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8.xml" ContentType="application/vnd.openxmlformats-officedocument.presentationml.notesSlide+xml"/>
  <Override PartName="/ppt/tags/tag30.xml" ContentType="application/vnd.openxmlformats-officedocument.presentationml.tags+xml"/>
  <Override PartName="/ppt/notesSlides/notesSlide9.xml" ContentType="application/vnd.openxmlformats-officedocument.presentationml.notesSlide+xml"/>
  <Override PartName="/ppt/tags/tag31.xml" ContentType="application/vnd.openxmlformats-officedocument.presentationml.tags+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1.xml" ContentType="application/vnd.openxmlformats-officedocument.presentationml.notesSlide+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notesSlides/notesSlide13.xml" ContentType="application/vnd.openxmlformats-officedocument.presentationml.notesSlide+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notesSlides/notesSlide15.xml" ContentType="application/vnd.openxmlformats-officedocument.presentationml.notesSlide+xml"/>
  <Override PartName="/ppt/tags/tag37.xml" ContentType="application/vnd.openxmlformats-officedocument.presentationml.tags+xml"/>
  <Override PartName="/ppt/notesSlides/notesSlide16.xml" ContentType="application/vnd.openxmlformats-officedocument.presentationml.notesSlide+xml"/>
  <Override PartName="/ppt/tags/tag38.xml" ContentType="application/vnd.openxmlformats-officedocument.presentationml.tags+xml"/>
  <Override PartName="/ppt/notesSlides/notesSlide17.xml" ContentType="application/vnd.openxmlformats-officedocument.presentationml.notesSlide+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notesSlides/notesSlide19.xml" ContentType="application/vnd.openxmlformats-officedocument.presentationml.notesSlide+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notesSlides/notesSlide22.xml" ContentType="application/vnd.openxmlformats-officedocument.presentationml.notesSlide+xml"/>
  <Override PartName="/ppt/tags/tag44.xml" ContentType="application/vnd.openxmlformats-officedocument.presentationml.tags+xml"/>
  <Override PartName="/ppt/notesSlides/notesSlide23.xml" ContentType="application/vnd.openxmlformats-officedocument.presentationml.notesSlide+xml"/>
  <Override PartName="/ppt/tags/tag45.xml" ContentType="application/vnd.openxmlformats-officedocument.presentationml.tags+xml"/>
  <Override PartName="/ppt/notesSlides/notesSlide24.xml" ContentType="application/vnd.openxmlformats-officedocument.presentationml.notesSlide+xml"/>
  <Override PartName="/ppt/tags/tag46.xml" ContentType="application/vnd.openxmlformats-officedocument.presentationml.tags+xml"/>
  <Override PartName="/ppt/notesSlides/notesSlide25.xml" ContentType="application/vnd.openxmlformats-officedocument.presentationml.notesSlide+xml"/>
  <Override PartName="/ppt/tags/tag47.xml" ContentType="application/vnd.openxmlformats-officedocument.presentationml.tags+xml"/>
  <Override PartName="/ppt/notesSlides/notesSlide26.xml" ContentType="application/vnd.openxmlformats-officedocument.presentationml.notesSlide+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notesSlides/notesSlide30.xml" ContentType="application/vnd.openxmlformats-officedocument.presentationml.notesSlide+xml"/>
  <Override PartName="/ppt/tags/tag52.xml" ContentType="application/vnd.openxmlformats-officedocument.presentationml.tags+xml"/>
  <Override PartName="/ppt/notesSlides/notesSlide31.xml" ContentType="application/vnd.openxmlformats-officedocument.presentationml.notesSlide+xml"/>
  <Override PartName="/ppt/tags/tag53.xml" ContentType="application/vnd.openxmlformats-officedocument.presentationml.tags+xml"/>
  <Override PartName="/ppt/notesSlides/notesSlide32.xml" ContentType="application/vnd.openxmlformats-officedocument.presentationml.notesSlide+xml"/>
  <Override PartName="/ppt/tags/tag54.xml" ContentType="application/vnd.openxmlformats-officedocument.presentationml.tags+xml"/>
  <Override PartName="/ppt/notesSlides/notesSlide33.xml" ContentType="application/vnd.openxmlformats-officedocument.presentationml.notesSlide+xml"/>
  <Override PartName="/ppt/tags/tag55.xml" ContentType="application/vnd.openxmlformats-officedocument.presentationml.tags+xml"/>
  <Override PartName="/ppt/notesSlides/notesSlide34.xml" ContentType="application/vnd.openxmlformats-officedocument.presentationml.notesSlide+xml"/>
  <Override PartName="/ppt/tags/tag56.xml" ContentType="application/vnd.openxmlformats-officedocument.presentationml.tags+xml"/>
  <Override PartName="/ppt/notesSlides/notesSlide35.xml" ContentType="application/vnd.openxmlformats-officedocument.presentationml.notesSlide+xml"/>
  <Override PartName="/ppt/tags/tag57.xml" ContentType="application/vnd.openxmlformats-officedocument.presentationml.tags+xml"/>
  <Override PartName="/ppt/notesSlides/notesSlide36.xml" ContentType="application/vnd.openxmlformats-officedocument.presentationml.notesSlide+xml"/>
  <Override PartName="/ppt/tags/tag58.xml" ContentType="application/vnd.openxmlformats-officedocument.presentationml.tags+xml"/>
  <Override PartName="/ppt/notesSlides/notesSlide37.xml" ContentType="application/vnd.openxmlformats-officedocument.presentationml.notesSlide+xml"/>
  <Override PartName="/ppt/tags/tag59.xml" ContentType="application/vnd.openxmlformats-officedocument.presentationml.tags+xml"/>
  <Override PartName="/ppt/notesSlides/notesSlide38.xml" ContentType="application/vnd.openxmlformats-officedocument.presentationml.notesSlide+xml"/>
  <Override PartName="/ppt/tags/tag60.xml" ContentType="application/vnd.openxmlformats-officedocument.presentationml.tags+xml"/>
  <Override PartName="/ppt/notesSlides/notesSlide39.xml" ContentType="application/vnd.openxmlformats-officedocument.presentationml.notesSlide+xml"/>
  <Override PartName="/ppt/tags/tag61.xml" ContentType="application/vnd.openxmlformats-officedocument.presentationml.tags+xml"/>
  <Override PartName="/ppt/notesSlides/notesSlide40.xml" ContentType="application/vnd.openxmlformats-officedocument.presentationml.notesSlide+xml"/>
  <Override PartName="/ppt/tags/tag62.xml" ContentType="application/vnd.openxmlformats-officedocument.presentationml.tags+xml"/>
  <Override PartName="/ppt/notesSlides/notesSlide41.xml" ContentType="application/vnd.openxmlformats-officedocument.presentationml.notesSlide+xml"/>
  <Override PartName="/ppt/tags/tag63.xml" ContentType="application/vnd.openxmlformats-officedocument.presentationml.tags+xml"/>
  <Override PartName="/ppt/notesSlides/notesSlide42.xml" ContentType="application/vnd.openxmlformats-officedocument.presentationml.notesSlide+xml"/>
  <Override PartName="/ppt/tags/tag64.xml" ContentType="application/vnd.openxmlformats-officedocument.presentationml.tags+xml"/>
  <Override PartName="/ppt/notesSlides/notesSlide43.xml" ContentType="application/vnd.openxmlformats-officedocument.presentationml.notesSlide+xml"/>
  <Override PartName="/ppt/tags/tag65.xml" ContentType="application/vnd.openxmlformats-officedocument.presentationml.tags+xml"/>
  <Override PartName="/ppt/notesSlides/notesSlide44.xml" ContentType="application/vnd.openxmlformats-officedocument.presentationml.notesSlide+xml"/>
  <Override PartName="/ppt/tags/tag66.xml" ContentType="application/vnd.openxmlformats-officedocument.presentationml.tags+xml"/>
  <Override PartName="/ppt/notesSlides/notesSlide45.xml" ContentType="application/vnd.openxmlformats-officedocument.presentationml.notesSlide+xml"/>
  <Override PartName="/ppt/tags/tag67.xml" ContentType="application/vnd.openxmlformats-officedocument.presentationml.tags+xml"/>
  <Override PartName="/ppt/notesSlides/notesSlide46.xml" ContentType="application/vnd.openxmlformats-officedocument.presentationml.notesSlide+xml"/>
  <Override PartName="/ppt/tags/tag68.xml" ContentType="application/vnd.openxmlformats-officedocument.presentationml.tags+xml"/>
  <Override PartName="/ppt/notesSlides/notesSlide47.xml" ContentType="application/vnd.openxmlformats-officedocument.presentationml.notesSlide+xml"/>
  <Override PartName="/ppt/tags/tag69.xml" ContentType="application/vnd.openxmlformats-officedocument.presentationml.tags+xml"/>
  <Override PartName="/ppt/notesSlides/notesSlide48.xml" ContentType="application/vnd.openxmlformats-officedocument.presentationml.notesSlide+xml"/>
  <Override PartName="/ppt/tags/tag70.xml" ContentType="application/vnd.openxmlformats-officedocument.presentationml.tags+xml"/>
  <Override PartName="/ppt/notesSlides/notesSlide49.xml" ContentType="application/vnd.openxmlformats-officedocument.presentationml.notesSlide+xml"/>
  <Override PartName="/ppt/tags/tag71.xml" ContentType="application/vnd.openxmlformats-officedocument.presentationml.tags+xml"/>
  <Override PartName="/ppt/notesSlides/notesSlide50.xml" ContentType="application/vnd.openxmlformats-officedocument.presentationml.notesSlide+xml"/>
  <Override PartName="/ppt/tags/tag72.xml" ContentType="application/vnd.openxmlformats-officedocument.presentationml.tags+xml"/>
  <Override PartName="/ppt/notesSlides/notesSlide51.xml" ContentType="application/vnd.openxmlformats-officedocument.presentationml.notesSlide+xml"/>
  <Override PartName="/ppt/tags/tag73.xml" ContentType="application/vnd.openxmlformats-officedocument.presentationml.tags+xml"/>
  <Override PartName="/ppt/notesSlides/notesSlide52.xml" ContentType="application/vnd.openxmlformats-officedocument.presentationml.notesSlide+xml"/>
  <Override PartName="/ppt/tags/tag74.xml" ContentType="application/vnd.openxmlformats-officedocument.presentationml.tags+xml"/>
  <Override PartName="/ppt/notesSlides/notesSlide53.xml" ContentType="application/vnd.openxmlformats-officedocument.presentationml.notesSlide+xml"/>
  <Override PartName="/ppt/tags/tag75.xml" ContentType="application/vnd.openxmlformats-officedocument.presentationml.tags+xml"/>
  <Override PartName="/ppt/notesSlides/notesSlide54.xml" ContentType="application/vnd.openxmlformats-officedocument.presentationml.notesSlide+xml"/>
  <Override PartName="/ppt/tags/tag76.xml" ContentType="application/vnd.openxmlformats-officedocument.presentationml.tags+xml"/>
  <Override PartName="/ppt/notesSlides/notesSlide55.xml" ContentType="application/vnd.openxmlformats-officedocument.presentationml.notesSlide+xml"/>
  <Override PartName="/ppt/tags/tag77.xml" ContentType="application/vnd.openxmlformats-officedocument.presentationml.tags+xml"/>
  <Override PartName="/ppt/notesSlides/notesSlide56.xml" ContentType="application/vnd.openxmlformats-officedocument.presentationml.notesSlide+xml"/>
  <Override PartName="/ppt/tags/tag78.xml" ContentType="application/vnd.openxmlformats-officedocument.presentationml.tags+xml"/>
  <Override PartName="/ppt/notesSlides/notesSlide57.xml" ContentType="application/vnd.openxmlformats-officedocument.presentationml.notesSlide+xml"/>
  <Override PartName="/ppt/tags/tag79.xml" ContentType="application/vnd.openxmlformats-officedocument.presentationml.tags+xml"/>
  <Override PartName="/ppt/notesSlides/notesSlide58.xml" ContentType="application/vnd.openxmlformats-officedocument.presentationml.notesSlide+xml"/>
  <Override PartName="/ppt/tags/tag80.xml" ContentType="application/vnd.openxmlformats-officedocument.presentationml.tags+xml"/>
  <Override PartName="/ppt/notesSlides/notesSlide59.xml" ContentType="application/vnd.openxmlformats-officedocument.presentationml.notesSlide+xml"/>
  <Override PartName="/ppt/tags/tag81.xml" ContentType="application/vnd.openxmlformats-officedocument.presentationml.tags+xml"/>
  <Override PartName="/ppt/notesSlides/notesSlide60.xml" ContentType="application/vnd.openxmlformats-officedocument.presentationml.notesSlide+xml"/>
  <Override PartName="/ppt/tags/tag82.xml" ContentType="application/vnd.openxmlformats-officedocument.presentationml.tags+xml"/>
  <Override PartName="/ppt/notesSlides/notesSlide61.xml" ContentType="application/vnd.openxmlformats-officedocument.presentationml.notesSlide+xml"/>
  <Override PartName="/ppt/tags/tag83.xml" ContentType="application/vnd.openxmlformats-officedocument.presentationml.tags+xml"/>
  <Override PartName="/ppt/notesSlides/notesSlide62.xml" ContentType="application/vnd.openxmlformats-officedocument.presentationml.notesSlide+xml"/>
  <Override PartName="/ppt/tags/tag84.xml" ContentType="application/vnd.openxmlformats-officedocument.presentationml.tags+xml"/>
  <Override PartName="/ppt/notesSlides/notesSlide63.xml" ContentType="application/vnd.openxmlformats-officedocument.presentationml.notesSlide+xml"/>
  <Override PartName="/ppt/tags/tag85.xml" ContentType="application/vnd.openxmlformats-officedocument.presentationml.tags+xml"/>
  <Override PartName="/ppt/notesSlides/notesSlide64.xml" ContentType="application/vnd.openxmlformats-officedocument.presentationml.notesSlide+xml"/>
  <Override PartName="/ppt/tags/tag86.xml" ContentType="application/vnd.openxmlformats-officedocument.presentationml.tags+xml"/>
  <Override PartName="/ppt/notesSlides/notesSlide65.xml" ContentType="application/vnd.openxmlformats-officedocument.presentationml.notesSlide+xml"/>
  <Override PartName="/ppt/tags/tag87.xml" ContentType="application/vnd.openxmlformats-officedocument.presentationml.tags+xml"/>
  <Override PartName="/ppt/notesSlides/notesSlide66.xml" ContentType="application/vnd.openxmlformats-officedocument.presentationml.notesSlide+xml"/>
  <Override PartName="/ppt/tags/tag88.xml" ContentType="application/vnd.openxmlformats-officedocument.presentationml.tags+xml"/>
  <Override PartName="/ppt/notesSlides/notesSlide67.xml" ContentType="application/vnd.openxmlformats-officedocument.presentationml.notesSlide+xml"/>
  <Override PartName="/ppt/tags/tag89.xml" ContentType="application/vnd.openxmlformats-officedocument.presentationml.tags+xml"/>
  <Override PartName="/ppt/notesSlides/notesSlide68.xml" ContentType="application/vnd.openxmlformats-officedocument.presentationml.notesSlide+xml"/>
  <Override PartName="/ppt/tags/tag90.xml" ContentType="application/vnd.openxmlformats-officedocument.presentationml.tags+xml"/>
  <Override PartName="/ppt/notesSlides/notesSlide69.xml" ContentType="application/vnd.openxmlformats-officedocument.presentationml.notesSlide+xml"/>
  <Override PartName="/ppt/tags/tag91.xml" ContentType="application/vnd.openxmlformats-officedocument.presentationml.tags+xml"/>
  <Override PartName="/ppt/notesSlides/notesSlide70.xml" ContentType="application/vnd.openxmlformats-officedocument.presentationml.notesSlide+xml"/>
  <Override PartName="/ppt/tags/tag92.xml" ContentType="application/vnd.openxmlformats-officedocument.presentationml.tags+xml"/>
  <Override PartName="/ppt/notesSlides/notesSlide71.xml" ContentType="application/vnd.openxmlformats-officedocument.presentationml.notesSlide+xml"/>
  <Override PartName="/ppt/tags/tag93.xml" ContentType="application/vnd.openxmlformats-officedocument.presentationml.tags+xml"/>
  <Override PartName="/ppt/notesSlides/notesSlide72.xml" ContentType="application/vnd.openxmlformats-officedocument.presentationml.notesSlide+xml"/>
  <Override PartName="/ppt/tags/tag94.xml" ContentType="application/vnd.openxmlformats-officedocument.presentationml.tags+xml"/>
  <Override PartName="/ppt/notesSlides/notesSlide73.xml" ContentType="application/vnd.openxmlformats-officedocument.presentationml.notesSlide+xml"/>
  <Override PartName="/ppt/tags/tag95.xml" ContentType="application/vnd.openxmlformats-officedocument.presentationml.tags+xml"/>
  <Override PartName="/ppt/notesSlides/notesSlide74.xml" ContentType="application/vnd.openxmlformats-officedocument.presentationml.notesSlide+xml"/>
  <Override PartName="/ppt/tags/tag96.xml" ContentType="application/vnd.openxmlformats-officedocument.presentationml.tags+xml"/>
  <Override PartName="/ppt/notesSlides/notesSlide75.xml" ContentType="application/vnd.openxmlformats-officedocument.presentationml.notesSlide+xml"/>
  <Override PartName="/ppt/tags/tag97.xml" ContentType="application/vnd.openxmlformats-officedocument.presentationml.tags+xml"/>
  <Override PartName="/ppt/notesSlides/notesSlide76.xml" ContentType="application/vnd.openxmlformats-officedocument.presentationml.notesSlide+xml"/>
  <Override PartName="/ppt/tags/tag98.xml" ContentType="application/vnd.openxmlformats-officedocument.presentationml.tags+xml"/>
  <Override PartName="/ppt/notesSlides/notesSlide77.xml" ContentType="application/vnd.openxmlformats-officedocument.presentationml.notesSlide+xml"/>
  <Override PartName="/ppt/tags/tag99.xml" ContentType="application/vnd.openxmlformats-officedocument.presentationml.tags+xml"/>
  <Override PartName="/ppt/notesSlides/notesSlide78.xml" ContentType="application/vnd.openxmlformats-officedocument.presentationml.notesSlide+xml"/>
  <Override PartName="/ppt/tags/tag100.xml" ContentType="application/vnd.openxmlformats-officedocument.presentationml.tags+xml"/>
  <Override PartName="/ppt/notesSlides/notesSlide79.xml" ContentType="application/vnd.openxmlformats-officedocument.presentationml.notesSlide+xml"/>
  <Override PartName="/ppt/tags/tag101.xml" ContentType="application/vnd.openxmlformats-officedocument.presentationml.tags+xml"/>
  <Override PartName="/ppt/notesSlides/notesSlide80.xml" ContentType="application/vnd.openxmlformats-officedocument.presentationml.notesSlide+xml"/>
  <Override PartName="/ppt/tags/tag102.xml" ContentType="application/vnd.openxmlformats-officedocument.presentationml.tags+xml"/>
  <Override PartName="/ppt/notesSlides/notesSlide81.xml" ContentType="application/vnd.openxmlformats-officedocument.presentationml.notesSlide+xml"/>
  <Override PartName="/ppt/tags/tag103.xml" ContentType="application/vnd.openxmlformats-officedocument.presentationml.tags+xml"/>
  <Override PartName="/ppt/notesSlides/notesSlide82.xml" ContentType="application/vnd.openxmlformats-officedocument.presentationml.notesSlide+xml"/>
  <Override PartName="/ppt/tags/tag104.xml" ContentType="application/vnd.openxmlformats-officedocument.presentationml.tags+xml"/>
  <Override PartName="/ppt/notesSlides/notesSlide83.xml" ContentType="application/vnd.openxmlformats-officedocument.presentationml.notesSlide+xml"/>
  <Override PartName="/ppt/tags/tag105.xml" ContentType="application/vnd.openxmlformats-officedocument.presentationml.tags+xml"/>
  <Override PartName="/ppt/notesSlides/notesSlide84.xml" ContentType="application/vnd.openxmlformats-officedocument.presentationml.notesSlide+xml"/>
  <Override PartName="/ppt/tags/tag106.xml" ContentType="application/vnd.openxmlformats-officedocument.presentationml.tags+xml"/>
  <Override PartName="/ppt/notesSlides/notesSlide85.xml" ContentType="application/vnd.openxmlformats-officedocument.presentationml.notesSlide+xml"/>
  <Override PartName="/ppt/tags/tag107.xml" ContentType="application/vnd.openxmlformats-officedocument.presentationml.tags+xml"/>
  <Override PartName="/ppt/notesSlides/notesSlide86.xml" ContentType="application/vnd.openxmlformats-officedocument.presentationml.notesSlide+xml"/>
  <Override PartName="/ppt/tags/tag108.xml" ContentType="application/vnd.openxmlformats-officedocument.presentationml.tags+xml"/>
  <Override PartName="/ppt/notesSlides/notesSlide87.xml" ContentType="application/vnd.openxmlformats-officedocument.presentationml.notesSlide+xml"/>
  <Override PartName="/ppt/tags/tag109.xml" ContentType="application/vnd.openxmlformats-officedocument.presentationml.tags+xml"/>
  <Override PartName="/ppt/notesSlides/notesSlide88.xml" ContentType="application/vnd.openxmlformats-officedocument.presentationml.notesSlide+xml"/>
  <Override PartName="/ppt/tags/tag110.xml" ContentType="application/vnd.openxmlformats-officedocument.presentationml.tags+xml"/>
  <Override PartName="/ppt/notesSlides/notesSlide89.xml" ContentType="application/vnd.openxmlformats-officedocument.presentationml.notesSlide+xml"/>
  <Override PartName="/ppt/tags/tag111.xml" ContentType="application/vnd.openxmlformats-officedocument.presentationml.tags+xml"/>
  <Override PartName="/ppt/notesSlides/notesSlide90.xml" ContentType="application/vnd.openxmlformats-officedocument.presentationml.notesSlide+xml"/>
  <Override PartName="/ppt/tags/tag112.xml" ContentType="application/vnd.openxmlformats-officedocument.presentationml.tags+xml"/>
  <Override PartName="/ppt/notesSlides/notesSlide91.xml" ContentType="application/vnd.openxmlformats-officedocument.presentationml.notesSlide+xml"/>
  <Override PartName="/ppt/tags/tag113.xml" ContentType="application/vnd.openxmlformats-officedocument.presentationml.tags+xml"/>
  <Override PartName="/ppt/notesSlides/notesSlide92.xml" ContentType="application/vnd.openxmlformats-officedocument.presentationml.notesSlide+xml"/>
  <Override PartName="/ppt/tags/tag114.xml" ContentType="application/vnd.openxmlformats-officedocument.presentationml.tags+xml"/>
  <Override PartName="/ppt/notesSlides/notesSlide93.xml" ContentType="application/vnd.openxmlformats-officedocument.presentationml.notesSlide+xml"/>
  <Override PartName="/ppt/tags/tag115.xml" ContentType="application/vnd.openxmlformats-officedocument.presentationml.tags+xml"/>
  <Override PartName="/ppt/notesSlides/notesSlide94.xml" ContentType="application/vnd.openxmlformats-officedocument.presentationml.notesSlide+xml"/>
  <Override PartName="/ppt/tags/tag116.xml" ContentType="application/vnd.openxmlformats-officedocument.presentationml.tags+xml"/>
  <Override PartName="/ppt/notesSlides/notesSlide95.xml" ContentType="application/vnd.openxmlformats-officedocument.presentationml.notesSlide+xml"/>
  <Override PartName="/ppt/tags/tag117.xml" ContentType="application/vnd.openxmlformats-officedocument.presentationml.tags+xml"/>
  <Override PartName="/ppt/notesSlides/notesSlide96.xml" ContentType="application/vnd.openxmlformats-officedocument.presentationml.notesSlide+xml"/>
  <Override PartName="/ppt/tags/tag118.xml" ContentType="application/vnd.openxmlformats-officedocument.presentationml.tags+xml"/>
  <Override PartName="/ppt/notesSlides/notesSlide9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autoCompressPictures="0">
  <p:sldMasterIdLst>
    <p:sldMasterId id="2147485538" r:id="rId2"/>
  </p:sldMasterIdLst>
  <p:notesMasterIdLst>
    <p:notesMasterId r:id="rId100"/>
  </p:notesMasterIdLst>
  <p:handoutMasterIdLst>
    <p:handoutMasterId r:id="rId101"/>
  </p:handoutMasterIdLst>
  <p:sldIdLst>
    <p:sldId id="2147483048" r:id="rId3"/>
    <p:sldId id="2147483134" r:id="rId4"/>
    <p:sldId id="2147483135" r:id="rId5"/>
    <p:sldId id="2147483136" r:id="rId6"/>
    <p:sldId id="2147483137" r:id="rId7"/>
    <p:sldId id="2147483138" r:id="rId8"/>
    <p:sldId id="2147483148" r:id="rId9"/>
    <p:sldId id="2147483147" r:id="rId10"/>
    <p:sldId id="2147482423" r:id="rId11"/>
    <p:sldId id="2147483149" r:id="rId12"/>
    <p:sldId id="2147483150" r:id="rId13"/>
    <p:sldId id="2147483144" r:id="rId14"/>
    <p:sldId id="2147483151" r:id="rId15"/>
    <p:sldId id="2147483145" r:id="rId16"/>
    <p:sldId id="2147483146" r:id="rId17"/>
    <p:sldId id="2147483152" r:id="rId18"/>
    <p:sldId id="2147483153" r:id="rId19"/>
    <p:sldId id="2147483154" r:id="rId20"/>
    <p:sldId id="2147483155" r:id="rId21"/>
    <p:sldId id="2147483156" r:id="rId22"/>
    <p:sldId id="2147483157" r:id="rId23"/>
    <p:sldId id="2147483158" r:id="rId24"/>
    <p:sldId id="2147483159" r:id="rId25"/>
    <p:sldId id="2147483160" r:id="rId26"/>
    <p:sldId id="2147483161" r:id="rId27"/>
    <p:sldId id="2147483162" r:id="rId28"/>
    <p:sldId id="2147483163" r:id="rId29"/>
    <p:sldId id="2147483164" r:id="rId30"/>
    <p:sldId id="2147483165" r:id="rId31"/>
    <p:sldId id="2147483166" r:id="rId32"/>
    <p:sldId id="2147483167" r:id="rId33"/>
    <p:sldId id="2147483168" r:id="rId34"/>
    <p:sldId id="2147483169" r:id="rId35"/>
    <p:sldId id="2147483170" r:id="rId36"/>
    <p:sldId id="2147483171" r:id="rId37"/>
    <p:sldId id="2147483172" r:id="rId38"/>
    <p:sldId id="2147483173" r:id="rId39"/>
    <p:sldId id="2147483174" r:id="rId40"/>
    <p:sldId id="2147483175" r:id="rId41"/>
    <p:sldId id="2147483176" r:id="rId42"/>
    <p:sldId id="2147483177" r:id="rId43"/>
    <p:sldId id="2147483178" r:id="rId44"/>
    <p:sldId id="2147483179" r:id="rId45"/>
    <p:sldId id="2147483180" r:id="rId46"/>
    <p:sldId id="2147483181" r:id="rId47"/>
    <p:sldId id="2147483182" r:id="rId48"/>
    <p:sldId id="2147483183" r:id="rId49"/>
    <p:sldId id="2147483184" r:id="rId50"/>
    <p:sldId id="2147483185" r:id="rId51"/>
    <p:sldId id="2147483186" r:id="rId52"/>
    <p:sldId id="2147483187" r:id="rId53"/>
    <p:sldId id="2147483188" r:id="rId54"/>
    <p:sldId id="2147483189" r:id="rId55"/>
    <p:sldId id="2147483190" r:id="rId56"/>
    <p:sldId id="2147483191" r:id="rId57"/>
    <p:sldId id="2147483192" r:id="rId58"/>
    <p:sldId id="2147483193" r:id="rId59"/>
    <p:sldId id="2147483194" r:id="rId60"/>
    <p:sldId id="2147483195" r:id="rId61"/>
    <p:sldId id="2147483196" r:id="rId62"/>
    <p:sldId id="2147483197" r:id="rId63"/>
    <p:sldId id="2147483198" r:id="rId64"/>
    <p:sldId id="2147483199" r:id="rId65"/>
    <p:sldId id="2147483200" r:id="rId66"/>
    <p:sldId id="2147483201" r:id="rId67"/>
    <p:sldId id="2147483202" r:id="rId68"/>
    <p:sldId id="2147483203" r:id="rId69"/>
    <p:sldId id="2147483204" r:id="rId70"/>
    <p:sldId id="2147483205" r:id="rId71"/>
    <p:sldId id="2147483206" r:id="rId72"/>
    <p:sldId id="2147483207" r:id="rId73"/>
    <p:sldId id="2147483208" r:id="rId74"/>
    <p:sldId id="2147483209" r:id="rId75"/>
    <p:sldId id="2147483210" r:id="rId76"/>
    <p:sldId id="2147483211" r:id="rId77"/>
    <p:sldId id="2147483212" r:id="rId78"/>
    <p:sldId id="2147483213" r:id="rId79"/>
    <p:sldId id="2147483214" r:id="rId80"/>
    <p:sldId id="2147483215" r:id="rId81"/>
    <p:sldId id="2147483216" r:id="rId82"/>
    <p:sldId id="2147483217" r:id="rId83"/>
    <p:sldId id="2147483218" r:id="rId84"/>
    <p:sldId id="2147483219" r:id="rId85"/>
    <p:sldId id="2147483220" r:id="rId86"/>
    <p:sldId id="2147483221" r:id="rId87"/>
    <p:sldId id="2147483222" r:id="rId88"/>
    <p:sldId id="2147483223" r:id="rId89"/>
    <p:sldId id="2147483224" r:id="rId90"/>
    <p:sldId id="2147483225" r:id="rId91"/>
    <p:sldId id="2147483226" r:id="rId92"/>
    <p:sldId id="2147483227" r:id="rId93"/>
    <p:sldId id="2147483228" r:id="rId94"/>
    <p:sldId id="2147483229" r:id="rId95"/>
    <p:sldId id="2147483230" r:id="rId96"/>
    <p:sldId id="2147483231" r:id="rId97"/>
    <p:sldId id="2147483232" r:id="rId98"/>
    <p:sldId id="2147482418" r:id="rId99"/>
  </p:sldIdLst>
  <p:sldSz cx="12192000" cy="6858000"/>
  <p:notesSz cx="7099300" cy="10234613"/>
  <p:custShowLst>
    <p:custShow name="Format Guide Workshop" id="0">
      <p:sldLst/>
    </p:custShow>
  </p:custShowLst>
  <p:custDataLst>
    <p:tags r:id="rId10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64" userDrawn="1">
          <p15:clr>
            <a:srgbClr val="A4A3A4"/>
          </p15:clr>
        </p15:guide>
        <p15:guide id="2" pos="3613" userDrawn="1">
          <p15:clr>
            <a:srgbClr val="A4A3A4"/>
          </p15:clr>
        </p15:guide>
        <p15:guide id="3" pos="3840" userDrawn="1">
          <p15:clr>
            <a:srgbClr val="A4A3A4"/>
          </p15:clr>
        </p15:guide>
        <p15:guide id="4" pos="4067" userDrawn="1">
          <p15:clr>
            <a:srgbClr val="A4A3A4"/>
          </p15:clr>
        </p15:guide>
        <p15:guide id="5" pos="360" userDrawn="1">
          <p15:clr>
            <a:srgbClr val="A4A3A4"/>
          </p15:clr>
        </p15:guide>
        <p15:guide id="6" pos="733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0" name="Author" initials="A" lastIdx="0" clrIdx="7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862C"/>
    <a:srgbClr val="FFD18D"/>
    <a:srgbClr val="FFF0CD"/>
    <a:srgbClr val="64AA44"/>
    <a:srgbClr val="E26100"/>
    <a:srgbClr val="FFECDD"/>
    <a:srgbClr val="FFC295"/>
    <a:srgbClr val="D16C65"/>
    <a:srgbClr val="F3D7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CF6C8-9934-49E9-A4A6-8ACC05DCEE3E}" v="23" dt="2025-03-27T11:14:41.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5" autoAdjust="0"/>
    <p:restoredTop sz="96115" autoAdjust="0"/>
  </p:normalViewPr>
  <p:slideViewPr>
    <p:cSldViewPr snapToGrid="0">
      <p:cViewPr>
        <p:scale>
          <a:sx n="82" d="100"/>
          <a:sy n="82" d="100"/>
        </p:scale>
        <p:origin x="86" y="221"/>
      </p:cViewPr>
      <p:guideLst>
        <p:guide orient="horz" pos="864"/>
        <p:guide pos="3613"/>
        <p:guide pos="3840"/>
        <p:guide pos="4067"/>
        <p:guide pos="360"/>
        <p:guide pos="733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customXml" Target="../customXml/item4.xml"/><Relationship Id="rId16" Type="http://schemas.openxmlformats.org/officeDocument/2006/relationships/slide" Target="slides/slide14.xml"/><Relationship Id="rId107" Type="http://schemas.openxmlformats.org/officeDocument/2006/relationships/tableStyles" Target="tableStyle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gs" Target="tags/tag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commentAuthors" Target="commentAuthors.xml"/><Relationship Id="rId108" Type="http://schemas.microsoft.com/office/2015/10/relationships/revisionInfo" Target="revisionInfo.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microsoft.com/office/2018/10/relationships/authors" Target="author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customXml" Target="../customXml/item2.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3"/>
            <a:ext cx="3076363" cy="513509"/>
          </a:xfrm>
          <a:prstGeom prst="rect">
            <a:avLst/>
          </a:prstGeom>
        </p:spPr>
        <p:txBody>
          <a:bodyPr vert="horz" lIns="92410" tIns="46206" rIns="92410" bIns="46206" rtlCol="0"/>
          <a:lstStyle>
            <a:lvl1pPr algn="l">
              <a:defRPr sz="1100"/>
            </a:lvl1pPr>
          </a:lstStyle>
          <a:p>
            <a:endParaRPr lang="en-US" sz="800" dirty="0"/>
          </a:p>
        </p:txBody>
      </p:sp>
      <p:sp>
        <p:nvSpPr>
          <p:cNvPr id="3" name="Date Placeholder 2"/>
          <p:cNvSpPr>
            <a:spLocks noGrp="1"/>
          </p:cNvSpPr>
          <p:nvPr>
            <p:ph type="dt" sz="quarter" idx="1"/>
          </p:nvPr>
        </p:nvSpPr>
        <p:spPr>
          <a:xfrm>
            <a:off x="4021306" y="13"/>
            <a:ext cx="3076363" cy="513509"/>
          </a:xfrm>
          <a:prstGeom prst="rect">
            <a:avLst/>
          </a:prstGeom>
        </p:spPr>
        <p:txBody>
          <a:bodyPr vert="horz" lIns="92410" tIns="46206" rIns="92410" bIns="46206" rtlCol="0"/>
          <a:lstStyle>
            <a:lvl1pPr algn="r">
              <a:defRPr sz="1100"/>
            </a:lvl1pPr>
          </a:lstStyle>
          <a:p>
            <a:fld id="{57691E93-EF64-46CC-85E2-BBB5BEDB9501}" type="datetimeFigureOut">
              <a:rPr lang="en-US" sz="800"/>
              <a:t>3/27/2025</a:t>
            </a:fld>
            <a:endParaRPr lang="en-US" sz="800" dirty="0"/>
          </a:p>
        </p:txBody>
      </p:sp>
      <p:sp>
        <p:nvSpPr>
          <p:cNvPr id="4" name="Footer Placeholder 3"/>
          <p:cNvSpPr>
            <a:spLocks noGrp="1"/>
          </p:cNvSpPr>
          <p:nvPr>
            <p:ph type="ftr" sz="quarter" idx="2"/>
          </p:nvPr>
        </p:nvSpPr>
        <p:spPr>
          <a:xfrm>
            <a:off x="12" y="9721110"/>
            <a:ext cx="3076363" cy="513507"/>
          </a:xfrm>
          <a:prstGeom prst="rect">
            <a:avLst/>
          </a:prstGeom>
        </p:spPr>
        <p:txBody>
          <a:bodyPr vert="horz" lIns="92410" tIns="46206" rIns="92410" bIns="46206" rtlCol="0" anchor="b"/>
          <a:lstStyle>
            <a:lvl1pPr algn="l">
              <a:defRPr sz="1100"/>
            </a:lvl1pPr>
          </a:lstStyle>
          <a:p>
            <a:endParaRPr lang="en-US" sz="800" dirty="0"/>
          </a:p>
        </p:txBody>
      </p:sp>
      <p:sp>
        <p:nvSpPr>
          <p:cNvPr id="5" name="Slide Number Placeholder 4"/>
          <p:cNvSpPr>
            <a:spLocks noGrp="1"/>
          </p:cNvSpPr>
          <p:nvPr>
            <p:ph type="sldNum" sz="quarter" idx="3"/>
          </p:nvPr>
        </p:nvSpPr>
        <p:spPr>
          <a:xfrm>
            <a:off x="4021306" y="9721110"/>
            <a:ext cx="3076363" cy="513507"/>
          </a:xfrm>
          <a:prstGeom prst="rect">
            <a:avLst/>
          </a:prstGeom>
        </p:spPr>
        <p:txBody>
          <a:bodyPr vert="horz" lIns="92410" tIns="46206" rIns="92410" bIns="46206" rtlCol="0" anchor="b"/>
          <a:lstStyle>
            <a:lvl1pPr algn="r">
              <a:defRPr sz="1100"/>
            </a:lvl1pPr>
          </a:lstStyle>
          <a:p>
            <a:fld id="{3DCECA85-2A7A-423F-89EA-6868CB52DF19}" type="slidenum">
              <a:rPr lang="en-US" sz="800"/>
              <a:t>‹#›</a:t>
            </a:fld>
            <a:endParaRPr lang="en-US" sz="800" dirty="0"/>
          </a:p>
        </p:txBody>
      </p:sp>
    </p:spTree>
    <p:extLst>
      <p:ext uri="{BB962C8B-B14F-4D97-AF65-F5344CB8AC3E}">
        <p14:creationId xmlns:p14="http://schemas.microsoft.com/office/powerpoint/2010/main" val="170937759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Rectangle 54"/>
          <p:cNvSpPr/>
          <p:nvPr/>
        </p:nvSpPr>
        <p:spPr>
          <a:xfrm>
            <a:off x="2" y="4887575"/>
            <a:ext cx="7097657" cy="53470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410" tIns="46206" rIns="92410" bIns="46206" rtlCol="0" anchor="ctr"/>
          <a:lstStyle/>
          <a:p>
            <a:pPr algn="ctr"/>
            <a:endParaRPr lang="en-US"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 name="Header Placeholder 1"/>
          <p:cNvSpPr>
            <a:spLocks noGrp="1"/>
          </p:cNvSpPr>
          <p:nvPr>
            <p:ph type="hdr" sz="quarter"/>
          </p:nvPr>
        </p:nvSpPr>
        <p:spPr>
          <a:xfrm>
            <a:off x="84200" y="13"/>
            <a:ext cx="2992169" cy="513509"/>
          </a:xfrm>
          <a:prstGeom prst="rect">
            <a:avLst/>
          </a:prstGeom>
        </p:spPr>
        <p:txBody>
          <a:bodyPr vert="horz" lIns="92410" tIns="46206" rIns="92410" bIns="46206" rtlCol="0"/>
          <a:lstStyle>
            <a:lvl1pPr algn="l">
              <a:defRPr sz="130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endParaRPr lang="en-US" dirty="0"/>
          </a:p>
        </p:txBody>
      </p:sp>
      <p:sp>
        <p:nvSpPr>
          <p:cNvPr id="4" name="Slide Image Placeholder 3"/>
          <p:cNvSpPr>
            <a:spLocks noGrp="1" noRot="1" noChangeAspect="1"/>
          </p:cNvSpPr>
          <p:nvPr>
            <p:ph type="sldImg" idx="2"/>
          </p:nvPr>
        </p:nvSpPr>
        <p:spPr>
          <a:xfrm>
            <a:off x="201613" y="823913"/>
            <a:ext cx="6543675" cy="3681412"/>
          </a:xfrm>
          <a:prstGeom prst="rect">
            <a:avLst/>
          </a:prstGeom>
          <a:noFill/>
          <a:ln w="9525">
            <a:solidFill>
              <a:schemeClr val="bg2"/>
            </a:solidFill>
          </a:ln>
        </p:spPr>
        <p:txBody>
          <a:bodyPr vert="horz" lIns="92410" tIns="46206" rIns="92410" bIns="46206" rtlCol="0" anchor="ctr"/>
          <a:lstStyle/>
          <a:p>
            <a:endParaRPr lang="en-US" dirty="0"/>
          </a:p>
        </p:txBody>
      </p:sp>
      <p:sp>
        <p:nvSpPr>
          <p:cNvPr id="6" name="Footer Placeholder 5"/>
          <p:cNvSpPr>
            <a:spLocks noGrp="1"/>
          </p:cNvSpPr>
          <p:nvPr>
            <p:ph type="ftr" sz="quarter" idx="4"/>
          </p:nvPr>
        </p:nvSpPr>
        <p:spPr>
          <a:xfrm>
            <a:off x="84200" y="9689450"/>
            <a:ext cx="2992169" cy="513507"/>
          </a:xfrm>
          <a:prstGeom prst="rect">
            <a:avLst/>
          </a:prstGeom>
        </p:spPr>
        <p:txBody>
          <a:bodyPr vert="horz" lIns="92410" tIns="46206" rIns="92410" bIns="46206" rtlCol="0" anchor="b"/>
          <a:lstStyle>
            <a:lvl1pPr algn="l">
              <a:defRPr sz="130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endParaRPr lang="en-US" dirty="0"/>
          </a:p>
        </p:txBody>
      </p:sp>
      <p:sp>
        <p:nvSpPr>
          <p:cNvPr id="7" name="Slide Number Placeholder 6"/>
          <p:cNvSpPr>
            <a:spLocks noGrp="1"/>
          </p:cNvSpPr>
          <p:nvPr>
            <p:ph type="sldNum" sz="quarter" idx="5"/>
          </p:nvPr>
        </p:nvSpPr>
        <p:spPr>
          <a:xfrm>
            <a:off x="4021302" y="9689450"/>
            <a:ext cx="2982650" cy="513507"/>
          </a:xfrm>
          <a:prstGeom prst="rect">
            <a:avLst/>
          </a:prstGeom>
        </p:spPr>
        <p:txBody>
          <a:bodyPr vert="horz" lIns="92410" tIns="46206" rIns="92410" bIns="46206" rtlCol="0" anchor="b"/>
          <a:lstStyle>
            <a:lvl1pPr algn="r">
              <a:defRPr sz="130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r>
              <a:rPr lang="en-US" dirty="0"/>
              <a:t>Notes view: </a:t>
            </a:r>
            <a:fld id="{128CEAFE-FA94-43E5-B0FF-D47E1CCDD1B4}" type="slidenum">
              <a:rPr lang="en-US" smtClean="0"/>
              <a:pPr/>
              <a:t>‹#›</a:t>
            </a:fld>
            <a:endParaRPr lang="en-US" dirty="0"/>
          </a:p>
        </p:txBody>
      </p:sp>
      <p:sp>
        <p:nvSpPr>
          <p:cNvPr id="5" name="Notes Placeholder 4"/>
          <p:cNvSpPr>
            <a:spLocks noGrp="1"/>
          </p:cNvSpPr>
          <p:nvPr>
            <p:ph type="body" sz="quarter" idx="3"/>
          </p:nvPr>
        </p:nvSpPr>
        <p:spPr>
          <a:xfrm>
            <a:off x="265095" y="5224372"/>
            <a:ext cx="6551127" cy="4176419"/>
          </a:xfrm>
          <a:prstGeom prst="rect">
            <a:avLst/>
          </a:prstGeom>
        </p:spPr>
        <p:txBody>
          <a:bodyPr vert="horz" lIns="92410" tIns="46206" rIns="92410" bIns="4620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3362221"/>
      </p:ext>
    </p:extLst>
  </p:cSld>
  <p:clrMap bg1="lt1" tx1="dk1" bg2="lt2" tx2="dk2" accent1="accent1" accent2="accent2" accent3="accent3" accent4="accent4" accent5="accent5" accent6="accent6" hlink="hlink" folHlink="folHlink"/>
  <p:hf sldNum="0" hdr="0" ftr="0" dt="0"/>
  <p:notesStyle>
    <a:lvl1pPr marL="0" indent="0" algn="l" defTabSz="914400" rtl="0" eaLnBrk="1" latinLnBrk="0" hangingPunct="1">
      <a:spcAft>
        <a:spcPts val="600"/>
      </a:spcAft>
      <a:buFont typeface="Arial" panose="020B0604020202020204" pitchFamily="34" charset="0"/>
      <a:buChar char="​"/>
      <a:defRPr sz="12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1pPr>
    <a:lvl2pPr marL="114300" indent="-114300" algn="l" defTabSz="914400" rtl="0" eaLnBrk="1" latinLnBrk="0" hangingPunct="1">
      <a:spcAft>
        <a:spcPts val="600"/>
      </a:spcAft>
      <a:buFont typeface="Arial" panose="020B0604020202020204" pitchFamily="34" charset="0"/>
      <a:buChar char="•"/>
      <a:defRPr sz="12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2pPr>
    <a:lvl3pPr marL="228600" indent="-114300" algn="l" defTabSz="914400" rtl="0" eaLnBrk="1" latinLnBrk="0" hangingPunct="1">
      <a:spcAft>
        <a:spcPts val="600"/>
      </a:spcAft>
      <a:buClr>
        <a:schemeClr val="tx2"/>
      </a:buClr>
      <a:buFont typeface="Arial" panose="020B0604020202020204" pitchFamily="34" charset="0"/>
      <a:buChar char="•"/>
      <a:defRPr sz="12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3pPr>
    <a:lvl4pPr marL="514350" indent="-114300" algn="l" defTabSz="914400" rtl="0" eaLnBrk="1" latinLnBrk="0" hangingPunct="1">
      <a:spcAft>
        <a:spcPts val="600"/>
      </a:spcAft>
      <a:buFont typeface="Arial" panose="020B0604020202020204" pitchFamily="34" charset="0"/>
      <a:buChar char="•"/>
      <a:defRPr sz="1000"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4pPr>
    <a:lvl5pPr marL="685800" indent="-114300" algn="l" defTabSz="914400" rtl="0" eaLnBrk="1" latinLnBrk="0" hangingPunct="1">
      <a:spcAft>
        <a:spcPts val="600"/>
      </a:spcAft>
      <a:buClr>
        <a:schemeClr val="tx2"/>
      </a:buClr>
      <a:buFont typeface="Arial" panose="020B0604020202020204" pitchFamily="34" charset="0"/>
      <a:buChar char="•"/>
      <a:defRPr sz="1000" i="1" kern="1200">
        <a:solidFill>
          <a:schemeClr val="tx1"/>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6" userDrawn="1">
          <p15:clr>
            <a:srgbClr val="F26B43"/>
          </p15:clr>
        </p15:guide>
        <p15:guide id="2" pos="223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1474C-9B26-CD63-A2D6-64EDD99781B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A1146E-BCA2-0FCA-49C2-C7C9B5EF69A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56AD784-A226-00AA-B861-46941DB8E04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479611-BDD0-B301-DAA5-E509AE3D036B}"/>
              </a:ext>
            </a:extLst>
          </p:cNvPr>
          <p:cNvSpPr>
            <a:spLocks noGrp="1"/>
          </p:cNvSpPr>
          <p:nvPr>
            <p:ph type="sldNum" sz="quarter" idx="5"/>
          </p:nvPr>
        </p:nvSpPr>
        <p:spPr/>
        <p:txBody>
          <a:bodyPr/>
          <a:lstStyle/>
          <a:p>
            <a:pPr defTabSz="946495">
              <a:defRPr/>
            </a:pPr>
            <a:r>
              <a:rPr lang="en-US" altLang="ja-JP" dirty="0">
                <a:solidFill>
                  <a:srgbClr val="000000"/>
                </a:solidFill>
              </a:rPr>
              <a:t>Notes view: </a:t>
            </a:r>
            <a:fld id="{128CEAFE-FA94-43E5-B0FF-D47E1CCDD1B4}" type="slidenum">
              <a:rPr lang="en-US" altLang="ja-JP">
                <a:solidFill>
                  <a:srgbClr val="000000"/>
                </a:solidFill>
              </a:rPr>
              <a:pPr defTabSz="946495">
                <a:defRPr/>
              </a:pPr>
              <a:t>0</a:t>
            </a:fld>
            <a:endParaRPr lang="en-US" altLang="ja-JP" dirty="0">
              <a:solidFill>
                <a:srgbClr val="000000"/>
              </a:solidFill>
            </a:endParaRPr>
          </a:p>
        </p:txBody>
      </p:sp>
    </p:spTree>
    <p:extLst>
      <p:ext uri="{BB962C8B-B14F-4D97-AF65-F5344CB8AC3E}">
        <p14:creationId xmlns:p14="http://schemas.microsoft.com/office/powerpoint/2010/main" val="1110722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5579E-829F-C59C-BE7D-3B1D19B63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BDA0C-B707-F446-8C03-2B092521F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52D7D-CB8C-471A-4920-641DD73F1772}"/>
              </a:ext>
            </a:extLst>
          </p:cNvPr>
          <p:cNvSpPr>
            <a:spLocks noGrp="1"/>
          </p:cNvSpPr>
          <p:nvPr>
            <p:ph type="body" idx="1"/>
          </p:nvPr>
        </p:nvSpPr>
        <p:spPr/>
        <p:txBody>
          <a:bodyPr/>
          <a:lstStyle/>
          <a:p>
            <a:endParaRPr kumimoji="1" lang="en-US" dirty="0"/>
          </a:p>
        </p:txBody>
      </p:sp>
      <p:sp>
        <p:nvSpPr>
          <p:cNvPr id="4" name="Slide Number Placeholder 3">
            <a:extLst>
              <a:ext uri="{FF2B5EF4-FFF2-40B4-BE49-F238E27FC236}">
                <a16:creationId xmlns:a16="http://schemas.microsoft.com/office/drawing/2014/main" id="{F4712A82-4B4B-396A-9FA2-EF7478FAC814}"/>
              </a:ext>
            </a:extLst>
          </p:cNvPr>
          <p:cNvSpPr>
            <a:spLocks noGrp="1"/>
          </p:cNvSpPr>
          <p:nvPr>
            <p:ph type="sldNum" sz="quarter" idx="5"/>
          </p:nvPr>
        </p:nvSpPr>
        <p:spPr/>
        <p:txBody>
          <a:bodyPr/>
          <a:lstStyle/>
          <a:p>
            <a:r>
              <a:rPr lang="en-US" dirty="0"/>
              <a:t>Notes view: </a:t>
            </a:r>
            <a:fld id="{128CEAFE-FA94-43E5-B0FF-D47E1CCDD1B4}" type="slidenum">
              <a:rPr lang="en-US" smtClean="0"/>
              <a:pPr/>
              <a:t>9</a:t>
            </a:fld>
            <a:endParaRPr lang="en-US" dirty="0"/>
          </a:p>
        </p:txBody>
      </p:sp>
    </p:spTree>
    <p:extLst>
      <p:ext uri="{BB962C8B-B14F-4D97-AF65-F5344CB8AC3E}">
        <p14:creationId xmlns:p14="http://schemas.microsoft.com/office/powerpoint/2010/main" val="153707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10</a:t>
            </a:fld>
            <a:endParaRPr lang="en-US" dirty="0"/>
          </a:p>
        </p:txBody>
      </p:sp>
    </p:spTree>
    <p:extLst>
      <p:ext uri="{BB962C8B-B14F-4D97-AF65-F5344CB8AC3E}">
        <p14:creationId xmlns:p14="http://schemas.microsoft.com/office/powerpoint/2010/main" val="1574792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11</a:t>
            </a:fld>
            <a:endParaRPr lang="en-US" dirty="0"/>
          </a:p>
        </p:txBody>
      </p:sp>
    </p:spTree>
    <p:extLst>
      <p:ext uri="{BB962C8B-B14F-4D97-AF65-F5344CB8AC3E}">
        <p14:creationId xmlns:p14="http://schemas.microsoft.com/office/powerpoint/2010/main" val="14410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12</a:t>
            </a:fld>
            <a:endParaRPr lang="en-US" dirty="0"/>
          </a:p>
        </p:txBody>
      </p:sp>
    </p:spTree>
    <p:extLst>
      <p:ext uri="{BB962C8B-B14F-4D97-AF65-F5344CB8AC3E}">
        <p14:creationId xmlns:p14="http://schemas.microsoft.com/office/powerpoint/2010/main" val="605595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13</a:t>
            </a:fld>
            <a:endParaRPr lang="en-US" dirty="0"/>
          </a:p>
        </p:txBody>
      </p:sp>
    </p:spTree>
    <p:extLst>
      <p:ext uri="{BB962C8B-B14F-4D97-AF65-F5344CB8AC3E}">
        <p14:creationId xmlns:p14="http://schemas.microsoft.com/office/powerpoint/2010/main" val="3400841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14</a:t>
            </a:fld>
            <a:endParaRPr lang="en-US" dirty="0"/>
          </a:p>
        </p:txBody>
      </p:sp>
    </p:spTree>
    <p:extLst>
      <p:ext uri="{BB962C8B-B14F-4D97-AF65-F5344CB8AC3E}">
        <p14:creationId xmlns:p14="http://schemas.microsoft.com/office/powerpoint/2010/main" val="476890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15</a:t>
            </a:fld>
            <a:endParaRPr lang="en-US" dirty="0"/>
          </a:p>
        </p:txBody>
      </p:sp>
    </p:spTree>
    <p:extLst>
      <p:ext uri="{BB962C8B-B14F-4D97-AF65-F5344CB8AC3E}">
        <p14:creationId xmlns:p14="http://schemas.microsoft.com/office/powerpoint/2010/main" val="17386789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16</a:t>
            </a:fld>
            <a:endParaRPr lang="en-US" dirty="0"/>
          </a:p>
        </p:txBody>
      </p:sp>
    </p:spTree>
    <p:extLst>
      <p:ext uri="{BB962C8B-B14F-4D97-AF65-F5344CB8AC3E}">
        <p14:creationId xmlns:p14="http://schemas.microsoft.com/office/powerpoint/2010/main" val="3742587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17</a:t>
            </a:fld>
            <a:endParaRPr lang="en-US" dirty="0"/>
          </a:p>
        </p:txBody>
      </p:sp>
    </p:spTree>
    <p:extLst>
      <p:ext uri="{BB962C8B-B14F-4D97-AF65-F5344CB8AC3E}">
        <p14:creationId xmlns:p14="http://schemas.microsoft.com/office/powerpoint/2010/main" val="513916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18</a:t>
            </a:fld>
            <a:endParaRPr lang="en-US" dirty="0"/>
          </a:p>
        </p:txBody>
      </p:sp>
    </p:spTree>
    <p:extLst>
      <p:ext uri="{BB962C8B-B14F-4D97-AF65-F5344CB8AC3E}">
        <p14:creationId xmlns:p14="http://schemas.microsoft.com/office/powerpoint/2010/main" val="319249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97657-C1A3-3731-3620-F310E63C2C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05A6172-EACD-B9C5-9F14-B2EC09A66E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08BA3F1-101F-39F9-C513-FF595F041CCC}"/>
              </a:ext>
            </a:extLst>
          </p:cNvPr>
          <p:cNvSpPr>
            <a:spLocks noGrp="1"/>
          </p:cNvSpPr>
          <p:nvPr>
            <p:ph type="body" idx="1"/>
          </p:nvPr>
        </p:nvSpPr>
        <p:spPr/>
        <p:txBody>
          <a:bodyPr/>
          <a:lstStyle/>
          <a:p>
            <a:pPr>
              <a:buNone/>
            </a:pPr>
            <a:endParaRPr kumimoji="1" lang="ja-JP" altLang="en-US"/>
          </a:p>
        </p:txBody>
      </p:sp>
      <p:sp>
        <p:nvSpPr>
          <p:cNvPr id="4" name="スライド番号プレースホルダー 3">
            <a:extLst>
              <a:ext uri="{FF2B5EF4-FFF2-40B4-BE49-F238E27FC236}">
                <a16:creationId xmlns:a16="http://schemas.microsoft.com/office/drawing/2014/main" id="{20066B30-9BFC-A8D6-D1E5-D1E7E9F961C8}"/>
              </a:ext>
            </a:extLst>
          </p:cNvPr>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en-US" altLang="ja-JP"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1196203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19</a:t>
            </a:fld>
            <a:endParaRPr lang="en-US" dirty="0"/>
          </a:p>
        </p:txBody>
      </p:sp>
    </p:spTree>
    <p:extLst>
      <p:ext uri="{BB962C8B-B14F-4D97-AF65-F5344CB8AC3E}">
        <p14:creationId xmlns:p14="http://schemas.microsoft.com/office/powerpoint/2010/main" val="65712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20</a:t>
            </a:fld>
            <a:endParaRPr lang="en-US" dirty="0"/>
          </a:p>
        </p:txBody>
      </p:sp>
    </p:spTree>
    <p:extLst>
      <p:ext uri="{BB962C8B-B14F-4D97-AF65-F5344CB8AC3E}">
        <p14:creationId xmlns:p14="http://schemas.microsoft.com/office/powerpoint/2010/main" val="211419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21</a:t>
            </a:fld>
            <a:endParaRPr lang="en-US" dirty="0"/>
          </a:p>
        </p:txBody>
      </p:sp>
    </p:spTree>
    <p:extLst>
      <p:ext uri="{BB962C8B-B14F-4D97-AF65-F5344CB8AC3E}">
        <p14:creationId xmlns:p14="http://schemas.microsoft.com/office/powerpoint/2010/main" val="4252619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22</a:t>
            </a:fld>
            <a:endParaRPr lang="en-US" dirty="0"/>
          </a:p>
        </p:txBody>
      </p:sp>
    </p:spTree>
    <p:extLst>
      <p:ext uri="{BB962C8B-B14F-4D97-AF65-F5344CB8AC3E}">
        <p14:creationId xmlns:p14="http://schemas.microsoft.com/office/powerpoint/2010/main" val="1432130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23</a:t>
            </a:fld>
            <a:endParaRPr lang="en-US" dirty="0"/>
          </a:p>
        </p:txBody>
      </p:sp>
    </p:spTree>
    <p:extLst>
      <p:ext uri="{BB962C8B-B14F-4D97-AF65-F5344CB8AC3E}">
        <p14:creationId xmlns:p14="http://schemas.microsoft.com/office/powerpoint/2010/main" val="1162154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24</a:t>
            </a:fld>
            <a:endParaRPr lang="en-US" dirty="0"/>
          </a:p>
        </p:txBody>
      </p:sp>
    </p:spTree>
    <p:extLst>
      <p:ext uri="{BB962C8B-B14F-4D97-AF65-F5344CB8AC3E}">
        <p14:creationId xmlns:p14="http://schemas.microsoft.com/office/powerpoint/2010/main" val="2260822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25</a:t>
            </a:fld>
            <a:endParaRPr lang="en-US" dirty="0"/>
          </a:p>
        </p:txBody>
      </p:sp>
    </p:spTree>
    <p:extLst>
      <p:ext uri="{BB962C8B-B14F-4D97-AF65-F5344CB8AC3E}">
        <p14:creationId xmlns:p14="http://schemas.microsoft.com/office/powerpoint/2010/main" val="4038761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26</a:t>
            </a:fld>
            <a:endParaRPr lang="en-US" dirty="0"/>
          </a:p>
        </p:txBody>
      </p:sp>
    </p:spTree>
    <p:extLst>
      <p:ext uri="{BB962C8B-B14F-4D97-AF65-F5344CB8AC3E}">
        <p14:creationId xmlns:p14="http://schemas.microsoft.com/office/powerpoint/2010/main" val="2388947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27</a:t>
            </a:fld>
            <a:endParaRPr lang="en-US" dirty="0"/>
          </a:p>
        </p:txBody>
      </p:sp>
    </p:spTree>
    <p:extLst>
      <p:ext uri="{BB962C8B-B14F-4D97-AF65-F5344CB8AC3E}">
        <p14:creationId xmlns:p14="http://schemas.microsoft.com/office/powerpoint/2010/main" val="4299387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28</a:t>
            </a:fld>
            <a:endParaRPr lang="en-US" dirty="0"/>
          </a:p>
        </p:txBody>
      </p:sp>
    </p:spTree>
    <p:extLst>
      <p:ext uri="{BB962C8B-B14F-4D97-AF65-F5344CB8AC3E}">
        <p14:creationId xmlns:p14="http://schemas.microsoft.com/office/powerpoint/2010/main" val="525997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r>
              <a:rPr lang="en-US" altLang="ja-JP" dirty="0"/>
              <a:t>Notes view: </a:t>
            </a:r>
            <a:fld id="{128CEAFE-FA94-43E5-B0FF-D47E1CCDD1B4}" type="slidenum">
              <a:rPr lang="en-US" altLang="ja-JP" smtClean="0"/>
              <a:pPr/>
              <a:t>2</a:t>
            </a:fld>
            <a:endParaRPr lang="ja-JP" altLang="en-US"/>
          </a:p>
        </p:txBody>
      </p:sp>
    </p:spTree>
    <p:extLst>
      <p:ext uri="{BB962C8B-B14F-4D97-AF65-F5344CB8AC3E}">
        <p14:creationId xmlns:p14="http://schemas.microsoft.com/office/powerpoint/2010/main" val="2035648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29</a:t>
            </a:fld>
            <a:endParaRPr lang="en-US" dirty="0"/>
          </a:p>
        </p:txBody>
      </p:sp>
    </p:spTree>
    <p:extLst>
      <p:ext uri="{BB962C8B-B14F-4D97-AF65-F5344CB8AC3E}">
        <p14:creationId xmlns:p14="http://schemas.microsoft.com/office/powerpoint/2010/main" val="3704835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30</a:t>
            </a:fld>
            <a:endParaRPr lang="en-US" dirty="0"/>
          </a:p>
        </p:txBody>
      </p:sp>
    </p:spTree>
    <p:extLst>
      <p:ext uri="{BB962C8B-B14F-4D97-AF65-F5344CB8AC3E}">
        <p14:creationId xmlns:p14="http://schemas.microsoft.com/office/powerpoint/2010/main" val="3762786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31</a:t>
            </a:fld>
            <a:endParaRPr lang="en-US" dirty="0"/>
          </a:p>
        </p:txBody>
      </p:sp>
    </p:spTree>
    <p:extLst>
      <p:ext uri="{BB962C8B-B14F-4D97-AF65-F5344CB8AC3E}">
        <p14:creationId xmlns:p14="http://schemas.microsoft.com/office/powerpoint/2010/main" val="1751574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32</a:t>
            </a:fld>
            <a:endParaRPr lang="en-US" dirty="0"/>
          </a:p>
        </p:txBody>
      </p:sp>
    </p:spTree>
    <p:extLst>
      <p:ext uri="{BB962C8B-B14F-4D97-AF65-F5344CB8AC3E}">
        <p14:creationId xmlns:p14="http://schemas.microsoft.com/office/powerpoint/2010/main" val="2531255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33</a:t>
            </a:fld>
            <a:endParaRPr lang="en-US" dirty="0"/>
          </a:p>
        </p:txBody>
      </p:sp>
    </p:spTree>
    <p:extLst>
      <p:ext uri="{BB962C8B-B14F-4D97-AF65-F5344CB8AC3E}">
        <p14:creationId xmlns:p14="http://schemas.microsoft.com/office/powerpoint/2010/main" val="2736118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34</a:t>
            </a:fld>
            <a:endParaRPr lang="en-US" dirty="0"/>
          </a:p>
        </p:txBody>
      </p:sp>
    </p:spTree>
    <p:extLst>
      <p:ext uri="{BB962C8B-B14F-4D97-AF65-F5344CB8AC3E}">
        <p14:creationId xmlns:p14="http://schemas.microsoft.com/office/powerpoint/2010/main" val="24809018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35</a:t>
            </a:fld>
            <a:endParaRPr lang="en-US" dirty="0"/>
          </a:p>
        </p:txBody>
      </p:sp>
    </p:spTree>
    <p:extLst>
      <p:ext uri="{BB962C8B-B14F-4D97-AF65-F5344CB8AC3E}">
        <p14:creationId xmlns:p14="http://schemas.microsoft.com/office/powerpoint/2010/main" val="625238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36</a:t>
            </a:fld>
            <a:endParaRPr lang="en-US" dirty="0"/>
          </a:p>
        </p:txBody>
      </p:sp>
    </p:spTree>
    <p:extLst>
      <p:ext uri="{BB962C8B-B14F-4D97-AF65-F5344CB8AC3E}">
        <p14:creationId xmlns:p14="http://schemas.microsoft.com/office/powerpoint/2010/main" val="3659095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37</a:t>
            </a:fld>
            <a:endParaRPr lang="en-US" dirty="0"/>
          </a:p>
        </p:txBody>
      </p:sp>
    </p:spTree>
    <p:extLst>
      <p:ext uri="{BB962C8B-B14F-4D97-AF65-F5344CB8AC3E}">
        <p14:creationId xmlns:p14="http://schemas.microsoft.com/office/powerpoint/2010/main" val="374171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38</a:t>
            </a:fld>
            <a:endParaRPr lang="en-US" dirty="0"/>
          </a:p>
        </p:txBody>
      </p:sp>
    </p:spTree>
    <p:extLst>
      <p:ext uri="{BB962C8B-B14F-4D97-AF65-F5344CB8AC3E}">
        <p14:creationId xmlns:p14="http://schemas.microsoft.com/office/powerpoint/2010/main" val="2580540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r>
              <a:rPr lang="en-US" altLang="ja-JP" dirty="0"/>
              <a:t>Notes view: </a:t>
            </a:r>
            <a:fld id="{128CEAFE-FA94-43E5-B0FF-D47E1CCDD1B4}" type="slidenum">
              <a:rPr lang="en-US" altLang="ja-JP" smtClean="0"/>
              <a:pPr/>
              <a:t>3</a:t>
            </a:fld>
            <a:endParaRPr lang="ja-JP" altLang="en-US"/>
          </a:p>
        </p:txBody>
      </p:sp>
    </p:spTree>
    <p:extLst>
      <p:ext uri="{BB962C8B-B14F-4D97-AF65-F5344CB8AC3E}">
        <p14:creationId xmlns:p14="http://schemas.microsoft.com/office/powerpoint/2010/main" val="3149964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39</a:t>
            </a:fld>
            <a:endParaRPr lang="en-US" dirty="0"/>
          </a:p>
        </p:txBody>
      </p:sp>
    </p:spTree>
    <p:extLst>
      <p:ext uri="{BB962C8B-B14F-4D97-AF65-F5344CB8AC3E}">
        <p14:creationId xmlns:p14="http://schemas.microsoft.com/office/powerpoint/2010/main" val="16462360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40</a:t>
            </a:fld>
            <a:endParaRPr lang="en-US" dirty="0"/>
          </a:p>
        </p:txBody>
      </p:sp>
    </p:spTree>
    <p:extLst>
      <p:ext uri="{BB962C8B-B14F-4D97-AF65-F5344CB8AC3E}">
        <p14:creationId xmlns:p14="http://schemas.microsoft.com/office/powerpoint/2010/main" val="1705592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41</a:t>
            </a:fld>
            <a:endParaRPr lang="en-US" dirty="0"/>
          </a:p>
        </p:txBody>
      </p:sp>
    </p:spTree>
    <p:extLst>
      <p:ext uri="{BB962C8B-B14F-4D97-AF65-F5344CB8AC3E}">
        <p14:creationId xmlns:p14="http://schemas.microsoft.com/office/powerpoint/2010/main" val="30909762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42</a:t>
            </a:fld>
            <a:endParaRPr lang="en-US" dirty="0"/>
          </a:p>
        </p:txBody>
      </p:sp>
    </p:spTree>
    <p:extLst>
      <p:ext uri="{BB962C8B-B14F-4D97-AF65-F5344CB8AC3E}">
        <p14:creationId xmlns:p14="http://schemas.microsoft.com/office/powerpoint/2010/main" val="385667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43</a:t>
            </a:fld>
            <a:endParaRPr lang="en-US" dirty="0"/>
          </a:p>
        </p:txBody>
      </p:sp>
    </p:spTree>
    <p:extLst>
      <p:ext uri="{BB962C8B-B14F-4D97-AF65-F5344CB8AC3E}">
        <p14:creationId xmlns:p14="http://schemas.microsoft.com/office/powerpoint/2010/main" val="2631933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44</a:t>
            </a:fld>
            <a:endParaRPr lang="en-US" dirty="0"/>
          </a:p>
        </p:txBody>
      </p:sp>
    </p:spTree>
    <p:extLst>
      <p:ext uri="{BB962C8B-B14F-4D97-AF65-F5344CB8AC3E}">
        <p14:creationId xmlns:p14="http://schemas.microsoft.com/office/powerpoint/2010/main" val="452598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45</a:t>
            </a:fld>
            <a:endParaRPr lang="en-US" dirty="0"/>
          </a:p>
        </p:txBody>
      </p:sp>
    </p:spTree>
    <p:extLst>
      <p:ext uri="{BB962C8B-B14F-4D97-AF65-F5344CB8AC3E}">
        <p14:creationId xmlns:p14="http://schemas.microsoft.com/office/powerpoint/2010/main" val="37332018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46</a:t>
            </a:fld>
            <a:endParaRPr lang="en-US" dirty="0"/>
          </a:p>
        </p:txBody>
      </p:sp>
    </p:spTree>
    <p:extLst>
      <p:ext uri="{BB962C8B-B14F-4D97-AF65-F5344CB8AC3E}">
        <p14:creationId xmlns:p14="http://schemas.microsoft.com/office/powerpoint/2010/main" val="41414337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47</a:t>
            </a:fld>
            <a:endParaRPr lang="en-US" dirty="0"/>
          </a:p>
        </p:txBody>
      </p:sp>
    </p:spTree>
    <p:extLst>
      <p:ext uri="{BB962C8B-B14F-4D97-AF65-F5344CB8AC3E}">
        <p14:creationId xmlns:p14="http://schemas.microsoft.com/office/powerpoint/2010/main" val="39484094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48</a:t>
            </a:fld>
            <a:endParaRPr lang="en-US" dirty="0"/>
          </a:p>
        </p:txBody>
      </p:sp>
    </p:spTree>
    <p:extLst>
      <p:ext uri="{BB962C8B-B14F-4D97-AF65-F5344CB8AC3E}">
        <p14:creationId xmlns:p14="http://schemas.microsoft.com/office/powerpoint/2010/main" val="2609107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r>
              <a:rPr lang="en-US" altLang="ja-JP" dirty="0"/>
              <a:t>Notes view: </a:t>
            </a:r>
            <a:fld id="{128CEAFE-FA94-43E5-B0FF-D47E1CCDD1B4}" type="slidenum">
              <a:rPr lang="en-US" altLang="ja-JP" smtClean="0"/>
              <a:pPr/>
              <a:t>4</a:t>
            </a:fld>
            <a:endParaRPr lang="ja-JP" altLang="en-US"/>
          </a:p>
        </p:txBody>
      </p:sp>
    </p:spTree>
    <p:extLst>
      <p:ext uri="{BB962C8B-B14F-4D97-AF65-F5344CB8AC3E}">
        <p14:creationId xmlns:p14="http://schemas.microsoft.com/office/powerpoint/2010/main" val="1496324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49</a:t>
            </a:fld>
            <a:endParaRPr lang="en-US" dirty="0"/>
          </a:p>
        </p:txBody>
      </p:sp>
    </p:spTree>
    <p:extLst>
      <p:ext uri="{BB962C8B-B14F-4D97-AF65-F5344CB8AC3E}">
        <p14:creationId xmlns:p14="http://schemas.microsoft.com/office/powerpoint/2010/main" val="31682586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50</a:t>
            </a:fld>
            <a:endParaRPr lang="en-US" dirty="0"/>
          </a:p>
        </p:txBody>
      </p:sp>
    </p:spTree>
    <p:extLst>
      <p:ext uri="{BB962C8B-B14F-4D97-AF65-F5344CB8AC3E}">
        <p14:creationId xmlns:p14="http://schemas.microsoft.com/office/powerpoint/2010/main" val="37440813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51</a:t>
            </a:fld>
            <a:endParaRPr lang="en-US" dirty="0"/>
          </a:p>
        </p:txBody>
      </p:sp>
    </p:spTree>
    <p:extLst>
      <p:ext uri="{BB962C8B-B14F-4D97-AF65-F5344CB8AC3E}">
        <p14:creationId xmlns:p14="http://schemas.microsoft.com/office/powerpoint/2010/main" val="3669163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52</a:t>
            </a:fld>
            <a:endParaRPr lang="en-US" dirty="0"/>
          </a:p>
        </p:txBody>
      </p:sp>
    </p:spTree>
    <p:extLst>
      <p:ext uri="{BB962C8B-B14F-4D97-AF65-F5344CB8AC3E}">
        <p14:creationId xmlns:p14="http://schemas.microsoft.com/office/powerpoint/2010/main" val="17450042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53</a:t>
            </a:fld>
            <a:endParaRPr lang="en-US" dirty="0"/>
          </a:p>
        </p:txBody>
      </p:sp>
    </p:spTree>
    <p:extLst>
      <p:ext uri="{BB962C8B-B14F-4D97-AF65-F5344CB8AC3E}">
        <p14:creationId xmlns:p14="http://schemas.microsoft.com/office/powerpoint/2010/main" val="19689807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54</a:t>
            </a:fld>
            <a:endParaRPr lang="en-US" dirty="0"/>
          </a:p>
        </p:txBody>
      </p:sp>
    </p:spTree>
    <p:extLst>
      <p:ext uri="{BB962C8B-B14F-4D97-AF65-F5344CB8AC3E}">
        <p14:creationId xmlns:p14="http://schemas.microsoft.com/office/powerpoint/2010/main" val="33023140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55</a:t>
            </a:fld>
            <a:endParaRPr lang="en-US" dirty="0"/>
          </a:p>
        </p:txBody>
      </p:sp>
    </p:spTree>
    <p:extLst>
      <p:ext uri="{BB962C8B-B14F-4D97-AF65-F5344CB8AC3E}">
        <p14:creationId xmlns:p14="http://schemas.microsoft.com/office/powerpoint/2010/main" val="42396141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56</a:t>
            </a:fld>
            <a:endParaRPr lang="en-US" dirty="0"/>
          </a:p>
        </p:txBody>
      </p:sp>
    </p:spTree>
    <p:extLst>
      <p:ext uri="{BB962C8B-B14F-4D97-AF65-F5344CB8AC3E}">
        <p14:creationId xmlns:p14="http://schemas.microsoft.com/office/powerpoint/2010/main" val="1426961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57</a:t>
            </a:fld>
            <a:endParaRPr lang="en-US" dirty="0"/>
          </a:p>
        </p:txBody>
      </p:sp>
    </p:spTree>
    <p:extLst>
      <p:ext uri="{BB962C8B-B14F-4D97-AF65-F5344CB8AC3E}">
        <p14:creationId xmlns:p14="http://schemas.microsoft.com/office/powerpoint/2010/main" val="32209740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58</a:t>
            </a:fld>
            <a:endParaRPr lang="en-US" dirty="0"/>
          </a:p>
        </p:txBody>
      </p:sp>
    </p:spTree>
    <p:extLst>
      <p:ext uri="{BB962C8B-B14F-4D97-AF65-F5344CB8AC3E}">
        <p14:creationId xmlns:p14="http://schemas.microsoft.com/office/powerpoint/2010/main" val="113200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EC71A-4CF7-DBDE-76AE-C3E00820B97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AC4732D-E005-A4DF-5B91-7D569C8ABE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5F7F062-C720-CAB9-4A71-0190CCEF41D8}"/>
              </a:ext>
            </a:extLst>
          </p:cNvPr>
          <p:cNvSpPr>
            <a:spLocks noGrp="1"/>
          </p:cNvSpPr>
          <p:nvPr>
            <p:ph type="body" idx="1"/>
          </p:nvPr>
        </p:nvSpPr>
        <p:spPr/>
        <p:txBody>
          <a:bodyPr/>
          <a:lstStyle/>
          <a:p>
            <a:pPr>
              <a:buNone/>
            </a:pPr>
            <a:endParaRPr kumimoji="1" lang="ja-JP" altLang="en-US"/>
          </a:p>
        </p:txBody>
      </p:sp>
      <p:sp>
        <p:nvSpPr>
          <p:cNvPr id="4" name="スライド番号プレースホルダー 3">
            <a:extLst>
              <a:ext uri="{FF2B5EF4-FFF2-40B4-BE49-F238E27FC236}">
                <a16:creationId xmlns:a16="http://schemas.microsoft.com/office/drawing/2014/main" id="{4CAE7D08-2313-EDDD-63FA-F4295F4FAD23}"/>
              </a:ext>
            </a:extLst>
          </p:cNvPr>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en-US" altLang="ja-JP"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0833436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59</a:t>
            </a:fld>
            <a:endParaRPr lang="en-US" dirty="0"/>
          </a:p>
        </p:txBody>
      </p:sp>
    </p:spTree>
    <p:extLst>
      <p:ext uri="{BB962C8B-B14F-4D97-AF65-F5344CB8AC3E}">
        <p14:creationId xmlns:p14="http://schemas.microsoft.com/office/powerpoint/2010/main" val="4274364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60</a:t>
            </a:fld>
            <a:endParaRPr lang="en-US" dirty="0"/>
          </a:p>
        </p:txBody>
      </p:sp>
    </p:spTree>
    <p:extLst>
      <p:ext uri="{BB962C8B-B14F-4D97-AF65-F5344CB8AC3E}">
        <p14:creationId xmlns:p14="http://schemas.microsoft.com/office/powerpoint/2010/main" val="4296152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61</a:t>
            </a:fld>
            <a:endParaRPr lang="en-US" dirty="0"/>
          </a:p>
        </p:txBody>
      </p:sp>
    </p:spTree>
    <p:extLst>
      <p:ext uri="{BB962C8B-B14F-4D97-AF65-F5344CB8AC3E}">
        <p14:creationId xmlns:p14="http://schemas.microsoft.com/office/powerpoint/2010/main" val="25461004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62</a:t>
            </a:fld>
            <a:endParaRPr lang="en-US" dirty="0"/>
          </a:p>
        </p:txBody>
      </p:sp>
    </p:spTree>
    <p:extLst>
      <p:ext uri="{BB962C8B-B14F-4D97-AF65-F5344CB8AC3E}">
        <p14:creationId xmlns:p14="http://schemas.microsoft.com/office/powerpoint/2010/main" val="23793545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63</a:t>
            </a:fld>
            <a:endParaRPr lang="en-US" dirty="0"/>
          </a:p>
        </p:txBody>
      </p:sp>
    </p:spTree>
    <p:extLst>
      <p:ext uri="{BB962C8B-B14F-4D97-AF65-F5344CB8AC3E}">
        <p14:creationId xmlns:p14="http://schemas.microsoft.com/office/powerpoint/2010/main" val="3640361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64</a:t>
            </a:fld>
            <a:endParaRPr lang="en-US" dirty="0"/>
          </a:p>
        </p:txBody>
      </p:sp>
    </p:spTree>
    <p:extLst>
      <p:ext uri="{BB962C8B-B14F-4D97-AF65-F5344CB8AC3E}">
        <p14:creationId xmlns:p14="http://schemas.microsoft.com/office/powerpoint/2010/main" val="37011163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65</a:t>
            </a:fld>
            <a:endParaRPr lang="en-US" dirty="0"/>
          </a:p>
        </p:txBody>
      </p:sp>
    </p:spTree>
    <p:extLst>
      <p:ext uri="{BB962C8B-B14F-4D97-AF65-F5344CB8AC3E}">
        <p14:creationId xmlns:p14="http://schemas.microsoft.com/office/powerpoint/2010/main" val="36018423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66</a:t>
            </a:fld>
            <a:endParaRPr lang="en-US" dirty="0"/>
          </a:p>
        </p:txBody>
      </p:sp>
    </p:spTree>
    <p:extLst>
      <p:ext uri="{BB962C8B-B14F-4D97-AF65-F5344CB8AC3E}">
        <p14:creationId xmlns:p14="http://schemas.microsoft.com/office/powerpoint/2010/main" val="42576500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67</a:t>
            </a:fld>
            <a:endParaRPr lang="en-US" dirty="0"/>
          </a:p>
        </p:txBody>
      </p:sp>
    </p:spTree>
    <p:extLst>
      <p:ext uri="{BB962C8B-B14F-4D97-AF65-F5344CB8AC3E}">
        <p14:creationId xmlns:p14="http://schemas.microsoft.com/office/powerpoint/2010/main" val="6959244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68</a:t>
            </a:fld>
            <a:endParaRPr lang="en-US" dirty="0"/>
          </a:p>
        </p:txBody>
      </p:sp>
    </p:spTree>
    <p:extLst>
      <p:ext uri="{BB962C8B-B14F-4D97-AF65-F5344CB8AC3E}">
        <p14:creationId xmlns:p14="http://schemas.microsoft.com/office/powerpoint/2010/main" val="3753454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1EE05-E55D-ACCF-A4BF-944CAB7D17A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04C17DF-4B79-9741-94FA-ADD7ADA321A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526DE70-527B-C679-C1F8-8FC473A5977E}"/>
              </a:ext>
            </a:extLst>
          </p:cNvPr>
          <p:cNvSpPr>
            <a:spLocks noGrp="1"/>
          </p:cNvSpPr>
          <p:nvPr>
            <p:ph type="body" idx="1"/>
          </p:nvPr>
        </p:nvSpPr>
        <p:spPr/>
        <p:txBody>
          <a:bodyPr/>
          <a:lstStyle/>
          <a:p>
            <a:pPr>
              <a:buNone/>
            </a:pPr>
            <a:endParaRPr kumimoji="1" lang="ja-JP" altLang="en-US"/>
          </a:p>
        </p:txBody>
      </p:sp>
      <p:sp>
        <p:nvSpPr>
          <p:cNvPr id="4" name="スライド番号プレースホルダー 3">
            <a:extLst>
              <a:ext uri="{FF2B5EF4-FFF2-40B4-BE49-F238E27FC236}">
                <a16:creationId xmlns:a16="http://schemas.microsoft.com/office/drawing/2014/main" id="{3A2D2D72-F243-D267-B36E-E844EBA3EA5F}"/>
              </a:ext>
            </a:extLst>
          </p:cNvPr>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en-US" altLang="ja-JP"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6</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9852240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69</a:t>
            </a:fld>
            <a:endParaRPr lang="en-US" dirty="0"/>
          </a:p>
        </p:txBody>
      </p:sp>
    </p:spTree>
    <p:extLst>
      <p:ext uri="{BB962C8B-B14F-4D97-AF65-F5344CB8AC3E}">
        <p14:creationId xmlns:p14="http://schemas.microsoft.com/office/powerpoint/2010/main" val="6425451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70</a:t>
            </a:fld>
            <a:endParaRPr lang="en-US" dirty="0"/>
          </a:p>
        </p:txBody>
      </p:sp>
    </p:spTree>
    <p:extLst>
      <p:ext uri="{BB962C8B-B14F-4D97-AF65-F5344CB8AC3E}">
        <p14:creationId xmlns:p14="http://schemas.microsoft.com/office/powerpoint/2010/main" val="86520817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71</a:t>
            </a:fld>
            <a:endParaRPr lang="en-US" dirty="0"/>
          </a:p>
        </p:txBody>
      </p:sp>
    </p:spTree>
    <p:extLst>
      <p:ext uri="{BB962C8B-B14F-4D97-AF65-F5344CB8AC3E}">
        <p14:creationId xmlns:p14="http://schemas.microsoft.com/office/powerpoint/2010/main" val="25826715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72</a:t>
            </a:fld>
            <a:endParaRPr lang="en-US" dirty="0"/>
          </a:p>
        </p:txBody>
      </p:sp>
    </p:spTree>
    <p:extLst>
      <p:ext uri="{BB962C8B-B14F-4D97-AF65-F5344CB8AC3E}">
        <p14:creationId xmlns:p14="http://schemas.microsoft.com/office/powerpoint/2010/main" val="30285203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73</a:t>
            </a:fld>
            <a:endParaRPr lang="en-US" dirty="0"/>
          </a:p>
        </p:txBody>
      </p:sp>
    </p:spTree>
    <p:extLst>
      <p:ext uri="{BB962C8B-B14F-4D97-AF65-F5344CB8AC3E}">
        <p14:creationId xmlns:p14="http://schemas.microsoft.com/office/powerpoint/2010/main" val="30433227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74</a:t>
            </a:fld>
            <a:endParaRPr lang="en-US" dirty="0"/>
          </a:p>
        </p:txBody>
      </p:sp>
    </p:spTree>
    <p:extLst>
      <p:ext uri="{BB962C8B-B14F-4D97-AF65-F5344CB8AC3E}">
        <p14:creationId xmlns:p14="http://schemas.microsoft.com/office/powerpoint/2010/main" val="1797498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75</a:t>
            </a:fld>
            <a:endParaRPr lang="en-US" dirty="0"/>
          </a:p>
        </p:txBody>
      </p:sp>
    </p:spTree>
    <p:extLst>
      <p:ext uri="{BB962C8B-B14F-4D97-AF65-F5344CB8AC3E}">
        <p14:creationId xmlns:p14="http://schemas.microsoft.com/office/powerpoint/2010/main" val="37962152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76</a:t>
            </a:fld>
            <a:endParaRPr lang="en-US" dirty="0"/>
          </a:p>
        </p:txBody>
      </p:sp>
    </p:spTree>
    <p:extLst>
      <p:ext uri="{BB962C8B-B14F-4D97-AF65-F5344CB8AC3E}">
        <p14:creationId xmlns:p14="http://schemas.microsoft.com/office/powerpoint/2010/main" val="9494565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77</a:t>
            </a:fld>
            <a:endParaRPr lang="en-US" dirty="0"/>
          </a:p>
        </p:txBody>
      </p:sp>
    </p:spTree>
    <p:extLst>
      <p:ext uri="{BB962C8B-B14F-4D97-AF65-F5344CB8AC3E}">
        <p14:creationId xmlns:p14="http://schemas.microsoft.com/office/powerpoint/2010/main" val="7749783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78</a:t>
            </a:fld>
            <a:endParaRPr lang="en-US" dirty="0"/>
          </a:p>
        </p:txBody>
      </p:sp>
    </p:spTree>
    <p:extLst>
      <p:ext uri="{BB962C8B-B14F-4D97-AF65-F5344CB8AC3E}">
        <p14:creationId xmlns:p14="http://schemas.microsoft.com/office/powerpoint/2010/main" val="1919049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1BAC8-10CA-F1B2-0B8B-65D8D9104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6F41B-27D9-804A-9DEC-74F1D7EEE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4C515B-D2FD-9EBE-1867-8B577E9A24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4DDED6-AE03-CC85-FD08-53D7A6D8D532}"/>
              </a:ext>
            </a:extLst>
          </p:cNvPr>
          <p:cNvSpPr>
            <a:spLocks noGrp="1"/>
          </p:cNvSpPr>
          <p:nvPr>
            <p:ph type="sldNum" sz="quarter" idx="5"/>
          </p:nvPr>
        </p:nvSpPr>
        <p:spPr/>
        <p:txBody>
          <a:bodyPr/>
          <a:lstStyle/>
          <a:p>
            <a:r>
              <a:rPr lang="en-US" dirty="0"/>
              <a:t>Notes view: </a:t>
            </a:r>
            <a:fld id="{128CEAFE-FA94-43E5-B0FF-D47E1CCDD1B4}" type="slidenum">
              <a:rPr lang="en-US" smtClean="0"/>
              <a:pPr/>
              <a:t>7</a:t>
            </a:fld>
            <a:endParaRPr lang="en-US" dirty="0"/>
          </a:p>
        </p:txBody>
      </p:sp>
    </p:spTree>
    <p:extLst>
      <p:ext uri="{BB962C8B-B14F-4D97-AF65-F5344CB8AC3E}">
        <p14:creationId xmlns:p14="http://schemas.microsoft.com/office/powerpoint/2010/main" val="30624735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79</a:t>
            </a:fld>
            <a:endParaRPr lang="en-US" dirty="0"/>
          </a:p>
        </p:txBody>
      </p:sp>
    </p:spTree>
    <p:extLst>
      <p:ext uri="{BB962C8B-B14F-4D97-AF65-F5344CB8AC3E}">
        <p14:creationId xmlns:p14="http://schemas.microsoft.com/office/powerpoint/2010/main" val="36988202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80</a:t>
            </a:fld>
            <a:endParaRPr lang="en-US" dirty="0"/>
          </a:p>
        </p:txBody>
      </p:sp>
    </p:spTree>
    <p:extLst>
      <p:ext uri="{BB962C8B-B14F-4D97-AF65-F5344CB8AC3E}">
        <p14:creationId xmlns:p14="http://schemas.microsoft.com/office/powerpoint/2010/main" val="102650058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81</a:t>
            </a:fld>
            <a:endParaRPr lang="en-US" dirty="0"/>
          </a:p>
        </p:txBody>
      </p:sp>
    </p:spTree>
    <p:extLst>
      <p:ext uri="{BB962C8B-B14F-4D97-AF65-F5344CB8AC3E}">
        <p14:creationId xmlns:p14="http://schemas.microsoft.com/office/powerpoint/2010/main" val="27015686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82</a:t>
            </a:fld>
            <a:endParaRPr lang="en-US" dirty="0"/>
          </a:p>
        </p:txBody>
      </p:sp>
    </p:spTree>
    <p:extLst>
      <p:ext uri="{BB962C8B-B14F-4D97-AF65-F5344CB8AC3E}">
        <p14:creationId xmlns:p14="http://schemas.microsoft.com/office/powerpoint/2010/main" val="248868550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83</a:t>
            </a:fld>
            <a:endParaRPr lang="en-US" dirty="0"/>
          </a:p>
        </p:txBody>
      </p:sp>
    </p:spTree>
    <p:extLst>
      <p:ext uri="{BB962C8B-B14F-4D97-AF65-F5344CB8AC3E}">
        <p14:creationId xmlns:p14="http://schemas.microsoft.com/office/powerpoint/2010/main" val="423444215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84</a:t>
            </a:fld>
            <a:endParaRPr lang="en-US" dirty="0"/>
          </a:p>
        </p:txBody>
      </p:sp>
    </p:spTree>
    <p:extLst>
      <p:ext uri="{BB962C8B-B14F-4D97-AF65-F5344CB8AC3E}">
        <p14:creationId xmlns:p14="http://schemas.microsoft.com/office/powerpoint/2010/main" val="6582237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85</a:t>
            </a:fld>
            <a:endParaRPr lang="en-US" dirty="0"/>
          </a:p>
        </p:txBody>
      </p:sp>
    </p:spTree>
    <p:extLst>
      <p:ext uri="{BB962C8B-B14F-4D97-AF65-F5344CB8AC3E}">
        <p14:creationId xmlns:p14="http://schemas.microsoft.com/office/powerpoint/2010/main" val="15706048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86</a:t>
            </a:fld>
            <a:endParaRPr lang="en-US" dirty="0"/>
          </a:p>
        </p:txBody>
      </p:sp>
    </p:spTree>
    <p:extLst>
      <p:ext uri="{BB962C8B-B14F-4D97-AF65-F5344CB8AC3E}">
        <p14:creationId xmlns:p14="http://schemas.microsoft.com/office/powerpoint/2010/main" val="234447452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87</a:t>
            </a:fld>
            <a:endParaRPr lang="en-US" dirty="0"/>
          </a:p>
        </p:txBody>
      </p:sp>
    </p:spTree>
    <p:extLst>
      <p:ext uri="{BB962C8B-B14F-4D97-AF65-F5344CB8AC3E}">
        <p14:creationId xmlns:p14="http://schemas.microsoft.com/office/powerpoint/2010/main" val="10971626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88</a:t>
            </a:fld>
            <a:endParaRPr lang="en-US" dirty="0"/>
          </a:p>
        </p:txBody>
      </p:sp>
    </p:spTree>
    <p:extLst>
      <p:ext uri="{BB962C8B-B14F-4D97-AF65-F5344CB8AC3E}">
        <p14:creationId xmlns:p14="http://schemas.microsoft.com/office/powerpoint/2010/main" val="3505987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a:t>
            </a:fld>
            <a:endParaRPr lang="en-US" dirty="0"/>
          </a:p>
        </p:txBody>
      </p:sp>
    </p:spTree>
    <p:extLst>
      <p:ext uri="{BB962C8B-B14F-4D97-AF65-F5344CB8AC3E}">
        <p14:creationId xmlns:p14="http://schemas.microsoft.com/office/powerpoint/2010/main" val="33577072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89</a:t>
            </a:fld>
            <a:endParaRPr lang="en-US" dirty="0"/>
          </a:p>
        </p:txBody>
      </p:sp>
    </p:spTree>
    <p:extLst>
      <p:ext uri="{BB962C8B-B14F-4D97-AF65-F5344CB8AC3E}">
        <p14:creationId xmlns:p14="http://schemas.microsoft.com/office/powerpoint/2010/main" val="19257830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90</a:t>
            </a:fld>
            <a:endParaRPr lang="en-US" dirty="0"/>
          </a:p>
        </p:txBody>
      </p:sp>
    </p:spTree>
    <p:extLst>
      <p:ext uri="{BB962C8B-B14F-4D97-AF65-F5344CB8AC3E}">
        <p14:creationId xmlns:p14="http://schemas.microsoft.com/office/powerpoint/2010/main" val="17629339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91</a:t>
            </a:fld>
            <a:endParaRPr lang="en-US" dirty="0"/>
          </a:p>
        </p:txBody>
      </p:sp>
    </p:spTree>
    <p:extLst>
      <p:ext uri="{BB962C8B-B14F-4D97-AF65-F5344CB8AC3E}">
        <p14:creationId xmlns:p14="http://schemas.microsoft.com/office/powerpoint/2010/main" val="15209249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92</a:t>
            </a:fld>
            <a:endParaRPr lang="en-US" dirty="0"/>
          </a:p>
        </p:txBody>
      </p:sp>
    </p:spTree>
    <p:extLst>
      <p:ext uri="{BB962C8B-B14F-4D97-AF65-F5344CB8AC3E}">
        <p14:creationId xmlns:p14="http://schemas.microsoft.com/office/powerpoint/2010/main" val="21540298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93</a:t>
            </a:fld>
            <a:endParaRPr lang="en-US" dirty="0"/>
          </a:p>
        </p:txBody>
      </p:sp>
    </p:spTree>
    <p:extLst>
      <p:ext uri="{BB962C8B-B14F-4D97-AF65-F5344CB8AC3E}">
        <p14:creationId xmlns:p14="http://schemas.microsoft.com/office/powerpoint/2010/main" val="1125868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94</a:t>
            </a:fld>
            <a:endParaRPr lang="en-US" dirty="0"/>
          </a:p>
        </p:txBody>
      </p:sp>
    </p:spTree>
    <p:extLst>
      <p:ext uri="{BB962C8B-B14F-4D97-AF65-F5344CB8AC3E}">
        <p14:creationId xmlns:p14="http://schemas.microsoft.com/office/powerpoint/2010/main" val="330134568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dirty="0"/>
          </a:p>
        </p:txBody>
      </p:sp>
      <p:sp>
        <p:nvSpPr>
          <p:cNvPr id="4" name="Slide Number Placeholder 3"/>
          <p:cNvSpPr>
            <a:spLocks noGrp="1"/>
          </p:cNvSpPr>
          <p:nvPr>
            <p:ph type="sldNum" sz="quarter" idx="5"/>
          </p:nvPr>
        </p:nvSpPr>
        <p:spPr/>
        <p:txBody>
          <a:bodyPr/>
          <a:lstStyle/>
          <a:p>
            <a:r>
              <a:rPr lang="en-US" dirty="0"/>
              <a:t>Notes view: </a:t>
            </a:r>
            <a:fld id="{128CEAFE-FA94-43E5-B0FF-D47E1CCDD1B4}" type="slidenum">
              <a:rPr lang="en-US" smtClean="0"/>
              <a:pPr/>
              <a:t>95</a:t>
            </a:fld>
            <a:endParaRPr lang="en-US" dirty="0"/>
          </a:p>
        </p:txBody>
      </p:sp>
    </p:spTree>
    <p:extLst>
      <p:ext uri="{BB962C8B-B14F-4D97-AF65-F5344CB8AC3E}">
        <p14:creationId xmlns:p14="http://schemas.microsoft.com/office/powerpoint/2010/main" val="11954897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None/>
            </a:pPr>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3A471941-587A-490A-86DD-E133D7522E9D}" type="slidenum">
              <a:rPr kumimoji="1" lang="ja-JP" altLang="en-US" sz="1200" b="0" i="0" u="none" strike="noStrike" kern="1200" cap="none" spc="0" normalizeH="0" baseline="0" noProof="0" smtClean="0">
                <a:ln>
                  <a:noFill/>
                </a:ln>
                <a:solidFill>
                  <a:prstClr val="black"/>
                </a:solidFill>
                <a:effectLst/>
                <a:uLnTx/>
                <a:uFillTx/>
              </a:rPr>
              <a:pPr marL="0" marR="0" lvl="0" indent="0" algn="r" defTabSz="1371509"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431654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0CD"/>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8314BAE-E977-C01D-6819-7C7289489012}"/>
              </a:ext>
            </a:extLst>
          </p:cNvPr>
          <p:cNvGraphicFramePr>
            <a:graphicFrameLocks noChangeAspect="1"/>
          </p:cNvGraphicFramePr>
          <p:nvPr userDrawn="1">
            <p:custDataLst>
              <p:tags r:id="rId1"/>
            </p:custDataLst>
            <p:extLst>
              <p:ext uri="{D42A27DB-BD31-4B8C-83A1-F6EECF244321}">
                <p14:modId xmlns:p14="http://schemas.microsoft.com/office/powerpoint/2010/main" val="2516692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5" name="think-cell data - do not delete" hidden="1">
                        <a:extLst>
                          <a:ext uri="{FF2B5EF4-FFF2-40B4-BE49-F238E27FC236}">
                            <a16:creationId xmlns:a16="http://schemas.microsoft.com/office/drawing/2014/main" id="{18314BAE-E977-C01D-6819-7C728948901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スライド番号プレースホルダー 5">
            <a:extLst>
              <a:ext uri="{FF2B5EF4-FFF2-40B4-BE49-F238E27FC236}">
                <a16:creationId xmlns:a16="http://schemas.microsoft.com/office/drawing/2014/main" id="{AC8C457C-41E2-2A49-437F-BAFCC07F36A1}"/>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lgn="r">
              <a:defRPr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ja-JP" altLang="en-US" smtClean="0"/>
              <a:pPr/>
              <a:t>‹#›</a:t>
            </a:fld>
            <a:endParaRPr lang="ja-JP" altLang="en-US"/>
          </a:p>
        </p:txBody>
      </p:sp>
    </p:spTree>
    <p:extLst>
      <p:ext uri="{BB962C8B-B14F-4D97-AF65-F5344CB8AC3E}">
        <p14:creationId xmlns:p14="http://schemas.microsoft.com/office/powerpoint/2010/main" val="1256802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コンテンツ">
    <p:bg>
      <p:bgPr>
        <a:solidFill>
          <a:srgbClr val="FFF0CD"/>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9493E3F4-BBE8-091A-C9FF-72BCFEA15AE3}"/>
              </a:ext>
            </a:extLst>
          </p:cNvPr>
          <p:cNvGraphicFramePr>
            <a:graphicFrameLocks noChangeAspect="1"/>
          </p:cNvGraphicFramePr>
          <p:nvPr userDrawn="1">
            <p:custDataLst>
              <p:tags r:id="rId1"/>
            </p:custDataLst>
            <p:extLst>
              <p:ext uri="{D42A27DB-BD31-4B8C-83A1-F6EECF244321}">
                <p14:modId xmlns:p14="http://schemas.microsoft.com/office/powerpoint/2010/main" val="33842379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7" name="think-cell data - do not delete" hidden="1">
                        <a:extLst>
                          <a:ext uri="{FF2B5EF4-FFF2-40B4-BE49-F238E27FC236}">
                            <a16:creationId xmlns:a16="http://schemas.microsoft.com/office/drawing/2014/main" id="{9493E3F4-BBE8-091A-C9FF-72BCFEA15AE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四角形: 上の 2 つの角を丸める 1">
            <a:extLst>
              <a:ext uri="{FF2B5EF4-FFF2-40B4-BE49-F238E27FC236}">
                <a16:creationId xmlns:a16="http://schemas.microsoft.com/office/drawing/2014/main" id="{0986CE2D-F644-DB58-2C45-19AA9FF3B9E4}"/>
              </a:ext>
            </a:extLst>
          </p:cNvPr>
          <p:cNvSpPr/>
          <p:nvPr userDrawn="1"/>
        </p:nvSpPr>
        <p:spPr>
          <a:xfrm rot="5400000">
            <a:off x="19757" y="262270"/>
            <a:ext cx="410432" cy="449945"/>
          </a:xfrm>
          <a:prstGeom prst="round2SameRect">
            <a:avLst>
              <a:gd name="adj1" fmla="val 50000"/>
              <a:gd name="adj2" fmla="val 0"/>
            </a:avLst>
          </a:prstGeom>
          <a:gradFill flip="none" rotWithShape="1">
            <a:gsLst>
              <a:gs pos="0">
                <a:srgbClr val="FF862C"/>
              </a:gs>
              <a:gs pos="100000">
                <a:srgbClr val="D25A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kumimoji="1" lang="ja-JP" altLang="en-US" sz="12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 name="タイトル 4">
            <a:extLst>
              <a:ext uri="{FF2B5EF4-FFF2-40B4-BE49-F238E27FC236}">
                <a16:creationId xmlns:a16="http://schemas.microsoft.com/office/drawing/2014/main" id="{2F3D8060-8C47-ED4A-8A3C-94810828F946}"/>
              </a:ext>
            </a:extLst>
          </p:cNvPr>
          <p:cNvSpPr>
            <a:spLocks noGrp="1"/>
          </p:cNvSpPr>
          <p:nvPr>
            <p:ph type="title" hasCustomPrompt="1"/>
          </p:nvPr>
        </p:nvSpPr>
        <p:spPr>
          <a:xfrm>
            <a:off x="566487" y="302026"/>
            <a:ext cx="11059026" cy="369332"/>
          </a:xfrm>
        </p:spPr>
        <p:txBody>
          <a:bodyPr vert="horz" wrap="square" lIns="0" tIns="0" rIns="0" bIns="0" rtlCol="0" anchor="t">
            <a:noAutofit/>
          </a:bodyPr>
          <a:lstStyle>
            <a:lvl1pPr>
              <a:defRPr lang="ja-JP" altLang="en-US" sz="2800" b="1" strike="noStrike" spc="0" baseline="0">
                <a:latin typeface="Trebuchet MS" panose="020B0603020202020204" pitchFamily="34" charset="0"/>
              </a:defRPr>
            </a:lvl1pPr>
          </a:lstStyle>
          <a:p>
            <a:pPr lvl="0">
              <a:lnSpc>
                <a:spcPct val="100000"/>
              </a:lnSpc>
              <a:spcBef>
                <a:spcPts val="0"/>
              </a:spcBef>
              <a:buFont typeface="Trebuchet MS" panose="020B0603020202020204" pitchFamily="34" charset="0"/>
              <a:buChar char="​"/>
            </a:pPr>
            <a:r>
              <a:rPr kumimoji="1" lang="ja-JP" altLang="en-US"/>
              <a:t>スライドタイトル</a:t>
            </a:r>
          </a:p>
        </p:txBody>
      </p:sp>
      <p:sp>
        <p:nvSpPr>
          <p:cNvPr id="6" name="スライド番号プレースホルダー 5">
            <a:extLst>
              <a:ext uri="{FF2B5EF4-FFF2-40B4-BE49-F238E27FC236}">
                <a16:creationId xmlns:a16="http://schemas.microsoft.com/office/drawing/2014/main" id="{17EBD1DA-40CA-03FE-E5D0-A34CB1FCB4DE}"/>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lgn="r">
              <a:defRPr sz="160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315177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次">
    <p:bg>
      <p:bgPr>
        <a:solidFill>
          <a:srgbClr val="FFF0CD"/>
        </a:soli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E2E54119-32AE-19AD-6715-C2C4CAD94AF0}"/>
              </a:ext>
            </a:extLst>
          </p:cNvPr>
          <p:cNvGraphicFramePr>
            <a:graphicFrameLocks noChangeAspect="1"/>
          </p:cNvGraphicFramePr>
          <p:nvPr userDrawn="1">
            <p:custDataLst>
              <p:tags r:id="rId1"/>
            </p:custDataLst>
            <p:extLst>
              <p:ext uri="{D42A27DB-BD31-4B8C-83A1-F6EECF244321}">
                <p14:modId xmlns:p14="http://schemas.microsoft.com/office/powerpoint/2010/main" val="24968456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84" imgH="486" progId="TCLayout.ActiveDocument.1">
                  <p:embed/>
                </p:oleObj>
              </mc:Choice>
              <mc:Fallback>
                <p:oleObj name="think-cell Slide" r:id="rId3" imgW="484" imgH="486" progId="TCLayout.ActiveDocument.1">
                  <p:embed/>
                  <p:pic>
                    <p:nvPicPr>
                      <p:cNvPr id="6" name="think-cell data - do not delete" hidden="1">
                        <a:extLst>
                          <a:ext uri="{FF2B5EF4-FFF2-40B4-BE49-F238E27FC236}">
                            <a16:creationId xmlns:a16="http://schemas.microsoft.com/office/drawing/2014/main" id="{E2E54119-32AE-19AD-6715-C2C4CAD94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四角形: 上の 2 つの角を丸める 1">
            <a:extLst>
              <a:ext uri="{FF2B5EF4-FFF2-40B4-BE49-F238E27FC236}">
                <a16:creationId xmlns:a16="http://schemas.microsoft.com/office/drawing/2014/main" id="{52DC4559-1E83-2999-6EDC-F2D776AD9E9F}"/>
              </a:ext>
            </a:extLst>
          </p:cNvPr>
          <p:cNvSpPr/>
          <p:nvPr userDrawn="1"/>
        </p:nvSpPr>
        <p:spPr>
          <a:xfrm rot="5400000">
            <a:off x="19757" y="262270"/>
            <a:ext cx="410432" cy="449945"/>
          </a:xfrm>
          <a:prstGeom prst="round2SameRect">
            <a:avLst>
              <a:gd name="adj1" fmla="val 50000"/>
              <a:gd name="adj2" fmla="val 0"/>
            </a:avLst>
          </a:prstGeom>
          <a:gradFill flip="none" rotWithShape="1">
            <a:gsLst>
              <a:gs pos="0">
                <a:srgbClr val="FF862C"/>
              </a:gs>
              <a:gs pos="100000">
                <a:srgbClr val="D25A00"/>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2" name="テキスト ボックス 61">
            <a:extLst>
              <a:ext uri="{FF2B5EF4-FFF2-40B4-BE49-F238E27FC236}">
                <a16:creationId xmlns:a16="http://schemas.microsoft.com/office/drawing/2014/main" id="{7E23E11A-2B09-9F9F-909B-F04DEBE58C1D}"/>
              </a:ext>
            </a:extLst>
          </p:cNvPr>
          <p:cNvSpPr txBox="1"/>
          <p:nvPr userDrawn="1"/>
        </p:nvSpPr>
        <p:spPr>
          <a:xfrm>
            <a:off x="566487" y="302026"/>
            <a:ext cx="11059026" cy="369332"/>
          </a:xfrm>
          <a:prstGeom prst="rect">
            <a:avLst/>
          </a:prstGeom>
        </p:spPr>
        <p:txBody>
          <a:bodyPr vert="horz" wrap="square" lIns="0" tIns="0" rIns="0" bIns="0" rtlCol="0" anchor="t">
            <a:noAutofit/>
          </a:bodyPr>
          <a:lstStyle>
            <a:lvl1pPr defTabSz="914324">
              <a:lnSpc>
                <a:spcPct val="100000"/>
              </a:lnSpc>
              <a:spcBef>
                <a:spcPts val="0"/>
              </a:spcBef>
              <a:buFont typeface="Trebuchet MS" panose="020B0603020202020204" pitchFamily="34" charset="0"/>
              <a:buChar char="​"/>
              <a:defRPr kumimoji="1" sz="2800" b="1" strike="noStrike" spc="0" baseline="0">
                <a:latin typeface="Trebuchet MS" panose="020B0603020202020204" pitchFamily="34" charset="0"/>
                <a:ea typeface="BIZ UDPゴシック" panose="020B0400000000000000" pitchFamily="50" charset="-128"/>
                <a:cs typeface="+mj-cs"/>
                <a:sym typeface="BIZ UDPゴシック" panose="020B0400000000000000" pitchFamily="50" charset="-128"/>
              </a:defRPr>
            </a:lvl1pPr>
          </a:lstStyle>
          <a:p>
            <a:pPr lvl="0"/>
            <a:r>
              <a:rPr lang="ja-JP" altLang="en-US">
                <a:sym typeface="BIZ UDPゴシック" panose="020B0400000000000000" pitchFamily="50" charset="-128"/>
              </a:rPr>
              <a:t>目次</a:t>
            </a:r>
          </a:p>
        </p:txBody>
      </p:sp>
      <p:sp>
        <p:nvSpPr>
          <p:cNvPr id="5" name="スライド番号プレースホルダー 5">
            <a:extLst>
              <a:ext uri="{FF2B5EF4-FFF2-40B4-BE49-F238E27FC236}">
                <a16:creationId xmlns:a16="http://schemas.microsoft.com/office/drawing/2014/main" id="{78041956-AE6D-52BC-678E-60BCF6C0C7D9}"/>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defRPr lang="ja-JP" altLang="en-US" sz="1600" smtClean="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en-US" altLang="ja-JP" smtClean="0"/>
              <a:pPr/>
              <a:t>‹#›</a:t>
            </a:fld>
            <a:endParaRPr lang="en-US" dirty="0"/>
          </a:p>
        </p:txBody>
      </p:sp>
    </p:spTree>
    <p:extLst>
      <p:ext uri="{BB962C8B-B14F-4D97-AF65-F5344CB8AC3E}">
        <p14:creationId xmlns:p14="http://schemas.microsoft.com/office/powerpoint/2010/main" val="188811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7_コンテンツ">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D5685BC9-2B07-9605-FBAE-F80ECD8D883E}"/>
              </a:ext>
            </a:extLst>
          </p:cNvPr>
          <p:cNvGraphicFramePr>
            <a:graphicFrameLocks noChangeAspect="1"/>
          </p:cNvGraphicFramePr>
          <p:nvPr userDrawn="1">
            <p:custDataLst>
              <p:tags r:id="rId1"/>
            </p:custDataLst>
            <p:extLst>
              <p:ext uri="{D42A27DB-BD31-4B8C-83A1-F6EECF244321}">
                <p14:modId xmlns:p14="http://schemas.microsoft.com/office/powerpoint/2010/main" val="648150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3" name="think-cell data - do not delete" hidden="1">
                        <a:extLst>
                          <a:ext uri="{FF2B5EF4-FFF2-40B4-BE49-F238E27FC236}">
                            <a16:creationId xmlns:a16="http://schemas.microsoft.com/office/drawing/2014/main" id="{D5685BC9-2B07-9605-FBAE-F80ECD8D88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タイトル 4">
            <a:extLst>
              <a:ext uri="{FF2B5EF4-FFF2-40B4-BE49-F238E27FC236}">
                <a16:creationId xmlns:a16="http://schemas.microsoft.com/office/drawing/2014/main" id="{2F3D8060-8C47-ED4A-8A3C-94810828F946}"/>
              </a:ext>
            </a:extLst>
          </p:cNvPr>
          <p:cNvSpPr>
            <a:spLocks noGrp="1"/>
          </p:cNvSpPr>
          <p:nvPr>
            <p:ph type="title" hasCustomPrompt="1"/>
          </p:nvPr>
        </p:nvSpPr>
        <p:spPr>
          <a:xfrm>
            <a:off x="660400" y="404261"/>
            <a:ext cx="10871200" cy="328231"/>
          </a:xfrm>
        </p:spPr>
        <p:txBody>
          <a:bodyPr vert="horz" wrap="none" anchor="t">
            <a:noAutofit/>
          </a:bodyPr>
          <a:lstStyle>
            <a:lvl1pPr marL="0" indent="0">
              <a:lnSpc>
                <a:spcPct val="100000"/>
              </a:lnSpc>
              <a:defRPr sz="2800" b="1" strike="noStrike" spc="67" baseline="0">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r>
              <a:rPr kumimoji="1" lang="ja-JP" altLang="en-US"/>
              <a:t>スライドタイトル</a:t>
            </a:r>
          </a:p>
        </p:txBody>
      </p:sp>
    </p:spTree>
    <p:extLst>
      <p:ext uri="{BB962C8B-B14F-4D97-AF65-F5344CB8AC3E}">
        <p14:creationId xmlns:p14="http://schemas.microsoft.com/office/powerpoint/2010/main" val="47322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6958-D78A-4899-49D2-0A0F00C621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6D3A4-88E6-1405-A825-5BD3411227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9469F6-ECB5-55B3-DE85-131F06127BF8}"/>
              </a:ext>
            </a:extLst>
          </p:cNvPr>
          <p:cNvSpPr>
            <a:spLocks noGrp="1"/>
          </p:cNvSpPr>
          <p:nvPr>
            <p:ph type="dt" sz="half" idx="10"/>
          </p:nvPr>
        </p:nvSpPr>
        <p:spPr/>
        <p:txBody>
          <a:bodyPr/>
          <a:lstStyle/>
          <a:p>
            <a:fld id="{F433DAFA-91E5-5041-8A6F-F1954D78DFD6}" type="datetimeFigureOut">
              <a:rPr lang="en-US" smtClean="0"/>
              <a:t>3/27/2025</a:t>
            </a:fld>
            <a:endParaRPr lang="en-US"/>
          </a:p>
        </p:txBody>
      </p:sp>
      <p:sp>
        <p:nvSpPr>
          <p:cNvPr id="5" name="Footer Placeholder 4">
            <a:extLst>
              <a:ext uri="{FF2B5EF4-FFF2-40B4-BE49-F238E27FC236}">
                <a16:creationId xmlns:a16="http://schemas.microsoft.com/office/drawing/2014/main" id="{61778E1E-89E1-FD6B-61D9-E5363A474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73657-82BE-4D2A-0305-36B5D0E48C77}"/>
              </a:ext>
            </a:extLst>
          </p:cNvPr>
          <p:cNvSpPr>
            <a:spLocks noGrp="1"/>
          </p:cNvSpPr>
          <p:nvPr>
            <p:ph type="sldNum" sz="quarter" idx="12"/>
          </p:nvPr>
        </p:nvSpPr>
        <p:spPr/>
        <p:txBody>
          <a:bodyPr/>
          <a:lstStyle/>
          <a:p>
            <a:fld id="{18056B8F-DFAE-E646-BC01-203891103107}" type="slidenum">
              <a:rPr lang="en-US" smtClean="0"/>
              <a:t>‹#›</a:t>
            </a:fld>
            <a:endParaRPr lang="en-US"/>
          </a:p>
        </p:txBody>
      </p:sp>
    </p:spTree>
    <p:extLst>
      <p:ext uri="{BB962C8B-B14F-4D97-AF65-F5344CB8AC3E}">
        <p14:creationId xmlns:p14="http://schemas.microsoft.com/office/powerpoint/2010/main" val="1611097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ACB100F7-B280-7001-7E62-AFB7F1D672EB}"/>
              </a:ext>
            </a:extLst>
          </p:cNvPr>
          <p:cNvGraphicFramePr>
            <a:graphicFrameLocks noChangeAspect="1"/>
          </p:cNvGraphicFramePr>
          <p:nvPr userDrawn="1">
            <p:custDataLst>
              <p:tags r:id="rId7"/>
            </p:custDataLst>
            <p:extLst>
              <p:ext uri="{D42A27DB-BD31-4B8C-83A1-F6EECF244321}">
                <p14:modId xmlns:p14="http://schemas.microsoft.com/office/powerpoint/2010/main" val="3311715272"/>
              </p:ext>
            </p:extLst>
          </p:nvPr>
        </p:nvGraphicFramePr>
        <p:xfrm>
          <a:off x="1059" y="1059"/>
          <a:ext cx="1059" cy="1059"/>
        </p:xfrm>
        <a:graphic>
          <a:graphicData uri="http://schemas.openxmlformats.org/presentationml/2006/ole">
            <mc:AlternateContent xmlns:mc="http://schemas.openxmlformats.org/markup-compatibility/2006">
              <mc:Choice xmlns:v="urn:schemas-microsoft-com:vml" Requires="v">
                <p:oleObj name="think-cell Slide" r:id="rId8" imgW="606" imgH="608" progId="TCLayout.ActiveDocument.1">
                  <p:embed/>
                </p:oleObj>
              </mc:Choice>
              <mc:Fallback>
                <p:oleObj name="think-cell Slide" r:id="rId8" imgW="606" imgH="608" progId="TCLayout.ActiveDocument.1">
                  <p:embed/>
                  <p:pic>
                    <p:nvPicPr>
                      <p:cNvPr id="7" name="think-cell data - do not delete" hidden="1">
                        <a:extLst>
                          <a:ext uri="{FF2B5EF4-FFF2-40B4-BE49-F238E27FC236}">
                            <a16:creationId xmlns:a16="http://schemas.microsoft.com/office/drawing/2014/main" id="{ACB100F7-B280-7001-7E62-AFB7F1D672EB}"/>
                          </a:ext>
                        </a:extLst>
                      </p:cNvPr>
                      <p:cNvPicPr/>
                      <p:nvPr/>
                    </p:nvPicPr>
                    <p:blipFill>
                      <a:blip r:embed="rId9"/>
                      <a:stretch>
                        <a:fillRect/>
                      </a:stretch>
                    </p:blipFill>
                    <p:spPr>
                      <a:xfrm>
                        <a:off x="1059" y="1059"/>
                        <a:ext cx="1059" cy="1059"/>
                      </a:xfrm>
                      <a:prstGeom prst="rect">
                        <a:avLst/>
                      </a:prstGeom>
                    </p:spPr>
                  </p:pic>
                </p:oleObj>
              </mc:Fallback>
            </mc:AlternateContent>
          </a:graphicData>
        </a:graphic>
      </p:graphicFrame>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742994" y="492030"/>
            <a:ext cx="10706057" cy="443266"/>
          </a:xfrm>
          <a:prstGeom prst="rect">
            <a:avLst/>
          </a:prstGeom>
        </p:spPr>
        <p:txBody>
          <a:bodyPr vert="horz" wrap="square" lIns="0" tIns="0" rIns="0" bIns="0" rtlCol="0" anchor="ctr">
            <a:sp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742994" y="1304860"/>
            <a:ext cx="10706056" cy="5008608"/>
          </a:xfrm>
          <a:prstGeom prst="rect">
            <a:avLst/>
          </a:prstGeom>
        </p:spPr>
        <p:txBody>
          <a:bodyPr vert="horz" wrap="square" lIns="0" tIns="0" rIns="0" bIns="0" rtlCol="0">
            <a:no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スライド番号プレースホルダー 5">
            <a:extLst>
              <a:ext uri="{FF2B5EF4-FFF2-40B4-BE49-F238E27FC236}">
                <a16:creationId xmlns:a16="http://schemas.microsoft.com/office/drawing/2014/main" id="{40ED5E15-D26E-E892-9D92-C57E44282E16}"/>
              </a:ext>
            </a:extLst>
          </p:cNvPr>
          <p:cNvSpPr>
            <a:spLocks noGrp="1"/>
          </p:cNvSpPr>
          <p:nvPr>
            <p:ph type="sldNum" sz="quarter" idx="4"/>
          </p:nvPr>
        </p:nvSpPr>
        <p:spPr>
          <a:xfrm>
            <a:off x="11490703" y="6492151"/>
            <a:ext cx="505279" cy="184694"/>
          </a:xfrm>
          <a:prstGeom prst="rect">
            <a:avLst/>
          </a:prstGeom>
        </p:spPr>
        <p:txBody>
          <a:bodyPr vert="horz" wrap="square" lIns="0" tIns="0" rIns="0" bIns="0" rtlCol="0" anchor="ctr">
            <a:noAutofit/>
          </a:bodyPr>
          <a:lstStyle>
            <a:lvl1pPr algn="r">
              <a:defRPr sz="12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defRPr>
            </a:lvl1pPr>
          </a:lstStyle>
          <a:p>
            <a:fld id="{75EEF097-E23E-44DF-B033-E758A731DE21}" type="slidenum">
              <a:rPr lang="ja-JP" altLang="en-US" smtClean="0"/>
              <a:pPr/>
              <a:t>‹#›</a:t>
            </a:fld>
            <a:endParaRPr lang="ja-JP" altLang="en-US"/>
          </a:p>
        </p:txBody>
      </p:sp>
    </p:spTree>
    <p:extLst>
      <p:ext uri="{BB962C8B-B14F-4D97-AF65-F5344CB8AC3E}">
        <p14:creationId xmlns:p14="http://schemas.microsoft.com/office/powerpoint/2010/main" val="1895845766"/>
      </p:ext>
    </p:extLst>
  </p:cSld>
  <p:clrMap bg1="lt1" tx1="dk1" bg2="lt2" tx2="dk2" accent1="accent1" accent2="accent2" accent3="accent3" accent4="accent4" accent5="accent5" accent6="accent6" hlink="hlink" folHlink="folHlink"/>
  <p:sldLayoutIdLst>
    <p:sldLayoutId id="2147485540" r:id="rId1"/>
    <p:sldLayoutId id="2147485541" r:id="rId2"/>
    <p:sldLayoutId id="2147485542" r:id="rId3"/>
    <p:sldLayoutId id="2147485566" r:id="rId4"/>
    <p:sldLayoutId id="2147485567" r:id="rId5"/>
  </p:sldLayoutIdLst>
  <p:hf hdr="0" ftr="0" dt="0"/>
  <p:txStyles>
    <p:titleStyle>
      <a:lvl1pPr algn="l" defTabSz="914324" rtl="0" eaLnBrk="1" latinLnBrk="0" hangingPunct="1">
        <a:lnSpc>
          <a:spcPct val="90000"/>
        </a:lnSpc>
        <a:spcBef>
          <a:spcPct val="0"/>
        </a:spcBef>
        <a:buNone/>
        <a:defRPr kumimoji="1" sz="3200" kern="1200">
          <a:solidFill>
            <a:schemeClr val="tx1"/>
          </a:solidFill>
          <a:latin typeface="BIZ UDPゴシック" panose="020B0400000000000000" pitchFamily="50" charset="-128"/>
          <a:ea typeface="BIZ UDPゴシック" panose="020B0400000000000000" pitchFamily="50" charset="-128"/>
          <a:cs typeface="+mj-cs"/>
          <a:sym typeface="BIZ UDPゴシック" panose="020B0400000000000000" pitchFamily="50" charset="-128"/>
        </a:defRPr>
      </a:lvl1pPr>
    </p:titleStyle>
    <p:bodyStyle>
      <a:lvl1pPr marL="288014" indent="-360018" algn="l" defTabSz="914324" rtl="0" eaLnBrk="1" latinLnBrk="0" hangingPunct="1">
        <a:lnSpc>
          <a:spcPct val="130000"/>
        </a:lnSpc>
        <a:spcBef>
          <a:spcPts val="2347"/>
        </a:spcBef>
        <a:spcAft>
          <a:spcPts val="2347"/>
        </a:spcAft>
        <a:buClr>
          <a:schemeClr val="accent1"/>
        </a:buClr>
        <a:buFont typeface="Wingdings" panose="05000000000000000000" pitchFamily="2" charset="2"/>
        <a:buChar char="l"/>
        <a:defRPr kumimoji="1" sz="24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1pPr>
      <a:lvl2pPr marL="685743"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2pPr>
      <a:lvl3pPr marL="1142904"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3pPr>
      <a:lvl4pPr marL="1600067"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4pPr>
      <a:lvl5pPr marL="2057229" indent="-288014" algn="l" defTabSz="914324" rtl="0" eaLnBrk="1" latinLnBrk="0" hangingPunct="1">
        <a:lnSpc>
          <a:spcPct val="130000"/>
        </a:lnSpc>
        <a:spcBef>
          <a:spcPts val="0"/>
        </a:spcBef>
        <a:spcAft>
          <a:spcPts val="1707"/>
        </a:spcAft>
        <a:buClr>
          <a:schemeClr val="accent1"/>
        </a:buClr>
        <a:buFont typeface="Wingdings" panose="05000000000000000000" pitchFamily="2" charset="2"/>
        <a:buChar char="l"/>
        <a:defRPr kumimoji="1" sz="1600" kern="1200">
          <a:solidFill>
            <a:schemeClr val="tx2"/>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defRPr>
      </a:lvl5pPr>
      <a:lvl6pPr marL="2514390"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553"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714"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5876" indent="-228581" algn="l" defTabSz="914324"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324" rtl="0" eaLnBrk="1" latinLnBrk="0" hangingPunct="1">
        <a:defRPr kumimoji="1" sz="1800" kern="1200">
          <a:solidFill>
            <a:schemeClr val="tx1"/>
          </a:solidFill>
          <a:latin typeface="+mn-lt"/>
          <a:ea typeface="+mn-ea"/>
          <a:cs typeface="+mn-cs"/>
        </a:defRPr>
      </a:lvl1pPr>
      <a:lvl2pPr marL="457162" algn="l" defTabSz="914324" rtl="0" eaLnBrk="1" latinLnBrk="0" hangingPunct="1">
        <a:defRPr kumimoji="1" sz="1800" kern="1200">
          <a:solidFill>
            <a:schemeClr val="tx1"/>
          </a:solidFill>
          <a:latin typeface="+mn-lt"/>
          <a:ea typeface="+mn-ea"/>
          <a:cs typeface="+mn-cs"/>
        </a:defRPr>
      </a:lvl2pPr>
      <a:lvl3pPr marL="914324" algn="l" defTabSz="914324" rtl="0" eaLnBrk="1" latinLnBrk="0" hangingPunct="1">
        <a:defRPr kumimoji="1" sz="1800" kern="1200">
          <a:solidFill>
            <a:schemeClr val="tx1"/>
          </a:solidFill>
          <a:latin typeface="+mn-lt"/>
          <a:ea typeface="+mn-ea"/>
          <a:cs typeface="+mn-cs"/>
        </a:defRPr>
      </a:lvl3pPr>
      <a:lvl4pPr marL="1371486" algn="l" defTabSz="914324" rtl="0" eaLnBrk="1" latinLnBrk="0" hangingPunct="1">
        <a:defRPr kumimoji="1" sz="1800" kern="1200">
          <a:solidFill>
            <a:schemeClr val="tx1"/>
          </a:solidFill>
          <a:latin typeface="+mn-lt"/>
          <a:ea typeface="+mn-ea"/>
          <a:cs typeface="+mn-cs"/>
        </a:defRPr>
      </a:lvl4pPr>
      <a:lvl5pPr marL="1828647" algn="l" defTabSz="914324" rtl="0" eaLnBrk="1" latinLnBrk="0" hangingPunct="1">
        <a:defRPr kumimoji="1" sz="1800" kern="1200">
          <a:solidFill>
            <a:schemeClr val="tx1"/>
          </a:solidFill>
          <a:latin typeface="+mn-lt"/>
          <a:ea typeface="+mn-ea"/>
          <a:cs typeface="+mn-cs"/>
        </a:defRPr>
      </a:lvl5pPr>
      <a:lvl6pPr marL="2285810" algn="l" defTabSz="914324" rtl="0" eaLnBrk="1" latinLnBrk="0" hangingPunct="1">
        <a:defRPr kumimoji="1" sz="1800" kern="1200">
          <a:solidFill>
            <a:schemeClr val="tx1"/>
          </a:solidFill>
          <a:latin typeface="+mn-lt"/>
          <a:ea typeface="+mn-ea"/>
          <a:cs typeface="+mn-cs"/>
        </a:defRPr>
      </a:lvl6pPr>
      <a:lvl7pPr marL="2742971" algn="l" defTabSz="914324" rtl="0" eaLnBrk="1" latinLnBrk="0" hangingPunct="1">
        <a:defRPr kumimoji="1" sz="1800" kern="1200">
          <a:solidFill>
            <a:schemeClr val="tx1"/>
          </a:solidFill>
          <a:latin typeface="+mn-lt"/>
          <a:ea typeface="+mn-ea"/>
          <a:cs typeface="+mn-cs"/>
        </a:defRPr>
      </a:lvl7pPr>
      <a:lvl8pPr marL="3200133" algn="l" defTabSz="914324" rtl="0" eaLnBrk="1" latinLnBrk="0" hangingPunct="1">
        <a:defRPr kumimoji="1" sz="1800" kern="1200">
          <a:solidFill>
            <a:schemeClr val="tx1"/>
          </a:solidFill>
          <a:latin typeface="+mn-lt"/>
          <a:ea typeface="+mn-ea"/>
          <a:cs typeface="+mn-cs"/>
        </a:defRPr>
      </a:lvl8pPr>
      <a:lvl9pPr marL="3657295" algn="l" defTabSz="914324"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5.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11.jpeg"/><Relationship Id="rId5" Type="http://schemas.openxmlformats.org/officeDocument/2006/relationships/image" Target="../media/image1.emf"/><Relationship Id="rId4" Type="http://schemas.openxmlformats.org/officeDocument/2006/relationships/oleObject" Target="../embeddings/oleObject1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12.jpeg"/><Relationship Id="rId5" Type="http://schemas.openxmlformats.org/officeDocument/2006/relationships/image" Target="../media/image1.emf"/><Relationship Id="rId4"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13.jpe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14.jpeg"/><Relationship Id="rId5" Type="http://schemas.openxmlformats.org/officeDocument/2006/relationships/image" Target="../media/image1.emf"/><Relationship Id="rId4" Type="http://schemas.openxmlformats.org/officeDocument/2006/relationships/oleObject" Target="../embeddings/oleObject17.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15.jpeg"/><Relationship Id="rId5" Type="http://schemas.openxmlformats.org/officeDocument/2006/relationships/image" Target="../media/image1.emf"/><Relationship Id="rId4" Type="http://schemas.openxmlformats.org/officeDocument/2006/relationships/oleObject" Target="../embeddings/oleObject18.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16.jpe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7.jpeg"/><Relationship Id="rId5" Type="http://schemas.openxmlformats.org/officeDocument/2006/relationships/image" Target="../media/image1.emf"/><Relationship Id="rId4" Type="http://schemas.openxmlformats.org/officeDocument/2006/relationships/oleObject" Target="../embeddings/oleObject19.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8.jpe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19.jpe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20.jpeg"/><Relationship Id="rId5" Type="http://schemas.openxmlformats.org/officeDocument/2006/relationships/image" Target="../media/image1.emf"/><Relationship Id="rId4" Type="http://schemas.openxmlformats.org/officeDocument/2006/relationships/oleObject" Target="../embeddings/oleObject16.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emf"/><Relationship Id="rId4" Type="http://schemas.openxmlformats.org/officeDocument/2006/relationships/oleObject" Target="../embeddings/oleObject6.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21.jpe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22.jpeg"/><Relationship Id="rId5" Type="http://schemas.openxmlformats.org/officeDocument/2006/relationships/image" Target="../media/image1.emf"/><Relationship Id="rId4" Type="http://schemas.openxmlformats.org/officeDocument/2006/relationships/oleObject" Target="../embeddings/oleObject20.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23.jpeg"/><Relationship Id="rId5" Type="http://schemas.openxmlformats.org/officeDocument/2006/relationships/image" Target="../media/image1.emf"/><Relationship Id="rId4" Type="http://schemas.openxmlformats.org/officeDocument/2006/relationships/oleObject" Target="../embeddings/oleObject21.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24.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25.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26.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27.jpeg"/><Relationship Id="rId5" Type="http://schemas.openxmlformats.org/officeDocument/2006/relationships/image" Target="../media/image1.emf"/><Relationship Id="rId4" Type="http://schemas.openxmlformats.org/officeDocument/2006/relationships/oleObject" Target="../embeddings/oleObject22.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48.xml"/><Relationship Id="rId6" Type="http://schemas.openxmlformats.org/officeDocument/2006/relationships/image" Target="../media/image28.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29.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30.jpeg"/><Relationship Id="rId5" Type="http://schemas.openxmlformats.org/officeDocument/2006/relationships/image" Target="../media/image1.emf"/><Relationship Id="rId4" Type="http://schemas.openxmlformats.org/officeDocument/2006/relationships/oleObject" Target="../embeddings/oleObject23.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31.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32.jpe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33.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4.xml"/><Relationship Id="rId6" Type="http://schemas.openxmlformats.org/officeDocument/2006/relationships/image" Target="../media/image34.pn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image" Target="../media/image35.jpeg"/><Relationship Id="rId5" Type="http://schemas.openxmlformats.org/officeDocument/2006/relationships/image" Target="../media/image1.emf"/><Relationship Id="rId4" Type="http://schemas.openxmlformats.org/officeDocument/2006/relationships/oleObject" Target="../embeddings/oleObject28.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image" Target="../media/image36.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image" Target="../media/image37.jpe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38.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39.jpe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40.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2.emf"/><Relationship Id="rId4" Type="http://schemas.openxmlformats.org/officeDocument/2006/relationships/oleObject" Target="../embeddings/oleObject8.bin"/></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41.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2.xml"/><Relationship Id="rId6" Type="http://schemas.openxmlformats.org/officeDocument/2006/relationships/image" Target="../media/image42.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63.xml"/><Relationship Id="rId6" Type="http://schemas.openxmlformats.org/officeDocument/2006/relationships/image" Target="../media/image43.jpe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64.xml"/><Relationship Id="rId6" Type="http://schemas.openxmlformats.org/officeDocument/2006/relationships/image" Target="../media/image44.jpe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image" Target="../media/image45.jpe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46.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47.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48.jpe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69.xml"/><Relationship Id="rId6" Type="http://schemas.openxmlformats.org/officeDocument/2006/relationships/image" Target="../media/image49.jpe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50.jpeg"/><Relationship Id="rId5" Type="http://schemas.openxmlformats.org/officeDocument/2006/relationships/image" Target="../media/image1.emf"/><Relationship Id="rId4" Type="http://schemas.openxmlformats.org/officeDocument/2006/relationships/oleObject" Target="../embeddings/oleObject24.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emf"/><Relationship Id="rId4" Type="http://schemas.openxmlformats.org/officeDocument/2006/relationships/oleObject" Target="../embeddings/oleObject9.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51.jpe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52.jpeg"/><Relationship Id="rId5" Type="http://schemas.openxmlformats.org/officeDocument/2006/relationships/image" Target="../media/image1.emf"/><Relationship Id="rId4" Type="http://schemas.openxmlformats.org/officeDocument/2006/relationships/oleObject" Target="../embeddings/oleObject25.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53.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image" Target="../media/image54.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55.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56.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57.jpeg"/><Relationship Id="rId5" Type="http://schemas.openxmlformats.org/officeDocument/2006/relationships/image" Target="../media/image1.emf"/><Relationship Id="rId4" Type="http://schemas.openxmlformats.org/officeDocument/2006/relationships/oleObject" Target="../embeddings/oleObject27.bin"/></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58.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59.jpe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60.png"/><Relationship Id="rId5" Type="http://schemas.openxmlformats.org/officeDocument/2006/relationships/image" Target="../media/image1.emf"/><Relationship Id="rId4" Type="http://schemas.openxmlformats.org/officeDocument/2006/relationships/oleObject" Target="../embeddings/oleObject26.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61.jpeg"/><Relationship Id="rId5" Type="http://schemas.openxmlformats.org/officeDocument/2006/relationships/image" Target="../media/image1.emf"/><Relationship Id="rId4" Type="http://schemas.openxmlformats.org/officeDocument/2006/relationships/oleObject" Target="../embeddings/oleObject32.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62.jpeg"/><Relationship Id="rId5" Type="http://schemas.openxmlformats.org/officeDocument/2006/relationships/image" Target="../media/image1.emf"/><Relationship Id="rId4" Type="http://schemas.openxmlformats.org/officeDocument/2006/relationships/oleObject" Target="../embeddings/oleObject33.bin"/></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63.jpeg"/><Relationship Id="rId5" Type="http://schemas.openxmlformats.org/officeDocument/2006/relationships/image" Target="../media/image1.emf"/><Relationship Id="rId4" Type="http://schemas.openxmlformats.org/officeDocument/2006/relationships/oleObject" Target="../embeddings/oleObject34.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64.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65.jpe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66.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87.xml"/><Relationship Id="rId6" Type="http://schemas.openxmlformats.org/officeDocument/2006/relationships/image" Target="../media/image67.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68.jpeg"/><Relationship Id="rId5" Type="http://schemas.openxmlformats.org/officeDocument/2006/relationships/image" Target="../media/image1.emf"/><Relationship Id="rId4" Type="http://schemas.openxmlformats.org/officeDocument/2006/relationships/oleObject" Target="../embeddings/oleObject36.bin"/></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89.xml"/><Relationship Id="rId6" Type="http://schemas.openxmlformats.org/officeDocument/2006/relationships/image" Target="../media/image69.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image" Target="../media/image70.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image" Target="../media/image71.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image" Target="../media/image72.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73.jpe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74.jpe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75.jpe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76.jpe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77.jpe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78.jpe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79.jpe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80.jpeg"/><Relationship Id="rId5" Type="http://schemas.openxmlformats.org/officeDocument/2006/relationships/image" Target="../media/image1.emf"/><Relationship Id="rId4" Type="http://schemas.openxmlformats.org/officeDocument/2006/relationships/oleObject" Target="../embeddings/oleObject39.bin"/></Relationships>
</file>

<file path=ppt/slides/_rels/slide8.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oleObject" Target="../embeddings/oleObject12.bin"/><Relationship Id="rId3" Type="http://schemas.openxmlformats.org/officeDocument/2006/relationships/tags" Target="../tags/tag17.xml"/><Relationship Id="rId21" Type="http://schemas.openxmlformats.org/officeDocument/2006/relationships/image" Target="../media/image8.svg"/><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notesSlide" Target="../notesSlides/notesSlide8.xml"/><Relationship Id="rId2" Type="http://schemas.openxmlformats.org/officeDocument/2006/relationships/tags" Target="../tags/tag16.xml"/><Relationship Id="rId16" Type="http://schemas.openxmlformats.org/officeDocument/2006/relationships/slideLayout" Target="../slideLayouts/slideLayout2.xml"/><Relationship Id="rId20" Type="http://schemas.openxmlformats.org/officeDocument/2006/relationships/image" Target="../media/image7.png"/><Relationship Id="rId1" Type="http://schemas.openxmlformats.org/officeDocument/2006/relationships/customXml" Target="../../customXml/item1.x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image" Target="../media/image10.svg"/><Relationship Id="rId10" Type="http://schemas.openxmlformats.org/officeDocument/2006/relationships/tags" Target="../tags/tag24.xml"/><Relationship Id="rId19" Type="http://schemas.openxmlformats.org/officeDocument/2006/relationships/image" Target="../media/image6.emf"/><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81.jpeg"/><Relationship Id="rId5" Type="http://schemas.openxmlformats.org/officeDocument/2006/relationships/image" Target="../media/image1.emf"/><Relationship Id="rId4" Type="http://schemas.openxmlformats.org/officeDocument/2006/relationships/oleObject" Target="../embeddings/oleObject38.bin"/></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82.jpeg"/><Relationship Id="rId5" Type="http://schemas.openxmlformats.org/officeDocument/2006/relationships/image" Target="../media/image1.emf"/><Relationship Id="rId4" Type="http://schemas.openxmlformats.org/officeDocument/2006/relationships/oleObject" Target="../embeddings/oleObject37.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83.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04.xml"/><Relationship Id="rId6" Type="http://schemas.openxmlformats.org/officeDocument/2006/relationships/image" Target="../media/image84.jpeg"/><Relationship Id="rId5" Type="http://schemas.openxmlformats.org/officeDocument/2006/relationships/image" Target="../media/image1.emf"/><Relationship Id="rId4" Type="http://schemas.openxmlformats.org/officeDocument/2006/relationships/oleObject" Target="../embeddings/oleObject40.bin"/></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image" Target="../media/image85.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106.xml"/><Relationship Id="rId6" Type="http://schemas.openxmlformats.org/officeDocument/2006/relationships/image" Target="../media/image86.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87.jpeg"/><Relationship Id="rId5" Type="http://schemas.openxmlformats.org/officeDocument/2006/relationships/image" Target="../media/image1.emf"/><Relationship Id="rId4" Type="http://schemas.openxmlformats.org/officeDocument/2006/relationships/oleObject" Target="../embeddings/oleObject41.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88.jpeg"/><Relationship Id="rId5" Type="http://schemas.openxmlformats.org/officeDocument/2006/relationships/image" Target="../media/image1.emf"/><Relationship Id="rId4" Type="http://schemas.openxmlformats.org/officeDocument/2006/relationships/oleObject" Target="../embeddings/oleObject35.bin"/></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89.jpe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90.jpe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0.xml"/><Relationship Id="rId5" Type="http://schemas.openxmlformats.org/officeDocument/2006/relationships/image" Target="../media/image1.emf"/><Relationship Id="rId4" Type="http://schemas.openxmlformats.org/officeDocument/2006/relationships/oleObject" Target="../embeddings/oleObject13.bin"/></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91.jpe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image" Target="../media/image92.jpe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image" Target="../media/image93.jpe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image" Target="../media/image94.jpe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15.xml"/><Relationship Id="rId6" Type="http://schemas.openxmlformats.org/officeDocument/2006/relationships/image" Target="../media/image95.jpe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image" Target="../media/image96.jpeg"/><Relationship Id="rId5" Type="http://schemas.openxmlformats.org/officeDocument/2006/relationships/image" Target="../media/image1.emf"/><Relationship Id="rId4" Type="http://schemas.openxmlformats.org/officeDocument/2006/relationships/oleObject" Target="../embeddings/oleObject43.bin"/></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97.jpeg"/><Relationship Id="rId5" Type="http://schemas.openxmlformats.org/officeDocument/2006/relationships/image" Target="../media/image1.emf"/><Relationship Id="rId4" Type="http://schemas.openxmlformats.org/officeDocument/2006/relationships/oleObject" Target="../embeddings/oleObject44.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xml"/><Relationship Id="rId1" Type="http://schemas.openxmlformats.org/officeDocument/2006/relationships/tags" Target="../tags/tag118.x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45.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F5950-DD41-E5EE-432C-D05FFF64AAD1}"/>
            </a:ext>
          </a:extLst>
        </p:cNvPr>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7A81CCE-F54F-F7B0-46E4-93C00C7B172D}"/>
              </a:ext>
            </a:extLst>
          </p:cNvPr>
          <p:cNvGraphicFramePr>
            <a:graphicFrameLocks noChangeAspect="1"/>
          </p:cNvGraphicFramePr>
          <p:nvPr>
            <p:custDataLst>
              <p:tags r:id="rId1"/>
            </p:custDataLst>
            <p:extLst>
              <p:ext uri="{D42A27DB-BD31-4B8C-83A1-F6EECF244321}">
                <p14:modId xmlns:p14="http://schemas.microsoft.com/office/powerpoint/2010/main" val="3184458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27" imgH="327" progId="TCLayout.ActiveDocument.1">
                  <p:embed/>
                </p:oleObj>
              </mc:Choice>
              <mc:Fallback>
                <p:oleObj name="think-cell Slide" r:id="rId4" imgW="327" imgH="327" progId="TCLayout.ActiveDocument.1">
                  <p:embed/>
                  <p:pic>
                    <p:nvPicPr>
                      <p:cNvPr id="8" name="Object 7" hidden="1">
                        <a:extLst>
                          <a:ext uri="{FF2B5EF4-FFF2-40B4-BE49-F238E27FC236}">
                            <a16:creationId xmlns:a16="http://schemas.microsoft.com/office/drawing/2014/main" id="{27A81CCE-F54F-F7B0-46E4-93C00C7B172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4" name="Picture 3" descr="A cartoon of people sitting at a table&#10;&#10;AI-generated content may be incorrect.">
            <a:extLst>
              <a:ext uri="{FF2B5EF4-FFF2-40B4-BE49-F238E27FC236}">
                <a16:creationId xmlns:a16="http://schemas.microsoft.com/office/drawing/2014/main" id="{694BA309-A68A-EC17-9A08-7B340747DD5F}"/>
              </a:ext>
            </a:extLst>
          </p:cNvPr>
          <p:cNvPicPr>
            <a:picLocks noChangeAspect="1"/>
          </p:cNvPicPr>
          <p:nvPr/>
        </p:nvPicPr>
        <p:blipFill>
          <a:blip r:embed="rId6"/>
          <a:stretch>
            <a:fillRect/>
          </a:stretch>
        </p:blipFill>
        <p:spPr>
          <a:xfrm>
            <a:off x="774" y="0"/>
            <a:ext cx="12190452" cy="6858000"/>
          </a:xfrm>
          <a:prstGeom prst="rect">
            <a:avLst/>
          </a:prstGeom>
        </p:spPr>
      </p:pic>
      <p:pic>
        <p:nvPicPr>
          <p:cNvPr id="6" name="Picture 5" descr="A logo with orange and black text&#10;&#10;Description automatically generated">
            <a:extLst>
              <a:ext uri="{FF2B5EF4-FFF2-40B4-BE49-F238E27FC236}">
                <a16:creationId xmlns:a16="http://schemas.microsoft.com/office/drawing/2014/main" id="{58AF2B2E-BC7C-675D-E907-05B5BB096CE5}"/>
              </a:ext>
            </a:extLst>
          </p:cNvPr>
          <p:cNvPicPr>
            <a:picLocks noChangeAspect="1"/>
          </p:cNvPicPr>
          <p:nvPr/>
        </p:nvPicPr>
        <p:blipFill>
          <a:blip r:embed="rId7"/>
          <a:stretch>
            <a:fillRect/>
          </a:stretch>
        </p:blipFill>
        <p:spPr>
          <a:xfrm>
            <a:off x="8485358" y="164522"/>
            <a:ext cx="3472363" cy="1732925"/>
          </a:xfrm>
          <a:prstGeom prst="rect">
            <a:avLst/>
          </a:prstGeom>
        </p:spPr>
      </p:pic>
      <p:sp>
        <p:nvSpPr>
          <p:cNvPr id="7" name="Rectangle 1">
            <a:extLst>
              <a:ext uri="{FF2B5EF4-FFF2-40B4-BE49-F238E27FC236}">
                <a16:creationId xmlns:a16="http://schemas.microsoft.com/office/drawing/2014/main" id="{AB6A7290-A617-EDF1-4F91-D28B9D8E8EEF}"/>
              </a:ext>
            </a:extLst>
          </p:cNvPr>
          <p:cNvSpPr/>
          <p:nvPr/>
        </p:nvSpPr>
        <p:spPr bwMode="gray">
          <a:xfrm>
            <a:off x="-774" y="5495278"/>
            <a:ext cx="12192774" cy="1362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0" b="1">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講師用ガイドライン</a:t>
            </a:r>
          </a:p>
        </p:txBody>
      </p:sp>
      <p:sp>
        <p:nvSpPr>
          <p:cNvPr id="9" name="楕円 8">
            <a:extLst>
              <a:ext uri="{FF2B5EF4-FFF2-40B4-BE49-F238E27FC236}">
                <a16:creationId xmlns:a16="http://schemas.microsoft.com/office/drawing/2014/main" id="{B7E57C46-450C-8A43-0F54-95CD6A0B5B2A}"/>
              </a:ext>
            </a:extLst>
          </p:cNvPr>
          <p:cNvSpPr/>
          <p:nvPr/>
        </p:nvSpPr>
        <p:spPr bwMode="invGray">
          <a:xfrm>
            <a:off x="9144022" y="5683485"/>
            <a:ext cx="2539013" cy="986308"/>
          </a:xfrm>
          <a:prstGeom prst="ellipse">
            <a:avLst/>
          </a:prstGeom>
          <a:solidFill>
            <a:srgbClr val="64AA44"/>
          </a:solidFill>
          <a:ln w="12700" cap="flat" cmpd="sng" algn="ctr">
            <a:no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保護者</a:t>
            </a:r>
            <a:br>
              <a:rPr kumimoji="1" lang="en-US" altLang="ja-JP" sz="240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向け講座</a:t>
            </a:r>
            <a:endParaRPr kumimoji="1" lang="en-US" sz="240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Tree>
    <p:extLst>
      <p:ext uri="{BB962C8B-B14F-4D97-AF65-F5344CB8AC3E}">
        <p14:creationId xmlns:p14="http://schemas.microsoft.com/office/powerpoint/2010/main" val="2534155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037A0-0D1C-95C0-8465-12AF033844F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AD08B14-6B87-071D-44F7-328468B9E31D}"/>
              </a:ext>
            </a:extLst>
          </p:cNvPr>
          <p:cNvGraphicFramePr>
            <a:graphicFrameLocks noChangeAspect="1"/>
          </p:cNvGraphicFramePr>
          <p:nvPr>
            <p:custDataLst>
              <p:tags r:id="rId1"/>
            </p:custDataLst>
            <p:extLst>
              <p:ext uri="{D42A27DB-BD31-4B8C-83A1-F6EECF244321}">
                <p14:modId xmlns:p14="http://schemas.microsoft.com/office/powerpoint/2010/main" val="27655148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6AD08B14-6B87-071D-44F7-328468B9E31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5AE85C1E-0700-4D89-A3DF-D49DFC1C9159}"/>
              </a:ext>
            </a:extLst>
          </p:cNvPr>
          <p:cNvSpPr>
            <a:spLocks noGrp="1"/>
          </p:cNvSpPr>
          <p:nvPr>
            <p:ph type="title"/>
          </p:nvPr>
        </p:nvSpPr>
        <p:spPr/>
        <p:txBody>
          <a:bodyPr vert="horz"/>
          <a:lstStyle/>
          <a:p>
            <a:r>
              <a:rPr lang="ja-JP" altLang="en-US" dirty="0"/>
              <a:t>講師の説明例文 </a:t>
            </a:r>
            <a:r>
              <a:rPr lang="en-US" altLang="ja-JP" dirty="0"/>
              <a:t>(</a:t>
            </a:r>
            <a:r>
              <a:rPr lang="ja-JP" altLang="en-US" dirty="0"/>
              <a:t>教材 </a:t>
            </a:r>
            <a:r>
              <a:rPr lang="en-US" altLang="ja-JP" dirty="0"/>
              <a:t>P1)</a:t>
            </a:r>
          </a:p>
        </p:txBody>
      </p:sp>
      <p:sp>
        <p:nvSpPr>
          <p:cNvPr id="6" name="Slide Number Placeholder 5">
            <a:extLst>
              <a:ext uri="{FF2B5EF4-FFF2-40B4-BE49-F238E27FC236}">
                <a16:creationId xmlns:a16="http://schemas.microsoft.com/office/drawing/2014/main" id="{C04BD90F-295A-B492-231C-F724AD6B7809}"/>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9</a:t>
            </a:fld>
            <a:endParaRPr lang="ja-JP" altLang="en-US" dirty="0"/>
          </a:p>
        </p:txBody>
      </p:sp>
      <p:sp>
        <p:nvSpPr>
          <p:cNvPr id="27" name="Rectangle 23">
            <a:extLst>
              <a:ext uri="{FF2B5EF4-FFF2-40B4-BE49-F238E27FC236}">
                <a16:creationId xmlns:a16="http://schemas.microsoft.com/office/drawing/2014/main" id="{7C2C29D7-A4D5-0120-201C-9CF1C26DCDF4}"/>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7" name="Picture 16">
            <a:extLst>
              <a:ext uri="{FF2B5EF4-FFF2-40B4-BE49-F238E27FC236}">
                <a16:creationId xmlns:a16="http://schemas.microsoft.com/office/drawing/2014/main" id="{0AA87234-7EA0-B5DC-3C62-F090BD9C532E}"/>
              </a:ext>
            </a:extLst>
          </p:cNvPr>
          <p:cNvPicPr>
            <a:picLocks noChangeAspect="1"/>
          </p:cNvPicPr>
          <p:nvPr/>
        </p:nvPicPr>
        <p:blipFill>
          <a:blip r:embed="rId6"/>
          <a:stretch>
            <a:fillRect/>
          </a:stretch>
        </p:blipFill>
        <p:spPr>
          <a:xfrm>
            <a:off x="640348" y="1307368"/>
            <a:ext cx="4502176" cy="2532157"/>
          </a:xfrm>
          <a:prstGeom prst="rect">
            <a:avLst/>
          </a:prstGeom>
        </p:spPr>
      </p:pic>
      <p:sp>
        <p:nvSpPr>
          <p:cNvPr id="10" name="TextBox 9">
            <a:extLst>
              <a:ext uri="{FF2B5EF4-FFF2-40B4-BE49-F238E27FC236}">
                <a16:creationId xmlns:a16="http://schemas.microsoft.com/office/drawing/2014/main" id="{686038BB-1257-B27B-D693-1F46A639EC9A}"/>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最近では、スマホやパソコンを使うことが当たり前になり、多くの情報が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簡単に手に入るようになりました。しかし、その一方で、ニセ・誤情報や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誹謗中傷などのトラブルに遭遇することもあります。一人ひとりが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ＩＣＴリテラシーを身につけることで、安心できる情報社会をつくり、守って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本教材では、</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安全にデジタル技術や情報を活用し、課題を解決できるようになること、</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周りのことを考え、責任ある行動がとれるようになること、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新しいデジタル技術や課題にも柔軟に対応できるようになること、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を目指しています。</a:t>
            </a:r>
            <a:endParaRPr kumimoji="1" lang="ja-JP" altLang="en-US" sz="1400" spc="100" dirty="0">
              <a:solidFill>
                <a:srgbClr val="E71C57"/>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2" name="Rectangle: Rounded Corners 1">
            <a:extLst>
              <a:ext uri="{FF2B5EF4-FFF2-40B4-BE49-F238E27FC236}">
                <a16:creationId xmlns:a16="http://schemas.microsoft.com/office/drawing/2014/main" id="{024C678B-734A-4711-45E8-52E960F44BA7}"/>
              </a:ext>
            </a:extLst>
          </p:cNvPr>
          <p:cNvSpPr/>
          <p:nvPr/>
        </p:nvSpPr>
        <p:spPr>
          <a:xfrm>
            <a:off x="5576552" y="411242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4C5B2F92-8A04-2EBB-6E2C-9A8DD8BC2262}"/>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Rounded Corners 13">
            <a:extLst>
              <a:ext uri="{FF2B5EF4-FFF2-40B4-BE49-F238E27FC236}">
                <a16:creationId xmlns:a16="http://schemas.microsoft.com/office/drawing/2014/main" id="{DBA3EE47-CF49-32D4-1C5B-F83CAE577155}"/>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1879932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225142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6408024C-74A4-456F-90EB-55FE54420863}"/>
              </a:ext>
            </a:extLst>
          </p:cNvPr>
          <p:cNvSpPr>
            <a:spLocks noGrp="1"/>
          </p:cNvSpPr>
          <p:nvPr>
            <p:ph type="title"/>
          </p:nvPr>
        </p:nvSpPr>
        <p:spPr/>
        <p:txBody>
          <a:bodyPr vert="horz"/>
          <a:lstStyle/>
          <a:p>
            <a:r>
              <a:rPr lang="ja-JP" altLang="en-US" dirty="0"/>
              <a:t>講師の説明例文 </a:t>
            </a:r>
            <a:r>
              <a:rPr lang="en-US" altLang="ja-JP" dirty="0"/>
              <a:t>(</a:t>
            </a:r>
            <a:r>
              <a:rPr lang="ja-JP" altLang="en-US" dirty="0"/>
              <a:t>教材 </a:t>
            </a:r>
            <a:r>
              <a:rPr lang="en-US" altLang="ja-JP" dirty="0"/>
              <a:t>P2)</a:t>
            </a: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10</a:t>
            </a:fld>
            <a:endParaRPr lang="ja-JP" altLang="en-US"/>
          </a:p>
        </p:txBody>
      </p:sp>
      <p:sp>
        <p:nvSpPr>
          <p:cNvPr id="11" name="TextBox 10">
            <a:extLst>
              <a:ext uri="{FF2B5EF4-FFF2-40B4-BE49-F238E27FC236}">
                <a16:creationId xmlns:a16="http://schemas.microsoft.com/office/drawing/2014/main" id="{0A2565C9-9878-0BD3-AE0B-95E44C0D5E6E}"/>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まずはじめに、こどもの身の回りで起きた出来事について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少し考えてみてください。みなさんは、こどもがインターネットを使っていて、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はっとしたことはないでしょうか？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b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例えば、</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「こどもが</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に誤って投稿した写真がクラスの友達に広まって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しまっていた」、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「夜中にずっとスマホを見ていたようで翌朝起きられなくて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学校に遅刻した」、などといったことはなかったでしょうか？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こうしたはっとした体験は、デジタル空間のどんな特徴からくるもの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なのでしょうか？</a:t>
            </a:r>
          </a:p>
        </p:txBody>
      </p:sp>
      <p:grpSp>
        <p:nvGrpSpPr>
          <p:cNvPr id="34" name="Group 33">
            <a:extLst>
              <a:ext uri="{FF2B5EF4-FFF2-40B4-BE49-F238E27FC236}">
                <a16:creationId xmlns:a16="http://schemas.microsoft.com/office/drawing/2014/main" id="{53901165-8BA9-8103-4589-67311FB5CF16}"/>
              </a:ext>
            </a:extLst>
          </p:cNvPr>
          <p:cNvGrpSpPr/>
          <p:nvPr/>
        </p:nvGrpSpPr>
        <p:grpSpPr>
          <a:xfrm>
            <a:off x="566487" y="1231714"/>
            <a:ext cx="4649899" cy="2683463"/>
            <a:chOff x="566487" y="1231714"/>
            <a:chExt cx="4649899" cy="2683463"/>
          </a:xfrm>
        </p:grpSpPr>
        <p:sp>
          <p:nvSpPr>
            <p:cNvPr id="24" name="Rectangle 23">
              <a:extLst>
                <a:ext uri="{FF2B5EF4-FFF2-40B4-BE49-F238E27FC236}">
                  <a16:creationId xmlns:a16="http://schemas.microsoft.com/office/drawing/2014/main" id="{27722D3F-615F-E30D-8BA6-70270AA487F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9" name="Picture 18">
              <a:extLst>
                <a:ext uri="{FF2B5EF4-FFF2-40B4-BE49-F238E27FC236}">
                  <a16:creationId xmlns:a16="http://schemas.microsoft.com/office/drawing/2014/main" id="{4374A6F0-18B5-4FC4-A54E-8D236D661499}"/>
                </a:ext>
              </a:extLst>
            </p:cNvPr>
            <p:cNvPicPr>
              <a:picLocks noChangeAspect="1"/>
            </p:cNvPicPr>
            <p:nvPr/>
          </p:nvPicPr>
          <p:blipFill>
            <a:blip r:embed="rId6"/>
            <a:stretch>
              <a:fillRect/>
            </a:stretch>
          </p:blipFill>
          <p:spPr>
            <a:xfrm>
              <a:off x="640348" y="1307368"/>
              <a:ext cx="4502176" cy="2532156"/>
            </a:xfrm>
            <a:prstGeom prst="rect">
              <a:avLst/>
            </a:prstGeom>
          </p:spPr>
        </p:pic>
      </p:grpSp>
      <p:sp>
        <p:nvSpPr>
          <p:cNvPr id="28" name="Rectangle: Rounded Corners 1">
            <a:extLst>
              <a:ext uri="{FF2B5EF4-FFF2-40B4-BE49-F238E27FC236}">
                <a16:creationId xmlns:a16="http://schemas.microsoft.com/office/drawing/2014/main" id="{99FBAD53-7E3B-CDB4-C0AF-308AC06595C6}"/>
              </a:ext>
            </a:extLst>
          </p:cNvPr>
          <p:cNvSpPr/>
          <p:nvPr/>
        </p:nvSpPr>
        <p:spPr>
          <a:xfrm>
            <a:off x="5534025" y="43716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94809C07-82AB-B4D2-0809-13301E53A9EE}"/>
              </a:ext>
            </a:extLst>
          </p:cNvPr>
          <p:cNvGrpSpPr/>
          <p:nvPr/>
        </p:nvGrpSpPr>
        <p:grpSpPr>
          <a:xfrm>
            <a:off x="0" y="4940300"/>
            <a:ext cx="12192000" cy="1409700"/>
            <a:chOff x="0" y="4876800"/>
            <a:chExt cx="12192000" cy="1409700"/>
          </a:xfrm>
        </p:grpSpPr>
        <p:sp>
          <p:nvSpPr>
            <p:cNvPr id="3" name="Rectangle 2">
              <a:extLst>
                <a:ext uri="{FF2B5EF4-FFF2-40B4-BE49-F238E27FC236}">
                  <a16:creationId xmlns:a16="http://schemas.microsoft.com/office/drawing/2014/main" id="{DFEA44B5-7A1C-109A-B540-FFFA8F806CFF}"/>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7" name="Rectangle 16">
              <a:extLst>
                <a:ext uri="{FF2B5EF4-FFF2-40B4-BE49-F238E27FC236}">
                  <a16:creationId xmlns:a16="http://schemas.microsoft.com/office/drawing/2014/main" id="{3245F6B9-2397-248B-6FC5-586A61D82F31}"/>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講義の冒頭に身近な体験について問いかけることで、自分ごととして捉えやすくし、</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興味を持って学習に取り組めるようにしましょう。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「他にもどんな体験がありますか？」などと問いかけ、ウォーミングアップとしても利用ください。</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8" name="Group 17">
              <a:extLst>
                <a:ext uri="{FF2B5EF4-FFF2-40B4-BE49-F238E27FC236}">
                  <a16:creationId xmlns:a16="http://schemas.microsoft.com/office/drawing/2014/main" id="{48B335DA-8033-CD66-6491-C07008A310F5}"/>
                </a:ext>
              </a:extLst>
            </p:cNvPr>
            <p:cNvGrpSpPr/>
            <p:nvPr/>
          </p:nvGrpSpPr>
          <p:grpSpPr>
            <a:xfrm>
              <a:off x="566487" y="4876800"/>
              <a:ext cx="2938713" cy="378884"/>
              <a:chOff x="566487" y="4826000"/>
              <a:chExt cx="2938713" cy="378884"/>
            </a:xfrm>
          </p:grpSpPr>
          <p:sp>
            <p:nvSpPr>
              <p:cNvPr id="20" name="Rectangle: Rounded Corners 19">
                <a:extLst>
                  <a:ext uri="{FF2B5EF4-FFF2-40B4-BE49-F238E27FC236}">
                    <a16:creationId xmlns:a16="http://schemas.microsoft.com/office/drawing/2014/main" id="{D6680F14-3CB2-F98E-B9B5-A3D05FAEA31B}"/>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21" name="Group 20">
                <a:extLst>
                  <a:ext uri="{FF2B5EF4-FFF2-40B4-BE49-F238E27FC236}">
                    <a16:creationId xmlns:a16="http://schemas.microsoft.com/office/drawing/2014/main" id="{865DA9EF-DEF0-DDE7-72A3-C4987B5EF788}"/>
                  </a:ext>
                </a:extLst>
              </p:cNvPr>
              <p:cNvGrpSpPr/>
              <p:nvPr/>
            </p:nvGrpSpPr>
            <p:grpSpPr>
              <a:xfrm>
                <a:off x="608545" y="4861987"/>
                <a:ext cx="306910" cy="306910"/>
                <a:chOff x="608545" y="4873942"/>
                <a:chExt cx="306910" cy="306910"/>
              </a:xfrm>
            </p:grpSpPr>
            <p:sp>
              <p:nvSpPr>
                <p:cNvPr id="22" name="Oval 16">
                  <a:extLst>
                    <a:ext uri="{FF2B5EF4-FFF2-40B4-BE49-F238E27FC236}">
                      <a16:creationId xmlns:a16="http://schemas.microsoft.com/office/drawing/2014/main" id="{4C4669DE-DCB3-45C1-DF7E-29D3D7CB0580}"/>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3" name="Freeform 17">
                  <a:extLst>
                    <a:ext uri="{FF2B5EF4-FFF2-40B4-BE49-F238E27FC236}">
                      <a16:creationId xmlns:a16="http://schemas.microsoft.com/office/drawing/2014/main" id="{1C05B8D0-065E-10C5-1388-879A6EBD9F30}"/>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32" name="Rectangle: Rounded Corners 31">
            <a:extLst>
              <a:ext uri="{FF2B5EF4-FFF2-40B4-BE49-F238E27FC236}">
                <a16:creationId xmlns:a16="http://schemas.microsoft.com/office/drawing/2014/main" id="{5A0846FB-420D-9950-B0FF-123AC45D397E}"/>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33" name="Rectangle: Rounded Corners 32">
            <a:extLst>
              <a:ext uri="{FF2B5EF4-FFF2-40B4-BE49-F238E27FC236}">
                <a16:creationId xmlns:a16="http://schemas.microsoft.com/office/drawing/2014/main" id="{4CE59828-2BEB-EAF5-2FF7-8B0331A0C137}"/>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Tree>
    <p:extLst>
      <p:ext uri="{BB962C8B-B14F-4D97-AF65-F5344CB8AC3E}">
        <p14:creationId xmlns:p14="http://schemas.microsoft.com/office/powerpoint/2010/main" val="990354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35390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P3)</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一方で、インターネットは、私たちの学びや生活をより便利に、そして楽しくしてくれる可能性がたくさんあります。みなさんも、こどもがインターネットを使っていて、こんなことができたらいいな、と思ったことは</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ないでしょうか？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例えば、「調べたいことの答えを、自分で正しく導き出せるようになって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ほしい」、「遠くの祖父母と、家にいながら顔を見て会話を楽しんでほしい」。他にも、「写真やイラスト、動画編集に挑戦して、想像力豊かに学校の課題を仕上げられるようになってほしい」という思いもあるかもしれません。</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こどもたちが安心・安全にインターネットを活用できるために、保護者自身が</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リテラシーを身につけ、またどのように支えていけば良いのかを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一緒に考えていきましょう。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34293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097EF33A-5D7B-4DB5-96CF-9138C6C7E429}"/>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823077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764788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P4)</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リテラシーは大きく</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5</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つの分野で構成されます。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１つめは「取得管理」する能力です。適切な情報の検索・保管方法を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学びましょう。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２つめは「安全確保」の能力です。デジタル空間に潜むトラブルから自分や</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こどもを守る力を身につけましょう。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３つめは「他者・社会とのコラボ」の能力です。デジタル技術で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コミュニケーションの幅が広がることを理解しましょう。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４つめは「作成編集」の能力です。デジタル技術を活用すると、文章や画像、動画などさまざまなコンテンツを作成できます。新しくできるようになったことを理解してみましょう。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最後の５つめは、「活用」の能力です。身の回りのさまざまな悩みや社会</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課題をデジタルを使って解決する力を身につけましょう。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35881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どれか</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1</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つが身につけばいいのではなく、５つの領域をバランスよく身につけることが大切であることを強調しましょう。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4" name="Picture 23">
            <a:extLst>
              <a:ext uri="{FF2B5EF4-FFF2-40B4-BE49-F238E27FC236}">
                <a16:creationId xmlns:a16="http://schemas.microsoft.com/office/drawing/2014/main" id="{25C804DA-F470-4B60-A741-4DE968A8D498}"/>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668349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341002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P5)</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本教材では、５つの分野の</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リテラシーを幅広く身につけられるよう、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５つのパートに分けて学んでいきます。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各パートにおいて、</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では、デジタル空間の特徴を知ること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では、自分の身をトラブルから守れるようになること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では、周りの人をトラブルから守れるようになること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では、社会に与えるリスクを知ること</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5</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では、デジタル技術をもっと便利に活用できるようになること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を学びのゴールとしています。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これらのゴールを達成して、デジタル空間での責任ある行動を知り、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インターネットをより便利に使いこなしましょう。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084402"/>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E5CD4E4A-9F0A-4A1D-866F-8D727C1D4D8A}"/>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563977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208177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P6)</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それでは、パート</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に入りましょう。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本パートでは、デジタル空間の特徴を学んでいきます。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5761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a:xfrm>
              <a:off x="566487" y="5356328"/>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PART1</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では、デジタル空間の特徴を学ぶことで新しい課題に出会っても柔軟に対応できる力を身につけてもらうことを目指しています。</a:t>
              </a: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教材内で紹介しているトラブルやリスクの事例が、デジタル空間のどんな特徴から起こるものなのか、紐づけて説明</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することを意識しましょう。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4" name="Picture 23">
            <a:extLst>
              <a:ext uri="{FF2B5EF4-FFF2-40B4-BE49-F238E27FC236}">
                <a16:creationId xmlns:a16="http://schemas.microsoft.com/office/drawing/2014/main" id="{8EF62839-851A-4ECE-8D58-168D054FDF75}"/>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739534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27690403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P7)</a:t>
            </a:r>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みなさんは、デジタル空間にどのような特徴があるか知っていますか？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空欄の答えを考えてみましょう。正解は各章の最後に掲載されています。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8563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クイズに正解することが目的ではなく、何が入るのだろう？と考えてもらいながら学習することで、より興味を持って</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学習を進めてもらうことが大切です。</a:t>
              </a:r>
            </a:p>
          </p:txBody>
        </p:sp>
        <p:grpSp>
          <p:nvGrpSpPr>
            <p:cNvPr id="15" name="Group 14">
              <a:extLst>
                <a:ext uri="{FF2B5EF4-FFF2-40B4-BE49-F238E27FC236}">
                  <a16:creationId xmlns:a16="http://schemas.microsoft.com/office/drawing/2014/main" id="{526277A9-A3F6-471D-BDB5-BAA7C7AFEB95}"/>
                </a:ext>
              </a:extLst>
            </p:cNvPr>
            <p:cNvGrpSpPr/>
            <p:nvPr/>
          </p:nvGrpSpPr>
          <p:grpSpPr>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4" name="Picture 23">
            <a:extLst>
              <a:ext uri="{FF2B5EF4-FFF2-40B4-BE49-F238E27FC236}">
                <a16:creationId xmlns:a16="http://schemas.microsoft.com/office/drawing/2014/main" id="{FF3944E7-DF54-488A-9A86-B59E52331C4A}"/>
              </a:ext>
            </a:extLst>
          </p:cNvPr>
          <p:cNvPicPr>
            <a:picLocks noChangeAspect="1"/>
          </p:cNvPicPr>
          <p:nvPr/>
        </p:nvPicPr>
        <p:blipFill rotWithShape="1">
          <a:blip r:embed="rId6"/>
          <a:srcRect l="950" t="961" r="95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89600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092079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P8)</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16</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4A2063D3-9B8E-40DB-87AF-E962D5B6679F}"/>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
        <p:nvSpPr>
          <p:cNvPr id="2" name="TextBox 1">
            <a:extLst>
              <a:ext uri="{FF2B5EF4-FFF2-40B4-BE49-F238E27FC236}">
                <a16:creationId xmlns:a16="http://schemas.microsoft.com/office/drawing/2014/main" id="{8E71638D-D844-843B-02BE-4CEF05471008}"/>
              </a:ext>
            </a:extLst>
          </p:cNvPr>
          <p:cNvSpPr txBox="1"/>
          <p:nvPr/>
        </p:nvSpPr>
        <p:spPr>
          <a:xfrm>
            <a:off x="5576552" y="1231714"/>
            <a:ext cx="6278451" cy="3360920"/>
          </a:xfrm>
          <a:prstGeom prst="rect">
            <a:avLst/>
          </a:prstGeom>
          <a:noFill/>
        </p:spPr>
        <p:txBody>
          <a:bodyPr wrap="square" lIns="0" tIns="0" rIns="0" bIns="0" rtlCol="0">
            <a:spAutoFit/>
          </a:bodyPr>
          <a:lstStyle/>
          <a:p>
            <a:pPr>
              <a:lnSpc>
                <a:spcPct val="120000"/>
              </a:lnSpc>
            </a:pP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デジタル空間には、５つの特徴があります。</a:t>
            </a:r>
          </a:p>
          <a:p>
            <a:pPr>
              <a:lnSpc>
                <a:spcPct val="90000"/>
              </a:lnSpc>
            </a:pP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つ目は「情報の保存性」です。一度投稿した情報は、完全に消し去ることが難しく、</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残り続けるという特徴です。</a:t>
            </a:r>
          </a:p>
          <a:p>
            <a:pPr>
              <a:lnSpc>
                <a:spcPct val="90000"/>
              </a:lnSpc>
            </a:pP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つ目は「情報の匿名性」です。インターネット上では、年齢や性別などの個人情報を出さずに、自由に情報を発信することが可能です。</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つ目は「パーソナライズ」です。あなたの過去の検索、閲覧の履歴などから、</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あなたが興味を持ちそうな内容を優先して表示させる仕組みがあります。</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つ目は「エコーチェンバー・フィルターバブル」です。</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インターネット上では、同じような情報が繰り返し表示される特徴があり、</a:t>
            </a:r>
            <a:b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それによって自分の考えが偏ってしまうことがあります。</a:t>
            </a:r>
          </a:p>
          <a:p>
            <a:pPr>
              <a:lnSpc>
                <a:spcPct val="90000"/>
              </a:lnSpc>
            </a:pP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最後に「アテンション・エコノミー」です。インターネット上では、興味や関心、</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注目 </a:t>
            </a: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これをアテンション、といいます</a:t>
            </a:r>
            <a:r>
              <a:rPr kumimoji="1" lang="en-US" altLang="ja-JP" sz="1400" spc="-3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をひくような情報によって、クリックを促し、</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より多くの広告をみたり、サービスを使ってもらおうとするネット上のしくみが</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あります。</a:t>
            </a:r>
          </a:p>
          <a:p>
            <a:pPr>
              <a:lnSpc>
                <a:spcPct val="90000"/>
              </a:lnSpc>
            </a:pP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これらの特徴を知ることで、新しいデジタル技術が登場しても、リスクやトラブルに</a:t>
            </a:r>
            <a:b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30" dirty="0">
                <a:latin typeface="BIZ UDPGothic" panose="020B0400000000000000" pitchFamily="34" charset="-128"/>
                <a:ea typeface="BIZ UDPGothic" panose="020B0400000000000000" pitchFamily="34" charset="-128"/>
                <a:sym typeface="BIZ UDPゴシック" panose="020B0400000000000000" pitchFamily="50" charset="-128"/>
              </a:rPr>
              <a:t>対して自主的に対応できるようになり、便利に使いこなせる力を育むことができます。それでは、これらの特徴の具体的な例を見ていきましょう。</a:t>
            </a:r>
          </a:p>
        </p:txBody>
      </p:sp>
      <p:sp>
        <p:nvSpPr>
          <p:cNvPr id="9" name="Rectangle: Rounded Corners 1">
            <a:extLst>
              <a:ext uri="{FF2B5EF4-FFF2-40B4-BE49-F238E27FC236}">
                <a16:creationId xmlns:a16="http://schemas.microsoft.com/office/drawing/2014/main" id="{F3425C9D-EE98-2854-F23E-B0E3EE4705B3}"/>
              </a:ext>
            </a:extLst>
          </p:cNvPr>
          <p:cNvSpPr/>
          <p:nvPr/>
        </p:nvSpPr>
        <p:spPr bwMode="gray">
          <a:xfrm>
            <a:off x="5576552" y="467514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10" name="Group 9">
            <a:extLst>
              <a:ext uri="{FF2B5EF4-FFF2-40B4-BE49-F238E27FC236}">
                <a16:creationId xmlns:a16="http://schemas.microsoft.com/office/drawing/2014/main" id="{DADF19C3-A28F-AF85-D69F-126658DBCFE6}"/>
              </a:ext>
            </a:extLst>
          </p:cNvPr>
          <p:cNvGrpSpPr/>
          <p:nvPr/>
        </p:nvGrpSpPr>
        <p:grpSpPr bwMode="blackGray">
          <a:xfrm>
            <a:off x="0" y="4940300"/>
            <a:ext cx="12192000" cy="1409700"/>
            <a:chOff x="0" y="4876800"/>
            <a:chExt cx="12192000" cy="1409700"/>
          </a:xfrm>
        </p:grpSpPr>
        <p:sp>
          <p:nvSpPr>
            <p:cNvPr id="11" name="Rectangle 10">
              <a:extLst>
                <a:ext uri="{FF2B5EF4-FFF2-40B4-BE49-F238E27FC236}">
                  <a16:creationId xmlns:a16="http://schemas.microsoft.com/office/drawing/2014/main" id="{06782318-1285-C1FA-ABE6-BE9671C92728}"/>
                </a:ext>
              </a:extLst>
            </p:cNvPr>
            <p:cNvSpPr/>
            <p:nvPr/>
          </p:nvSpPr>
          <p:spPr bwMode="blackGray">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3" name="Rectangle 12">
              <a:extLst>
                <a:ext uri="{FF2B5EF4-FFF2-40B4-BE49-F238E27FC236}">
                  <a16:creationId xmlns:a16="http://schemas.microsoft.com/office/drawing/2014/main" id="{33AD8CB8-FCDA-A0A7-BA1D-B6873856C49C}"/>
                </a:ext>
              </a:extLst>
            </p:cNvPr>
            <p:cNvSpPr/>
            <p:nvPr/>
          </p:nvSpPr>
          <p:spPr bwMode="blackGray">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デジタル空間の特徴をまとめた重要なスライドです。パーソナライズやエコーチェンバー</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フィルターバブルなど、</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聞きなれない言葉についても、次頁以降の事例で詳しく解説することを伝えましょう。</a:t>
              </a:r>
            </a:p>
          </p:txBody>
        </p:sp>
        <p:grpSp>
          <p:nvGrpSpPr>
            <p:cNvPr id="14" name="Group 13">
              <a:extLst>
                <a:ext uri="{FF2B5EF4-FFF2-40B4-BE49-F238E27FC236}">
                  <a16:creationId xmlns:a16="http://schemas.microsoft.com/office/drawing/2014/main" id="{8D212F24-6C12-2533-2A28-EAB48270773A}"/>
                </a:ext>
              </a:extLst>
            </p:cNvPr>
            <p:cNvGrpSpPr/>
            <p:nvPr/>
          </p:nvGrpSpPr>
          <p:grpSpPr bwMode="blackGray">
            <a:xfrm>
              <a:off x="566487" y="4876800"/>
              <a:ext cx="2938713" cy="378884"/>
              <a:chOff x="566487" y="4826000"/>
              <a:chExt cx="2938713" cy="378884"/>
            </a:xfrm>
          </p:grpSpPr>
          <p:sp>
            <p:nvSpPr>
              <p:cNvPr id="15" name="Rectangle: Rounded Corners 14">
                <a:extLst>
                  <a:ext uri="{FF2B5EF4-FFF2-40B4-BE49-F238E27FC236}">
                    <a16:creationId xmlns:a16="http://schemas.microsoft.com/office/drawing/2014/main" id="{FB39A205-2EC0-FB98-F567-C2FEF9FD4E85}"/>
                  </a:ext>
                </a:extLst>
              </p:cNvPr>
              <p:cNvSpPr/>
              <p:nvPr/>
            </p:nvSpPr>
            <p:spPr bwMode="blackGray">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6" name="Group 15">
                <a:extLst>
                  <a:ext uri="{FF2B5EF4-FFF2-40B4-BE49-F238E27FC236}">
                    <a16:creationId xmlns:a16="http://schemas.microsoft.com/office/drawing/2014/main" id="{94955036-8B84-63F7-B6F7-3101F86EE8EE}"/>
                  </a:ext>
                </a:extLst>
              </p:cNvPr>
              <p:cNvGrpSpPr/>
              <p:nvPr/>
            </p:nvGrpSpPr>
            <p:grpSpPr bwMode="blackGray">
              <a:xfrm>
                <a:off x="608545" y="4861987"/>
                <a:ext cx="306910" cy="306910"/>
                <a:chOff x="608545" y="4873942"/>
                <a:chExt cx="306910" cy="306910"/>
              </a:xfrm>
            </p:grpSpPr>
            <p:sp>
              <p:nvSpPr>
                <p:cNvPr id="19" name="Oval 16">
                  <a:extLst>
                    <a:ext uri="{FF2B5EF4-FFF2-40B4-BE49-F238E27FC236}">
                      <a16:creationId xmlns:a16="http://schemas.microsoft.com/office/drawing/2014/main" id="{CEB26A71-3B94-98C8-1921-7539AC90CB50}"/>
                    </a:ext>
                  </a:extLst>
                </p:cNvPr>
                <p:cNvSpPr>
                  <a:spLocks noChangeArrowheads="1"/>
                </p:cNvSpPr>
                <p:nvPr/>
              </p:nvSpPr>
              <p:spPr bwMode="blackGray">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0" name="Freeform 17">
                  <a:extLst>
                    <a:ext uri="{FF2B5EF4-FFF2-40B4-BE49-F238E27FC236}">
                      <a16:creationId xmlns:a16="http://schemas.microsoft.com/office/drawing/2014/main" id="{05962849-5EAE-A4EE-5DBF-FBCC56B651E2}"/>
                    </a:ext>
                  </a:extLst>
                </p:cNvPr>
                <p:cNvSpPr>
                  <a:spLocks/>
                </p:cNvSpPr>
                <p:nvPr/>
              </p:nvSpPr>
              <p:spPr bwMode="blackGray">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Tree>
    <p:extLst>
      <p:ext uri="{BB962C8B-B14F-4D97-AF65-F5344CB8AC3E}">
        <p14:creationId xmlns:p14="http://schemas.microsoft.com/office/powerpoint/2010/main" val="4023220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731383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P9)</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まずは情報の保存性についての具体例です。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君は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に「友人とのメッセージのやりとり」のスクリーンショットを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掲載しましたが、友達の電話番号が載っていたことに気づき、</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慌てて投稿を消しました。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投稿後急いで投稿を消したはずなのに、友達の電話番号に迷惑電話が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かかってくるようになってしまいました。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投稿をすぐ消したはずなのに、どうして迷惑電話がかかってくるように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なってしまったのでしょうか</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58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0E7207BC-FB9A-4F30-A67E-F095EFD0CA50}"/>
              </a:ext>
            </a:extLst>
          </p:cNvPr>
          <p:cNvPicPr>
            <a:picLocks noChangeAspect="1"/>
          </p:cNvPicPr>
          <p:nvPr/>
        </p:nvPicPr>
        <p:blipFill rotWithShape="1">
          <a:blip r:embed="rId6"/>
          <a:srcRect l="956" t="961" r="95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554870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2670738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P10)</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インターネットでは、投稿を消していても、一度流通した情報を完全に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消すことはなかなか難しいのです。</a:t>
            </a: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君の投稿はもしかしたら、誰かにスクリーンショットを撮られて、</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電話番号の情報が漏れてしまったかもしれません。</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投稿する際は、「この情報は顔や名前を出しても言える内容かな？」 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考えてから投稿するように気を付けてください。また、住所や学校など</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個人を特定できる情報は投稿しないようにすることが重要です。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3088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83DD4FF2-AEE4-42E8-B774-9F2BF182BC6D}"/>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79387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F36D8-524C-1166-C516-E137FBC0FB00}"/>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69C8F596-7E17-F850-5A76-57D19E61BA4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69C8F596-7E17-F850-5A76-57D19E61BA4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タイトル 5">
            <a:extLst>
              <a:ext uri="{FF2B5EF4-FFF2-40B4-BE49-F238E27FC236}">
                <a16:creationId xmlns:a16="http://schemas.microsoft.com/office/drawing/2014/main" id="{580341F6-F8C2-6E51-86B4-876C89CC1EC6}"/>
              </a:ext>
            </a:extLst>
          </p:cNvPr>
          <p:cNvSpPr>
            <a:spLocks noGrp="1"/>
          </p:cNvSpPr>
          <p:nvPr>
            <p:ph type="title"/>
          </p:nvPr>
        </p:nvSpPr>
        <p:spPr>
          <a:xfrm>
            <a:off x="566487" y="302026"/>
            <a:ext cx="11059026" cy="369332"/>
          </a:xfrm>
        </p:spPr>
        <p:txBody>
          <a:bodyPr vert="horz"/>
          <a:lstStyle/>
          <a:p>
            <a:r>
              <a:rPr lang="ja-JP" altLang="en-US" sz="2800" b="1">
                <a:latin typeface="BIZ UDPゴシック" panose="020B0400000000000000" pitchFamily="50" charset="-128"/>
              </a:rPr>
              <a:t>はじめに、講師の皆さまへ</a:t>
            </a:r>
            <a:endParaRPr lang="en-US" altLang="ja-JP" sz="2800" b="1" dirty="0">
              <a:latin typeface="BIZ UDPゴシック" panose="020B0400000000000000" pitchFamily="50" charset="-128"/>
            </a:endParaRPr>
          </a:p>
        </p:txBody>
      </p:sp>
      <p:sp>
        <p:nvSpPr>
          <p:cNvPr id="2" name="Slide Number Placeholder 1">
            <a:extLst>
              <a:ext uri="{FF2B5EF4-FFF2-40B4-BE49-F238E27FC236}">
                <a16:creationId xmlns:a16="http://schemas.microsoft.com/office/drawing/2014/main" id="{BACE65D8-C81F-4BF4-EC1E-F2C6BB5AC7D4}"/>
              </a:ext>
            </a:extLst>
          </p:cNvPr>
          <p:cNvSpPr>
            <a:spLocks noGrp="1"/>
          </p:cNvSpPr>
          <p:nvPr>
            <p:ph type="sldNum" sz="quarter" idx="4"/>
          </p:nvPr>
        </p:nvSpPr>
        <p:spPr>
          <a:xfrm>
            <a:off x="11490703" y="6492151"/>
            <a:ext cx="505279" cy="184694"/>
          </a:xfrm>
        </p:spPr>
        <p:txBody>
          <a:bodyPr/>
          <a:lstStyle/>
          <a:p>
            <a:fld id="{75EEF097-E23E-44DF-B033-E758A731DE21}" type="slidenum">
              <a:rPr lang="en-US" altLang="ja-JP" smtClean="0"/>
              <a:pPr/>
              <a:t>1</a:t>
            </a:fld>
            <a:endParaRPr lang="en-US" altLang="ja-JP" dirty="0"/>
          </a:p>
        </p:txBody>
      </p:sp>
      <p:sp>
        <p:nvSpPr>
          <p:cNvPr id="21" name="Rectangle 20">
            <a:extLst>
              <a:ext uri="{FF2B5EF4-FFF2-40B4-BE49-F238E27FC236}">
                <a16:creationId xmlns:a16="http://schemas.microsoft.com/office/drawing/2014/main" id="{62475652-E586-2F3E-9757-CFA59651E67A}"/>
              </a:ext>
            </a:extLst>
          </p:cNvPr>
          <p:cNvSpPr/>
          <p:nvPr/>
        </p:nvSpPr>
        <p:spPr bwMode="gray">
          <a:xfrm>
            <a:off x="0" y="1117332"/>
            <a:ext cx="12192000" cy="5207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BF085B6D-403F-C18F-6761-B0B85DEADE49}"/>
              </a:ext>
            </a:extLst>
          </p:cNvPr>
          <p:cNvSpPr/>
          <p:nvPr/>
        </p:nvSpPr>
        <p:spPr bwMode="gray">
          <a:xfrm>
            <a:off x="6355725" y="1542190"/>
            <a:ext cx="5269789" cy="4473019"/>
          </a:xfrm>
          <a:prstGeom prst="roundRect">
            <a:avLst>
              <a:gd name="adj" fmla="val 1610"/>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rgbClr val="FF862C"/>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latin typeface="BIZ UDPゴシック" panose="020B0400000000000000" pitchFamily="50" charset="-128"/>
              <a:ea typeface="BIZ UDPゴシック" panose="020B0400000000000000" pitchFamily="50" charset="-128"/>
            </a:endParaRPr>
          </a:p>
        </p:txBody>
      </p:sp>
      <p:sp>
        <p:nvSpPr>
          <p:cNvPr id="11" name="テキスト ボックス 23">
            <a:extLst>
              <a:ext uri="{FF2B5EF4-FFF2-40B4-BE49-F238E27FC236}">
                <a16:creationId xmlns:a16="http://schemas.microsoft.com/office/drawing/2014/main" id="{60D267DB-56B9-85DE-9638-66BD32CE4A05}"/>
              </a:ext>
            </a:extLst>
          </p:cNvPr>
          <p:cNvSpPr txBox="1">
            <a:spLocks/>
          </p:cNvSpPr>
          <p:nvPr/>
        </p:nvSpPr>
        <p:spPr bwMode="blackGray">
          <a:xfrm>
            <a:off x="6692901" y="1592044"/>
            <a:ext cx="4932613" cy="738664"/>
          </a:xfrm>
          <a:prstGeom prst="rect">
            <a:avLst/>
          </a:prstGeom>
          <a:noFill/>
        </p:spPr>
        <p:txBody>
          <a:bodyPr wrap="square" lIns="0" tIns="0" rIns="0" bIns="0" rtlCol="0" anchor="t">
            <a:spAutoFit/>
          </a:bodyPr>
          <a:lstStyle/>
          <a:p>
            <a:pPr defTabSz="914385">
              <a:spcAft>
                <a:spcPts val="1000"/>
              </a:spcAft>
            </a:pP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教材は、以下の</a:t>
            </a:r>
            <a:r>
              <a:rPr kumimoji="1" lang="ja-JP" altLang="en-US" sz="2400" b="1" spc="33" dirty="0">
                <a:solidFill>
                  <a:srgbClr val="FF862C"/>
                </a:solidFill>
                <a:latin typeface="BIZ UDPゴシック" panose="020B0400000000000000" pitchFamily="50" charset="-128"/>
                <a:ea typeface="BIZ UDPゴシック" panose="020B0400000000000000" pitchFamily="50" charset="-128"/>
                <a:sym typeface="BIZ UDPゴシック" panose="020B0400000000000000" pitchFamily="50" charset="-128"/>
              </a:rPr>
              <a:t>ゴールを達成</a:t>
            </a:r>
            <a:br>
              <a:rPr kumimoji="1" lang="en-US" altLang="ja-JP" sz="2400" b="1" spc="33" dirty="0">
                <a:solidFill>
                  <a:srgbClr val="FF862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b="1" spc="33" dirty="0">
                <a:solidFill>
                  <a:srgbClr val="FF862C"/>
                </a:solidFill>
                <a:latin typeface="BIZ UDPゴシック" panose="020B0400000000000000" pitchFamily="50" charset="-128"/>
                <a:ea typeface="BIZ UDPゴシック" panose="020B0400000000000000" pitchFamily="50" charset="-128"/>
                <a:sym typeface="BIZ UDPゴシック" panose="020B0400000000000000" pitchFamily="50" charset="-128"/>
              </a:rPr>
              <a:t>できるよう</a:t>
            </a: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設計されています。</a:t>
            </a:r>
            <a:endPar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 name="テキスト ボックス 23">
            <a:extLst>
              <a:ext uri="{FF2B5EF4-FFF2-40B4-BE49-F238E27FC236}">
                <a16:creationId xmlns:a16="http://schemas.microsoft.com/office/drawing/2014/main" id="{50378C4F-D7A2-99D2-CB06-B6A891658CA5}"/>
              </a:ext>
            </a:extLst>
          </p:cNvPr>
          <p:cNvSpPr txBox="1">
            <a:spLocks/>
          </p:cNvSpPr>
          <p:nvPr/>
        </p:nvSpPr>
        <p:spPr bwMode="gray">
          <a:xfrm>
            <a:off x="6889748" y="2630171"/>
            <a:ext cx="4735764" cy="974176"/>
          </a:xfrm>
          <a:prstGeom prst="roundRect">
            <a:avLst>
              <a:gd name="adj" fmla="val 7880"/>
            </a:avLst>
          </a:prstGeom>
          <a:solidFill>
            <a:srgbClr val="FFD18D"/>
          </a:solidFill>
          <a:ln w="9525" cap="flat" cmpd="sng" algn="ctr">
            <a:solidFill>
              <a:srgbClr val="FFFFFF"/>
            </a:solidFill>
            <a:prstDash val="solid"/>
            <a:round/>
            <a:headEnd type="none" w="med" len="med"/>
            <a:tailEnd type="none" w="med" len="med"/>
          </a:ln>
        </p:spPr>
        <p:txBody>
          <a:bodyPr wrap="square" lIns="360000" tIns="0" rIns="0" bIns="0" rtlCol="0" anchor="ctr">
            <a:noAutofit/>
          </a:bodyPr>
          <a:lstStyle/>
          <a:p>
            <a:pPr defTabSz="914385">
              <a:tabLst>
                <a:tab pos="231775" algn="l"/>
              </a:tabLst>
            </a:pP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安全にデジタル技術や情報を</a:t>
            </a:r>
            <a:br>
              <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活用し、課題を解決できる</a:t>
            </a:r>
            <a:endPar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4" name="Oval 20">
            <a:extLst>
              <a:ext uri="{FF2B5EF4-FFF2-40B4-BE49-F238E27FC236}">
                <a16:creationId xmlns:a16="http://schemas.microsoft.com/office/drawing/2014/main" id="{8274E0D3-2729-5F87-A6ED-FA43F406FF24}"/>
              </a:ext>
            </a:extLst>
          </p:cNvPr>
          <p:cNvSpPr>
            <a:spLocks noChangeAspect="1" noChangeArrowheads="1"/>
          </p:cNvSpPr>
          <p:nvPr/>
        </p:nvSpPr>
        <p:spPr bwMode="gray">
          <a:xfrm>
            <a:off x="6692901" y="2907710"/>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1</a:t>
            </a:r>
          </a:p>
        </p:txBody>
      </p:sp>
      <p:sp>
        <p:nvSpPr>
          <p:cNvPr id="5" name="テキスト ボックス 23">
            <a:extLst>
              <a:ext uri="{FF2B5EF4-FFF2-40B4-BE49-F238E27FC236}">
                <a16:creationId xmlns:a16="http://schemas.microsoft.com/office/drawing/2014/main" id="{9025C301-B2A1-5C92-953A-DD76891768C5}"/>
              </a:ext>
            </a:extLst>
          </p:cNvPr>
          <p:cNvSpPr txBox="1">
            <a:spLocks/>
          </p:cNvSpPr>
          <p:nvPr/>
        </p:nvSpPr>
        <p:spPr bwMode="gray">
          <a:xfrm>
            <a:off x="6889748" y="3760489"/>
            <a:ext cx="4735764" cy="974176"/>
          </a:xfrm>
          <a:prstGeom prst="roundRect">
            <a:avLst>
              <a:gd name="adj" fmla="val 7880"/>
            </a:avLst>
          </a:prstGeom>
          <a:solidFill>
            <a:srgbClr val="FFD18D"/>
          </a:solidFill>
          <a:ln w="9525" cap="flat" cmpd="sng" algn="ctr">
            <a:solidFill>
              <a:srgbClr val="FFFFFF"/>
            </a:solidFill>
            <a:prstDash val="solid"/>
            <a:round/>
            <a:headEnd type="none" w="med" len="med"/>
            <a:tailEnd type="none" w="med" len="med"/>
          </a:ln>
        </p:spPr>
        <p:txBody>
          <a:bodyPr wrap="square" lIns="360000" tIns="0" rIns="0" bIns="0" rtlCol="0" anchor="ctr">
            <a:noAutofit/>
          </a:bodyPr>
          <a:lstStyle/>
          <a:p>
            <a:pPr defTabSz="914385">
              <a:tabLst>
                <a:tab pos="231775" algn="l"/>
              </a:tabLst>
            </a:pP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周りのことを考え、</a:t>
            </a:r>
            <a:br>
              <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責任ある行動がとれる</a:t>
            </a:r>
            <a:endPar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6" name="Oval 20">
            <a:extLst>
              <a:ext uri="{FF2B5EF4-FFF2-40B4-BE49-F238E27FC236}">
                <a16:creationId xmlns:a16="http://schemas.microsoft.com/office/drawing/2014/main" id="{C147EE15-1D44-57FF-2511-DAA2C369E3B0}"/>
              </a:ext>
            </a:extLst>
          </p:cNvPr>
          <p:cNvSpPr>
            <a:spLocks noChangeAspect="1" noChangeArrowheads="1"/>
          </p:cNvSpPr>
          <p:nvPr/>
        </p:nvSpPr>
        <p:spPr bwMode="gray">
          <a:xfrm>
            <a:off x="6692901" y="403802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2</a:t>
            </a:r>
          </a:p>
        </p:txBody>
      </p:sp>
      <p:sp>
        <p:nvSpPr>
          <p:cNvPr id="7" name="テキスト ボックス 23">
            <a:extLst>
              <a:ext uri="{FF2B5EF4-FFF2-40B4-BE49-F238E27FC236}">
                <a16:creationId xmlns:a16="http://schemas.microsoft.com/office/drawing/2014/main" id="{BE16C88C-9505-D946-8564-57C663F74121}"/>
              </a:ext>
            </a:extLst>
          </p:cNvPr>
          <p:cNvSpPr txBox="1">
            <a:spLocks/>
          </p:cNvSpPr>
          <p:nvPr/>
        </p:nvSpPr>
        <p:spPr bwMode="gray">
          <a:xfrm>
            <a:off x="6889748" y="4890806"/>
            <a:ext cx="4735764" cy="974176"/>
          </a:xfrm>
          <a:prstGeom prst="roundRect">
            <a:avLst>
              <a:gd name="adj" fmla="val 7880"/>
            </a:avLst>
          </a:prstGeom>
          <a:solidFill>
            <a:srgbClr val="FFD18D"/>
          </a:solidFill>
          <a:ln w="9525" cap="flat" cmpd="sng" algn="ctr">
            <a:solidFill>
              <a:srgbClr val="FFFFFF"/>
            </a:solidFill>
            <a:prstDash val="solid"/>
            <a:round/>
            <a:headEnd type="none" w="med" len="med"/>
            <a:tailEnd type="none" w="med" len="med"/>
          </a:ln>
        </p:spPr>
        <p:txBody>
          <a:bodyPr wrap="square" lIns="360000" tIns="0" rIns="0" bIns="0" rtlCol="0" anchor="ctr">
            <a:noAutofit/>
          </a:bodyPr>
          <a:lstStyle/>
          <a:p>
            <a:pPr defTabSz="914385">
              <a:buFont typeface="Trebuchet MS" panose="020B0603020202020204" pitchFamily="34" charset="0"/>
              <a:buChar char="​"/>
              <a:tabLst>
                <a:tab pos="231775" algn="l"/>
              </a:tabLst>
            </a:pP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新しいデジタル技術や課題にも</a:t>
            </a:r>
            <a:br>
              <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200" b="1" spc="33">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柔軟に対応できる</a:t>
            </a:r>
            <a:endParaRPr kumimoji="1" lang="en-US" altLang="ja-JP" sz="2200" b="1" spc="33"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8" name="Oval 20">
            <a:extLst>
              <a:ext uri="{FF2B5EF4-FFF2-40B4-BE49-F238E27FC236}">
                <a16:creationId xmlns:a16="http://schemas.microsoft.com/office/drawing/2014/main" id="{14D15679-07C9-972F-1B67-51F651C28376}"/>
              </a:ext>
            </a:extLst>
          </p:cNvPr>
          <p:cNvSpPr>
            <a:spLocks noChangeAspect="1" noChangeArrowheads="1"/>
          </p:cNvSpPr>
          <p:nvPr/>
        </p:nvSpPr>
        <p:spPr bwMode="gray">
          <a:xfrm>
            <a:off x="6692901" y="5168345"/>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3</a:t>
            </a:r>
          </a:p>
        </p:txBody>
      </p:sp>
      <p:grpSp>
        <p:nvGrpSpPr>
          <p:cNvPr id="26" name="Group 25">
            <a:extLst>
              <a:ext uri="{FF2B5EF4-FFF2-40B4-BE49-F238E27FC236}">
                <a16:creationId xmlns:a16="http://schemas.microsoft.com/office/drawing/2014/main" id="{D0084195-11C7-86B7-C45C-0CA732613D80}"/>
              </a:ext>
            </a:extLst>
          </p:cNvPr>
          <p:cNvGrpSpPr/>
          <p:nvPr/>
        </p:nvGrpSpPr>
        <p:grpSpPr bwMode="gray">
          <a:xfrm>
            <a:off x="6229851" y="3531529"/>
            <a:ext cx="348247" cy="378606"/>
            <a:chOff x="6056282" y="2668773"/>
            <a:chExt cx="223867" cy="243385"/>
          </a:xfrm>
        </p:grpSpPr>
        <p:sp>
          <p:nvSpPr>
            <p:cNvPr id="24" name="Freeform 51">
              <a:extLst>
                <a:ext uri="{FF2B5EF4-FFF2-40B4-BE49-F238E27FC236}">
                  <a16:creationId xmlns:a16="http://schemas.microsoft.com/office/drawing/2014/main" id="{4B09FD8E-014D-6B9C-DFC7-18F5753CE79C}"/>
                </a:ext>
              </a:extLst>
            </p:cNvPr>
            <p:cNvSpPr>
              <a:spLocks/>
            </p:cNvSpPr>
            <p:nvPr/>
          </p:nvSpPr>
          <p:spPr bwMode="gray">
            <a:xfrm>
              <a:off x="6056282" y="2668773"/>
              <a:ext cx="134967" cy="24338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862C"/>
            </a:solidFill>
            <a:ln w="19050">
              <a:solidFill>
                <a:srgbClr val="FF862C"/>
              </a:solidFill>
            </a:ln>
          </p:spPr>
          <p:txBody>
            <a:bodyPr vert="horz" wrap="square" lIns="91440" tIns="45720" rIns="91440" bIns="45720" numCol="1" anchor="t" anchorCtr="0" compatLnSpc="1">
              <a:prstTxWarp prst="textNoShape">
                <a:avLst/>
              </a:prstTxWarp>
            </a:bodyPr>
            <a:lstStyle/>
            <a:p>
              <a:endParaRPr lang="en-US" altLang="ja-JP" dirty="0">
                <a:solidFill>
                  <a:schemeClr val="bg1"/>
                </a:solidFill>
                <a:latin typeface="BIZ UDPゴシック" panose="020B0400000000000000" pitchFamily="50" charset="-128"/>
                <a:ea typeface="BIZ UDPゴシック" panose="020B0400000000000000" pitchFamily="50" charset="-128"/>
              </a:endParaRPr>
            </a:p>
          </p:txBody>
        </p:sp>
        <p:sp>
          <p:nvSpPr>
            <p:cNvPr id="25" name="Freeform 51">
              <a:extLst>
                <a:ext uri="{FF2B5EF4-FFF2-40B4-BE49-F238E27FC236}">
                  <a16:creationId xmlns:a16="http://schemas.microsoft.com/office/drawing/2014/main" id="{34660E72-A960-F805-2E43-AD505CFE29BD}"/>
                </a:ext>
              </a:extLst>
            </p:cNvPr>
            <p:cNvSpPr>
              <a:spLocks/>
            </p:cNvSpPr>
            <p:nvPr/>
          </p:nvSpPr>
          <p:spPr bwMode="gray">
            <a:xfrm>
              <a:off x="6145182" y="2668773"/>
              <a:ext cx="134967" cy="243385"/>
            </a:xfrm>
            <a:custGeom>
              <a:avLst/>
              <a:gdLst>
                <a:gd name="T0" fmla="*/ 6 w 61"/>
                <a:gd name="T1" fmla="*/ 0 h 110"/>
                <a:gd name="T2" fmla="*/ 0 w 61"/>
                <a:gd name="T3" fmla="*/ 7 h 110"/>
                <a:gd name="T4" fmla="*/ 48 w 61"/>
                <a:gd name="T5" fmla="*/ 55 h 110"/>
                <a:gd name="T6" fmla="*/ 0 w 61"/>
                <a:gd name="T7" fmla="*/ 104 h 110"/>
                <a:gd name="T8" fmla="*/ 6 w 61"/>
                <a:gd name="T9" fmla="*/ 110 h 110"/>
                <a:gd name="T10" fmla="*/ 54 w 61"/>
                <a:gd name="T11" fmla="*/ 62 h 110"/>
                <a:gd name="T12" fmla="*/ 61 w 61"/>
                <a:gd name="T13" fmla="*/ 55 h 110"/>
                <a:gd name="T14" fmla="*/ 54 w 61"/>
                <a:gd name="T15" fmla="*/ 49 h 110"/>
                <a:gd name="T16" fmla="*/ 6 w 61"/>
                <a:gd name="T1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10">
                  <a:moveTo>
                    <a:pt x="6" y="0"/>
                  </a:moveTo>
                  <a:lnTo>
                    <a:pt x="0" y="7"/>
                  </a:lnTo>
                  <a:lnTo>
                    <a:pt x="48" y="55"/>
                  </a:lnTo>
                  <a:lnTo>
                    <a:pt x="0" y="104"/>
                  </a:lnTo>
                  <a:lnTo>
                    <a:pt x="6" y="110"/>
                  </a:lnTo>
                  <a:lnTo>
                    <a:pt x="54" y="62"/>
                  </a:lnTo>
                  <a:lnTo>
                    <a:pt x="61" y="55"/>
                  </a:lnTo>
                  <a:lnTo>
                    <a:pt x="54" y="49"/>
                  </a:lnTo>
                  <a:lnTo>
                    <a:pt x="6" y="0"/>
                  </a:lnTo>
                  <a:close/>
                </a:path>
              </a:pathLst>
            </a:custGeom>
            <a:solidFill>
              <a:srgbClr val="FF862C"/>
            </a:solidFill>
            <a:ln w="19050">
              <a:solidFill>
                <a:srgbClr val="FF862C"/>
              </a:solidFill>
            </a:ln>
          </p:spPr>
          <p:txBody>
            <a:bodyPr vert="horz" wrap="square" lIns="91440" tIns="45720" rIns="91440" bIns="45720" numCol="1" anchor="t" anchorCtr="0" compatLnSpc="1">
              <a:prstTxWarp prst="textNoShape">
                <a:avLst/>
              </a:prstTxWarp>
            </a:bodyPr>
            <a:lstStyle/>
            <a:p>
              <a:endParaRPr lang="en-US" altLang="ja-JP" dirty="0">
                <a:solidFill>
                  <a:schemeClr val="bg1"/>
                </a:solidFill>
                <a:latin typeface="BIZ UDPゴシック" panose="020B0400000000000000" pitchFamily="50" charset="-128"/>
                <a:ea typeface="BIZ UDPゴシック" panose="020B0400000000000000" pitchFamily="50" charset="-128"/>
              </a:endParaRPr>
            </a:p>
          </p:txBody>
        </p:sp>
      </p:grpSp>
      <p:cxnSp>
        <p:nvCxnSpPr>
          <p:cNvPr id="30" name="直線コネクタ 2">
            <a:extLst>
              <a:ext uri="{FF2B5EF4-FFF2-40B4-BE49-F238E27FC236}">
                <a16:creationId xmlns:a16="http://schemas.microsoft.com/office/drawing/2014/main" id="{B01C83EB-D0C8-B5F9-C1E3-29FBB7750EDB}"/>
              </a:ext>
            </a:extLst>
          </p:cNvPr>
          <p:cNvCxnSpPr>
            <a:cxnSpLocks/>
          </p:cNvCxnSpPr>
          <p:nvPr/>
        </p:nvCxnSpPr>
        <p:spPr bwMode="gray">
          <a:xfrm>
            <a:off x="561792" y="5807832"/>
            <a:ext cx="5553258"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4" name="直線コネクタ 2">
            <a:extLst>
              <a:ext uri="{FF2B5EF4-FFF2-40B4-BE49-F238E27FC236}">
                <a16:creationId xmlns:a16="http://schemas.microsoft.com/office/drawing/2014/main" id="{5C1A53DD-90AA-C58D-4262-501D7AB8B229}"/>
              </a:ext>
            </a:extLst>
          </p:cNvPr>
          <p:cNvCxnSpPr>
            <a:cxnSpLocks/>
          </p:cNvCxnSpPr>
          <p:nvPr/>
        </p:nvCxnSpPr>
        <p:spPr bwMode="gray">
          <a:xfrm>
            <a:off x="566487" y="5441266"/>
            <a:ext cx="4662336"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13" name="直線コネクタ 2">
            <a:extLst>
              <a:ext uri="{FF2B5EF4-FFF2-40B4-BE49-F238E27FC236}">
                <a16:creationId xmlns:a16="http://schemas.microsoft.com/office/drawing/2014/main" id="{E537DDF1-8EE8-6815-772A-2AE94FF47EE8}"/>
              </a:ext>
            </a:extLst>
          </p:cNvPr>
          <p:cNvCxnSpPr>
            <a:cxnSpLocks/>
          </p:cNvCxnSpPr>
          <p:nvPr/>
        </p:nvCxnSpPr>
        <p:spPr bwMode="gray">
          <a:xfrm>
            <a:off x="2511958" y="2653774"/>
            <a:ext cx="2866492"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15" name="直線コネクタ 2">
            <a:extLst>
              <a:ext uri="{FF2B5EF4-FFF2-40B4-BE49-F238E27FC236}">
                <a16:creationId xmlns:a16="http://schemas.microsoft.com/office/drawing/2014/main" id="{E01C3878-54C0-FAA0-629C-C4C3E67DBCD3}"/>
              </a:ext>
            </a:extLst>
          </p:cNvPr>
          <p:cNvCxnSpPr>
            <a:cxnSpLocks/>
          </p:cNvCxnSpPr>
          <p:nvPr/>
        </p:nvCxnSpPr>
        <p:spPr bwMode="gray">
          <a:xfrm>
            <a:off x="561792" y="3006065"/>
            <a:ext cx="4334058"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32" name="直線コネクタ 2">
            <a:extLst>
              <a:ext uri="{FF2B5EF4-FFF2-40B4-BE49-F238E27FC236}">
                <a16:creationId xmlns:a16="http://schemas.microsoft.com/office/drawing/2014/main" id="{35AADD16-D6D3-A48D-5E80-117CC5D22F82}"/>
              </a:ext>
            </a:extLst>
          </p:cNvPr>
          <p:cNvCxnSpPr>
            <a:cxnSpLocks/>
          </p:cNvCxnSpPr>
          <p:nvPr/>
        </p:nvCxnSpPr>
        <p:spPr bwMode="gray">
          <a:xfrm>
            <a:off x="561792" y="3399765"/>
            <a:ext cx="1950166" cy="0"/>
          </a:xfrm>
          <a:prstGeom prst="line">
            <a:avLst/>
          </a:prstGeom>
          <a:solidFill>
            <a:sysClr val="window" lastClr="FFFFFF"/>
          </a:solidFill>
          <a:ln w="149225" cap="flat" cmpd="sng" algn="ctr">
            <a:solidFill>
              <a:srgbClr val="F4EA66">
                <a:alpha val="90000"/>
              </a:srgbClr>
            </a:solidFill>
            <a:prstDash val="solid"/>
            <a:miter lim="800000"/>
          </a:ln>
          <a:effectLst/>
        </p:spPr>
      </p:cxnSp>
      <p:sp>
        <p:nvSpPr>
          <p:cNvPr id="8" name="テキスト ボックス 23">
            <a:extLst>
              <a:ext uri="{FF2B5EF4-FFF2-40B4-BE49-F238E27FC236}">
                <a16:creationId xmlns:a16="http://schemas.microsoft.com/office/drawing/2014/main" id="{7FBF7945-1B7A-A241-252E-035925CD97FA}"/>
              </a:ext>
            </a:extLst>
          </p:cNvPr>
          <p:cNvSpPr txBox="1">
            <a:spLocks/>
          </p:cNvSpPr>
          <p:nvPr/>
        </p:nvSpPr>
        <p:spPr bwMode="gray">
          <a:xfrm>
            <a:off x="566485" y="1592044"/>
            <a:ext cx="5548564" cy="4257576"/>
          </a:xfrm>
          <a:prstGeom prst="rect">
            <a:avLst/>
          </a:prstGeom>
          <a:noFill/>
        </p:spPr>
        <p:txBody>
          <a:bodyPr wrap="square" lIns="0" tIns="0" rIns="0" bIns="0" rtlCol="0" anchor="ctr">
            <a:spAutoFit/>
          </a:bodyPr>
          <a:lstStyle/>
          <a:p>
            <a:pPr defTabSz="914385">
              <a:spcAft>
                <a:spcPts val="1000"/>
              </a:spcAft>
            </a:pP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インターネットなどのデジタル技術は、</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私たちの暮らしに不可欠なものと</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なった一方で、利用者の低年齢化に</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伴い、様々なトラブルやリスクも</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増えています。</a:t>
            </a:r>
            <a:br>
              <a:rPr kumimoji="1" lang="en-US" altLang="ja-JP" sz="10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endParaRPr kumimoji="1" lang="en-US" altLang="ja-JP" sz="1000" spc="33"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defTabSz="914385">
              <a:spcAft>
                <a:spcPts val="1000"/>
              </a:spcAft>
            </a:pP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こどもたちが安全に利用するために、</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保護者も一緒に学び、取り組むことが</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重要です。</a:t>
            </a:r>
            <a:endPar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defTabSz="914385">
              <a:spcAft>
                <a:spcPts val="1000"/>
              </a:spcAft>
            </a:pPr>
            <a:br>
              <a:rPr kumimoji="1" lang="en-US" altLang="ja-JP" sz="10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保護者が前向きに実践できるよう、</a:t>
            </a:r>
            <a:br>
              <a:rPr kumimoji="1" lang="en-US" altLang="ja-JP"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spc="33" dirty="0">
                <a:latin typeface="BIZ UDPゴシック" panose="020B0400000000000000" pitchFamily="50" charset="-128"/>
                <a:ea typeface="BIZ UDPゴシック" panose="020B0400000000000000" pitchFamily="50" charset="-128"/>
                <a:sym typeface="BIZ UDPゴシック" panose="020B0400000000000000" pitchFamily="50" charset="-128"/>
              </a:rPr>
              <a:t>楽しく、分かりやすく伝えていきましょう。</a:t>
            </a:r>
            <a:endParaRPr kumimoji="1" lang="en-US" altLang="ja-JP" sz="1000" spc="33"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Tree>
    <p:extLst>
      <p:ext uri="{BB962C8B-B14F-4D97-AF65-F5344CB8AC3E}">
        <p14:creationId xmlns:p14="http://schemas.microsoft.com/office/powerpoint/2010/main" val="38204577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6363933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P11)</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19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次は情報の匿名性の例です。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で現役アスリートがおすすめするスポーツシューズの投稿を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見つけました。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「現役アスリートの僕のおすすめ、このシューズで世界大会に出られた！」と書かれていました。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部活動の成績に悩んでいた</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さんは「現役アスリートのいうことなら</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正しいはず」と考え、すぐにそのシューズを買いました。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これはなにが問題でしょうか？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58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4" name="Picture 13">
            <a:extLst>
              <a:ext uri="{FF2B5EF4-FFF2-40B4-BE49-F238E27FC236}">
                <a16:creationId xmlns:a16="http://schemas.microsoft.com/office/drawing/2014/main" id="{9E02A8C2-FB64-40DB-8B73-51436D1EE4A3}"/>
              </a:ext>
            </a:extLst>
          </p:cNvPr>
          <p:cNvPicPr>
            <a:picLocks noChangeAspect="1"/>
          </p:cNvPicPr>
          <p:nvPr/>
        </p:nvPicPr>
        <p:blipFill rotWithShape="1">
          <a:blip r:embed="rId6"/>
          <a:srcRect l="955" t="961" r="955"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506294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963042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P12)</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B</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さんが信じた現役アスリートの投稿は実はウソの投稿でした。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現役アスリートのふりをした人が、ただシューズを販売していただけで、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広告でうたわれていた効果も保証されたものではありませんでした。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インターネット上では簡単に名前・年齢・性別・職業をごまかすことが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できます。「この人は実はウソをついているかも？」と疑い、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自分を守りましょう！ </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04930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CCB0CEE8-611D-41CD-98C3-CE432464B076}"/>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0080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449743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Title 8">
            <a:extLst>
              <a:ext uri="{FF2B5EF4-FFF2-40B4-BE49-F238E27FC236}">
                <a16:creationId xmlns:a16="http://schemas.microsoft.com/office/drawing/2014/main" id="{6EA0C9A5-CF4E-4619-941A-72D2DC7D5900}"/>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P13)</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21</a:t>
            </a:fld>
            <a:endParaRPr lang="ja-JP" altLang="en-US"/>
          </a:p>
        </p:txBody>
      </p:sp>
      <p:sp>
        <p:nvSpPr>
          <p:cNvPr id="11" name="TextBox 10">
            <a:extLst>
              <a:ext uri="{FF2B5EF4-FFF2-40B4-BE49-F238E27FC236}">
                <a16:creationId xmlns:a16="http://schemas.microsoft.com/office/drawing/2014/main" id="{B4CE39C1-1992-42AE-8ACB-071C67DF2B72}"/>
              </a:ext>
            </a:extLst>
          </p:cNvPr>
          <p:cNvSpPr txBox="1"/>
          <p:nvPr/>
        </p:nvSpPr>
        <p:spPr>
          <a:xfrm>
            <a:off x="5576552" y="1217688"/>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次はパーソナライズの例を見てみましょう。</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C</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さんはダイエットについて気になり、インターネットを使ってダイエットに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関する情報を検索していました。</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すると、それ以降、検索サイトや</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では、ダイエット関連情報や広告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ばかりが表示されるようになりました。</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ダイエットの情報ばかり見ているうちに、「もっと早くやせなくては」、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と思うようにもなってしまいました。</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なぜダイエットに関する情報ばかりが表示されるように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なったのでしょうか？</a:t>
            </a:r>
          </a:p>
        </p:txBody>
      </p:sp>
      <p:sp>
        <p:nvSpPr>
          <p:cNvPr id="27" name="Rectangle: Rounded Corners 1">
            <a:extLst>
              <a:ext uri="{FF2B5EF4-FFF2-40B4-BE49-F238E27FC236}">
                <a16:creationId xmlns:a16="http://schemas.microsoft.com/office/drawing/2014/main" id="{7CE93207-E58F-5BF4-994F-AD36074B7AB9}"/>
              </a:ext>
            </a:extLst>
          </p:cNvPr>
          <p:cNvSpPr/>
          <p:nvPr/>
        </p:nvSpPr>
        <p:spPr>
          <a:xfrm>
            <a:off x="5576552" y="4342910"/>
            <a:ext cx="1123950" cy="295021"/>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E4BA04D7-F2A0-40A1-B9DA-CC2AAF5E2584}"/>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E00BCE02-DE2A-4463-8133-4B874CC93A7D}"/>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A3F24533-9A29-438D-8F82-49C63D701959}"/>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39CBE01B-7F6E-43E3-B553-4D9ADE217F00}"/>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747012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9388897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7" name="Title 16">
            <a:extLst>
              <a:ext uri="{FF2B5EF4-FFF2-40B4-BE49-F238E27FC236}">
                <a16:creationId xmlns:a16="http://schemas.microsoft.com/office/drawing/2014/main" id="{1146AF99-85C3-418A-B332-53B25180D103}"/>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P14)</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22</a:t>
            </a:fld>
            <a:endParaRPr lang="ja-JP" altLang="en-US"/>
          </a:p>
        </p:txBody>
      </p:sp>
      <p:sp>
        <p:nvSpPr>
          <p:cNvPr id="10" name="TextBox 9">
            <a:extLst>
              <a:ext uri="{FF2B5EF4-FFF2-40B4-BE49-F238E27FC236}">
                <a16:creationId xmlns:a16="http://schemas.microsoft.com/office/drawing/2014/main" id="{B0F8C557-3BF5-46D9-A4F3-BEEB1DE87C70}"/>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インターネットの世界では、みなさんの年齢や、過去の検索・閲覧履歴に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もとづいて、それぞれの人の好みに近い有益そうな情報が優先的に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表示される仕組みがあります。これをパーソナライズといいます。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興味のある情報が次々表示されることで、ついスマホを見続けてしまう</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こともあるかと思います。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本当に必要な情報は何か、立ち止まって考えてみましょう。</a:t>
            </a:r>
          </a:p>
        </p:txBody>
      </p:sp>
      <p:sp>
        <p:nvSpPr>
          <p:cNvPr id="27" name="Rectangle: Rounded Corners 1">
            <a:extLst>
              <a:ext uri="{FF2B5EF4-FFF2-40B4-BE49-F238E27FC236}">
                <a16:creationId xmlns:a16="http://schemas.microsoft.com/office/drawing/2014/main" id="{D0CCA7DD-2183-1D32-D8BB-F3B9096851B5}"/>
              </a:ext>
            </a:extLst>
          </p:cNvPr>
          <p:cNvSpPr/>
          <p:nvPr/>
        </p:nvSpPr>
        <p:spPr>
          <a:xfrm>
            <a:off x="5576552" y="30502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34EE38FD-A8F2-4FB3-92CE-A969EAA1CF25}"/>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ECA600C0-D89E-4748-A662-51ADB7605B98}"/>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9DB2C87D-2139-48AC-BAC5-640F5699E12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0E821AEE-4CF4-4F3D-A2C9-0C6F43D77A8D}"/>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220790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4025851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7CC94EE7-3B28-48A6-987E-2224A340DF26}"/>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P15)</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23</a:t>
            </a:fld>
            <a:endParaRPr lang="ja-JP" altLang="en-US"/>
          </a:p>
        </p:txBody>
      </p:sp>
      <p:sp>
        <p:nvSpPr>
          <p:cNvPr id="11" name="TextBox 10">
            <a:extLst>
              <a:ext uri="{FF2B5EF4-FFF2-40B4-BE49-F238E27FC236}">
                <a16:creationId xmlns:a16="http://schemas.microsoft.com/office/drawing/2014/main" id="{8D7DBF72-E6C1-4F27-99B2-0EDC284FA35C}"/>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次はエコーチェンバー</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フィルターバブルの例です。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D</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さんは「有名人の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さんの言っていることは正しい」と思っています。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実際に、</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を見ると、「</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さんの意見に賛成」という投稿がたくさん表示</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されているように見えます。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そのため、</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D</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さんは「みんなは私と同じ意見を持っている。だから</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さんはやっぱり正しいんだ」、と思い込むようになりました。</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これは、なにが問題なのでしょうか？</a:t>
            </a:r>
          </a:p>
        </p:txBody>
      </p:sp>
      <p:sp>
        <p:nvSpPr>
          <p:cNvPr id="27" name="Rectangle: Rounded Corners 1">
            <a:extLst>
              <a:ext uri="{FF2B5EF4-FFF2-40B4-BE49-F238E27FC236}">
                <a16:creationId xmlns:a16="http://schemas.microsoft.com/office/drawing/2014/main" id="{96D71150-068E-15F8-75FB-FCE69FB5C023}"/>
              </a:ext>
            </a:extLst>
          </p:cNvPr>
          <p:cNvSpPr/>
          <p:nvPr/>
        </p:nvSpPr>
        <p:spPr>
          <a:xfrm>
            <a:off x="5576552" y="356733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52834874-6760-48FF-89A2-8317AD6B928F}"/>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269293F2-0FB4-4090-9545-020B3117CFFD}"/>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8316EE41-E208-415D-8D25-E754B561CC8E}"/>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7A29B582-0365-4816-8630-A5285F30DEE7}"/>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83266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8804322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7D46B511-D3B0-406D-A92A-A6D5E3969ADF}"/>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P16)</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24</a:t>
            </a:fld>
            <a:endParaRPr lang="ja-JP" altLang="en-US"/>
          </a:p>
        </p:txBody>
      </p:sp>
      <p:sp>
        <p:nvSpPr>
          <p:cNvPr id="10" name="TextBox 9">
            <a:extLst>
              <a:ext uri="{FF2B5EF4-FFF2-40B4-BE49-F238E27FC236}">
                <a16:creationId xmlns:a16="http://schemas.microsoft.com/office/drawing/2014/main" id="{DABB141F-E601-4908-9C33-3178329839F8}"/>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実は、私たちが受け取る情報は偏っているかもしれません。</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インターネット上では、</a:t>
            </a: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などに自分の意見を発信すると似た意見ばかりが表示されるように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なる「エコーチェンバー」や、インターネットの検索履歴などをもとに自分の好みや興味・関心に近い事柄ばかりが表示され、まるで「泡」の中にいる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ように、限られた情報しか見えなくなってしまう「フィルターバブル」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といった現象が存在します。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いろいろな考え方に触れる機会が少なくなると、自分では気がつかない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うちに考えが偏りやすくなり、差別や偏見につながる可能性もあります。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意識的にさまざまな情報をバランスよく取り入れることが大切です。</a:t>
            </a:r>
          </a:p>
        </p:txBody>
      </p:sp>
      <p:sp>
        <p:nvSpPr>
          <p:cNvPr id="35" name="Rectangle: Rounded Corners 1">
            <a:extLst>
              <a:ext uri="{FF2B5EF4-FFF2-40B4-BE49-F238E27FC236}">
                <a16:creationId xmlns:a16="http://schemas.microsoft.com/office/drawing/2014/main" id="{6B7FA7D3-81A7-CF0F-374F-A5EB0B67F549}"/>
              </a:ext>
            </a:extLst>
          </p:cNvPr>
          <p:cNvSpPr/>
          <p:nvPr/>
        </p:nvSpPr>
        <p:spPr>
          <a:xfrm>
            <a:off x="5576552" y="434293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59137798-ABEA-4BFD-9EEC-F120C4448264}"/>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1E88E5D1-6B4A-4C15-A2DD-B9FF2547178A}"/>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339506D6-19E6-4E9E-9694-9558E4361237}"/>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EEA37522-BE81-4F38-8489-636DB45FC5E3}"/>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598809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6992944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1D8DBA4-54C1-4E68-B99C-221D58653FB9}"/>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P17)</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25</a:t>
            </a:fld>
            <a:endParaRPr lang="ja-JP" altLang="en-US"/>
          </a:p>
        </p:txBody>
      </p:sp>
      <p:sp>
        <p:nvSpPr>
          <p:cNvPr id="11" name="TextBox 10">
            <a:extLst>
              <a:ext uri="{FF2B5EF4-FFF2-40B4-BE49-F238E27FC236}">
                <a16:creationId xmlns:a16="http://schemas.microsoft.com/office/drawing/2014/main" id="{9BB164DD-8238-4419-8E00-543A5169A63D}"/>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buSzPts val="1200"/>
              <a:buFont typeface="Arial" panose="020B0604020202020204" pitchFamily="34" charset="0"/>
              <a:buChar cha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次に、「情報的健康」に関するコラムを紹介します。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「情報的健康」とは、さまざまな情報をバランスよく取り入れ、情報の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確からしさや安全性等を意識して、ニセ情報等への免疫を獲得することで、それぞれの人が望む幸福を追求できている状態を指します。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SzPts val="1200"/>
              <a:buFont typeface="Arial" panose="020B0604020202020204" pitchFamily="34" charset="0"/>
              <a:buChar cha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日々の食事においても、偏った食事を続けると体調を崩してしまいます。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食事と同じように、情報もバランスよく取り入れることを意識して、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「情報的健康」の状態を目指しましょう。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A027C02C-5E8B-5CE0-3F89-B9EE519D2E70}"/>
              </a:ext>
            </a:extLst>
          </p:cNvPr>
          <p:cNvSpPr/>
          <p:nvPr/>
        </p:nvSpPr>
        <p:spPr>
          <a:xfrm>
            <a:off x="5576552" y="356733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E323123D-D1C5-404B-8A87-4D5981D86267}"/>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8C0B10D4-BD2E-439A-975D-6B9F349ECB0E}"/>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902FC8B0-B77F-493B-BF19-912D6080770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61CA7098-304F-47A7-AA58-B415446F0166}"/>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357544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899982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1BF7788-6ED9-497E-9FC6-91E05AE536A6}"/>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P18)</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26</a:t>
            </a:fld>
            <a:endParaRPr lang="ja-JP" altLang="en-US"/>
          </a:p>
        </p:txBody>
      </p:sp>
      <p:sp>
        <p:nvSpPr>
          <p:cNvPr id="10" name="TextBox 9">
            <a:extLst>
              <a:ext uri="{FF2B5EF4-FFF2-40B4-BE49-F238E27FC236}">
                <a16:creationId xmlns:a16="http://schemas.microsoft.com/office/drawing/2014/main" id="{E5F9CCB8-3808-44F0-950E-4EF564995606}"/>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次の例を見てみましょう。</a:t>
            </a: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で見かける投稿や広告に潜むアテンション・エコノミーの例です。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１つめは「衝撃の事実、バイト先の商品をつまみ食い！」と書かれた</a:t>
            </a:r>
            <a:r>
              <a:rPr kumimoji="1" lang="en-US" altLang="ja-JP" sz="1400" spc="100" dirty="0" err="1">
                <a:latin typeface="BIZ UDPゴシック" panose="020B0400000000000000" pitchFamily="50" charset="-128"/>
                <a:ea typeface="BIZ UDPゴシック" panose="020B0400000000000000" pitchFamily="50" charset="-128"/>
                <a:sym typeface="BIZ UDPゴシック" panose="020B0400000000000000" pitchFamily="50" charset="-128"/>
              </a:rPr>
              <a:t>SNS</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への投稿動画です。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２つめは、「</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で話題！有名人が主催する投資セミナー」と書かれた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投資セミナーの広告です。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これらの投稿や広告は何が問題でしょうか</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ED621237-F699-065E-EA69-2F42AF6EA120}"/>
              </a:ext>
            </a:extLst>
          </p:cNvPr>
          <p:cNvSpPr/>
          <p:nvPr/>
        </p:nvSpPr>
        <p:spPr>
          <a:xfrm>
            <a:off x="5576552" y="354742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4A48FF76-014B-41B7-A656-BFCDCA391887}"/>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779492BE-7F86-4E9B-8A49-7FBB3029FFCB}"/>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EC055C40-9969-4DE1-8100-ACB33F7B24A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B3393BD1-4C40-4C77-A081-7660C54F33CC}"/>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7839880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1564230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4ADADEA-B7D8-4559-A798-38BF62036EA3}"/>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P19)</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27</a:t>
            </a:fld>
            <a:endParaRPr lang="ja-JP" altLang="en-US"/>
          </a:p>
        </p:txBody>
      </p:sp>
      <p:sp>
        <p:nvSpPr>
          <p:cNvPr id="12" name="TextBox 11">
            <a:extLst>
              <a:ext uri="{FF2B5EF4-FFF2-40B4-BE49-F238E27FC236}">
                <a16:creationId xmlns:a16="http://schemas.microsoft.com/office/drawing/2014/main" id="{4DF99AA0-B23A-4450-8D8C-7664F885B307}"/>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アテンション・エコノミーは、興味や関心、注目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アテンション</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ひくような情報によって、クリックを促したり、より多くの広告をみたり、サービスを使ってもらおうとするネット上のしくみのことです。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インターネットや</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上では、注目を集めるために、過激なタイトルで</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拡散を狙う広告・投稿が多く存在しています。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極端な情報や偏った情報ほど拡散されやすいことを念頭に、このような</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投稿をうのみにせず、情報の信頼性をしっかり確認することが重要です。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また投稿する際も、注目を集めることだけを優先するのではなく、</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適切な情報を発信しているのか冷静になって考えるようにしましょう。</a:t>
            </a:r>
          </a:p>
        </p:txBody>
      </p:sp>
      <p:sp>
        <p:nvSpPr>
          <p:cNvPr id="27" name="Rectangle: Rounded Corners 1">
            <a:extLst>
              <a:ext uri="{FF2B5EF4-FFF2-40B4-BE49-F238E27FC236}">
                <a16:creationId xmlns:a16="http://schemas.microsoft.com/office/drawing/2014/main" id="{30A61816-7329-4D96-0228-44CD3E9FD9F1}"/>
              </a:ext>
            </a:extLst>
          </p:cNvPr>
          <p:cNvSpPr/>
          <p:nvPr/>
        </p:nvSpPr>
        <p:spPr>
          <a:xfrm>
            <a:off x="5576552" y="38258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406E551A-1591-4303-84B6-9BE43E9A20A3}"/>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3EA7BC70-FD91-4E00-8F6F-86B79100EC94}"/>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BDBC669F-9CEE-49CE-A6CE-4F6C437833B8}"/>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3A4DA54B-6B7E-4474-844C-2B27FD11934E}"/>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1640283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777395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BDAAA28-BBCA-474F-90E8-2F9CF0C31ED1}"/>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P20)</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28</a:t>
            </a:fld>
            <a:endParaRPr lang="ja-JP" altLang="en-US"/>
          </a:p>
        </p:txBody>
      </p:sp>
      <p:sp>
        <p:nvSpPr>
          <p:cNvPr id="9" name="TextBox 8">
            <a:extLst>
              <a:ext uri="{FF2B5EF4-FFF2-40B4-BE49-F238E27FC236}">
                <a16:creationId xmlns:a16="http://schemas.microsoft.com/office/drawing/2014/main" id="{ABE70F12-E3E1-4292-8DE3-485CC94EA787}"/>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で学んだことを振り返り、空欄の正解を見てみましょう。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１つ目、一度投稿した情報を完全に消し去ることは難しい</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２つ目、名前・年齢・性別・職業を簡単にごまかせる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3</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つ目、あなたが興味を持ちそうな内容が優先して表示される</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4</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つ目、受け取る情報が偏っているかもしれない</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5</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つ目、極端な情報ほど注目されやすい</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0F79969C-7358-5999-8C33-3B605919E9F4}"/>
              </a:ext>
            </a:extLst>
          </p:cNvPr>
          <p:cNvSpPr/>
          <p:nvPr/>
        </p:nvSpPr>
        <p:spPr>
          <a:xfrm>
            <a:off x="5576552" y="307830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64E9B452-B19E-4EAE-B22B-AEE29C08FCBB}"/>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C2ADCBCF-D301-49BF-B9AF-645BD0244301}"/>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23">
            <a:extLst>
              <a:ext uri="{FF2B5EF4-FFF2-40B4-BE49-F238E27FC236}">
                <a16:creationId xmlns:a16="http://schemas.microsoft.com/office/drawing/2014/main" id="{DAF4E208-078F-495F-9235-AFF780D9154E}"/>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CFFBA726-6EE7-4A23-9AC9-F67511C3A5C8}"/>
              </a:ext>
            </a:extLst>
          </p:cNvPr>
          <p:cNvPicPr>
            <a:picLocks noChangeAspect="1"/>
          </p:cNvPicPr>
          <p:nvPr/>
        </p:nvPicPr>
        <p:blipFill rotWithShape="1">
          <a:blip r:embed="rId6"/>
          <a:srcRect l="360" t="961" r="154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43948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D3482946-342D-F1C0-3747-5106265A40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4" name="think-cell data - do not delete" hidden="1">
                        <a:extLst>
                          <a:ext uri="{FF2B5EF4-FFF2-40B4-BE49-F238E27FC236}">
                            <a16:creationId xmlns:a16="http://schemas.microsoft.com/office/drawing/2014/main" id="{D3482946-342D-F1C0-3747-5106265A40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2" name="Title 21">
            <a:extLst>
              <a:ext uri="{FF2B5EF4-FFF2-40B4-BE49-F238E27FC236}">
                <a16:creationId xmlns:a16="http://schemas.microsoft.com/office/drawing/2014/main" id="{03541B57-F978-4DB7-6015-AD3633118978}"/>
              </a:ext>
            </a:extLst>
          </p:cNvPr>
          <p:cNvSpPr>
            <a:spLocks noGrp="1"/>
          </p:cNvSpPr>
          <p:nvPr>
            <p:ph type="title"/>
          </p:nvPr>
        </p:nvSpPr>
        <p:spPr/>
        <p:txBody>
          <a:bodyPr vert="horz"/>
          <a:lstStyle/>
          <a:p>
            <a:r>
              <a:rPr lang="ja-JP" altLang="en-US" b="1">
                <a:latin typeface="BIZ UDPゴシック" panose="020B0400000000000000" pitchFamily="50" charset="-128"/>
              </a:rPr>
              <a:t>教材のゴールと伝えたいメッセージ</a:t>
            </a:r>
          </a:p>
        </p:txBody>
      </p:sp>
      <p:sp>
        <p:nvSpPr>
          <p:cNvPr id="2" name="Slide Number Placeholder 1">
            <a:extLst>
              <a:ext uri="{FF2B5EF4-FFF2-40B4-BE49-F238E27FC236}">
                <a16:creationId xmlns:a16="http://schemas.microsoft.com/office/drawing/2014/main" id="{403F94AC-4E09-4D66-4978-147C2FDB4541}"/>
              </a:ext>
            </a:extLst>
          </p:cNvPr>
          <p:cNvSpPr>
            <a:spLocks noGrp="1"/>
          </p:cNvSpPr>
          <p:nvPr>
            <p:ph type="sldNum" sz="quarter" idx="4"/>
          </p:nvPr>
        </p:nvSpPr>
        <p:spPr/>
        <p:txBody>
          <a:bodyPr/>
          <a:lstStyle/>
          <a:p>
            <a:fld id="{75EEF097-E23E-44DF-B033-E758A731DE21}" type="slidenum">
              <a:rPr lang="ja-JP" altLang="en-US" smtClean="0"/>
              <a:pPr/>
              <a:t>2</a:t>
            </a:fld>
            <a:endParaRPr lang="ja-JP" altLang="en-US"/>
          </a:p>
        </p:txBody>
      </p:sp>
      <p:grpSp>
        <p:nvGrpSpPr>
          <p:cNvPr id="4" name="Group 3">
            <a:extLst>
              <a:ext uri="{FF2B5EF4-FFF2-40B4-BE49-F238E27FC236}">
                <a16:creationId xmlns:a16="http://schemas.microsoft.com/office/drawing/2014/main" id="{D4FF557B-452C-1B2D-797C-71C85A3CD026}"/>
              </a:ext>
            </a:extLst>
          </p:cNvPr>
          <p:cNvGrpSpPr/>
          <p:nvPr/>
        </p:nvGrpSpPr>
        <p:grpSpPr bwMode="gray">
          <a:xfrm>
            <a:off x="0" y="1507067"/>
            <a:ext cx="12192001" cy="4543795"/>
            <a:chOff x="0" y="1507067"/>
            <a:chExt cx="12192001" cy="4543795"/>
          </a:xfrm>
        </p:grpSpPr>
        <p:sp>
          <p:nvSpPr>
            <p:cNvPr id="83" name="正方形/長方形 31">
              <a:extLst>
                <a:ext uri="{FF2B5EF4-FFF2-40B4-BE49-F238E27FC236}">
                  <a16:creationId xmlns:a16="http://schemas.microsoft.com/office/drawing/2014/main" id="{C6842423-1EAE-4595-74E6-00DFBFC3AC35}"/>
                </a:ext>
              </a:extLst>
            </p:cNvPr>
            <p:cNvSpPr/>
            <p:nvPr/>
          </p:nvSpPr>
          <p:spPr bwMode="gray">
            <a:xfrm>
              <a:off x="1491278" y="1780080"/>
              <a:ext cx="9003665" cy="543675"/>
            </a:xfrm>
            <a:prstGeom prst="roundRect">
              <a:avLst>
                <a:gd name="adj" fmla="val 9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buClrTx/>
                <a:buSzTx/>
                <a:buFontTx/>
                <a:buNone/>
                <a:tabLst/>
                <a:defRPr/>
              </a:pPr>
              <a:endParaRPr kumimoji="1" lang="ja-JP" altLang="en-US" sz="2500" b="1" i="0" u="none" strike="noStrike" kern="1200" cap="none" spc="0" normalizeH="0" baseline="0" noProof="0">
                <a:ln>
                  <a:noFill/>
                </a:ln>
                <a:solidFill>
                  <a:srgbClr val="FF862C"/>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79" name="テキスト ボックス 23">
              <a:extLst>
                <a:ext uri="{FF2B5EF4-FFF2-40B4-BE49-F238E27FC236}">
                  <a16:creationId xmlns:a16="http://schemas.microsoft.com/office/drawing/2014/main" id="{944B0545-E699-3958-6AE5-228E6D65683A}"/>
                </a:ext>
              </a:extLst>
            </p:cNvPr>
            <p:cNvSpPr txBox="1"/>
            <p:nvPr/>
          </p:nvSpPr>
          <p:spPr bwMode="gray">
            <a:xfrm>
              <a:off x="1" y="1507067"/>
              <a:ext cx="12192000" cy="646520"/>
            </a:xfrm>
            <a:prstGeom prst="rect">
              <a:avLst/>
            </a:prstGeom>
            <a:solidFill>
              <a:srgbClr val="FFD18D"/>
            </a:solidFill>
          </p:spPr>
          <p:txBody>
            <a:bodyPr vert="horz" wrap="square" lIns="0" tIns="0" rIns="0" bIns="0" rtlCol="0" anchor="ctr">
              <a:noAutofit/>
            </a:bodyPr>
            <a:lstStyle>
              <a:defPPr>
                <a:defRPr lang="en-US"/>
              </a:defPPr>
              <a:lvl1pPr marR="0" lvl="0" indent="0" defTabSz="914385" fontAlgn="auto">
                <a:spcBef>
                  <a:spcPts val="0"/>
                </a:spcBef>
                <a:buClrTx/>
                <a:buSzTx/>
                <a:buFontTx/>
                <a:buNone/>
                <a:tabLst>
                  <a:tab pos="265113" algn="l"/>
                </a:tabLst>
                <a:defRPr kumimoji="1" sz="2000">
                  <a:solidFill>
                    <a:schemeClr val="accent1"/>
                  </a:solidFill>
                  <a:latin typeface="Trebuchet MS" panose="020B0603020202020204" pitchFamily="34" charset="0"/>
                  <a:ea typeface="Meiryo UI" panose="020B0604030504040204" pitchFamily="50" charset="-128"/>
                  <a:cs typeface="+mj-cs"/>
                </a:defRPr>
              </a:lvl1pPr>
            </a:lstStyle>
            <a:p>
              <a:pPr marL="1074738">
                <a:tabLst>
                  <a:tab pos="901700" algn="l"/>
                </a:tabLst>
              </a:pPr>
              <a:r>
                <a:rPr lang="ja-JP" altLang="en-US" sz="2400" b="1" spc="33">
                  <a:solidFill>
                    <a:srgbClr val="3C3C3C"/>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rPr>
                <a:t>安全にデジタル技術や情報を活用し、課題を解決できる</a:t>
              </a:r>
            </a:p>
          </p:txBody>
        </p:sp>
        <p:sp>
          <p:nvSpPr>
            <p:cNvPr id="6" name="Oval 20">
              <a:extLst>
                <a:ext uri="{FF2B5EF4-FFF2-40B4-BE49-F238E27FC236}">
                  <a16:creationId xmlns:a16="http://schemas.microsoft.com/office/drawing/2014/main" id="{E104D746-72B8-1CCC-87EF-74E464C5221A}"/>
                </a:ext>
              </a:extLst>
            </p:cNvPr>
            <p:cNvSpPr>
              <a:spLocks noChangeAspect="1" noChangeArrowheads="1"/>
            </p:cNvSpPr>
            <p:nvPr/>
          </p:nvSpPr>
          <p:spPr bwMode="gray">
            <a:xfrm>
              <a:off x="566487" y="162077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1</a:t>
              </a:r>
              <a:endParaRPr lang="ja-JP" altLang="en-US" sz="2000">
                <a:solidFill>
                  <a:srgbClr val="FFFFFF"/>
                </a:solidFill>
                <a:latin typeface="BIZ UDPゴシック" panose="020B0400000000000000" pitchFamily="50" charset="-128"/>
                <a:ea typeface="BIZ UDPゴシック" panose="020B0400000000000000" pitchFamily="50" charset="-128"/>
              </a:endParaRPr>
            </a:p>
          </p:txBody>
        </p:sp>
        <p:sp>
          <p:nvSpPr>
            <p:cNvPr id="35" name="Rectangle 34">
              <a:extLst>
                <a:ext uri="{FF2B5EF4-FFF2-40B4-BE49-F238E27FC236}">
                  <a16:creationId xmlns:a16="http://schemas.microsoft.com/office/drawing/2014/main" id="{08180270-D9E5-9B81-5C1D-1BCA2FC561CB}"/>
                </a:ext>
              </a:extLst>
            </p:cNvPr>
            <p:cNvSpPr/>
            <p:nvPr/>
          </p:nvSpPr>
          <p:spPr bwMode="gray">
            <a:xfrm>
              <a:off x="0" y="2801218"/>
              <a:ext cx="12192000" cy="32496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32" name="Straight Connector 31">
              <a:extLst>
                <a:ext uri="{FF2B5EF4-FFF2-40B4-BE49-F238E27FC236}">
                  <a16:creationId xmlns:a16="http://schemas.microsoft.com/office/drawing/2014/main" id="{F24A1452-E7A0-A3F0-9953-293BEFC7FD67}"/>
                </a:ext>
              </a:extLst>
            </p:cNvPr>
            <p:cNvCxnSpPr>
              <a:cxnSpLocks/>
            </p:cNvCxnSpPr>
            <p:nvPr/>
          </p:nvCxnSpPr>
          <p:spPr bwMode="gray">
            <a:xfrm>
              <a:off x="0" y="2775818"/>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5ADED96-606E-15AA-1A15-15320DC106BA}"/>
                </a:ext>
              </a:extLst>
            </p:cNvPr>
            <p:cNvCxnSpPr>
              <a:cxnSpLocks/>
            </p:cNvCxnSpPr>
            <p:nvPr/>
          </p:nvCxnSpPr>
          <p:spPr bwMode="gray">
            <a:xfrm>
              <a:off x="0" y="6025462"/>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sp>
          <p:nvSpPr>
            <p:cNvPr id="84" name="正方形/長方形 31">
              <a:extLst>
                <a:ext uri="{FF2B5EF4-FFF2-40B4-BE49-F238E27FC236}">
                  <a16:creationId xmlns:a16="http://schemas.microsoft.com/office/drawing/2014/main" id="{122FF8D2-23B8-9517-7F6B-2BEF5160CA0B}"/>
                </a:ext>
              </a:extLst>
            </p:cNvPr>
            <p:cNvSpPr/>
            <p:nvPr/>
          </p:nvSpPr>
          <p:spPr bwMode="gray">
            <a:xfrm>
              <a:off x="566487" y="2533650"/>
              <a:ext cx="2697414" cy="484336"/>
            </a:xfrm>
            <a:prstGeom prst="roundRect">
              <a:avLst>
                <a:gd name="adj" fmla="val 96667"/>
              </a:avLst>
            </a:prstGeom>
            <a:solidFill>
              <a:srgbClr val="FFFFFF"/>
            </a:solidFill>
            <a:ln w="28575" cap="flat" cmpd="sng" algn="ctr">
              <a:solidFill>
                <a:srgbClr val="FFD18D"/>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伝えたいメッセージ</a:t>
              </a:r>
            </a:p>
          </p:txBody>
        </p:sp>
        <p:grpSp>
          <p:nvGrpSpPr>
            <p:cNvPr id="3" name="Group 2">
              <a:extLst>
                <a:ext uri="{FF2B5EF4-FFF2-40B4-BE49-F238E27FC236}">
                  <a16:creationId xmlns:a16="http://schemas.microsoft.com/office/drawing/2014/main" id="{42EF9624-C780-D61E-AA40-E667E3939035}"/>
                </a:ext>
              </a:extLst>
            </p:cNvPr>
            <p:cNvGrpSpPr/>
            <p:nvPr/>
          </p:nvGrpSpPr>
          <p:grpSpPr bwMode="gray">
            <a:xfrm>
              <a:off x="566487" y="3324547"/>
              <a:ext cx="11059026" cy="2177584"/>
              <a:chOff x="566487" y="3337247"/>
              <a:chExt cx="11059026" cy="2177584"/>
            </a:xfrm>
          </p:grpSpPr>
          <p:grpSp>
            <p:nvGrpSpPr>
              <p:cNvPr id="26" name="Group 25">
                <a:extLst>
                  <a:ext uri="{FF2B5EF4-FFF2-40B4-BE49-F238E27FC236}">
                    <a16:creationId xmlns:a16="http://schemas.microsoft.com/office/drawing/2014/main" id="{1D1A4B0C-D479-9FAB-CFA2-C7AEAAB522E9}"/>
                  </a:ext>
                </a:extLst>
              </p:cNvPr>
              <p:cNvGrpSpPr/>
              <p:nvPr/>
            </p:nvGrpSpPr>
            <p:grpSpPr bwMode="gray">
              <a:xfrm>
                <a:off x="936284" y="3704290"/>
                <a:ext cx="10182566" cy="1747025"/>
                <a:chOff x="1037884" y="3661955"/>
                <a:chExt cx="10182566" cy="1747025"/>
              </a:xfrm>
            </p:grpSpPr>
            <p:cxnSp>
              <p:nvCxnSpPr>
                <p:cNvPr id="25" name="直線コネクタ 23">
                  <a:extLst>
                    <a:ext uri="{FF2B5EF4-FFF2-40B4-BE49-F238E27FC236}">
                      <a16:creationId xmlns:a16="http://schemas.microsoft.com/office/drawing/2014/main" id="{3E85C2C2-B5BE-ED26-C468-C1FBA0A8E7A3}"/>
                    </a:ext>
                  </a:extLst>
                </p:cNvPr>
                <p:cNvCxnSpPr>
                  <a:cxnSpLocks/>
                </p:cNvCxnSpPr>
                <p:nvPr/>
              </p:nvCxnSpPr>
              <p:spPr bwMode="gray">
                <a:xfrm>
                  <a:off x="8821153" y="4957878"/>
                  <a:ext cx="2399297"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1" name="直線コネクタ 23">
                  <a:extLst>
                    <a:ext uri="{FF2B5EF4-FFF2-40B4-BE49-F238E27FC236}">
                      <a16:creationId xmlns:a16="http://schemas.microsoft.com/office/drawing/2014/main" id="{7B9A67F9-940F-F809-40F9-DA68C1347726}"/>
                    </a:ext>
                  </a:extLst>
                </p:cNvPr>
                <p:cNvCxnSpPr>
                  <a:cxnSpLocks/>
                </p:cNvCxnSpPr>
                <p:nvPr/>
              </p:nvCxnSpPr>
              <p:spPr bwMode="gray">
                <a:xfrm>
                  <a:off x="4179172" y="5408980"/>
                  <a:ext cx="4507628"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7" name="直線コネクタ 23">
                  <a:extLst>
                    <a:ext uri="{FF2B5EF4-FFF2-40B4-BE49-F238E27FC236}">
                      <a16:creationId xmlns:a16="http://schemas.microsoft.com/office/drawing/2014/main" id="{C509E042-399E-3326-CBB9-573DDC305286}"/>
                    </a:ext>
                  </a:extLst>
                </p:cNvPr>
                <p:cNvCxnSpPr>
                  <a:cxnSpLocks/>
                </p:cNvCxnSpPr>
                <p:nvPr/>
              </p:nvCxnSpPr>
              <p:spPr bwMode="gray">
                <a:xfrm>
                  <a:off x="1050583" y="5408980"/>
                  <a:ext cx="651217"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88" name="直線コネクタ 26">
                  <a:extLst>
                    <a:ext uri="{FF2B5EF4-FFF2-40B4-BE49-F238E27FC236}">
                      <a16:creationId xmlns:a16="http://schemas.microsoft.com/office/drawing/2014/main" id="{854612CD-8F82-DB22-B77A-2BBF7C01836F}"/>
                    </a:ext>
                  </a:extLst>
                </p:cNvPr>
                <p:cNvCxnSpPr>
                  <a:cxnSpLocks/>
                </p:cNvCxnSpPr>
                <p:nvPr/>
              </p:nvCxnSpPr>
              <p:spPr bwMode="gray">
                <a:xfrm>
                  <a:off x="1037884" y="3661955"/>
                  <a:ext cx="3642067" cy="0"/>
                </a:xfrm>
                <a:prstGeom prst="line">
                  <a:avLst/>
                </a:prstGeom>
                <a:solidFill>
                  <a:sysClr val="window" lastClr="FFFFFF"/>
                </a:solidFill>
                <a:ln w="149225" cap="flat" cmpd="sng" algn="ctr">
                  <a:solidFill>
                    <a:srgbClr val="F4EA66">
                      <a:alpha val="90000"/>
                    </a:srgbClr>
                  </a:solidFill>
                  <a:prstDash val="solid"/>
                  <a:miter lim="800000"/>
                </a:ln>
                <a:effectLst/>
              </p:spPr>
            </p:cxnSp>
          </p:grpSp>
          <p:sp>
            <p:nvSpPr>
              <p:cNvPr id="86" name="テキスト ボックス 23">
                <a:extLst>
                  <a:ext uri="{FF2B5EF4-FFF2-40B4-BE49-F238E27FC236}">
                    <a16:creationId xmlns:a16="http://schemas.microsoft.com/office/drawing/2014/main" id="{D0428196-5D0F-116F-8BCD-60FFF5868334}"/>
                  </a:ext>
                </a:extLst>
              </p:cNvPr>
              <p:cNvSpPr txBox="1"/>
              <p:nvPr/>
            </p:nvSpPr>
            <p:spPr bwMode="gray">
              <a:xfrm>
                <a:off x="566487" y="3337247"/>
                <a:ext cx="11059026" cy="2177584"/>
              </a:xfrm>
              <a:prstGeom prst="rect">
                <a:avLst/>
              </a:prstGeom>
              <a:noFill/>
              <a:extLst>
                <a:ext uri="{909E8E84-426E-40DD-AFC4-6F175D3DCCD1}">
                  <a14:hiddenFill xmlns:a14="http://schemas.microsoft.com/office/drawing/2010/main">
                    <a:solidFill>
                      <a:srgbClr val="F2F2F2"/>
                    </a:solidFill>
                  </a14:hiddenFill>
                </a:ext>
              </a:extLst>
            </p:spPr>
            <p:txBody>
              <a:bodyPr vert="horz" wrap="square" lIns="0" tIns="0" rIns="0" bIns="0" rtlCol="0" anchor="t">
                <a:noAutofit/>
              </a:bodyPr>
              <a:lstStyle/>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デジタル空間の特徴を理解することで、課題に対する柔軟な対応力を身につけ、責任ある行動がとれるようになってもらう</a:t>
                </a:r>
                <a:endPar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515938" lvl="1" indent="-400050" defTabSz="914385">
                  <a:lnSpc>
                    <a:spcPct val="120000"/>
                  </a:lnSpc>
                  <a:buClr>
                    <a:srgbClr val="FF862C"/>
                  </a:buClr>
                  <a:buFont typeface="BIZ UDPゴシック" panose="020B0400000000000000" pitchFamily="50" charset="-128"/>
                  <a:buChar char="●"/>
                  <a:defRPr/>
                </a:pPr>
                <a:endPar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デジタル技術が、暮らしを豊かにする可能性を知ることで、前向きな気持ちを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dirty="0">
                    <a:latin typeface="BIZ UDPゴシック" panose="020B0400000000000000" pitchFamily="50" charset="-128"/>
                    <a:ea typeface="BIZ UDPゴシック" panose="020B0400000000000000" pitchFamily="50" charset="-128"/>
                    <a:sym typeface="BIZ UDPゴシック" panose="020B0400000000000000" pitchFamily="50" charset="-128"/>
                  </a:rPr>
                  <a:t>育み、すぐに取り組める具体的な活用方法を知ってもらう</a:t>
                </a:r>
              </a:p>
            </p:txBody>
          </p:sp>
        </p:grpSp>
      </p:grpSp>
    </p:spTree>
    <p:extLst>
      <p:ext uri="{BB962C8B-B14F-4D97-AF65-F5344CB8AC3E}">
        <p14:creationId xmlns:p14="http://schemas.microsoft.com/office/powerpoint/2010/main" val="3460110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076258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Title 7">
            <a:extLst>
              <a:ext uri="{FF2B5EF4-FFF2-40B4-BE49-F238E27FC236}">
                <a16:creationId xmlns:a16="http://schemas.microsoft.com/office/drawing/2014/main" id="{3D0D765B-676A-4B78-A6DD-69ED7BF3E1E3}"/>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P21)</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29</a:t>
            </a:fld>
            <a:endParaRPr lang="ja-JP" altLang="en-US"/>
          </a:p>
        </p:txBody>
      </p:sp>
      <p:sp>
        <p:nvSpPr>
          <p:cNvPr id="11" name="TextBox 10">
            <a:extLst>
              <a:ext uri="{FF2B5EF4-FFF2-40B4-BE49-F238E27FC236}">
                <a16:creationId xmlns:a16="http://schemas.microsoft.com/office/drawing/2014/main" id="{6306AA5E-EC99-44FD-BACC-4DA803ED9F84}"/>
              </a:ext>
            </a:extLst>
          </p:cNvPr>
          <p:cNvSpPr txBox="1"/>
          <p:nvPr/>
        </p:nvSpPr>
        <p:spPr>
          <a:xfrm>
            <a:off x="5576552" y="943144"/>
            <a:ext cx="6278451" cy="3796745"/>
          </a:xfrm>
          <a:prstGeom prst="rect">
            <a:avLst/>
          </a:prstGeom>
          <a:noFill/>
        </p:spPr>
        <p:txBody>
          <a:bodyPr wrap="square" lIns="0" tIns="0" rIns="0" bIns="0" rtlCol="0">
            <a:noAutofit/>
          </a:bodyPr>
          <a:lstStyle/>
          <a:p>
            <a:pPr>
              <a:lnSpc>
                <a:spcPct val="120000"/>
              </a:lnSpc>
            </a:pPr>
            <a:endParaRPr kumimoji="1" lang="en-US" altLang="ja-JP" sz="16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5DE4206C-94DE-1793-3EE1-C2695DEEBDA8}"/>
              </a:ext>
            </a:extLst>
          </p:cNvPr>
          <p:cNvSpPr/>
          <p:nvPr/>
        </p:nvSpPr>
        <p:spPr>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3CCDB7E4-B377-4D8F-B40F-17D2C3CFF412}"/>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A8D3A6D5-E7BF-4290-936D-539E2A4B2A04}"/>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77DD8FDD-ED03-41B8-951D-5390FFA06378}"/>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29503572-E99D-43FB-A539-602498617BE7}"/>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988079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845588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Title 15">
            <a:extLst>
              <a:ext uri="{FF2B5EF4-FFF2-40B4-BE49-F238E27FC236}">
                <a16:creationId xmlns:a16="http://schemas.microsoft.com/office/drawing/2014/main" id="{57EF26CE-993C-4261-8F2F-3ECE206250D2}"/>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P22)</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30</a:t>
            </a:fld>
            <a:endParaRPr lang="ja-JP" altLang="en-US"/>
          </a:p>
        </p:txBody>
      </p:sp>
      <p:sp>
        <p:nvSpPr>
          <p:cNvPr id="9" name="TextBox 8">
            <a:extLst>
              <a:ext uri="{FF2B5EF4-FFF2-40B4-BE49-F238E27FC236}">
                <a16:creationId xmlns:a16="http://schemas.microsoft.com/office/drawing/2014/main" id="{6E274508-5F74-499C-A216-EFC6C13004F5}"/>
              </a:ext>
            </a:extLst>
          </p:cNvPr>
          <p:cNvSpPr txBox="1"/>
          <p:nvPr/>
        </p:nvSpPr>
        <p:spPr>
          <a:xfrm>
            <a:off x="5576551"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パート</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ではデジタル空間にどのようなトラブルがあるか学んで</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いきましょう。</a:t>
            </a:r>
          </a:p>
        </p:txBody>
      </p:sp>
      <p:sp>
        <p:nvSpPr>
          <p:cNvPr id="27" name="Rectangle: Rounded Corners 1">
            <a:extLst>
              <a:ext uri="{FF2B5EF4-FFF2-40B4-BE49-F238E27FC236}">
                <a16:creationId xmlns:a16="http://schemas.microsoft.com/office/drawing/2014/main" id="{7D05B336-CDE4-4716-F948-28679598EFC5}"/>
              </a:ext>
            </a:extLst>
          </p:cNvPr>
          <p:cNvSpPr/>
          <p:nvPr/>
        </p:nvSpPr>
        <p:spPr>
          <a:xfrm>
            <a:off x="5576551" y="17539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3" name="Group 2">
            <a:extLst>
              <a:ext uri="{FF2B5EF4-FFF2-40B4-BE49-F238E27FC236}">
                <a16:creationId xmlns:a16="http://schemas.microsoft.com/office/drawing/2014/main" id="{B7663B34-6C00-F7C1-D3B4-F525EC37F24C}"/>
              </a:ext>
            </a:extLst>
          </p:cNvPr>
          <p:cNvGrpSpPr/>
          <p:nvPr/>
        </p:nvGrpSpPr>
        <p:grpSpPr>
          <a:xfrm>
            <a:off x="0" y="4940300"/>
            <a:ext cx="12192000" cy="1409700"/>
            <a:chOff x="0" y="4876800"/>
            <a:chExt cx="12192000" cy="1409700"/>
          </a:xfrm>
        </p:grpSpPr>
        <p:sp>
          <p:nvSpPr>
            <p:cNvPr id="7" name="Rectangle 6">
              <a:extLst>
                <a:ext uri="{FF2B5EF4-FFF2-40B4-BE49-F238E27FC236}">
                  <a16:creationId xmlns:a16="http://schemas.microsoft.com/office/drawing/2014/main" id="{CE96D0D5-9442-F17D-CB04-55E032E75311}"/>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0" name="Rectangle 9">
              <a:extLst>
                <a:ext uri="{FF2B5EF4-FFF2-40B4-BE49-F238E27FC236}">
                  <a16:creationId xmlns:a16="http://schemas.microsoft.com/office/drawing/2014/main" id="{13D14E86-665E-7554-1950-5086B62926E1}"/>
                </a:ext>
              </a:extLst>
            </p:cNvPr>
            <p:cNvSpPr/>
            <p:nvPr/>
          </p:nvSpPr>
          <p:spPr>
            <a:xfrm>
              <a:off x="566487" y="5366972"/>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PART2</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では、こどもたちが出会いやすいトラブルについて最新の事例を交えて紹介しています。</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闇バイトなどの犯罪被害だけでなく、スマホやインターネットの長時間利用による影響など、心と体の安全を守ることを意識して伝えましょう。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11" name="Group 10">
              <a:extLst>
                <a:ext uri="{FF2B5EF4-FFF2-40B4-BE49-F238E27FC236}">
                  <a16:creationId xmlns:a16="http://schemas.microsoft.com/office/drawing/2014/main" id="{8AF518F1-5A96-2029-5297-066D03EFABEB}"/>
                </a:ext>
              </a:extLst>
            </p:cNvPr>
            <p:cNvGrpSpPr/>
            <p:nvPr/>
          </p:nvGrpSpPr>
          <p:grpSpPr>
            <a:xfrm>
              <a:off x="566487" y="4876800"/>
              <a:ext cx="2938713" cy="378884"/>
              <a:chOff x="566487" y="4826000"/>
              <a:chExt cx="2938713" cy="378884"/>
            </a:xfrm>
          </p:grpSpPr>
          <p:sp>
            <p:nvSpPr>
              <p:cNvPr id="12" name="Rectangle: Rounded Corners 11">
                <a:extLst>
                  <a:ext uri="{FF2B5EF4-FFF2-40B4-BE49-F238E27FC236}">
                    <a16:creationId xmlns:a16="http://schemas.microsoft.com/office/drawing/2014/main" id="{746C0A5A-7E96-FF35-C203-B243406EBBF4}"/>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3" name="Group 12">
                <a:extLst>
                  <a:ext uri="{FF2B5EF4-FFF2-40B4-BE49-F238E27FC236}">
                    <a16:creationId xmlns:a16="http://schemas.microsoft.com/office/drawing/2014/main" id="{B9E37505-BEAE-C76E-B714-BDFBCEDAE0B1}"/>
                  </a:ext>
                </a:extLst>
              </p:cNvPr>
              <p:cNvGrpSpPr/>
              <p:nvPr/>
            </p:nvGrpSpPr>
            <p:grpSpPr>
              <a:xfrm>
                <a:off x="608545" y="4861987"/>
                <a:ext cx="306910" cy="306910"/>
                <a:chOff x="608545" y="4873942"/>
                <a:chExt cx="306910" cy="306910"/>
              </a:xfrm>
            </p:grpSpPr>
            <p:sp>
              <p:nvSpPr>
                <p:cNvPr id="14" name="Oval 16">
                  <a:extLst>
                    <a:ext uri="{FF2B5EF4-FFF2-40B4-BE49-F238E27FC236}">
                      <a16:creationId xmlns:a16="http://schemas.microsoft.com/office/drawing/2014/main" id="{A9039A97-E8D0-0FFA-A0CC-E8B37B343A7A}"/>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5" name="Freeform 17">
                  <a:extLst>
                    <a:ext uri="{FF2B5EF4-FFF2-40B4-BE49-F238E27FC236}">
                      <a16:creationId xmlns:a16="http://schemas.microsoft.com/office/drawing/2014/main" id="{125111C1-06A5-6056-5996-8423F3E2ED29}"/>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8" name="Rectangle: Rounded Corners 17">
            <a:extLst>
              <a:ext uri="{FF2B5EF4-FFF2-40B4-BE49-F238E27FC236}">
                <a16:creationId xmlns:a16="http://schemas.microsoft.com/office/drawing/2014/main" id="{098A9DC7-73F9-47DE-A85F-61322031BE23}"/>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CD3EC783-B71B-414C-A2A6-7586112B3B7F}"/>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1" name="Rectangle 23">
            <a:extLst>
              <a:ext uri="{FF2B5EF4-FFF2-40B4-BE49-F238E27FC236}">
                <a16:creationId xmlns:a16="http://schemas.microsoft.com/office/drawing/2014/main" id="{1E54C4AB-3A1B-4E8D-914E-AA15A977661F}"/>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2" name="Picture 21">
            <a:extLst>
              <a:ext uri="{FF2B5EF4-FFF2-40B4-BE49-F238E27FC236}">
                <a16:creationId xmlns:a16="http://schemas.microsoft.com/office/drawing/2014/main" id="{7F893B71-C4E3-4A73-B5E0-7536B055CD00}"/>
              </a:ext>
            </a:extLst>
          </p:cNvPr>
          <p:cNvPicPr>
            <a:picLocks noChangeAspect="1"/>
          </p:cNvPicPr>
          <p:nvPr/>
        </p:nvPicPr>
        <p:blipFill rotWithShape="1">
          <a:blip r:embed="rId6"/>
          <a:srcRect l="336" t="961" r="1587"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261827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640572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P23)</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まずは、デジタル空間で出会うかもしれないトラブルについて、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空欄の答えを考えてみましょう。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5664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CAD15962-3CCF-48DB-A567-B28183BB19DF}"/>
              </a:ext>
            </a:extLst>
          </p:cNvPr>
          <p:cNvPicPr>
            <a:picLocks noChangeAspect="1"/>
          </p:cNvPicPr>
          <p:nvPr/>
        </p:nvPicPr>
        <p:blipFill rotWithShape="1">
          <a:blip r:embed="rId6"/>
          <a:srcRect l="950" t="961" r="95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561109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369606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P24)</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188565"/>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まずは、こどもたちや保護者のインターネットを取り巻く環境や悩みに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ついてみていきましょう。こちらは、こどもたちがインターネットを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どのように使っているかを調べた調査結果です。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左側のグラフは、こどもたちがインターネットを</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日にどれくらい使って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いるかを示しています。幼児でも</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日平均</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時間近く利用しており、小学生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日平均</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3.8</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時間程度、高校生になると</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日平均</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6</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時間以上利用して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いることがわかります。</a:t>
            </a:r>
          </a:p>
          <a:p>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次に、右側のグラフはインターネットの利用内容を示したグラフです。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年齢が上がるにつれて、ゲームや</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・メッセージ交換などの利用割合が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増えていることが分かります。こどもたちがどのくらいの時間、どのようなサービスを利用しているかを把握し、適切な使い方をサポートすることが</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大切です。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46693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自分のこどもが「インターネットをどのように使っているか」、「何時間使っているか」を保護者が把握できているかを</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問いかけてみましょう。無意識のうちに、関心がないままになっていないかを考えてもらい、保護者の役割の大切さを</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伝えましょう。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 name="Picture 1">
            <a:extLst>
              <a:ext uri="{FF2B5EF4-FFF2-40B4-BE49-F238E27FC236}">
                <a16:creationId xmlns:a16="http://schemas.microsoft.com/office/drawing/2014/main" id="{C5E1AA19-53A6-93BE-C5F0-66D0B70EF2DA}"/>
              </a:ext>
            </a:extLst>
          </p:cNvPr>
          <p:cNvPicPr>
            <a:picLocks noChangeAspect="1"/>
          </p:cNvPicPr>
          <p:nvPr/>
        </p:nvPicPr>
        <p:blipFill>
          <a:blip r:embed="rId6"/>
          <a:stretch>
            <a:fillRect/>
          </a:stretch>
        </p:blipFill>
        <p:spPr>
          <a:xfrm>
            <a:off x="640348" y="1307369"/>
            <a:ext cx="4501612" cy="2532157"/>
          </a:xfrm>
          <a:prstGeom prst="rect">
            <a:avLst/>
          </a:prstGeom>
        </p:spPr>
      </p:pic>
    </p:spTree>
    <p:extLst>
      <p:ext uri="{BB962C8B-B14F-4D97-AF65-F5344CB8AC3E}">
        <p14:creationId xmlns:p14="http://schemas.microsoft.com/office/powerpoint/2010/main" val="1035752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7902114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P25)</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これは、青少年のこどもを持つ保護者に対して、こどものインターネット</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利用に関してどのような不安を抱いているのかを調査した結果です。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保護者が抱えている不安で最も多かったのは、こどもの利用時間に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関する不安です。こどもが利用時間を守れないことについて多くの人が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課題や不安を感じています。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次に多かったのは、スマートフォン、</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やゲームへの依存に対する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不安です。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３番目は「使用状況の不安」です。こどもがスマホを何に使っているか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わからないといった声が多く見られました。</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22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F4CAB40D-1DC5-4925-8808-369A33F03B8A}"/>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938168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2943797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P26)</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322128"/>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では、こどもたちは実際にインターネットでどのようなトラブルに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あっているのでしょうか？総務省が</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2023</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年度に青少年に対して行った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トラブル遭遇状況のアンケート結果を見てみましょう。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最も多い回答は、「使い過ぎによって学業や生活に支障が出た」というもの、２</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位は「他人の投稿と自分を比べてストレスを感じた」、</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「流行に遅れないように情報を追いすぎてストレスを感じた」、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「コミュニケーショントラブルや人間関係の問題にあった」といった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インターネットを起因としたストレスに関わるものでした。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こどもだけでは、こうしたトラブルに対処することは難しいため、保護者が</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こどもと一緒に学び、ともに取組むことが重要です。以降のスライドでは、</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実際のトラブルの例とその対策について見ていきましょう。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60659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AAE9A1E5-8D42-410B-830D-6116E028DC12}"/>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563247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0192143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P27)</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14547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スマホやインターネットの使い過ぎにより学業や生活にどのような影響が</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でてしまうのでしょうか？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友達に付き合ってメッセージのやり取りをやめられない、動画が次々</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おすすめされ見続けてしまうなど、昼夜逆転し、生活リズムの乱れを引き</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起こします。その結果、寝不足になったり、視力が悪くなってしまうことが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あります。体への影響だけでなく、</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を見ていないと不安で、授業や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友達との会話に集中できない、他人の投稿と自分を比較して落ちこんで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しまうなど、心へも悪影響を引き起こします。</a:t>
            </a:r>
          </a:p>
          <a:p>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このようなトラブルを防ぐために、ペアレンタルコントロールによって、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スマホやインターネットの利用時間を制限することが有効です。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ペアレンタルコントロールについては、本教材や総務省の</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HP</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でも詳しく</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解説しています。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42115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総務省のサイトでは、ペアレンタルコントロールの具体的な方法について説明する教材も掲載しています。</a:t>
              </a:r>
              <a:b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必要な時に、受講者が後から自分でも参照できるように、実際のサイトを紹介しましょう。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4" name="Picture 23">
            <a:extLst>
              <a:ext uri="{FF2B5EF4-FFF2-40B4-BE49-F238E27FC236}">
                <a16:creationId xmlns:a16="http://schemas.microsoft.com/office/drawing/2014/main" id="{0E477DD9-5C5C-4F93-8DD1-340FE8ED3E6F}"/>
              </a:ext>
            </a:extLst>
          </p:cNvPr>
          <p:cNvPicPr>
            <a:picLocks noChangeAspect="1"/>
          </p:cNvPicPr>
          <p:nvPr/>
        </p:nvPicPr>
        <p:blipFill rotWithShape="1">
          <a:blip r:embed="rId6"/>
          <a:srcRect l="994" t="961" r="929"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348808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655906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P28)</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次に紹介するのはインターネット上での購入によるトラブルの例です。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スマホゲームやスマホアプリでは、小額の購入が次第にエスカレート</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しやすくなります。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例えば、ゲーム内のアイテムをランダムに入手できる「くじ引き」を使って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みたら、「あともう少しで欲しいアイテムが出るかも！」、などと繰り返す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うちに、自分を制御できなくなり、知らない間に高額な金額になってしまう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ことに・・・</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スマホのペアレンタルコントロール機能を利用して、購入やダウンロードを</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制限することで、こうしたトラブルも防ぐことができます。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08073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7E686B0E-4528-4FB8-B6D2-42A0819C502B}"/>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040120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7158240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P29)</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322128"/>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やグループメッセージなどでは思わぬコミュニケーショントラブルを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引き起こすことがあります。文字だけのコミュニケーションでは、</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相手に自分の意図を正確に伝えることは難しいことを意識しましょう。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・投稿する前にもう一度内容を見直す習慣をつける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・絵文字やスタンプを使う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・電話や直接話すことも考える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などといった工夫をすることが有効です。これからのこどもたちは、</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デジタル空間でのコミュニケーション機会が増えていきます。こども自身の学びのためにも、時には失敗する経験も必要です。大きなトラブルに</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ならないよう保護者が</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などの投稿を見守りつつも、家族や身近な友人とのやり取りから学んでいきましょう。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597802"/>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保護者の関与を前向きなものにすることが大切です。保護者が「見守る」ことで、こどもが安心して相談できる環境を整え、こども自らの成長の機会につながることを伝えましょう。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4" name="Picture 23">
            <a:extLst>
              <a:ext uri="{FF2B5EF4-FFF2-40B4-BE49-F238E27FC236}">
                <a16:creationId xmlns:a16="http://schemas.microsoft.com/office/drawing/2014/main" id="{10347B94-42BF-4416-88AC-E999CF93883B}"/>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744708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481807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P30)</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322128"/>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これは、インターネットで知らない人と気軽につながってしまいトラブルになった例です。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自分の家の周りで撮影した写真を気軽に投稿して、映り込んだ文字や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周辺の景色の特徴を元に住所や本名を特定され、ストーカー被害にあう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リスクもあります。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また、インターネットを通じて仲良くなった人に写真を送ってしまい、</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写真を拡散されたくないならお金を払えとおどされるトラブルも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発生しています。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こどもにインターネットで知らない人とつながることの危険性を説明し、</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ペアレンタルコントロールを活用して</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の利用を適切に管理することも</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有効です。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597802"/>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8650AC21-72EC-4659-913A-A2F28F89787D}"/>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23427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D3482946-342D-F1C0-3747-5106265A40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4" name="think-cell data - do not delete" hidden="1">
                        <a:extLst>
                          <a:ext uri="{FF2B5EF4-FFF2-40B4-BE49-F238E27FC236}">
                            <a16:creationId xmlns:a16="http://schemas.microsoft.com/office/drawing/2014/main" id="{D3482946-342D-F1C0-3747-5106265A40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23282369-0035-DE26-FF86-67A221569710}"/>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a:t>
            </a:fld>
            <a:endParaRPr lang="ja-JP" altLang="en-US"/>
          </a:p>
        </p:txBody>
      </p:sp>
      <p:sp>
        <p:nvSpPr>
          <p:cNvPr id="56" name="Title 21">
            <a:extLst>
              <a:ext uri="{FF2B5EF4-FFF2-40B4-BE49-F238E27FC236}">
                <a16:creationId xmlns:a16="http://schemas.microsoft.com/office/drawing/2014/main" id="{D3C86BC7-A217-BAA4-8344-15B3E2947485}"/>
              </a:ext>
            </a:extLst>
          </p:cNvPr>
          <p:cNvSpPr>
            <a:spLocks noGrp="1"/>
          </p:cNvSpPr>
          <p:nvPr>
            <p:ph type="title"/>
          </p:nvPr>
        </p:nvSpPr>
        <p:spPr>
          <a:xfrm>
            <a:off x="566487" y="302026"/>
            <a:ext cx="11059026" cy="369332"/>
          </a:xfrm>
        </p:spPr>
        <p:txBody>
          <a:bodyPr vert="horz"/>
          <a:lstStyle/>
          <a:p>
            <a:r>
              <a:rPr lang="ja-JP" altLang="en-US" b="1">
                <a:latin typeface="BIZ UDPゴシック" panose="020B0400000000000000" pitchFamily="50" charset="-128"/>
              </a:rPr>
              <a:t>教材のゴールと伝えたいメッセージ</a:t>
            </a:r>
          </a:p>
        </p:txBody>
      </p:sp>
      <p:grpSp>
        <p:nvGrpSpPr>
          <p:cNvPr id="3" name="Group 2">
            <a:extLst>
              <a:ext uri="{FF2B5EF4-FFF2-40B4-BE49-F238E27FC236}">
                <a16:creationId xmlns:a16="http://schemas.microsoft.com/office/drawing/2014/main" id="{1CEF9AF5-53F1-8D3C-FEE6-E9B4D4EF52A2}"/>
              </a:ext>
            </a:extLst>
          </p:cNvPr>
          <p:cNvGrpSpPr/>
          <p:nvPr/>
        </p:nvGrpSpPr>
        <p:grpSpPr bwMode="gray">
          <a:xfrm>
            <a:off x="0" y="1507067"/>
            <a:ext cx="12192001" cy="4518395"/>
            <a:chOff x="0" y="1507067"/>
            <a:chExt cx="12192001" cy="4518395"/>
          </a:xfrm>
        </p:grpSpPr>
        <p:sp>
          <p:nvSpPr>
            <p:cNvPr id="11" name="正方形/長方形 31">
              <a:extLst>
                <a:ext uri="{FF2B5EF4-FFF2-40B4-BE49-F238E27FC236}">
                  <a16:creationId xmlns:a16="http://schemas.microsoft.com/office/drawing/2014/main" id="{27662F98-A3D9-7CC2-3F1D-5CD6B195304F}"/>
                </a:ext>
              </a:extLst>
            </p:cNvPr>
            <p:cNvSpPr/>
            <p:nvPr/>
          </p:nvSpPr>
          <p:spPr bwMode="gray">
            <a:xfrm>
              <a:off x="1491278" y="1780080"/>
              <a:ext cx="9003665" cy="543675"/>
            </a:xfrm>
            <a:prstGeom prst="roundRect">
              <a:avLst>
                <a:gd name="adj" fmla="val 9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buClrTx/>
                <a:buSzTx/>
                <a:buFontTx/>
                <a:buNone/>
                <a:tabLst/>
                <a:defRPr/>
              </a:pPr>
              <a:endParaRPr kumimoji="1" lang="ja-JP" altLang="en-US" sz="2500" b="1" i="0" u="none" strike="noStrike" kern="1200" cap="none" spc="0" normalizeH="0" baseline="0" noProof="0">
                <a:ln>
                  <a:noFill/>
                </a:ln>
                <a:solidFill>
                  <a:srgbClr val="FF862C"/>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 name="テキスト ボックス 23">
              <a:extLst>
                <a:ext uri="{FF2B5EF4-FFF2-40B4-BE49-F238E27FC236}">
                  <a16:creationId xmlns:a16="http://schemas.microsoft.com/office/drawing/2014/main" id="{EBC19794-F62F-0838-6769-F99EF848FC5B}"/>
                </a:ext>
              </a:extLst>
            </p:cNvPr>
            <p:cNvSpPr txBox="1"/>
            <p:nvPr/>
          </p:nvSpPr>
          <p:spPr bwMode="gray">
            <a:xfrm>
              <a:off x="1" y="1507067"/>
              <a:ext cx="12192000" cy="646520"/>
            </a:xfrm>
            <a:prstGeom prst="rect">
              <a:avLst/>
            </a:prstGeom>
            <a:solidFill>
              <a:srgbClr val="FFD18D"/>
            </a:solidFill>
          </p:spPr>
          <p:txBody>
            <a:bodyPr vert="horz" wrap="square" lIns="0" tIns="0" rIns="0" bIns="0" rtlCol="0" anchor="ctr">
              <a:noAutofit/>
            </a:bodyPr>
            <a:lstStyle>
              <a:defPPr>
                <a:defRPr lang="en-US"/>
              </a:defPPr>
              <a:lvl1pPr marR="0" lvl="0" indent="0" defTabSz="914385" fontAlgn="auto">
                <a:spcBef>
                  <a:spcPts val="0"/>
                </a:spcBef>
                <a:buClrTx/>
                <a:buSzTx/>
                <a:buFontTx/>
                <a:buNone/>
                <a:tabLst>
                  <a:tab pos="265113" algn="l"/>
                </a:tabLst>
                <a:defRPr kumimoji="1" sz="2000">
                  <a:solidFill>
                    <a:schemeClr val="accent1"/>
                  </a:solidFill>
                  <a:latin typeface="Trebuchet MS" panose="020B0603020202020204" pitchFamily="34" charset="0"/>
                  <a:ea typeface="Meiryo UI" panose="020B0604030504040204" pitchFamily="50" charset="-128"/>
                  <a:cs typeface="+mj-cs"/>
                </a:defRPr>
              </a:lvl1pPr>
            </a:lstStyle>
            <a:p>
              <a:pPr marL="1074738">
                <a:tabLst>
                  <a:tab pos="901700" algn="l"/>
                </a:tabLst>
              </a:pPr>
              <a:r>
                <a:rPr lang="ja-JP" altLang="en-US" sz="2400" b="1" spc="33">
                  <a:solidFill>
                    <a:srgbClr val="3C3C3C"/>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rPr>
                <a:t>周りのことを考え、責任ある行動がとれる</a:t>
              </a:r>
            </a:p>
          </p:txBody>
        </p:sp>
        <p:sp>
          <p:nvSpPr>
            <p:cNvPr id="14" name="Oval 20">
              <a:extLst>
                <a:ext uri="{FF2B5EF4-FFF2-40B4-BE49-F238E27FC236}">
                  <a16:creationId xmlns:a16="http://schemas.microsoft.com/office/drawing/2014/main" id="{6A2CBFB8-2670-5783-6E8F-989F6F951969}"/>
                </a:ext>
              </a:extLst>
            </p:cNvPr>
            <p:cNvSpPr>
              <a:spLocks noChangeAspect="1" noChangeArrowheads="1"/>
            </p:cNvSpPr>
            <p:nvPr/>
          </p:nvSpPr>
          <p:spPr bwMode="gray">
            <a:xfrm>
              <a:off x="566487" y="162077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2</a:t>
              </a:r>
              <a:endParaRPr lang="ja-JP" altLang="en-US" sz="2000">
                <a:solidFill>
                  <a:srgbClr val="FFFFFF"/>
                </a:solidFill>
                <a:latin typeface="BIZ UDPゴシック" panose="020B0400000000000000" pitchFamily="50" charset="-128"/>
                <a:ea typeface="BIZ UDPゴシック" panose="020B0400000000000000" pitchFamily="50" charset="-128"/>
              </a:endParaRPr>
            </a:p>
          </p:txBody>
        </p:sp>
        <p:sp>
          <p:nvSpPr>
            <p:cNvPr id="15" name="Rectangle 14">
              <a:extLst>
                <a:ext uri="{FF2B5EF4-FFF2-40B4-BE49-F238E27FC236}">
                  <a16:creationId xmlns:a16="http://schemas.microsoft.com/office/drawing/2014/main" id="{0B39BE21-6BEE-1995-BBFE-ECB6EF4D1497}"/>
                </a:ext>
              </a:extLst>
            </p:cNvPr>
            <p:cNvSpPr/>
            <p:nvPr/>
          </p:nvSpPr>
          <p:spPr bwMode="gray">
            <a:xfrm>
              <a:off x="1" y="2775818"/>
              <a:ext cx="12192000" cy="32496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16" name="Straight Connector 15">
              <a:extLst>
                <a:ext uri="{FF2B5EF4-FFF2-40B4-BE49-F238E27FC236}">
                  <a16:creationId xmlns:a16="http://schemas.microsoft.com/office/drawing/2014/main" id="{8FD10039-8F2D-DB99-3241-F02F27BC9751}"/>
                </a:ext>
              </a:extLst>
            </p:cNvPr>
            <p:cNvCxnSpPr>
              <a:cxnSpLocks/>
            </p:cNvCxnSpPr>
            <p:nvPr/>
          </p:nvCxnSpPr>
          <p:spPr bwMode="gray">
            <a:xfrm>
              <a:off x="0" y="2775818"/>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93CC1B6-E814-3C40-9725-4CA83A489A00}"/>
                </a:ext>
              </a:extLst>
            </p:cNvPr>
            <p:cNvCxnSpPr>
              <a:cxnSpLocks/>
            </p:cNvCxnSpPr>
            <p:nvPr/>
          </p:nvCxnSpPr>
          <p:spPr bwMode="gray">
            <a:xfrm>
              <a:off x="0" y="6025462"/>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sp>
          <p:nvSpPr>
            <p:cNvPr id="22" name="正方形/長方形 31">
              <a:extLst>
                <a:ext uri="{FF2B5EF4-FFF2-40B4-BE49-F238E27FC236}">
                  <a16:creationId xmlns:a16="http://schemas.microsoft.com/office/drawing/2014/main" id="{16369FA2-96EE-42CF-6742-5CB8C8A5FC17}"/>
                </a:ext>
              </a:extLst>
            </p:cNvPr>
            <p:cNvSpPr/>
            <p:nvPr/>
          </p:nvSpPr>
          <p:spPr bwMode="gray">
            <a:xfrm>
              <a:off x="566487" y="2533650"/>
              <a:ext cx="2697414" cy="484336"/>
            </a:xfrm>
            <a:prstGeom prst="roundRect">
              <a:avLst>
                <a:gd name="adj" fmla="val 96667"/>
              </a:avLst>
            </a:prstGeom>
            <a:solidFill>
              <a:srgbClr val="FFFFFF"/>
            </a:solidFill>
            <a:ln w="28575" cap="flat" cmpd="sng" algn="ctr">
              <a:solidFill>
                <a:srgbClr val="FFD18D"/>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伝えたいメッセージ</a:t>
              </a:r>
            </a:p>
          </p:txBody>
        </p:sp>
        <p:grpSp>
          <p:nvGrpSpPr>
            <p:cNvPr id="35" name="Group 34">
              <a:extLst>
                <a:ext uri="{FF2B5EF4-FFF2-40B4-BE49-F238E27FC236}">
                  <a16:creationId xmlns:a16="http://schemas.microsoft.com/office/drawing/2014/main" id="{63E74926-7C85-DE7C-6C60-504A0727727E}"/>
                </a:ext>
              </a:extLst>
            </p:cNvPr>
            <p:cNvGrpSpPr/>
            <p:nvPr/>
          </p:nvGrpSpPr>
          <p:grpSpPr bwMode="gray">
            <a:xfrm>
              <a:off x="4872924" y="3667747"/>
              <a:ext cx="5531985" cy="1323514"/>
              <a:chOff x="4872924" y="3684681"/>
              <a:chExt cx="5531985" cy="1323514"/>
            </a:xfrm>
          </p:grpSpPr>
          <p:cxnSp>
            <p:nvCxnSpPr>
              <p:cNvPr id="23" name="直線コネクタ 26">
                <a:extLst>
                  <a:ext uri="{FF2B5EF4-FFF2-40B4-BE49-F238E27FC236}">
                    <a16:creationId xmlns:a16="http://schemas.microsoft.com/office/drawing/2014/main" id="{F83FDB03-E2D9-D2D4-AC72-09610D2AB675}"/>
                  </a:ext>
                </a:extLst>
              </p:cNvPr>
              <p:cNvCxnSpPr>
                <a:cxnSpLocks/>
              </p:cNvCxnSpPr>
              <p:nvPr/>
            </p:nvCxnSpPr>
            <p:spPr bwMode="gray">
              <a:xfrm>
                <a:off x="6687914" y="3684681"/>
                <a:ext cx="3620743"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19" name="直線コネクタ 23">
                <a:extLst>
                  <a:ext uri="{FF2B5EF4-FFF2-40B4-BE49-F238E27FC236}">
                    <a16:creationId xmlns:a16="http://schemas.microsoft.com/office/drawing/2014/main" id="{ACF8B35D-8F37-3A76-E180-F6144E66E7B8}"/>
                  </a:ext>
                </a:extLst>
              </p:cNvPr>
              <p:cNvCxnSpPr>
                <a:cxnSpLocks/>
              </p:cNvCxnSpPr>
              <p:nvPr/>
            </p:nvCxnSpPr>
            <p:spPr bwMode="gray">
              <a:xfrm>
                <a:off x="6315981" y="5008195"/>
                <a:ext cx="4088928"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18" name="直線コネクタ 23">
                <a:extLst>
                  <a:ext uri="{FF2B5EF4-FFF2-40B4-BE49-F238E27FC236}">
                    <a16:creationId xmlns:a16="http://schemas.microsoft.com/office/drawing/2014/main" id="{4C44AB03-F7A0-9BE3-A296-522B6657DCF1}"/>
                  </a:ext>
                </a:extLst>
              </p:cNvPr>
              <p:cNvCxnSpPr>
                <a:cxnSpLocks/>
              </p:cNvCxnSpPr>
              <p:nvPr/>
            </p:nvCxnSpPr>
            <p:spPr bwMode="gray">
              <a:xfrm>
                <a:off x="4872924" y="4152831"/>
                <a:ext cx="3633937" cy="0"/>
              </a:xfrm>
              <a:prstGeom prst="line">
                <a:avLst/>
              </a:prstGeom>
              <a:solidFill>
                <a:sysClr val="window" lastClr="FFFFFF"/>
              </a:solidFill>
              <a:ln w="149225" cap="flat" cmpd="sng" algn="ctr">
                <a:solidFill>
                  <a:srgbClr val="F4EA66">
                    <a:alpha val="90000"/>
                  </a:srgbClr>
                </a:solidFill>
                <a:prstDash val="solid"/>
                <a:miter lim="800000"/>
              </a:ln>
              <a:effectLst/>
            </p:spPr>
          </p:cxnSp>
        </p:grpSp>
        <p:sp>
          <p:nvSpPr>
            <p:cNvPr id="24" name="テキスト ボックス 23">
              <a:extLst>
                <a:ext uri="{FF2B5EF4-FFF2-40B4-BE49-F238E27FC236}">
                  <a16:creationId xmlns:a16="http://schemas.microsoft.com/office/drawing/2014/main" id="{8D014780-832D-C535-16A6-F892CF44C591}"/>
                </a:ext>
              </a:extLst>
            </p:cNvPr>
            <p:cNvSpPr txBox="1"/>
            <p:nvPr/>
          </p:nvSpPr>
          <p:spPr bwMode="gray">
            <a:xfrm>
              <a:off x="566487" y="3325859"/>
              <a:ext cx="11059026" cy="2149563"/>
            </a:xfrm>
            <a:prstGeom prst="rect">
              <a:avLst/>
            </a:prstGeom>
            <a:noFill/>
            <a:extLst>
              <a:ext uri="{909E8E84-426E-40DD-AFC4-6F175D3DCCD1}">
                <a14:hiddenFill xmlns:a14="http://schemas.microsoft.com/office/drawing/2010/main">
                  <a:solidFill>
                    <a:srgbClr val="F2F2F2"/>
                  </a:solidFill>
                </a14:hiddenFill>
              </a:ext>
            </a:extLst>
          </p:spPr>
          <p:txBody>
            <a:bodyPr vert="horz" wrap="square" lIns="0" tIns="0" rIns="0" bIns="0" rtlCol="0" anchor="t">
              <a:spAutoFit/>
            </a:bodyPr>
            <a:lstStyle/>
            <a:p>
              <a:pPr marL="400050" lvl="1" indent="-400050" defTabSz="914385">
                <a:lnSpc>
                  <a:spcPct val="120000"/>
                </a:lnSpc>
                <a:buClr>
                  <a:srgbClr val="FF862C"/>
                </a:buClr>
                <a:buFont typeface="BIZ UDPゴシック" panose="020B0400000000000000" pitchFamily="50" charset="-128"/>
                <a:buChar char="●"/>
                <a:defRPr/>
              </a:pP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トラブルに巻き込まれないために、こどもと一緒に考えることの重要性や、</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ペアレンタルコントロールなど具体的な対処を実践できるようになってもらう</a:t>
              </a:r>
              <a:endPar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515938" lvl="1" indent="-400050" defTabSz="914385">
                <a:lnSpc>
                  <a:spcPct val="120000"/>
                </a:lnSpc>
                <a:buClr>
                  <a:srgbClr val="FF862C"/>
                </a:buClr>
                <a:buFont typeface="BIZ UDPゴシック" panose="020B0400000000000000" pitchFamily="50" charset="-128"/>
                <a:buChar char="●"/>
                <a:defRPr/>
              </a:pPr>
              <a:endPar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ニセ・誤情報が社会に与える影響を知り、だまされない</a:t>
              </a:r>
              <a: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拡散しない方法を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知ってもらう</a:t>
              </a:r>
            </a:p>
          </p:txBody>
        </p:sp>
      </p:grpSp>
    </p:spTree>
    <p:extLst>
      <p:ext uri="{BB962C8B-B14F-4D97-AF65-F5344CB8AC3E}">
        <p14:creationId xmlns:p14="http://schemas.microsoft.com/office/powerpoint/2010/main" val="2660421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1986670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P31)</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39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512402"/>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上で、楽に高額を稼げるバイトを見つけ、興味を持ったこどもが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投稿者にメッセージを送ってしまいました。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身分証明書の写真を求められたので、写真を撮って送りました。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その結果、身分証明書の写真でおどされ、犯罪行為を強要され、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罪を犯すことに・・・</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78807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0C7AA121-E165-4B2F-B8DF-274965F90C3C}"/>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046584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7927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P32)</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●簡単に稼げる、高額報酬、などといった投稿、</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●応募すると、身分証明書の写真を送るように指示されたり、</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●連絡手段として見たことのないアプリやサイトを指定された、</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といったことがあれば、闇バイトの可能性を疑いましょう。これらは詐欺や</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犯罪につながる危険な兆候です。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身分証明書や個人情報を絶対に渡さないように注意を促しましょう。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また、こどもたちが保護者へ相談できる環境を整えることも非常に重要です。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日頃からこどもたちの様子を観察し、危ない様子を感じたら、すぐに警察に相談するようにしましょう。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3952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06588A6A-C88F-4BBA-9688-DCF6857F18FE}"/>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601688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756557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Title 15">
            <a:extLst>
              <a:ext uri="{FF2B5EF4-FFF2-40B4-BE49-F238E27FC236}">
                <a16:creationId xmlns:a16="http://schemas.microsoft.com/office/drawing/2014/main" id="{1C05E777-9106-48FB-B9B5-3F50248CA950}"/>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P33)</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41</a:t>
            </a:fld>
            <a:endParaRPr lang="ja-JP" altLang="en-US"/>
          </a:p>
        </p:txBody>
      </p:sp>
      <p:sp>
        <p:nvSpPr>
          <p:cNvPr id="11" name="TextBox 10">
            <a:extLst>
              <a:ext uri="{FF2B5EF4-FFF2-40B4-BE49-F238E27FC236}">
                <a16:creationId xmlns:a16="http://schemas.microsoft.com/office/drawing/2014/main" id="{DC3F1C12-1B62-4BE4-9A67-696B2CB48584}"/>
              </a:ext>
            </a:extLst>
          </p:cNvPr>
          <p:cNvSpPr txBox="1"/>
          <p:nvPr/>
        </p:nvSpPr>
        <p:spPr>
          <a:xfrm>
            <a:off x="5576552" y="943144"/>
            <a:ext cx="6278451" cy="3322128"/>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これはこどもだけでなく、保護者の皆さま自身にも気をつけて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これはこどもだけでなく、保護者の皆さま自身にも気をつけて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いただきたいトラブルの例です。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で知り合った有名な会社の社長秘書を名乗る人から、特別な投資に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誘われました。これは、ウソの身分をかたったなりすまし詐欺の可能性が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なりすまし詐欺とは、メールや電話で信頼させ、金銭をだまし取る犯罪</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です。親族や警察を装ったり、未払い料金の架空請求メールが送られて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くるなど、手口はさまざまです。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メールを受信したら送り主を確認し、少しでも不安を感じたら家族や警察に相談するようにしましょう。</a:t>
            </a:r>
          </a:p>
        </p:txBody>
      </p:sp>
      <p:sp>
        <p:nvSpPr>
          <p:cNvPr id="27" name="Rectangle: Rounded Corners 1">
            <a:extLst>
              <a:ext uri="{FF2B5EF4-FFF2-40B4-BE49-F238E27FC236}">
                <a16:creationId xmlns:a16="http://schemas.microsoft.com/office/drawing/2014/main" id="{69E8ADF9-7851-A54A-60EC-E800B6B26F71}"/>
              </a:ext>
            </a:extLst>
          </p:cNvPr>
          <p:cNvSpPr/>
          <p:nvPr/>
        </p:nvSpPr>
        <p:spPr>
          <a:xfrm>
            <a:off x="5576552" y="433792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058BCA8E-116F-3162-EFC7-6E389FA85BCA}"/>
              </a:ext>
            </a:extLst>
          </p:cNvPr>
          <p:cNvGrpSpPr/>
          <p:nvPr/>
        </p:nvGrpSpPr>
        <p:grpSpPr>
          <a:xfrm>
            <a:off x="0" y="4940300"/>
            <a:ext cx="12192000" cy="1409700"/>
            <a:chOff x="0" y="4876800"/>
            <a:chExt cx="12192000" cy="1409700"/>
          </a:xfrm>
        </p:grpSpPr>
        <p:sp>
          <p:nvSpPr>
            <p:cNvPr id="3" name="Rectangle 2">
              <a:extLst>
                <a:ext uri="{FF2B5EF4-FFF2-40B4-BE49-F238E27FC236}">
                  <a16:creationId xmlns:a16="http://schemas.microsoft.com/office/drawing/2014/main" id="{11E4915F-7B7A-AD7D-9951-49548D469A0A}"/>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7" name="Rectangle 6">
              <a:extLst>
                <a:ext uri="{FF2B5EF4-FFF2-40B4-BE49-F238E27FC236}">
                  <a16:creationId xmlns:a16="http://schemas.microsoft.com/office/drawing/2014/main" id="{87C11BA4-9473-12E2-B964-FC8EC5A0CDC0}"/>
                </a:ext>
              </a:extLst>
            </p:cNvPr>
            <p:cNvSpPr/>
            <p:nvPr/>
          </p:nvSpPr>
          <p:spPr>
            <a:xfrm>
              <a:off x="566487" y="5328335"/>
              <a:ext cx="11059026" cy="646331"/>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こどもが出会うトラブルだけでなく、保護者自身も、犯罪に巻き込まれる可能性があります。</a:t>
              </a:r>
              <a:b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自分を守ることで、こどもを守ることにもつながることを説明しましょう</a:t>
              </a:r>
              <a:r>
                <a:rPr lang="ja-JP" altLang="en-US" sz="1600"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8" name="Group 7">
              <a:extLst>
                <a:ext uri="{FF2B5EF4-FFF2-40B4-BE49-F238E27FC236}">
                  <a16:creationId xmlns:a16="http://schemas.microsoft.com/office/drawing/2014/main" id="{5304D8EE-53B1-3DAE-30A5-B2B9EFD503FF}"/>
                </a:ext>
              </a:extLst>
            </p:cNvPr>
            <p:cNvGrpSpPr/>
            <p:nvPr/>
          </p:nvGrpSpPr>
          <p:grpSpPr>
            <a:xfrm>
              <a:off x="566487" y="4876800"/>
              <a:ext cx="2938713" cy="378884"/>
              <a:chOff x="566487" y="4826000"/>
              <a:chExt cx="2938713" cy="378884"/>
            </a:xfrm>
          </p:grpSpPr>
          <p:sp>
            <p:nvSpPr>
              <p:cNvPr id="9" name="Rectangle: Rounded Corners 8">
                <a:extLst>
                  <a:ext uri="{FF2B5EF4-FFF2-40B4-BE49-F238E27FC236}">
                    <a16:creationId xmlns:a16="http://schemas.microsoft.com/office/drawing/2014/main" id="{79C82445-56C0-5D56-D4D6-670E17842D06}"/>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E7A13740-13EC-0271-EA28-EDCAE78F4729}"/>
                  </a:ext>
                </a:extLst>
              </p:cNvPr>
              <p:cNvGrpSpPr/>
              <p:nvPr/>
            </p:nvGrpSpPr>
            <p:grpSpPr>
              <a:xfrm>
                <a:off x="608545" y="4861987"/>
                <a:ext cx="306910" cy="306910"/>
                <a:chOff x="608545" y="4873942"/>
                <a:chExt cx="306910" cy="306910"/>
              </a:xfrm>
            </p:grpSpPr>
            <p:sp>
              <p:nvSpPr>
                <p:cNvPr id="13" name="Oval 16">
                  <a:extLst>
                    <a:ext uri="{FF2B5EF4-FFF2-40B4-BE49-F238E27FC236}">
                      <a16:creationId xmlns:a16="http://schemas.microsoft.com/office/drawing/2014/main" id="{F182B17D-20C7-315D-D6C2-F61E9D35863E}"/>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7">
                  <a:extLst>
                    <a:ext uri="{FF2B5EF4-FFF2-40B4-BE49-F238E27FC236}">
                      <a16:creationId xmlns:a16="http://schemas.microsoft.com/office/drawing/2014/main" id="{5412FFE6-70B5-EABF-4E06-972C20722C18}"/>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8" name="Rectangle: Rounded Corners 17">
            <a:extLst>
              <a:ext uri="{FF2B5EF4-FFF2-40B4-BE49-F238E27FC236}">
                <a16:creationId xmlns:a16="http://schemas.microsoft.com/office/drawing/2014/main" id="{E19C6A7F-B773-46E1-9F02-7DE79C3D7697}"/>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CE2FCE1C-2FAD-46B5-881F-FE6383D598A0}"/>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1" name="Rectangle 23">
            <a:extLst>
              <a:ext uri="{FF2B5EF4-FFF2-40B4-BE49-F238E27FC236}">
                <a16:creationId xmlns:a16="http://schemas.microsoft.com/office/drawing/2014/main" id="{939C1D31-BE39-4C17-A0F2-E0B8EFFBE04F}"/>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2" name="Picture 21">
            <a:extLst>
              <a:ext uri="{FF2B5EF4-FFF2-40B4-BE49-F238E27FC236}">
                <a16:creationId xmlns:a16="http://schemas.microsoft.com/office/drawing/2014/main" id="{DA494625-583D-4C13-949D-E1AD1B2C3077}"/>
              </a:ext>
            </a:extLst>
          </p:cNvPr>
          <p:cNvPicPr>
            <a:picLocks noChangeAspect="1"/>
          </p:cNvPicPr>
          <p:nvPr/>
        </p:nvPicPr>
        <p:blipFill rotWithShape="1">
          <a:blip r:embed="rId6"/>
          <a:srcRect l="337" t="961" r="158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449323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7579237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P34)</a:t>
            </a: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42</a:t>
            </a:fld>
            <a:endParaRPr lang="ja-JP" altLang="en-US"/>
          </a:p>
        </p:txBody>
      </p:sp>
      <p:sp>
        <p:nvSpPr>
          <p:cNvPr id="9" name="TextBox 8">
            <a:extLst>
              <a:ext uri="{FF2B5EF4-FFF2-40B4-BE49-F238E27FC236}">
                <a16:creationId xmlns:a16="http://schemas.microsoft.com/office/drawing/2014/main" id="{DFC08C3A-D699-4964-BC40-76D3E7C1C3B4}"/>
              </a:ext>
            </a:extLst>
          </p:cNvPr>
          <p:cNvSpPr txBox="1"/>
          <p:nvPr/>
        </p:nvSpPr>
        <p:spPr>
          <a:xfrm>
            <a:off x="5576552" y="1231714"/>
            <a:ext cx="6278451" cy="3322128"/>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本スライドでは、適切な設定をせずに、親のスマホをこどもに貸し与えて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しまう場合のトラブルについて考えてみましょう。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例えば、大人に向けられた、脱毛や過度なダイエットなど、身体的な特徴を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強調し、あおるような内容を含む広告ではこどもに強い圧力をかけて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しまいます。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また、思いがけず、暴力的な内容や違法薬物に関するコンテンツ、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アダルトコンテンツにアクセスする危険性もあります。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未就学児を含め、こどもたちが保護者の目が届かないところで無自覚に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有害サイトにアクセスしてしまうリスクがあります。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こども家庭庁では、保護者が知っておきたいポイントについてまとめているので、ぜひ確認してみてください。</a:t>
            </a:r>
          </a:p>
        </p:txBody>
      </p:sp>
      <p:sp>
        <p:nvSpPr>
          <p:cNvPr id="2" name="Rectangle: Rounded Corners 1">
            <a:extLst>
              <a:ext uri="{FF2B5EF4-FFF2-40B4-BE49-F238E27FC236}">
                <a16:creationId xmlns:a16="http://schemas.microsoft.com/office/drawing/2014/main" id="{1A52DD4E-5B4B-E6CF-4C3F-E8E48C5E4613}"/>
              </a:ext>
            </a:extLst>
          </p:cNvPr>
          <p:cNvSpPr/>
          <p:nvPr/>
        </p:nvSpPr>
        <p:spPr>
          <a:xfrm>
            <a:off x="5576553" y="4597802"/>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7" name="Group 6">
            <a:extLst>
              <a:ext uri="{FF2B5EF4-FFF2-40B4-BE49-F238E27FC236}">
                <a16:creationId xmlns:a16="http://schemas.microsoft.com/office/drawing/2014/main" id="{B88F4597-7344-4256-DF50-B76F35BC4D46}"/>
              </a:ext>
            </a:extLst>
          </p:cNvPr>
          <p:cNvGrpSpPr/>
          <p:nvPr/>
        </p:nvGrpSpPr>
        <p:grpSpPr>
          <a:xfrm>
            <a:off x="0" y="4940300"/>
            <a:ext cx="12192000" cy="1409700"/>
            <a:chOff x="0" y="4876800"/>
            <a:chExt cx="12192000" cy="1409700"/>
          </a:xfrm>
        </p:grpSpPr>
        <p:sp>
          <p:nvSpPr>
            <p:cNvPr id="12" name="Rectangle 11">
              <a:extLst>
                <a:ext uri="{FF2B5EF4-FFF2-40B4-BE49-F238E27FC236}">
                  <a16:creationId xmlns:a16="http://schemas.microsoft.com/office/drawing/2014/main" id="{1F5EBE90-F749-AF28-AEAD-764745C8EA7B}"/>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3" name="Rectangle 12">
              <a:extLst>
                <a:ext uri="{FF2B5EF4-FFF2-40B4-BE49-F238E27FC236}">
                  <a16:creationId xmlns:a16="http://schemas.microsoft.com/office/drawing/2014/main" id="{16BDFFF2-85A3-9CA4-94D0-BAC44802E8F2}"/>
                </a:ext>
              </a:extLst>
            </p:cNvPr>
            <p:cNvSpPr/>
            <p:nvPr/>
          </p:nvSpPr>
          <p:spPr>
            <a:xfrm>
              <a:off x="566487" y="5328335"/>
              <a:ext cx="11059026" cy="777145"/>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未就学のこどもなど、スマホを持っていない場合でも、親のスマホを利用して、トラブルに巻き込まれるリスクが</a:t>
              </a:r>
              <a:b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あります。未就学のこどもを持つ保護者などに向けても、しっかりと説明をしましょう。</a:t>
              </a:r>
              <a:endParaRPr lang="en-US" altLang="ja-JP" sz="1600" b="1" strike="sngStrike"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こども家庭庁のリーフレットでは具体的な啓発ポイントを説明しています。併せて紹介しましょう。</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21" name="Group 20">
              <a:extLst>
                <a:ext uri="{FF2B5EF4-FFF2-40B4-BE49-F238E27FC236}">
                  <a16:creationId xmlns:a16="http://schemas.microsoft.com/office/drawing/2014/main" id="{87A986C9-3E1F-CA35-850A-70081C0FD65E}"/>
                </a:ext>
              </a:extLst>
            </p:cNvPr>
            <p:cNvGrpSpPr/>
            <p:nvPr/>
          </p:nvGrpSpPr>
          <p:grpSpPr>
            <a:xfrm>
              <a:off x="566487" y="4876800"/>
              <a:ext cx="2938713" cy="378884"/>
              <a:chOff x="566487" y="4826000"/>
              <a:chExt cx="2938713" cy="378884"/>
            </a:xfrm>
          </p:grpSpPr>
          <p:sp>
            <p:nvSpPr>
              <p:cNvPr id="22" name="Rectangle: Rounded Corners 21">
                <a:extLst>
                  <a:ext uri="{FF2B5EF4-FFF2-40B4-BE49-F238E27FC236}">
                    <a16:creationId xmlns:a16="http://schemas.microsoft.com/office/drawing/2014/main" id="{99BEAA29-1210-A53C-F83F-016596529263}"/>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23" name="Group 22">
                <a:extLst>
                  <a:ext uri="{FF2B5EF4-FFF2-40B4-BE49-F238E27FC236}">
                    <a16:creationId xmlns:a16="http://schemas.microsoft.com/office/drawing/2014/main" id="{F992E5AB-2058-9DC3-C69C-D544084879A4}"/>
                  </a:ext>
                </a:extLst>
              </p:cNvPr>
              <p:cNvGrpSpPr/>
              <p:nvPr/>
            </p:nvGrpSpPr>
            <p:grpSpPr>
              <a:xfrm>
                <a:off x="608545" y="4861987"/>
                <a:ext cx="306910" cy="306910"/>
                <a:chOff x="608545" y="4873942"/>
                <a:chExt cx="306910" cy="306910"/>
              </a:xfrm>
            </p:grpSpPr>
            <p:sp>
              <p:nvSpPr>
                <p:cNvPr id="25" name="Oval 16">
                  <a:extLst>
                    <a:ext uri="{FF2B5EF4-FFF2-40B4-BE49-F238E27FC236}">
                      <a16:creationId xmlns:a16="http://schemas.microsoft.com/office/drawing/2014/main" id="{49C4C9C8-2F86-0FFD-57D0-D719B630008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6" name="Freeform 17">
                  <a:extLst>
                    <a:ext uri="{FF2B5EF4-FFF2-40B4-BE49-F238E27FC236}">
                      <a16:creationId xmlns:a16="http://schemas.microsoft.com/office/drawing/2014/main" id="{A7183D0C-CACC-1F0A-167A-705B0F6F8C0A}"/>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8" name="Rectangle: Rounded Corners 17">
            <a:extLst>
              <a:ext uri="{FF2B5EF4-FFF2-40B4-BE49-F238E27FC236}">
                <a16:creationId xmlns:a16="http://schemas.microsoft.com/office/drawing/2014/main" id="{FF79A6AA-128A-4812-A5EC-D1789D312D68}"/>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EA15C1B2-0780-41AA-8B9E-ED13E45387CA}"/>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4" name="Rectangle 23">
            <a:extLst>
              <a:ext uri="{FF2B5EF4-FFF2-40B4-BE49-F238E27FC236}">
                <a16:creationId xmlns:a16="http://schemas.microsoft.com/office/drawing/2014/main" id="{43B4A4B8-1846-48E9-B452-145F286473A6}"/>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7" name="Picture 26">
            <a:extLst>
              <a:ext uri="{FF2B5EF4-FFF2-40B4-BE49-F238E27FC236}">
                <a16:creationId xmlns:a16="http://schemas.microsoft.com/office/drawing/2014/main" id="{5A51ED7A-E424-4FB9-B527-7DB0C54E0C9C}"/>
              </a:ext>
            </a:extLst>
          </p:cNvPr>
          <p:cNvPicPr>
            <a:picLocks noChangeAspect="1"/>
          </p:cNvPicPr>
          <p:nvPr/>
        </p:nvPicPr>
        <p:blipFill rotWithShape="1">
          <a:blip r:embed="rId6"/>
          <a:srcRect l="337" t="961" r="158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9A9A9A"/>
                </a:solidFill>
                <a:prstDash val="solid"/>
                <a:round/>
                <a:headEnd type="none" w="med" len="med"/>
                <a:tailEnd type="none" w="med" len="med"/>
              </a14:hiddenLine>
            </a:ext>
          </a:extLst>
        </p:spPr>
      </p:pic>
    </p:spTree>
    <p:extLst>
      <p:ext uri="{BB962C8B-B14F-4D97-AF65-F5344CB8AC3E}">
        <p14:creationId xmlns:p14="http://schemas.microsoft.com/office/powerpoint/2010/main" val="634396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6750353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3" name="Title 22">
            <a:extLst>
              <a:ext uri="{FF2B5EF4-FFF2-40B4-BE49-F238E27FC236}">
                <a16:creationId xmlns:a16="http://schemas.microsoft.com/office/drawing/2014/main" id="{9F7197F6-E8B6-4ECC-A097-B8141202AE69}"/>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P35)</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43</a:t>
            </a:fld>
            <a:endParaRPr lang="ja-JP" altLang="en-US"/>
          </a:p>
        </p:txBody>
      </p:sp>
      <p:sp>
        <p:nvSpPr>
          <p:cNvPr id="10" name="TextBox 9">
            <a:extLst>
              <a:ext uri="{FF2B5EF4-FFF2-40B4-BE49-F238E27FC236}">
                <a16:creationId xmlns:a16="http://schemas.microsoft.com/office/drawing/2014/main" id="{16370729-F5E6-45CC-B018-BEC5DF582125}"/>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これまで学んできたインターネットのトラブル関して、振り返りましょう！</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あなたが経験したことはありますか</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今後どのようなことに注意すると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良いでしょうか</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家族や友人同士で話し合ってみましょう。 </a:t>
            </a:r>
          </a:p>
        </p:txBody>
      </p:sp>
      <p:sp>
        <p:nvSpPr>
          <p:cNvPr id="28" name="Rectangle: Rounded Corners 1">
            <a:extLst>
              <a:ext uri="{FF2B5EF4-FFF2-40B4-BE49-F238E27FC236}">
                <a16:creationId xmlns:a16="http://schemas.microsoft.com/office/drawing/2014/main" id="{BD352012-CF4E-BC1E-0A90-7135AA216527}"/>
              </a:ext>
            </a:extLst>
          </p:cNvPr>
          <p:cNvSpPr/>
          <p:nvPr/>
        </p:nvSpPr>
        <p:spPr>
          <a:xfrm>
            <a:off x="5576552" y="252954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4657247F-8A01-D8EA-FA5F-59640FA3A1C7}"/>
              </a:ext>
            </a:extLst>
          </p:cNvPr>
          <p:cNvGrpSpPr/>
          <p:nvPr/>
        </p:nvGrpSpPr>
        <p:grpSpPr>
          <a:xfrm>
            <a:off x="0" y="4940300"/>
            <a:ext cx="12192000" cy="1409700"/>
            <a:chOff x="0" y="4876800"/>
            <a:chExt cx="12192000" cy="1409700"/>
          </a:xfrm>
        </p:grpSpPr>
        <p:sp>
          <p:nvSpPr>
            <p:cNvPr id="3" name="Rectangle 2">
              <a:extLst>
                <a:ext uri="{FF2B5EF4-FFF2-40B4-BE49-F238E27FC236}">
                  <a16:creationId xmlns:a16="http://schemas.microsoft.com/office/drawing/2014/main" id="{5839162F-DFDC-2FCF-C4A4-85077873F714}"/>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5" name="Rectangle 4">
              <a:extLst>
                <a:ext uri="{FF2B5EF4-FFF2-40B4-BE49-F238E27FC236}">
                  <a16:creationId xmlns:a16="http://schemas.microsoft.com/office/drawing/2014/main" id="{FE967FC4-6129-B8F6-E027-BD10AE592D40}"/>
                </a:ext>
              </a:extLst>
            </p:cNvPr>
            <p:cNvSpPr/>
            <p:nvPr/>
          </p:nvSpPr>
          <p:spPr>
            <a:xfrm>
              <a:off x="566487" y="5328335"/>
              <a:ext cx="11059026" cy="646331"/>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講座で学んだ事例などの具体例を出しながら受講者へ問いかけ、</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PART3</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の具体的な対処法の学びにつなげましょう。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少人数のグループディスカッションやペアワークなどにするなど、意見交換しやすい形を工夫してみましょう。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9" name="Group 8">
              <a:extLst>
                <a:ext uri="{FF2B5EF4-FFF2-40B4-BE49-F238E27FC236}">
                  <a16:creationId xmlns:a16="http://schemas.microsoft.com/office/drawing/2014/main" id="{C04D7652-FF95-2828-F46D-3781D0C08A33}"/>
                </a:ext>
              </a:extLst>
            </p:cNvPr>
            <p:cNvGrpSpPr/>
            <p:nvPr/>
          </p:nvGrpSpPr>
          <p:grpSpPr>
            <a:xfrm>
              <a:off x="566487" y="4876800"/>
              <a:ext cx="2938713" cy="378884"/>
              <a:chOff x="566487" y="4826000"/>
              <a:chExt cx="2938713" cy="378884"/>
            </a:xfrm>
          </p:grpSpPr>
          <p:sp>
            <p:nvSpPr>
              <p:cNvPr id="11" name="Rectangle: Rounded Corners 10">
                <a:extLst>
                  <a:ext uri="{FF2B5EF4-FFF2-40B4-BE49-F238E27FC236}">
                    <a16:creationId xmlns:a16="http://schemas.microsoft.com/office/drawing/2014/main" id="{E5D1C8BA-104E-C4CA-96FA-243174C5F4E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BF688D52-7B4A-5CD0-3480-268B06F473F9}"/>
                  </a:ext>
                </a:extLst>
              </p:cNvPr>
              <p:cNvGrpSpPr/>
              <p:nvPr/>
            </p:nvGrpSpPr>
            <p:grpSpPr>
              <a:xfrm>
                <a:off x="608545" y="4861987"/>
                <a:ext cx="306910" cy="306910"/>
                <a:chOff x="608545" y="4873942"/>
                <a:chExt cx="306910" cy="306910"/>
              </a:xfrm>
            </p:grpSpPr>
            <p:sp>
              <p:nvSpPr>
                <p:cNvPr id="13" name="Oval 16">
                  <a:extLst>
                    <a:ext uri="{FF2B5EF4-FFF2-40B4-BE49-F238E27FC236}">
                      <a16:creationId xmlns:a16="http://schemas.microsoft.com/office/drawing/2014/main" id="{970E0F83-62EA-9561-A3FC-5E7B526183CB}"/>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7">
                  <a:extLst>
                    <a:ext uri="{FF2B5EF4-FFF2-40B4-BE49-F238E27FC236}">
                      <a16:creationId xmlns:a16="http://schemas.microsoft.com/office/drawing/2014/main" id="{6E123C20-785E-2A4D-84E5-5215CBFD34D6}"/>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8" name="Rectangle: Rounded Corners 17">
            <a:extLst>
              <a:ext uri="{FF2B5EF4-FFF2-40B4-BE49-F238E27FC236}">
                <a16:creationId xmlns:a16="http://schemas.microsoft.com/office/drawing/2014/main" id="{3E64D2A3-D537-4084-8D73-37B4A6AA68B6}"/>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14A18341-2E71-479A-B636-FE597BCB37A5}"/>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1" name="Rectangle 20">
            <a:extLst>
              <a:ext uri="{FF2B5EF4-FFF2-40B4-BE49-F238E27FC236}">
                <a16:creationId xmlns:a16="http://schemas.microsoft.com/office/drawing/2014/main" id="{3E572EB5-DAE5-43FA-A22B-89E68F0DF20B}"/>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2" name="Picture 21">
            <a:extLst>
              <a:ext uri="{FF2B5EF4-FFF2-40B4-BE49-F238E27FC236}">
                <a16:creationId xmlns:a16="http://schemas.microsoft.com/office/drawing/2014/main" id="{64219EE0-3276-433F-9B74-80C1E674FA66}"/>
              </a:ext>
            </a:extLst>
          </p:cNvPr>
          <p:cNvPicPr>
            <a:picLocks noChangeAspect="1"/>
          </p:cNvPicPr>
          <p:nvPr/>
        </p:nvPicPr>
        <p:blipFill rotWithShape="1">
          <a:blip r:embed="rId6"/>
          <a:srcRect l="337" t="961" r="158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8564828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29798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Title 13">
            <a:extLst>
              <a:ext uri="{FF2B5EF4-FFF2-40B4-BE49-F238E27FC236}">
                <a16:creationId xmlns:a16="http://schemas.microsoft.com/office/drawing/2014/main" id="{72C534A1-4FAE-4AA1-8000-23AFE44B97E0}"/>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P36)</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44</a:t>
            </a:fld>
            <a:endParaRPr lang="ja-JP" altLang="en-US"/>
          </a:p>
        </p:txBody>
      </p:sp>
      <p:sp>
        <p:nvSpPr>
          <p:cNvPr id="9" name="TextBox 8">
            <a:extLst>
              <a:ext uri="{FF2B5EF4-FFF2-40B4-BE49-F238E27FC236}">
                <a16:creationId xmlns:a16="http://schemas.microsoft.com/office/drawing/2014/main" id="{C67D470A-BD32-4B69-8B12-6758C17FF046}"/>
              </a:ext>
            </a:extLst>
          </p:cNvPr>
          <p:cNvSpPr txBox="1"/>
          <p:nvPr/>
        </p:nvSpPr>
        <p:spPr>
          <a:xfrm>
            <a:off x="5576552" y="1231714"/>
            <a:ext cx="6278451" cy="736805"/>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他にもインターネットにはいろいろなトラブルがあります。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総務省の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HP</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ではいろいろなトラブル事例に関する最新トピックを漫画で</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わかりやすく紹介しているので、こどもと一緒に、ぜひ見てみてください。</a:t>
            </a:r>
          </a:p>
        </p:txBody>
      </p:sp>
      <p:sp>
        <p:nvSpPr>
          <p:cNvPr id="28" name="Rectangle: Rounded Corners 1">
            <a:extLst>
              <a:ext uri="{FF2B5EF4-FFF2-40B4-BE49-F238E27FC236}">
                <a16:creationId xmlns:a16="http://schemas.microsoft.com/office/drawing/2014/main" id="{AD6AF08F-F5D8-5F11-EBEC-64D2C7885B28}"/>
              </a:ext>
            </a:extLst>
          </p:cNvPr>
          <p:cNvSpPr/>
          <p:nvPr/>
        </p:nvSpPr>
        <p:spPr>
          <a:xfrm>
            <a:off x="5576552" y="201247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9">
            <a:extLst>
              <a:ext uri="{FF2B5EF4-FFF2-40B4-BE49-F238E27FC236}">
                <a16:creationId xmlns:a16="http://schemas.microsoft.com/office/drawing/2014/main" id="{E0F2CF45-88E3-4142-88F1-1AF146ECD9D0}"/>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F0E05825-3F43-45D6-BC9B-2B3C3B38C54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5C2A1161-983D-4EFB-8351-2DA2B6E860A2}"/>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5" name="Picture 14">
            <a:extLst>
              <a:ext uri="{FF2B5EF4-FFF2-40B4-BE49-F238E27FC236}">
                <a16:creationId xmlns:a16="http://schemas.microsoft.com/office/drawing/2014/main" id="{D6D93589-FA5A-488F-B3C5-7D6421677B7B}"/>
              </a:ext>
            </a:extLst>
          </p:cNvPr>
          <p:cNvPicPr>
            <a:picLocks noChangeAspect="1"/>
          </p:cNvPicPr>
          <p:nvPr/>
        </p:nvPicPr>
        <p:blipFill rotWithShape="1">
          <a:blip r:embed="rId6"/>
          <a:srcRect l="337" t="961" r="158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321136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794256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8DB8EC4-2E39-4DCC-BB87-B980EAFA0FE7}"/>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P37)</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45</a:t>
            </a:fld>
            <a:endParaRPr lang="ja-JP" altLang="en-US"/>
          </a:p>
        </p:txBody>
      </p:sp>
      <p:sp>
        <p:nvSpPr>
          <p:cNvPr id="9" name="TextBox 8">
            <a:extLst>
              <a:ext uri="{FF2B5EF4-FFF2-40B4-BE49-F238E27FC236}">
                <a16:creationId xmlns:a16="http://schemas.microsoft.com/office/drawing/2014/main" id="{C67D470A-BD32-4B69-8B12-6758C17FF046}"/>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２で学んだことを振り返り、空欄の正解を見てみましょう。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つ目、使いすぎてしまうと、健康や生活に悪影響がある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２つ目、気軽な購入が思いがけない高額請求になる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３つ目、気軽な投稿がコミュニケーショントラブルに発展しうる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４つ目、知らない人との軽率な交流が犯罪被害につながる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５つ目、安易に情報を信じると詐欺被害にあう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6</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つ目、目が届かないところで有害サイトに接する可能性がある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1B7ECBBA-B1F8-4B5D-2395-F0FA757E158D}"/>
              </a:ext>
            </a:extLst>
          </p:cNvPr>
          <p:cNvSpPr/>
          <p:nvPr/>
        </p:nvSpPr>
        <p:spPr>
          <a:xfrm>
            <a:off x="5576552" y="33088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4BC56B39-FF1E-46AE-8FF8-90C71AA24176}"/>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E0975685-3C9D-4F1B-8782-8B4D1D8741AD}"/>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12">
            <a:extLst>
              <a:ext uri="{FF2B5EF4-FFF2-40B4-BE49-F238E27FC236}">
                <a16:creationId xmlns:a16="http://schemas.microsoft.com/office/drawing/2014/main" id="{12241DE5-818D-4B0F-AED3-A6049226E43F}"/>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D8477D90-5E9D-4B33-A514-4E21956B9029}"/>
              </a:ext>
            </a:extLst>
          </p:cNvPr>
          <p:cNvPicPr>
            <a:picLocks noChangeAspect="1"/>
          </p:cNvPicPr>
          <p:nvPr/>
        </p:nvPicPr>
        <p:blipFill rotWithShape="1">
          <a:blip r:embed="rId6"/>
          <a:srcRect l="337" t="961" r="1564"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790093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841875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F540ECB2-F7CC-4701-AD03-0EFEB48F2DB3}"/>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P38)</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46</a:t>
            </a:fld>
            <a:endParaRPr lang="ja-JP" altLang="en-US"/>
          </a:p>
        </p:txBody>
      </p:sp>
      <p:sp>
        <p:nvSpPr>
          <p:cNvPr id="8" name="TextBox 7">
            <a:extLst>
              <a:ext uri="{FF2B5EF4-FFF2-40B4-BE49-F238E27FC236}">
                <a16:creationId xmlns:a16="http://schemas.microsoft.com/office/drawing/2014/main" id="{B48AF37E-F6C5-4C84-9DC7-C4EB25083CEF}"/>
              </a:ext>
            </a:extLst>
          </p:cNvPr>
          <p:cNvSpPr txBox="1"/>
          <p:nvPr/>
        </p:nvSpPr>
        <p:spPr>
          <a:xfrm>
            <a:off x="4617719" y="943144"/>
            <a:ext cx="7007794" cy="3796745"/>
          </a:xfrm>
          <a:prstGeom prst="rect">
            <a:avLst/>
          </a:prstGeom>
          <a:noFill/>
        </p:spPr>
        <p:txBody>
          <a:bodyPr wrap="square" lIns="0" tIns="0" rIns="0" bIns="0" rtlCol="0">
            <a:noAutofit/>
          </a:bodyPr>
          <a:lstStyle/>
          <a:p>
            <a:pPr>
              <a:lnSpc>
                <a:spcPct val="120000"/>
              </a:lnSpc>
            </a:pPr>
            <a:endParaRPr kumimoji="1" lang="en-US" altLang="ja-JP" sz="16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8" name="Rectangle: Rounded Corners 1">
            <a:extLst>
              <a:ext uri="{FF2B5EF4-FFF2-40B4-BE49-F238E27FC236}">
                <a16:creationId xmlns:a16="http://schemas.microsoft.com/office/drawing/2014/main" id="{F162C1A7-2A5B-7BEB-7B43-0B6C644D552D}"/>
              </a:ext>
            </a:extLst>
          </p:cNvPr>
          <p:cNvSpPr/>
          <p:nvPr/>
        </p:nvSpPr>
        <p:spPr>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E06D2BD5-AA14-4786-B887-2CECE89F8B63}"/>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5F698A87-882A-48B7-8BFB-7B173896E9FF}"/>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14">
            <a:extLst>
              <a:ext uri="{FF2B5EF4-FFF2-40B4-BE49-F238E27FC236}">
                <a16:creationId xmlns:a16="http://schemas.microsoft.com/office/drawing/2014/main" id="{B79A31E5-4F26-4536-B7E9-4AADB3E9F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CBAA35BD-0109-498F-9967-567A71ED4E6F}"/>
              </a:ext>
            </a:extLst>
          </p:cNvPr>
          <p:cNvPicPr>
            <a:picLocks noChangeAspect="1"/>
          </p:cNvPicPr>
          <p:nvPr/>
        </p:nvPicPr>
        <p:blipFill rotWithShape="1">
          <a:blip r:embed="rId6"/>
          <a:srcRect l="337" t="961" r="158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521531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3045441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Title 15">
            <a:extLst>
              <a:ext uri="{FF2B5EF4-FFF2-40B4-BE49-F238E27FC236}">
                <a16:creationId xmlns:a16="http://schemas.microsoft.com/office/drawing/2014/main" id="{C4413150-7E61-4D23-B9FC-6E1561E862CB}"/>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P39)</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47</a:t>
            </a:fld>
            <a:endParaRPr lang="ja-JP" altLang="en-US"/>
          </a:p>
        </p:txBody>
      </p:sp>
      <p:sp>
        <p:nvSpPr>
          <p:cNvPr id="10" name="TextBox 9">
            <a:extLst>
              <a:ext uri="{FF2B5EF4-FFF2-40B4-BE49-F238E27FC236}">
                <a16:creationId xmlns:a16="http://schemas.microsoft.com/office/drawing/2014/main" id="{A11B45B2-09CE-425C-A5E2-63AA41C9CB5C}"/>
              </a:ext>
            </a:extLst>
          </p:cNvPr>
          <p:cNvSpPr txBox="1"/>
          <p:nvPr/>
        </p:nvSpPr>
        <p:spPr>
          <a:xfrm>
            <a:off x="5576552" y="1231714"/>
            <a:ext cx="6278451" cy="736805"/>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ここまでインターネットにはさまざまな危険が存在していることを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紹介してきました。自分や周囲の人を守るためにはどうすればよいか、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具体的な対処方法について、パート３で学んでいきましょう。</a:t>
            </a:r>
          </a:p>
        </p:txBody>
      </p:sp>
      <p:sp>
        <p:nvSpPr>
          <p:cNvPr id="29" name="Rectangle: Rounded Corners 1">
            <a:extLst>
              <a:ext uri="{FF2B5EF4-FFF2-40B4-BE49-F238E27FC236}">
                <a16:creationId xmlns:a16="http://schemas.microsoft.com/office/drawing/2014/main" id="{2EDC89B3-5402-C34D-9644-06383CDEDF4C}"/>
              </a:ext>
            </a:extLst>
          </p:cNvPr>
          <p:cNvSpPr/>
          <p:nvPr/>
        </p:nvSpPr>
        <p:spPr>
          <a:xfrm>
            <a:off x="5576552" y="201247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9005C7B7-6F21-BF73-5383-C39FEFD58F37}"/>
              </a:ext>
            </a:extLst>
          </p:cNvPr>
          <p:cNvGrpSpPr/>
          <p:nvPr/>
        </p:nvGrpSpPr>
        <p:grpSpPr>
          <a:xfrm>
            <a:off x="0" y="4940300"/>
            <a:ext cx="12192000" cy="1409700"/>
            <a:chOff x="0" y="4876800"/>
            <a:chExt cx="12192000" cy="1409700"/>
          </a:xfrm>
        </p:grpSpPr>
        <p:sp>
          <p:nvSpPr>
            <p:cNvPr id="3" name="Rectangle 2">
              <a:extLst>
                <a:ext uri="{FF2B5EF4-FFF2-40B4-BE49-F238E27FC236}">
                  <a16:creationId xmlns:a16="http://schemas.microsoft.com/office/drawing/2014/main" id="{30EEA1F3-BEAB-9451-8214-53E7DCA9CD92}"/>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7" name="Rectangle 6">
              <a:extLst>
                <a:ext uri="{FF2B5EF4-FFF2-40B4-BE49-F238E27FC236}">
                  <a16:creationId xmlns:a16="http://schemas.microsoft.com/office/drawing/2014/main" id="{01626AC7-9171-C38F-591D-0E5A0A15853D}"/>
                </a:ext>
              </a:extLst>
            </p:cNvPr>
            <p:cNvSpPr/>
            <p:nvPr/>
          </p:nvSpPr>
          <p:spPr>
            <a:xfrm>
              <a:off x="566487" y="5374989"/>
              <a:ext cx="11059026" cy="763488"/>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PART3</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では、情報を発信する際にトラブルに巻きこまれないための具体的な行動と、巻き込まれた時の対処法を伝えましょう。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ペアレンタルコントロールや家庭内のルールづくりなどの有効性を説明し、関連教材なども紹介しながら、</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こどもと一緒に取り組み、実践できるようになってもらうことを目指しましょう。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8" name="Group 7">
              <a:extLst>
                <a:ext uri="{FF2B5EF4-FFF2-40B4-BE49-F238E27FC236}">
                  <a16:creationId xmlns:a16="http://schemas.microsoft.com/office/drawing/2014/main" id="{635EBA40-137D-54E8-B004-D927DC46B776}"/>
                </a:ext>
              </a:extLst>
            </p:cNvPr>
            <p:cNvGrpSpPr/>
            <p:nvPr/>
          </p:nvGrpSpPr>
          <p:grpSpPr>
            <a:xfrm>
              <a:off x="566487" y="4876800"/>
              <a:ext cx="2938713" cy="378884"/>
              <a:chOff x="566487" y="4826000"/>
              <a:chExt cx="2938713" cy="378884"/>
            </a:xfrm>
          </p:grpSpPr>
          <p:sp>
            <p:nvSpPr>
              <p:cNvPr id="11" name="Rectangle: Rounded Corners 10">
                <a:extLst>
                  <a:ext uri="{FF2B5EF4-FFF2-40B4-BE49-F238E27FC236}">
                    <a16:creationId xmlns:a16="http://schemas.microsoft.com/office/drawing/2014/main" id="{5EABAE2A-51DD-CB2F-432E-4706C437C029}"/>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CB3DDF15-5474-4DB7-BB88-579E3116CE88}"/>
                  </a:ext>
                </a:extLst>
              </p:cNvPr>
              <p:cNvGrpSpPr/>
              <p:nvPr/>
            </p:nvGrpSpPr>
            <p:grpSpPr>
              <a:xfrm>
                <a:off x="608545" y="4861987"/>
                <a:ext cx="306910" cy="306910"/>
                <a:chOff x="608545" y="4873942"/>
                <a:chExt cx="306910" cy="306910"/>
              </a:xfrm>
            </p:grpSpPr>
            <p:sp>
              <p:nvSpPr>
                <p:cNvPr id="13" name="Oval 16">
                  <a:extLst>
                    <a:ext uri="{FF2B5EF4-FFF2-40B4-BE49-F238E27FC236}">
                      <a16:creationId xmlns:a16="http://schemas.microsoft.com/office/drawing/2014/main" id="{6226932E-B7C6-FFEA-F393-A133BA37C92C}"/>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7">
                  <a:extLst>
                    <a:ext uri="{FF2B5EF4-FFF2-40B4-BE49-F238E27FC236}">
                      <a16:creationId xmlns:a16="http://schemas.microsoft.com/office/drawing/2014/main" id="{D7224102-2716-99DC-3FE6-6DA1C3B29086}"/>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8" name="Rectangle: Rounded Corners 17">
            <a:extLst>
              <a:ext uri="{FF2B5EF4-FFF2-40B4-BE49-F238E27FC236}">
                <a16:creationId xmlns:a16="http://schemas.microsoft.com/office/drawing/2014/main" id="{559ADE7F-C76E-40A4-ACDD-44ECBAFC975C}"/>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B7245363-61AE-4C36-AF59-2D85E3927100}"/>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19">
            <a:extLst>
              <a:ext uri="{FF2B5EF4-FFF2-40B4-BE49-F238E27FC236}">
                <a16:creationId xmlns:a16="http://schemas.microsoft.com/office/drawing/2014/main" id="{5F30F383-4F0D-453E-95E2-5C11D951DC2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2" name="Picture 21">
            <a:extLst>
              <a:ext uri="{FF2B5EF4-FFF2-40B4-BE49-F238E27FC236}">
                <a16:creationId xmlns:a16="http://schemas.microsoft.com/office/drawing/2014/main" id="{DE74A9DD-4360-42DB-94AB-216F10A9AB12}"/>
              </a:ext>
            </a:extLst>
          </p:cNvPr>
          <p:cNvPicPr>
            <a:picLocks noChangeAspect="1"/>
          </p:cNvPicPr>
          <p:nvPr/>
        </p:nvPicPr>
        <p:blipFill rotWithShape="1">
          <a:blip r:embed="rId6"/>
          <a:srcRect l="337" t="961" r="158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950789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2014215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BB58E6D4-1859-4A8F-80DF-0112761BFFE6}"/>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P40)</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48</a:t>
            </a:fld>
            <a:endParaRPr lang="ja-JP" altLang="en-US"/>
          </a:p>
        </p:txBody>
      </p:sp>
      <p:sp>
        <p:nvSpPr>
          <p:cNvPr id="11" name="TextBox 10">
            <a:extLst>
              <a:ext uri="{FF2B5EF4-FFF2-40B4-BE49-F238E27FC236}">
                <a16:creationId xmlns:a16="http://schemas.microsoft.com/office/drawing/2014/main" id="{6DC44F0F-8698-4929-90E5-9625024D1405}"/>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自分や周囲の人をトラブルから守る具体的な対策についてです。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空欄の答えを考えてみましょう。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51A06A37-2214-4134-6A78-D966DC739559}"/>
              </a:ext>
            </a:extLst>
          </p:cNvPr>
          <p:cNvSpPr/>
          <p:nvPr/>
        </p:nvSpPr>
        <p:spPr>
          <a:xfrm>
            <a:off x="5576552" y="175394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007EF0B1-B36E-4DAD-AF0A-8036B9B3044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D6A0DFF9-4C27-4CBE-8356-58DBA983AEEE}"/>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12">
            <a:extLst>
              <a:ext uri="{FF2B5EF4-FFF2-40B4-BE49-F238E27FC236}">
                <a16:creationId xmlns:a16="http://schemas.microsoft.com/office/drawing/2014/main" id="{5AE8FCED-B1DA-4D2D-95A1-985A10C669C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6DA546B0-09B4-4C47-8062-63B638DBF8C7}"/>
              </a:ext>
            </a:extLst>
          </p:cNvPr>
          <p:cNvPicPr>
            <a:picLocks noChangeAspect="1"/>
          </p:cNvPicPr>
          <p:nvPr/>
        </p:nvPicPr>
        <p:blipFill rotWithShape="1">
          <a:blip r:embed="rId6"/>
          <a:srcRect l="337" t="961" r="1564"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33723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think-cell data - do not delete" hidden="1">
            <a:extLst>
              <a:ext uri="{FF2B5EF4-FFF2-40B4-BE49-F238E27FC236}">
                <a16:creationId xmlns:a16="http://schemas.microsoft.com/office/drawing/2014/main" id="{D3482946-342D-F1C0-3747-5106265A40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34" name="think-cell data - do not delete" hidden="1">
                        <a:extLst>
                          <a:ext uri="{FF2B5EF4-FFF2-40B4-BE49-F238E27FC236}">
                            <a16:creationId xmlns:a16="http://schemas.microsoft.com/office/drawing/2014/main" id="{D3482946-342D-F1C0-3747-5106265A40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171DC0F5-F93B-6881-0D03-D4FF466E0FD2}"/>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a:t>
            </a:fld>
            <a:endParaRPr lang="ja-JP" altLang="en-US"/>
          </a:p>
        </p:txBody>
      </p:sp>
      <p:sp>
        <p:nvSpPr>
          <p:cNvPr id="51" name="Title 21">
            <a:extLst>
              <a:ext uri="{FF2B5EF4-FFF2-40B4-BE49-F238E27FC236}">
                <a16:creationId xmlns:a16="http://schemas.microsoft.com/office/drawing/2014/main" id="{75DBD635-3026-9BE2-092B-D3FFAF5FE422}"/>
              </a:ext>
            </a:extLst>
          </p:cNvPr>
          <p:cNvSpPr>
            <a:spLocks noGrp="1"/>
          </p:cNvSpPr>
          <p:nvPr>
            <p:ph type="title"/>
          </p:nvPr>
        </p:nvSpPr>
        <p:spPr>
          <a:xfrm>
            <a:off x="566487" y="302026"/>
            <a:ext cx="11059026" cy="369332"/>
          </a:xfrm>
        </p:spPr>
        <p:txBody>
          <a:bodyPr vert="horz"/>
          <a:lstStyle/>
          <a:p>
            <a:r>
              <a:rPr lang="ja-JP" altLang="en-US" b="1">
                <a:latin typeface="BIZ UDPゴシック" panose="020B0400000000000000" pitchFamily="50" charset="-128"/>
              </a:rPr>
              <a:t>教材のゴールと伝えたいメッセージ</a:t>
            </a:r>
          </a:p>
        </p:txBody>
      </p:sp>
      <p:grpSp>
        <p:nvGrpSpPr>
          <p:cNvPr id="3" name="Group 2">
            <a:extLst>
              <a:ext uri="{FF2B5EF4-FFF2-40B4-BE49-F238E27FC236}">
                <a16:creationId xmlns:a16="http://schemas.microsoft.com/office/drawing/2014/main" id="{549F27B2-B789-31A2-4260-399D497DDB3A}"/>
              </a:ext>
            </a:extLst>
          </p:cNvPr>
          <p:cNvGrpSpPr/>
          <p:nvPr/>
        </p:nvGrpSpPr>
        <p:grpSpPr bwMode="gray">
          <a:xfrm>
            <a:off x="0" y="1507067"/>
            <a:ext cx="12192001" cy="4518395"/>
            <a:chOff x="0" y="1507067"/>
            <a:chExt cx="12192001" cy="4518395"/>
          </a:xfrm>
        </p:grpSpPr>
        <p:sp>
          <p:nvSpPr>
            <p:cNvPr id="10" name="正方形/長方形 31">
              <a:extLst>
                <a:ext uri="{FF2B5EF4-FFF2-40B4-BE49-F238E27FC236}">
                  <a16:creationId xmlns:a16="http://schemas.microsoft.com/office/drawing/2014/main" id="{845A53F0-914C-D2C0-2CAD-D21B889F7F25}"/>
                </a:ext>
              </a:extLst>
            </p:cNvPr>
            <p:cNvSpPr/>
            <p:nvPr/>
          </p:nvSpPr>
          <p:spPr bwMode="gray">
            <a:xfrm>
              <a:off x="1491278" y="1780080"/>
              <a:ext cx="9003665" cy="543675"/>
            </a:xfrm>
            <a:prstGeom prst="roundRect">
              <a:avLst>
                <a:gd name="adj" fmla="val 9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eaLnBrk="1" fontAlgn="auto" latinLnBrk="0" hangingPunct="1">
                <a:lnSpc>
                  <a:spcPct val="100000"/>
                </a:lnSpc>
                <a:spcBef>
                  <a:spcPts val="0"/>
                </a:spcBef>
                <a:buClrTx/>
                <a:buSzTx/>
                <a:buFontTx/>
                <a:buNone/>
                <a:tabLst/>
                <a:defRPr/>
              </a:pPr>
              <a:endParaRPr kumimoji="1" lang="ja-JP" altLang="en-US" sz="2500" b="1" i="0" u="none" strike="noStrike" kern="1200" cap="none" spc="0" normalizeH="0" baseline="0" noProof="0">
                <a:ln>
                  <a:noFill/>
                </a:ln>
                <a:solidFill>
                  <a:srgbClr val="FF862C"/>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テキスト ボックス 23">
              <a:extLst>
                <a:ext uri="{FF2B5EF4-FFF2-40B4-BE49-F238E27FC236}">
                  <a16:creationId xmlns:a16="http://schemas.microsoft.com/office/drawing/2014/main" id="{FF0B8861-DEDB-643F-AB47-E7F9D639C490}"/>
                </a:ext>
              </a:extLst>
            </p:cNvPr>
            <p:cNvSpPr txBox="1"/>
            <p:nvPr/>
          </p:nvSpPr>
          <p:spPr bwMode="gray">
            <a:xfrm>
              <a:off x="1" y="1507067"/>
              <a:ext cx="12192000" cy="646520"/>
            </a:xfrm>
            <a:prstGeom prst="rect">
              <a:avLst/>
            </a:prstGeom>
            <a:solidFill>
              <a:srgbClr val="FFD18D"/>
            </a:solidFill>
          </p:spPr>
          <p:txBody>
            <a:bodyPr vert="horz" wrap="square" lIns="0" tIns="0" rIns="0" bIns="0" rtlCol="0" anchor="ctr">
              <a:noAutofit/>
            </a:bodyPr>
            <a:lstStyle>
              <a:defPPr>
                <a:defRPr lang="en-US"/>
              </a:defPPr>
              <a:lvl1pPr marR="0" lvl="0" indent="0" defTabSz="914385" fontAlgn="auto">
                <a:spcBef>
                  <a:spcPts val="0"/>
                </a:spcBef>
                <a:buClrTx/>
                <a:buSzTx/>
                <a:buFontTx/>
                <a:buNone/>
                <a:tabLst>
                  <a:tab pos="265113" algn="l"/>
                </a:tabLst>
                <a:defRPr kumimoji="1" sz="2000">
                  <a:solidFill>
                    <a:schemeClr val="accent1"/>
                  </a:solidFill>
                  <a:latin typeface="Trebuchet MS" panose="020B0603020202020204" pitchFamily="34" charset="0"/>
                  <a:ea typeface="Meiryo UI" panose="020B0604030504040204" pitchFamily="50" charset="-128"/>
                  <a:cs typeface="+mj-cs"/>
                </a:defRPr>
              </a:lvl1pPr>
            </a:lstStyle>
            <a:p>
              <a:pPr marL="1074738">
                <a:tabLst>
                  <a:tab pos="901700" algn="l"/>
                </a:tabLst>
              </a:pPr>
              <a:r>
                <a:rPr lang="ja-JP" altLang="en-US" sz="2400" b="1" spc="33">
                  <a:solidFill>
                    <a:srgbClr val="3C3C3C"/>
                  </a:solidFill>
                  <a:latin typeface="BIZ UDPゴシック" panose="020B0400000000000000" pitchFamily="50" charset="-128"/>
                  <a:ea typeface="BIZ UDPゴシック" panose="020B0400000000000000" pitchFamily="50" charset="-128"/>
                  <a:cs typeface="+mn-cs"/>
                  <a:sym typeface="BIZ UDPゴシック" panose="020B0400000000000000" pitchFamily="50" charset="-128"/>
                </a:rPr>
                <a:t>新しいデジタル技術や課題にも柔軟に対応できる</a:t>
              </a:r>
            </a:p>
          </p:txBody>
        </p:sp>
        <p:sp>
          <p:nvSpPr>
            <p:cNvPr id="12" name="Oval 20">
              <a:extLst>
                <a:ext uri="{FF2B5EF4-FFF2-40B4-BE49-F238E27FC236}">
                  <a16:creationId xmlns:a16="http://schemas.microsoft.com/office/drawing/2014/main" id="{23AD703C-F6AD-C9E0-F8FC-6412315E19DD}"/>
                </a:ext>
              </a:extLst>
            </p:cNvPr>
            <p:cNvSpPr>
              <a:spLocks noChangeAspect="1" noChangeArrowheads="1"/>
            </p:cNvSpPr>
            <p:nvPr/>
          </p:nvSpPr>
          <p:spPr bwMode="gray">
            <a:xfrm>
              <a:off x="566487" y="1620778"/>
              <a:ext cx="419099" cy="419097"/>
            </a:xfrm>
            <a:prstGeom prst="ellipse">
              <a:avLst/>
            </a:prstGeom>
            <a:solidFill>
              <a:srgbClr val="FF862C"/>
            </a:solidFill>
            <a:ln w="19050" cap="flat" cmpd="sng" algn="ctr">
              <a:solidFill>
                <a:srgbClr val="FFFFFF"/>
              </a:solidFill>
              <a:prstDash val="solid"/>
              <a:round/>
              <a:headEnd type="none" w="med" len="med"/>
              <a:tailEnd type="none" w="med" len="med"/>
            </a:ln>
          </p:spPr>
          <p:txBody>
            <a:bodyPr vert="horz" wrap="square" lIns="0" tIns="0" rIns="0" bIns="0" numCol="1" anchor="ctr" anchorCtr="0" compatLnSpc="1">
              <a:prstTxWarp prst="textNoShape">
                <a:avLst/>
              </a:prstTxWarp>
            </a:bodyPr>
            <a:lstStyle/>
            <a:p>
              <a:pPr algn="ctr"/>
              <a:r>
                <a:rPr lang="en-US" altLang="ja-JP" sz="2000" dirty="0">
                  <a:solidFill>
                    <a:srgbClr val="FFFFFF"/>
                  </a:solidFill>
                  <a:latin typeface="BIZ UDPゴシック" panose="020B0400000000000000" pitchFamily="50" charset="-128"/>
                  <a:ea typeface="BIZ UDPゴシック" panose="020B0400000000000000" pitchFamily="50" charset="-128"/>
                </a:rPr>
                <a:t>3</a:t>
              </a:r>
              <a:endParaRPr lang="ja-JP" altLang="en-US" sz="2000">
                <a:solidFill>
                  <a:srgbClr val="FFFFFF"/>
                </a:solidFill>
                <a:latin typeface="BIZ UDPゴシック" panose="020B0400000000000000" pitchFamily="50" charset="-128"/>
                <a:ea typeface="BIZ UDPゴシック" panose="020B0400000000000000" pitchFamily="50" charset="-128"/>
              </a:endParaRPr>
            </a:p>
          </p:txBody>
        </p:sp>
        <p:sp>
          <p:nvSpPr>
            <p:cNvPr id="13" name="Rectangle 12">
              <a:extLst>
                <a:ext uri="{FF2B5EF4-FFF2-40B4-BE49-F238E27FC236}">
                  <a16:creationId xmlns:a16="http://schemas.microsoft.com/office/drawing/2014/main" id="{DAA27DFF-9E14-9667-FA48-56F16261B6CC}"/>
                </a:ext>
              </a:extLst>
            </p:cNvPr>
            <p:cNvSpPr/>
            <p:nvPr/>
          </p:nvSpPr>
          <p:spPr bwMode="gray">
            <a:xfrm>
              <a:off x="1" y="2775818"/>
              <a:ext cx="12192000" cy="3249644"/>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14" name="Straight Connector 13">
              <a:extLst>
                <a:ext uri="{FF2B5EF4-FFF2-40B4-BE49-F238E27FC236}">
                  <a16:creationId xmlns:a16="http://schemas.microsoft.com/office/drawing/2014/main" id="{C438E3E5-0620-CEBD-5F20-7C5BCF59B48D}"/>
                </a:ext>
              </a:extLst>
            </p:cNvPr>
            <p:cNvCxnSpPr>
              <a:cxnSpLocks/>
            </p:cNvCxnSpPr>
            <p:nvPr/>
          </p:nvCxnSpPr>
          <p:spPr bwMode="gray">
            <a:xfrm>
              <a:off x="0" y="2775818"/>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6D0128-52D1-D082-7988-098F4C8B7610}"/>
                </a:ext>
              </a:extLst>
            </p:cNvPr>
            <p:cNvCxnSpPr>
              <a:cxnSpLocks/>
            </p:cNvCxnSpPr>
            <p:nvPr/>
          </p:nvCxnSpPr>
          <p:spPr bwMode="gray">
            <a:xfrm>
              <a:off x="0" y="6025462"/>
              <a:ext cx="12192000" cy="0"/>
            </a:xfrm>
            <a:prstGeom prst="line">
              <a:avLst/>
            </a:prstGeom>
            <a:ln w="28575">
              <a:solidFill>
                <a:srgbClr val="FFD18D"/>
              </a:solidFill>
            </a:ln>
          </p:spPr>
          <p:style>
            <a:lnRef idx="1">
              <a:schemeClr val="accent1"/>
            </a:lnRef>
            <a:fillRef idx="0">
              <a:schemeClr val="accent1"/>
            </a:fillRef>
            <a:effectRef idx="0">
              <a:schemeClr val="accent1"/>
            </a:effectRef>
            <a:fontRef idx="minor">
              <a:schemeClr val="tx1"/>
            </a:fontRef>
          </p:style>
        </p:cxnSp>
        <p:sp>
          <p:nvSpPr>
            <p:cNvPr id="17" name="正方形/長方形 31">
              <a:extLst>
                <a:ext uri="{FF2B5EF4-FFF2-40B4-BE49-F238E27FC236}">
                  <a16:creationId xmlns:a16="http://schemas.microsoft.com/office/drawing/2014/main" id="{1F07091F-8C43-CF73-BA28-21FEF10BAA5A}"/>
                </a:ext>
              </a:extLst>
            </p:cNvPr>
            <p:cNvSpPr/>
            <p:nvPr/>
          </p:nvSpPr>
          <p:spPr bwMode="gray">
            <a:xfrm>
              <a:off x="566487" y="2533650"/>
              <a:ext cx="2697414" cy="484336"/>
            </a:xfrm>
            <a:prstGeom prst="roundRect">
              <a:avLst>
                <a:gd name="adj" fmla="val 96667"/>
              </a:avLst>
            </a:prstGeom>
            <a:solidFill>
              <a:srgbClr val="FFFFFF"/>
            </a:solidFill>
            <a:ln w="28575" cap="flat" cmpd="sng" algn="ctr">
              <a:solidFill>
                <a:srgbClr val="FFD18D"/>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Autofit/>
            </a:bodyPr>
            <a:lstStyle/>
            <a:p>
              <a:pPr marL="0" marR="0" lvl="0" indent="0" algn="ctr" defTabSz="914400" eaLnBrk="1" fontAlgn="auto" latinLnBrk="0" hangingPunct="1">
                <a:lnSpc>
                  <a:spcPct val="100000"/>
                </a:lnSpc>
                <a:spcBef>
                  <a:spcPts val="0"/>
                </a:spcBef>
                <a:buClrTx/>
                <a:buSzTx/>
                <a:buFontTx/>
                <a:buNone/>
                <a:tabLst/>
                <a:defRPr/>
              </a:pPr>
              <a:r>
                <a:rPr kumimoji="1" lang="ja-JP" altLang="en-US" sz="20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伝えたいメッセージ</a:t>
              </a:r>
            </a:p>
          </p:txBody>
        </p:sp>
        <p:cxnSp>
          <p:nvCxnSpPr>
            <p:cNvPr id="20" name="直線コネクタ 26">
              <a:extLst>
                <a:ext uri="{FF2B5EF4-FFF2-40B4-BE49-F238E27FC236}">
                  <a16:creationId xmlns:a16="http://schemas.microsoft.com/office/drawing/2014/main" id="{43C4C791-070E-1521-39BB-D19B76C1BB23}"/>
                </a:ext>
              </a:extLst>
            </p:cNvPr>
            <p:cNvCxnSpPr>
              <a:cxnSpLocks/>
            </p:cNvCxnSpPr>
            <p:nvPr/>
          </p:nvCxnSpPr>
          <p:spPr bwMode="gray">
            <a:xfrm>
              <a:off x="939047" y="3667747"/>
              <a:ext cx="7671553"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1" name="直線コネクタ 23">
              <a:extLst>
                <a:ext uri="{FF2B5EF4-FFF2-40B4-BE49-F238E27FC236}">
                  <a16:creationId xmlns:a16="http://schemas.microsoft.com/office/drawing/2014/main" id="{330C7812-ED37-E376-1A11-F654E514C539}"/>
                </a:ext>
              </a:extLst>
            </p:cNvPr>
            <p:cNvCxnSpPr>
              <a:cxnSpLocks/>
            </p:cNvCxnSpPr>
            <p:nvPr/>
          </p:nvCxnSpPr>
          <p:spPr bwMode="gray">
            <a:xfrm>
              <a:off x="7289647" y="4974328"/>
              <a:ext cx="3048153"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2" name="直線コネクタ 23">
              <a:extLst>
                <a:ext uri="{FF2B5EF4-FFF2-40B4-BE49-F238E27FC236}">
                  <a16:creationId xmlns:a16="http://schemas.microsoft.com/office/drawing/2014/main" id="{C7CF9E88-ACBD-01CE-B9D8-FD01D159EF24}"/>
                </a:ext>
              </a:extLst>
            </p:cNvPr>
            <p:cNvCxnSpPr>
              <a:cxnSpLocks/>
            </p:cNvCxnSpPr>
            <p:nvPr/>
          </p:nvCxnSpPr>
          <p:spPr bwMode="gray">
            <a:xfrm>
              <a:off x="939047" y="4135897"/>
              <a:ext cx="2760886" cy="0"/>
            </a:xfrm>
            <a:prstGeom prst="line">
              <a:avLst/>
            </a:prstGeom>
            <a:solidFill>
              <a:sysClr val="window" lastClr="FFFFFF"/>
            </a:solidFill>
            <a:ln w="149225" cap="flat" cmpd="sng" algn="ctr">
              <a:solidFill>
                <a:srgbClr val="F4EA66">
                  <a:alpha val="90000"/>
                </a:srgbClr>
              </a:solidFill>
              <a:prstDash val="solid"/>
              <a:miter lim="800000"/>
            </a:ln>
            <a:effectLst/>
          </p:spPr>
        </p:cxnSp>
        <p:cxnSp>
          <p:nvCxnSpPr>
            <p:cNvPr id="27" name="直線コネクタ 23">
              <a:extLst>
                <a:ext uri="{FF2B5EF4-FFF2-40B4-BE49-F238E27FC236}">
                  <a16:creationId xmlns:a16="http://schemas.microsoft.com/office/drawing/2014/main" id="{87232A0E-11F4-CE26-8E72-1926AE674957}"/>
                </a:ext>
              </a:extLst>
            </p:cNvPr>
            <p:cNvCxnSpPr>
              <a:cxnSpLocks/>
            </p:cNvCxnSpPr>
            <p:nvPr/>
          </p:nvCxnSpPr>
          <p:spPr bwMode="gray">
            <a:xfrm>
              <a:off x="939047" y="5414595"/>
              <a:ext cx="2058153" cy="0"/>
            </a:xfrm>
            <a:prstGeom prst="line">
              <a:avLst/>
            </a:prstGeom>
            <a:solidFill>
              <a:sysClr val="window" lastClr="FFFFFF"/>
            </a:solidFill>
            <a:ln w="149225" cap="flat" cmpd="sng" algn="ctr">
              <a:solidFill>
                <a:srgbClr val="F4EA66">
                  <a:alpha val="90000"/>
                </a:srgbClr>
              </a:solidFill>
              <a:prstDash val="solid"/>
              <a:miter lim="800000"/>
            </a:ln>
            <a:effectLst/>
          </p:spPr>
        </p:cxnSp>
        <p:sp>
          <p:nvSpPr>
            <p:cNvPr id="19" name="テキスト ボックス 23">
              <a:extLst>
                <a:ext uri="{FF2B5EF4-FFF2-40B4-BE49-F238E27FC236}">
                  <a16:creationId xmlns:a16="http://schemas.microsoft.com/office/drawing/2014/main" id="{75ED0297-93CF-1495-EE8A-08E428F70995}"/>
                </a:ext>
              </a:extLst>
            </p:cNvPr>
            <p:cNvSpPr txBox="1"/>
            <p:nvPr/>
          </p:nvSpPr>
          <p:spPr bwMode="gray">
            <a:xfrm>
              <a:off x="566487" y="3325859"/>
              <a:ext cx="11059026" cy="2149563"/>
            </a:xfrm>
            <a:prstGeom prst="rect">
              <a:avLst/>
            </a:prstGeom>
            <a:noFill/>
            <a:extLst>
              <a:ext uri="{909E8E84-426E-40DD-AFC4-6F175D3DCCD1}">
                <a14:hiddenFill xmlns:a14="http://schemas.microsoft.com/office/drawing/2010/main">
                  <a:solidFill>
                    <a:srgbClr val="F2F2F2"/>
                  </a:solidFill>
                </a14:hiddenFill>
              </a:ext>
            </a:extLst>
          </p:spPr>
          <p:txBody>
            <a:bodyPr vert="horz" wrap="square" lIns="0" tIns="0" rIns="0" bIns="0" rtlCol="0" anchor="t">
              <a:noAutofit/>
            </a:bodyPr>
            <a:lstStyle/>
            <a:p>
              <a:pPr marL="400050" lvl="1" indent="-400050" defTabSz="914385">
                <a:lnSpc>
                  <a:spcPct val="120000"/>
                </a:lnSpc>
                <a:buClr>
                  <a:srgbClr val="FF862C"/>
                </a:buClr>
                <a:buFont typeface="BIZ UDPゴシック" panose="020B0400000000000000" pitchFamily="50" charset="-128"/>
                <a:buChar char="●"/>
                <a:defRPr/>
              </a:pP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課題の背景にある、デジタル空間の特徴を理解することで、新しい課題にも、</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自主的に対応する力を身につけてもらう</a:t>
              </a:r>
            </a:p>
            <a:p>
              <a:pPr marL="515938" lvl="1" indent="-400050" defTabSz="914385">
                <a:lnSpc>
                  <a:spcPct val="120000"/>
                </a:lnSpc>
                <a:buClr>
                  <a:srgbClr val="FF862C"/>
                </a:buClr>
                <a:buFont typeface="BIZ UDPゴシック" panose="020B0400000000000000" pitchFamily="50" charset="-128"/>
                <a:buChar char="●"/>
                <a:defRPr/>
              </a:pPr>
              <a:endPar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400050" lvl="1" indent="-400050" defTabSz="914385">
                <a:lnSpc>
                  <a:spcPct val="120000"/>
                </a:lnSpc>
                <a:buClr>
                  <a:srgbClr val="FF862C"/>
                </a:buClr>
                <a:buFont typeface="BIZ UDPゴシック" panose="020B0400000000000000" pitchFamily="50" charset="-128"/>
                <a:buChar char="●"/>
                <a:defRPr/>
              </a:pP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デジタル技術は進化しつづけていることを知り、継続的に学ぶ必要性を</a:t>
              </a:r>
              <a:br>
                <a:rPr kumimoji="1" lang="en-US" altLang="ja-JP" sz="24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2400">
                  <a:latin typeface="BIZ UDPゴシック" panose="020B0400000000000000" pitchFamily="50" charset="-128"/>
                  <a:ea typeface="BIZ UDPゴシック" panose="020B0400000000000000" pitchFamily="50" charset="-128"/>
                  <a:sym typeface="BIZ UDPゴシック" panose="020B0400000000000000" pitchFamily="50" charset="-128"/>
                </a:rPr>
                <a:t>理解してもらう</a:t>
              </a:r>
            </a:p>
          </p:txBody>
        </p:sp>
      </p:grpSp>
    </p:spTree>
    <p:extLst>
      <p:ext uri="{BB962C8B-B14F-4D97-AF65-F5344CB8AC3E}">
        <p14:creationId xmlns:p14="http://schemas.microsoft.com/office/powerpoint/2010/main" val="28555715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1219019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C4148766-4D70-4CF3-B1F5-A49F3C706CD3}"/>
              </a:ext>
            </a:extLst>
          </p:cNvPr>
          <p:cNvSpPr txBox="1"/>
          <p:nvPr/>
        </p:nvSpPr>
        <p:spPr>
          <a:xfrm>
            <a:off x="5576552" y="1231714"/>
            <a:ext cx="6278451" cy="995337"/>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自分や周囲の人を危険から守るために、</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情報の発信時の注意</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B</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トラブルへの対応</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つに分けてみていきましょう。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F5BC8906-65A6-1A89-5D2E-A1DBC0E16DF6}"/>
              </a:ext>
            </a:extLst>
          </p:cNvPr>
          <p:cNvSpPr/>
          <p:nvPr/>
        </p:nvSpPr>
        <p:spPr>
          <a:xfrm>
            <a:off x="5576552" y="227101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C5B23D72-B666-F342-27E7-BD6880875CA7}"/>
              </a:ext>
            </a:extLst>
          </p:cNvPr>
          <p:cNvGrpSpPr/>
          <p:nvPr/>
        </p:nvGrpSpPr>
        <p:grpSpPr>
          <a:xfrm>
            <a:off x="0" y="4940300"/>
            <a:ext cx="12192000" cy="1409700"/>
            <a:chOff x="0" y="4876800"/>
            <a:chExt cx="12192000" cy="1409700"/>
          </a:xfrm>
        </p:grpSpPr>
        <p:sp>
          <p:nvSpPr>
            <p:cNvPr id="3" name="Rectangle 2">
              <a:extLst>
                <a:ext uri="{FF2B5EF4-FFF2-40B4-BE49-F238E27FC236}">
                  <a16:creationId xmlns:a16="http://schemas.microsoft.com/office/drawing/2014/main" id="{32B74A1D-4B72-F717-A1F4-5E9A1234BB13}"/>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6" name="Rectangle 5">
              <a:extLst>
                <a:ext uri="{FF2B5EF4-FFF2-40B4-BE49-F238E27FC236}">
                  <a16:creationId xmlns:a16="http://schemas.microsoft.com/office/drawing/2014/main" id="{FA53D100-C7D8-91B4-DDF0-40C8DCA230FD}"/>
                </a:ext>
              </a:extLst>
            </p:cNvPr>
            <p:cNvSpPr/>
            <p:nvPr/>
          </p:nvSpPr>
          <p:spPr>
            <a:xfrm>
              <a:off x="566487" y="5328335"/>
              <a:ext cx="11059026" cy="764266"/>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発信時の注意では、誰もが被害者にも加害者にもなりうる事例を紹介しています。トラブルに巻き込まれないよう注意するだけではなく、自分もトラブルを起こしてしまう可能性があることを理解してもらうことが重要です。</a:t>
              </a:r>
              <a:endParaRPr lang="en-US" altLang="ja-JP" sz="1600" b="1" strike="sngStrike"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7" name="Group 6">
              <a:extLst>
                <a:ext uri="{FF2B5EF4-FFF2-40B4-BE49-F238E27FC236}">
                  <a16:creationId xmlns:a16="http://schemas.microsoft.com/office/drawing/2014/main" id="{DF642A3B-2BAC-B7DF-CA58-619A242F33A2}"/>
                </a:ext>
              </a:extLst>
            </p:cNvPr>
            <p:cNvGrpSpPr/>
            <p:nvPr/>
          </p:nvGrpSpPr>
          <p:grpSpPr>
            <a:xfrm>
              <a:off x="566487" y="4876800"/>
              <a:ext cx="2938713" cy="378884"/>
              <a:chOff x="566487" y="4826000"/>
              <a:chExt cx="2938713" cy="378884"/>
            </a:xfrm>
          </p:grpSpPr>
          <p:sp>
            <p:nvSpPr>
              <p:cNvPr id="8" name="Rectangle: Rounded Corners 7">
                <a:extLst>
                  <a:ext uri="{FF2B5EF4-FFF2-40B4-BE49-F238E27FC236}">
                    <a16:creationId xmlns:a16="http://schemas.microsoft.com/office/drawing/2014/main" id="{26335B97-C480-AA10-368F-3F9E9838196D}"/>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1" name="Group 10">
                <a:extLst>
                  <a:ext uri="{FF2B5EF4-FFF2-40B4-BE49-F238E27FC236}">
                    <a16:creationId xmlns:a16="http://schemas.microsoft.com/office/drawing/2014/main" id="{5BE4FCC2-AB5C-F17F-D229-F2615F24AD6B}"/>
                  </a:ext>
                </a:extLst>
              </p:cNvPr>
              <p:cNvGrpSpPr/>
              <p:nvPr/>
            </p:nvGrpSpPr>
            <p:grpSpPr>
              <a:xfrm>
                <a:off x="608545" y="4861987"/>
                <a:ext cx="306910" cy="306910"/>
                <a:chOff x="608545" y="4873942"/>
                <a:chExt cx="306910" cy="306910"/>
              </a:xfrm>
            </p:grpSpPr>
            <p:sp>
              <p:nvSpPr>
                <p:cNvPr id="12" name="Oval 16">
                  <a:extLst>
                    <a:ext uri="{FF2B5EF4-FFF2-40B4-BE49-F238E27FC236}">
                      <a16:creationId xmlns:a16="http://schemas.microsoft.com/office/drawing/2014/main" id="{B5EEB921-51B0-3F2E-3AAC-E284944BC793}"/>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7">
                  <a:extLst>
                    <a:ext uri="{FF2B5EF4-FFF2-40B4-BE49-F238E27FC236}">
                      <a16:creationId xmlns:a16="http://schemas.microsoft.com/office/drawing/2014/main" id="{17BB428D-295B-67DD-EA7F-8D5A1871E8DB}"/>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7" name="Rectangle: Rounded Corners 16">
            <a:extLst>
              <a:ext uri="{FF2B5EF4-FFF2-40B4-BE49-F238E27FC236}">
                <a16:creationId xmlns:a16="http://schemas.microsoft.com/office/drawing/2014/main" id="{C55E7B8C-95CA-4D36-828E-CDB7371AAA9A}"/>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8C3CBBF-4218-40DB-B8CB-B288391104EE}"/>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9" name="Rectangle 18">
            <a:extLst>
              <a:ext uri="{FF2B5EF4-FFF2-40B4-BE49-F238E27FC236}">
                <a16:creationId xmlns:a16="http://schemas.microsoft.com/office/drawing/2014/main" id="{B4A58DE4-EEFB-4CE4-BBE8-45140536C56F}"/>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1" name="Picture 20">
            <a:extLst>
              <a:ext uri="{FF2B5EF4-FFF2-40B4-BE49-F238E27FC236}">
                <a16:creationId xmlns:a16="http://schemas.microsoft.com/office/drawing/2014/main" id="{4E1E5AB8-11DB-4D97-B0DB-5039F169F92B}"/>
              </a:ext>
            </a:extLst>
          </p:cNvPr>
          <p:cNvPicPr>
            <a:picLocks noChangeAspect="1"/>
          </p:cNvPicPr>
          <p:nvPr/>
        </p:nvPicPr>
        <p:blipFill rotWithShape="1">
          <a:blip r:embed="rId6"/>
          <a:srcRect l="337" t="961" r="158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
        <p:nvSpPr>
          <p:cNvPr id="14" name="Title 13">
            <a:extLst>
              <a:ext uri="{FF2B5EF4-FFF2-40B4-BE49-F238E27FC236}">
                <a16:creationId xmlns:a16="http://schemas.microsoft.com/office/drawing/2014/main" id="{5C95CF4A-D4FE-4F91-829E-1E6CAF3DCABA}"/>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P41)</a:t>
            </a:r>
            <a:br>
              <a:rPr lang="ja-JP" altLang="en-US" dirty="0"/>
            </a:br>
            <a:endParaRPr lang="en-US" dirty="0"/>
          </a:p>
        </p:txBody>
      </p:sp>
      <p:sp>
        <p:nvSpPr>
          <p:cNvPr id="5" name="Slide Number Placeholder 5">
            <a:extLst>
              <a:ext uri="{FF2B5EF4-FFF2-40B4-BE49-F238E27FC236}">
                <a16:creationId xmlns:a16="http://schemas.microsoft.com/office/drawing/2014/main" id="{A5EE7391-751F-5650-C2F4-2AFED0C82933}"/>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49</a:t>
            </a:fld>
            <a:endParaRPr lang="ja-JP" altLang="en-US"/>
          </a:p>
        </p:txBody>
      </p:sp>
    </p:spTree>
    <p:extLst>
      <p:ext uri="{BB962C8B-B14F-4D97-AF65-F5344CB8AC3E}">
        <p14:creationId xmlns:p14="http://schemas.microsoft.com/office/powerpoint/2010/main" val="39495488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7670081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Title 15">
            <a:extLst>
              <a:ext uri="{FF2B5EF4-FFF2-40B4-BE49-F238E27FC236}">
                <a16:creationId xmlns:a16="http://schemas.microsoft.com/office/drawing/2014/main" id="{E9A6DAAC-A59F-4D34-91D3-26A88976F8CB}"/>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P42)</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50</a:t>
            </a:fld>
            <a:endParaRPr lang="ja-JP" altLang="en-US"/>
          </a:p>
        </p:txBody>
      </p:sp>
      <p:sp>
        <p:nvSpPr>
          <p:cNvPr id="11" name="TextBox 10">
            <a:extLst>
              <a:ext uri="{FF2B5EF4-FFF2-40B4-BE49-F238E27FC236}">
                <a16:creationId xmlns:a16="http://schemas.microsoft.com/office/drawing/2014/main" id="{FC43CD35-72AA-4C6D-99CA-3B984211358F}"/>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発信時の注意の１つめです。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自分の身を守るために、知らない人とは気軽に会わないこと、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後で後悔しそうな自分の弱みや写真を送らないことが重要です。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インターネットでやり取りしている人から「今度会って話そう」と誘われて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います。しかし、インターネットで知り合った相手は、年齢・性別を偽って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いたり、実際には悪意のある人物である可能性も。会ってよいのは</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信頼できる人だけ。</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また、一度送った写真や情報は悪用されるリスクもあります。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プライベートな写真や個人情報が流出すると、それがネット上で拡散され、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取り返しのつかないことになる可能性があります。</a:t>
            </a:r>
          </a:p>
        </p:txBody>
      </p:sp>
      <p:sp>
        <p:nvSpPr>
          <p:cNvPr id="27" name="Rectangle: Rounded Corners 1">
            <a:extLst>
              <a:ext uri="{FF2B5EF4-FFF2-40B4-BE49-F238E27FC236}">
                <a16:creationId xmlns:a16="http://schemas.microsoft.com/office/drawing/2014/main" id="{6B2725AB-966A-CAE5-387C-0A82B02C5378}"/>
              </a:ext>
            </a:extLst>
          </p:cNvPr>
          <p:cNvSpPr/>
          <p:nvPr/>
        </p:nvSpPr>
        <p:spPr>
          <a:xfrm>
            <a:off x="5576552" y="434293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BE6870E5-B76A-DC17-AF32-DEF9793C0610}"/>
              </a:ext>
            </a:extLst>
          </p:cNvPr>
          <p:cNvGrpSpPr/>
          <p:nvPr/>
        </p:nvGrpSpPr>
        <p:grpSpPr>
          <a:xfrm>
            <a:off x="0" y="4940300"/>
            <a:ext cx="12192000" cy="1409700"/>
            <a:chOff x="0" y="4876800"/>
            <a:chExt cx="12192000" cy="1409700"/>
          </a:xfrm>
        </p:grpSpPr>
        <p:sp>
          <p:nvSpPr>
            <p:cNvPr id="3" name="Rectangle 2">
              <a:extLst>
                <a:ext uri="{FF2B5EF4-FFF2-40B4-BE49-F238E27FC236}">
                  <a16:creationId xmlns:a16="http://schemas.microsoft.com/office/drawing/2014/main" id="{C7B48AE0-483A-8467-B7B6-E07AC520257C}"/>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7" name="Rectangle 6">
              <a:extLst>
                <a:ext uri="{FF2B5EF4-FFF2-40B4-BE49-F238E27FC236}">
                  <a16:creationId xmlns:a16="http://schemas.microsoft.com/office/drawing/2014/main" id="{416EB0F3-C73D-465D-7753-E2E28AA4FB04}"/>
                </a:ext>
              </a:extLst>
            </p:cNvPr>
            <p:cNvSpPr/>
            <p:nvPr/>
          </p:nvSpPr>
          <p:spPr>
            <a:xfrm>
              <a:off x="566487" y="5328335"/>
              <a:ext cx="11059026" cy="646331"/>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こどもの年齢を問わず起こりうるトラブルです。「知らない人とは会わない」をただの注意で終わらせないよう、</a:t>
              </a:r>
              <a:b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「どこまでが知らない人なのか？」など日頃からこどもと対話をすることも大切です。</a:t>
              </a:r>
              <a:endPar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9" name="Group 8">
              <a:extLst>
                <a:ext uri="{FF2B5EF4-FFF2-40B4-BE49-F238E27FC236}">
                  <a16:creationId xmlns:a16="http://schemas.microsoft.com/office/drawing/2014/main" id="{4F5BF9EC-CA29-FB52-F4FA-A148E2D04570}"/>
                </a:ext>
              </a:extLst>
            </p:cNvPr>
            <p:cNvGrpSpPr/>
            <p:nvPr/>
          </p:nvGrpSpPr>
          <p:grpSpPr>
            <a:xfrm>
              <a:off x="566487" y="4876800"/>
              <a:ext cx="2938713" cy="378884"/>
              <a:chOff x="566487" y="4826000"/>
              <a:chExt cx="2938713" cy="378884"/>
            </a:xfrm>
          </p:grpSpPr>
          <p:sp>
            <p:nvSpPr>
              <p:cNvPr id="10" name="Rectangle: Rounded Corners 9">
                <a:extLst>
                  <a:ext uri="{FF2B5EF4-FFF2-40B4-BE49-F238E27FC236}">
                    <a16:creationId xmlns:a16="http://schemas.microsoft.com/office/drawing/2014/main" id="{B958F5A8-C2B0-6C34-28B5-1B87FE8FE968}"/>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3C94695C-CA1E-EE37-C675-14EE542A09F2}"/>
                  </a:ext>
                </a:extLst>
              </p:cNvPr>
              <p:cNvGrpSpPr/>
              <p:nvPr/>
            </p:nvGrpSpPr>
            <p:grpSpPr>
              <a:xfrm>
                <a:off x="608545" y="4861987"/>
                <a:ext cx="306910" cy="306910"/>
                <a:chOff x="608545" y="4873942"/>
                <a:chExt cx="306910" cy="306910"/>
              </a:xfrm>
            </p:grpSpPr>
            <p:sp>
              <p:nvSpPr>
                <p:cNvPr id="13" name="Oval 16">
                  <a:extLst>
                    <a:ext uri="{FF2B5EF4-FFF2-40B4-BE49-F238E27FC236}">
                      <a16:creationId xmlns:a16="http://schemas.microsoft.com/office/drawing/2014/main" id="{479ABFD0-D14A-69A4-1E31-708B95824505}"/>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7">
                  <a:extLst>
                    <a:ext uri="{FF2B5EF4-FFF2-40B4-BE49-F238E27FC236}">
                      <a16:creationId xmlns:a16="http://schemas.microsoft.com/office/drawing/2014/main" id="{2CCE440C-5FE8-ABA7-71E5-DD860386B76E}"/>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8" name="Rectangle: Rounded Corners 17">
            <a:extLst>
              <a:ext uri="{FF2B5EF4-FFF2-40B4-BE49-F238E27FC236}">
                <a16:creationId xmlns:a16="http://schemas.microsoft.com/office/drawing/2014/main" id="{9665F8BD-14D3-4F68-B4F0-55476787E2C5}"/>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93DBC0AE-7C8C-42B0-B37F-BD8666214717}"/>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19">
            <a:extLst>
              <a:ext uri="{FF2B5EF4-FFF2-40B4-BE49-F238E27FC236}">
                <a16:creationId xmlns:a16="http://schemas.microsoft.com/office/drawing/2014/main" id="{A68B7AF1-181E-45EC-A9AC-77A4904EB3FF}"/>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2" name="Picture 21">
            <a:extLst>
              <a:ext uri="{FF2B5EF4-FFF2-40B4-BE49-F238E27FC236}">
                <a16:creationId xmlns:a16="http://schemas.microsoft.com/office/drawing/2014/main" id="{299BD511-3259-402F-9271-468F5C7024B2}"/>
              </a:ext>
            </a:extLst>
          </p:cNvPr>
          <p:cNvPicPr>
            <a:picLocks noChangeAspect="1"/>
          </p:cNvPicPr>
          <p:nvPr/>
        </p:nvPicPr>
        <p:blipFill rotWithShape="1">
          <a:blip r:embed="rId6"/>
          <a:srcRect l="337" t="961" r="1586"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195545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1483524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P43)</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上で悪口を投稿するとどうなるでしょうか？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特定の人物やグループに対して悪口を</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で広めることは名誉毀損罪や</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侮辱罪などに問われたり、高額の慰謝料を請求されたりすることが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あります。また匿名で投稿したとしても発信者を特定することができます。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匿名の投稿や拡散しただけでも罪に問われるので注意しましょう。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0466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7323B07D-041A-47A3-9CE2-154A473DA0A9}"/>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901673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0681502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P44)</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写真やイラスト、音楽などを公開するときには著作権や肖像権に注意する</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必要があります。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例えば、体育祭の</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シャツに人気のイラストをコピーして使おうとしました。しかし、イラストを権利者の許可を得ずにコピー・公開することは</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著作権侵害にあたります。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また、写真に写っている人には肖像権があるため、ネットや</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公開・投稿する場合、写真に写っている本人の許可が必要になります。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許可なく撮影した写真などを</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などに投稿するのはやめましょう。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22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A8985A45-17C9-45A4-B6B6-AB93FF5053CA}"/>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25130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4908632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P45)</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トラブルへの対応を具体的に見ていきましょう。</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こどもたちがインターネットを安全に利用できるように、保護者が利用環境を整えてあげることを「ペアレンタルコントロール」といいます。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保護者も一緒に学び、取り組むことが大切です。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スマホのペアレンタルコントロール機能で、こどもの利用時間、購入状況や</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ダウンロードを管理することで、スマホ依存や使いすぎ防止の設定が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できます。また、家庭内のルールづくりとして、こどもと一緒にルールを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決めて、家族みんなで見守る環境づくりをしましょう。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636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1BCE9C77-CFE6-45E8-872D-E58C145E23C2}"/>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851637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7780221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P46)</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さらに、違法・有害情報との接触から守り、安心・安全なネット利用を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手助けするサービスとして「フィルタリング」があります。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フィルタリングは違法・有害情報との接触から守り、トラブルに巻き込まれ</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ないためのとりでとなります。未就学児童などが、無自覚のうちに薬物や</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犯罪の情報に触れないよう制限することなどができます。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こどもの年齢や家庭のルールに応じて、設定を行いましょう。 </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13690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9A650434-3E49-4CA1-8C1C-05B237425220}"/>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123750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6444485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P47)</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家庭内のルール作りでは何を、どのように決めたらいいのでしょうか？</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まず安心して楽しくスマホやネットを使うための約束ごとを話し合う</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必要があります。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例えば、「何のために使うのか」「</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日あたりどのくらいの時間を使うのか」「どんな使い方をするのか」といった点を決めておくことが重要です。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またこのルールは家庭内で相談して決めていくことが大切です。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みんなが意見を出し合い、ちゃんと守れそうか？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守れない場合はどうするか？までしっかり考え、こどもの成長に合わせて</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定期的に見直しましょう。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08073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grpSp>
        <p:nvGrpSpPr>
          <p:cNvPr id="12" name="Group 11">
            <a:extLst>
              <a:ext uri="{FF2B5EF4-FFF2-40B4-BE49-F238E27FC236}">
                <a16:creationId xmlns:a16="http://schemas.microsoft.com/office/drawing/2014/main" id="{2F7861C6-7FFA-49E3-A863-244ECA8DF4F8}"/>
              </a:ext>
            </a:extLst>
          </p:cNvPr>
          <p:cNvGrpSpPr/>
          <p:nvPr/>
        </p:nvGrpSpPr>
        <p:grpSpPr>
          <a:xfrm>
            <a:off x="0" y="4940300"/>
            <a:ext cx="12192000" cy="1409700"/>
            <a:chOff x="0" y="4876800"/>
            <a:chExt cx="12192000" cy="1409700"/>
          </a:xfrm>
        </p:grpSpPr>
        <p:sp>
          <p:nvSpPr>
            <p:cNvPr id="13" name="Rectangle 12">
              <a:extLst>
                <a:ext uri="{FF2B5EF4-FFF2-40B4-BE49-F238E27FC236}">
                  <a16:creationId xmlns:a16="http://schemas.microsoft.com/office/drawing/2014/main" id="{66A44FD4-B646-45F4-B040-DD9F4759BF78}"/>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4" name="Rectangle 13">
              <a:extLst>
                <a:ext uri="{FF2B5EF4-FFF2-40B4-BE49-F238E27FC236}">
                  <a16:creationId xmlns:a16="http://schemas.microsoft.com/office/drawing/2014/main" id="{B1B4B05A-9608-47F8-8102-023FD472F304}"/>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受講者がこどもと一緒に参加している場合は、講義内で家庭内のルールについて話し合う時間をとってみましょう。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保護者だけで参加している場合は、各家庭でのルールについて受講者同士で話し合ってみましょう。</a:t>
              </a:r>
            </a:p>
          </p:txBody>
        </p:sp>
        <p:grpSp>
          <p:nvGrpSpPr>
            <p:cNvPr id="15" name="Group 14">
              <a:extLst>
                <a:ext uri="{FF2B5EF4-FFF2-40B4-BE49-F238E27FC236}">
                  <a16:creationId xmlns:a16="http://schemas.microsoft.com/office/drawing/2014/main" id="{526277A9-A3F6-471D-BDB5-BAA7C7AFEB95}"/>
                </a:ext>
              </a:extLst>
            </p:cNvPr>
            <p:cNvGrpSpPr/>
            <p:nvPr/>
          </p:nvGrpSpPr>
          <p:grpSpPr>
            <a:xfrm>
              <a:off x="566487" y="4876800"/>
              <a:ext cx="2938713" cy="378884"/>
              <a:chOff x="566487" y="4826000"/>
              <a:chExt cx="2938713" cy="378884"/>
            </a:xfrm>
          </p:grpSpPr>
          <p:sp>
            <p:nvSpPr>
              <p:cNvPr id="16" name="Rectangle: Rounded Corners 15">
                <a:extLst>
                  <a:ext uri="{FF2B5EF4-FFF2-40B4-BE49-F238E27FC236}">
                    <a16:creationId xmlns:a16="http://schemas.microsoft.com/office/drawing/2014/main" id="{31517422-02BB-45D3-B8C8-01A6B8ABA61B}"/>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19" name="Group 18">
                <a:extLst>
                  <a:ext uri="{FF2B5EF4-FFF2-40B4-BE49-F238E27FC236}">
                    <a16:creationId xmlns:a16="http://schemas.microsoft.com/office/drawing/2014/main" id="{9F62A61D-672A-4BBB-9B26-B2959E013BE0}"/>
                  </a:ext>
                </a:extLst>
              </p:cNvPr>
              <p:cNvGrpSpPr/>
              <p:nvPr/>
            </p:nvGrpSpPr>
            <p:grpSpPr>
              <a:xfrm>
                <a:off x="608545" y="4861987"/>
                <a:ext cx="306910" cy="306910"/>
                <a:chOff x="608545" y="4873942"/>
                <a:chExt cx="306910" cy="306910"/>
              </a:xfrm>
            </p:grpSpPr>
            <p:sp>
              <p:nvSpPr>
                <p:cNvPr id="20" name="Oval 16">
                  <a:extLst>
                    <a:ext uri="{FF2B5EF4-FFF2-40B4-BE49-F238E27FC236}">
                      <a16:creationId xmlns:a16="http://schemas.microsoft.com/office/drawing/2014/main" id="{B4B97E01-E2DA-460E-9379-457A2D9BCB7A}"/>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1" name="Freeform 17">
                  <a:extLst>
                    <a:ext uri="{FF2B5EF4-FFF2-40B4-BE49-F238E27FC236}">
                      <a16:creationId xmlns:a16="http://schemas.microsoft.com/office/drawing/2014/main" id="{92EADFAC-0E43-4C62-A162-71DFA400B4E0}"/>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pic>
        <p:nvPicPr>
          <p:cNvPr id="23" name="Picture 22">
            <a:extLst>
              <a:ext uri="{FF2B5EF4-FFF2-40B4-BE49-F238E27FC236}">
                <a16:creationId xmlns:a16="http://schemas.microsoft.com/office/drawing/2014/main" id="{86EC5D75-C0D1-4D8F-A7AE-980749BFF7A6}"/>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2757992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789448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P48)</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フィルタリングやスマホの機能を活用することで、</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例えば、漫画サイトを見ていて、知らずに有害なサイトにアクセスしてしまい予期せぬ高額請求が発生してしまった、などのトラブルが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起きないよう、事前に有害サイト・違法サイトにアクセスしないように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できます。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また、使用時間を制限する機能を使えば、ゲームから一日中離れられなく</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なるといった日常生活への支障を防ぐことができます。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こどもと相談しながら、活用するようにしましょう。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22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F0537A1C-209F-48E3-8D8F-235549C0FC13}"/>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86680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4788890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P49)</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動画配信サービスやゲームには、こどもの年齢に応じた制限や設定が可能</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なものもあります。動画配信サービスには、「こども向けバージョン」があり対象年齢にあうコンテンツのみを閲覧できるようにする機能や視聴時間に制限をかけることができる機能があります。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YouTube Kids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や</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Netflix</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年齢制限設定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Amazon Kids+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などに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こういった機能が用意されています。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また、ゲームには対象年齢が明確に記載されています。この記載を確認することで、こどもが不適切なコンテンツに触れることを防ぐことができます。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ペアレンタルコントロール機能や対象年齢付きのサービスを積極的に活用し、こどもの年齢に合ったサービスを利用しましょう。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08073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F3B7D75E-A2EA-4BCA-9D6E-96C907E4C1AB}"/>
              </a:ext>
            </a:extLst>
          </p:cNvPr>
          <p:cNvPicPr>
            <a:picLocks noChangeAspect="1"/>
          </p:cNvPicPr>
          <p:nvPr/>
        </p:nvPicPr>
        <p:blipFill rotWithShape="1">
          <a:blip r:embed="rId6"/>
          <a:srcRect l="961" t="961" r="961"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766983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67860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P50)</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58</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356257"/>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それでも、こどもがトラブルに巻き込まれてしまったときの対処法を、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つのステップで整理してみます。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まず、保護者が冷静になることが大切です。慌てて行動せず、</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まず落ち着いて、状況を聞き出すようにしましょう。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次に、トラブルの状況や証拠を整理します。適切な対処につなげるためには、第三者に客観的な説明をできることが大事です。トラブルの状況、</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被害を受けた証拠をなるべく正確に残しておきましょう。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状況を把握したら、学校や家庭内などで話し合い、対応を相談しましょう。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また、原因を見直して再発防止の手を打つことも大切です。フィルタリング</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ウイルス対策などトラブルを未然に防ぐための対策を取りましょう。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何か起きたら、一人で悩まずすぐに学校・家庭内で相談できる環境を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つくりましょう。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563193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038AFCFC-4C39-4AFA-A998-4A57E7BB6472}"/>
              </a:ext>
            </a:extLst>
          </p:cNvPr>
          <p:cNvPicPr>
            <a:picLocks noChangeAspect="1"/>
          </p:cNvPicPr>
          <p:nvPr/>
        </p:nvPicPr>
        <p:blipFill rotWithShape="1">
          <a:blip r:embed="rId6"/>
          <a:srcRect l="955" t="961" r="955"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rgbClr val="FFFFFF"/>
                </a:solidFill>
                <a:prstDash val="solid"/>
                <a:round/>
                <a:headEnd type="none" w="med" len="med"/>
                <a:tailEnd type="none" w="med" len="med"/>
              </a14:hiddenLine>
            </a:ext>
          </a:extLst>
        </p:spPr>
      </p:pic>
    </p:spTree>
    <p:extLst>
      <p:ext uri="{BB962C8B-B14F-4D97-AF65-F5344CB8AC3E}">
        <p14:creationId xmlns:p14="http://schemas.microsoft.com/office/powerpoint/2010/main" val="143833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944D9-3A40-757C-5D22-EA8F76B51695}"/>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E7BBAA4-74B7-E6FF-798D-6CA51669879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10" name="think-cell data - do not delete" hidden="1">
                        <a:extLst>
                          <a:ext uri="{FF2B5EF4-FFF2-40B4-BE49-F238E27FC236}">
                            <a16:creationId xmlns:a16="http://schemas.microsoft.com/office/drawing/2014/main" id="{5E7BBAA4-74B7-E6FF-798D-6CA51669879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タイトル 5">
            <a:extLst>
              <a:ext uri="{FF2B5EF4-FFF2-40B4-BE49-F238E27FC236}">
                <a16:creationId xmlns:a16="http://schemas.microsoft.com/office/drawing/2014/main" id="{179C021D-A210-FF45-69CE-D1962D962A86}"/>
              </a:ext>
            </a:extLst>
          </p:cNvPr>
          <p:cNvSpPr>
            <a:spLocks noGrp="1"/>
          </p:cNvSpPr>
          <p:nvPr>
            <p:ph type="title"/>
          </p:nvPr>
        </p:nvSpPr>
        <p:spPr>
          <a:xfrm>
            <a:off x="566487" y="302026"/>
            <a:ext cx="11059026" cy="369332"/>
          </a:xfrm>
        </p:spPr>
        <p:txBody>
          <a:bodyPr vert="horz"/>
          <a:lstStyle/>
          <a:p>
            <a:r>
              <a:rPr lang="ja-JP" altLang="en-US">
                <a:latin typeface="BIZ UDPゴシック" panose="020B0400000000000000" pitchFamily="50" charset="-128"/>
              </a:rPr>
              <a:t>教材の構成</a:t>
            </a:r>
          </a:p>
        </p:txBody>
      </p:sp>
      <p:sp>
        <p:nvSpPr>
          <p:cNvPr id="2" name="Slide Number Placeholder 1">
            <a:extLst>
              <a:ext uri="{FF2B5EF4-FFF2-40B4-BE49-F238E27FC236}">
                <a16:creationId xmlns:a16="http://schemas.microsoft.com/office/drawing/2014/main" id="{AFF1723E-9004-3511-863B-0DF7612344B9}"/>
              </a:ext>
            </a:extLst>
          </p:cNvPr>
          <p:cNvSpPr>
            <a:spLocks noGrp="1"/>
          </p:cNvSpPr>
          <p:nvPr>
            <p:ph type="sldNum" sz="quarter" idx="4"/>
          </p:nvPr>
        </p:nvSpPr>
        <p:spPr>
          <a:xfrm>
            <a:off x="11496813" y="6492151"/>
            <a:ext cx="499169" cy="184694"/>
          </a:xfrm>
        </p:spPr>
        <p:txBody>
          <a:bodyPr/>
          <a:lstStyle/>
          <a:p>
            <a:fld id="{75EEF097-E23E-44DF-B033-E758A731DE21}" type="slidenum">
              <a:rPr lang="ja-JP" altLang="en-US" smtClean="0">
                <a:solidFill>
                  <a:schemeClr val="tx1"/>
                </a:solidFill>
              </a:rPr>
              <a:pPr/>
              <a:t>5</a:t>
            </a:fld>
            <a:endParaRPr lang="ja-JP" altLang="en-US">
              <a:solidFill>
                <a:schemeClr val="tx1"/>
              </a:solidFill>
            </a:endParaRPr>
          </a:p>
        </p:txBody>
      </p:sp>
      <p:sp>
        <p:nvSpPr>
          <p:cNvPr id="113" name="Rectangle 112" hidden="1">
            <a:extLst>
              <a:ext uri="{FF2B5EF4-FFF2-40B4-BE49-F238E27FC236}">
                <a16:creationId xmlns:a16="http://schemas.microsoft.com/office/drawing/2014/main" id="{E2268632-F930-27B5-5698-D07C0B82E47C}"/>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ja-JP" altLang="en-US" sz="160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9" name="Rectangle: Top Corners Rounded 68">
            <a:extLst>
              <a:ext uri="{FF2B5EF4-FFF2-40B4-BE49-F238E27FC236}">
                <a16:creationId xmlns:a16="http://schemas.microsoft.com/office/drawing/2014/main" id="{F466DCB7-F753-6EBC-E967-DDA78F144940}"/>
              </a:ext>
            </a:extLst>
          </p:cNvPr>
          <p:cNvSpPr/>
          <p:nvPr/>
        </p:nvSpPr>
        <p:spPr>
          <a:xfrm>
            <a:off x="5619750" y="990600"/>
            <a:ext cx="5943599" cy="5410200"/>
          </a:xfrm>
          <a:prstGeom prst="round2SameRect">
            <a:avLst>
              <a:gd name="adj1" fmla="val 1376"/>
              <a:gd name="adj2" fmla="val 0"/>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endPar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5" name="Rectangle: Rounded Corners 134">
            <a:extLst>
              <a:ext uri="{FF2B5EF4-FFF2-40B4-BE49-F238E27FC236}">
                <a16:creationId xmlns:a16="http://schemas.microsoft.com/office/drawing/2014/main" id="{E6A4D5DF-1F28-D52E-1669-7C032714A209}"/>
              </a:ext>
            </a:extLst>
          </p:cNvPr>
          <p:cNvSpPr/>
          <p:nvPr/>
        </p:nvSpPr>
        <p:spPr>
          <a:xfrm>
            <a:off x="5746748" y="1587501"/>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6" name="Rectangle: Rounded Corners 135">
            <a:extLst>
              <a:ext uri="{FF2B5EF4-FFF2-40B4-BE49-F238E27FC236}">
                <a16:creationId xmlns:a16="http://schemas.microsoft.com/office/drawing/2014/main" id="{6508B8AB-509B-033F-6B4A-38829627C35E}"/>
              </a:ext>
            </a:extLst>
          </p:cNvPr>
          <p:cNvSpPr/>
          <p:nvPr/>
        </p:nvSpPr>
        <p:spPr>
          <a:xfrm>
            <a:off x="5746748" y="2533135"/>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7" name="Rectangle: Rounded Corners 136">
            <a:extLst>
              <a:ext uri="{FF2B5EF4-FFF2-40B4-BE49-F238E27FC236}">
                <a16:creationId xmlns:a16="http://schemas.microsoft.com/office/drawing/2014/main" id="{50C44486-0655-E5FC-F796-3FB9C682A950}"/>
              </a:ext>
            </a:extLst>
          </p:cNvPr>
          <p:cNvSpPr/>
          <p:nvPr/>
        </p:nvSpPr>
        <p:spPr>
          <a:xfrm>
            <a:off x="5746748" y="3478769"/>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8" name="Rectangle: Rounded Corners 137">
            <a:extLst>
              <a:ext uri="{FF2B5EF4-FFF2-40B4-BE49-F238E27FC236}">
                <a16:creationId xmlns:a16="http://schemas.microsoft.com/office/drawing/2014/main" id="{8CC46844-3DBA-C4B2-E1EC-E2CC6848BC77}"/>
              </a:ext>
            </a:extLst>
          </p:cNvPr>
          <p:cNvSpPr/>
          <p:nvPr/>
        </p:nvSpPr>
        <p:spPr>
          <a:xfrm>
            <a:off x="5746748" y="4424403"/>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9" name="Rectangle: Rounded Corners 138">
            <a:extLst>
              <a:ext uri="{FF2B5EF4-FFF2-40B4-BE49-F238E27FC236}">
                <a16:creationId xmlns:a16="http://schemas.microsoft.com/office/drawing/2014/main" id="{2F09A8C6-592D-96E7-4457-65F21BDD1F79}"/>
              </a:ext>
            </a:extLst>
          </p:cNvPr>
          <p:cNvSpPr/>
          <p:nvPr/>
        </p:nvSpPr>
        <p:spPr>
          <a:xfrm>
            <a:off x="5746748" y="5370037"/>
            <a:ext cx="5689601"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3" name="Rectangle: Top Corners Rounded 52">
            <a:extLst>
              <a:ext uri="{FF2B5EF4-FFF2-40B4-BE49-F238E27FC236}">
                <a16:creationId xmlns:a16="http://schemas.microsoft.com/office/drawing/2014/main" id="{9FC4BAFC-ECCD-FF7B-073F-3EC89B25E68D}"/>
              </a:ext>
            </a:extLst>
          </p:cNvPr>
          <p:cNvSpPr/>
          <p:nvPr/>
        </p:nvSpPr>
        <p:spPr>
          <a:xfrm>
            <a:off x="596897" y="1003300"/>
            <a:ext cx="4927603" cy="5410200"/>
          </a:xfrm>
          <a:prstGeom prst="round2SameRect">
            <a:avLst>
              <a:gd name="adj1" fmla="val 1483"/>
              <a:gd name="adj2" fmla="val 0"/>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endPar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119" name="bcgIcons_School ">
            <a:extLst>
              <a:ext uri="{FF2B5EF4-FFF2-40B4-BE49-F238E27FC236}">
                <a16:creationId xmlns:a16="http://schemas.microsoft.com/office/drawing/2014/main" id="{3BA7458F-B154-A724-D82B-DEEDBF796875}"/>
              </a:ext>
            </a:extLst>
          </p:cNvPr>
          <p:cNvGrpSpPr>
            <a:grpSpLocks noChangeAspect="1"/>
          </p:cNvGrpSpPr>
          <p:nvPr/>
        </p:nvGrpSpPr>
        <p:grpSpPr bwMode="invGray">
          <a:xfrm>
            <a:off x="764002" y="1054162"/>
            <a:ext cx="470228" cy="469776"/>
            <a:chOff x="5273675" y="2606675"/>
            <a:chExt cx="1646238" cy="1644650"/>
          </a:xfrm>
        </p:grpSpPr>
        <p:sp>
          <p:nvSpPr>
            <p:cNvPr id="120" name="AutoShape 3">
              <a:extLst>
                <a:ext uri="{FF2B5EF4-FFF2-40B4-BE49-F238E27FC236}">
                  <a16:creationId xmlns:a16="http://schemas.microsoft.com/office/drawing/2014/main" id="{A403B0CE-F10A-7DB5-0F72-002D66935B96}"/>
                </a:ext>
              </a:extLst>
            </p:cNvPr>
            <p:cNvSpPr>
              <a:spLocks noChangeAspect="1"/>
            </p:cNvSpPr>
            <p:nvPr/>
          </p:nvSpPr>
          <p:spPr bwMode="invGray">
            <a:xfrm>
              <a:off x="5273675" y="2606675"/>
              <a:ext cx="164623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121" name="Group 120">
              <a:extLst>
                <a:ext uri="{FF2B5EF4-FFF2-40B4-BE49-F238E27FC236}">
                  <a16:creationId xmlns:a16="http://schemas.microsoft.com/office/drawing/2014/main" id="{646FD375-FA5F-1FA4-25EB-89B160B40191}"/>
                </a:ext>
              </a:extLst>
            </p:cNvPr>
            <p:cNvGrpSpPr>
              <a:grpSpLocks/>
            </p:cNvGrpSpPr>
            <p:nvPr/>
          </p:nvGrpSpPr>
          <p:grpSpPr bwMode="invGray">
            <a:xfrm>
              <a:off x="5346302" y="2868613"/>
              <a:ext cx="1504356" cy="1214437"/>
              <a:chOff x="5346302" y="2868613"/>
              <a:chExt cx="1504356" cy="1214437"/>
            </a:xfrm>
          </p:grpSpPr>
          <p:sp>
            <p:nvSpPr>
              <p:cNvPr id="122" name="Freeform 5">
                <a:extLst>
                  <a:ext uri="{FF2B5EF4-FFF2-40B4-BE49-F238E27FC236}">
                    <a16:creationId xmlns:a16="http://schemas.microsoft.com/office/drawing/2014/main" id="{D271971E-E378-18DA-6B68-7245708B5176}"/>
                  </a:ext>
                </a:extLst>
              </p:cNvPr>
              <p:cNvSpPr>
                <a:spLocks/>
              </p:cNvSpPr>
              <p:nvPr/>
            </p:nvSpPr>
            <p:spPr bwMode="invGray">
              <a:xfrm>
                <a:off x="5384800" y="3114675"/>
                <a:ext cx="1427163" cy="968375"/>
              </a:xfrm>
              <a:custGeom>
                <a:avLst/>
                <a:gdLst>
                  <a:gd name="T0" fmla="*/ 437 w 2001"/>
                  <a:gd name="T1" fmla="*/ 1181 h 1356"/>
                  <a:gd name="T2" fmla="*/ 1563 w 2001"/>
                  <a:gd name="T3" fmla="*/ 1181 h 1356"/>
                  <a:gd name="T4" fmla="*/ 1584 w 2001"/>
                  <a:gd name="T5" fmla="*/ 1202 h 1356"/>
                  <a:gd name="T6" fmla="*/ 1584 w 2001"/>
                  <a:gd name="T7" fmla="*/ 1231 h 1356"/>
                  <a:gd name="T8" fmla="*/ 1647 w 2001"/>
                  <a:gd name="T9" fmla="*/ 1231 h 1356"/>
                  <a:gd name="T10" fmla="*/ 1669 w 2001"/>
                  <a:gd name="T11" fmla="*/ 1253 h 1356"/>
                  <a:gd name="T12" fmla="*/ 1669 w 2001"/>
                  <a:gd name="T13" fmla="*/ 1335 h 1356"/>
                  <a:gd name="T14" fmla="*/ 1647 w 2001"/>
                  <a:gd name="T15" fmla="*/ 1356 h 1356"/>
                  <a:gd name="T16" fmla="*/ 353 w 2001"/>
                  <a:gd name="T17" fmla="*/ 1356 h 1356"/>
                  <a:gd name="T18" fmla="*/ 331 w 2001"/>
                  <a:gd name="T19" fmla="*/ 1335 h 1356"/>
                  <a:gd name="T20" fmla="*/ 331 w 2001"/>
                  <a:gd name="T21" fmla="*/ 1253 h 1356"/>
                  <a:gd name="T22" fmla="*/ 353 w 2001"/>
                  <a:gd name="T23" fmla="*/ 1231 h 1356"/>
                  <a:gd name="T24" fmla="*/ 416 w 2001"/>
                  <a:gd name="T25" fmla="*/ 1231 h 1356"/>
                  <a:gd name="T26" fmla="*/ 416 w 2001"/>
                  <a:gd name="T27" fmla="*/ 1202 h 1356"/>
                  <a:gd name="T28" fmla="*/ 437 w 2001"/>
                  <a:gd name="T29" fmla="*/ 1181 h 1356"/>
                  <a:gd name="T30" fmla="*/ 1956 w 2001"/>
                  <a:gd name="T31" fmla="*/ 442 h 1356"/>
                  <a:gd name="T32" fmla="*/ 2001 w 2001"/>
                  <a:gd name="T33" fmla="*/ 442 h 1356"/>
                  <a:gd name="T34" fmla="*/ 2001 w 2001"/>
                  <a:gd name="T35" fmla="*/ 985 h 1356"/>
                  <a:gd name="T36" fmla="*/ 1979 w 2001"/>
                  <a:gd name="T37" fmla="*/ 1007 h 1356"/>
                  <a:gd name="T38" fmla="*/ 1600 w 2001"/>
                  <a:gd name="T39" fmla="*/ 1007 h 1356"/>
                  <a:gd name="T40" fmla="*/ 1600 w 2001"/>
                  <a:gd name="T41" fmla="*/ 963 h 1356"/>
                  <a:gd name="T42" fmla="*/ 1956 w 2001"/>
                  <a:gd name="T43" fmla="*/ 963 h 1356"/>
                  <a:gd name="T44" fmla="*/ 1956 w 2001"/>
                  <a:gd name="T45" fmla="*/ 442 h 1356"/>
                  <a:gd name="T46" fmla="*/ 0 w 2001"/>
                  <a:gd name="T47" fmla="*/ 442 h 1356"/>
                  <a:gd name="T48" fmla="*/ 44 w 2001"/>
                  <a:gd name="T49" fmla="*/ 442 h 1356"/>
                  <a:gd name="T50" fmla="*/ 44 w 2001"/>
                  <a:gd name="T51" fmla="*/ 963 h 1356"/>
                  <a:gd name="T52" fmla="*/ 400 w 2001"/>
                  <a:gd name="T53" fmla="*/ 963 h 1356"/>
                  <a:gd name="T54" fmla="*/ 400 w 2001"/>
                  <a:gd name="T55" fmla="*/ 1007 h 1356"/>
                  <a:gd name="T56" fmla="*/ 22 w 2001"/>
                  <a:gd name="T57" fmla="*/ 1007 h 1356"/>
                  <a:gd name="T58" fmla="*/ 0 w 2001"/>
                  <a:gd name="T59" fmla="*/ 985 h 1356"/>
                  <a:gd name="T60" fmla="*/ 0 w 2001"/>
                  <a:gd name="T61" fmla="*/ 442 h 1356"/>
                  <a:gd name="T62" fmla="*/ 987 w 2001"/>
                  <a:gd name="T63" fmla="*/ 6 h 1356"/>
                  <a:gd name="T64" fmla="*/ 1013 w 2001"/>
                  <a:gd name="T65" fmla="*/ 6 h 1356"/>
                  <a:gd name="T66" fmla="*/ 1183 w 2001"/>
                  <a:gd name="T67" fmla="*/ 138 h 1356"/>
                  <a:gd name="T68" fmla="*/ 1528 w 2001"/>
                  <a:gd name="T69" fmla="*/ 406 h 1356"/>
                  <a:gd name="T70" fmla="*/ 1547 w 2001"/>
                  <a:gd name="T71" fmla="*/ 421 h 1356"/>
                  <a:gd name="T72" fmla="*/ 1556 w 2001"/>
                  <a:gd name="T73" fmla="*/ 438 h 1356"/>
                  <a:gd name="T74" fmla="*/ 1556 w 2001"/>
                  <a:gd name="T75" fmla="*/ 964 h 1356"/>
                  <a:gd name="T76" fmla="*/ 1556 w 2001"/>
                  <a:gd name="T77" fmla="*/ 1008 h 1356"/>
                  <a:gd name="T78" fmla="*/ 1556 w 2001"/>
                  <a:gd name="T79" fmla="*/ 1134 h 1356"/>
                  <a:gd name="T80" fmla="*/ 1512 w 2001"/>
                  <a:gd name="T81" fmla="*/ 1134 h 1356"/>
                  <a:gd name="T82" fmla="*/ 1512 w 2001"/>
                  <a:gd name="T83" fmla="*/ 1008 h 1356"/>
                  <a:gd name="T84" fmla="*/ 1512 w 2001"/>
                  <a:gd name="T85" fmla="*/ 964 h 1356"/>
                  <a:gd name="T86" fmla="*/ 1512 w 2001"/>
                  <a:gd name="T87" fmla="*/ 449 h 1356"/>
                  <a:gd name="T88" fmla="*/ 1456 w 2001"/>
                  <a:gd name="T89" fmla="*/ 406 h 1356"/>
                  <a:gd name="T90" fmla="*/ 1111 w 2001"/>
                  <a:gd name="T91" fmla="*/ 138 h 1356"/>
                  <a:gd name="T92" fmla="*/ 1000 w 2001"/>
                  <a:gd name="T93" fmla="*/ 51 h 1356"/>
                  <a:gd name="T94" fmla="*/ 889 w 2001"/>
                  <a:gd name="T95" fmla="*/ 138 h 1356"/>
                  <a:gd name="T96" fmla="*/ 544 w 2001"/>
                  <a:gd name="T97" fmla="*/ 406 h 1356"/>
                  <a:gd name="T98" fmla="*/ 488 w 2001"/>
                  <a:gd name="T99" fmla="*/ 449 h 1356"/>
                  <a:gd name="T100" fmla="*/ 488 w 2001"/>
                  <a:gd name="T101" fmla="*/ 964 h 1356"/>
                  <a:gd name="T102" fmla="*/ 488 w 2001"/>
                  <a:gd name="T103" fmla="*/ 1008 h 1356"/>
                  <a:gd name="T104" fmla="*/ 488 w 2001"/>
                  <a:gd name="T105" fmla="*/ 1134 h 1356"/>
                  <a:gd name="T106" fmla="*/ 444 w 2001"/>
                  <a:gd name="T107" fmla="*/ 1134 h 1356"/>
                  <a:gd name="T108" fmla="*/ 444 w 2001"/>
                  <a:gd name="T109" fmla="*/ 1008 h 1356"/>
                  <a:gd name="T110" fmla="*/ 444 w 2001"/>
                  <a:gd name="T111" fmla="*/ 964 h 1356"/>
                  <a:gd name="T112" fmla="*/ 444 w 2001"/>
                  <a:gd name="T113" fmla="*/ 438 h 1356"/>
                  <a:gd name="T114" fmla="*/ 453 w 2001"/>
                  <a:gd name="T115" fmla="*/ 421 h 1356"/>
                  <a:gd name="T116" fmla="*/ 472 w 2001"/>
                  <a:gd name="T117" fmla="*/ 406 h 1356"/>
                  <a:gd name="T118" fmla="*/ 817 w 2001"/>
                  <a:gd name="T119" fmla="*/ 138 h 1356"/>
                  <a:gd name="T120" fmla="*/ 987 w 2001"/>
                  <a:gd name="T121" fmla="*/ 6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01" h="1356">
                    <a:moveTo>
                      <a:pt x="437" y="1181"/>
                    </a:moveTo>
                    <a:cubicBezTo>
                      <a:pt x="437" y="1181"/>
                      <a:pt x="437" y="1181"/>
                      <a:pt x="1563" y="1181"/>
                    </a:cubicBezTo>
                    <a:cubicBezTo>
                      <a:pt x="1574" y="1181"/>
                      <a:pt x="1584" y="1190"/>
                      <a:pt x="1584" y="1202"/>
                    </a:cubicBezTo>
                    <a:cubicBezTo>
                      <a:pt x="1584" y="1202"/>
                      <a:pt x="1584" y="1202"/>
                      <a:pt x="1584" y="1231"/>
                    </a:cubicBezTo>
                    <a:cubicBezTo>
                      <a:pt x="1584" y="1231"/>
                      <a:pt x="1584" y="1231"/>
                      <a:pt x="1647" y="1231"/>
                    </a:cubicBezTo>
                    <a:cubicBezTo>
                      <a:pt x="1659" y="1231"/>
                      <a:pt x="1669" y="1241"/>
                      <a:pt x="1669" y="1253"/>
                    </a:cubicBezTo>
                    <a:cubicBezTo>
                      <a:pt x="1669" y="1253"/>
                      <a:pt x="1669" y="1253"/>
                      <a:pt x="1669" y="1335"/>
                    </a:cubicBezTo>
                    <a:cubicBezTo>
                      <a:pt x="1669" y="1347"/>
                      <a:pt x="1659" y="1356"/>
                      <a:pt x="1647" y="1356"/>
                    </a:cubicBezTo>
                    <a:cubicBezTo>
                      <a:pt x="1647" y="1356"/>
                      <a:pt x="1647" y="1356"/>
                      <a:pt x="353" y="1356"/>
                    </a:cubicBezTo>
                    <a:cubicBezTo>
                      <a:pt x="341" y="1356"/>
                      <a:pt x="331" y="1347"/>
                      <a:pt x="331" y="1335"/>
                    </a:cubicBezTo>
                    <a:cubicBezTo>
                      <a:pt x="331" y="1335"/>
                      <a:pt x="331" y="1335"/>
                      <a:pt x="331" y="1253"/>
                    </a:cubicBezTo>
                    <a:cubicBezTo>
                      <a:pt x="331" y="1241"/>
                      <a:pt x="341" y="1231"/>
                      <a:pt x="353" y="1231"/>
                    </a:cubicBezTo>
                    <a:cubicBezTo>
                      <a:pt x="353" y="1231"/>
                      <a:pt x="353" y="1231"/>
                      <a:pt x="416" y="1231"/>
                    </a:cubicBezTo>
                    <a:cubicBezTo>
                      <a:pt x="416" y="1231"/>
                      <a:pt x="416" y="1231"/>
                      <a:pt x="416" y="1202"/>
                    </a:cubicBezTo>
                    <a:cubicBezTo>
                      <a:pt x="416" y="1190"/>
                      <a:pt x="426" y="1181"/>
                      <a:pt x="437" y="1181"/>
                    </a:cubicBezTo>
                    <a:close/>
                    <a:moveTo>
                      <a:pt x="1956" y="442"/>
                    </a:moveTo>
                    <a:cubicBezTo>
                      <a:pt x="2001" y="442"/>
                      <a:pt x="2001" y="442"/>
                      <a:pt x="2001" y="442"/>
                    </a:cubicBezTo>
                    <a:cubicBezTo>
                      <a:pt x="2001" y="442"/>
                      <a:pt x="2001" y="442"/>
                      <a:pt x="2001" y="985"/>
                    </a:cubicBezTo>
                    <a:cubicBezTo>
                      <a:pt x="2001" y="997"/>
                      <a:pt x="1992" y="1007"/>
                      <a:pt x="1979" y="1007"/>
                    </a:cubicBezTo>
                    <a:cubicBezTo>
                      <a:pt x="1979" y="1007"/>
                      <a:pt x="1979" y="1007"/>
                      <a:pt x="1600" y="1007"/>
                    </a:cubicBezTo>
                    <a:cubicBezTo>
                      <a:pt x="1600" y="1007"/>
                      <a:pt x="1600" y="1007"/>
                      <a:pt x="1600" y="963"/>
                    </a:cubicBezTo>
                    <a:cubicBezTo>
                      <a:pt x="1600" y="963"/>
                      <a:pt x="1600" y="963"/>
                      <a:pt x="1956" y="963"/>
                    </a:cubicBezTo>
                    <a:cubicBezTo>
                      <a:pt x="1956" y="963"/>
                      <a:pt x="1956" y="963"/>
                      <a:pt x="1956" y="442"/>
                    </a:cubicBezTo>
                    <a:close/>
                    <a:moveTo>
                      <a:pt x="0" y="442"/>
                    </a:moveTo>
                    <a:cubicBezTo>
                      <a:pt x="0" y="442"/>
                      <a:pt x="0" y="442"/>
                      <a:pt x="44" y="442"/>
                    </a:cubicBezTo>
                    <a:cubicBezTo>
                      <a:pt x="44" y="442"/>
                      <a:pt x="44" y="442"/>
                      <a:pt x="44" y="963"/>
                    </a:cubicBezTo>
                    <a:cubicBezTo>
                      <a:pt x="44" y="963"/>
                      <a:pt x="44" y="963"/>
                      <a:pt x="400" y="963"/>
                    </a:cubicBezTo>
                    <a:cubicBezTo>
                      <a:pt x="400" y="1007"/>
                      <a:pt x="400" y="1007"/>
                      <a:pt x="400" y="1007"/>
                    </a:cubicBezTo>
                    <a:cubicBezTo>
                      <a:pt x="400" y="1007"/>
                      <a:pt x="400" y="1007"/>
                      <a:pt x="22" y="1007"/>
                    </a:cubicBezTo>
                    <a:cubicBezTo>
                      <a:pt x="9" y="1007"/>
                      <a:pt x="0" y="997"/>
                      <a:pt x="0" y="985"/>
                    </a:cubicBezTo>
                    <a:cubicBezTo>
                      <a:pt x="0" y="985"/>
                      <a:pt x="0" y="985"/>
                      <a:pt x="0" y="442"/>
                    </a:cubicBezTo>
                    <a:close/>
                    <a:moveTo>
                      <a:pt x="987" y="6"/>
                    </a:moveTo>
                    <a:cubicBezTo>
                      <a:pt x="994" y="0"/>
                      <a:pt x="1006" y="0"/>
                      <a:pt x="1013" y="6"/>
                    </a:cubicBezTo>
                    <a:cubicBezTo>
                      <a:pt x="1013" y="6"/>
                      <a:pt x="1013" y="6"/>
                      <a:pt x="1183" y="138"/>
                    </a:cubicBezTo>
                    <a:cubicBezTo>
                      <a:pt x="1183" y="138"/>
                      <a:pt x="1183" y="138"/>
                      <a:pt x="1528" y="406"/>
                    </a:cubicBezTo>
                    <a:cubicBezTo>
                      <a:pt x="1528" y="406"/>
                      <a:pt x="1528" y="406"/>
                      <a:pt x="1547" y="421"/>
                    </a:cubicBezTo>
                    <a:cubicBezTo>
                      <a:pt x="1553" y="425"/>
                      <a:pt x="1556" y="432"/>
                      <a:pt x="1556" y="438"/>
                    </a:cubicBezTo>
                    <a:cubicBezTo>
                      <a:pt x="1556" y="438"/>
                      <a:pt x="1556" y="438"/>
                      <a:pt x="1556" y="964"/>
                    </a:cubicBezTo>
                    <a:cubicBezTo>
                      <a:pt x="1556" y="964"/>
                      <a:pt x="1556" y="964"/>
                      <a:pt x="1556" y="1008"/>
                    </a:cubicBezTo>
                    <a:cubicBezTo>
                      <a:pt x="1556" y="1008"/>
                      <a:pt x="1556" y="1008"/>
                      <a:pt x="1556" y="1134"/>
                    </a:cubicBezTo>
                    <a:cubicBezTo>
                      <a:pt x="1556" y="1134"/>
                      <a:pt x="1556" y="1134"/>
                      <a:pt x="1512" y="1134"/>
                    </a:cubicBezTo>
                    <a:cubicBezTo>
                      <a:pt x="1512" y="1134"/>
                      <a:pt x="1512" y="1134"/>
                      <a:pt x="1512" y="1008"/>
                    </a:cubicBezTo>
                    <a:cubicBezTo>
                      <a:pt x="1512" y="1008"/>
                      <a:pt x="1512" y="1008"/>
                      <a:pt x="1512" y="964"/>
                    </a:cubicBezTo>
                    <a:cubicBezTo>
                      <a:pt x="1512" y="964"/>
                      <a:pt x="1512" y="964"/>
                      <a:pt x="1512" y="449"/>
                    </a:cubicBezTo>
                    <a:cubicBezTo>
                      <a:pt x="1512" y="449"/>
                      <a:pt x="1512" y="449"/>
                      <a:pt x="1456" y="406"/>
                    </a:cubicBezTo>
                    <a:cubicBezTo>
                      <a:pt x="1456" y="406"/>
                      <a:pt x="1456" y="406"/>
                      <a:pt x="1111" y="138"/>
                    </a:cubicBezTo>
                    <a:cubicBezTo>
                      <a:pt x="1111" y="138"/>
                      <a:pt x="1111" y="138"/>
                      <a:pt x="1000" y="51"/>
                    </a:cubicBezTo>
                    <a:cubicBezTo>
                      <a:pt x="1000" y="51"/>
                      <a:pt x="1000" y="51"/>
                      <a:pt x="889" y="138"/>
                    </a:cubicBezTo>
                    <a:cubicBezTo>
                      <a:pt x="889" y="138"/>
                      <a:pt x="889" y="138"/>
                      <a:pt x="544" y="406"/>
                    </a:cubicBezTo>
                    <a:cubicBezTo>
                      <a:pt x="544" y="406"/>
                      <a:pt x="544" y="406"/>
                      <a:pt x="488" y="449"/>
                    </a:cubicBezTo>
                    <a:cubicBezTo>
                      <a:pt x="488" y="449"/>
                      <a:pt x="488" y="449"/>
                      <a:pt x="488" y="964"/>
                    </a:cubicBezTo>
                    <a:cubicBezTo>
                      <a:pt x="488" y="964"/>
                      <a:pt x="488" y="964"/>
                      <a:pt x="488" y="1008"/>
                    </a:cubicBezTo>
                    <a:cubicBezTo>
                      <a:pt x="488" y="1134"/>
                      <a:pt x="488" y="1134"/>
                      <a:pt x="488" y="1134"/>
                    </a:cubicBezTo>
                    <a:cubicBezTo>
                      <a:pt x="488" y="1134"/>
                      <a:pt x="488" y="1134"/>
                      <a:pt x="444" y="1134"/>
                    </a:cubicBezTo>
                    <a:cubicBezTo>
                      <a:pt x="444" y="1134"/>
                      <a:pt x="444" y="1134"/>
                      <a:pt x="444" y="1008"/>
                    </a:cubicBezTo>
                    <a:cubicBezTo>
                      <a:pt x="444" y="1008"/>
                      <a:pt x="444" y="1008"/>
                      <a:pt x="444" y="964"/>
                    </a:cubicBezTo>
                    <a:cubicBezTo>
                      <a:pt x="444" y="964"/>
                      <a:pt x="444" y="964"/>
                      <a:pt x="444" y="438"/>
                    </a:cubicBezTo>
                    <a:cubicBezTo>
                      <a:pt x="444" y="432"/>
                      <a:pt x="447" y="425"/>
                      <a:pt x="453" y="421"/>
                    </a:cubicBezTo>
                    <a:cubicBezTo>
                      <a:pt x="453" y="421"/>
                      <a:pt x="453" y="421"/>
                      <a:pt x="472" y="406"/>
                    </a:cubicBezTo>
                    <a:cubicBezTo>
                      <a:pt x="472" y="406"/>
                      <a:pt x="472" y="406"/>
                      <a:pt x="817" y="138"/>
                    </a:cubicBezTo>
                    <a:cubicBezTo>
                      <a:pt x="817" y="138"/>
                      <a:pt x="817" y="138"/>
                      <a:pt x="987" y="6"/>
                    </a:cubicBez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3" name="Freeform 11">
                <a:extLst>
                  <a:ext uri="{FF2B5EF4-FFF2-40B4-BE49-F238E27FC236}">
                    <a16:creationId xmlns:a16="http://schemas.microsoft.com/office/drawing/2014/main" id="{FF06DD52-A15E-DBB6-270C-42693F572940}"/>
                  </a:ext>
                </a:extLst>
              </p:cNvPr>
              <p:cNvSpPr>
                <a:spLocks/>
              </p:cNvSpPr>
              <p:nvPr/>
            </p:nvSpPr>
            <p:spPr bwMode="invGray">
              <a:xfrm>
                <a:off x="5346302" y="2868613"/>
                <a:ext cx="1504356" cy="1055687"/>
              </a:xfrm>
              <a:custGeom>
                <a:avLst/>
                <a:gdLst>
                  <a:gd name="connsiteX0" fmla="*/ 674254 w 1504356"/>
                  <a:gd name="connsiteY0" fmla="*/ 738187 h 1055687"/>
                  <a:gd name="connsiteX1" fmla="*/ 829903 w 1504356"/>
                  <a:gd name="connsiteY1" fmla="*/ 738187 h 1055687"/>
                  <a:gd name="connsiteX2" fmla="*/ 837010 w 1504356"/>
                  <a:gd name="connsiteY2" fmla="*/ 745306 h 1055687"/>
                  <a:gd name="connsiteX3" fmla="*/ 837010 w 1504356"/>
                  <a:gd name="connsiteY3" fmla="*/ 1048568 h 1055687"/>
                  <a:gd name="connsiteX4" fmla="*/ 829903 w 1504356"/>
                  <a:gd name="connsiteY4" fmla="*/ 1055687 h 1055687"/>
                  <a:gd name="connsiteX5" fmla="*/ 674254 w 1504356"/>
                  <a:gd name="connsiteY5" fmla="*/ 1055687 h 1055687"/>
                  <a:gd name="connsiteX6" fmla="*/ 667147 w 1504356"/>
                  <a:gd name="connsiteY6" fmla="*/ 1048568 h 1055687"/>
                  <a:gd name="connsiteX7" fmla="*/ 667147 w 1504356"/>
                  <a:gd name="connsiteY7" fmla="*/ 745306 h 1055687"/>
                  <a:gd name="connsiteX8" fmla="*/ 674254 w 1504356"/>
                  <a:gd name="connsiteY8" fmla="*/ 738187 h 1055687"/>
                  <a:gd name="connsiteX9" fmla="*/ 1304564 w 1504356"/>
                  <a:gd name="connsiteY9" fmla="*/ 730250 h 1055687"/>
                  <a:gd name="connsiteX10" fmla="*/ 1372757 w 1504356"/>
                  <a:gd name="connsiteY10" fmla="*/ 730250 h 1055687"/>
                  <a:gd name="connsiteX11" fmla="*/ 1379935 w 1504356"/>
                  <a:gd name="connsiteY11" fmla="*/ 737428 h 1055687"/>
                  <a:gd name="connsiteX12" fmla="*/ 1379935 w 1504356"/>
                  <a:gd name="connsiteY12" fmla="*/ 805622 h 1055687"/>
                  <a:gd name="connsiteX13" fmla="*/ 1372757 w 1504356"/>
                  <a:gd name="connsiteY13" fmla="*/ 812800 h 1055687"/>
                  <a:gd name="connsiteX14" fmla="*/ 1304564 w 1504356"/>
                  <a:gd name="connsiteY14" fmla="*/ 812800 h 1055687"/>
                  <a:gd name="connsiteX15" fmla="*/ 1297385 w 1504356"/>
                  <a:gd name="connsiteY15" fmla="*/ 805622 h 1055687"/>
                  <a:gd name="connsiteX16" fmla="*/ 1297385 w 1504356"/>
                  <a:gd name="connsiteY16" fmla="*/ 737428 h 1055687"/>
                  <a:gd name="connsiteX17" fmla="*/ 1304564 w 1504356"/>
                  <a:gd name="connsiteY17" fmla="*/ 730250 h 1055687"/>
                  <a:gd name="connsiteX18" fmla="*/ 1187089 w 1504356"/>
                  <a:gd name="connsiteY18" fmla="*/ 730250 h 1055687"/>
                  <a:gd name="connsiteX19" fmla="*/ 1255282 w 1504356"/>
                  <a:gd name="connsiteY19" fmla="*/ 730250 h 1055687"/>
                  <a:gd name="connsiteX20" fmla="*/ 1262460 w 1504356"/>
                  <a:gd name="connsiteY20" fmla="*/ 737428 h 1055687"/>
                  <a:gd name="connsiteX21" fmla="*/ 1262460 w 1504356"/>
                  <a:gd name="connsiteY21" fmla="*/ 805622 h 1055687"/>
                  <a:gd name="connsiteX22" fmla="*/ 1255282 w 1504356"/>
                  <a:gd name="connsiteY22" fmla="*/ 812800 h 1055687"/>
                  <a:gd name="connsiteX23" fmla="*/ 1187089 w 1504356"/>
                  <a:gd name="connsiteY23" fmla="*/ 812800 h 1055687"/>
                  <a:gd name="connsiteX24" fmla="*/ 1179910 w 1504356"/>
                  <a:gd name="connsiteY24" fmla="*/ 805622 h 1055687"/>
                  <a:gd name="connsiteX25" fmla="*/ 1179910 w 1504356"/>
                  <a:gd name="connsiteY25" fmla="*/ 737428 h 1055687"/>
                  <a:gd name="connsiteX26" fmla="*/ 1187089 w 1504356"/>
                  <a:gd name="connsiteY26" fmla="*/ 730250 h 1055687"/>
                  <a:gd name="connsiteX27" fmla="*/ 248813 w 1504356"/>
                  <a:gd name="connsiteY27" fmla="*/ 730250 h 1055687"/>
                  <a:gd name="connsiteX28" fmla="*/ 317130 w 1504356"/>
                  <a:gd name="connsiteY28" fmla="*/ 730250 h 1055687"/>
                  <a:gd name="connsiteX29" fmla="*/ 324247 w 1504356"/>
                  <a:gd name="connsiteY29" fmla="*/ 737428 h 1055687"/>
                  <a:gd name="connsiteX30" fmla="*/ 324247 w 1504356"/>
                  <a:gd name="connsiteY30" fmla="*/ 805622 h 1055687"/>
                  <a:gd name="connsiteX31" fmla="*/ 317130 w 1504356"/>
                  <a:gd name="connsiteY31" fmla="*/ 812800 h 1055687"/>
                  <a:gd name="connsiteX32" fmla="*/ 248813 w 1504356"/>
                  <a:gd name="connsiteY32" fmla="*/ 812800 h 1055687"/>
                  <a:gd name="connsiteX33" fmla="*/ 241697 w 1504356"/>
                  <a:gd name="connsiteY33" fmla="*/ 805622 h 1055687"/>
                  <a:gd name="connsiteX34" fmla="*/ 241697 w 1504356"/>
                  <a:gd name="connsiteY34" fmla="*/ 737428 h 1055687"/>
                  <a:gd name="connsiteX35" fmla="*/ 248813 w 1504356"/>
                  <a:gd name="connsiteY35" fmla="*/ 730250 h 1055687"/>
                  <a:gd name="connsiteX36" fmla="*/ 129813 w 1504356"/>
                  <a:gd name="connsiteY36" fmla="*/ 730250 h 1055687"/>
                  <a:gd name="connsiteX37" fmla="*/ 198006 w 1504356"/>
                  <a:gd name="connsiteY37" fmla="*/ 730250 h 1055687"/>
                  <a:gd name="connsiteX38" fmla="*/ 205185 w 1504356"/>
                  <a:gd name="connsiteY38" fmla="*/ 737428 h 1055687"/>
                  <a:gd name="connsiteX39" fmla="*/ 205185 w 1504356"/>
                  <a:gd name="connsiteY39" fmla="*/ 805622 h 1055687"/>
                  <a:gd name="connsiteX40" fmla="*/ 198006 w 1504356"/>
                  <a:gd name="connsiteY40" fmla="*/ 812800 h 1055687"/>
                  <a:gd name="connsiteX41" fmla="*/ 129813 w 1504356"/>
                  <a:gd name="connsiteY41" fmla="*/ 812800 h 1055687"/>
                  <a:gd name="connsiteX42" fmla="*/ 122635 w 1504356"/>
                  <a:gd name="connsiteY42" fmla="*/ 805622 h 1055687"/>
                  <a:gd name="connsiteX43" fmla="*/ 122635 w 1504356"/>
                  <a:gd name="connsiteY43" fmla="*/ 737428 h 1055687"/>
                  <a:gd name="connsiteX44" fmla="*/ 129813 w 1504356"/>
                  <a:gd name="connsiteY44" fmla="*/ 730250 h 1055687"/>
                  <a:gd name="connsiteX45" fmla="*/ 981472 w 1504356"/>
                  <a:gd name="connsiteY45" fmla="*/ 638175 h 1055687"/>
                  <a:gd name="connsiteX46" fmla="*/ 1048147 w 1504356"/>
                  <a:gd name="connsiteY46" fmla="*/ 703844 h 1055687"/>
                  <a:gd name="connsiteX47" fmla="*/ 1048147 w 1504356"/>
                  <a:gd name="connsiteY47" fmla="*/ 928688 h 1055687"/>
                  <a:gd name="connsiteX48" fmla="*/ 914797 w 1504356"/>
                  <a:gd name="connsiteY48" fmla="*/ 928688 h 1055687"/>
                  <a:gd name="connsiteX49" fmla="*/ 914797 w 1504356"/>
                  <a:gd name="connsiteY49" fmla="*/ 703844 h 1055687"/>
                  <a:gd name="connsiteX50" fmla="*/ 981472 w 1504356"/>
                  <a:gd name="connsiteY50" fmla="*/ 638175 h 1055687"/>
                  <a:gd name="connsiteX51" fmla="*/ 521891 w 1504356"/>
                  <a:gd name="connsiteY51" fmla="*/ 638175 h 1055687"/>
                  <a:gd name="connsiteX52" fmla="*/ 589360 w 1504356"/>
                  <a:gd name="connsiteY52" fmla="*/ 703844 h 1055687"/>
                  <a:gd name="connsiteX53" fmla="*/ 589360 w 1504356"/>
                  <a:gd name="connsiteY53" fmla="*/ 928688 h 1055687"/>
                  <a:gd name="connsiteX54" fmla="*/ 454422 w 1504356"/>
                  <a:gd name="connsiteY54" fmla="*/ 928688 h 1055687"/>
                  <a:gd name="connsiteX55" fmla="*/ 454422 w 1504356"/>
                  <a:gd name="connsiteY55" fmla="*/ 703844 h 1055687"/>
                  <a:gd name="connsiteX56" fmla="*/ 521891 w 1504356"/>
                  <a:gd name="connsiteY56" fmla="*/ 638175 h 1055687"/>
                  <a:gd name="connsiteX57" fmla="*/ 1304564 w 1504356"/>
                  <a:gd name="connsiteY57" fmla="*/ 614362 h 1055687"/>
                  <a:gd name="connsiteX58" fmla="*/ 1372757 w 1504356"/>
                  <a:gd name="connsiteY58" fmla="*/ 614362 h 1055687"/>
                  <a:gd name="connsiteX59" fmla="*/ 1379935 w 1504356"/>
                  <a:gd name="connsiteY59" fmla="*/ 621553 h 1055687"/>
                  <a:gd name="connsiteX60" fmla="*/ 1379935 w 1504356"/>
                  <a:gd name="connsiteY60" fmla="*/ 691309 h 1055687"/>
                  <a:gd name="connsiteX61" fmla="*/ 1372757 w 1504356"/>
                  <a:gd name="connsiteY61" fmla="*/ 698500 h 1055687"/>
                  <a:gd name="connsiteX62" fmla="*/ 1304564 w 1504356"/>
                  <a:gd name="connsiteY62" fmla="*/ 698500 h 1055687"/>
                  <a:gd name="connsiteX63" fmla="*/ 1297385 w 1504356"/>
                  <a:gd name="connsiteY63" fmla="*/ 691309 h 1055687"/>
                  <a:gd name="connsiteX64" fmla="*/ 1297385 w 1504356"/>
                  <a:gd name="connsiteY64" fmla="*/ 621553 h 1055687"/>
                  <a:gd name="connsiteX65" fmla="*/ 1304564 w 1504356"/>
                  <a:gd name="connsiteY65" fmla="*/ 614362 h 1055687"/>
                  <a:gd name="connsiteX66" fmla="*/ 1187089 w 1504356"/>
                  <a:gd name="connsiteY66" fmla="*/ 614362 h 1055687"/>
                  <a:gd name="connsiteX67" fmla="*/ 1255282 w 1504356"/>
                  <a:gd name="connsiteY67" fmla="*/ 614362 h 1055687"/>
                  <a:gd name="connsiteX68" fmla="*/ 1262460 w 1504356"/>
                  <a:gd name="connsiteY68" fmla="*/ 621553 h 1055687"/>
                  <a:gd name="connsiteX69" fmla="*/ 1262460 w 1504356"/>
                  <a:gd name="connsiteY69" fmla="*/ 691309 h 1055687"/>
                  <a:gd name="connsiteX70" fmla="*/ 1255282 w 1504356"/>
                  <a:gd name="connsiteY70" fmla="*/ 698500 h 1055687"/>
                  <a:gd name="connsiteX71" fmla="*/ 1187089 w 1504356"/>
                  <a:gd name="connsiteY71" fmla="*/ 698500 h 1055687"/>
                  <a:gd name="connsiteX72" fmla="*/ 1179910 w 1504356"/>
                  <a:gd name="connsiteY72" fmla="*/ 691309 h 1055687"/>
                  <a:gd name="connsiteX73" fmla="*/ 1179910 w 1504356"/>
                  <a:gd name="connsiteY73" fmla="*/ 621553 h 1055687"/>
                  <a:gd name="connsiteX74" fmla="*/ 1187089 w 1504356"/>
                  <a:gd name="connsiteY74" fmla="*/ 614362 h 1055687"/>
                  <a:gd name="connsiteX75" fmla="*/ 248813 w 1504356"/>
                  <a:gd name="connsiteY75" fmla="*/ 614362 h 1055687"/>
                  <a:gd name="connsiteX76" fmla="*/ 317130 w 1504356"/>
                  <a:gd name="connsiteY76" fmla="*/ 614362 h 1055687"/>
                  <a:gd name="connsiteX77" fmla="*/ 324247 w 1504356"/>
                  <a:gd name="connsiteY77" fmla="*/ 621553 h 1055687"/>
                  <a:gd name="connsiteX78" fmla="*/ 324247 w 1504356"/>
                  <a:gd name="connsiteY78" fmla="*/ 691309 h 1055687"/>
                  <a:gd name="connsiteX79" fmla="*/ 317130 w 1504356"/>
                  <a:gd name="connsiteY79" fmla="*/ 698500 h 1055687"/>
                  <a:gd name="connsiteX80" fmla="*/ 248813 w 1504356"/>
                  <a:gd name="connsiteY80" fmla="*/ 698500 h 1055687"/>
                  <a:gd name="connsiteX81" fmla="*/ 241697 w 1504356"/>
                  <a:gd name="connsiteY81" fmla="*/ 691309 h 1055687"/>
                  <a:gd name="connsiteX82" fmla="*/ 241697 w 1504356"/>
                  <a:gd name="connsiteY82" fmla="*/ 621553 h 1055687"/>
                  <a:gd name="connsiteX83" fmla="*/ 248813 w 1504356"/>
                  <a:gd name="connsiteY83" fmla="*/ 614362 h 1055687"/>
                  <a:gd name="connsiteX84" fmla="*/ 129813 w 1504356"/>
                  <a:gd name="connsiteY84" fmla="*/ 614362 h 1055687"/>
                  <a:gd name="connsiteX85" fmla="*/ 198006 w 1504356"/>
                  <a:gd name="connsiteY85" fmla="*/ 614362 h 1055687"/>
                  <a:gd name="connsiteX86" fmla="*/ 205185 w 1504356"/>
                  <a:gd name="connsiteY86" fmla="*/ 621553 h 1055687"/>
                  <a:gd name="connsiteX87" fmla="*/ 205185 w 1504356"/>
                  <a:gd name="connsiteY87" fmla="*/ 691309 h 1055687"/>
                  <a:gd name="connsiteX88" fmla="*/ 198006 w 1504356"/>
                  <a:gd name="connsiteY88" fmla="*/ 698500 h 1055687"/>
                  <a:gd name="connsiteX89" fmla="*/ 129813 w 1504356"/>
                  <a:gd name="connsiteY89" fmla="*/ 698500 h 1055687"/>
                  <a:gd name="connsiteX90" fmla="*/ 122635 w 1504356"/>
                  <a:gd name="connsiteY90" fmla="*/ 691309 h 1055687"/>
                  <a:gd name="connsiteX91" fmla="*/ 122635 w 1504356"/>
                  <a:gd name="connsiteY91" fmla="*/ 621553 h 1055687"/>
                  <a:gd name="connsiteX92" fmla="*/ 129813 w 1504356"/>
                  <a:gd name="connsiteY92" fmla="*/ 614362 h 1055687"/>
                  <a:gd name="connsiteX93" fmla="*/ 796730 w 1504356"/>
                  <a:gd name="connsiteY93" fmla="*/ 490381 h 1055687"/>
                  <a:gd name="connsiteX94" fmla="*/ 756924 w 1504356"/>
                  <a:gd name="connsiteY94" fmla="*/ 514708 h 1055687"/>
                  <a:gd name="connsiteX95" fmla="*/ 752660 w 1504356"/>
                  <a:gd name="connsiteY95" fmla="*/ 513992 h 1055687"/>
                  <a:gd name="connsiteX96" fmla="*/ 746262 w 1504356"/>
                  <a:gd name="connsiteY96" fmla="*/ 515423 h 1055687"/>
                  <a:gd name="connsiteX97" fmla="*/ 717829 w 1504356"/>
                  <a:gd name="connsiteY97" fmla="*/ 503975 h 1055687"/>
                  <a:gd name="connsiteX98" fmla="*/ 711432 w 1504356"/>
                  <a:gd name="connsiteY98" fmla="*/ 505406 h 1055687"/>
                  <a:gd name="connsiteX99" fmla="*/ 712854 w 1504356"/>
                  <a:gd name="connsiteY99" fmla="*/ 512561 h 1055687"/>
                  <a:gd name="connsiteX100" fmla="*/ 739865 w 1504356"/>
                  <a:gd name="connsiteY100" fmla="*/ 528302 h 1055687"/>
                  <a:gd name="connsiteX101" fmla="*/ 744840 w 1504356"/>
                  <a:gd name="connsiteY101" fmla="*/ 536888 h 1055687"/>
                  <a:gd name="connsiteX102" fmla="*/ 752660 w 1504356"/>
                  <a:gd name="connsiteY102" fmla="*/ 539750 h 1055687"/>
                  <a:gd name="connsiteX103" fmla="*/ 759768 w 1504356"/>
                  <a:gd name="connsiteY103" fmla="*/ 536888 h 1055687"/>
                  <a:gd name="connsiteX104" fmla="*/ 764743 w 1504356"/>
                  <a:gd name="connsiteY104" fmla="*/ 526871 h 1055687"/>
                  <a:gd name="connsiteX105" fmla="*/ 803128 w 1504356"/>
                  <a:gd name="connsiteY105" fmla="*/ 498252 h 1055687"/>
                  <a:gd name="connsiteX106" fmla="*/ 803839 w 1504356"/>
                  <a:gd name="connsiteY106" fmla="*/ 491097 h 1055687"/>
                  <a:gd name="connsiteX107" fmla="*/ 796730 w 1504356"/>
                  <a:gd name="connsiteY107" fmla="*/ 490381 h 1055687"/>
                  <a:gd name="connsiteX108" fmla="*/ 751285 w 1504356"/>
                  <a:gd name="connsiteY108" fmla="*/ 447675 h 1055687"/>
                  <a:gd name="connsiteX109" fmla="*/ 805522 w 1504356"/>
                  <a:gd name="connsiteY109" fmla="*/ 469283 h 1055687"/>
                  <a:gd name="connsiteX110" fmla="*/ 829072 w 1504356"/>
                  <a:gd name="connsiteY110" fmla="*/ 525463 h 1055687"/>
                  <a:gd name="connsiteX111" fmla="*/ 828359 w 1504356"/>
                  <a:gd name="connsiteY111" fmla="*/ 536266 h 1055687"/>
                  <a:gd name="connsiteX112" fmla="*/ 751285 w 1504356"/>
                  <a:gd name="connsiteY112" fmla="*/ 603250 h 1055687"/>
                  <a:gd name="connsiteX113" fmla="*/ 674211 w 1504356"/>
                  <a:gd name="connsiteY113" fmla="*/ 536266 h 1055687"/>
                  <a:gd name="connsiteX114" fmla="*/ 673497 w 1504356"/>
                  <a:gd name="connsiteY114" fmla="*/ 525463 h 1055687"/>
                  <a:gd name="connsiteX115" fmla="*/ 697761 w 1504356"/>
                  <a:gd name="connsiteY115" fmla="*/ 469283 h 1055687"/>
                  <a:gd name="connsiteX116" fmla="*/ 751285 w 1504356"/>
                  <a:gd name="connsiteY116" fmla="*/ 447675 h 1055687"/>
                  <a:gd name="connsiteX117" fmla="*/ 933847 w 1504356"/>
                  <a:gd name="connsiteY117" fmla="*/ 344487 h 1055687"/>
                  <a:gd name="connsiteX118" fmla="*/ 1272741 w 1504356"/>
                  <a:gd name="connsiteY118" fmla="*/ 344487 h 1055687"/>
                  <a:gd name="connsiteX119" fmla="*/ 1497956 w 1504356"/>
                  <a:gd name="connsiteY119" fmla="*/ 506448 h 1055687"/>
                  <a:gd name="connsiteX120" fmla="*/ 1489376 w 1504356"/>
                  <a:gd name="connsiteY120" fmla="*/ 534987 h 1055687"/>
                  <a:gd name="connsiteX121" fmla="*/ 1177651 w 1504356"/>
                  <a:gd name="connsiteY121" fmla="*/ 534987 h 1055687"/>
                  <a:gd name="connsiteX122" fmla="*/ 1173361 w 1504356"/>
                  <a:gd name="connsiteY122" fmla="*/ 530706 h 1055687"/>
                  <a:gd name="connsiteX123" fmla="*/ 933847 w 1504356"/>
                  <a:gd name="connsiteY123" fmla="*/ 344487 h 1055687"/>
                  <a:gd name="connsiteX124" fmla="*/ 230762 w 1504356"/>
                  <a:gd name="connsiteY124" fmla="*/ 344487 h 1055687"/>
                  <a:gd name="connsiteX125" fmla="*/ 568722 w 1504356"/>
                  <a:gd name="connsiteY125" fmla="*/ 344487 h 1055687"/>
                  <a:gd name="connsiteX126" fmla="*/ 329868 w 1504356"/>
                  <a:gd name="connsiteY126" fmla="*/ 530706 h 1055687"/>
                  <a:gd name="connsiteX127" fmla="*/ 325590 w 1504356"/>
                  <a:gd name="connsiteY127" fmla="*/ 534987 h 1055687"/>
                  <a:gd name="connsiteX128" fmla="*/ 15437 w 1504356"/>
                  <a:gd name="connsiteY128" fmla="*/ 534987 h 1055687"/>
                  <a:gd name="connsiteX129" fmla="*/ 6881 w 1504356"/>
                  <a:gd name="connsiteY129" fmla="*/ 506448 h 1055687"/>
                  <a:gd name="connsiteX130" fmla="*/ 230762 w 1504356"/>
                  <a:gd name="connsiteY130" fmla="*/ 344487 h 1055687"/>
                  <a:gd name="connsiteX131" fmla="*/ 738983 w 1504356"/>
                  <a:gd name="connsiteY131" fmla="*/ 0 h 1055687"/>
                  <a:gd name="connsiteX132" fmla="*/ 762566 w 1504356"/>
                  <a:gd name="connsiteY132" fmla="*/ 0 h 1055687"/>
                  <a:gd name="connsiteX133" fmla="*/ 951943 w 1504356"/>
                  <a:gd name="connsiteY133" fmla="*/ 0 h 1055687"/>
                  <a:gd name="connsiteX134" fmla="*/ 954802 w 1504356"/>
                  <a:gd name="connsiteY134" fmla="*/ 7131 h 1055687"/>
                  <a:gd name="connsiteX135" fmla="*/ 906207 w 1504356"/>
                  <a:gd name="connsiteY135" fmla="*/ 55620 h 1055687"/>
                  <a:gd name="connsiteX136" fmla="*/ 906207 w 1504356"/>
                  <a:gd name="connsiteY136" fmla="*/ 61324 h 1055687"/>
                  <a:gd name="connsiteX137" fmla="*/ 954802 w 1504356"/>
                  <a:gd name="connsiteY137" fmla="*/ 109813 h 1055687"/>
                  <a:gd name="connsiteX138" fmla="*/ 951943 w 1504356"/>
                  <a:gd name="connsiteY138" fmla="*/ 116944 h 1055687"/>
                  <a:gd name="connsiteX139" fmla="*/ 770427 w 1504356"/>
                  <a:gd name="connsiteY139" fmla="*/ 116944 h 1055687"/>
                  <a:gd name="connsiteX140" fmla="*/ 766854 w 1504356"/>
                  <a:gd name="connsiteY140" fmla="*/ 120510 h 1055687"/>
                  <a:gd name="connsiteX141" fmla="*/ 766854 w 1504356"/>
                  <a:gd name="connsiteY141" fmla="*/ 214636 h 1055687"/>
                  <a:gd name="connsiteX142" fmla="*/ 761852 w 1504356"/>
                  <a:gd name="connsiteY142" fmla="*/ 211070 h 1055687"/>
                  <a:gd name="connsiteX143" fmla="*/ 743271 w 1504356"/>
                  <a:gd name="connsiteY143" fmla="*/ 211070 h 1055687"/>
                  <a:gd name="connsiteX144" fmla="*/ 735410 w 1504356"/>
                  <a:gd name="connsiteY144" fmla="*/ 217488 h 1055687"/>
                  <a:gd name="connsiteX145" fmla="*/ 735410 w 1504356"/>
                  <a:gd name="connsiteY145" fmla="*/ 116944 h 1055687"/>
                  <a:gd name="connsiteX146" fmla="*/ 735410 w 1504356"/>
                  <a:gd name="connsiteY146" fmla="*/ 4278 h 1055687"/>
                  <a:gd name="connsiteX147" fmla="*/ 738983 w 1504356"/>
                  <a:gd name="connsiteY147" fmla="*/ 0 h 105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1504356" h="1055687">
                    <a:moveTo>
                      <a:pt x="674254" y="738187"/>
                    </a:moveTo>
                    <a:cubicBezTo>
                      <a:pt x="674254" y="738187"/>
                      <a:pt x="674254" y="738187"/>
                      <a:pt x="829903" y="738187"/>
                    </a:cubicBezTo>
                    <a:cubicBezTo>
                      <a:pt x="834167" y="738187"/>
                      <a:pt x="837010" y="741035"/>
                      <a:pt x="837010" y="745306"/>
                    </a:cubicBezTo>
                    <a:cubicBezTo>
                      <a:pt x="837010" y="745306"/>
                      <a:pt x="837010" y="745306"/>
                      <a:pt x="837010" y="1048568"/>
                    </a:cubicBezTo>
                    <a:cubicBezTo>
                      <a:pt x="837010" y="1052840"/>
                      <a:pt x="834167" y="1055687"/>
                      <a:pt x="829903" y="1055687"/>
                    </a:cubicBezTo>
                    <a:cubicBezTo>
                      <a:pt x="829903" y="1055687"/>
                      <a:pt x="829903" y="1055687"/>
                      <a:pt x="674254" y="1055687"/>
                    </a:cubicBezTo>
                    <a:cubicBezTo>
                      <a:pt x="669990" y="1055687"/>
                      <a:pt x="667147" y="1052840"/>
                      <a:pt x="667147" y="1048568"/>
                    </a:cubicBezTo>
                    <a:cubicBezTo>
                      <a:pt x="667147" y="1048568"/>
                      <a:pt x="667147" y="1048568"/>
                      <a:pt x="667147" y="745306"/>
                    </a:cubicBezTo>
                    <a:cubicBezTo>
                      <a:pt x="667147" y="741035"/>
                      <a:pt x="669990" y="738187"/>
                      <a:pt x="674254" y="738187"/>
                    </a:cubicBezTo>
                    <a:close/>
                    <a:moveTo>
                      <a:pt x="1304564" y="730250"/>
                    </a:moveTo>
                    <a:cubicBezTo>
                      <a:pt x="1304564" y="730250"/>
                      <a:pt x="1304564" y="730250"/>
                      <a:pt x="1372757" y="730250"/>
                    </a:cubicBezTo>
                    <a:cubicBezTo>
                      <a:pt x="1377064" y="730250"/>
                      <a:pt x="1379935" y="733121"/>
                      <a:pt x="1379935" y="737428"/>
                    </a:cubicBezTo>
                    <a:cubicBezTo>
                      <a:pt x="1379935" y="737428"/>
                      <a:pt x="1379935" y="737428"/>
                      <a:pt x="1379935" y="805622"/>
                    </a:cubicBezTo>
                    <a:cubicBezTo>
                      <a:pt x="1379935" y="809929"/>
                      <a:pt x="1377064" y="812800"/>
                      <a:pt x="1372757" y="812800"/>
                    </a:cubicBezTo>
                    <a:cubicBezTo>
                      <a:pt x="1372757" y="812800"/>
                      <a:pt x="1372757" y="812800"/>
                      <a:pt x="1304564" y="812800"/>
                    </a:cubicBezTo>
                    <a:cubicBezTo>
                      <a:pt x="1300974" y="812800"/>
                      <a:pt x="1297385" y="809929"/>
                      <a:pt x="1297385" y="805622"/>
                    </a:cubicBezTo>
                    <a:cubicBezTo>
                      <a:pt x="1297385" y="805622"/>
                      <a:pt x="1297385" y="805622"/>
                      <a:pt x="1297385" y="737428"/>
                    </a:cubicBezTo>
                    <a:cubicBezTo>
                      <a:pt x="1297385" y="733121"/>
                      <a:pt x="1300974" y="730250"/>
                      <a:pt x="1304564" y="730250"/>
                    </a:cubicBezTo>
                    <a:close/>
                    <a:moveTo>
                      <a:pt x="1187089" y="730250"/>
                    </a:moveTo>
                    <a:cubicBezTo>
                      <a:pt x="1187089" y="730250"/>
                      <a:pt x="1187089" y="730250"/>
                      <a:pt x="1255282" y="730250"/>
                    </a:cubicBezTo>
                    <a:cubicBezTo>
                      <a:pt x="1259589" y="730250"/>
                      <a:pt x="1262460" y="733121"/>
                      <a:pt x="1262460" y="737428"/>
                    </a:cubicBezTo>
                    <a:cubicBezTo>
                      <a:pt x="1262460" y="737428"/>
                      <a:pt x="1262460" y="737428"/>
                      <a:pt x="1262460" y="805622"/>
                    </a:cubicBezTo>
                    <a:cubicBezTo>
                      <a:pt x="1262460" y="809929"/>
                      <a:pt x="1259589" y="812800"/>
                      <a:pt x="1255282" y="812800"/>
                    </a:cubicBezTo>
                    <a:cubicBezTo>
                      <a:pt x="1255282" y="812800"/>
                      <a:pt x="1255282" y="812800"/>
                      <a:pt x="1187089" y="812800"/>
                    </a:cubicBezTo>
                    <a:cubicBezTo>
                      <a:pt x="1182782" y="812800"/>
                      <a:pt x="1179910" y="809929"/>
                      <a:pt x="1179910" y="805622"/>
                    </a:cubicBezTo>
                    <a:cubicBezTo>
                      <a:pt x="1179910" y="805622"/>
                      <a:pt x="1179910" y="805622"/>
                      <a:pt x="1179910" y="737428"/>
                    </a:cubicBezTo>
                    <a:cubicBezTo>
                      <a:pt x="1179910" y="733121"/>
                      <a:pt x="1182782" y="730250"/>
                      <a:pt x="1187089" y="730250"/>
                    </a:cubicBezTo>
                    <a:close/>
                    <a:moveTo>
                      <a:pt x="248813" y="730250"/>
                    </a:moveTo>
                    <a:cubicBezTo>
                      <a:pt x="248813" y="730250"/>
                      <a:pt x="248813" y="730250"/>
                      <a:pt x="317130" y="730250"/>
                    </a:cubicBezTo>
                    <a:cubicBezTo>
                      <a:pt x="321400" y="730250"/>
                      <a:pt x="324247" y="733121"/>
                      <a:pt x="324247" y="737428"/>
                    </a:cubicBezTo>
                    <a:cubicBezTo>
                      <a:pt x="324247" y="737428"/>
                      <a:pt x="324247" y="737428"/>
                      <a:pt x="324247" y="805622"/>
                    </a:cubicBezTo>
                    <a:cubicBezTo>
                      <a:pt x="324247" y="809929"/>
                      <a:pt x="321400" y="812800"/>
                      <a:pt x="317130" y="812800"/>
                    </a:cubicBezTo>
                    <a:cubicBezTo>
                      <a:pt x="317130" y="812800"/>
                      <a:pt x="317130" y="812800"/>
                      <a:pt x="248813" y="812800"/>
                    </a:cubicBezTo>
                    <a:cubicBezTo>
                      <a:pt x="244543" y="812800"/>
                      <a:pt x="241697" y="809929"/>
                      <a:pt x="241697" y="805622"/>
                    </a:cubicBezTo>
                    <a:cubicBezTo>
                      <a:pt x="241697" y="805622"/>
                      <a:pt x="241697" y="805622"/>
                      <a:pt x="241697" y="737428"/>
                    </a:cubicBezTo>
                    <a:cubicBezTo>
                      <a:pt x="241697" y="733121"/>
                      <a:pt x="244543" y="730250"/>
                      <a:pt x="248813" y="730250"/>
                    </a:cubicBezTo>
                    <a:close/>
                    <a:moveTo>
                      <a:pt x="129813" y="730250"/>
                    </a:moveTo>
                    <a:cubicBezTo>
                      <a:pt x="129813" y="730250"/>
                      <a:pt x="129813" y="730250"/>
                      <a:pt x="198006" y="730250"/>
                    </a:cubicBezTo>
                    <a:cubicBezTo>
                      <a:pt x="201596" y="730250"/>
                      <a:pt x="205185" y="733121"/>
                      <a:pt x="205185" y="737428"/>
                    </a:cubicBezTo>
                    <a:cubicBezTo>
                      <a:pt x="205185" y="737428"/>
                      <a:pt x="205185" y="737428"/>
                      <a:pt x="205185" y="805622"/>
                    </a:cubicBezTo>
                    <a:cubicBezTo>
                      <a:pt x="205185" y="809929"/>
                      <a:pt x="201596" y="812800"/>
                      <a:pt x="198006" y="812800"/>
                    </a:cubicBezTo>
                    <a:cubicBezTo>
                      <a:pt x="198006" y="812800"/>
                      <a:pt x="198006" y="812800"/>
                      <a:pt x="129813" y="812800"/>
                    </a:cubicBezTo>
                    <a:cubicBezTo>
                      <a:pt x="125506" y="812800"/>
                      <a:pt x="122635" y="809929"/>
                      <a:pt x="122635" y="805622"/>
                    </a:cubicBezTo>
                    <a:cubicBezTo>
                      <a:pt x="122635" y="805622"/>
                      <a:pt x="122635" y="805622"/>
                      <a:pt x="122635" y="737428"/>
                    </a:cubicBezTo>
                    <a:cubicBezTo>
                      <a:pt x="122635" y="733121"/>
                      <a:pt x="125506" y="730250"/>
                      <a:pt x="129813" y="730250"/>
                    </a:cubicBezTo>
                    <a:close/>
                    <a:moveTo>
                      <a:pt x="981472" y="638175"/>
                    </a:moveTo>
                    <a:cubicBezTo>
                      <a:pt x="1018356" y="638175"/>
                      <a:pt x="1048147" y="667441"/>
                      <a:pt x="1048147" y="703844"/>
                    </a:cubicBezTo>
                    <a:cubicBezTo>
                      <a:pt x="1048147" y="703844"/>
                      <a:pt x="1048147" y="703844"/>
                      <a:pt x="1048147" y="928688"/>
                    </a:cubicBezTo>
                    <a:cubicBezTo>
                      <a:pt x="1048147" y="928688"/>
                      <a:pt x="1048147" y="928688"/>
                      <a:pt x="914797" y="928688"/>
                    </a:cubicBezTo>
                    <a:cubicBezTo>
                      <a:pt x="914797" y="928688"/>
                      <a:pt x="914797" y="928688"/>
                      <a:pt x="914797" y="703844"/>
                    </a:cubicBezTo>
                    <a:cubicBezTo>
                      <a:pt x="914797" y="667441"/>
                      <a:pt x="945298" y="638175"/>
                      <a:pt x="981472" y="638175"/>
                    </a:cubicBezTo>
                    <a:close/>
                    <a:moveTo>
                      <a:pt x="521891" y="638175"/>
                    </a:moveTo>
                    <a:cubicBezTo>
                      <a:pt x="558496" y="638175"/>
                      <a:pt x="589360" y="667441"/>
                      <a:pt x="589360" y="703844"/>
                    </a:cubicBezTo>
                    <a:cubicBezTo>
                      <a:pt x="589360" y="703844"/>
                      <a:pt x="589360" y="703844"/>
                      <a:pt x="589360" y="928688"/>
                    </a:cubicBezTo>
                    <a:cubicBezTo>
                      <a:pt x="589360" y="928688"/>
                      <a:pt x="589360" y="928688"/>
                      <a:pt x="454422" y="928688"/>
                    </a:cubicBezTo>
                    <a:cubicBezTo>
                      <a:pt x="454422" y="928688"/>
                      <a:pt x="454422" y="928688"/>
                      <a:pt x="454422" y="703844"/>
                    </a:cubicBezTo>
                    <a:cubicBezTo>
                      <a:pt x="454422" y="667441"/>
                      <a:pt x="484567" y="638175"/>
                      <a:pt x="521891" y="638175"/>
                    </a:cubicBezTo>
                    <a:close/>
                    <a:moveTo>
                      <a:pt x="1304564" y="614362"/>
                    </a:moveTo>
                    <a:cubicBezTo>
                      <a:pt x="1304564" y="614362"/>
                      <a:pt x="1304564" y="614362"/>
                      <a:pt x="1372757" y="614362"/>
                    </a:cubicBezTo>
                    <a:cubicBezTo>
                      <a:pt x="1377064" y="614362"/>
                      <a:pt x="1379935" y="617239"/>
                      <a:pt x="1379935" y="621553"/>
                    </a:cubicBezTo>
                    <a:cubicBezTo>
                      <a:pt x="1379935" y="621553"/>
                      <a:pt x="1379935" y="621553"/>
                      <a:pt x="1379935" y="691309"/>
                    </a:cubicBezTo>
                    <a:cubicBezTo>
                      <a:pt x="1379935" y="695624"/>
                      <a:pt x="1377064" y="698500"/>
                      <a:pt x="1372757" y="698500"/>
                    </a:cubicBezTo>
                    <a:cubicBezTo>
                      <a:pt x="1372757" y="698500"/>
                      <a:pt x="1372757" y="698500"/>
                      <a:pt x="1304564" y="698500"/>
                    </a:cubicBezTo>
                    <a:cubicBezTo>
                      <a:pt x="1300974" y="698500"/>
                      <a:pt x="1297385" y="695624"/>
                      <a:pt x="1297385" y="691309"/>
                    </a:cubicBezTo>
                    <a:cubicBezTo>
                      <a:pt x="1297385" y="691309"/>
                      <a:pt x="1297385" y="691309"/>
                      <a:pt x="1297385" y="621553"/>
                    </a:cubicBezTo>
                    <a:cubicBezTo>
                      <a:pt x="1297385" y="617239"/>
                      <a:pt x="1300974" y="614362"/>
                      <a:pt x="1304564" y="614362"/>
                    </a:cubicBezTo>
                    <a:close/>
                    <a:moveTo>
                      <a:pt x="1187089" y="614362"/>
                    </a:moveTo>
                    <a:cubicBezTo>
                      <a:pt x="1187089" y="614362"/>
                      <a:pt x="1187089" y="614362"/>
                      <a:pt x="1255282" y="614362"/>
                    </a:cubicBezTo>
                    <a:cubicBezTo>
                      <a:pt x="1259589" y="614362"/>
                      <a:pt x="1262460" y="617239"/>
                      <a:pt x="1262460" y="621553"/>
                    </a:cubicBezTo>
                    <a:cubicBezTo>
                      <a:pt x="1262460" y="621553"/>
                      <a:pt x="1262460" y="621553"/>
                      <a:pt x="1262460" y="691309"/>
                    </a:cubicBezTo>
                    <a:cubicBezTo>
                      <a:pt x="1262460" y="695624"/>
                      <a:pt x="1259589" y="698500"/>
                      <a:pt x="1255282" y="698500"/>
                    </a:cubicBezTo>
                    <a:cubicBezTo>
                      <a:pt x="1255282" y="698500"/>
                      <a:pt x="1255282" y="698500"/>
                      <a:pt x="1187089" y="698500"/>
                    </a:cubicBezTo>
                    <a:cubicBezTo>
                      <a:pt x="1182782" y="698500"/>
                      <a:pt x="1179910" y="695624"/>
                      <a:pt x="1179910" y="691309"/>
                    </a:cubicBezTo>
                    <a:cubicBezTo>
                      <a:pt x="1179910" y="691309"/>
                      <a:pt x="1179910" y="691309"/>
                      <a:pt x="1179910" y="621553"/>
                    </a:cubicBezTo>
                    <a:cubicBezTo>
                      <a:pt x="1179910" y="617239"/>
                      <a:pt x="1182782" y="614362"/>
                      <a:pt x="1187089" y="614362"/>
                    </a:cubicBezTo>
                    <a:close/>
                    <a:moveTo>
                      <a:pt x="248813" y="614362"/>
                    </a:moveTo>
                    <a:cubicBezTo>
                      <a:pt x="248813" y="614362"/>
                      <a:pt x="248813" y="614362"/>
                      <a:pt x="317130" y="614362"/>
                    </a:cubicBezTo>
                    <a:cubicBezTo>
                      <a:pt x="321400" y="614362"/>
                      <a:pt x="324247" y="617239"/>
                      <a:pt x="324247" y="621553"/>
                    </a:cubicBezTo>
                    <a:cubicBezTo>
                      <a:pt x="324247" y="621553"/>
                      <a:pt x="324247" y="621553"/>
                      <a:pt x="324247" y="691309"/>
                    </a:cubicBezTo>
                    <a:cubicBezTo>
                      <a:pt x="324247" y="695624"/>
                      <a:pt x="321400" y="698500"/>
                      <a:pt x="317130" y="698500"/>
                    </a:cubicBezTo>
                    <a:cubicBezTo>
                      <a:pt x="317130" y="698500"/>
                      <a:pt x="317130" y="698500"/>
                      <a:pt x="248813" y="698500"/>
                    </a:cubicBezTo>
                    <a:cubicBezTo>
                      <a:pt x="244543" y="698500"/>
                      <a:pt x="241697" y="695624"/>
                      <a:pt x="241697" y="691309"/>
                    </a:cubicBezTo>
                    <a:cubicBezTo>
                      <a:pt x="241697" y="691309"/>
                      <a:pt x="241697" y="691309"/>
                      <a:pt x="241697" y="621553"/>
                    </a:cubicBezTo>
                    <a:cubicBezTo>
                      <a:pt x="241697" y="617239"/>
                      <a:pt x="244543" y="614362"/>
                      <a:pt x="248813" y="614362"/>
                    </a:cubicBezTo>
                    <a:close/>
                    <a:moveTo>
                      <a:pt x="129813" y="614362"/>
                    </a:moveTo>
                    <a:cubicBezTo>
                      <a:pt x="129813" y="614362"/>
                      <a:pt x="129813" y="614362"/>
                      <a:pt x="198006" y="614362"/>
                    </a:cubicBezTo>
                    <a:cubicBezTo>
                      <a:pt x="201596" y="614362"/>
                      <a:pt x="205185" y="617239"/>
                      <a:pt x="205185" y="621553"/>
                    </a:cubicBezTo>
                    <a:cubicBezTo>
                      <a:pt x="205185" y="621553"/>
                      <a:pt x="205185" y="621553"/>
                      <a:pt x="205185" y="691309"/>
                    </a:cubicBezTo>
                    <a:cubicBezTo>
                      <a:pt x="205185" y="695624"/>
                      <a:pt x="201596" y="698500"/>
                      <a:pt x="198006" y="698500"/>
                    </a:cubicBezTo>
                    <a:cubicBezTo>
                      <a:pt x="198006" y="698500"/>
                      <a:pt x="198006" y="698500"/>
                      <a:pt x="129813" y="698500"/>
                    </a:cubicBezTo>
                    <a:cubicBezTo>
                      <a:pt x="125506" y="698500"/>
                      <a:pt x="122635" y="695624"/>
                      <a:pt x="122635" y="691309"/>
                    </a:cubicBezTo>
                    <a:cubicBezTo>
                      <a:pt x="122635" y="691309"/>
                      <a:pt x="122635" y="691309"/>
                      <a:pt x="122635" y="621553"/>
                    </a:cubicBezTo>
                    <a:cubicBezTo>
                      <a:pt x="122635" y="617239"/>
                      <a:pt x="125506" y="614362"/>
                      <a:pt x="129813" y="614362"/>
                    </a:cubicBezTo>
                    <a:close/>
                    <a:moveTo>
                      <a:pt x="796730" y="490381"/>
                    </a:moveTo>
                    <a:cubicBezTo>
                      <a:pt x="796730" y="490381"/>
                      <a:pt x="796730" y="490381"/>
                      <a:pt x="756924" y="514708"/>
                    </a:cubicBezTo>
                    <a:cubicBezTo>
                      <a:pt x="755503" y="514708"/>
                      <a:pt x="754081" y="513992"/>
                      <a:pt x="752660" y="513992"/>
                    </a:cubicBezTo>
                    <a:cubicBezTo>
                      <a:pt x="750527" y="513992"/>
                      <a:pt x="748395" y="514708"/>
                      <a:pt x="746262" y="515423"/>
                    </a:cubicBezTo>
                    <a:cubicBezTo>
                      <a:pt x="746262" y="515423"/>
                      <a:pt x="746262" y="515423"/>
                      <a:pt x="717829" y="503975"/>
                    </a:cubicBezTo>
                    <a:cubicBezTo>
                      <a:pt x="715697" y="502544"/>
                      <a:pt x="712854" y="503260"/>
                      <a:pt x="711432" y="505406"/>
                    </a:cubicBezTo>
                    <a:cubicBezTo>
                      <a:pt x="710010" y="508268"/>
                      <a:pt x="710721" y="511130"/>
                      <a:pt x="712854" y="512561"/>
                    </a:cubicBezTo>
                    <a:cubicBezTo>
                      <a:pt x="712854" y="512561"/>
                      <a:pt x="712854" y="512561"/>
                      <a:pt x="739865" y="528302"/>
                    </a:cubicBezTo>
                    <a:cubicBezTo>
                      <a:pt x="740576" y="531880"/>
                      <a:pt x="741997" y="534742"/>
                      <a:pt x="744840" y="536888"/>
                    </a:cubicBezTo>
                    <a:cubicBezTo>
                      <a:pt x="746973" y="538319"/>
                      <a:pt x="749816" y="539750"/>
                      <a:pt x="752660" y="539750"/>
                    </a:cubicBezTo>
                    <a:cubicBezTo>
                      <a:pt x="755503" y="539750"/>
                      <a:pt x="757635" y="538319"/>
                      <a:pt x="759768" y="536888"/>
                    </a:cubicBezTo>
                    <a:cubicBezTo>
                      <a:pt x="762611" y="534742"/>
                      <a:pt x="764743" y="531164"/>
                      <a:pt x="764743" y="526871"/>
                    </a:cubicBezTo>
                    <a:cubicBezTo>
                      <a:pt x="764743" y="526871"/>
                      <a:pt x="764743" y="526871"/>
                      <a:pt x="803128" y="498252"/>
                    </a:cubicBezTo>
                    <a:cubicBezTo>
                      <a:pt x="805260" y="496105"/>
                      <a:pt x="805260" y="493243"/>
                      <a:pt x="803839" y="491097"/>
                    </a:cubicBezTo>
                    <a:cubicBezTo>
                      <a:pt x="801706" y="488950"/>
                      <a:pt x="798863" y="488950"/>
                      <a:pt x="796730" y="490381"/>
                    </a:cubicBezTo>
                    <a:close/>
                    <a:moveTo>
                      <a:pt x="751285" y="447675"/>
                    </a:moveTo>
                    <a:cubicBezTo>
                      <a:pt x="771981" y="447675"/>
                      <a:pt x="790535" y="456318"/>
                      <a:pt x="805522" y="469283"/>
                    </a:cubicBezTo>
                    <a:cubicBezTo>
                      <a:pt x="819795" y="483688"/>
                      <a:pt x="829072" y="503855"/>
                      <a:pt x="829072" y="525463"/>
                    </a:cubicBezTo>
                    <a:cubicBezTo>
                      <a:pt x="829072" y="529064"/>
                      <a:pt x="829072" y="532665"/>
                      <a:pt x="828359" y="536266"/>
                    </a:cubicBezTo>
                    <a:cubicBezTo>
                      <a:pt x="823363" y="574440"/>
                      <a:pt x="790535" y="603250"/>
                      <a:pt x="751285" y="603250"/>
                    </a:cubicBezTo>
                    <a:cubicBezTo>
                      <a:pt x="712034" y="603250"/>
                      <a:pt x="679206" y="574440"/>
                      <a:pt x="674211" y="536266"/>
                    </a:cubicBezTo>
                    <a:cubicBezTo>
                      <a:pt x="673497" y="532665"/>
                      <a:pt x="673497" y="529064"/>
                      <a:pt x="673497" y="525463"/>
                    </a:cubicBezTo>
                    <a:cubicBezTo>
                      <a:pt x="673497" y="503855"/>
                      <a:pt x="682775" y="483688"/>
                      <a:pt x="697761" y="469283"/>
                    </a:cubicBezTo>
                    <a:cubicBezTo>
                      <a:pt x="712034" y="456318"/>
                      <a:pt x="730589" y="447675"/>
                      <a:pt x="751285" y="447675"/>
                    </a:cubicBezTo>
                    <a:close/>
                    <a:moveTo>
                      <a:pt x="933847" y="344487"/>
                    </a:moveTo>
                    <a:cubicBezTo>
                      <a:pt x="933847" y="344487"/>
                      <a:pt x="933847" y="344487"/>
                      <a:pt x="1272741" y="344487"/>
                    </a:cubicBezTo>
                    <a:cubicBezTo>
                      <a:pt x="1272741" y="344487"/>
                      <a:pt x="1272741" y="344487"/>
                      <a:pt x="1497956" y="506448"/>
                    </a:cubicBezTo>
                    <a:cubicBezTo>
                      <a:pt x="1510110" y="515723"/>
                      <a:pt x="1503676" y="534987"/>
                      <a:pt x="1489376" y="534987"/>
                    </a:cubicBezTo>
                    <a:cubicBezTo>
                      <a:pt x="1489376" y="534987"/>
                      <a:pt x="1489376" y="534987"/>
                      <a:pt x="1177651" y="534987"/>
                    </a:cubicBezTo>
                    <a:cubicBezTo>
                      <a:pt x="1176936" y="533560"/>
                      <a:pt x="1175506" y="531420"/>
                      <a:pt x="1173361" y="530706"/>
                    </a:cubicBezTo>
                    <a:cubicBezTo>
                      <a:pt x="1173361" y="530706"/>
                      <a:pt x="1173361" y="530706"/>
                      <a:pt x="933847" y="344487"/>
                    </a:cubicBezTo>
                    <a:close/>
                    <a:moveTo>
                      <a:pt x="230762" y="344487"/>
                    </a:moveTo>
                    <a:cubicBezTo>
                      <a:pt x="230762" y="344487"/>
                      <a:pt x="230762" y="344487"/>
                      <a:pt x="568722" y="344487"/>
                    </a:cubicBezTo>
                    <a:cubicBezTo>
                      <a:pt x="568722" y="344487"/>
                      <a:pt x="568722" y="344487"/>
                      <a:pt x="329868" y="530706"/>
                    </a:cubicBezTo>
                    <a:cubicBezTo>
                      <a:pt x="327729" y="531420"/>
                      <a:pt x="326303" y="533560"/>
                      <a:pt x="325590" y="534987"/>
                    </a:cubicBezTo>
                    <a:cubicBezTo>
                      <a:pt x="325590" y="534987"/>
                      <a:pt x="325590" y="534987"/>
                      <a:pt x="15437" y="534987"/>
                    </a:cubicBezTo>
                    <a:cubicBezTo>
                      <a:pt x="464" y="534987"/>
                      <a:pt x="-5953" y="515723"/>
                      <a:pt x="6881" y="506448"/>
                    </a:cubicBezTo>
                    <a:cubicBezTo>
                      <a:pt x="6881" y="506448"/>
                      <a:pt x="6881" y="506448"/>
                      <a:pt x="230762" y="344487"/>
                    </a:cubicBezTo>
                    <a:close/>
                    <a:moveTo>
                      <a:pt x="738983" y="0"/>
                    </a:moveTo>
                    <a:cubicBezTo>
                      <a:pt x="738983" y="0"/>
                      <a:pt x="738983" y="0"/>
                      <a:pt x="762566" y="0"/>
                    </a:cubicBezTo>
                    <a:cubicBezTo>
                      <a:pt x="762566" y="0"/>
                      <a:pt x="762566" y="0"/>
                      <a:pt x="951943" y="0"/>
                    </a:cubicBezTo>
                    <a:cubicBezTo>
                      <a:pt x="955516" y="0"/>
                      <a:pt x="957660" y="4278"/>
                      <a:pt x="954802" y="7131"/>
                    </a:cubicBezTo>
                    <a:cubicBezTo>
                      <a:pt x="954802" y="7131"/>
                      <a:pt x="954802" y="7131"/>
                      <a:pt x="906207" y="55620"/>
                    </a:cubicBezTo>
                    <a:cubicBezTo>
                      <a:pt x="904778" y="57046"/>
                      <a:pt x="904778" y="59898"/>
                      <a:pt x="906207" y="61324"/>
                    </a:cubicBezTo>
                    <a:cubicBezTo>
                      <a:pt x="906207" y="61324"/>
                      <a:pt x="906207" y="61324"/>
                      <a:pt x="954802" y="109813"/>
                    </a:cubicBezTo>
                    <a:cubicBezTo>
                      <a:pt x="957660" y="112666"/>
                      <a:pt x="955516" y="116944"/>
                      <a:pt x="951943" y="116944"/>
                    </a:cubicBezTo>
                    <a:cubicBezTo>
                      <a:pt x="951943" y="116944"/>
                      <a:pt x="951943" y="116944"/>
                      <a:pt x="770427" y="116944"/>
                    </a:cubicBezTo>
                    <a:cubicBezTo>
                      <a:pt x="768283" y="116944"/>
                      <a:pt x="766854" y="118370"/>
                      <a:pt x="766854" y="120510"/>
                    </a:cubicBezTo>
                    <a:cubicBezTo>
                      <a:pt x="766854" y="120510"/>
                      <a:pt x="766854" y="120510"/>
                      <a:pt x="766854" y="214636"/>
                    </a:cubicBezTo>
                    <a:cubicBezTo>
                      <a:pt x="766854" y="214636"/>
                      <a:pt x="766854" y="214636"/>
                      <a:pt x="761852" y="211070"/>
                    </a:cubicBezTo>
                    <a:cubicBezTo>
                      <a:pt x="756849" y="206792"/>
                      <a:pt x="748274" y="206792"/>
                      <a:pt x="743271" y="211070"/>
                    </a:cubicBezTo>
                    <a:cubicBezTo>
                      <a:pt x="743271" y="211070"/>
                      <a:pt x="743271" y="211070"/>
                      <a:pt x="735410" y="217488"/>
                    </a:cubicBezTo>
                    <a:cubicBezTo>
                      <a:pt x="735410" y="217488"/>
                      <a:pt x="735410" y="217488"/>
                      <a:pt x="735410" y="116944"/>
                    </a:cubicBezTo>
                    <a:cubicBezTo>
                      <a:pt x="735410" y="116944"/>
                      <a:pt x="735410" y="116944"/>
                      <a:pt x="735410" y="4278"/>
                    </a:cubicBezTo>
                    <a:cubicBezTo>
                      <a:pt x="735410" y="2139"/>
                      <a:pt x="736840" y="0"/>
                      <a:pt x="738983" y="0"/>
                    </a:cubicBez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grpSp>
      <p:sp>
        <p:nvSpPr>
          <p:cNvPr id="38" name="Rectangle: Rounded Corners 37">
            <a:extLst>
              <a:ext uri="{FF2B5EF4-FFF2-40B4-BE49-F238E27FC236}">
                <a16:creationId xmlns:a16="http://schemas.microsoft.com/office/drawing/2014/main" id="{A1EE7326-5894-7B3F-FAF8-C6B12AC0FCA4}"/>
              </a:ext>
            </a:extLst>
          </p:cNvPr>
          <p:cNvSpPr/>
          <p:nvPr/>
        </p:nvSpPr>
        <p:spPr>
          <a:xfrm>
            <a:off x="723896" y="1587501"/>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8" name="正方形/長方形 14">
            <a:extLst>
              <a:ext uri="{FF2B5EF4-FFF2-40B4-BE49-F238E27FC236}">
                <a16:creationId xmlns:a16="http://schemas.microsoft.com/office/drawing/2014/main" id="{DBBD9927-C507-C2E1-C295-7FA22F7F6172}"/>
              </a:ext>
            </a:extLst>
          </p:cNvPr>
          <p:cNvSpPr/>
          <p:nvPr/>
        </p:nvSpPr>
        <p:spPr>
          <a:xfrm>
            <a:off x="6159500" y="1744259"/>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デジタル空間の特徴を、身近な事例と共に理解することで、</a:t>
            </a:r>
            <a:br>
              <a:rPr kumimoji="1" lang="en-US" altLang="ja-JP"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柔軟な対応力を身につけ、とるべき行動を知ってもらう</a:t>
            </a:r>
          </a:p>
        </p:txBody>
      </p:sp>
      <p:sp>
        <p:nvSpPr>
          <p:cNvPr id="11" name="テキスト ボックス 2">
            <a:extLst>
              <a:ext uri="{FF2B5EF4-FFF2-40B4-BE49-F238E27FC236}">
                <a16:creationId xmlns:a16="http://schemas.microsoft.com/office/drawing/2014/main" id="{E9B46AF9-211F-7FDD-8D86-3B0BEAEB9399}"/>
              </a:ext>
            </a:extLst>
          </p:cNvPr>
          <p:cNvSpPr txBox="1">
            <a:spLocks noChangeAspect="1"/>
          </p:cNvSpPr>
          <p:nvPr/>
        </p:nvSpPr>
        <p:spPr bwMode="invGray">
          <a:xfrm>
            <a:off x="788737" y="1865169"/>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1</a:t>
            </a:r>
          </a:p>
        </p:txBody>
      </p:sp>
      <p:sp>
        <p:nvSpPr>
          <p:cNvPr id="33" name="テキスト ボックス 1">
            <a:extLst>
              <a:ext uri="{FF2B5EF4-FFF2-40B4-BE49-F238E27FC236}">
                <a16:creationId xmlns:a16="http://schemas.microsoft.com/office/drawing/2014/main" id="{681076C5-7409-C58C-AFCB-A53ECB62A20A}"/>
              </a:ext>
            </a:extLst>
          </p:cNvPr>
          <p:cNvSpPr txBox="1"/>
          <p:nvPr/>
        </p:nvSpPr>
        <p:spPr>
          <a:xfrm>
            <a:off x="1924226" y="1750831"/>
            <a:ext cx="3501600" cy="553998"/>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r>
              <a:rPr lang="ja-JP" altLang="en-US" sz="18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デジタル空間の特徴って何</a:t>
            </a:r>
            <a:r>
              <a:rPr lang="en-US" altLang="ja-JP" sz="18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lang="ja-JP" altLang="en-US" sz="18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22" name="Group 21">
            <a:extLst>
              <a:ext uri="{FF2B5EF4-FFF2-40B4-BE49-F238E27FC236}">
                <a16:creationId xmlns:a16="http://schemas.microsoft.com/office/drawing/2014/main" id="{DF584314-163C-02E4-BB0D-7B30765C72E1}"/>
              </a:ext>
            </a:extLst>
          </p:cNvPr>
          <p:cNvGrpSpPr>
            <a:grpSpLocks noChangeAspect="1"/>
          </p:cNvGrpSpPr>
          <p:nvPr/>
        </p:nvGrpSpPr>
        <p:grpSpPr bwMode="gray">
          <a:xfrm>
            <a:off x="5844110" y="1914584"/>
            <a:ext cx="226490" cy="226490"/>
            <a:chOff x="982662" y="3868738"/>
            <a:chExt cx="269875" cy="269875"/>
          </a:xfrm>
        </p:grpSpPr>
        <p:sp>
          <p:nvSpPr>
            <p:cNvPr id="23" name="Oval 16">
              <a:extLst>
                <a:ext uri="{FF2B5EF4-FFF2-40B4-BE49-F238E27FC236}">
                  <a16:creationId xmlns:a16="http://schemas.microsoft.com/office/drawing/2014/main" id="{E06EECD5-4C0F-F626-D452-56E9D32153D2}"/>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4" name="Freeform 17">
              <a:extLst>
                <a:ext uri="{FF2B5EF4-FFF2-40B4-BE49-F238E27FC236}">
                  <a16:creationId xmlns:a16="http://schemas.microsoft.com/office/drawing/2014/main" id="{333C7EA5-491A-65A7-15B6-27394E139866}"/>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grpSp>
      <p:sp>
        <p:nvSpPr>
          <p:cNvPr id="43" name="Rectangle: Rounded Corners 42">
            <a:extLst>
              <a:ext uri="{FF2B5EF4-FFF2-40B4-BE49-F238E27FC236}">
                <a16:creationId xmlns:a16="http://schemas.microsoft.com/office/drawing/2014/main" id="{C85392D3-57F0-9637-55C0-9EF71692043D}"/>
              </a:ext>
            </a:extLst>
          </p:cNvPr>
          <p:cNvSpPr/>
          <p:nvPr/>
        </p:nvSpPr>
        <p:spPr>
          <a:xfrm>
            <a:off x="723896" y="2533135"/>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1" name="正方形/長方形 14">
            <a:extLst>
              <a:ext uri="{FF2B5EF4-FFF2-40B4-BE49-F238E27FC236}">
                <a16:creationId xmlns:a16="http://schemas.microsoft.com/office/drawing/2014/main" id="{0224E980-56F2-4591-44E0-1771EC12D370}"/>
              </a:ext>
            </a:extLst>
          </p:cNvPr>
          <p:cNvSpPr/>
          <p:nvPr/>
        </p:nvSpPr>
        <p:spPr>
          <a:xfrm>
            <a:off x="6178551" y="2670843"/>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こどもが出会いやすいトラブルを紹介し、フィルタリングの活用や家庭内ルール作りなどを実践してもらう</a:t>
            </a:r>
          </a:p>
        </p:txBody>
      </p:sp>
      <p:sp>
        <p:nvSpPr>
          <p:cNvPr id="16" name="テキスト ボックス 4">
            <a:extLst>
              <a:ext uri="{FF2B5EF4-FFF2-40B4-BE49-F238E27FC236}">
                <a16:creationId xmlns:a16="http://schemas.microsoft.com/office/drawing/2014/main" id="{A25B9406-A854-DEC9-7D86-65382931AC00}"/>
              </a:ext>
            </a:extLst>
          </p:cNvPr>
          <p:cNvSpPr txBox="1">
            <a:spLocks noChangeAspect="1"/>
          </p:cNvSpPr>
          <p:nvPr/>
        </p:nvSpPr>
        <p:spPr bwMode="invGray">
          <a:xfrm>
            <a:off x="788738" y="2812334"/>
            <a:ext cx="1051634" cy="319197"/>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1400" b="1" i="0" u="none" strike="noStrike" cap="none" spc="67" normalizeH="0" baseline="0">
                <a:ln>
                  <a:noFill/>
                </a:ln>
                <a:solidFill>
                  <a:srgbClr val="FFFFFF"/>
                </a:solidFill>
                <a:effectLst/>
                <a:uLnTx/>
                <a:uFillTx/>
                <a:latin typeface="BIZ UDPゴシック" panose="020B0400000000000000" pitchFamily="50" charset="-128"/>
                <a:ea typeface="BIZ UDPゴシック" panose="020B0400000000000000" pitchFamily="50" charset="-128"/>
              </a:defRPr>
            </a:lvl1pPr>
          </a:lstStyle>
          <a:p>
            <a:r>
              <a:rPr lang="en-US" altLang="ja-JP" sz="1600" b="0" dirty="0">
                <a:sym typeface="BIZ UDPゴシック" panose="020B0400000000000000" pitchFamily="50" charset="-128"/>
              </a:rPr>
              <a:t>PART 2</a:t>
            </a:r>
          </a:p>
        </p:txBody>
      </p:sp>
      <p:sp>
        <p:nvSpPr>
          <p:cNvPr id="20" name="テキスト ボックス 5">
            <a:extLst>
              <a:ext uri="{FF2B5EF4-FFF2-40B4-BE49-F238E27FC236}">
                <a16:creationId xmlns:a16="http://schemas.microsoft.com/office/drawing/2014/main" id="{55FC9F28-83C3-E158-0023-2A79D364F216}"/>
              </a:ext>
            </a:extLst>
          </p:cNvPr>
          <p:cNvSpPr txBox="1"/>
          <p:nvPr/>
        </p:nvSpPr>
        <p:spPr>
          <a:xfrm>
            <a:off x="1924226" y="2696465"/>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デジタル空間には</a:t>
            </a:r>
            <a:b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どんなトラブルがあるの</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66" name="Group 65">
            <a:extLst>
              <a:ext uri="{FF2B5EF4-FFF2-40B4-BE49-F238E27FC236}">
                <a16:creationId xmlns:a16="http://schemas.microsoft.com/office/drawing/2014/main" id="{CFA021B7-8C80-5B4C-7693-19A244F60407}"/>
              </a:ext>
            </a:extLst>
          </p:cNvPr>
          <p:cNvGrpSpPr>
            <a:grpSpLocks noChangeAspect="1"/>
          </p:cNvGrpSpPr>
          <p:nvPr/>
        </p:nvGrpSpPr>
        <p:grpSpPr bwMode="gray">
          <a:xfrm>
            <a:off x="5844110" y="2860218"/>
            <a:ext cx="226490" cy="226490"/>
            <a:chOff x="982662" y="3868738"/>
            <a:chExt cx="269875" cy="269875"/>
          </a:xfrm>
        </p:grpSpPr>
        <p:sp>
          <p:nvSpPr>
            <p:cNvPr id="67" name="Oval 16">
              <a:extLst>
                <a:ext uri="{FF2B5EF4-FFF2-40B4-BE49-F238E27FC236}">
                  <a16:creationId xmlns:a16="http://schemas.microsoft.com/office/drawing/2014/main" id="{7B17E98F-D27C-1C31-7A3D-75D5A79DAA0E}"/>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68" name="Freeform 17">
              <a:extLst>
                <a:ext uri="{FF2B5EF4-FFF2-40B4-BE49-F238E27FC236}">
                  <a16:creationId xmlns:a16="http://schemas.microsoft.com/office/drawing/2014/main" id="{B14B66C2-C90E-AA18-6FC7-F0034338E636}"/>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grpSp>
      <p:sp>
        <p:nvSpPr>
          <p:cNvPr id="44" name="Rectangle: Rounded Corners 43">
            <a:extLst>
              <a:ext uri="{FF2B5EF4-FFF2-40B4-BE49-F238E27FC236}">
                <a16:creationId xmlns:a16="http://schemas.microsoft.com/office/drawing/2014/main" id="{4FDFB891-0430-48D7-6ECE-3F0CCAA7AEC2}"/>
              </a:ext>
            </a:extLst>
          </p:cNvPr>
          <p:cNvSpPr/>
          <p:nvPr/>
        </p:nvSpPr>
        <p:spPr>
          <a:xfrm>
            <a:off x="723896" y="3478769"/>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9" name="正方形/長方形 14">
            <a:extLst>
              <a:ext uri="{FF2B5EF4-FFF2-40B4-BE49-F238E27FC236}">
                <a16:creationId xmlns:a16="http://schemas.microsoft.com/office/drawing/2014/main" id="{F167DE7D-31BB-F1C6-F887-6C51EA912B40}"/>
              </a:ext>
            </a:extLst>
          </p:cNvPr>
          <p:cNvSpPr/>
          <p:nvPr/>
        </p:nvSpPr>
        <p:spPr>
          <a:xfrm>
            <a:off x="6178550" y="3616477"/>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情報発信時の注意や、トラブルに対応する具体的な行動を</a:t>
            </a:r>
            <a:br>
              <a:rPr kumimoji="1" lang="en-US" altLang="ja-JP"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dirty="0">
                <a:solidFill>
                  <a:srgbClr val="575757"/>
                </a:solidFill>
                <a:latin typeface="BIZ UDPゴシック" panose="020B0400000000000000" pitchFamily="50" charset="-128"/>
                <a:ea typeface="BIZ UDPゴシック" panose="020B0400000000000000" pitchFamily="50" charset="-128"/>
                <a:sym typeface="BIZ UDPゴシック" panose="020B0400000000000000" pitchFamily="50" charset="-128"/>
              </a:rPr>
              <a:t>理解してもらう</a:t>
            </a:r>
          </a:p>
        </p:txBody>
      </p:sp>
      <p:sp>
        <p:nvSpPr>
          <p:cNvPr id="17" name="テキスト ボックス 6">
            <a:extLst>
              <a:ext uri="{FF2B5EF4-FFF2-40B4-BE49-F238E27FC236}">
                <a16:creationId xmlns:a16="http://schemas.microsoft.com/office/drawing/2014/main" id="{77CB705F-D81A-EED3-B7A2-7BD63ED425A5}"/>
              </a:ext>
            </a:extLst>
          </p:cNvPr>
          <p:cNvSpPr txBox="1">
            <a:spLocks noChangeAspect="1"/>
          </p:cNvSpPr>
          <p:nvPr/>
        </p:nvSpPr>
        <p:spPr bwMode="invGray">
          <a:xfrm>
            <a:off x="788737" y="3753374"/>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3</a:t>
            </a:r>
          </a:p>
        </p:txBody>
      </p:sp>
      <p:sp>
        <p:nvSpPr>
          <p:cNvPr id="26" name="テキスト ボックス 7">
            <a:extLst>
              <a:ext uri="{FF2B5EF4-FFF2-40B4-BE49-F238E27FC236}">
                <a16:creationId xmlns:a16="http://schemas.microsoft.com/office/drawing/2014/main" id="{BEE07545-5577-E9F8-7FE2-620054517A77}"/>
              </a:ext>
            </a:extLst>
          </p:cNvPr>
          <p:cNvSpPr txBox="1"/>
          <p:nvPr/>
        </p:nvSpPr>
        <p:spPr>
          <a:xfrm>
            <a:off x="1924226" y="3642099"/>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自分や周囲の人をトラブルから</a:t>
            </a:r>
            <a:b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守るためには</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70" name="Group 69">
            <a:extLst>
              <a:ext uri="{FF2B5EF4-FFF2-40B4-BE49-F238E27FC236}">
                <a16:creationId xmlns:a16="http://schemas.microsoft.com/office/drawing/2014/main" id="{406A65CC-B85F-76E5-E327-03501D2F7BB3}"/>
              </a:ext>
            </a:extLst>
          </p:cNvPr>
          <p:cNvGrpSpPr>
            <a:grpSpLocks noChangeAspect="1"/>
          </p:cNvGrpSpPr>
          <p:nvPr/>
        </p:nvGrpSpPr>
        <p:grpSpPr bwMode="gray">
          <a:xfrm>
            <a:off x="5844110" y="3805852"/>
            <a:ext cx="226490" cy="226490"/>
            <a:chOff x="982662" y="3868738"/>
            <a:chExt cx="269875" cy="269875"/>
          </a:xfrm>
        </p:grpSpPr>
        <p:sp>
          <p:nvSpPr>
            <p:cNvPr id="71" name="Oval 16">
              <a:extLst>
                <a:ext uri="{FF2B5EF4-FFF2-40B4-BE49-F238E27FC236}">
                  <a16:creationId xmlns:a16="http://schemas.microsoft.com/office/drawing/2014/main" id="{F4A681F1-BBCD-C589-0B27-7828A4BFEEC5}"/>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2" name="Freeform 17">
              <a:extLst>
                <a:ext uri="{FF2B5EF4-FFF2-40B4-BE49-F238E27FC236}">
                  <a16:creationId xmlns:a16="http://schemas.microsoft.com/office/drawing/2014/main" id="{CFFB024F-4DE2-A10C-8FD5-06A9AC8376D5}"/>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grpSp>
      <p:sp>
        <p:nvSpPr>
          <p:cNvPr id="45" name="Rectangle: Rounded Corners 44">
            <a:extLst>
              <a:ext uri="{FF2B5EF4-FFF2-40B4-BE49-F238E27FC236}">
                <a16:creationId xmlns:a16="http://schemas.microsoft.com/office/drawing/2014/main" id="{BFEC9D20-B5EF-207D-D84D-0FA802AF5A7D}"/>
              </a:ext>
            </a:extLst>
          </p:cNvPr>
          <p:cNvSpPr/>
          <p:nvPr/>
        </p:nvSpPr>
        <p:spPr>
          <a:xfrm>
            <a:off x="723896" y="4424403"/>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0" name="正方形/長方形 14">
            <a:extLst>
              <a:ext uri="{FF2B5EF4-FFF2-40B4-BE49-F238E27FC236}">
                <a16:creationId xmlns:a16="http://schemas.microsoft.com/office/drawing/2014/main" id="{D6DAF865-C257-526D-0F21-05AE5B9848BB}"/>
              </a:ext>
            </a:extLst>
          </p:cNvPr>
          <p:cNvSpPr/>
          <p:nvPr/>
        </p:nvSpPr>
        <p:spPr>
          <a:xfrm>
            <a:off x="6178550" y="4562111"/>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ニセ・誤情報とは何かを理解し、情報を適切に扱う力を</a:t>
            </a:r>
            <a:br>
              <a:rPr kumimoji="1" lang="en-US" altLang="ja-JP"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身につけてもらう</a:t>
            </a:r>
          </a:p>
        </p:txBody>
      </p:sp>
      <p:sp>
        <p:nvSpPr>
          <p:cNvPr id="18" name="テキスト ボックス 8">
            <a:extLst>
              <a:ext uri="{FF2B5EF4-FFF2-40B4-BE49-F238E27FC236}">
                <a16:creationId xmlns:a16="http://schemas.microsoft.com/office/drawing/2014/main" id="{38CF4798-E132-41DA-AC7E-E193606055E9}"/>
              </a:ext>
            </a:extLst>
          </p:cNvPr>
          <p:cNvSpPr txBox="1">
            <a:spLocks noChangeAspect="1"/>
          </p:cNvSpPr>
          <p:nvPr/>
        </p:nvSpPr>
        <p:spPr bwMode="invGray">
          <a:xfrm>
            <a:off x="788737" y="4702070"/>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4</a:t>
            </a:r>
          </a:p>
        </p:txBody>
      </p:sp>
      <p:sp>
        <p:nvSpPr>
          <p:cNvPr id="27" name="テキスト ボックス 7">
            <a:extLst>
              <a:ext uri="{FF2B5EF4-FFF2-40B4-BE49-F238E27FC236}">
                <a16:creationId xmlns:a16="http://schemas.microsoft.com/office/drawing/2014/main" id="{172EE3EB-8991-3B2D-F530-A6FB3DF8A23B}"/>
              </a:ext>
            </a:extLst>
          </p:cNvPr>
          <p:cNvSpPr txBox="1"/>
          <p:nvPr/>
        </p:nvSpPr>
        <p:spPr>
          <a:xfrm>
            <a:off x="1924226" y="4587732"/>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社会を</a:t>
            </a:r>
            <a:r>
              <a:rPr kumimoji="1" lang="ja-JP" altLang="en-US" spc="67">
                <a:latin typeface="BIZ UDPゴシック" panose="020B0400000000000000" pitchFamily="50" charset="-128"/>
                <a:ea typeface="BIZ UDPゴシック" panose="020B0400000000000000" pitchFamily="50" charset="-128"/>
                <a:sym typeface="BIZ UDPゴシック" panose="020B0400000000000000" pitchFamily="50" charset="-128"/>
              </a:rPr>
              <a:t>リスク</a:t>
            </a: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から守るためには</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73" name="Group 72">
            <a:extLst>
              <a:ext uri="{FF2B5EF4-FFF2-40B4-BE49-F238E27FC236}">
                <a16:creationId xmlns:a16="http://schemas.microsoft.com/office/drawing/2014/main" id="{5CE2BC95-8D0E-254E-497B-6FA81865D05C}"/>
              </a:ext>
            </a:extLst>
          </p:cNvPr>
          <p:cNvGrpSpPr>
            <a:grpSpLocks noChangeAspect="1"/>
          </p:cNvGrpSpPr>
          <p:nvPr/>
        </p:nvGrpSpPr>
        <p:grpSpPr bwMode="gray">
          <a:xfrm>
            <a:off x="5844110" y="4751486"/>
            <a:ext cx="226490" cy="226490"/>
            <a:chOff x="982662" y="3868738"/>
            <a:chExt cx="269875" cy="269875"/>
          </a:xfrm>
        </p:grpSpPr>
        <p:sp>
          <p:nvSpPr>
            <p:cNvPr id="74" name="Oval 16">
              <a:extLst>
                <a:ext uri="{FF2B5EF4-FFF2-40B4-BE49-F238E27FC236}">
                  <a16:creationId xmlns:a16="http://schemas.microsoft.com/office/drawing/2014/main" id="{EABBA318-576E-DCA9-0EDB-3410D2F79E83}"/>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5" name="Freeform 17">
              <a:extLst>
                <a:ext uri="{FF2B5EF4-FFF2-40B4-BE49-F238E27FC236}">
                  <a16:creationId xmlns:a16="http://schemas.microsoft.com/office/drawing/2014/main" id="{A1ECF19A-8C96-FFA7-7554-9686081D991A}"/>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grpSp>
      <p:sp>
        <p:nvSpPr>
          <p:cNvPr id="46" name="Rectangle: Rounded Corners 45">
            <a:extLst>
              <a:ext uri="{FF2B5EF4-FFF2-40B4-BE49-F238E27FC236}">
                <a16:creationId xmlns:a16="http://schemas.microsoft.com/office/drawing/2014/main" id="{0E63289C-AC4C-C822-EBDE-7BAC6B833C7B}"/>
              </a:ext>
            </a:extLst>
          </p:cNvPr>
          <p:cNvSpPr/>
          <p:nvPr/>
        </p:nvSpPr>
        <p:spPr>
          <a:xfrm>
            <a:off x="723896" y="5370037"/>
            <a:ext cx="4673605" cy="880658"/>
          </a:xfrm>
          <a:prstGeom prst="roundRect">
            <a:avLst>
              <a:gd name="adj" fmla="val 817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5" name="正方形/長方形 14">
            <a:extLst>
              <a:ext uri="{FF2B5EF4-FFF2-40B4-BE49-F238E27FC236}">
                <a16:creationId xmlns:a16="http://schemas.microsoft.com/office/drawing/2014/main" id="{8E425389-1C3C-5AC1-31C9-B9D498644940}"/>
              </a:ext>
            </a:extLst>
          </p:cNvPr>
          <p:cNvSpPr/>
          <p:nvPr/>
        </p:nvSpPr>
        <p:spPr>
          <a:xfrm>
            <a:off x="6178550" y="5507746"/>
            <a:ext cx="5187952" cy="605241"/>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914385">
              <a:buFont typeface="Trebuchet MS" panose="020B0603020202020204" pitchFamily="34" charset="0"/>
              <a:buChar char="​"/>
              <a:tabLst>
                <a:tab pos="716528" algn="l"/>
              </a:tabLst>
            </a:pP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デジタル技術を活用した便利なサービスを知り、積極的に</a:t>
            </a:r>
            <a:br>
              <a:rPr kumimoji="1" lang="en-US" altLang="ja-JP"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活用してもらう</a:t>
            </a:r>
          </a:p>
        </p:txBody>
      </p:sp>
      <p:sp>
        <p:nvSpPr>
          <p:cNvPr id="19" name="テキスト ボックス 3">
            <a:extLst>
              <a:ext uri="{FF2B5EF4-FFF2-40B4-BE49-F238E27FC236}">
                <a16:creationId xmlns:a16="http://schemas.microsoft.com/office/drawing/2014/main" id="{71EEB9C0-1471-B792-D5CC-C5F941E3BB70}"/>
              </a:ext>
            </a:extLst>
          </p:cNvPr>
          <p:cNvSpPr txBox="1"/>
          <p:nvPr/>
        </p:nvSpPr>
        <p:spPr>
          <a:xfrm>
            <a:off x="1924226" y="5533367"/>
            <a:ext cx="3501600" cy="553998"/>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デジタル技術を活用すると</a:t>
            </a:r>
            <a:b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何ができるの</a:t>
            </a:r>
            <a:r>
              <a:rPr kumimoji="1" lang="en-US" altLang="ja-JP" i="0" u="none" strike="noStrike" kern="1200" cap="none" spc="67" normalizeH="0" baseline="0" noProof="0" dirty="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2" name="テキスト ボックス 8">
            <a:extLst>
              <a:ext uri="{FF2B5EF4-FFF2-40B4-BE49-F238E27FC236}">
                <a16:creationId xmlns:a16="http://schemas.microsoft.com/office/drawing/2014/main" id="{544B4134-8406-FC84-B581-6D197BA6E09B}"/>
              </a:ext>
            </a:extLst>
          </p:cNvPr>
          <p:cNvSpPr txBox="1">
            <a:spLocks noChangeAspect="1"/>
          </p:cNvSpPr>
          <p:nvPr/>
        </p:nvSpPr>
        <p:spPr bwMode="invGray">
          <a:xfrm>
            <a:off x="788737" y="5647705"/>
            <a:ext cx="1071813" cy="325322"/>
          </a:xfrm>
          <a:prstGeom prst="roundRect">
            <a:avLst>
              <a:gd name="adj" fmla="val 50000"/>
            </a:avLst>
          </a:prstGeom>
          <a:solidFill>
            <a:srgbClr val="FF862C"/>
          </a:solidFill>
          <a:ln>
            <a:noFill/>
          </a:ln>
        </p:spPr>
        <p:txBody>
          <a:bodyPr wrap="square" lIns="0" tIns="0" rIns="0" bIns="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5</a:t>
            </a:r>
          </a:p>
        </p:txBody>
      </p:sp>
      <p:grpSp>
        <p:nvGrpSpPr>
          <p:cNvPr id="76" name="Group 75">
            <a:extLst>
              <a:ext uri="{FF2B5EF4-FFF2-40B4-BE49-F238E27FC236}">
                <a16:creationId xmlns:a16="http://schemas.microsoft.com/office/drawing/2014/main" id="{13DCED9F-A3CB-BB05-6E77-125F8BFFA2A5}"/>
              </a:ext>
            </a:extLst>
          </p:cNvPr>
          <p:cNvGrpSpPr>
            <a:grpSpLocks noChangeAspect="1"/>
          </p:cNvGrpSpPr>
          <p:nvPr/>
        </p:nvGrpSpPr>
        <p:grpSpPr bwMode="gray">
          <a:xfrm>
            <a:off x="5844110" y="5697121"/>
            <a:ext cx="226490" cy="226490"/>
            <a:chOff x="982662" y="3868738"/>
            <a:chExt cx="269875" cy="269875"/>
          </a:xfrm>
        </p:grpSpPr>
        <p:sp>
          <p:nvSpPr>
            <p:cNvPr id="77" name="Oval 16">
              <a:extLst>
                <a:ext uri="{FF2B5EF4-FFF2-40B4-BE49-F238E27FC236}">
                  <a16:creationId xmlns:a16="http://schemas.microsoft.com/office/drawing/2014/main" id="{17F70510-D423-BB90-B764-B8AB2007232A}"/>
                </a:ext>
              </a:extLst>
            </p:cNvPr>
            <p:cNvSpPr>
              <a:spLocks noChangeArrowheads="1"/>
            </p:cNvSpPr>
            <p:nvPr/>
          </p:nvSpPr>
          <p:spPr bwMode="gray">
            <a:xfrm>
              <a:off x="982662" y="3868738"/>
              <a:ext cx="269875" cy="269875"/>
            </a:xfrm>
            <a:prstGeom prst="ellipse">
              <a:avLst/>
            </a:prstGeom>
            <a:solidFill>
              <a:schemeClr val="tx2"/>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78" name="Freeform 17">
              <a:extLst>
                <a:ext uri="{FF2B5EF4-FFF2-40B4-BE49-F238E27FC236}">
                  <a16:creationId xmlns:a16="http://schemas.microsoft.com/office/drawing/2014/main" id="{D99E185F-6B1D-C4DB-00E3-7DE7F2AF4EDE}"/>
                </a:ext>
              </a:extLst>
            </p:cNvPr>
            <p:cNvSpPr>
              <a:spLocks/>
            </p:cNvSpPr>
            <p:nvPr/>
          </p:nvSpPr>
          <p:spPr bwMode="gray">
            <a:xfrm>
              <a:off x="1050925" y="3938588"/>
              <a:ext cx="133350" cy="12858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ja-JP" altLang="en-US" dirty="0">
                <a:solidFill>
                  <a:schemeClr val="bg1"/>
                </a:solidFill>
                <a:latin typeface="BIZ UDPゴシック" panose="020B0400000000000000" pitchFamily="50" charset="-128"/>
                <a:ea typeface="BIZ UDPゴシック" panose="020B0400000000000000" pitchFamily="50" charset="-128"/>
              </a:endParaRPr>
            </a:p>
          </p:txBody>
        </p:sp>
      </p:grpSp>
      <p:sp>
        <p:nvSpPr>
          <p:cNvPr id="86" name="Rectangle 85">
            <a:extLst>
              <a:ext uri="{FF2B5EF4-FFF2-40B4-BE49-F238E27FC236}">
                <a16:creationId xmlns:a16="http://schemas.microsoft.com/office/drawing/2014/main" id="{16F4E77F-4B80-C6C5-82D3-5D092EE02E56}"/>
              </a:ext>
            </a:extLst>
          </p:cNvPr>
          <p:cNvSpPr/>
          <p:nvPr/>
        </p:nvSpPr>
        <p:spPr>
          <a:xfrm>
            <a:off x="1409700" y="1150551"/>
            <a:ext cx="4041526" cy="276999"/>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D18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教材の目次</a:t>
            </a:r>
          </a:p>
        </p:txBody>
      </p:sp>
      <p:sp>
        <p:nvSpPr>
          <p:cNvPr id="87" name="Rectangle 86">
            <a:extLst>
              <a:ext uri="{FF2B5EF4-FFF2-40B4-BE49-F238E27FC236}">
                <a16:creationId xmlns:a16="http://schemas.microsoft.com/office/drawing/2014/main" id="{BF690C44-0499-905E-5F1B-EDD2EB63F1F4}"/>
              </a:ext>
            </a:extLst>
          </p:cNvPr>
          <p:cNvSpPr/>
          <p:nvPr/>
        </p:nvSpPr>
        <p:spPr>
          <a:xfrm>
            <a:off x="6273800" y="1150551"/>
            <a:ext cx="5073652" cy="276999"/>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D18D"/>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各</a:t>
            </a:r>
            <a:r>
              <a:rPr kumimoji="1" lang="en-US" altLang="ja-JP" dirty="0">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kumimoji="1" lang="ja-JP" altLang="en-US">
                <a:solidFill>
                  <a:srgbClr val="3C3C3C"/>
                </a:solidFill>
                <a:latin typeface="BIZ UDPゴシック" panose="020B0400000000000000" pitchFamily="50" charset="-128"/>
                <a:ea typeface="BIZ UDPゴシック" panose="020B0400000000000000" pitchFamily="50" charset="-128"/>
                <a:sym typeface="BIZ UDPゴシック" panose="020B0400000000000000" pitchFamily="50" charset="-128"/>
              </a:rPr>
              <a:t>の目的</a:t>
            </a:r>
          </a:p>
        </p:txBody>
      </p:sp>
      <p:grpSp>
        <p:nvGrpSpPr>
          <p:cNvPr id="88" name="bcgIcons_Target ">
            <a:extLst>
              <a:ext uri="{FF2B5EF4-FFF2-40B4-BE49-F238E27FC236}">
                <a16:creationId xmlns:a16="http://schemas.microsoft.com/office/drawing/2014/main" id="{EAFB3967-0A9E-CCEF-5D6F-49C1691F11E3}"/>
              </a:ext>
            </a:extLst>
          </p:cNvPr>
          <p:cNvGrpSpPr>
            <a:grpSpLocks noChangeAspect="1"/>
          </p:cNvGrpSpPr>
          <p:nvPr/>
        </p:nvGrpSpPr>
        <p:grpSpPr bwMode="invGray">
          <a:xfrm>
            <a:off x="5680456" y="1007994"/>
            <a:ext cx="561594" cy="562114"/>
            <a:chOff x="1682" y="0"/>
            <a:chExt cx="4316" cy="4320"/>
          </a:xfrm>
        </p:grpSpPr>
        <p:sp>
          <p:nvSpPr>
            <p:cNvPr id="89" name="AutoShape 23">
              <a:extLst>
                <a:ext uri="{FF2B5EF4-FFF2-40B4-BE49-F238E27FC236}">
                  <a16:creationId xmlns:a16="http://schemas.microsoft.com/office/drawing/2014/main" id="{F2DE6E5F-8B4B-5FF8-84A0-337ADE762E81}"/>
                </a:ext>
              </a:extLst>
            </p:cNvPr>
            <p:cNvSpPr>
              <a:spLocks noChangeAspect="1" noChangeArrowheads="1" noTextEdit="1"/>
            </p:cNvSpPr>
            <p:nvPr/>
          </p:nvSpPr>
          <p:spPr bwMode="invGray">
            <a:xfrm>
              <a:off x="1682" y="0"/>
              <a:ext cx="431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25">
              <a:extLst>
                <a:ext uri="{FF2B5EF4-FFF2-40B4-BE49-F238E27FC236}">
                  <a16:creationId xmlns:a16="http://schemas.microsoft.com/office/drawing/2014/main" id="{4B08B691-2133-C751-7ED0-724A8CBD88CD}"/>
                </a:ext>
              </a:extLst>
            </p:cNvPr>
            <p:cNvSpPr>
              <a:spLocks noEditPoints="1"/>
            </p:cNvSpPr>
            <p:nvPr/>
          </p:nvSpPr>
          <p:spPr bwMode="invGray">
            <a:xfrm>
              <a:off x="3782" y="838"/>
              <a:ext cx="1832" cy="1367"/>
            </a:xfrm>
            <a:custGeom>
              <a:avLst/>
              <a:gdLst>
                <a:gd name="T0" fmla="*/ 25 w 978"/>
                <a:gd name="T1" fmla="*/ 729 h 729"/>
                <a:gd name="T2" fmla="*/ 7 w 978"/>
                <a:gd name="T3" fmla="*/ 719 h 729"/>
                <a:gd name="T4" fmla="*/ 13 w 978"/>
                <a:gd name="T5" fmla="*/ 689 h 729"/>
                <a:gd name="T6" fmla="*/ 888 w 978"/>
                <a:gd name="T7" fmla="*/ 86 h 729"/>
                <a:gd name="T8" fmla="*/ 919 w 978"/>
                <a:gd name="T9" fmla="*/ 91 h 729"/>
                <a:gd name="T10" fmla="*/ 913 w 978"/>
                <a:gd name="T11" fmla="*/ 122 h 729"/>
                <a:gd name="T12" fmla="*/ 38 w 978"/>
                <a:gd name="T13" fmla="*/ 725 h 729"/>
                <a:gd name="T14" fmla="*/ 25 w 978"/>
                <a:gd name="T15" fmla="*/ 729 h 729"/>
                <a:gd name="T16" fmla="*/ 578 w 978"/>
                <a:gd name="T17" fmla="*/ 254 h 729"/>
                <a:gd name="T18" fmla="*/ 586 w 978"/>
                <a:gd name="T19" fmla="*/ 258 h 729"/>
                <a:gd name="T20" fmla="*/ 825 w 978"/>
                <a:gd name="T21" fmla="*/ 93 h 729"/>
                <a:gd name="T22" fmla="*/ 826 w 978"/>
                <a:gd name="T23" fmla="*/ 91 h 729"/>
                <a:gd name="T24" fmla="*/ 849 w 978"/>
                <a:gd name="T25" fmla="*/ 8 h 729"/>
                <a:gd name="T26" fmla="*/ 841 w 978"/>
                <a:gd name="T27" fmla="*/ 3 h 729"/>
                <a:gd name="T28" fmla="*/ 602 w 978"/>
                <a:gd name="T29" fmla="*/ 166 h 729"/>
                <a:gd name="T30" fmla="*/ 599 w 978"/>
                <a:gd name="T31" fmla="*/ 171 h 729"/>
                <a:gd name="T32" fmla="*/ 578 w 978"/>
                <a:gd name="T33" fmla="*/ 254 h 729"/>
                <a:gd name="T34" fmla="*/ 646 w 978"/>
                <a:gd name="T35" fmla="*/ 352 h 729"/>
                <a:gd name="T36" fmla="*/ 730 w 978"/>
                <a:gd name="T37" fmla="*/ 362 h 729"/>
                <a:gd name="T38" fmla="*/ 736 w 978"/>
                <a:gd name="T39" fmla="*/ 361 h 729"/>
                <a:gd name="T40" fmla="*/ 974 w 978"/>
                <a:gd name="T41" fmla="*/ 196 h 729"/>
                <a:gd name="T42" fmla="*/ 972 w 978"/>
                <a:gd name="T43" fmla="*/ 187 h 729"/>
                <a:gd name="T44" fmla="*/ 886 w 978"/>
                <a:gd name="T45" fmla="*/ 179 h 729"/>
                <a:gd name="T46" fmla="*/ 884 w 978"/>
                <a:gd name="T47" fmla="*/ 179 h 729"/>
                <a:gd name="T48" fmla="*/ 644 w 978"/>
                <a:gd name="T49" fmla="*/ 343 h 729"/>
                <a:gd name="T50" fmla="*/ 646 w 978"/>
                <a:gd name="T51" fmla="*/ 35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8" h="729">
                  <a:moveTo>
                    <a:pt x="25" y="729"/>
                  </a:moveTo>
                  <a:cubicBezTo>
                    <a:pt x="18" y="729"/>
                    <a:pt x="11" y="726"/>
                    <a:pt x="7" y="719"/>
                  </a:cubicBezTo>
                  <a:cubicBezTo>
                    <a:pt x="0" y="709"/>
                    <a:pt x="3" y="696"/>
                    <a:pt x="13" y="689"/>
                  </a:cubicBezTo>
                  <a:cubicBezTo>
                    <a:pt x="888" y="86"/>
                    <a:pt x="888" y="86"/>
                    <a:pt x="888" y="86"/>
                  </a:cubicBezTo>
                  <a:cubicBezTo>
                    <a:pt x="898" y="79"/>
                    <a:pt x="912" y="81"/>
                    <a:pt x="919" y="91"/>
                  </a:cubicBezTo>
                  <a:cubicBezTo>
                    <a:pt x="926" y="101"/>
                    <a:pt x="923" y="115"/>
                    <a:pt x="913" y="122"/>
                  </a:cubicBezTo>
                  <a:cubicBezTo>
                    <a:pt x="38" y="725"/>
                    <a:pt x="38" y="725"/>
                    <a:pt x="38" y="725"/>
                  </a:cubicBezTo>
                  <a:cubicBezTo>
                    <a:pt x="34" y="728"/>
                    <a:pt x="30" y="729"/>
                    <a:pt x="25" y="729"/>
                  </a:cubicBezTo>
                  <a:close/>
                  <a:moveTo>
                    <a:pt x="578" y="254"/>
                  </a:moveTo>
                  <a:cubicBezTo>
                    <a:pt x="577" y="258"/>
                    <a:pt x="582" y="259"/>
                    <a:pt x="586" y="258"/>
                  </a:cubicBezTo>
                  <a:cubicBezTo>
                    <a:pt x="586" y="258"/>
                    <a:pt x="586" y="258"/>
                    <a:pt x="825" y="93"/>
                  </a:cubicBezTo>
                  <a:cubicBezTo>
                    <a:pt x="826" y="93"/>
                    <a:pt x="826" y="93"/>
                    <a:pt x="826" y="91"/>
                  </a:cubicBezTo>
                  <a:cubicBezTo>
                    <a:pt x="826" y="91"/>
                    <a:pt x="826" y="91"/>
                    <a:pt x="849" y="8"/>
                  </a:cubicBezTo>
                  <a:cubicBezTo>
                    <a:pt x="850" y="3"/>
                    <a:pt x="845" y="0"/>
                    <a:pt x="841" y="3"/>
                  </a:cubicBezTo>
                  <a:cubicBezTo>
                    <a:pt x="841" y="3"/>
                    <a:pt x="841" y="3"/>
                    <a:pt x="602" y="166"/>
                  </a:cubicBezTo>
                  <a:cubicBezTo>
                    <a:pt x="601" y="168"/>
                    <a:pt x="601" y="168"/>
                    <a:pt x="599" y="171"/>
                  </a:cubicBezTo>
                  <a:cubicBezTo>
                    <a:pt x="599" y="171"/>
                    <a:pt x="599" y="171"/>
                    <a:pt x="578" y="254"/>
                  </a:cubicBezTo>
                  <a:close/>
                  <a:moveTo>
                    <a:pt x="646" y="352"/>
                  </a:moveTo>
                  <a:cubicBezTo>
                    <a:pt x="730" y="362"/>
                    <a:pt x="730" y="362"/>
                    <a:pt x="730" y="362"/>
                  </a:cubicBezTo>
                  <a:cubicBezTo>
                    <a:pt x="734" y="361"/>
                    <a:pt x="734" y="361"/>
                    <a:pt x="736" y="361"/>
                  </a:cubicBezTo>
                  <a:cubicBezTo>
                    <a:pt x="974" y="196"/>
                    <a:pt x="974" y="196"/>
                    <a:pt x="974" y="196"/>
                  </a:cubicBezTo>
                  <a:cubicBezTo>
                    <a:pt x="978" y="194"/>
                    <a:pt x="978" y="187"/>
                    <a:pt x="972" y="187"/>
                  </a:cubicBezTo>
                  <a:cubicBezTo>
                    <a:pt x="886" y="179"/>
                    <a:pt x="886" y="179"/>
                    <a:pt x="886" y="179"/>
                  </a:cubicBezTo>
                  <a:cubicBezTo>
                    <a:pt x="884" y="177"/>
                    <a:pt x="884" y="177"/>
                    <a:pt x="884" y="179"/>
                  </a:cubicBezTo>
                  <a:cubicBezTo>
                    <a:pt x="644" y="343"/>
                    <a:pt x="644" y="343"/>
                    <a:pt x="644" y="343"/>
                  </a:cubicBezTo>
                  <a:cubicBezTo>
                    <a:pt x="642" y="347"/>
                    <a:pt x="642" y="351"/>
                    <a:pt x="646" y="352"/>
                  </a:cubicBez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BIZ UDPゴシック" panose="020B0400000000000000" pitchFamily="50" charset="-128"/>
                <a:ea typeface="BIZ UDPゴシック" panose="020B0400000000000000" pitchFamily="50" charset="-128"/>
              </a:endParaRPr>
            </a:p>
          </p:txBody>
        </p:sp>
        <p:sp>
          <p:nvSpPr>
            <p:cNvPr id="91" name="Freeform 26">
              <a:extLst>
                <a:ext uri="{FF2B5EF4-FFF2-40B4-BE49-F238E27FC236}">
                  <a16:creationId xmlns:a16="http://schemas.microsoft.com/office/drawing/2014/main" id="{BD2A9402-4088-133F-812D-B2F8017A55DA}"/>
                </a:ext>
              </a:extLst>
            </p:cNvPr>
            <p:cNvSpPr>
              <a:spLocks noEditPoints="1"/>
            </p:cNvSpPr>
            <p:nvPr/>
          </p:nvSpPr>
          <p:spPr bwMode="invGray">
            <a:xfrm>
              <a:off x="2422" y="756"/>
              <a:ext cx="2814" cy="2816"/>
            </a:xfrm>
            <a:custGeom>
              <a:avLst/>
              <a:gdLst>
                <a:gd name="T0" fmla="*/ 1016 w 1502"/>
                <a:gd name="T1" fmla="*/ 662 h 1502"/>
                <a:gd name="T2" fmla="*/ 1030 w 1502"/>
                <a:gd name="T3" fmla="*/ 751 h 1502"/>
                <a:gd name="T4" fmla="*/ 751 w 1502"/>
                <a:gd name="T5" fmla="*/ 1030 h 1502"/>
                <a:gd name="T6" fmla="*/ 472 w 1502"/>
                <a:gd name="T7" fmla="*/ 751 h 1502"/>
                <a:gd name="T8" fmla="*/ 751 w 1502"/>
                <a:gd name="T9" fmla="*/ 472 h 1502"/>
                <a:gd name="T10" fmla="*/ 929 w 1502"/>
                <a:gd name="T11" fmla="*/ 536 h 1502"/>
                <a:gd name="T12" fmla="*/ 819 w 1502"/>
                <a:gd name="T13" fmla="*/ 611 h 1502"/>
                <a:gd name="T14" fmla="*/ 751 w 1502"/>
                <a:gd name="T15" fmla="*/ 596 h 1502"/>
                <a:gd name="T16" fmla="*/ 596 w 1502"/>
                <a:gd name="T17" fmla="*/ 751 h 1502"/>
                <a:gd name="T18" fmla="*/ 751 w 1502"/>
                <a:gd name="T19" fmla="*/ 906 h 1502"/>
                <a:gd name="T20" fmla="*/ 906 w 1502"/>
                <a:gd name="T21" fmla="*/ 751 h 1502"/>
                <a:gd name="T22" fmla="*/ 906 w 1502"/>
                <a:gd name="T23" fmla="*/ 738 h 1502"/>
                <a:gd name="T24" fmla="*/ 1016 w 1502"/>
                <a:gd name="T25" fmla="*/ 662 h 1502"/>
                <a:gd name="T26" fmla="*/ 1107 w 1502"/>
                <a:gd name="T27" fmla="*/ 599 h 1502"/>
                <a:gd name="T28" fmla="*/ 1138 w 1502"/>
                <a:gd name="T29" fmla="*/ 751 h 1502"/>
                <a:gd name="T30" fmla="*/ 751 w 1502"/>
                <a:gd name="T31" fmla="*/ 1138 h 1502"/>
                <a:gd name="T32" fmla="*/ 364 w 1502"/>
                <a:gd name="T33" fmla="*/ 751 h 1502"/>
                <a:gd name="T34" fmla="*/ 751 w 1502"/>
                <a:gd name="T35" fmla="*/ 364 h 1502"/>
                <a:gd name="T36" fmla="*/ 1020 w 1502"/>
                <a:gd name="T37" fmla="*/ 473 h 1502"/>
                <a:gd name="T38" fmla="*/ 1124 w 1502"/>
                <a:gd name="T39" fmla="*/ 401 h 1502"/>
                <a:gd name="T40" fmla="*/ 751 w 1502"/>
                <a:gd name="T41" fmla="*/ 240 h 1502"/>
                <a:gd name="T42" fmla="*/ 240 w 1502"/>
                <a:gd name="T43" fmla="*/ 751 h 1502"/>
                <a:gd name="T44" fmla="*/ 751 w 1502"/>
                <a:gd name="T45" fmla="*/ 1262 h 1502"/>
                <a:gd name="T46" fmla="*/ 1262 w 1502"/>
                <a:gd name="T47" fmla="*/ 751 h 1502"/>
                <a:gd name="T48" fmla="*/ 1211 w 1502"/>
                <a:gd name="T49" fmla="*/ 528 h 1502"/>
                <a:gd name="T50" fmla="*/ 1107 w 1502"/>
                <a:gd name="T51" fmla="*/ 599 h 1502"/>
                <a:gd name="T52" fmla="*/ 1333 w 1502"/>
                <a:gd name="T53" fmla="*/ 443 h 1502"/>
                <a:gd name="T54" fmla="*/ 1307 w 1502"/>
                <a:gd name="T55" fmla="*/ 461 h 1502"/>
                <a:gd name="T56" fmla="*/ 1378 w 1502"/>
                <a:gd name="T57" fmla="*/ 751 h 1502"/>
                <a:gd name="T58" fmla="*/ 751 w 1502"/>
                <a:gd name="T59" fmla="*/ 1378 h 1502"/>
                <a:gd name="T60" fmla="*/ 124 w 1502"/>
                <a:gd name="T61" fmla="*/ 751 h 1502"/>
                <a:gd name="T62" fmla="*/ 751 w 1502"/>
                <a:gd name="T63" fmla="*/ 124 h 1502"/>
                <a:gd name="T64" fmla="*/ 1220 w 1502"/>
                <a:gd name="T65" fmla="*/ 335 h 1502"/>
                <a:gd name="T66" fmla="*/ 1246 w 1502"/>
                <a:gd name="T67" fmla="*/ 317 h 1502"/>
                <a:gd name="T68" fmla="*/ 1273 w 1502"/>
                <a:gd name="T69" fmla="*/ 211 h 1502"/>
                <a:gd name="T70" fmla="*/ 751 w 1502"/>
                <a:gd name="T71" fmla="*/ 0 h 1502"/>
                <a:gd name="T72" fmla="*/ 0 w 1502"/>
                <a:gd name="T73" fmla="*/ 751 h 1502"/>
                <a:gd name="T74" fmla="*/ 751 w 1502"/>
                <a:gd name="T75" fmla="*/ 1502 h 1502"/>
                <a:gd name="T76" fmla="*/ 1502 w 1502"/>
                <a:gd name="T77" fmla="*/ 751 h 1502"/>
                <a:gd name="T78" fmla="*/ 1442 w 1502"/>
                <a:gd name="T79" fmla="*/ 456 h 1502"/>
                <a:gd name="T80" fmla="*/ 1333 w 1502"/>
                <a:gd name="T81" fmla="*/ 443 h 1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2" h="1502">
                  <a:moveTo>
                    <a:pt x="1016" y="662"/>
                  </a:moveTo>
                  <a:cubicBezTo>
                    <a:pt x="1025" y="690"/>
                    <a:pt x="1030" y="720"/>
                    <a:pt x="1030" y="751"/>
                  </a:cubicBezTo>
                  <a:cubicBezTo>
                    <a:pt x="1030" y="905"/>
                    <a:pt x="905" y="1030"/>
                    <a:pt x="751" y="1030"/>
                  </a:cubicBezTo>
                  <a:cubicBezTo>
                    <a:pt x="597" y="1030"/>
                    <a:pt x="472" y="905"/>
                    <a:pt x="472" y="751"/>
                  </a:cubicBezTo>
                  <a:cubicBezTo>
                    <a:pt x="472" y="597"/>
                    <a:pt x="597" y="472"/>
                    <a:pt x="751" y="472"/>
                  </a:cubicBezTo>
                  <a:cubicBezTo>
                    <a:pt x="818" y="472"/>
                    <a:pt x="880" y="496"/>
                    <a:pt x="929" y="536"/>
                  </a:cubicBezTo>
                  <a:cubicBezTo>
                    <a:pt x="819" y="611"/>
                    <a:pt x="819" y="611"/>
                    <a:pt x="819" y="611"/>
                  </a:cubicBezTo>
                  <a:cubicBezTo>
                    <a:pt x="798" y="601"/>
                    <a:pt x="775" y="596"/>
                    <a:pt x="751" y="596"/>
                  </a:cubicBezTo>
                  <a:cubicBezTo>
                    <a:pt x="665" y="596"/>
                    <a:pt x="596" y="665"/>
                    <a:pt x="596" y="751"/>
                  </a:cubicBezTo>
                  <a:cubicBezTo>
                    <a:pt x="596" y="836"/>
                    <a:pt x="665" y="906"/>
                    <a:pt x="751" y="906"/>
                  </a:cubicBezTo>
                  <a:cubicBezTo>
                    <a:pt x="837" y="906"/>
                    <a:pt x="906" y="836"/>
                    <a:pt x="906" y="751"/>
                  </a:cubicBezTo>
                  <a:cubicBezTo>
                    <a:pt x="906" y="746"/>
                    <a:pt x="906" y="742"/>
                    <a:pt x="906" y="738"/>
                  </a:cubicBezTo>
                  <a:lnTo>
                    <a:pt x="1016" y="662"/>
                  </a:lnTo>
                  <a:close/>
                  <a:moveTo>
                    <a:pt x="1107" y="599"/>
                  </a:moveTo>
                  <a:cubicBezTo>
                    <a:pt x="1127" y="646"/>
                    <a:pt x="1138" y="697"/>
                    <a:pt x="1138" y="751"/>
                  </a:cubicBezTo>
                  <a:cubicBezTo>
                    <a:pt x="1138" y="964"/>
                    <a:pt x="964" y="1138"/>
                    <a:pt x="751" y="1138"/>
                  </a:cubicBezTo>
                  <a:cubicBezTo>
                    <a:pt x="537" y="1138"/>
                    <a:pt x="364" y="964"/>
                    <a:pt x="364" y="751"/>
                  </a:cubicBezTo>
                  <a:cubicBezTo>
                    <a:pt x="364" y="537"/>
                    <a:pt x="537" y="364"/>
                    <a:pt x="751" y="364"/>
                  </a:cubicBezTo>
                  <a:cubicBezTo>
                    <a:pt x="855" y="364"/>
                    <a:pt x="950" y="405"/>
                    <a:pt x="1020" y="473"/>
                  </a:cubicBezTo>
                  <a:cubicBezTo>
                    <a:pt x="1124" y="401"/>
                    <a:pt x="1124" y="401"/>
                    <a:pt x="1124" y="401"/>
                  </a:cubicBezTo>
                  <a:cubicBezTo>
                    <a:pt x="1030" y="302"/>
                    <a:pt x="898" y="240"/>
                    <a:pt x="751" y="240"/>
                  </a:cubicBezTo>
                  <a:cubicBezTo>
                    <a:pt x="469" y="240"/>
                    <a:pt x="240" y="469"/>
                    <a:pt x="240" y="751"/>
                  </a:cubicBezTo>
                  <a:cubicBezTo>
                    <a:pt x="240" y="1033"/>
                    <a:pt x="469" y="1262"/>
                    <a:pt x="751" y="1262"/>
                  </a:cubicBezTo>
                  <a:cubicBezTo>
                    <a:pt x="1033" y="1262"/>
                    <a:pt x="1262" y="1033"/>
                    <a:pt x="1262" y="751"/>
                  </a:cubicBezTo>
                  <a:cubicBezTo>
                    <a:pt x="1262" y="671"/>
                    <a:pt x="1244" y="595"/>
                    <a:pt x="1211" y="528"/>
                  </a:cubicBezTo>
                  <a:lnTo>
                    <a:pt x="1107" y="599"/>
                  </a:lnTo>
                  <a:close/>
                  <a:moveTo>
                    <a:pt x="1333" y="443"/>
                  </a:moveTo>
                  <a:cubicBezTo>
                    <a:pt x="1307" y="461"/>
                    <a:pt x="1307" y="461"/>
                    <a:pt x="1307" y="461"/>
                  </a:cubicBezTo>
                  <a:cubicBezTo>
                    <a:pt x="1352" y="548"/>
                    <a:pt x="1378" y="646"/>
                    <a:pt x="1378" y="751"/>
                  </a:cubicBezTo>
                  <a:cubicBezTo>
                    <a:pt x="1378" y="1097"/>
                    <a:pt x="1097" y="1378"/>
                    <a:pt x="751" y="1378"/>
                  </a:cubicBezTo>
                  <a:cubicBezTo>
                    <a:pt x="405" y="1378"/>
                    <a:pt x="124" y="1097"/>
                    <a:pt x="124" y="751"/>
                  </a:cubicBezTo>
                  <a:cubicBezTo>
                    <a:pt x="124" y="405"/>
                    <a:pt x="405" y="124"/>
                    <a:pt x="751" y="124"/>
                  </a:cubicBezTo>
                  <a:cubicBezTo>
                    <a:pt x="937" y="124"/>
                    <a:pt x="1105" y="205"/>
                    <a:pt x="1220" y="335"/>
                  </a:cubicBezTo>
                  <a:cubicBezTo>
                    <a:pt x="1246" y="317"/>
                    <a:pt x="1246" y="317"/>
                    <a:pt x="1246" y="317"/>
                  </a:cubicBezTo>
                  <a:cubicBezTo>
                    <a:pt x="1273" y="211"/>
                    <a:pt x="1273" y="211"/>
                    <a:pt x="1273" y="211"/>
                  </a:cubicBezTo>
                  <a:cubicBezTo>
                    <a:pt x="1138" y="80"/>
                    <a:pt x="954" y="0"/>
                    <a:pt x="751" y="0"/>
                  </a:cubicBezTo>
                  <a:cubicBezTo>
                    <a:pt x="337" y="0"/>
                    <a:pt x="0" y="337"/>
                    <a:pt x="0" y="751"/>
                  </a:cubicBezTo>
                  <a:cubicBezTo>
                    <a:pt x="0" y="1165"/>
                    <a:pt x="337" y="1502"/>
                    <a:pt x="751" y="1502"/>
                  </a:cubicBezTo>
                  <a:cubicBezTo>
                    <a:pt x="1165" y="1502"/>
                    <a:pt x="1502" y="1165"/>
                    <a:pt x="1502" y="751"/>
                  </a:cubicBezTo>
                  <a:cubicBezTo>
                    <a:pt x="1502" y="646"/>
                    <a:pt x="1480" y="547"/>
                    <a:pt x="1442" y="456"/>
                  </a:cubicBezTo>
                  <a:lnTo>
                    <a:pt x="1333" y="443"/>
                  </a:lnTo>
                  <a:close/>
                </a:path>
              </a:pathLst>
            </a:custGeom>
            <a:solidFill>
              <a:srgbClr val="FF8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dirty="0">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8840958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8096819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P51)</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59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インターネット上での書き込みやトラブルに関する相談窓口です。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あってしまったトラブルに応じて、専門の窓口に相談しましょう。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75761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5" name="Picture 24">
            <a:extLst>
              <a:ext uri="{FF2B5EF4-FFF2-40B4-BE49-F238E27FC236}">
                <a16:creationId xmlns:a16="http://schemas.microsoft.com/office/drawing/2014/main" id="{A4D5BFE8-2410-4FD3-B34F-7BFC0147F38F}"/>
              </a:ext>
            </a:extLst>
          </p:cNvPr>
          <p:cNvPicPr>
            <a:picLocks noChangeAspect="1"/>
          </p:cNvPicPr>
          <p:nvPr/>
        </p:nvPicPr>
        <p:blipFill rotWithShape="1">
          <a:blip r:embed="rId6"/>
          <a:srcRect l="931" t="961" r="965"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grpSp>
        <p:nvGrpSpPr>
          <p:cNvPr id="13" name="Group 12">
            <a:extLst>
              <a:ext uri="{FF2B5EF4-FFF2-40B4-BE49-F238E27FC236}">
                <a16:creationId xmlns:a16="http://schemas.microsoft.com/office/drawing/2014/main" id="{56F41708-4123-412A-B01C-DC57571F188F}"/>
              </a:ext>
            </a:extLst>
          </p:cNvPr>
          <p:cNvGrpSpPr/>
          <p:nvPr/>
        </p:nvGrpSpPr>
        <p:grpSpPr>
          <a:xfrm>
            <a:off x="0" y="4940300"/>
            <a:ext cx="12192000" cy="1409700"/>
            <a:chOff x="0" y="4876800"/>
            <a:chExt cx="12192000" cy="1409700"/>
          </a:xfrm>
        </p:grpSpPr>
        <p:sp>
          <p:nvSpPr>
            <p:cNvPr id="15" name="Rectangle 14">
              <a:extLst>
                <a:ext uri="{FF2B5EF4-FFF2-40B4-BE49-F238E27FC236}">
                  <a16:creationId xmlns:a16="http://schemas.microsoft.com/office/drawing/2014/main" id="{E699302D-976C-4AAE-9280-4906CAD1C0F1}"/>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6" name="Rectangle 15">
              <a:extLst>
                <a:ext uri="{FF2B5EF4-FFF2-40B4-BE49-F238E27FC236}">
                  <a16:creationId xmlns:a16="http://schemas.microsoft.com/office/drawing/2014/main" id="{47E8F168-4F84-4F13-B662-BF91E552B807}"/>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自分一人で解決するのではなく、周囲に助けを求めることも大切です。必要に応じて、さまざまな相談窓口があることを伝えましょう。</a:t>
              </a:r>
            </a:p>
          </p:txBody>
        </p:sp>
        <p:grpSp>
          <p:nvGrpSpPr>
            <p:cNvPr id="19" name="Group 18">
              <a:extLst>
                <a:ext uri="{FF2B5EF4-FFF2-40B4-BE49-F238E27FC236}">
                  <a16:creationId xmlns:a16="http://schemas.microsoft.com/office/drawing/2014/main" id="{95267B26-0172-40C6-A2DF-C358FD1A481E}"/>
                </a:ext>
              </a:extLst>
            </p:cNvPr>
            <p:cNvGrpSpPr/>
            <p:nvPr/>
          </p:nvGrpSpPr>
          <p:grpSpPr>
            <a:xfrm>
              <a:off x="566487" y="4876800"/>
              <a:ext cx="2938713" cy="378884"/>
              <a:chOff x="566487" y="4826000"/>
              <a:chExt cx="2938713" cy="378884"/>
            </a:xfrm>
          </p:grpSpPr>
          <p:sp>
            <p:nvSpPr>
              <p:cNvPr id="20" name="Rectangle: Rounded Corners 19">
                <a:extLst>
                  <a:ext uri="{FF2B5EF4-FFF2-40B4-BE49-F238E27FC236}">
                    <a16:creationId xmlns:a16="http://schemas.microsoft.com/office/drawing/2014/main" id="{0D8B15A4-5D2D-43A2-A0D7-50BDBD4A085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21" name="Group 20">
                <a:extLst>
                  <a:ext uri="{FF2B5EF4-FFF2-40B4-BE49-F238E27FC236}">
                    <a16:creationId xmlns:a16="http://schemas.microsoft.com/office/drawing/2014/main" id="{E855BAD7-7D0F-4859-8544-B55BAC0F47E4}"/>
                  </a:ext>
                </a:extLst>
              </p:cNvPr>
              <p:cNvGrpSpPr/>
              <p:nvPr/>
            </p:nvGrpSpPr>
            <p:grpSpPr>
              <a:xfrm>
                <a:off x="608545" y="4861987"/>
                <a:ext cx="306910" cy="306910"/>
                <a:chOff x="608545" y="4873942"/>
                <a:chExt cx="306910" cy="306910"/>
              </a:xfrm>
            </p:grpSpPr>
            <p:sp>
              <p:nvSpPr>
                <p:cNvPr id="22" name="Oval 16">
                  <a:extLst>
                    <a:ext uri="{FF2B5EF4-FFF2-40B4-BE49-F238E27FC236}">
                      <a16:creationId xmlns:a16="http://schemas.microsoft.com/office/drawing/2014/main" id="{B20D4646-51F0-4DA0-91A8-72380AEE0140}"/>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3" name="Freeform 17">
                  <a:extLst>
                    <a:ext uri="{FF2B5EF4-FFF2-40B4-BE49-F238E27FC236}">
                      <a16:creationId xmlns:a16="http://schemas.microsoft.com/office/drawing/2014/main" id="{ACBD8E2F-EF62-47C3-8B4A-FF8728034B7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Tree>
    <p:extLst>
      <p:ext uri="{BB962C8B-B14F-4D97-AF65-F5344CB8AC3E}">
        <p14:creationId xmlns:p14="http://schemas.microsoft.com/office/powerpoint/2010/main" val="35859664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508209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P52)</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60</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1" name="Picture 10">
            <a:extLst>
              <a:ext uri="{FF2B5EF4-FFF2-40B4-BE49-F238E27FC236}">
                <a16:creationId xmlns:a16="http://schemas.microsoft.com/office/drawing/2014/main" id="{F61100F4-A40E-4C20-AEA9-23121554583F}"/>
              </a:ext>
            </a:extLst>
          </p:cNvPr>
          <p:cNvPicPr>
            <a:picLocks noChangeAspect="1"/>
          </p:cNvPicPr>
          <p:nvPr/>
        </p:nvPicPr>
        <p:blipFill rotWithShape="1">
          <a:blip r:embed="rId6"/>
          <a:srcRect l="948" t="961" r="948"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6798361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6794151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C4BB2A8-DA4D-4725-9020-4D2E8BABE294}"/>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P53)</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61</a:t>
            </a:fld>
            <a:endParaRPr lang="ja-JP" altLang="en-US"/>
          </a:p>
        </p:txBody>
      </p:sp>
      <p:sp>
        <p:nvSpPr>
          <p:cNvPr id="11" name="TextBox 10">
            <a:extLst>
              <a:ext uri="{FF2B5EF4-FFF2-40B4-BE49-F238E27FC236}">
                <a16:creationId xmlns:a16="http://schemas.microsoft.com/office/drawing/2014/main" id="{A314492A-EB5B-45E3-9E21-98C4611EA5C5}"/>
              </a:ext>
            </a:extLst>
          </p:cNvPr>
          <p:cNvSpPr txBox="1"/>
          <p:nvPr/>
        </p:nvSpPr>
        <p:spPr>
          <a:xfrm>
            <a:off x="5576552" y="1282550"/>
            <a:ext cx="6278451" cy="1938992"/>
          </a:xfrm>
          <a:prstGeom prst="rect">
            <a:avLst/>
          </a:prstGeom>
          <a:noFill/>
        </p:spPr>
        <p:txBody>
          <a:bodyPr wrap="square" lIns="0" tIns="0" rIns="0" bIns="0" rtlCol="0">
            <a:spAutoFit/>
          </a:bodyPr>
          <a:lstStyle/>
          <a:p>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３で学んだことを振り返り、空欄の正解を見てみましょう。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つ目、情報を発信する際は、トラブルに遭わないために対策をする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L="648000" lvl="2" indent="-216000">
              <a:buClr>
                <a:schemeClr val="tx2"/>
              </a:buClr>
              <a:buFont typeface="Trebuchet MS" panose="020B0603020202020204" pitchFamily="34" charset="0"/>
              <a:buChar char="–"/>
            </a:pPr>
            <a:r>
              <a:rPr kumimoji="1" lang="ja-JP" altLang="en-US" sz="1400" dirty="0">
                <a:latin typeface="Trebuchet MS" panose="020B0603020202020204" pitchFamily="34" charset="0"/>
                <a:ea typeface="BIZ UDPゴシック" panose="020B0400000000000000" pitchFamily="50" charset="-128"/>
                <a:sym typeface="BIZ UDPゴシック" panose="020B0400000000000000" pitchFamily="50" charset="-128"/>
              </a:rPr>
              <a:t>個人情報の発信、知らない人との気軽な交流</a:t>
            </a:r>
            <a:endParaRPr kumimoji="1" lang="en-US" altLang="ja-JP" sz="1400" dirty="0">
              <a:latin typeface="Trebuchet MS" panose="020B0603020202020204" pitchFamily="34" charset="0"/>
              <a:ea typeface="BIZ UDPゴシック" panose="020B0400000000000000" pitchFamily="50" charset="-128"/>
              <a:sym typeface="BIZ UDPゴシック" panose="020B0400000000000000" pitchFamily="50" charset="-128"/>
            </a:endParaRPr>
          </a:p>
          <a:p>
            <a:pPr marL="648000" lvl="2" indent="-216000">
              <a:buClr>
                <a:schemeClr val="tx2"/>
              </a:buClr>
              <a:buFont typeface="Trebuchet MS" panose="020B0603020202020204" pitchFamily="34" charset="0"/>
              <a:buChar char="–"/>
            </a:pPr>
            <a:r>
              <a:rPr kumimoji="1" lang="ja-JP" altLang="en-US" sz="1400" dirty="0">
                <a:latin typeface="Trebuchet MS" panose="020B0603020202020204" pitchFamily="34" charset="0"/>
                <a:ea typeface="BIZ UDPゴシック" panose="020B0400000000000000" pitchFamily="50" charset="-128"/>
                <a:sym typeface="BIZ UDPゴシック" panose="020B0400000000000000" pitchFamily="50" charset="-128"/>
              </a:rPr>
              <a:t>誹謗中傷、著作権</a:t>
            </a:r>
            <a:r>
              <a:rPr kumimoji="1" lang="en-US" altLang="ja-JP" sz="1400" dirty="0">
                <a:latin typeface="Trebuchet MS" panose="020B0603020202020204" pitchFamily="34" charset="0"/>
                <a:ea typeface="BIZ UDPゴシック" panose="020B0400000000000000" pitchFamily="50" charset="-128"/>
                <a:sym typeface="BIZ UDPゴシック" panose="020B0400000000000000" pitchFamily="50" charset="-128"/>
              </a:rPr>
              <a:t>/</a:t>
            </a:r>
            <a:r>
              <a:rPr kumimoji="1" lang="ja-JP" altLang="en-US" sz="1400" dirty="0">
                <a:latin typeface="Trebuchet MS" panose="020B0603020202020204" pitchFamily="34" charset="0"/>
                <a:ea typeface="BIZ UDPゴシック" panose="020B0400000000000000" pitchFamily="50" charset="-128"/>
                <a:sym typeface="BIZ UDPゴシック" panose="020B0400000000000000" pitchFamily="50" charset="-128"/>
              </a:rPr>
              <a:t>肖像権侵害</a:t>
            </a: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つ目、こどもが安心して使えるように、家庭内ルール・フィルタリング</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などのペアレンタルコントロールに取り組む</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3</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つ目、トラブルに巻き込まれたら、保護者が状況整理・トラブル解決の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手を打ち、再発防止策を考える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63874EAB-5EE3-CB8B-0339-31C9BC63C641}"/>
              </a:ext>
            </a:extLst>
          </p:cNvPr>
          <p:cNvSpPr/>
          <p:nvPr/>
        </p:nvSpPr>
        <p:spPr>
          <a:xfrm>
            <a:off x="5576552" y="3269167"/>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C2FBA5BF-BCA2-4121-8831-4CD736C9D350}"/>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6209F4E6-5850-4911-8AE4-BEEE10EC8B15}"/>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91893B9B-8841-4604-A0E6-A053CF598BB9}"/>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96F3A14E-A763-4D32-A020-36C89BA9E3C6}"/>
              </a:ext>
            </a:extLst>
          </p:cNvPr>
          <p:cNvPicPr>
            <a:picLocks noChangeAspect="1"/>
          </p:cNvPicPr>
          <p:nvPr/>
        </p:nvPicPr>
        <p:blipFill rotWithShape="1">
          <a:blip r:embed="rId6"/>
          <a:srcRect l="360" t="961" r="154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371395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1677570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101FC08E-4ADB-4702-ACF4-043141E435B2}"/>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P54)</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62</a:t>
            </a:fld>
            <a:endParaRPr lang="ja-JP" altLang="en-US"/>
          </a:p>
        </p:txBody>
      </p:sp>
      <p:sp>
        <p:nvSpPr>
          <p:cNvPr id="9" name="TextBox 8">
            <a:extLst>
              <a:ext uri="{FF2B5EF4-FFF2-40B4-BE49-F238E27FC236}">
                <a16:creationId xmlns:a16="http://schemas.microsoft.com/office/drawing/2014/main" id="{EA9E8E70-A12F-407C-9D32-15F6A7FF9AD1}"/>
              </a:ext>
            </a:extLst>
          </p:cNvPr>
          <p:cNvSpPr txBox="1"/>
          <p:nvPr/>
        </p:nvSpPr>
        <p:spPr>
          <a:xfrm>
            <a:off x="5576552" y="1231714"/>
            <a:ext cx="6278451" cy="3796745"/>
          </a:xfrm>
          <a:prstGeom prst="rect">
            <a:avLst/>
          </a:prstGeom>
          <a:noFill/>
        </p:spPr>
        <p:txBody>
          <a:bodyPr wrap="square" lIns="0" tIns="0" rIns="0" bIns="0" rtlCol="0">
            <a:noAutofit/>
          </a:bodyPr>
          <a:lstStyle/>
          <a:p>
            <a:pPr>
              <a:lnSpc>
                <a:spcPct val="120000"/>
              </a:lnSpc>
            </a:pPr>
            <a:endParaRPr kumimoji="1" lang="en-US" altLang="ja-JP" sz="16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AF620AB6-660A-B709-5FA6-89D67F6A591D}"/>
              </a:ext>
            </a:extLst>
          </p:cNvPr>
          <p:cNvSpPr/>
          <p:nvPr/>
        </p:nvSpPr>
        <p:spPr>
          <a:xfrm>
            <a:off x="5576552" y="128255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25519A5A-DD5F-4A31-BDFD-ECF6443E9B9C}"/>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078FFACC-BD75-44C7-AC9C-9063166B2263}"/>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23">
            <a:extLst>
              <a:ext uri="{FF2B5EF4-FFF2-40B4-BE49-F238E27FC236}">
                <a16:creationId xmlns:a16="http://schemas.microsoft.com/office/drawing/2014/main" id="{33FCF59A-1E46-45E4-BF92-599905CB50BA}"/>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74ECD673-A922-43D3-A968-F270252A4C40}"/>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7247923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420432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CAD6D2E9-5F72-4F8D-AC0C-02E3A6EDD64B}"/>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P55)</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63</a:t>
            </a:fld>
            <a:endParaRPr lang="ja-JP" altLang="en-US"/>
          </a:p>
        </p:txBody>
      </p:sp>
      <p:sp>
        <p:nvSpPr>
          <p:cNvPr id="11" name="TextBox 10">
            <a:extLst>
              <a:ext uri="{FF2B5EF4-FFF2-40B4-BE49-F238E27FC236}">
                <a16:creationId xmlns:a16="http://schemas.microsoft.com/office/drawing/2014/main" id="{90F225A3-AF70-48C1-BFFE-9055A734998E}"/>
              </a:ext>
            </a:extLst>
          </p:cNvPr>
          <p:cNvSpPr txBox="1"/>
          <p:nvPr/>
        </p:nvSpPr>
        <p:spPr>
          <a:xfrm>
            <a:off x="5576551" y="1231714"/>
            <a:ext cx="6278451" cy="995337"/>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インターネットの使い方次第では、社会にも悪影響を与えてしまうことも</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あります。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パート４では、社会をリスクから守るためにはどうすればよいかを</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学んでいきましょう。</a:t>
            </a:r>
          </a:p>
        </p:txBody>
      </p:sp>
      <p:sp>
        <p:nvSpPr>
          <p:cNvPr id="27" name="Rectangle: Rounded Corners 1">
            <a:extLst>
              <a:ext uri="{FF2B5EF4-FFF2-40B4-BE49-F238E27FC236}">
                <a16:creationId xmlns:a16="http://schemas.microsoft.com/office/drawing/2014/main" id="{3A80953B-9A08-659E-7F1D-CB6281006AE7}"/>
              </a:ext>
            </a:extLst>
          </p:cNvPr>
          <p:cNvSpPr/>
          <p:nvPr/>
        </p:nvSpPr>
        <p:spPr>
          <a:xfrm>
            <a:off x="5576551" y="227467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E340D066-87C0-85B5-896D-7D8AA6595CBA}"/>
              </a:ext>
            </a:extLst>
          </p:cNvPr>
          <p:cNvGrpSpPr/>
          <p:nvPr/>
        </p:nvGrpSpPr>
        <p:grpSpPr>
          <a:xfrm>
            <a:off x="0" y="4940300"/>
            <a:ext cx="12192000" cy="1409700"/>
            <a:chOff x="0" y="4876800"/>
            <a:chExt cx="12192000" cy="1409700"/>
          </a:xfrm>
        </p:grpSpPr>
        <p:sp>
          <p:nvSpPr>
            <p:cNvPr id="3" name="Rectangle 2">
              <a:extLst>
                <a:ext uri="{FF2B5EF4-FFF2-40B4-BE49-F238E27FC236}">
                  <a16:creationId xmlns:a16="http://schemas.microsoft.com/office/drawing/2014/main" id="{AD723458-156F-3AE6-AB9C-F9F966AC896E}"/>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5" name="Rectangle 4">
              <a:extLst>
                <a:ext uri="{FF2B5EF4-FFF2-40B4-BE49-F238E27FC236}">
                  <a16:creationId xmlns:a16="http://schemas.microsoft.com/office/drawing/2014/main" id="{6AE910CF-C829-319C-3072-C37C756C4D85}"/>
                </a:ext>
              </a:extLst>
            </p:cNvPr>
            <p:cNvSpPr/>
            <p:nvPr/>
          </p:nvSpPr>
          <p:spPr>
            <a:xfrm>
              <a:off x="566487" y="5328335"/>
              <a:ext cx="11059026" cy="831544"/>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PART4</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では、社会に大きな影響を与える、ニセ・誤情報についての理解を深めてもらいましょう。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災害対応の妨害など、実際に社会に悪影響を与えた事例を紹介し、自分がだまされないだけでなく、</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一人ひとりが情報の信頼性を見極め、ニセ・誤情報を拡散しないことが大切であることをしっかり伝えましょう。</a:t>
              </a:r>
              <a:endPar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7" name="Group 6">
              <a:extLst>
                <a:ext uri="{FF2B5EF4-FFF2-40B4-BE49-F238E27FC236}">
                  <a16:creationId xmlns:a16="http://schemas.microsoft.com/office/drawing/2014/main" id="{50550C7B-A201-46BB-7A3F-B4E74713A00A}"/>
                </a:ext>
              </a:extLst>
            </p:cNvPr>
            <p:cNvGrpSpPr/>
            <p:nvPr/>
          </p:nvGrpSpPr>
          <p:grpSpPr>
            <a:xfrm>
              <a:off x="566487" y="4876800"/>
              <a:ext cx="2938713" cy="378884"/>
              <a:chOff x="566487" y="4826000"/>
              <a:chExt cx="2938713" cy="378884"/>
            </a:xfrm>
          </p:grpSpPr>
          <p:sp>
            <p:nvSpPr>
              <p:cNvPr id="8" name="Rectangle: Rounded Corners 7">
                <a:extLst>
                  <a:ext uri="{FF2B5EF4-FFF2-40B4-BE49-F238E27FC236}">
                    <a16:creationId xmlns:a16="http://schemas.microsoft.com/office/drawing/2014/main" id="{63F89754-BC55-4D2A-36AA-4F97BEABC64B}"/>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9" name="Group 8">
                <a:extLst>
                  <a:ext uri="{FF2B5EF4-FFF2-40B4-BE49-F238E27FC236}">
                    <a16:creationId xmlns:a16="http://schemas.microsoft.com/office/drawing/2014/main" id="{7FE27244-DFE1-56AC-9B73-447D113491ED}"/>
                  </a:ext>
                </a:extLst>
              </p:cNvPr>
              <p:cNvGrpSpPr/>
              <p:nvPr/>
            </p:nvGrpSpPr>
            <p:grpSpPr>
              <a:xfrm>
                <a:off x="608545" y="4861987"/>
                <a:ext cx="306910" cy="306910"/>
                <a:chOff x="608545" y="4873942"/>
                <a:chExt cx="306910" cy="306910"/>
              </a:xfrm>
            </p:grpSpPr>
            <p:sp>
              <p:nvSpPr>
                <p:cNvPr id="12" name="Oval 16">
                  <a:extLst>
                    <a:ext uri="{FF2B5EF4-FFF2-40B4-BE49-F238E27FC236}">
                      <a16:creationId xmlns:a16="http://schemas.microsoft.com/office/drawing/2014/main" id="{142D7E49-9929-830B-FD9D-648D8497B54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7">
                  <a:extLst>
                    <a:ext uri="{FF2B5EF4-FFF2-40B4-BE49-F238E27FC236}">
                      <a16:creationId xmlns:a16="http://schemas.microsoft.com/office/drawing/2014/main" id="{DD92163E-E7C2-14F7-2202-15CD679B2AE6}"/>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8" name="Rectangle: Rounded Corners 17">
            <a:extLst>
              <a:ext uri="{FF2B5EF4-FFF2-40B4-BE49-F238E27FC236}">
                <a16:creationId xmlns:a16="http://schemas.microsoft.com/office/drawing/2014/main" id="{D01AEAD7-B26D-4DF0-9060-8C64813B4AE4}"/>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B6534572-9DD0-4EC3-922A-6AFE3E7A0210}"/>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84BD6EF8-9183-487E-84C6-6B5605A8F32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4" name="Picture 23">
            <a:extLst>
              <a:ext uri="{FF2B5EF4-FFF2-40B4-BE49-F238E27FC236}">
                <a16:creationId xmlns:a16="http://schemas.microsoft.com/office/drawing/2014/main" id="{ACCB87D2-17D9-4B55-BC0E-028C415C8120}"/>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2765471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882617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94D5995D-9BE4-4635-B61D-A8BC15152E96}"/>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P56)</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64</a:t>
            </a:fld>
            <a:endParaRPr lang="ja-JP" altLang="en-US"/>
          </a:p>
        </p:txBody>
      </p:sp>
      <p:sp>
        <p:nvSpPr>
          <p:cNvPr id="9" name="TextBox 8">
            <a:extLst>
              <a:ext uri="{FF2B5EF4-FFF2-40B4-BE49-F238E27FC236}">
                <a16:creationId xmlns:a16="http://schemas.microsoft.com/office/drawing/2014/main" id="{8476869B-52EA-4DD6-90C5-E9F98BDD6C68}"/>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社会をリスクから守るためにはどうすればよいか、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空欄の答えを考えてみましょう。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C1B87692-098A-F44E-D29D-CE0CCD3163C0}"/>
              </a:ext>
            </a:extLst>
          </p:cNvPr>
          <p:cNvSpPr/>
          <p:nvPr/>
        </p:nvSpPr>
        <p:spPr>
          <a:xfrm>
            <a:off x="5576552" y="175761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6F888187-9973-4DC9-9B07-37D542B13042}"/>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9912FC15-7C16-49A5-86FC-3DF3E5151AD8}"/>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23">
            <a:extLst>
              <a:ext uri="{FF2B5EF4-FFF2-40B4-BE49-F238E27FC236}">
                <a16:creationId xmlns:a16="http://schemas.microsoft.com/office/drawing/2014/main" id="{A0BEED61-3701-46EB-824F-2D6F5D93173A}"/>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DA8A2FBE-EB9F-47CF-8D91-36B66A9888EC}"/>
              </a:ext>
            </a:extLst>
          </p:cNvPr>
          <p:cNvPicPr>
            <a:picLocks noChangeAspect="1"/>
          </p:cNvPicPr>
          <p:nvPr/>
        </p:nvPicPr>
        <p:blipFill rotWithShape="1">
          <a:blip r:embed="rId6"/>
          <a:srcRect l="360" t="961" r="154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5334571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5725595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A8DB17E-A625-4CB6-8E3C-0CBB9CFD264F}"/>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P57)</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65</a:t>
            </a:fld>
            <a:endParaRPr lang="ja-JP" altLang="en-US"/>
          </a:p>
        </p:txBody>
      </p:sp>
      <p:sp>
        <p:nvSpPr>
          <p:cNvPr id="11" name="TextBox 10">
            <a:extLst>
              <a:ext uri="{FF2B5EF4-FFF2-40B4-BE49-F238E27FC236}">
                <a16:creationId xmlns:a16="http://schemas.microsoft.com/office/drawing/2014/main" id="{F367373F-8B6B-4345-8142-05D6ACCAED1E}"/>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インターネットにはたくさんの情報があふれていますが、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事実かどうかがわからない情報が増えると、信頼性ある情報が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埋もれてしまうなど、社会に大きな影響を与えます。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自分さえだまされなければ良いのではなく、情報を広める前に、情報の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検証をしたり、拡散してもよい情報なのかを考えることで、社会への悪影響を与えないことも重要です。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一人ひとりのインターネットの使い方が大きな影響をもたらすことを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忘れず、慎重に行動しましょう。</a:t>
            </a:r>
          </a:p>
        </p:txBody>
      </p:sp>
      <p:sp>
        <p:nvSpPr>
          <p:cNvPr id="27" name="Rectangle: Rounded Corners 1">
            <a:extLst>
              <a:ext uri="{FF2B5EF4-FFF2-40B4-BE49-F238E27FC236}">
                <a16:creationId xmlns:a16="http://schemas.microsoft.com/office/drawing/2014/main" id="{449657B6-CED6-CDBC-A70E-F338A4A2B0C9}"/>
              </a:ext>
            </a:extLst>
          </p:cNvPr>
          <p:cNvSpPr/>
          <p:nvPr/>
        </p:nvSpPr>
        <p:spPr>
          <a:xfrm>
            <a:off x="5576552" y="38258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94A38028-DA1B-44C6-9118-AA76003DF43F}"/>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9EC10AA3-243E-4382-9C98-C9CD95831650}"/>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147F93B1-9F92-450C-AAF0-A1426A9C0DB7}"/>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CCF0035D-6A81-400A-B8CF-A0241C4D12AA}"/>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908904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6678233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7DD875B7-FEDF-4AC0-BF24-E4B418661DA3}"/>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P58)</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66</a:t>
            </a:fld>
            <a:endParaRPr lang="ja-JP" altLang="en-US"/>
          </a:p>
        </p:txBody>
      </p:sp>
      <p:sp>
        <p:nvSpPr>
          <p:cNvPr id="9" name="TextBox 8">
            <a:extLst>
              <a:ext uri="{FF2B5EF4-FFF2-40B4-BE49-F238E27FC236}">
                <a16:creationId xmlns:a16="http://schemas.microsoft.com/office/drawing/2014/main" id="{9A71B26D-4540-425A-8246-68AC1A31DC5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ニセ・誤情報とはどんな情報でしょうか？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ニセ情報とは、意図的・意識的に作られたウソの情報を指して、誤情報とは、勘違いや誤解により広まってしまった、間違い情報のことを指します。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ニセ・誤情報が増えている背景の一つに、生成</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の普及が挙げられます。</a:t>
            </a:r>
            <a:b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生成</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により、特殊な技術がなくても、もっともらしい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ニセ画像・映像・音声・ニュース記事などを作成できるようになったこと、</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生成</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が正しくない回答をする場合があることなどがニセ情報・誤情報の増加につながっているといわれています。</a:t>
            </a:r>
          </a:p>
        </p:txBody>
      </p:sp>
      <p:sp>
        <p:nvSpPr>
          <p:cNvPr id="27" name="Rectangle: Rounded Corners 1">
            <a:extLst>
              <a:ext uri="{FF2B5EF4-FFF2-40B4-BE49-F238E27FC236}">
                <a16:creationId xmlns:a16="http://schemas.microsoft.com/office/drawing/2014/main" id="{A984EFC4-9BFB-47F4-578B-06DE8877AA34}"/>
              </a:ext>
            </a:extLst>
          </p:cNvPr>
          <p:cNvSpPr/>
          <p:nvPr/>
        </p:nvSpPr>
        <p:spPr>
          <a:xfrm>
            <a:off x="5576552" y="38258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4994C36F-3A0E-4AEA-93C9-E7F9862B6A3D}"/>
              </a:ext>
            </a:extLst>
          </p:cNvPr>
          <p:cNvGrpSpPr/>
          <p:nvPr/>
        </p:nvGrpSpPr>
        <p:grpSpPr>
          <a:xfrm>
            <a:off x="0" y="4940300"/>
            <a:ext cx="12192000" cy="1409700"/>
            <a:chOff x="0" y="4876800"/>
            <a:chExt cx="12192000" cy="1409700"/>
          </a:xfrm>
        </p:grpSpPr>
        <p:sp>
          <p:nvSpPr>
            <p:cNvPr id="3" name="Rectangle 2">
              <a:extLst>
                <a:ext uri="{FF2B5EF4-FFF2-40B4-BE49-F238E27FC236}">
                  <a16:creationId xmlns:a16="http://schemas.microsoft.com/office/drawing/2014/main" id="{B9990F0E-409D-56A4-315E-B160A867E1FB}"/>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5" name="Rectangle 4">
              <a:extLst>
                <a:ext uri="{FF2B5EF4-FFF2-40B4-BE49-F238E27FC236}">
                  <a16:creationId xmlns:a16="http://schemas.microsoft.com/office/drawing/2014/main" id="{7D9D65C3-173F-BC00-EDFA-664511040FDE}"/>
                </a:ext>
              </a:extLst>
            </p:cNvPr>
            <p:cNvSpPr/>
            <p:nvPr/>
          </p:nvSpPr>
          <p:spPr>
            <a:xfrm>
              <a:off x="566487" y="5328335"/>
              <a:ext cx="11059026" cy="802903"/>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例えば、生成</a:t>
              </a:r>
              <a:r>
                <a:rPr lang="en-US" altLang="ja-JP"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AI</a:t>
              </a:r>
              <a:r>
                <a:rPr lang="ja-JP" altLang="en-US" sz="1600" b="1"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rPr>
                <a:t>が作った画像やニュース記事などの実例を紹介するなど、ニセ・誤情報を見極めることがいかに難しくなっているか、受講者に分かりやすく伝える工夫をしてみましょう。</a:t>
              </a:r>
              <a:endParaRPr lang="ja-JP" altLang="en-US" sz="1600" b="1" strike="sngStrike" dirty="0">
                <a:solidFill>
                  <a:sysClr val="windowText" lastClr="000000"/>
                </a:solidFill>
                <a:latin typeface="Trebuchet MS" panose="020B0603020202020204" pitchFamily="34" charset="0"/>
                <a:ea typeface="BIZ UDPゴシック" panose="020B0400000000000000" pitchFamily="50" charset="-128"/>
                <a:sym typeface="Trebuchet MS" panose="020B0603020202020204" pitchFamily="34" charset="0"/>
              </a:endParaRPr>
            </a:p>
          </p:txBody>
        </p:sp>
        <p:grpSp>
          <p:nvGrpSpPr>
            <p:cNvPr id="7" name="Group 6">
              <a:extLst>
                <a:ext uri="{FF2B5EF4-FFF2-40B4-BE49-F238E27FC236}">
                  <a16:creationId xmlns:a16="http://schemas.microsoft.com/office/drawing/2014/main" id="{EFDFE895-8A9C-52B9-5D86-16C2A3C1EF35}"/>
                </a:ext>
              </a:extLst>
            </p:cNvPr>
            <p:cNvGrpSpPr/>
            <p:nvPr/>
          </p:nvGrpSpPr>
          <p:grpSpPr>
            <a:xfrm>
              <a:off x="566487" y="4876800"/>
              <a:ext cx="2938713" cy="378884"/>
              <a:chOff x="566487" y="4826000"/>
              <a:chExt cx="2938713" cy="378884"/>
            </a:xfrm>
          </p:grpSpPr>
          <p:sp>
            <p:nvSpPr>
              <p:cNvPr id="10" name="Rectangle: Rounded Corners 9">
                <a:extLst>
                  <a:ext uri="{FF2B5EF4-FFF2-40B4-BE49-F238E27FC236}">
                    <a16:creationId xmlns:a16="http://schemas.microsoft.com/office/drawing/2014/main" id="{706E137F-AEAA-8EB6-E927-84DD430FAD8F}"/>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1" name="Group 10">
                <a:extLst>
                  <a:ext uri="{FF2B5EF4-FFF2-40B4-BE49-F238E27FC236}">
                    <a16:creationId xmlns:a16="http://schemas.microsoft.com/office/drawing/2014/main" id="{F37D73E2-6BFB-BF3E-E93C-7366B67D6C7B}"/>
                  </a:ext>
                </a:extLst>
              </p:cNvPr>
              <p:cNvGrpSpPr/>
              <p:nvPr/>
            </p:nvGrpSpPr>
            <p:grpSpPr>
              <a:xfrm>
                <a:off x="608545" y="4861987"/>
                <a:ext cx="306910" cy="306910"/>
                <a:chOff x="608545" y="4873942"/>
                <a:chExt cx="306910" cy="306910"/>
              </a:xfrm>
            </p:grpSpPr>
            <p:sp>
              <p:nvSpPr>
                <p:cNvPr id="12" name="Oval 16">
                  <a:extLst>
                    <a:ext uri="{FF2B5EF4-FFF2-40B4-BE49-F238E27FC236}">
                      <a16:creationId xmlns:a16="http://schemas.microsoft.com/office/drawing/2014/main" id="{EC67D412-59EC-64BF-D69F-2E522AA3E1A6}"/>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3" name="Freeform 17">
                  <a:extLst>
                    <a:ext uri="{FF2B5EF4-FFF2-40B4-BE49-F238E27FC236}">
                      <a16:creationId xmlns:a16="http://schemas.microsoft.com/office/drawing/2014/main" id="{C84CBACE-0595-2F25-5920-799B043A6B48}"/>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8" name="Rectangle: Rounded Corners 17">
            <a:extLst>
              <a:ext uri="{FF2B5EF4-FFF2-40B4-BE49-F238E27FC236}">
                <a16:creationId xmlns:a16="http://schemas.microsoft.com/office/drawing/2014/main" id="{B566A9C5-4FA8-4B0F-A152-AD84C450062E}"/>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9" name="Rectangle: Rounded Corners 18">
            <a:extLst>
              <a:ext uri="{FF2B5EF4-FFF2-40B4-BE49-F238E27FC236}">
                <a16:creationId xmlns:a16="http://schemas.microsoft.com/office/drawing/2014/main" id="{683D4DC4-122F-467C-9FAC-CA0AB0659D94}"/>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23">
            <a:extLst>
              <a:ext uri="{FF2B5EF4-FFF2-40B4-BE49-F238E27FC236}">
                <a16:creationId xmlns:a16="http://schemas.microsoft.com/office/drawing/2014/main" id="{66C72E61-F233-480C-8E3F-5727AD8C7E28}"/>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2" name="Picture 21">
            <a:extLst>
              <a:ext uri="{FF2B5EF4-FFF2-40B4-BE49-F238E27FC236}">
                <a16:creationId xmlns:a16="http://schemas.microsoft.com/office/drawing/2014/main" id="{55837A7C-E002-4097-A1DB-6FD7A96E41CF}"/>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175024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902970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261C9B6A-3CB8-43F1-B2C9-F650083AC015}"/>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P59)</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67</a:t>
            </a:fld>
            <a:endParaRPr lang="ja-JP" altLang="en-US"/>
          </a:p>
        </p:txBody>
      </p:sp>
      <p:sp>
        <p:nvSpPr>
          <p:cNvPr id="11" name="TextBox 10">
            <a:extLst>
              <a:ext uri="{FF2B5EF4-FFF2-40B4-BE49-F238E27FC236}">
                <a16:creationId xmlns:a16="http://schemas.microsoft.com/office/drawing/2014/main" id="{57620441-7559-4189-BB4E-5EA18239300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自分はニセ・誤情報なんてそう簡単にだまされない、拡散しないと思って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いませんか？</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ニセ・誤情報に係る調査において、ニセ・誤情報に出会ったときに、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「この情報は嘘だ」と正しく判断できた人は</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人中</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人、つまり、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人中</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8</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人が「ニセ・誤情報」に気づけないという結果が出ています。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また、ニセ情報・誤情報を見聞きした後に他人に伝えたかどうかを確認した調査では、</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人中２人は拡散してしまったという結果も出ています。</a:t>
            </a:r>
          </a:p>
        </p:txBody>
      </p:sp>
      <p:sp>
        <p:nvSpPr>
          <p:cNvPr id="27" name="Rectangle: Rounded Corners 1">
            <a:extLst>
              <a:ext uri="{FF2B5EF4-FFF2-40B4-BE49-F238E27FC236}">
                <a16:creationId xmlns:a16="http://schemas.microsoft.com/office/drawing/2014/main" id="{0B6751ED-4142-C774-1572-AD5D57019379}"/>
              </a:ext>
            </a:extLst>
          </p:cNvPr>
          <p:cNvSpPr/>
          <p:nvPr/>
        </p:nvSpPr>
        <p:spPr>
          <a:xfrm>
            <a:off x="5576552" y="356733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2" name="Rectangle 23">
            <a:extLst>
              <a:ext uri="{FF2B5EF4-FFF2-40B4-BE49-F238E27FC236}">
                <a16:creationId xmlns:a16="http://schemas.microsoft.com/office/drawing/2014/main" id="{DDD1E42E-438E-4B3C-8D5E-90656EA4455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14" name="Rectangle: Rounded Corners 13">
            <a:extLst>
              <a:ext uri="{FF2B5EF4-FFF2-40B4-BE49-F238E27FC236}">
                <a16:creationId xmlns:a16="http://schemas.microsoft.com/office/drawing/2014/main" id="{6F9B85AE-9305-43A0-BB9C-32024A3A94D0}"/>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Rounded Corners 14">
            <a:extLst>
              <a:ext uri="{FF2B5EF4-FFF2-40B4-BE49-F238E27FC236}">
                <a16:creationId xmlns:a16="http://schemas.microsoft.com/office/drawing/2014/main" id="{3BA2B2FB-85EB-4654-9A07-6391F35FDE82}"/>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6" name="Picture 15">
            <a:extLst>
              <a:ext uri="{FF2B5EF4-FFF2-40B4-BE49-F238E27FC236}">
                <a16:creationId xmlns:a16="http://schemas.microsoft.com/office/drawing/2014/main" id="{26521FBF-CACE-45D0-A20D-8359910046C6}"/>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6414726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51424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9E2F5F4-949D-4DA5-B5A2-1A131DB3483D}"/>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P60)</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68</a:t>
            </a:fld>
            <a:endParaRPr lang="ja-JP" altLang="en-US"/>
          </a:p>
        </p:txBody>
      </p:sp>
      <p:sp>
        <p:nvSpPr>
          <p:cNvPr id="9" name="TextBox 8">
            <a:extLst>
              <a:ext uri="{FF2B5EF4-FFF2-40B4-BE49-F238E27FC236}">
                <a16:creationId xmlns:a16="http://schemas.microsoft.com/office/drawing/2014/main" id="{6E1F4AEE-E650-4FCB-85CF-2004643CD08E}"/>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ニセ・誤情報はなぜ拡散されやすいのでしょうか？</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Font typeface="Trebuchet MS" panose="020B0603020202020204" pitchFamily="34" charset="0"/>
              <a:buChar char="​"/>
              <a:defRP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人には「誰かに言いたいな！」、「こうだったらいいな</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」と自分が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思い込んだものを信じてしまう傾向があります。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この現象は、「認知バイアス」と呼ばれます。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Font typeface="Trebuchet MS" panose="020B0603020202020204" pitchFamily="34" charset="0"/>
              <a:buChar char="​"/>
              <a:defRPr/>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buFont typeface="Trebuchet MS" panose="020B0603020202020204" pitchFamily="34" charset="0"/>
              <a:buChar char="​"/>
              <a:defRPr/>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ニセ・誤情報は、認知バイアスに働きかける、誰かに教えたい要素や感情に訴える要素を持っているため、共感・拡散されやすくなります。</a:t>
            </a:r>
            <a:endParaRPr kumimoji="1" 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09026D10-CD9D-E6FA-2BF1-53DD49C0464B}"/>
              </a:ext>
            </a:extLst>
          </p:cNvPr>
          <p:cNvSpPr/>
          <p:nvPr/>
        </p:nvSpPr>
        <p:spPr>
          <a:xfrm>
            <a:off x="5576552" y="33088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2F76B77C-4395-4E20-B28A-FD40830318DE}"/>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80AAE0E4-FBE2-4142-A3CF-F152C669093F}"/>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23">
            <a:extLst>
              <a:ext uri="{FF2B5EF4-FFF2-40B4-BE49-F238E27FC236}">
                <a16:creationId xmlns:a16="http://schemas.microsoft.com/office/drawing/2014/main" id="{4CCB6AF1-495C-4C1E-9562-5155A2F735E0}"/>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1267F481-063B-47AF-AA60-CCCA6D622BDE}"/>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888395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B8DBB-D52A-5FB0-D698-727634B6DEE8}"/>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7E4E15A-948A-15AA-1E8E-C3E814163FA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4" imgH="405" progId="TCLayout.ActiveDocument.1">
                  <p:embed/>
                </p:oleObj>
              </mc:Choice>
              <mc:Fallback>
                <p:oleObj name="think-cell Slide" r:id="rId5" imgW="404" imgH="405" progId="TCLayout.ActiveDocument.1">
                  <p:embed/>
                  <p:pic>
                    <p:nvPicPr>
                      <p:cNvPr id="10" name="think-cell data - do not delete" hidden="1">
                        <a:extLst>
                          <a:ext uri="{FF2B5EF4-FFF2-40B4-BE49-F238E27FC236}">
                            <a16:creationId xmlns:a16="http://schemas.microsoft.com/office/drawing/2014/main" id="{37E4E15A-948A-15AA-1E8E-C3E814163FA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8" name="Rectangle: Rounded Corners 37">
            <a:extLst>
              <a:ext uri="{FF2B5EF4-FFF2-40B4-BE49-F238E27FC236}">
                <a16:creationId xmlns:a16="http://schemas.microsoft.com/office/drawing/2014/main" id="{22F8DA70-6A4A-A2D6-3A8B-ED56FD6C7935}"/>
              </a:ext>
            </a:extLst>
          </p:cNvPr>
          <p:cNvSpPr/>
          <p:nvPr/>
        </p:nvSpPr>
        <p:spPr>
          <a:xfrm>
            <a:off x="2641600" y="2285719"/>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3" name="Rectangle: Rounded Corners 42">
            <a:extLst>
              <a:ext uri="{FF2B5EF4-FFF2-40B4-BE49-F238E27FC236}">
                <a16:creationId xmlns:a16="http://schemas.microsoft.com/office/drawing/2014/main" id="{3A34E600-A488-8F2F-27EB-22542E1EAB24}"/>
              </a:ext>
            </a:extLst>
          </p:cNvPr>
          <p:cNvSpPr/>
          <p:nvPr/>
        </p:nvSpPr>
        <p:spPr>
          <a:xfrm>
            <a:off x="2641600" y="2994340"/>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4" name="Rectangle: Rounded Corners 43">
            <a:extLst>
              <a:ext uri="{FF2B5EF4-FFF2-40B4-BE49-F238E27FC236}">
                <a16:creationId xmlns:a16="http://schemas.microsoft.com/office/drawing/2014/main" id="{0932501A-A8C4-C62E-D9B9-2C43862547B7}"/>
              </a:ext>
            </a:extLst>
          </p:cNvPr>
          <p:cNvSpPr/>
          <p:nvPr/>
        </p:nvSpPr>
        <p:spPr>
          <a:xfrm>
            <a:off x="2641600" y="3702961"/>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5" name="Rectangle: Rounded Corners 44">
            <a:extLst>
              <a:ext uri="{FF2B5EF4-FFF2-40B4-BE49-F238E27FC236}">
                <a16:creationId xmlns:a16="http://schemas.microsoft.com/office/drawing/2014/main" id="{229FBC6F-546B-8A69-6EE2-5D1873669FEA}"/>
              </a:ext>
            </a:extLst>
          </p:cNvPr>
          <p:cNvSpPr/>
          <p:nvPr/>
        </p:nvSpPr>
        <p:spPr>
          <a:xfrm>
            <a:off x="2641600" y="4411582"/>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6" name="Rectangle: Rounded Corners 45">
            <a:extLst>
              <a:ext uri="{FF2B5EF4-FFF2-40B4-BE49-F238E27FC236}">
                <a16:creationId xmlns:a16="http://schemas.microsoft.com/office/drawing/2014/main" id="{C2024294-7372-49FC-D324-872789E840C9}"/>
              </a:ext>
            </a:extLst>
          </p:cNvPr>
          <p:cNvSpPr/>
          <p:nvPr/>
        </p:nvSpPr>
        <p:spPr>
          <a:xfrm>
            <a:off x="2641600" y="5120203"/>
            <a:ext cx="8983913" cy="574549"/>
          </a:xfrm>
          <a:prstGeom prst="roundRect">
            <a:avLst>
              <a:gd name="adj" fmla="val 9399"/>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lIns="45720" rIns="45720" rtlCol="0" anchor="ctr"/>
          <a:lstStyle/>
          <a:p>
            <a:pPr marL="285750" indent="-285750">
              <a:buClr>
                <a:srgbClr val="FF862C"/>
              </a:buClr>
              <a:buFont typeface="Arial" panose="020B0604020202020204" pitchFamily="34" charset="0"/>
              <a:buChar char="•"/>
            </a:pPr>
            <a:endParaRPr kumimoji="1" lang="ja-JP" altLang="en-US" sz="160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1" name="Rectangle: Rounded Corners 20">
            <a:extLst>
              <a:ext uri="{FF2B5EF4-FFF2-40B4-BE49-F238E27FC236}">
                <a16:creationId xmlns:a16="http://schemas.microsoft.com/office/drawing/2014/main" id="{891200D0-C968-4C58-6199-8084DE1ABF36}"/>
              </a:ext>
            </a:extLst>
          </p:cNvPr>
          <p:cNvSpPr/>
          <p:nvPr/>
        </p:nvSpPr>
        <p:spPr>
          <a:xfrm>
            <a:off x="2641600" y="1577098"/>
            <a:ext cx="8983913" cy="574549"/>
          </a:xfrm>
          <a:prstGeom prst="roundRect">
            <a:avLst>
              <a:gd name="adj" fmla="val 9399"/>
            </a:avLst>
          </a:prstGeom>
          <a:solidFill>
            <a:srgbClr val="FFFFFF"/>
          </a:solidFill>
        </p:spPr>
        <p:txBody>
          <a:bodyPr wrap="none" lIns="0" tIns="0" rIns="0" bIns="0" rtlCol="0" anchor="ctr">
            <a:noAutofit/>
          </a:bodyPr>
          <a:lstStyle/>
          <a:p>
            <a:pPr defTabSz="914385"/>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2" name="Rectangle: Rounded Corners 21">
            <a:extLst>
              <a:ext uri="{FF2B5EF4-FFF2-40B4-BE49-F238E27FC236}">
                <a16:creationId xmlns:a16="http://schemas.microsoft.com/office/drawing/2014/main" id="{44306529-25B2-6E5D-A549-2C29E29BF3A1}"/>
              </a:ext>
            </a:extLst>
          </p:cNvPr>
          <p:cNvSpPr/>
          <p:nvPr/>
        </p:nvSpPr>
        <p:spPr>
          <a:xfrm>
            <a:off x="2641600" y="5828822"/>
            <a:ext cx="8983913" cy="574549"/>
          </a:xfrm>
          <a:prstGeom prst="roundRect">
            <a:avLst>
              <a:gd name="adj" fmla="val 9399"/>
            </a:avLst>
          </a:prstGeom>
          <a:solidFill>
            <a:srgbClr val="FFFFFF"/>
          </a:solidFill>
        </p:spPr>
        <p:txBody>
          <a:bodyPr wrap="none" lIns="0" tIns="0" rIns="0" bIns="0" rtlCol="0" anchor="ctr">
            <a:noAutofit/>
          </a:bodyPr>
          <a:lstStyle/>
          <a:p>
            <a:pPr defTabSz="914385"/>
            <a:endParaRPr kumimoji="1" lang="ja-JP" altLang="en-US" sz="1600" spc="67">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6" name="タイトル 5">
            <a:extLst>
              <a:ext uri="{FF2B5EF4-FFF2-40B4-BE49-F238E27FC236}">
                <a16:creationId xmlns:a16="http://schemas.microsoft.com/office/drawing/2014/main" id="{44158AEC-AAC2-6605-9E95-9231FB124EC0}"/>
              </a:ext>
            </a:extLst>
          </p:cNvPr>
          <p:cNvSpPr>
            <a:spLocks noGrp="1"/>
          </p:cNvSpPr>
          <p:nvPr>
            <p:ph type="title"/>
          </p:nvPr>
        </p:nvSpPr>
        <p:spPr>
          <a:xfrm>
            <a:off x="566487" y="302026"/>
            <a:ext cx="11059026" cy="369332"/>
          </a:xfrm>
        </p:spPr>
        <p:txBody>
          <a:bodyPr vert="horz"/>
          <a:lstStyle/>
          <a:p>
            <a:r>
              <a:rPr lang="ja-JP" altLang="en-US">
                <a:latin typeface="BIZ UDPゴシック" panose="020B0400000000000000" pitchFamily="50" charset="-128"/>
              </a:rPr>
              <a:t>講座の進め方の例</a:t>
            </a:r>
          </a:p>
        </p:txBody>
      </p:sp>
      <p:sp>
        <p:nvSpPr>
          <p:cNvPr id="2" name="Slide Number Placeholder 1">
            <a:extLst>
              <a:ext uri="{FF2B5EF4-FFF2-40B4-BE49-F238E27FC236}">
                <a16:creationId xmlns:a16="http://schemas.microsoft.com/office/drawing/2014/main" id="{4B52A12E-6F4A-598B-13E2-0C4106BE9318}"/>
              </a:ext>
            </a:extLst>
          </p:cNvPr>
          <p:cNvSpPr>
            <a:spLocks noGrp="1"/>
          </p:cNvSpPr>
          <p:nvPr>
            <p:ph type="sldNum" sz="quarter" idx="4"/>
          </p:nvPr>
        </p:nvSpPr>
        <p:spPr>
          <a:xfrm>
            <a:off x="11496813" y="6492151"/>
            <a:ext cx="499169" cy="184694"/>
          </a:xfrm>
        </p:spPr>
        <p:txBody>
          <a:bodyPr/>
          <a:lstStyle/>
          <a:p>
            <a:fld id="{75EEF097-E23E-44DF-B033-E758A731DE21}" type="slidenum">
              <a:rPr lang="ja-JP" altLang="en-US" smtClean="0">
                <a:solidFill>
                  <a:schemeClr val="tx1"/>
                </a:solidFill>
              </a:rPr>
              <a:pPr/>
              <a:t>6</a:t>
            </a:fld>
            <a:endParaRPr lang="ja-JP" altLang="en-US">
              <a:solidFill>
                <a:schemeClr val="tx1"/>
              </a:solidFill>
            </a:endParaRPr>
          </a:p>
        </p:txBody>
      </p:sp>
      <p:sp>
        <p:nvSpPr>
          <p:cNvPr id="113" name="Rectangle 112" hidden="1">
            <a:extLst>
              <a:ext uri="{FF2B5EF4-FFF2-40B4-BE49-F238E27FC236}">
                <a16:creationId xmlns:a16="http://schemas.microsoft.com/office/drawing/2014/main" id="{67632C50-2C1D-6074-DA9E-112B7CE05BB9}"/>
              </a:ext>
            </a:extLst>
          </p:cNvPr>
          <p:cNvSpPr/>
          <p:nvPr>
            <p:custDataLst>
              <p:tags r:id="rId2"/>
            </p:custDataLst>
          </p:nvPr>
        </p:nvSpPr>
        <p:spPr bwMode="gray">
          <a:xfrm>
            <a:off x="0" y="0"/>
            <a:ext cx="158750" cy="158750"/>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spcBef>
                <a:spcPct val="0"/>
              </a:spcBef>
              <a:spcAft>
                <a:spcPct val="0"/>
              </a:spcAft>
            </a:pPr>
            <a:endParaRPr lang="ja-JP" altLang="en-US" sz="160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1" name="テキスト ボックス 2">
            <a:extLst>
              <a:ext uri="{FF2B5EF4-FFF2-40B4-BE49-F238E27FC236}">
                <a16:creationId xmlns:a16="http://schemas.microsoft.com/office/drawing/2014/main" id="{BA2EE13E-D6E2-B543-19C9-10078BB69581}"/>
              </a:ext>
            </a:extLst>
          </p:cNvPr>
          <p:cNvSpPr txBox="1">
            <a:spLocks noChangeAspect="1"/>
          </p:cNvSpPr>
          <p:nvPr/>
        </p:nvSpPr>
        <p:spPr>
          <a:xfrm>
            <a:off x="2790825" y="2412656"/>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1</a:t>
            </a:r>
          </a:p>
        </p:txBody>
      </p:sp>
      <p:sp>
        <p:nvSpPr>
          <p:cNvPr id="33" name="テキスト ボックス 1">
            <a:extLst>
              <a:ext uri="{FF2B5EF4-FFF2-40B4-BE49-F238E27FC236}">
                <a16:creationId xmlns:a16="http://schemas.microsoft.com/office/drawing/2014/main" id="{50C29E1E-E0DD-A077-445C-4312B5614180}"/>
              </a:ext>
            </a:extLst>
          </p:cNvPr>
          <p:cNvSpPr txBox="1"/>
          <p:nvPr/>
        </p:nvSpPr>
        <p:spPr>
          <a:xfrm>
            <a:off x="3980152" y="2285719"/>
            <a:ext cx="3258847"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r>
              <a:rPr lang="ja-JP" altLang="en-US"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デジタル空間の特徴って何</a:t>
            </a:r>
            <a:r>
              <a:rPr lang="en-US" altLang="ja-JP"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lang="ja-JP" altLang="en-US" sz="16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6" name="テキスト ボックス 4">
            <a:extLst>
              <a:ext uri="{FF2B5EF4-FFF2-40B4-BE49-F238E27FC236}">
                <a16:creationId xmlns:a16="http://schemas.microsoft.com/office/drawing/2014/main" id="{09BF3F70-43DB-3FC5-5FE0-021F80FF9FC0}"/>
              </a:ext>
            </a:extLst>
          </p:cNvPr>
          <p:cNvSpPr txBox="1">
            <a:spLocks noChangeAspect="1"/>
          </p:cNvSpPr>
          <p:nvPr/>
        </p:nvSpPr>
        <p:spPr>
          <a:xfrm>
            <a:off x="2791405" y="3124296"/>
            <a:ext cx="1020521" cy="314637"/>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1400" b="1" i="0" u="none" strike="noStrike" cap="none" spc="67" normalizeH="0" baseline="0">
                <a:ln>
                  <a:noFill/>
                </a:ln>
                <a:solidFill>
                  <a:srgbClr val="FFFFFF"/>
                </a:solidFill>
                <a:effectLst/>
                <a:uLnTx/>
                <a:uFillTx/>
                <a:latin typeface="BIZ UDPゴシック" panose="020B0400000000000000" pitchFamily="50" charset="-128"/>
                <a:ea typeface="BIZ UDPゴシック" panose="020B0400000000000000" pitchFamily="50" charset="-128"/>
              </a:defRPr>
            </a:lvl1pPr>
          </a:lstStyle>
          <a:p>
            <a:r>
              <a:rPr lang="en-US" altLang="ja-JP" sz="1600" b="0">
                <a:sym typeface="BIZ UDPゴシック" panose="020B0400000000000000" pitchFamily="50" charset="-128"/>
              </a:rPr>
              <a:t>PART 2</a:t>
            </a:r>
          </a:p>
        </p:txBody>
      </p:sp>
      <p:sp>
        <p:nvSpPr>
          <p:cNvPr id="20" name="テキスト ボックス 5">
            <a:extLst>
              <a:ext uri="{FF2B5EF4-FFF2-40B4-BE49-F238E27FC236}">
                <a16:creationId xmlns:a16="http://schemas.microsoft.com/office/drawing/2014/main" id="{16F170D8-CE0F-0B31-19AC-A5A9F98CBEE1}"/>
              </a:ext>
            </a:extLst>
          </p:cNvPr>
          <p:cNvSpPr txBox="1"/>
          <p:nvPr/>
        </p:nvSpPr>
        <p:spPr>
          <a:xfrm>
            <a:off x="3980152" y="2994340"/>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デジタル空間には</a:t>
            </a:r>
            <a:b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どんなトラブルがあるの</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7" name="テキスト ボックス 6">
            <a:extLst>
              <a:ext uri="{FF2B5EF4-FFF2-40B4-BE49-F238E27FC236}">
                <a16:creationId xmlns:a16="http://schemas.microsoft.com/office/drawing/2014/main" id="{979E4D73-7267-D98F-A2C5-A37F4E89CFD3}"/>
              </a:ext>
            </a:extLst>
          </p:cNvPr>
          <p:cNvSpPr txBox="1">
            <a:spLocks noChangeAspect="1"/>
          </p:cNvSpPr>
          <p:nvPr/>
        </p:nvSpPr>
        <p:spPr>
          <a:xfrm>
            <a:off x="2790825" y="3829898"/>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3</a:t>
            </a:r>
          </a:p>
        </p:txBody>
      </p:sp>
      <p:sp>
        <p:nvSpPr>
          <p:cNvPr id="26" name="テキスト ボックス 7">
            <a:extLst>
              <a:ext uri="{FF2B5EF4-FFF2-40B4-BE49-F238E27FC236}">
                <a16:creationId xmlns:a16="http://schemas.microsoft.com/office/drawing/2014/main" id="{01113B80-7B96-4E5D-0386-015AAF1D9507}"/>
              </a:ext>
            </a:extLst>
          </p:cNvPr>
          <p:cNvSpPr txBox="1"/>
          <p:nvPr/>
        </p:nvSpPr>
        <p:spPr>
          <a:xfrm>
            <a:off x="3980152" y="3702961"/>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自分や周囲の人をトラブルから</a:t>
            </a:r>
            <a:b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守るためには</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8" name="テキスト ボックス 8">
            <a:extLst>
              <a:ext uri="{FF2B5EF4-FFF2-40B4-BE49-F238E27FC236}">
                <a16:creationId xmlns:a16="http://schemas.microsoft.com/office/drawing/2014/main" id="{E999D815-954E-605A-191C-C378125AB9B1}"/>
              </a:ext>
            </a:extLst>
          </p:cNvPr>
          <p:cNvSpPr txBox="1">
            <a:spLocks noChangeAspect="1"/>
          </p:cNvSpPr>
          <p:nvPr/>
        </p:nvSpPr>
        <p:spPr>
          <a:xfrm>
            <a:off x="2790825" y="4538519"/>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4</a:t>
            </a:r>
          </a:p>
        </p:txBody>
      </p:sp>
      <p:sp>
        <p:nvSpPr>
          <p:cNvPr id="27" name="テキスト ボックス 7">
            <a:extLst>
              <a:ext uri="{FF2B5EF4-FFF2-40B4-BE49-F238E27FC236}">
                <a16:creationId xmlns:a16="http://schemas.microsoft.com/office/drawing/2014/main" id="{EEF80406-AA86-466B-7EB4-56D28576E043}"/>
              </a:ext>
            </a:extLst>
          </p:cNvPr>
          <p:cNvSpPr txBox="1"/>
          <p:nvPr/>
        </p:nvSpPr>
        <p:spPr>
          <a:xfrm>
            <a:off x="3980152" y="4411582"/>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社会を</a:t>
            </a:r>
            <a:r>
              <a:rPr kumimoji="1" lang="ja-JP" altLang="en-US" sz="1600" spc="67">
                <a:latin typeface="BIZ UDPゴシック" panose="020B0400000000000000" pitchFamily="50" charset="-128"/>
                <a:ea typeface="BIZ UDPゴシック" panose="020B0400000000000000" pitchFamily="50" charset="-128"/>
                <a:sym typeface="BIZ UDPゴシック" panose="020B0400000000000000" pitchFamily="50" charset="-128"/>
              </a:rPr>
              <a:t>リスク</a:t>
            </a: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から守るためには</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9" name="テキスト ボックス 3">
            <a:extLst>
              <a:ext uri="{FF2B5EF4-FFF2-40B4-BE49-F238E27FC236}">
                <a16:creationId xmlns:a16="http://schemas.microsoft.com/office/drawing/2014/main" id="{222387EE-2E2C-C19F-48D8-8CD55A93E954}"/>
              </a:ext>
            </a:extLst>
          </p:cNvPr>
          <p:cNvSpPr txBox="1"/>
          <p:nvPr/>
        </p:nvSpPr>
        <p:spPr>
          <a:xfrm>
            <a:off x="3980152" y="5120203"/>
            <a:ext cx="3258847" cy="574549"/>
          </a:xfrm>
          <a:prstGeom prst="rect">
            <a:avLst/>
          </a:prstGeom>
          <a:noFill/>
        </p:spPr>
        <p:txBody>
          <a:bodyPr wrap="none" lIns="0" tIns="0" rIns="0" bIns="0" rtlCol="0" anchor="ctr">
            <a:noAutofit/>
          </a:bodyPr>
          <a:lstStyle/>
          <a:p>
            <a:pPr marL="0" marR="0" lvl="0" indent="0" defTabSz="914385"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デジタル技術を活用すると</a:t>
            </a:r>
            <a:b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何ができるの</a:t>
            </a:r>
            <a:r>
              <a:rPr kumimoji="1" lang="en-US" altLang="ja-JP"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600" i="0" u="none" strike="noStrike" kern="1200" cap="none" spc="67" normalizeH="0" baseline="0" noProof="0">
              <a:ln>
                <a:noFill/>
              </a:ln>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2" name="テキスト ボックス 8">
            <a:extLst>
              <a:ext uri="{FF2B5EF4-FFF2-40B4-BE49-F238E27FC236}">
                <a16:creationId xmlns:a16="http://schemas.microsoft.com/office/drawing/2014/main" id="{671DD67A-EEC5-7A09-E2FE-D554BD92B210}"/>
              </a:ext>
            </a:extLst>
          </p:cNvPr>
          <p:cNvSpPr txBox="1">
            <a:spLocks noChangeAspect="1"/>
          </p:cNvSpPr>
          <p:nvPr/>
        </p:nvSpPr>
        <p:spPr>
          <a:xfrm>
            <a:off x="2790825" y="5247140"/>
            <a:ext cx="1040103" cy="320675"/>
          </a:xfrm>
          <a:prstGeom prst="roundRect">
            <a:avLst>
              <a:gd name="adj" fmla="val 50000"/>
            </a:avLst>
          </a:prstGeom>
          <a:solidFill>
            <a:srgbClr val="FF862C"/>
          </a:solidFill>
          <a:ln>
            <a:noFill/>
          </a:ln>
        </p:spPr>
        <p:txBody>
          <a:bodyPr wrap="square" lIns="0" tIns="0" rIns="0" bIns="36000" rtlCol="0" anchor="ctr" anchorCtr="1">
            <a:noAutofit/>
          </a:bodyPr>
          <a:lstStyle>
            <a:defPPr>
              <a:defRPr lang="en-US"/>
            </a:defPPr>
            <a:lvl1pPr marR="0" lvl="0" indent="0" algn="ctr" defTabSz="914385" fontAlgn="auto">
              <a:lnSpc>
                <a:spcPct val="100000"/>
              </a:lnSpc>
              <a:spcBef>
                <a:spcPts val="0"/>
              </a:spcBef>
              <a:spcAft>
                <a:spcPts val="0"/>
              </a:spcAft>
              <a:buClrTx/>
              <a:buSzTx/>
              <a:buFontTx/>
              <a:buNone/>
              <a:tabLst/>
              <a:defRPr kumimoji="1" sz="2133" b="1" i="0" u="none" strike="noStrike" cap="none" spc="67" normalizeH="0" baseline="0">
                <a:ln>
                  <a:noFill/>
                </a:ln>
                <a:solidFill>
                  <a:prstClr val="white"/>
                </a:solidFill>
                <a:effectLst/>
                <a:uLnTx/>
                <a:uFillTx/>
                <a:latin typeface="UD デジタル 教科書体 NK-R" panose="02020400000000000000" pitchFamily="18" charset="-128"/>
                <a:ea typeface="UD デジタル 教科書体 NK-R" panose="02020400000000000000" pitchFamily="18" charset="-128"/>
              </a:defRPr>
            </a:lvl1pPr>
          </a:lstStyle>
          <a:p>
            <a:r>
              <a:rPr lang="en-US" altLang="ja-JP" sz="1600" b="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PART 5</a:t>
            </a:r>
          </a:p>
        </p:txBody>
      </p:sp>
      <p:sp>
        <p:nvSpPr>
          <p:cNvPr id="41" name="テキスト ボックス 1">
            <a:extLst>
              <a:ext uri="{FF2B5EF4-FFF2-40B4-BE49-F238E27FC236}">
                <a16:creationId xmlns:a16="http://schemas.microsoft.com/office/drawing/2014/main" id="{3658955A-88F5-C615-A31D-9887C221E152}"/>
              </a:ext>
            </a:extLst>
          </p:cNvPr>
          <p:cNvSpPr txBox="1"/>
          <p:nvPr/>
        </p:nvSpPr>
        <p:spPr>
          <a:xfrm>
            <a:off x="7386321" y="1577098"/>
            <a:ext cx="1386839"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導入説明</a:t>
            </a:r>
          </a:p>
        </p:txBody>
      </p:sp>
      <p:sp>
        <p:nvSpPr>
          <p:cNvPr id="72" name="テキスト ボックス 1">
            <a:extLst>
              <a:ext uri="{FF2B5EF4-FFF2-40B4-BE49-F238E27FC236}">
                <a16:creationId xmlns:a16="http://schemas.microsoft.com/office/drawing/2014/main" id="{5510BA8A-210B-8ED7-1F79-6DBC2D6AB4EE}"/>
              </a:ext>
            </a:extLst>
          </p:cNvPr>
          <p:cNvSpPr txBox="1"/>
          <p:nvPr/>
        </p:nvSpPr>
        <p:spPr>
          <a:xfrm>
            <a:off x="7386321" y="2285719"/>
            <a:ext cx="1386839"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0" name="テキスト ボックス 1">
            <a:extLst>
              <a:ext uri="{FF2B5EF4-FFF2-40B4-BE49-F238E27FC236}">
                <a16:creationId xmlns:a16="http://schemas.microsoft.com/office/drawing/2014/main" id="{AC765E0D-9135-6A2A-4F85-9EAE4D859975}"/>
              </a:ext>
            </a:extLst>
          </p:cNvPr>
          <p:cNvSpPr txBox="1"/>
          <p:nvPr/>
        </p:nvSpPr>
        <p:spPr>
          <a:xfrm>
            <a:off x="7386321" y="2994340"/>
            <a:ext cx="1386839"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3" name="テキスト ボックス 1">
            <a:extLst>
              <a:ext uri="{FF2B5EF4-FFF2-40B4-BE49-F238E27FC236}">
                <a16:creationId xmlns:a16="http://schemas.microsoft.com/office/drawing/2014/main" id="{C4255688-B262-D37D-A7A5-8B816EAB101B}"/>
              </a:ext>
            </a:extLst>
          </p:cNvPr>
          <p:cNvSpPr txBox="1"/>
          <p:nvPr/>
        </p:nvSpPr>
        <p:spPr>
          <a:xfrm>
            <a:off x="7386324" y="3702961"/>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4" name="テキスト ボックス 1">
            <a:extLst>
              <a:ext uri="{FF2B5EF4-FFF2-40B4-BE49-F238E27FC236}">
                <a16:creationId xmlns:a16="http://schemas.microsoft.com/office/drawing/2014/main" id="{F60E0325-8DB0-12BE-AE33-1A0DAFD594EC}"/>
              </a:ext>
            </a:extLst>
          </p:cNvPr>
          <p:cNvSpPr txBox="1"/>
          <p:nvPr/>
        </p:nvSpPr>
        <p:spPr>
          <a:xfrm>
            <a:off x="7386324" y="4411582"/>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5" name="テキスト ボックス 1">
            <a:extLst>
              <a:ext uri="{FF2B5EF4-FFF2-40B4-BE49-F238E27FC236}">
                <a16:creationId xmlns:a16="http://schemas.microsoft.com/office/drawing/2014/main" id="{C7B0249F-74C4-5F63-7681-9A0EA037F263}"/>
              </a:ext>
            </a:extLst>
          </p:cNvPr>
          <p:cNvSpPr txBox="1"/>
          <p:nvPr/>
        </p:nvSpPr>
        <p:spPr>
          <a:xfrm>
            <a:off x="7386324" y="5120203"/>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講義説明</a:t>
            </a:r>
          </a:p>
        </p:txBody>
      </p:sp>
      <p:sp>
        <p:nvSpPr>
          <p:cNvPr id="76" name="テキスト ボックス 1">
            <a:extLst>
              <a:ext uri="{FF2B5EF4-FFF2-40B4-BE49-F238E27FC236}">
                <a16:creationId xmlns:a16="http://schemas.microsoft.com/office/drawing/2014/main" id="{84CDB6A0-B8F0-492D-DD73-0E1C613E02E3}"/>
              </a:ext>
            </a:extLst>
          </p:cNvPr>
          <p:cNvSpPr txBox="1"/>
          <p:nvPr/>
        </p:nvSpPr>
        <p:spPr>
          <a:xfrm>
            <a:off x="7386324" y="5828822"/>
            <a:ext cx="1386838" cy="574549"/>
          </a:xfrm>
          <a:prstGeom prst="rect">
            <a:avLst/>
          </a:prstGeom>
          <a:noFill/>
        </p:spPr>
        <p:txBody>
          <a:bodyPr wrap="non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buFont typeface="Trebuchet MS" panose="020B0603020202020204" pitchFamily="34" charset="0"/>
              <a:buChar char="​"/>
              <a:tabLst>
                <a:tab pos="2163763" algn="r"/>
              </a:tabLst>
            </a:pP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グループワーク</a:t>
            </a:r>
          </a:p>
        </p:txBody>
      </p:sp>
      <p:sp>
        <p:nvSpPr>
          <p:cNvPr id="81" name="TextBox 80">
            <a:extLst>
              <a:ext uri="{FF2B5EF4-FFF2-40B4-BE49-F238E27FC236}">
                <a16:creationId xmlns:a16="http://schemas.microsoft.com/office/drawing/2014/main" id="{7817ADBE-B39D-D801-58B5-1E10591F2C7C}"/>
              </a:ext>
            </a:extLst>
          </p:cNvPr>
          <p:cNvSpPr txBox="1"/>
          <p:nvPr/>
        </p:nvSpPr>
        <p:spPr>
          <a:xfrm>
            <a:off x="566487" y="2910156"/>
            <a:ext cx="1438930" cy="299883"/>
          </a:xfrm>
          <a:prstGeom prst="rect">
            <a:avLst/>
          </a:prstGeom>
          <a:noFill/>
        </p:spPr>
        <p:txBody>
          <a:bodyPr wrap="square" lIns="0" tIns="0" rIns="0" bIns="0" anchor="ctr">
            <a:noAutofit/>
          </a:bodyPr>
          <a:lstStyle/>
          <a:p>
            <a:pPr algn="ctr"/>
            <a:r>
              <a:rPr kumimoji="1" lang="ja-JP" altLang="en-US" sz="2000"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トータル</a:t>
            </a:r>
            <a:endParaRPr lang="ja-JP" altLang="en-US" sz="2000" dirty="0">
              <a:latin typeface="BIZ UDPゴシック" panose="020B0400000000000000" pitchFamily="50" charset="-128"/>
              <a:ea typeface="BIZ UDPゴシック" panose="020B0400000000000000" pitchFamily="50" charset="-128"/>
            </a:endParaRPr>
          </a:p>
        </p:txBody>
      </p:sp>
      <p:grpSp>
        <p:nvGrpSpPr>
          <p:cNvPr id="126" name="Group 125">
            <a:extLst>
              <a:ext uri="{FF2B5EF4-FFF2-40B4-BE49-F238E27FC236}">
                <a16:creationId xmlns:a16="http://schemas.microsoft.com/office/drawing/2014/main" id="{6EE3FE29-A386-922F-BA53-89DC301793D0}"/>
              </a:ext>
            </a:extLst>
          </p:cNvPr>
          <p:cNvGrpSpPr/>
          <p:nvPr/>
        </p:nvGrpSpPr>
        <p:grpSpPr>
          <a:xfrm>
            <a:off x="7214689" y="1647065"/>
            <a:ext cx="0" cy="4686340"/>
            <a:chOff x="7153729" y="1583565"/>
            <a:chExt cx="0" cy="4686340"/>
          </a:xfrm>
        </p:grpSpPr>
        <p:cxnSp>
          <p:nvCxnSpPr>
            <p:cNvPr id="4" name="Straight Connector 3">
              <a:extLst>
                <a:ext uri="{FF2B5EF4-FFF2-40B4-BE49-F238E27FC236}">
                  <a16:creationId xmlns:a16="http://schemas.microsoft.com/office/drawing/2014/main" id="{16DF20F3-B923-9D4E-73FB-59BF28698307}"/>
                </a:ext>
              </a:extLst>
            </p:cNvPr>
            <p:cNvCxnSpPr/>
            <p:nvPr/>
          </p:nvCxnSpPr>
          <p:spPr>
            <a:xfrm>
              <a:off x="7153729" y="1583565"/>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C02701C-7470-9DD2-0B9A-1E433D16A9B3}"/>
                </a:ext>
              </a:extLst>
            </p:cNvPr>
            <p:cNvCxnSpPr/>
            <p:nvPr/>
          </p:nvCxnSpPr>
          <p:spPr>
            <a:xfrm>
              <a:off x="7153729" y="2292185"/>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4401FE6-1441-A90E-0587-06084DE068EF}"/>
                </a:ext>
              </a:extLst>
            </p:cNvPr>
            <p:cNvCxnSpPr/>
            <p:nvPr/>
          </p:nvCxnSpPr>
          <p:spPr>
            <a:xfrm>
              <a:off x="7153729" y="3000807"/>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FA009D-2997-C1F6-2846-7C4E04CF2707}"/>
                </a:ext>
              </a:extLst>
            </p:cNvPr>
            <p:cNvCxnSpPr/>
            <p:nvPr/>
          </p:nvCxnSpPr>
          <p:spPr>
            <a:xfrm>
              <a:off x="7153729" y="3709428"/>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C64048-33E5-DFFC-15EF-468CB269E144}"/>
                </a:ext>
              </a:extLst>
            </p:cNvPr>
            <p:cNvCxnSpPr/>
            <p:nvPr/>
          </p:nvCxnSpPr>
          <p:spPr>
            <a:xfrm>
              <a:off x="7153729" y="4418049"/>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FE01A4-963A-FD24-B816-BC41C99313F0}"/>
                </a:ext>
              </a:extLst>
            </p:cNvPr>
            <p:cNvCxnSpPr/>
            <p:nvPr/>
          </p:nvCxnSpPr>
          <p:spPr>
            <a:xfrm>
              <a:off x="7153729" y="5126670"/>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320BAD5-07CF-EB29-A6AA-0AF73A0FB5C9}"/>
                </a:ext>
              </a:extLst>
            </p:cNvPr>
            <p:cNvCxnSpPr/>
            <p:nvPr/>
          </p:nvCxnSpPr>
          <p:spPr>
            <a:xfrm>
              <a:off x="7153729" y="5835289"/>
              <a:ext cx="0" cy="434616"/>
            </a:xfrm>
            <a:prstGeom prst="line">
              <a:avLst/>
            </a:prstGeom>
            <a:ln w="6350" cap="flat" cmpd="sng" algn="ctr">
              <a:solidFill>
                <a:srgbClr val="9A9A9A"/>
              </a:solidFill>
              <a:prstDash val="sysDot"/>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6" name="Rectangle 35">
            <a:extLst>
              <a:ext uri="{FF2B5EF4-FFF2-40B4-BE49-F238E27FC236}">
                <a16:creationId xmlns:a16="http://schemas.microsoft.com/office/drawing/2014/main" id="{0056BDC7-0735-4F82-77E8-EAF1CA172259}"/>
              </a:ext>
            </a:extLst>
          </p:cNvPr>
          <p:cNvSpPr/>
          <p:nvPr/>
        </p:nvSpPr>
        <p:spPr>
          <a:xfrm>
            <a:off x="2878667" y="1578884"/>
            <a:ext cx="4135238" cy="57097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0" rtlCol="0" anchor="ctr">
            <a:noAutofit/>
          </a:bodyPr>
          <a:lstStyle/>
          <a:p>
            <a:pPr defTabSz="914385"/>
            <a:r>
              <a:rPr kumimoji="1" lang="ja-JP" altLang="en-US" sz="1600" spc="67" dirty="0">
                <a:latin typeface="BIZ UDPゴシック" panose="020B0400000000000000" pitchFamily="50" charset="-128"/>
                <a:ea typeface="BIZ UDPゴシック" panose="020B0400000000000000" pitchFamily="50" charset="-128"/>
                <a:sym typeface="BIZ UDPゴシック" panose="020B0400000000000000" pitchFamily="50" charset="-128"/>
              </a:rPr>
              <a:t>はじめに</a:t>
            </a:r>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7" name="Rectangle 36">
            <a:extLst>
              <a:ext uri="{FF2B5EF4-FFF2-40B4-BE49-F238E27FC236}">
                <a16:creationId xmlns:a16="http://schemas.microsoft.com/office/drawing/2014/main" id="{82CA5881-E42E-D3A6-DB07-51665FD7DA59}"/>
              </a:ext>
            </a:extLst>
          </p:cNvPr>
          <p:cNvSpPr/>
          <p:nvPr/>
        </p:nvSpPr>
        <p:spPr>
          <a:xfrm>
            <a:off x="2878667" y="5830607"/>
            <a:ext cx="4135238" cy="57097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0" rtlCol="0" anchor="ctr">
            <a:noAutofit/>
          </a:bodyPr>
          <a:lstStyle/>
          <a:p>
            <a:pPr defTabSz="914385"/>
            <a:r>
              <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振り返り・質疑応答</a:t>
            </a:r>
          </a:p>
        </p:txBody>
      </p:sp>
      <p:grpSp>
        <p:nvGrpSpPr>
          <p:cNvPr id="57" name="Group 56">
            <a:extLst>
              <a:ext uri="{FF2B5EF4-FFF2-40B4-BE49-F238E27FC236}">
                <a16:creationId xmlns:a16="http://schemas.microsoft.com/office/drawing/2014/main" id="{06C6DF4A-CBC2-4A4E-6F5E-725BEDE4699D}"/>
              </a:ext>
            </a:extLst>
          </p:cNvPr>
          <p:cNvGrpSpPr/>
          <p:nvPr/>
        </p:nvGrpSpPr>
        <p:grpSpPr>
          <a:xfrm>
            <a:off x="10678732" y="1719114"/>
            <a:ext cx="639698" cy="290516"/>
            <a:chOff x="10072972" y="1583565"/>
            <a:chExt cx="939232" cy="426548"/>
          </a:xfrm>
        </p:grpSpPr>
        <p:sp>
          <p:nvSpPr>
            <p:cNvPr id="52" name="Freeform: Shape 51">
              <a:extLst>
                <a:ext uri="{FF2B5EF4-FFF2-40B4-BE49-F238E27FC236}">
                  <a16:creationId xmlns:a16="http://schemas.microsoft.com/office/drawing/2014/main" id="{0D74F686-422C-C486-A16C-BDE31287B865}"/>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55" name="Freeform: Shape 54">
              <a:extLst>
                <a:ext uri="{FF2B5EF4-FFF2-40B4-BE49-F238E27FC236}">
                  <a16:creationId xmlns:a16="http://schemas.microsoft.com/office/drawing/2014/main" id="{3198EA82-6048-99BD-E4A9-25CE04A9F97E}"/>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58" name="Group 57">
            <a:extLst>
              <a:ext uri="{FF2B5EF4-FFF2-40B4-BE49-F238E27FC236}">
                <a16:creationId xmlns:a16="http://schemas.microsoft.com/office/drawing/2014/main" id="{28CA85A2-D75E-5C70-A622-074AD7C6C992}"/>
              </a:ext>
            </a:extLst>
          </p:cNvPr>
          <p:cNvGrpSpPr/>
          <p:nvPr/>
        </p:nvGrpSpPr>
        <p:grpSpPr>
          <a:xfrm>
            <a:off x="10510858" y="2427735"/>
            <a:ext cx="975444" cy="290516"/>
            <a:chOff x="10072972" y="1583565"/>
            <a:chExt cx="1432187" cy="426548"/>
          </a:xfrm>
          <a:solidFill>
            <a:srgbClr val="BC5100"/>
          </a:solidFill>
        </p:grpSpPr>
        <p:sp>
          <p:nvSpPr>
            <p:cNvPr id="59" name="Freeform: Shape 58">
              <a:extLst>
                <a:ext uri="{FF2B5EF4-FFF2-40B4-BE49-F238E27FC236}">
                  <a16:creationId xmlns:a16="http://schemas.microsoft.com/office/drawing/2014/main" id="{1B7C8C55-701E-A424-87E9-C93FE7ECC7C6}"/>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60" name="Freeform: Shape 59">
              <a:extLst>
                <a:ext uri="{FF2B5EF4-FFF2-40B4-BE49-F238E27FC236}">
                  <a16:creationId xmlns:a16="http://schemas.microsoft.com/office/drawing/2014/main" id="{53BE0C45-6DA0-7E04-F620-B038F11A226F}"/>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64" name="Freeform: Shape 63">
              <a:extLst>
                <a:ext uri="{FF2B5EF4-FFF2-40B4-BE49-F238E27FC236}">
                  <a16:creationId xmlns:a16="http://schemas.microsoft.com/office/drawing/2014/main" id="{CC4C6027-5DDE-4E28-2085-229AD3DAE47A}"/>
                </a:ext>
              </a:extLst>
            </p:cNvPr>
            <p:cNvSpPr/>
            <p:nvPr/>
          </p:nvSpPr>
          <p:spPr>
            <a:xfrm>
              <a:off x="1105888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grpSp>
      <p:sp>
        <p:nvSpPr>
          <p:cNvPr id="71" name="Freeform: Shape 70">
            <a:extLst>
              <a:ext uri="{FF2B5EF4-FFF2-40B4-BE49-F238E27FC236}">
                <a16:creationId xmlns:a16="http://schemas.microsoft.com/office/drawing/2014/main" id="{83A76F8F-13B7-9094-19B0-C37B9970F9A7}"/>
              </a:ext>
            </a:extLst>
          </p:cNvPr>
          <p:cNvSpPr/>
          <p:nvPr/>
        </p:nvSpPr>
        <p:spPr>
          <a:xfrm>
            <a:off x="10846605" y="5262219"/>
            <a:ext cx="303953" cy="290516"/>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C29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9" name="Freeform: Shape 78">
            <a:extLst>
              <a:ext uri="{FF2B5EF4-FFF2-40B4-BE49-F238E27FC236}">
                <a16:creationId xmlns:a16="http://schemas.microsoft.com/office/drawing/2014/main" id="{5EB7A6A6-7795-ED83-AFCA-3016E3BACDA9}"/>
              </a:ext>
            </a:extLst>
          </p:cNvPr>
          <p:cNvSpPr/>
          <p:nvPr/>
        </p:nvSpPr>
        <p:spPr>
          <a:xfrm>
            <a:off x="10846605" y="5970838"/>
            <a:ext cx="303953" cy="290516"/>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C29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p>
        </p:txBody>
      </p:sp>
      <p:grpSp>
        <p:nvGrpSpPr>
          <p:cNvPr id="80" name="Group 79">
            <a:extLst>
              <a:ext uri="{FF2B5EF4-FFF2-40B4-BE49-F238E27FC236}">
                <a16:creationId xmlns:a16="http://schemas.microsoft.com/office/drawing/2014/main" id="{C705B56D-272B-918E-68FD-47905386F708}"/>
              </a:ext>
            </a:extLst>
          </p:cNvPr>
          <p:cNvGrpSpPr/>
          <p:nvPr/>
        </p:nvGrpSpPr>
        <p:grpSpPr>
          <a:xfrm>
            <a:off x="10678732" y="3844977"/>
            <a:ext cx="639698" cy="290516"/>
            <a:chOff x="10072972" y="1583565"/>
            <a:chExt cx="939232" cy="426548"/>
          </a:xfrm>
        </p:grpSpPr>
        <p:sp>
          <p:nvSpPr>
            <p:cNvPr id="82" name="Freeform: Shape 81">
              <a:extLst>
                <a:ext uri="{FF2B5EF4-FFF2-40B4-BE49-F238E27FC236}">
                  <a16:creationId xmlns:a16="http://schemas.microsoft.com/office/drawing/2014/main" id="{CB4301F7-00BA-46D2-5954-D8E0603FF775}"/>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83" name="Freeform: Shape 82">
              <a:extLst>
                <a:ext uri="{FF2B5EF4-FFF2-40B4-BE49-F238E27FC236}">
                  <a16:creationId xmlns:a16="http://schemas.microsoft.com/office/drawing/2014/main" id="{31D1C283-2410-9724-6965-CE1D9B526695}"/>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84" name="Group 83">
            <a:extLst>
              <a:ext uri="{FF2B5EF4-FFF2-40B4-BE49-F238E27FC236}">
                <a16:creationId xmlns:a16="http://schemas.microsoft.com/office/drawing/2014/main" id="{CF81F112-CC3B-62A1-FE5A-F7AF63E31A39}"/>
              </a:ext>
            </a:extLst>
          </p:cNvPr>
          <p:cNvGrpSpPr/>
          <p:nvPr/>
        </p:nvGrpSpPr>
        <p:grpSpPr>
          <a:xfrm>
            <a:off x="10678732" y="4553598"/>
            <a:ext cx="639698" cy="290516"/>
            <a:chOff x="10072972" y="1583565"/>
            <a:chExt cx="939232" cy="426548"/>
          </a:xfrm>
        </p:grpSpPr>
        <p:sp>
          <p:nvSpPr>
            <p:cNvPr id="85" name="Freeform: Shape 84">
              <a:extLst>
                <a:ext uri="{FF2B5EF4-FFF2-40B4-BE49-F238E27FC236}">
                  <a16:creationId xmlns:a16="http://schemas.microsoft.com/office/drawing/2014/main" id="{DBB4A90D-7EAD-5112-D092-3285BE092A7D}"/>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86" name="Freeform: Shape 85">
              <a:extLst>
                <a:ext uri="{FF2B5EF4-FFF2-40B4-BE49-F238E27FC236}">
                  <a16:creationId xmlns:a16="http://schemas.microsoft.com/office/drawing/2014/main" id="{D34954D3-3443-BCE9-2907-694120EBE824}"/>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87" name="Group 86">
            <a:extLst>
              <a:ext uri="{FF2B5EF4-FFF2-40B4-BE49-F238E27FC236}">
                <a16:creationId xmlns:a16="http://schemas.microsoft.com/office/drawing/2014/main" id="{ED36EF70-959D-A030-90F4-21419052D2A9}"/>
              </a:ext>
            </a:extLst>
          </p:cNvPr>
          <p:cNvGrpSpPr/>
          <p:nvPr/>
        </p:nvGrpSpPr>
        <p:grpSpPr>
          <a:xfrm>
            <a:off x="10678732" y="3136356"/>
            <a:ext cx="639698" cy="290516"/>
            <a:chOff x="10072972" y="1583565"/>
            <a:chExt cx="939232" cy="426548"/>
          </a:xfrm>
        </p:grpSpPr>
        <p:sp>
          <p:nvSpPr>
            <p:cNvPr id="88" name="Freeform: Shape 87">
              <a:extLst>
                <a:ext uri="{FF2B5EF4-FFF2-40B4-BE49-F238E27FC236}">
                  <a16:creationId xmlns:a16="http://schemas.microsoft.com/office/drawing/2014/main" id="{998A1530-BAC0-EC02-3D9E-02BF7FF0C0D4}"/>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89" name="Freeform: Shape 88">
              <a:extLst>
                <a:ext uri="{FF2B5EF4-FFF2-40B4-BE49-F238E27FC236}">
                  <a16:creationId xmlns:a16="http://schemas.microsoft.com/office/drawing/2014/main" id="{17FE33D4-B43A-471A-D31A-8153C6B41391}"/>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grpSp>
        <p:nvGrpSpPr>
          <p:cNvPr id="94" name="Group 93">
            <a:extLst>
              <a:ext uri="{FF2B5EF4-FFF2-40B4-BE49-F238E27FC236}">
                <a16:creationId xmlns:a16="http://schemas.microsoft.com/office/drawing/2014/main" id="{049D6CB2-05DC-BA76-421B-6730D8969BE8}"/>
              </a:ext>
            </a:extLst>
          </p:cNvPr>
          <p:cNvGrpSpPr/>
          <p:nvPr/>
        </p:nvGrpSpPr>
        <p:grpSpPr>
          <a:xfrm>
            <a:off x="10371649" y="1248849"/>
            <a:ext cx="1253863" cy="241981"/>
            <a:chOff x="10207135" y="1159949"/>
            <a:chExt cx="1253863" cy="241981"/>
          </a:xfrm>
        </p:grpSpPr>
        <p:sp>
          <p:nvSpPr>
            <p:cNvPr id="39" name="Rectangle 38">
              <a:extLst>
                <a:ext uri="{FF2B5EF4-FFF2-40B4-BE49-F238E27FC236}">
                  <a16:creationId xmlns:a16="http://schemas.microsoft.com/office/drawing/2014/main" id="{0D175A0B-655A-6650-746A-A9C7B9D181B0}"/>
                </a:ext>
              </a:extLst>
            </p:cNvPr>
            <p:cNvSpPr/>
            <p:nvPr/>
          </p:nvSpPr>
          <p:spPr>
            <a:xfrm>
              <a:off x="10207135" y="1159949"/>
              <a:ext cx="1253863" cy="226106"/>
            </a:xfrm>
            <a:prstGeom prst="rect">
              <a:avLst/>
            </a:prstGeom>
            <a:noFill/>
            <a:extLst>
              <a:ext uri="{909E8E84-426E-40DD-AFC4-6F175D3DCCD1}">
                <a14:hiddenFill xmlns:a14="http://schemas.microsoft.com/office/drawing/2010/main">
                  <a:solidFill>
                    <a:srgbClr val="EBC5D0"/>
                  </a:solidFill>
                </a14:hiddenFill>
              </a:ext>
            </a:extLst>
          </p:spPr>
          <p:txBody>
            <a:bodyPr wrap="none" lIns="0" tIns="0" rIns="0" bIns="0" rtlCol="0" anchor="b">
              <a:noAutofit/>
            </a:bodyPr>
            <a:lstStyle/>
            <a:p>
              <a:pPr defTabSz="914385"/>
              <a:r>
                <a:rPr kumimoji="1" lang="ja-JP" altLang="en-US" sz="1600" spc="67" dirty="0">
                  <a:latin typeface="BIZ UDPゴシック" panose="020B0400000000000000" pitchFamily="50" charset="-128"/>
                  <a:ea typeface="BIZ UDPゴシック" panose="020B0400000000000000" pitchFamily="50" charset="-128"/>
                  <a:sym typeface="BIZ UDPゴシック" panose="020B0400000000000000" pitchFamily="50" charset="-128"/>
                </a:rPr>
                <a:t>重要度</a:t>
              </a:r>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91" name="Straight Connector 90">
              <a:extLst>
                <a:ext uri="{FF2B5EF4-FFF2-40B4-BE49-F238E27FC236}">
                  <a16:creationId xmlns:a16="http://schemas.microsoft.com/office/drawing/2014/main" id="{83E01CA3-9629-BB6C-CFD9-44F757581398}"/>
                </a:ext>
              </a:extLst>
            </p:cNvPr>
            <p:cNvCxnSpPr/>
            <p:nvPr/>
          </p:nvCxnSpPr>
          <p:spPr>
            <a:xfrm>
              <a:off x="10207135" y="1401930"/>
              <a:ext cx="125386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96" name="Connector: Elbow 95">
            <a:extLst>
              <a:ext uri="{FF2B5EF4-FFF2-40B4-BE49-F238E27FC236}">
                <a16:creationId xmlns:a16="http://schemas.microsoft.com/office/drawing/2014/main" id="{A3106C38-FEE0-9C5A-110D-7B7281AF4687}"/>
              </a:ext>
            </a:extLst>
          </p:cNvPr>
          <p:cNvCxnSpPr>
            <a:stCxn id="3" idx="6"/>
            <a:endCxn id="21" idx="1"/>
          </p:cNvCxnSpPr>
          <p:nvPr/>
        </p:nvCxnSpPr>
        <p:spPr>
          <a:xfrm flipV="1">
            <a:off x="2005417" y="1864373"/>
            <a:ext cx="636183" cy="2125863"/>
          </a:xfrm>
          <a:prstGeom prst="bentConnector3">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97" name="Connector: Elbow 96">
            <a:extLst>
              <a:ext uri="{FF2B5EF4-FFF2-40B4-BE49-F238E27FC236}">
                <a16:creationId xmlns:a16="http://schemas.microsoft.com/office/drawing/2014/main" id="{4FBBF650-2B1C-BB50-A2C0-86CE3E0C32F1}"/>
              </a:ext>
            </a:extLst>
          </p:cNvPr>
          <p:cNvCxnSpPr>
            <a:cxnSpLocks/>
            <a:stCxn id="3" idx="6"/>
            <a:endCxn id="22" idx="1"/>
          </p:cNvCxnSpPr>
          <p:nvPr/>
        </p:nvCxnSpPr>
        <p:spPr>
          <a:xfrm>
            <a:off x="2005417" y="3990236"/>
            <a:ext cx="636183" cy="2125861"/>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0" name="Connector: Elbow 99">
            <a:extLst>
              <a:ext uri="{FF2B5EF4-FFF2-40B4-BE49-F238E27FC236}">
                <a16:creationId xmlns:a16="http://schemas.microsoft.com/office/drawing/2014/main" id="{B9EE00CA-C8D2-5989-91AF-981418BC7F7D}"/>
              </a:ext>
            </a:extLst>
          </p:cNvPr>
          <p:cNvCxnSpPr>
            <a:cxnSpLocks/>
            <a:stCxn id="3" idx="6"/>
            <a:endCxn id="46" idx="1"/>
          </p:cNvCxnSpPr>
          <p:nvPr/>
        </p:nvCxnSpPr>
        <p:spPr>
          <a:xfrm>
            <a:off x="2005417" y="3990236"/>
            <a:ext cx="636183" cy="1417242"/>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3" name="Connector: Elbow 102">
            <a:extLst>
              <a:ext uri="{FF2B5EF4-FFF2-40B4-BE49-F238E27FC236}">
                <a16:creationId xmlns:a16="http://schemas.microsoft.com/office/drawing/2014/main" id="{01145EE8-3DA5-4372-8B03-F71877875483}"/>
              </a:ext>
            </a:extLst>
          </p:cNvPr>
          <p:cNvCxnSpPr>
            <a:cxnSpLocks/>
            <a:stCxn id="3" idx="6"/>
            <a:endCxn id="45" idx="1"/>
          </p:cNvCxnSpPr>
          <p:nvPr/>
        </p:nvCxnSpPr>
        <p:spPr>
          <a:xfrm>
            <a:off x="2005417" y="3990236"/>
            <a:ext cx="636183" cy="708621"/>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6" name="Connector: Elbow 105">
            <a:extLst>
              <a:ext uri="{FF2B5EF4-FFF2-40B4-BE49-F238E27FC236}">
                <a16:creationId xmlns:a16="http://schemas.microsoft.com/office/drawing/2014/main" id="{671B87E9-28E1-B3E4-F506-A12D5D0CBA0B}"/>
              </a:ext>
            </a:extLst>
          </p:cNvPr>
          <p:cNvCxnSpPr>
            <a:cxnSpLocks/>
            <a:stCxn id="3" idx="6"/>
            <a:endCxn id="44" idx="1"/>
          </p:cNvCxnSpPr>
          <p:nvPr/>
        </p:nvCxnSpPr>
        <p:spPr>
          <a:xfrm>
            <a:off x="2005417" y="3990236"/>
            <a:ext cx="636183" cy="0"/>
          </a:xfrm>
          <a:prstGeom prst="straightConnector1">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9" name="Connector: Elbow 108">
            <a:extLst>
              <a:ext uri="{FF2B5EF4-FFF2-40B4-BE49-F238E27FC236}">
                <a16:creationId xmlns:a16="http://schemas.microsoft.com/office/drawing/2014/main" id="{458FE7DD-2E58-4B7D-8F94-71E4D295AF1B}"/>
              </a:ext>
            </a:extLst>
          </p:cNvPr>
          <p:cNvCxnSpPr>
            <a:cxnSpLocks/>
            <a:stCxn id="3" idx="6"/>
            <a:endCxn id="43" idx="1"/>
          </p:cNvCxnSpPr>
          <p:nvPr/>
        </p:nvCxnSpPr>
        <p:spPr>
          <a:xfrm flipV="1">
            <a:off x="2005417" y="3281615"/>
            <a:ext cx="636183" cy="708621"/>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12" name="Connector: Elbow 111">
            <a:extLst>
              <a:ext uri="{FF2B5EF4-FFF2-40B4-BE49-F238E27FC236}">
                <a16:creationId xmlns:a16="http://schemas.microsoft.com/office/drawing/2014/main" id="{963B0C8A-00F8-F35B-8BD6-E2D054FAAD7C}"/>
              </a:ext>
            </a:extLst>
          </p:cNvPr>
          <p:cNvCxnSpPr>
            <a:cxnSpLocks/>
            <a:stCxn id="3" idx="6"/>
            <a:endCxn id="38" idx="1"/>
          </p:cNvCxnSpPr>
          <p:nvPr/>
        </p:nvCxnSpPr>
        <p:spPr>
          <a:xfrm flipV="1">
            <a:off x="2005417" y="2572994"/>
            <a:ext cx="636183" cy="1417242"/>
          </a:xfrm>
          <a:prstGeom prst="bentConnector3">
            <a:avLst>
              <a:gd name="adj1" fmla="val 50000"/>
            </a:avLst>
          </a:prstGeom>
          <a:ln w="19050">
            <a:solidFill>
              <a:srgbClr val="FF862C"/>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971F3800-0C0E-ACAB-2207-E486267D0112}"/>
              </a:ext>
            </a:extLst>
          </p:cNvPr>
          <p:cNvGrpSpPr/>
          <p:nvPr/>
        </p:nvGrpSpPr>
        <p:grpSpPr>
          <a:xfrm>
            <a:off x="8888452" y="1248849"/>
            <a:ext cx="1288298" cy="241981"/>
            <a:chOff x="2641600" y="1159949"/>
            <a:chExt cx="7028545" cy="241981"/>
          </a:xfrm>
        </p:grpSpPr>
        <p:sp>
          <p:nvSpPr>
            <p:cNvPr id="35" name="Rectangle 34">
              <a:extLst>
                <a:ext uri="{FF2B5EF4-FFF2-40B4-BE49-F238E27FC236}">
                  <a16:creationId xmlns:a16="http://schemas.microsoft.com/office/drawing/2014/main" id="{E9BC9858-21BD-81C3-F216-E8A4D57D7ABC}"/>
                </a:ext>
              </a:extLst>
            </p:cNvPr>
            <p:cNvSpPr/>
            <p:nvPr/>
          </p:nvSpPr>
          <p:spPr>
            <a:xfrm>
              <a:off x="2641600" y="1159949"/>
              <a:ext cx="7028545" cy="226106"/>
            </a:xfrm>
            <a:prstGeom prst="rect">
              <a:avLst/>
            </a:prstGeom>
            <a:noFill/>
            <a:extLst>
              <a:ext uri="{909E8E84-426E-40DD-AFC4-6F175D3DCCD1}">
                <a14:hiddenFill xmlns:a14="http://schemas.microsoft.com/office/drawing/2010/main">
                  <a:solidFill>
                    <a:srgbClr val="EBC5D0"/>
                  </a:solidFill>
                </a14:hiddenFill>
              </a:ext>
            </a:extLst>
          </p:spPr>
          <p:txBody>
            <a:bodyPr wrap="none" lIns="0" tIns="0" rIns="0" bIns="0" rtlCol="0" anchor="b">
              <a:noAutofit/>
            </a:bodyPr>
            <a:lstStyle/>
            <a:p>
              <a:pPr defTabSz="914385"/>
              <a:r>
                <a:rPr kumimoji="1" lang="ja-JP" altLang="en-US" sz="1600" spc="67" dirty="0">
                  <a:latin typeface="BIZ UDPゴシック" panose="020B0400000000000000" pitchFamily="50" charset="-128"/>
                  <a:ea typeface="BIZ UDPゴシック" panose="020B0400000000000000" pitchFamily="50" charset="-128"/>
                  <a:sym typeface="BIZ UDPゴシック" panose="020B0400000000000000" pitchFamily="50" charset="-128"/>
                </a:rPr>
                <a:t>所要時間目安</a:t>
              </a:r>
              <a:endParaRPr kumimoji="1" lang="ja-JP" altLang="en-US" sz="16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cxnSp>
          <p:nvCxnSpPr>
            <p:cNvPr id="92" name="Straight Connector 91">
              <a:extLst>
                <a:ext uri="{FF2B5EF4-FFF2-40B4-BE49-F238E27FC236}">
                  <a16:creationId xmlns:a16="http://schemas.microsoft.com/office/drawing/2014/main" id="{7C2B50D2-0C5C-441F-35C5-AD90093B638F}"/>
                </a:ext>
              </a:extLst>
            </p:cNvPr>
            <p:cNvCxnSpPr/>
            <p:nvPr/>
          </p:nvCxnSpPr>
          <p:spPr>
            <a:xfrm>
              <a:off x="2641600" y="1401930"/>
              <a:ext cx="7028545"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18" name="テキスト ボックス 1">
            <a:extLst>
              <a:ext uri="{FF2B5EF4-FFF2-40B4-BE49-F238E27FC236}">
                <a16:creationId xmlns:a16="http://schemas.microsoft.com/office/drawing/2014/main" id="{3C830E61-F95E-9ECB-BF56-0DD694E7F4F1}"/>
              </a:ext>
            </a:extLst>
          </p:cNvPr>
          <p:cNvSpPr txBox="1"/>
          <p:nvPr/>
        </p:nvSpPr>
        <p:spPr>
          <a:xfrm>
            <a:off x="8888453" y="1577098"/>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5</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19" name="テキスト ボックス 1">
            <a:extLst>
              <a:ext uri="{FF2B5EF4-FFF2-40B4-BE49-F238E27FC236}">
                <a16:creationId xmlns:a16="http://schemas.microsoft.com/office/drawing/2014/main" id="{D7EBAFD4-9BCA-B1BA-1664-8EA2A774DCF3}"/>
              </a:ext>
            </a:extLst>
          </p:cNvPr>
          <p:cNvSpPr txBox="1"/>
          <p:nvPr/>
        </p:nvSpPr>
        <p:spPr>
          <a:xfrm>
            <a:off x="8888453" y="2285719"/>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0" name="テキスト ボックス 1">
            <a:extLst>
              <a:ext uri="{FF2B5EF4-FFF2-40B4-BE49-F238E27FC236}">
                <a16:creationId xmlns:a16="http://schemas.microsoft.com/office/drawing/2014/main" id="{B64BD9B3-7B15-4F1E-53B8-4D42A8835C7E}"/>
              </a:ext>
            </a:extLst>
          </p:cNvPr>
          <p:cNvSpPr txBox="1"/>
          <p:nvPr/>
        </p:nvSpPr>
        <p:spPr>
          <a:xfrm>
            <a:off x="8888453" y="2994340"/>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1" name="テキスト ボックス 1">
            <a:extLst>
              <a:ext uri="{FF2B5EF4-FFF2-40B4-BE49-F238E27FC236}">
                <a16:creationId xmlns:a16="http://schemas.microsoft.com/office/drawing/2014/main" id="{1D3EFEFD-98AF-0098-75CA-337372D3DA96}"/>
              </a:ext>
            </a:extLst>
          </p:cNvPr>
          <p:cNvSpPr txBox="1"/>
          <p:nvPr/>
        </p:nvSpPr>
        <p:spPr>
          <a:xfrm>
            <a:off x="8888453" y="3702961"/>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2" name="テキスト ボックス 1">
            <a:extLst>
              <a:ext uri="{FF2B5EF4-FFF2-40B4-BE49-F238E27FC236}">
                <a16:creationId xmlns:a16="http://schemas.microsoft.com/office/drawing/2014/main" id="{C8E983DC-3208-E8C2-2C9F-65EAB92BB979}"/>
              </a:ext>
            </a:extLst>
          </p:cNvPr>
          <p:cNvSpPr txBox="1"/>
          <p:nvPr/>
        </p:nvSpPr>
        <p:spPr>
          <a:xfrm>
            <a:off x="8888453" y="4411582"/>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3" name="テキスト ボックス 1">
            <a:extLst>
              <a:ext uri="{FF2B5EF4-FFF2-40B4-BE49-F238E27FC236}">
                <a16:creationId xmlns:a16="http://schemas.microsoft.com/office/drawing/2014/main" id="{AB184D17-2D77-E31F-DF36-13A61ECF1A91}"/>
              </a:ext>
            </a:extLst>
          </p:cNvPr>
          <p:cNvSpPr txBox="1"/>
          <p:nvPr/>
        </p:nvSpPr>
        <p:spPr>
          <a:xfrm>
            <a:off x="8888453" y="5120203"/>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5</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124" name="テキスト ボックス 1">
            <a:extLst>
              <a:ext uri="{FF2B5EF4-FFF2-40B4-BE49-F238E27FC236}">
                <a16:creationId xmlns:a16="http://schemas.microsoft.com/office/drawing/2014/main" id="{8AF37472-144C-376B-D557-48792EC11B2C}"/>
              </a:ext>
            </a:extLst>
          </p:cNvPr>
          <p:cNvSpPr txBox="1"/>
          <p:nvPr/>
        </p:nvSpPr>
        <p:spPr>
          <a:xfrm>
            <a:off x="8888453" y="5828822"/>
            <a:ext cx="1288298" cy="574549"/>
          </a:xfrm>
          <a:prstGeom prst="rect">
            <a:avLst/>
          </a:prstGeom>
          <a:noFill/>
        </p:spPr>
        <p:txBody>
          <a:bodyPr wrap="square" lIns="0" tIns="0" rIns="0" bIns="0" rtlCol="0" anchor="ctr">
            <a:noAutofit/>
          </a:bodyPr>
          <a:lstStyle>
            <a:defPPr>
              <a:defRPr lang="en-US"/>
            </a:defPPr>
            <a:lvl1pPr marR="0" lvl="0" indent="0" defTabSz="914385" fontAlgn="auto">
              <a:lnSpc>
                <a:spcPct val="100000"/>
              </a:lnSpc>
              <a:spcBef>
                <a:spcPts val="0"/>
              </a:spcBef>
              <a:spcAft>
                <a:spcPts val="0"/>
              </a:spcAft>
              <a:buClrTx/>
              <a:buSzTx/>
              <a:buFontTx/>
              <a:buNone/>
              <a:tabLst/>
              <a:defRPr kumimoji="1" sz="2800" b="0" i="0" u="none" strike="noStrike" cap="none" spc="67" normalizeH="0" baseline="0">
                <a:ln>
                  <a:noFill/>
                </a:ln>
                <a:solidFill>
                  <a:srgbClr val="3C3C3C">
                    <a:alpha val="20000"/>
                  </a:srgbClr>
                </a:solidFill>
                <a:effectLst/>
                <a:uLnTx/>
                <a:uFillTx/>
                <a:latin typeface="UD デジタル 教科書体 NK-R" panose="02020400000000000000" pitchFamily="18" charset="-128"/>
                <a:ea typeface="UD デジタル 教科書体 NK-R" panose="02020400000000000000" pitchFamily="18" charset="-128"/>
              </a:defRPr>
            </a:lvl1pPr>
          </a:lstStyle>
          <a:p>
            <a:pPr algn="r">
              <a:buFont typeface="Trebuchet MS" panose="020B0603020202020204" pitchFamily="34" charset="0"/>
              <a:buChar char="​"/>
              <a:tabLst>
                <a:tab pos="2163763" algn="r"/>
              </a:tabLst>
            </a:pPr>
            <a:r>
              <a:rPr lang="en-US" altLang="ja-JP"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10</a:t>
            </a:r>
            <a:r>
              <a:rPr lang="ja-JP" altLang="en-US" sz="1600" spc="0" dirty="0">
                <a:solidFill>
                  <a:srgbClr val="000000"/>
                </a:solidFill>
                <a:latin typeface="BIZ UDPゴシック" panose="020B0400000000000000" pitchFamily="50" charset="-128"/>
                <a:ea typeface="BIZ UDPゴシック" panose="020B0400000000000000" pitchFamily="50" charset="-128"/>
                <a:sym typeface="BIZ UDPゴシック" panose="020B0400000000000000" pitchFamily="50" charset="-128"/>
              </a:rPr>
              <a:t>分</a:t>
            </a:r>
          </a:p>
        </p:txBody>
      </p:sp>
      <p:sp>
        <p:nvSpPr>
          <p:cNvPr id="3" name="TextBox 2">
            <a:extLst>
              <a:ext uri="{FF2B5EF4-FFF2-40B4-BE49-F238E27FC236}">
                <a16:creationId xmlns:a16="http://schemas.microsoft.com/office/drawing/2014/main" id="{1378DAE3-FA80-C989-2FF2-72B3241FE1AC}"/>
              </a:ext>
            </a:extLst>
          </p:cNvPr>
          <p:cNvSpPr txBox="1"/>
          <p:nvPr/>
        </p:nvSpPr>
        <p:spPr>
          <a:xfrm>
            <a:off x="566487" y="3270771"/>
            <a:ext cx="1438930" cy="1438930"/>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defPPr>
              <a:defRPr lang="en-US"/>
            </a:defPPr>
            <a:lvl1pPr algn="ctr">
              <a:lnSpc>
                <a:spcPct val="95000"/>
              </a:lnSpc>
              <a:defRPr kern="0">
                <a:solidFill>
                  <a:schemeClr val="bg1">
                    <a:lumMod val="50000"/>
                  </a:schemeClr>
                </a:solidFill>
                <a:latin typeface="BIZ UDPゴシック" panose="020B0400000000000000" pitchFamily="50" charset="-128"/>
                <a:ea typeface="BIZ UDPゴシック" panose="020B0400000000000000"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4000" dirty="0">
                <a:solidFill>
                  <a:srgbClr val="FFFFFF"/>
                </a:solidFill>
                <a:sym typeface="BIZ UDPゴシック" panose="020B0400000000000000" pitchFamily="50" charset="-128"/>
              </a:rPr>
              <a:t>60</a:t>
            </a:r>
            <a:r>
              <a:rPr lang="ja-JP" altLang="en-US" sz="2400" dirty="0">
                <a:solidFill>
                  <a:srgbClr val="FFFFFF"/>
                </a:solidFill>
                <a:sym typeface="BIZ UDPゴシック" panose="020B0400000000000000" pitchFamily="50" charset="-128"/>
              </a:rPr>
              <a:t>分</a:t>
            </a:r>
            <a:endParaRPr lang="ja-JP" altLang="en-US" sz="2400" dirty="0">
              <a:solidFill>
                <a:srgbClr val="FFFFFF"/>
              </a:solidFill>
            </a:endParaRPr>
          </a:p>
        </p:txBody>
      </p:sp>
      <p:grpSp>
        <p:nvGrpSpPr>
          <p:cNvPr id="67" name="Group 66">
            <a:extLst>
              <a:ext uri="{FF2B5EF4-FFF2-40B4-BE49-F238E27FC236}">
                <a16:creationId xmlns:a16="http://schemas.microsoft.com/office/drawing/2014/main" id="{A9E75225-B5D4-9393-A558-E235C533295D}"/>
              </a:ext>
            </a:extLst>
          </p:cNvPr>
          <p:cNvGrpSpPr/>
          <p:nvPr/>
        </p:nvGrpSpPr>
        <p:grpSpPr>
          <a:xfrm>
            <a:off x="8322706" y="143159"/>
            <a:ext cx="3302806" cy="872067"/>
            <a:chOff x="7543799" y="143159"/>
            <a:chExt cx="3302806" cy="872067"/>
          </a:xfrm>
        </p:grpSpPr>
        <p:sp>
          <p:nvSpPr>
            <p:cNvPr id="144" name="Rectangle 143">
              <a:extLst>
                <a:ext uri="{FF2B5EF4-FFF2-40B4-BE49-F238E27FC236}">
                  <a16:creationId xmlns:a16="http://schemas.microsoft.com/office/drawing/2014/main" id="{034BE2D5-EED5-553B-182D-F8E74143D9CB}"/>
                </a:ext>
              </a:extLst>
            </p:cNvPr>
            <p:cNvSpPr/>
            <p:nvPr/>
          </p:nvSpPr>
          <p:spPr>
            <a:xfrm>
              <a:off x="7543800" y="143159"/>
              <a:ext cx="3302805" cy="872067"/>
            </a:xfrm>
            <a:prstGeom prst="rect">
              <a:avLst/>
            </a:prstGeom>
            <a:solidFill>
              <a:srgbClr val="FFFFFF"/>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Rectangle 76">
              <a:extLst>
                <a:ext uri="{FF2B5EF4-FFF2-40B4-BE49-F238E27FC236}">
                  <a16:creationId xmlns:a16="http://schemas.microsoft.com/office/drawing/2014/main" id="{266C33DA-5228-5BBB-0C01-03197DB55BE5}"/>
                </a:ext>
              </a:extLst>
            </p:cNvPr>
            <p:cNvSpPr/>
            <p:nvPr/>
          </p:nvSpPr>
          <p:spPr>
            <a:xfrm>
              <a:off x="7543799" y="143159"/>
              <a:ext cx="973667" cy="872067"/>
            </a:xfrm>
            <a:prstGeom prst="rect">
              <a:avLst/>
            </a:prstGeom>
            <a:solidFill>
              <a:schemeClr val="tx2"/>
            </a:solidFill>
          </p:spPr>
          <p:txBody>
            <a:bodyPr wrap="none" lIns="0" tIns="0" rIns="0" bIns="21600" rtlCol="0" anchor="ctr">
              <a:noAutofit/>
            </a:bodyPr>
            <a:lstStyle/>
            <a:p>
              <a:pPr algn="ctr" defTabSz="914385"/>
              <a:r>
                <a:rPr kumimoji="1" lang="ja-JP" altLang="en-US"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重要度の</a:t>
              </a:r>
              <a:br>
                <a:rPr kumimoji="1" lang="en-US" altLang="ja-JP"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説明</a:t>
              </a:r>
              <a:endParaRPr kumimoji="1" lang="en-US" altLang="ja-JP" sz="1400" spc="67"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28" name="Rectangle 127">
              <a:extLst>
                <a:ext uri="{FF2B5EF4-FFF2-40B4-BE49-F238E27FC236}">
                  <a16:creationId xmlns:a16="http://schemas.microsoft.com/office/drawing/2014/main" id="{A26CF38D-87A2-4B99-1E28-05AD2AC33984}"/>
                </a:ext>
              </a:extLst>
            </p:cNvPr>
            <p:cNvSpPr/>
            <p:nvPr/>
          </p:nvSpPr>
          <p:spPr>
            <a:xfrm>
              <a:off x="9386521" y="477819"/>
              <a:ext cx="1348021" cy="20274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21600" rtlCol="0" anchor="ctr">
              <a:noAutofit/>
            </a:bodyPr>
            <a:lstStyle/>
            <a:p>
              <a:pPr defTabSz="914385"/>
              <a:r>
                <a:rPr kumimoji="1" lang="ja-JP" altLang="en-US" sz="14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重要</a:t>
              </a:r>
              <a:endParaRPr kumimoji="1" lang="en-US" altLang="ja-JP" sz="1400" spc="67"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130" name="Group 129">
              <a:extLst>
                <a:ext uri="{FF2B5EF4-FFF2-40B4-BE49-F238E27FC236}">
                  <a16:creationId xmlns:a16="http://schemas.microsoft.com/office/drawing/2014/main" id="{7FCB5558-4182-0277-CC88-0D75764CC2E2}"/>
                </a:ext>
              </a:extLst>
            </p:cNvPr>
            <p:cNvGrpSpPr/>
            <p:nvPr/>
          </p:nvGrpSpPr>
          <p:grpSpPr>
            <a:xfrm>
              <a:off x="8740354" y="477819"/>
              <a:ext cx="446436" cy="202747"/>
              <a:chOff x="10072972" y="1583565"/>
              <a:chExt cx="939232" cy="426548"/>
            </a:xfrm>
          </p:grpSpPr>
          <p:sp>
            <p:nvSpPr>
              <p:cNvPr id="131" name="Freeform: Shape 130">
                <a:extLst>
                  <a:ext uri="{FF2B5EF4-FFF2-40B4-BE49-F238E27FC236}">
                    <a16:creationId xmlns:a16="http://schemas.microsoft.com/office/drawing/2014/main" id="{70462EBB-B758-4DCE-55CA-7CEB34E12CD7}"/>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sp>
            <p:nvSpPr>
              <p:cNvPr id="132" name="Freeform: Shape 131">
                <a:extLst>
                  <a:ext uri="{FF2B5EF4-FFF2-40B4-BE49-F238E27FC236}">
                    <a16:creationId xmlns:a16="http://schemas.microsoft.com/office/drawing/2014/main" id="{D93BF426-4536-F056-BF55-C4ED2C029E2F}"/>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862C"/>
              </a:solidFill>
              <a:ln w="9525" cap="flat">
                <a:noFill/>
                <a:prstDash val="solid"/>
                <a:miter/>
              </a:ln>
            </p:spPr>
            <p:txBody>
              <a:bodyPr rtlCol="0" anchor="ctr"/>
              <a:lstStyle/>
              <a:p>
                <a:endParaRPr lang="ja-JP" altLang="en-US"/>
              </a:p>
            </p:txBody>
          </p:sp>
        </p:grpSp>
        <p:sp>
          <p:nvSpPr>
            <p:cNvPr id="127" name="Rectangle 126">
              <a:extLst>
                <a:ext uri="{FF2B5EF4-FFF2-40B4-BE49-F238E27FC236}">
                  <a16:creationId xmlns:a16="http://schemas.microsoft.com/office/drawing/2014/main" id="{A52B724A-C5C5-D6D4-5DC2-2790E023DF36}"/>
                </a:ext>
              </a:extLst>
            </p:cNvPr>
            <p:cNvSpPr/>
            <p:nvPr/>
          </p:nvSpPr>
          <p:spPr>
            <a:xfrm>
              <a:off x="9386520" y="193546"/>
              <a:ext cx="1348021" cy="20274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21600" rtlCol="0" anchor="ctr">
              <a:noAutofit/>
            </a:bodyPr>
            <a:lstStyle/>
            <a:p>
              <a:pPr defTabSz="914385"/>
              <a:r>
                <a:rPr kumimoji="1" lang="ja-JP" altLang="en-US" sz="1400" spc="67" dirty="0">
                  <a:latin typeface="BIZ UDPゴシック" panose="020B0400000000000000" pitchFamily="50" charset="-128"/>
                  <a:ea typeface="BIZ UDPゴシック" panose="020B0400000000000000" pitchFamily="50" charset="-128"/>
                  <a:sym typeface="BIZ UDPゴシック" panose="020B0400000000000000" pitchFamily="50" charset="-128"/>
                </a:rPr>
                <a:t>特に重要</a:t>
              </a:r>
              <a:endParaRPr kumimoji="1" lang="en-US" altLang="ja-JP" sz="1400" spc="67"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133" name="Group 132">
              <a:extLst>
                <a:ext uri="{FF2B5EF4-FFF2-40B4-BE49-F238E27FC236}">
                  <a16:creationId xmlns:a16="http://schemas.microsoft.com/office/drawing/2014/main" id="{3114CB0D-770B-0464-A111-F78540461237}"/>
                </a:ext>
              </a:extLst>
            </p:cNvPr>
            <p:cNvGrpSpPr/>
            <p:nvPr/>
          </p:nvGrpSpPr>
          <p:grpSpPr>
            <a:xfrm>
              <a:off x="8623198" y="193546"/>
              <a:ext cx="680748" cy="202747"/>
              <a:chOff x="10072972" y="1583565"/>
              <a:chExt cx="1432187" cy="426548"/>
            </a:xfrm>
            <a:solidFill>
              <a:srgbClr val="BC5100"/>
            </a:solidFill>
          </p:grpSpPr>
          <p:sp>
            <p:nvSpPr>
              <p:cNvPr id="134" name="Freeform: Shape 133">
                <a:extLst>
                  <a:ext uri="{FF2B5EF4-FFF2-40B4-BE49-F238E27FC236}">
                    <a16:creationId xmlns:a16="http://schemas.microsoft.com/office/drawing/2014/main" id="{27B57EE8-982F-6B32-CAFD-3DC543071174}"/>
                  </a:ext>
                </a:extLst>
              </p:cNvPr>
              <p:cNvSpPr/>
              <p:nvPr/>
            </p:nvSpPr>
            <p:spPr>
              <a:xfrm>
                <a:off x="1007297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135" name="Freeform: Shape 134">
                <a:extLst>
                  <a:ext uri="{FF2B5EF4-FFF2-40B4-BE49-F238E27FC236}">
                    <a16:creationId xmlns:a16="http://schemas.microsoft.com/office/drawing/2014/main" id="{5EB8E645-9495-34A0-3B73-3A2A903F69D6}"/>
                  </a:ext>
                </a:extLst>
              </p:cNvPr>
              <p:cNvSpPr/>
              <p:nvPr/>
            </p:nvSpPr>
            <p:spPr>
              <a:xfrm>
                <a:off x="10565927"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sp>
            <p:nvSpPr>
              <p:cNvPr id="136" name="Freeform: Shape 135">
                <a:extLst>
                  <a:ext uri="{FF2B5EF4-FFF2-40B4-BE49-F238E27FC236}">
                    <a16:creationId xmlns:a16="http://schemas.microsoft.com/office/drawing/2014/main" id="{85D380B3-287E-F1A7-CB2F-400EAA61D12A}"/>
                  </a:ext>
                </a:extLst>
              </p:cNvPr>
              <p:cNvSpPr/>
              <p:nvPr/>
            </p:nvSpPr>
            <p:spPr>
              <a:xfrm>
                <a:off x="11058882" y="1583565"/>
                <a:ext cx="446277" cy="426548"/>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grpFill/>
              <a:ln w="9525" cap="flat">
                <a:noFill/>
                <a:prstDash val="solid"/>
                <a:miter/>
              </a:ln>
            </p:spPr>
            <p:txBody>
              <a:bodyPr rtlCol="0" anchor="ctr"/>
              <a:lstStyle/>
              <a:p>
                <a:endParaRPr lang="ja-JP" altLang="en-US"/>
              </a:p>
            </p:txBody>
          </p:sp>
        </p:grpSp>
        <p:sp>
          <p:nvSpPr>
            <p:cNvPr id="129" name="Rectangle 128">
              <a:extLst>
                <a:ext uri="{FF2B5EF4-FFF2-40B4-BE49-F238E27FC236}">
                  <a16:creationId xmlns:a16="http://schemas.microsoft.com/office/drawing/2014/main" id="{4339F0B4-E26E-781D-2CF2-FC3E50DF2E66}"/>
                </a:ext>
              </a:extLst>
            </p:cNvPr>
            <p:cNvSpPr/>
            <p:nvPr/>
          </p:nvSpPr>
          <p:spPr>
            <a:xfrm>
              <a:off x="9386521" y="762091"/>
              <a:ext cx="1348021" cy="202747"/>
            </a:xfrm>
            <a:prstGeom prst="rect">
              <a:avLst/>
            </a:prstGeom>
            <a:noFill/>
            <a:extLst>
              <a:ext uri="{909E8E84-426E-40DD-AFC4-6F175D3DCCD1}">
                <a14:hiddenFill xmlns:a14="http://schemas.microsoft.com/office/drawing/2010/main">
                  <a:solidFill>
                    <a:srgbClr val="FFFFFF"/>
                  </a:solidFill>
                </a14:hiddenFill>
              </a:ext>
            </a:extLst>
          </p:spPr>
          <p:txBody>
            <a:bodyPr wrap="none" lIns="0" tIns="0" rIns="0" bIns="21600" rtlCol="0" anchor="ctr">
              <a:noAutofit/>
            </a:bodyPr>
            <a:lstStyle/>
            <a:p>
              <a:pPr defTabSz="914385"/>
              <a:r>
                <a:rPr kumimoji="1" lang="ja-JP" altLang="en-US" sz="1400" spc="67" dirty="0">
                  <a:latin typeface="BIZ UDPゴシック" panose="020B0400000000000000" pitchFamily="50" charset="-128"/>
                  <a:ea typeface="BIZ UDPゴシック" panose="020B0400000000000000" pitchFamily="50" charset="-128"/>
                  <a:sym typeface="BIZ UDPゴシック" panose="020B0400000000000000" pitchFamily="50" charset="-128"/>
                </a:rPr>
                <a:t>自主学習も可</a:t>
              </a:r>
              <a:endParaRPr kumimoji="1" lang="en-US" altLang="ja-JP" sz="1400" spc="67"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137" name="Freeform: Shape 136">
              <a:extLst>
                <a:ext uri="{FF2B5EF4-FFF2-40B4-BE49-F238E27FC236}">
                  <a16:creationId xmlns:a16="http://schemas.microsoft.com/office/drawing/2014/main" id="{6D0B18E7-E042-795F-B675-627B9B45A681}"/>
                </a:ext>
              </a:extLst>
            </p:cNvPr>
            <p:cNvSpPr/>
            <p:nvPr/>
          </p:nvSpPr>
          <p:spPr>
            <a:xfrm>
              <a:off x="8857510" y="762091"/>
              <a:ext cx="212124" cy="202747"/>
            </a:xfrm>
            <a:custGeom>
              <a:avLst/>
              <a:gdLst>
                <a:gd name="connsiteX0" fmla="*/ 466486 w 857340"/>
                <a:gd name="connsiteY0" fmla="*/ 24473 h 819438"/>
                <a:gd name="connsiteX1" fmla="*/ 567394 w 857340"/>
                <a:gd name="connsiteY1" fmla="*/ 245253 h 819438"/>
                <a:gd name="connsiteX2" fmla="*/ 579214 w 857340"/>
                <a:gd name="connsiteY2" fmla="*/ 253825 h 819438"/>
                <a:gd name="connsiteX3" fmla="*/ 820368 w 857340"/>
                <a:gd name="connsiteY3" fmla="*/ 281572 h 819438"/>
                <a:gd name="connsiteX4" fmla="*/ 857088 w 857340"/>
                <a:gd name="connsiteY4" fmla="*/ 327356 h 819438"/>
                <a:gd name="connsiteX5" fmla="*/ 843761 w 857340"/>
                <a:gd name="connsiteY5" fmla="*/ 353523 h 819438"/>
                <a:gd name="connsiteX6" fmla="*/ 664977 w 857340"/>
                <a:gd name="connsiteY6" fmla="*/ 517696 h 819438"/>
                <a:gd name="connsiteX7" fmla="*/ 660434 w 857340"/>
                <a:gd name="connsiteY7" fmla="*/ 531622 h 819438"/>
                <a:gd name="connsiteX8" fmla="*/ 708564 w 857340"/>
                <a:gd name="connsiteY8" fmla="*/ 769547 h 819438"/>
                <a:gd name="connsiteX9" fmla="*/ 676481 w 857340"/>
                <a:gd name="connsiteY9" fmla="*/ 818564 h 819438"/>
                <a:gd name="connsiteX10" fmla="*/ 647413 w 857340"/>
                <a:gd name="connsiteY10" fmla="*/ 813952 h 819438"/>
                <a:gd name="connsiteX11" fmla="*/ 436006 w 857340"/>
                <a:gd name="connsiteY11" fmla="*/ 694652 h 819438"/>
                <a:gd name="connsiteX12" fmla="*/ 421356 w 857340"/>
                <a:gd name="connsiteY12" fmla="*/ 694652 h 819438"/>
                <a:gd name="connsiteX13" fmla="*/ 209901 w 857340"/>
                <a:gd name="connsiteY13" fmla="*/ 813952 h 819438"/>
                <a:gd name="connsiteX14" fmla="*/ 153356 w 857340"/>
                <a:gd name="connsiteY14" fmla="*/ 798533 h 819438"/>
                <a:gd name="connsiteX15" fmla="*/ 148760 w 857340"/>
                <a:gd name="connsiteY15" fmla="*/ 769547 h 819438"/>
                <a:gd name="connsiteX16" fmla="*/ 196890 w 857340"/>
                <a:gd name="connsiteY16" fmla="*/ 531622 h 819438"/>
                <a:gd name="connsiteX17" fmla="*/ 192347 w 857340"/>
                <a:gd name="connsiteY17" fmla="*/ 517696 h 819438"/>
                <a:gd name="connsiteX18" fmla="*/ 13601 w 857340"/>
                <a:gd name="connsiteY18" fmla="*/ 353504 h 819438"/>
                <a:gd name="connsiteX19" fmla="*/ 10768 w 857340"/>
                <a:gd name="connsiteY19" fmla="*/ 294909 h 819438"/>
                <a:gd name="connsiteX20" fmla="*/ 36994 w 857340"/>
                <a:gd name="connsiteY20" fmla="*/ 281552 h 819438"/>
                <a:gd name="connsiteX21" fmla="*/ 278186 w 857340"/>
                <a:gd name="connsiteY21" fmla="*/ 253806 h 819438"/>
                <a:gd name="connsiteX22" fmla="*/ 290007 w 857340"/>
                <a:gd name="connsiteY22" fmla="*/ 245234 h 819438"/>
                <a:gd name="connsiteX23" fmla="*/ 390876 w 857340"/>
                <a:gd name="connsiteY23" fmla="*/ 24473 h 819438"/>
                <a:gd name="connsiteX24" fmla="*/ 445662 w 857340"/>
                <a:gd name="connsiteY24" fmla="*/ 3649 h 819438"/>
                <a:gd name="connsiteX25" fmla="*/ 466486 w 857340"/>
                <a:gd name="connsiteY25" fmla="*/ 24473 h 81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57340" h="819438">
                  <a:moveTo>
                    <a:pt x="466486" y="24473"/>
                  </a:moveTo>
                  <a:lnTo>
                    <a:pt x="567394" y="245253"/>
                  </a:lnTo>
                  <a:cubicBezTo>
                    <a:pt x="569466" y="250060"/>
                    <a:pt x="574001" y="253349"/>
                    <a:pt x="579214" y="253825"/>
                  </a:cubicBezTo>
                  <a:lnTo>
                    <a:pt x="820368" y="281572"/>
                  </a:lnTo>
                  <a:cubicBezTo>
                    <a:pt x="843151" y="284074"/>
                    <a:pt x="859591" y="304573"/>
                    <a:pt x="857088" y="327356"/>
                  </a:cubicBezTo>
                  <a:cubicBezTo>
                    <a:pt x="855984" y="337411"/>
                    <a:pt x="851245" y="346717"/>
                    <a:pt x="843761" y="353523"/>
                  </a:cubicBezTo>
                  <a:lnTo>
                    <a:pt x="664977" y="517696"/>
                  </a:lnTo>
                  <a:cubicBezTo>
                    <a:pt x="661017" y="521150"/>
                    <a:pt x="659273" y="526498"/>
                    <a:pt x="660434" y="531622"/>
                  </a:cubicBezTo>
                  <a:lnTo>
                    <a:pt x="708564" y="769547"/>
                  </a:lnTo>
                  <a:cubicBezTo>
                    <a:pt x="713240" y="791942"/>
                    <a:pt x="698876" y="813887"/>
                    <a:pt x="676481" y="818564"/>
                  </a:cubicBezTo>
                  <a:cubicBezTo>
                    <a:pt x="666554" y="820636"/>
                    <a:pt x="656211" y="818996"/>
                    <a:pt x="647413" y="813952"/>
                  </a:cubicBezTo>
                  <a:lnTo>
                    <a:pt x="436006" y="694652"/>
                  </a:lnTo>
                  <a:cubicBezTo>
                    <a:pt x="431476" y="692023"/>
                    <a:pt x="425886" y="692023"/>
                    <a:pt x="421356" y="694652"/>
                  </a:cubicBezTo>
                  <a:lnTo>
                    <a:pt x="209901" y="813952"/>
                  </a:lnTo>
                  <a:cubicBezTo>
                    <a:pt x="190029" y="825309"/>
                    <a:pt x="164713" y="818405"/>
                    <a:pt x="153356" y="798533"/>
                  </a:cubicBezTo>
                  <a:cubicBezTo>
                    <a:pt x="148340" y="789755"/>
                    <a:pt x="146705" y="779446"/>
                    <a:pt x="148760" y="769547"/>
                  </a:cubicBezTo>
                  <a:lnTo>
                    <a:pt x="196890" y="531622"/>
                  </a:lnTo>
                  <a:cubicBezTo>
                    <a:pt x="198051" y="526498"/>
                    <a:pt x="196306" y="521150"/>
                    <a:pt x="192347" y="517696"/>
                  </a:cubicBezTo>
                  <a:lnTo>
                    <a:pt x="13601" y="353504"/>
                  </a:lnTo>
                  <a:cubicBezTo>
                    <a:pt x="-3362" y="338106"/>
                    <a:pt x="-4631" y="311872"/>
                    <a:pt x="10768" y="294909"/>
                  </a:cubicBezTo>
                  <a:cubicBezTo>
                    <a:pt x="17583" y="287401"/>
                    <a:pt x="26913" y="282650"/>
                    <a:pt x="36994" y="281552"/>
                  </a:cubicBezTo>
                  <a:lnTo>
                    <a:pt x="278186" y="253806"/>
                  </a:lnTo>
                  <a:cubicBezTo>
                    <a:pt x="283399" y="253330"/>
                    <a:pt x="287934" y="250041"/>
                    <a:pt x="290007" y="245234"/>
                  </a:cubicBezTo>
                  <a:lnTo>
                    <a:pt x="390876" y="24473"/>
                  </a:lnTo>
                  <a:cubicBezTo>
                    <a:pt x="400255" y="3594"/>
                    <a:pt x="424783" y="-5729"/>
                    <a:pt x="445662" y="3649"/>
                  </a:cubicBezTo>
                  <a:cubicBezTo>
                    <a:pt x="454918" y="7807"/>
                    <a:pt x="462328" y="15216"/>
                    <a:pt x="466486" y="24473"/>
                  </a:cubicBezTo>
                  <a:close/>
                </a:path>
              </a:pathLst>
            </a:custGeom>
            <a:solidFill>
              <a:srgbClr val="FFC295"/>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23" name="Straight Connector 22">
              <a:extLst>
                <a:ext uri="{FF2B5EF4-FFF2-40B4-BE49-F238E27FC236}">
                  <a16:creationId xmlns:a16="http://schemas.microsoft.com/office/drawing/2014/main" id="{2207AADD-3A6F-52F8-986D-4BD4AB41A478}"/>
                </a:ext>
              </a:extLst>
            </p:cNvPr>
            <p:cNvCxnSpPr/>
            <p:nvPr/>
          </p:nvCxnSpPr>
          <p:spPr>
            <a:xfrm>
              <a:off x="8623199" y="437056"/>
              <a:ext cx="2111343" cy="0"/>
            </a:xfrm>
            <a:prstGeom prst="line">
              <a:avLst/>
            </a:prstGeom>
            <a:ln w="6350" cap="flat" cmpd="sng" algn="ctr">
              <a:solidFill>
                <a:srgbClr val="9A9A9A"/>
              </a:solidFill>
              <a:prstDash val="sysDot"/>
              <a:miter lim="800000"/>
              <a:headEnd type="none" w="med" len="med"/>
              <a:tailEnd type="none" w="med" len="med"/>
            </a:ln>
            <a:extLst>
              <a:ext uri="{909E8E84-426E-40DD-AFC4-6F175D3DCCD1}">
                <a14:hiddenFill xmlns:a14="http://schemas.microsoft.com/office/drawing/2010/main">
                  <a:solidFill>
                    <a:schemeClr val="bg2"/>
                  </a:solidFill>
                </a14:hiddenFill>
              </a:ext>
            </a:extLst>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D32CF90-1FB5-8150-413E-5374F99EBD81}"/>
                </a:ext>
              </a:extLst>
            </p:cNvPr>
            <p:cNvCxnSpPr/>
            <p:nvPr/>
          </p:nvCxnSpPr>
          <p:spPr>
            <a:xfrm>
              <a:off x="8623199" y="721329"/>
              <a:ext cx="2111343" cy="0"/>
            </a:xfrm>
            <a:prstGeom prst="line">
              <a:avLst/>
            </a:prstGeom>
            <a:ln w="6350" cap="flat" cmpd="sng" algn="ctr">
              <a:solidFill>
                <a:srgbClr val="9A9A9A"/>
              </a:solidFill>
              <a:prstDash val="sysDot"/>
              <a:miter lim="800000"/>
              <a:headEnd type="none" w="med" len="med"/>
              <a:tailEnd type="none" w="med" len="med"/>
            </a:ln>
            <a:extLst>
              <a:ext uri="{909E8E84-426E-40DD-AFC4-6F175D3DCCD1}">
                <a14:hiddenFill xmlns:a14="http://schemas.microsoft.com/office/drawing/2010/main">
                  <a:solidFill>
                    <a:schemeClr val="bg2"/>
                  </a:solidFill>
                </a14:hiddenFill>
              </a:ext>
            </a:extLst>
          </p:spPr>
          <p:style>
            <a:lnRef idx="1">
              <a:schemeClr val="accent1"/>
            </a:lnRef>
            <a:fillRef idx="0">
              <a:schemeClr val="accent1"/>
            </a:fillRef>
            <a:effectRef idx="0">
              <a:schemeClr val="accent1"/>
            </a:effectRef>
            <a:fontRef idx="minor">
              <a:schemeClr val="tx1"/>
            </a:fontRef>
          </p:style>
        </p:cxnSp>
      </p:grpSp>
      <p:sp>
        <p:nvSpPr>
          <p:cNvPr id="66" name="Rectangle 65">
            <a:extLst>
              <a:ext uri="{FF2B5EF4-FFF2-40B4-BE49-F238E27FC236}">
                <a16:creationId xmlns:a16="http://schemas.microsoft.com/office/drawing/2014/main" id="{2770ACA9-EA4B-CDD7-79AC-6B261CCE9267}"/>
              </a:ext>
            </a:extLst>
          </p:cNvPr>
          <p:cNvSpPr/>
          <p:nvPr/>
        </p:nvSpPr>
        <p:spPr>
          <a:xfrm>
            <a:off x="7386321" y="6434864"/>
            <a:ext cx="4290993" cy="24198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nchor="ctr">
            <a:noAutofit/>
          </a:bodyPr>
          <a:lstStyle/>
          <a:p>
            <a:pPr defTabSz="914385"/>
            <a:r>
              <a:rPr kumimoji="1" lang="en-US" altLang="ja-JP" sz="14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a:t>
            </a:r>
            <a:r>
              <a:rPr kumimoji="1" lang="ja-JP" altLang="en-US" sz="1400" spc="67" dirty="0">
                <a:solidFill>
                  <a:schemeClr val="tx1"/>
                </a:solidFill>
                <a:latin typeface="BIZ UDPゴシック" panose="020B0400000000000000" pitchFamily="50" charset="-128"/>
                <a:ea typeface="BIZ UDPゴシック" panose="020B0400000000000000" pitchFamily="50" charset="-128"/>
                <a:sym typeface="BIZ UDPゴシック" panose="020B0400000000000000" pitchFamily="50" charset="-128"/>
              </a:rPr>
              <a:t>講座時間に合わせて、各パートを説明しましょう</a:t>
            </a:r>
          </a:p>
        </p:txBody>
      </p:sp>
    </p:spTree>
    <p:extLst>
      <p:ext uri="{BB962C8B-B14F-4D97-AF65-F5344CB8AC3E}">
        <p14:creationId xmlns:p14="http://schemas.microsoft.com/office/powerpoint/2010/main" val="40094209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1052615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461714DA-6364-4503-B78E-92C47D1DA734}"/>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P61)</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69</a:t>
            </a:fld>
            <a:endParaRPr lang="ja-JP" altLang="en-US"/>
          </a:p>
        </p:txBody>
      </p:sp>
      <p:sp>
        <p:nvSpPr>
          <p:cNvPr id="11" name="TextBox 10">
            <a:extLst>
              <a:ext uri="{FF2B5EF4-FFF2-40B4-BE49-F238E27FC236}">
                <a16:creationId xmlns:a16="http://schemas.microsoft.com/office/drawing/2014/main" id="{157B3104-5736-4ACC-98C1-AC0EDD1D6AA6}"/>
              </a:ext>
            </a:extLst>
          </p:cNvPr>
          <p:cNvSpPr txBox="1"/>
          <p:nvPr/>
        </p:nvSpPr>
        <p:spPr>
          <a:xfrm>
            <a:off x="5576552" y="1231714"/>
            <a:ext cx="6278451" cy="1292662"/>
          </a:xfrm>
          <a:prstGeom prst="rect">
            <a:avLst/>
          </a:prstGeom>
          <a:noFill/>
        </p:spPr>
        <p:txBody>
          <a:bodyPr wrap="square" lIns="0" tIns="0" rIns="0" bIns="0" rtlCol="0">
            <a:spAutoFit/>
          </a:bodyPr>
          <a:lstStyle/>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誤った情報と気づかないまま、「大事な情報だ」と思い周囲の人に伝えて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しまったり、</a:t>
            </a: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身近な人から聞いた情報をそのまま信用してしまうことで、さらに周りの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人に広めていってしまうこともあります。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ニセ・誤情報が社会にどんな影響を与えたのか、例をみていきましょう。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5A7EF986-3AE2-F8A3-DE2B-091ABD0DF5CA}"/>
              </a:ext>
            </a:extLst>
          </p:cNvPr>
          <p:cNvSpPr/>
          <p:nvPr/>
        </p:nvSpPr>
        <p:spPr>
          <a:xfrm>
            <a:off x="5576552" y="257200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4BE0D135-867D-4524-A30E-1E2BD91B1B34}"/>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8C5F5A12-132B-4C4E-AF40-8905EEAB28B0}"/>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78606A95-1D5A-457C-945E-09C8C8ADC586}"/>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7FF8114B-3505-4317-B785-BF0CDA08C3D4}"/>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1418146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3968894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3997E4AB-3A60-4246-B3A4-F2BF933FEAD4}"/>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P62)</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70</a:t>
            </a:fld>
            <a:endParaRPr lang="ja-JP" altLang="en-US"/>
          </a:p>
        </p:txBody>
      </p:sp>
      <p:sp>
        <p:nvSpPr>
          <p:cNvPr id="9" name="TextBox 8">
            <a:extLst>
              <a:ext uri="{FF2B5EF4-FFF2-40B4-BE49-F238E27FC236}">
                <a16:creationId xmlns:a16="http://schemas.microsoft.com/office/drawing/2014/main" id="{BD9F20E8-B493-4C1F-B8AF-99B5A8C75EEA}"/>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ひとつめは、「災害対応の妨害」の例です。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には、閲覧回数を稼ぐ目的などで、災害時に、ニセの被害報告や</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救助依頼を発信する人がいます。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善意であっても、そうしたニセ・誤情報を拡散してしまうと、役所や消防</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などの業務が圧迫され、本当に救助が必要な方への対応が遅れてしまう</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可能性があります。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実際に</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2024</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年の能登半島地震の際にも、本物の救助依頼に混ざって、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ニセの救助依頼が投稿され、警察・消防が出動する事態が起きました。</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支援したい気持ちからであっても、安易に拡散したり、公的機関に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通報することは避けましょう。</a:t>
            </a:r>
          </a:p>
        </p:txBody>
      </p:sp>
      <p:sp>
        <p:nvSpPr>
          <p:cNvPr id="27" name="Rectangle: Rounded Corners 1">
            <a:extLst>
              <a:ext uri="{FF2B5EF4-FFF2-40B4-BE49-F238E27FC236}">
                <a16:creationId xmlns:a16="http://schemas.microsoft.com/office/drawing/2014/main" id="{EB7E7005-D250-B55F-9ABF-6DB4FB83F0AF}"/>
              </a:ext>
            </a:extLst>
          </p:cNvPr>
          <p:cNvSpPr/>
          <p:nvPr/>
        </p:nvSpPr>
        <p:spPr>
          <a:xfrm>
            <a:off x="5576552" y="434293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10AC8B4B-B059-42DA-8C70-EB7A77AB2EA0}"/>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7192A4E6-8D81-449B-8BF1-1510A942D790}"/>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23">
            <a:extLst>
              <a:ext uri="{FF2B5EF4-FFF2-40B4-BE49-F238E27FC236}">
                <a16:creationId xmlns:a16="http://schemas.microsoft.com/office/drawing/2014/main" id="{4FFEE0E1-9D59-464E-BF67-9F5175BE0E79}"/>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E9EB611D-BB8C-4C39-B40D-0E8E9D1EE096}"/>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828506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37849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P63)</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ふたつめは「選挙・民主主義への影響」です。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2020</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年の米国大統領選挙では、候補者の票が不正に捨てられたように</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見える写真が</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上で拡散されました。しかし、実際には全く別のニュースの写真であったことが判明しました。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特定の党や候補者に関する間違った情報が拡散されることで、一人ひとりの判断に影響がでたり、選挙や特定の党、候補者などに対する不信感が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広がる可能性があります。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8321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C5E104A3-690E-4342-89CD-E804FEE4F73E}"/>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7007267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99487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P64)</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770934"/>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３つ目は「社会分断の助長」です。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ニセ・誤情報が拡散されてしまうと、特定の集団に対する差別や偏見を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あおり、政治や社会の分断を広げてしまう可能性があります。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実際に、</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2024</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年にイギリスで移民に関する差別的なニセ・誤情報が</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拡散され、反移民の抗議活動や暴動が発生しました。</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050273"/>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6" name="Picture 25">
            <a:extLst>
              <a:ext uri="{FF2B5EF4-FFF2-40B4-BE49-F238E27FC236}">
                <a16:creationId xmlns:a16="http://schemas.microsoft.com/office/drawing/2014/main" id="{60093385-72D7-4C68-8585-F758256DDE6D}"/>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grpSp>
        <p:nvGrpSpPr>
          <p:cNvPr id="13" name="Group 12">
            <a:extLst>
              <a:ext uri="{FF2B5EF4-FFF2-40B4-BE49-F238E27FC236}">
                <a16:creationId xmlns:a16="http://schemas.microsoft.com/office/drawing/2014/main" id="{56F41708-4123-412A-B01C-DC57571F188F}"/>
              </a:ext>
            </a:extLst>
          </p:cNvPr>
          <p:cNvGrpSpPr/>
          <p:nvPr/>
        </p:nvGrpSpPr>
        <p:grpSpPr>
          <a:xfrm>
            <a:off x="0" y="4940300"/>
            <a:ext cx="12192000" cy="1409700"/>
            <a:chOff x="0" y="4876800"/>
            <a:chExt cx="12192000" cy="1409700"/>
          </a:xfrm>
        </p:grpSpPr>
        <p:sp>
          <p:nvSpPr>
            <p:cNvPr id="15" name="Rectangle 14">
              <a:extLst>
                <a:ext uri="{FF2B5EF4-FFF2-40B4-BE49-F238E27FC236}">
                  <a16:creationId xmlns:a16="http://schemas.microsoft.com/office/drawing/2014/main" id="{E699302D-976C-4AAE-9280-4906CAD1C0F1}"/>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6" name="Rectangle 15">
              <a:extLst>
                <a:ext uri="{FF2B5EF4-FFF2-40B4-BE49-F238E27FC236}">
                  <a16:creationId xmlns:a16="http://schemas.microsoft.com/office/drawing/2014/main" id="{47E8F168-4F84-4F13-B662-BF91E552B807}"/>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紹介した事例以外にも、見聞きした事例などを問いかけることで、ニセ・誤情報による影響が身近であることを実感できる</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ように、受講者が考える時間をつくってみましょう。</a:t>
              </a:r>
            </a:p>
          </p:txBody>
        </p:sp>
        <p:grpSp>
          <p:nvGrpSpPr>
            <p:cNvPr id="19" name="Group 18">
              <a:extLst>
                <a:ext uri="{FF2B5EF4-FFF2-40B4-BE49-F238E27FC236}">
                  <a16:creationId xmlns:a16="http://schemas.microsoft.com/office/drawing/2014/main" id="{95267B26-0172-40C6-A2DF-C358FD1A481E}"/>
                </a:ext>
              </a:extLst>
            </p:cNvPr>
            <p:cNvGrpSpPr/>
            <p:nvPr/>
          </p:nvGrpSpPr>
          <p:grpSpPr>
            <a:xfrm>
              <a:off x="566487" y="4876800"/>
              <a:ext cx="2938713" cy="378884"/>
              <a:chOff x="566487" y="4826000"/>
              <a:chExt cx="2938713" cy="378884"/>
            </a:xfrm>
          </p:grpSpPr>
          <p:sp>
            <p:nvSpPr>
              <p:cNvPr id="20" name="Rectangle: Rounded Corners 19">
                <a:extLst>
                  <a:ext uri="{FF2B5EF4-FFF2-40B4-BE49-F238E27FC236}">
                    <a16:creationId xmlns:a16="http://schemas.microsoft.com/office/drawing/2014/main" id="{0D8B15A4-5D2D-43A2-A0D7-50BDBD4A085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21" name="Group 20">
                <a:extLst>
                  <a:ext uri="{FF2B5EF4-FFF2-40B4-BE49-F238E27FC236}">
                    <a16:creationId xmlns:a16="http://schemas.microsoft.com/office/drawing/2014/main" id="{E855BAD7-7D0F-4859-8544-B55BAC0F47E4}"/>
                  </a:ext>
                </a:extLst>
              </p:cNvPr>
              <p:cNvGrpSpPr/>
              <p:nvPr/>
            </p:nvGrpSpPr>
            <p:grpSpPr>
              <a:xfrm>
                <a:off x="608545" y="4861987"/>
                <a:ext cx="306910" cy="306910"/>
                <a:chOff x="608545" y="4873942"/>
                <a:chExt cx="306910" cy="306910"/>
              </a:xfrm>
            </p:grpSpPr>
            <p:sp>
              <p:nvSpPr>
                <p:cNvPr id="22" name="Oval 16">
                  <a:extLst>
                    <a:ext uri="{FF2B5EF4-FFF2-40B4-BE49-F238E27FC236}">
                      <a16:creationId xmlns:a16="http://schemas.microsoft.com/office/drawing/2014/main" id="{B20D4646-51F0-4DA0-91A8-72380AEE0140}"/>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3" name="Freeform 17">
                  <a:extLst>
                    <a:ext uri="{FF2B5EF4-FFF2-40B4-BE49-F238E27FC236}">
                      <a16:creationId xmlns:a16="http://schemas.microsoft.com/office/drawing/2014/main" id="{ACBD8E2F-EF62-47C3-8B4A-FF8728034B7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Tree>
    <p:extLst>
      <p:ext uri="{BB962C8B-B14F-4D97-AF65-F5344CB8AC3E}">
        <p14:creationId xmlns:p14="http://schemas.microsoft.com/office/powerpoint/2010/main" val="3001733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0144135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P65)</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02946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ニセ・誤情報にだまされないためには、まずは確認してみることが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第一歩です。</a:t>
            </a:r>
          </a:p>
          <a:p>
            <a:pPr>
              <a:lnSpc>
                <a:spcPct val="120000"/>
              </a:lnSpc>
            </a:pP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情報の検証のために、根拠となる情報があるのか、その分野の専門家の</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意見なのか、使われている画像は本物か、などを確認しましょう。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そして、安易に情報を拡散しないようにしましょう。本当かウソか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分からないもの、誰かを傷つける情報は拡散してはいけません。</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30880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2E9D8228-6CF7-4733-8FEE-A0F8869F1528}"/>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0296159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645001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P66)</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情報にリンク先などがあれば、投稿している人の所属などを確認して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みましょう。また、ある投稿が記事を引用している場合、記事の見出しだけでなく、実際にリンク先をクリックして、記事を読んでみたり、引用元が信頼</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できるかを確認しましょう。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画像付きの投稿の場合、その画像が正しい画像なのか確認する方法も</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あります。スマホやタブレットなら画像を長押し、</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PC</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なら右クリック</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をすると、「画像検索」して、検索した画像が使われている記事や出所元が</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どこかを調べることができます。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56733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6" name="Picture 25">
            <a:extLst>
              <a:ext uri="{FF2B5EF4-FFF2-40B4-BE49-F238E27FC236}">
                <a16:creationId xmlns:a16="http://schemas.microsoft.com/office/drawing/2014/main" id="{BC67123D-C77A-45BC-BA5F-F9B2D9CB457E}"/>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grpSp>
        <p:nvGrpSpPr>
          <p:cNvPr id="13" name="Group 12">
            <a:extLst>
              <a:ext uri="{FF2B5EF4-FFF2-40B4-BE49-F238E27FC236}">
                <a16:creationId xmlns:a16="http://schemas.microsoft.com/office/drawing/2014/main" id="{56F41708-4123-412A-B01C-DC57571F188F}"/>
              </a:ext>
            </a:extLst>
          </p:cNvPr>
          <p:cNvGrpSpPr/>
          <p:nvPr/>
        </p:nvGrpSpPr>
        <p:grpSpPr>
          <a:xfrm>
            <a:off x="0" y="4940300"/>
            <a:ext cx="12192000" cy="1409700"/>
            <a:chOff x="0" y="4876800"/>
            <a:chExt cx="12192000" cy="1409700"/>
          </a:xfrm>
        </p:grpSpPr>
        <p:sp>
          <p:nvSpPr>
            <p:cNvPr id="15" name="Rectangle 14">
              <a:extLst>
                <a:ext uri="{FF2B5EF4-FFF2-40B4-BE49-F238E27FC236}">
                  <a16:creationId xmlns:a16="http://schemas.microsoft.com/office/drawing/2014/main" id="{E699302D-976C-4AAE-9280-4906CAD1C0F1}"/>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6" name="Rectangle 15">
              <a:extLst>
                <a:ext uri="{FF2B5EF4-FFF2-40B4-BE49-F238E27FC236}">
                  <a16:creationId xmlns:a16="http://schemas.microsoft.com/office/drawing/2014/main" id="{47E8F168-4F84-4F13-B662-BF91E552B807}"/>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自分のスマホなどで画像検索を実際に試してみたり、ニュース記事の引用元リンクなどをクリックしてみるなど、</a:t>
              </a:r>
              <a:b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日常生活において、ニセ・誤情報を見極めるための行動がとれるように一緒に実践してみましょう。</a:t>
              </a:r>
            </a:p>
          </p:txBody>
        </p:sp>
        <p:grpSp>
          <p:nvGrpSpPr>
            <p:cNvPr id="19" name="Group 18">
              <a:extLst>
                <a:ext uri="{FF2B5EF4-FFF2-40B4-BE49-F238E27FC236}">
                  <a16:creationId xmlns:a16="http://schemas.microsoft.com/office/drawing/2014/main" id="{95267B26-0172-40C6-A2DF-C358FD1A481E}"/>
                </a:ext>
              </a:extLst>
            </p:cNvPr>
            <p:cNvGrpSpPr/>
            <p:nvPr/>
          </p:nvGrpSpPr>
          <p:grpSpPr>
            <a:xfrm>
              <a:off x="566487" y="4876800"/>
              <a:ext cx="2938713" cy="378884"/>
              <a:chOff x="566487" y="4826000"/>
              <a:chExt cx="2938713" cy="378884"/>
            </a:xfrm>
          </p:grpSpPr>
          <p:sp>
            <p:nvSpPr>
              <p:cNvPr id="20" name="Rectangle: Rounded Corners 19">
                <a:extLst>
                  <a:ext uri="{FF2B5EF4-FFF2-40B4-BE49-F238E27FC236}">
                    <a16:creationId xmlns:a16="http://schemas.microsoft.com/office/drawing/2014/main" id="{0D8B15A4-5D2D-43A2-A0D7-50BDBD4A085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21" name="Group 20">
                <a:extLst>
                  <a:ext uri="{FF2B5EF4-FFF2-40B4-BE49-F238E27FC236}">
                    <a16:creationId xmlns:a16="http://schemas.microsoft.com/office/drawing/2014/main" id="{E855BAD7-7D0F-4859-8544-B55BAC0F47E4}"/>
                  </a:ext>
                </a:extLst>
              </p:cNvPr>
              <p:cNvGrpSpPr/>
              <p:nvPr/>
            </p:nvGrpSpPr>
            <p:grpSpPr>
              <a:xfrm>
                <a:off x="608545" y="4861987"/>
                <a:ext cx="306910" cy="306910"/>
                <a:chOff x="608545" y="4873942"/>
                <a:chExt cx="306910" cy="306910"/>
              </a:xfrm>
            </p:grpSpPr>
            <p:sp>
              <p:nvSpPr>
                <p:cNvPr id="22" name="Oval 16">
                  <a:extLst>
                    <a:ext uri="{FF2B5EF4-FFF2-40B4-BE49-F238E27FC236}">
                      <a16:creationId xmlns:a16="http://schemas.microsoft.com/office/drawing/2014/main" id="{B20D4646-51F0-4DA0-91A8-72380AEE0140}"/>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3" name="Freeform 17">
                  <a:extLst>
                    <a:ext uri="{FF2B5EF4-FFF2-40B4-BE49-F238E27FC236}">
                      <a16:creationId xmlns:a16="http://schemas.microsoft.com/office/drawing/2014/main" id="{ACBD8E2F-EF62-47C3-8B4A-FF8728034B7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Tree>
    <p:extLst>
      <p:ext uri="{BB962C8B-B14F-4D97-AF65-F5344CB8AC3E}">
        <p14:creationId xmlns:p14="http://schemas.microsoft.com/office/powerpoint/2010/main" val="35808647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3056028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P67)</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75</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参考として、信頼できるサイトの判別方法についても紹介</a:t>
            </a:r>
            <a:r>
              <a:rPr kumimoji="1" lang="ja-JP" altLang="en-US" sz="1400" spc="100">
                <a:latin typeface="BIZ UDPGothic" panose="020B0400000000000000" pitchFamily="34" charset="-128"/>
                <a:ea typeface="BIZ UDPGothic" panose="020B0400000000000000" pitchFamily="34" charset="-128"/>
                <a:sym typeface="BIZ UDPゴシック" panose="020B0400000000000000" pitchFamily="50" charset="-128"/>
              </a:rPr>
              <a:t>します。</a:t>
            </a: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サイトの</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URL</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には、ウェブサイトに関する情報が含まれています。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https://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」で始まる</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URL</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は、セキュリティが強化された通信を行っていることを示します。反対に「</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http://</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」で始まる場合は、セキュリティが保証</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されていない通信が行われる可能性があるため、特に個人情報を入力する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サイトでは注意が必要です。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URL</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の末尾には、そのサイトがどのような組織によって運営されている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かを示す情報が含まれています。例えば、日本国の政府機関や</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独立行政法人、特殊法人などは「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.go.jp</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」が使われており、これらの</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ドメインを持つサイトは信頼できる可能性が高いです。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34293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4CA66115-0168-4284-9936-66F95EF45EA5}"/>
              </a:ext>
            </a:extLst>
          </p:cNvPr>
          <p:cNvPicPr>
            <a:picLocks noChangeAspect="1"/>
          </p:cNvPicPr>
          <p:nvPr/>
        </p:nvPicPr>
        <p:blipFill rotWithShape="1">
          <a:blip r:embed="rId6"/>
          <a:srcRect l="955" t="961" r="955"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21892721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06607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P68)</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76</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総務省の教材「インターネットとの向き合い方～ニセ・誤情報にだまされないために～第２版」では、インターネットのニセ・誤情報について</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詳しく説明しています。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もっと深く学びたい方は、本教材の内容もふまえて、詳しく学習して</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みましょう。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5332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D6E05974-5226-4DF8-B689-B1CD6D02C2CC}"/>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7592159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267806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P69)</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77</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PART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４で学んだことを振り返り、空欄の正解を見てみましょう。</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1</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つ目、ニセ・誤情報を拡散すると社会に悪影響を及ぼす可能性がある</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2</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つ目、真偽がわからないものや誰かを傷つける情報は拡散しない</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 </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3</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つ目、拡散する前にひと呼吸おくことが重要である</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5332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31CB8266-B601-4586-AB61-E7D148D8AFFD}"/>
              </a:ext>
            </a:extLst>
          </p:cNvPr>
          <p:cNvPicPr>
            <a:picLocks noChangeAspect="1"/>
          </p:cNvPicPr>
          <p:nvPr/>
        </p:nvPicPr>
        <p:blipFill rotWithShape="1">
          <a:blip r:embed="rId6"/>
          <a:srcRect l="950" t="961" r="95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1476016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987685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P70)</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78</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1" name="Picture 10">
            <a:extLst>
              <a:ext uri="{FF2B5EF4-FFF2-40B4-BE49-F238E27FC236}">
                <a16:creationId xmlns:a16="http://schemas.microsoft.com/office/drawing/2014/main" id="{6A8A720C-AA9A-4E98-9253-5DDC40D6AA47}"/>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869382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AF64A-85FD-AC43-A9B8-4CD9954ACFAD}"/>
            </a:ext>
          </a:extLst>
        </p:cNvPr>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56E6ACC-6015-C013-3B1F-F23E6B0F1E9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8" imgW="421" imgH="423" progId="TCLayout.ActiveDocument.1">
                  <p:embed/>
                </p:oleObj>
              </mc:Choice>
              <mc:Fallback>
                <p:oleObj name="think-cell Slide" r:id="rId18" imgW="421" imgH="423" progId="TCLayout.ActiveDocument.1">
                  <p:embed/>
                  <p:pic>
                    <p:nvPicPr>
                      <p:cNvPr id="4" name="Object 3" hidden="1">
                        <a:extLst>
                          <a:ext uri="{FF2B5EF4-FFF2-40B4-BE49-F238E27FC236}">
                            <a16:creationId xmlns:a16="http://schemas.microsoft.com/office/drawing/2014/main" id="{356E6ACC-6015-C013-3B1F-F23E6B0F1E95}"/>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80" name="Textfeld 1">
            <a:extLst>
              <a:ext uri="{FF2B5EF4-FFF2-40B4-BE49-F238E27FC236}">
                <a16:creationId xmlns:a16="http://schemas.microsoft.com/office/drawing/2014/main" id="{0A935FCD-583B-126C-12ED-89CEDBE62EBE}"/>
              </a:ext>
            </a:extLst>
          </p:cNvPr>
          <p:cNvSpPr txBox="1"/>
          <p:nvPr>
            <p:custDataLst>
              <p:tags r:id="rId3"/>
            </p:custDataLst>
          </p:nvPr>
        </p:nvSpPr>
        <p:spPr>
          <a:xfrm>
            <a:off x="566487" y="2062689"/>
            <a:ext cx="3392661" cy="4033311"/>
          </a:xfrm>
          <a:prstGeom prst="roundRect">
            <a:avLst>
              <a:gd name="adj" fmla="val 3183"/>
            </a:avLst>
          </a:prstGeom>
          <a:solidFill>
            <a:srgbClr val="FFFFFF"/>
          </a:solidFill>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endParaRPr lang="ja-JP" altLang="en-US" sz="2400" b="1" dirty="0">
              <a:solidFill>
                <a:srgbClr val="FA6900"/>
              </a:solidFill>
              <a:sym typeface="BIZ UDPゴシック" panose="020B0400000000000000" pitchFamily="50" charset="-128"/>
            </a:endParaRPr>
          </a:p>
        </p:txBody>
      </p:sp>
      <p:sp>
        <p:nvSpPr>
          <p:cNvPr id="81" name="Textfeld 1">
            <a:extLst>
              <a:ext uri="{FF2B5EF4-FFF2-40B4-BE49-F238E27FC236}">
                <a16:creationId xmlns:a16="http://schemas.microsoft.com/office/drawing/2014/main" id="{D6E4FB45-2268-1A4B-2952-07B47A9A8C2E}"/>
              </a:ext>
            </a:extLst>
          </p:cNvPr>
          <p:cNvSpPr txBox="1"/>
          <p:nvPr>
            <p:custDataLst>
              <p:tags r:id="rId4"/>
            </p:custDataLst>
          </p:nvPr>
        </p:nvSpPr>
        <p:spPr>
          <a:xfrm>
            <a:off x="4399670" y="2062689"/>
            <a:ext cx="3392661" cy="4033311"/>
          </a:xfrm>
          <a:prstGeom prst="roundRect">
            <a:avLst>
              <a:gd name="adj" fmla="val 3183"/>
            </a:avLst>
          </a:prstGeom>
          <a:solidFill>
            <a:srgbClr val="FFFFFF"/>
          </a:solidFill>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endParaRPr lang="ja-JP" altLang="en-US" sz="2400" b="1" dirty="0">
              <a:solidFill>
                <a:srgbClr val="FA6900"/>
              </a:solidFill>
              <a:sym typeface="BIZ UDPゴシック" panose="020B0400000000000000" pitchFamily="50" charset="-128"/>
            </a:endParaRPr>
          </a:p>
        </p:txBody>
      </p:sp>
      <p:sp>
        <p:nvSpPr>
          <p:cNvPr id="82" name="Textfeld 1">
            <a:extLst>
              <a:ext uri="{FF2B5EF4-FFF2-40B4-BE49-F238E27FC236}">
                <a16:creationId xmlns:a16="http://schemas.microsoft.com/office/drawing/2014/main" id="{0AE2BF45-18F4-C4F3-564D-0413138D8CF5}"/>
              </a:ext>
            </a:extLst>
          </p:cNvPr>
          <p:cNvSpPr txBox="1"/>
          <p:nvPr>
            <p:custDataLst>
              <p:tags r:id="rId5"/>
            </p:custDataLst>
          </p:nvPr>
        </p:nvSpPr>
        <p:spPr>
          <a:xfrm>
            <a:off x="8232852" y="2062689"/>
            <a:ext cx="3392661" cy="4033311"/>
          </a:xfrm>
          <a:prstGeom prst="roundRect">
            <a:avLst>
              <a:gd name="adj" fmla="val 3183"/>
            </a:avLst>
          </a:prstGeom>
          <a:solidFill>
            <a:srgbClr val="FFFFFF"/>
          </a:solidFill>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endParaRPr lang="ja-JP" altLang="en-US" sz="2400" b="1" dirty="0">
              <a:solidFill>
                <a:srgbClr val="FA6900"/>
              </a:solidFill>
              <a:sym typeface="BIZ UDPゴシック" panose="020B0400000000000000" pitchFamily="50" charset="-128"/>
            </a:endParaRPr>
          </a:p>
        </p:txBody>
      </p:sp>
      <p:sp>
        <p:nvSpPr>
          <p:cNvPr id="35" name="タイトル 5">
            <a:extLst>
              <a:ext uri="{FF2B5EF4-FFF2-40B4-BE49-F238E27FC236}">
                <a16:creationId xmlns:a16="http://schemas.microsoft.com/office/drawing/2014/main" id="{B93251F9-AF24-DB8F-1780-BB193C3A5DC7}"/>
              </a:ext>
            </a:extLst>
          </p:cNvPr>
          <p:cNvSpPr>
            <a:spLocks noGrp="1"/>
          </p:cNvSpPr>
          <p:nvPr>
            <p:ph type="title"/>
          </p:nvPr>
        </p:nvSpPr>
        <p:spPr>
          <a:xfrm>
            <a:off x="566487" y="302026"/>
            <a:ext cx="11059026" cy="369332"/>
          </a:xfrm>
        </p:spPr>
        <p:txBody>
          <a:bodyPr vert="horz"/>
          <a:lstStyle/>
          <a:p>
            <a:r>
              <a:rPr lang="ja-JP" altLang="en-US" dirty="0"/>
              <a:t>講座実施時のポイント</a:t>
            </a:r>
            <a:endParaRPr lang="ja-JP" altLang="en-US" dirty="0">
              <a:latin typeface="BIZ UDPゴシック" panose="020B0400000000000000" pitchFamily="50" charset="-128"/>
            </a:endParaRPr>
          </a:p>
        </p:txBody>
      </p:sp>
      <p:sp>
        <p:nvSpPr>
          <p:cNvPr id="7" name="Slide Number Placeholder 6">
            <a:extLst>
              <a:ext uri="{FF2B5EF4-FFF2-40B4-BE49-F238E27FC236}">
                <a16:creationId xmlns:a16="http://schemas.microsoft.com/office/drawing/2014/main" id="{A1E4257D-8B7F-D666-F837-B4851A0E7583}"/>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a:t>
            </a:fld>
            <a:endParaRPr lang="ja-JP" altLang="en-US"/>
          </a:p>
        </p:txBody>
      </p:sp>
      <p:sp>
        <p:nvSpPr>
          <p:cNvPr id="76" name="Textfeld 1">
            <a:extLst>
              <a:ext uri="{FF2B5EF4-FFF2-40B4-BE49-F238E27FC236}">
                <a16:creationId xmlns:a16="http://schemas.microsoft.com/office/drawing/2014/main" id="{719377D1-B6C1-CA4F-E95A-DBEC1F3CFA01}"/>
              </a:ext>
            </a:extLst>
          </p:cNvPr>
          <p:cNvSpPr txBox="1"/>
          <p:nvPr>
            <p:custDataLst>
              <p:tags r:id="rId6"/>
            </p:custDataLst>
          </p:nvPr>
        </p:nvSpPr>
        <p:spPr>
          <a:xfrm>
            <a:off x="4399669" y="3548141"/>
            <a:ext cx="3392661" cy="1199092"/>
          </a:xfrm>
          <a:prstGeom prst="rect">
            <a:avLst/>
          </a:prstGeom>
          <a:noFill/>
          <a:extLst>
            <a:ext uri="{909E8E84-426E-40DD-AFC4-6F175D3DCCD1}">
              <a14:hiddenFill xmlns:a14="http://schemas.microsoft.com/office/drawing/2010/main">
                <a:solidFill>
                  <a:srgbClr val="FFFFFF"/>
                </a:solidFill>
              </a14:hiddenFill>
            </a:ext>
          </a:extLst>
        </p:spPr>
        <p:txBody>
          <a:bodyPr wrap="none" lIns="45720" tIns="45720" rIns="45720" bIns="45720" rtlCol="0" anchor="t">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000" dirty="0">
                <a:sym typeface="BIZ UDPゴシック" panose="020B0400000000000000" pitchFamily="50" charset="-128"/>
              </a:rPr>
              <a:t>ペアレンタルコントロール</a:t>
            </a:r>
            <a:br>
              <a:rPr lang="en-US" altLang="ja-JP" sz="2000" dirty="0">
                <a:sym typeface="BIZ UDPゴシック" panose="020B0400000000000000" pitchFamily="50" charset="-128"/>
              </a:rPr>
            </a:br>
            <a:r>
              <a:rPr lang="ja-JP" altLang="en-US" sz="2000" dirty="0">
                <a:sym typeface="BIZ UDPゴシック" panose="020B0400000000000000" pitchFamily="50" charset="-128"/>
              </a:rPr>
              <a:t>など、保護者の皆さま</a:t>
            </a:r>
            <a:br>
              <a:rPr lang="en-US" altLang="ja-JP" sz="2000" dirty="0">
                <a:sym typeface="BIZ UDPゴシック" panose="020B0400000000000000" pitchFamily="50" charset="-128"/>
              </a:rPr>
            </a:br>
            <a:r>
              <a:rPr lang="ja-JP" altLang="en-US" sz="2000" dirty="0">
                <a:sym typeface="BIZ UDPゴシック" panose="020B0400000000000000" pitchFamily="50" charset="-128"/>
              </a:rPr>
              <a:t>にとって身近なテーマや</a:t>
            </a:r>
            <a:br>
              <a:rPr lang="en-US" altLang="ja-JP" sz="2000" dirty="0">
                <a:sym typeface="BIZ UDPゴシック" panose="020B0400000000000000" pitchFamily="50" charset="-128"/>
              </a:rPr>
            </a:br>
            <a:r>
              <a:rPr lang="ja-JP" altLang="en-US" sz="2000" dirty="0">
                <a:sym typeface="BIZ UDPゴシック" panose="020B0400000000000000" pitchFamily="50" charset="-128"/>
              </a:rPr>
              <a:t>最新事例を学べる</a:t>
            </a:r>
          </a:p>
        </p:txBody>
      </p:sp>
      <p:sp>
        <p:nvSpPr>
          <p:cNvPr id="77" name="Textfeld 1">
            <a:extLst>
              <a:ext uri="{FF2B5EF4-FFF2-40B4-BE49-F238E27FC236}">
                <a16:creationId xmlns:a16="http://schemas.microsoft.com/office/drawing/2014/main" id="{ACB888AA-F668-3ACF-CE9C-D9E1DDABD6CF}"/>
              </a:ext>
            </a:extLst>
          </p:cNvPr>
          <p:cNvSpPr txBox="1"/>
          <p:nvPr>
            <p:custDataLst>
              <p:tags r:id="rId7"/>
            </p:custDataLst>
          </p:nvPr>
        </p:nvSpPr>
        <p:spPr>
          <a:xfrm>
            <a:off x="566487" y="3548141"/>
            <a:ext cx="3392661" cy="1199092"/>
          </a:xfrm>
          <a:prstGeom prst="rect">
            <a:avLst/>
          </a:prstGeom>
          <a:noFill/>
          <a:extLst>
            <a:ext uri="{909E8E84-426E-40DD-AFC4-6F175D3DCCD1}">
              <a14:hiddenFill xmlns:a14="http://schemas.microsoft.com/office/drawing/2010/main">
                <a:solidFill>
                  <a:srgbClr val="FFFFFF"/>
                </a:solidFill>
              </a14:hiddenFill>
            </a:ext>
          </a:extLst>
        </p:spPr>
        <p:txBody>
          <a:bodyPr wrap="none" lIns="45720" tIns="45720" rIns="45720" bIns="45720" rtlCol="0" anchor="t">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000" dirty="0">
                <a:sym typeface="BIZ UDPゴシック" panose="020B0400000000000000" pitchFamily="50" charset="-128"/>
              </a:rPr>
              <a:t>特徴を理解することで、</a:t>
            </a:r>
            <a:br>
              <a:rPr lang="en-US" altLang="ja-JP" sz="2000" dirty="0">
                <a:sym typeface="BIZ UDPゴシック" panose="020B0400000000000000" pitchFamily="50" charset="-128"/>
              </a:rPr>
            </a:br>
            <a:r>
              <a:rPr lang="ja-JP" altLang="en-US" sz="2000" dirty="0">
                <a:sym typeface="BIZ UDPゴシック" panose="020B0400000000000000" pitchFamily="50" charset="-128"/>
              </a:rPr>
              <a:t>新たな課題にも対処できる</a:t>
            </a:r>
            <a:br>
              <a:rPr lang="en-US" altLang="ja-JP" sz="2000" dirty="0">
                <a:sym typeface="BIZ UDPゴシック" panose="020B0400000000000000" pitchFamily="50" charset="-128"/>
              </a:rPr>
            </a:br>
            <a:r>
              <a:rPr lang="ja-JP" altLang="en-US" sz="2000" dirty="0">
                <a:sym typeface="BIZ UDPゴシック" panose="020B0400000000000000" pitchFamily="50" charset="-128"/>
              </a:rPr>
              <a:t>能力を身につける</a:t>
            </a:r>
          </a:p>
        </p:txBody>
      </p:sp>
      <p:sp>
        <p:nvSpPr>
          <p:cNvPr id="78" name="Textfeld 1">
            <a:extLst>
              <a:ext uri="{FF2B5EF4-FFF2-40B4-BE49-F238E27FC236}">
                <a16:creationId xmlns:a16="http://schemas.microsoft.com/office/drawing/2014/main" id="{490378C0-1294-61A3-E142-984BB0DDD09B}"/>
              </a:ext>
            </a:extLst>
          </p:cNvPr>
          <p:cNvSpPr txBox="1"/>
          <p:nvPr>
            <p:custDataLst>
              <p:tags r:id="rId8"/>
            </p:custDataLst>
          </p:nvPr>
        </p:nvSpPr>
        <p:spPr>
          <a:xfrm>
            <a:off x="8232852" y="3548141"/>
            <a:ext cx="3392661" cy="1199092"/>
          </a:xfrm>
          <a:prstGeom prst="rect">
            <a:avLst/>
          </a:prstGeom>
          <a:noFill/>
          <a:extLst>
            <a:ext uri="{909E8E84-426E-40DD-AFC4-6F175D3DCCD1}">
              <a14:hiddenFill xmlns:a14="http://schemas.microsoft.com/office/drawing/2010/main">
                <a:solidFill>
                  <a:srgbClr val="FFFFFF"/>
                </a:solidFill>
              </a14:hiddenFill>
            </a:ext>
          </a:extLst>
        </p:spPr>
        <p:txBody>
          <a:bodyPr wrap="none" lIns="45720" tIns="45720" rIns="45720" bIns="45720" rtlCol="0" anchor="t">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000" dirty="0">
                <a:sym typeface="BIZ UDPゴシック" panose="020B0400000000000000" pitchFamily="50" charset="-128"/>
              </a:rPr>
              <a:t>受講者との意見共有や、</a:t>
            </a:r>
            <a:br>
              <a:rPr lang="en-US" altLang="ja-JP" sz="2000" dirty="0">
                <a:sym typeface="BIZ UDPゴシック" panose="020B0400000000000000" pitchFamily="50" charset="-128"/>
              </a:rPr>
            </a:br>
            <a:r>
              <a:rPr lang="ja-JP" altLang="en-US" sz="2000" dirty="0">
                <a:sym typeface="BIZ UDPゴシック" panose="020B0400000000000000" pitchFamily="50" charset="-128"/>
              </a:rPr>
              <a:t>質問、振り返りを通じて</a:t>
            </a:r>
            <a:br>
              <a:rPr lang="en-US" altLang="ja-JP" sz="2000" dirty="0">
                <a:sym typeface="BIZ UDPゴシック" panose="020B0400000000000000" pitchFamily="50" charset="-128"/>
              </a:rPr>
            </a:br>
            <a:r>
              <a:rPr lang="ja-JP" altLang="en-US" sz="2000" dirty="0">
                <a:sym typeface="BIZ UDPゴシック" panose="020B0400000000000000" pitchFamily="50" charset="-128"/>
              </a:rPr>
              <a:t>一緒に考える</a:t>
            </a:r>
          </a:p>
        </p:txBody>
      </p:sp>
      <p:sp>
        <p:nvSpPr>
          <p:cNvPr id="13" name="Oval 12">
            <a:extLst>
              <a:ext uri="{FF2B5EF4-FFF2-40B4-BE49-F238E27FC236}">
                <a16:creationId xmlns:a16="http://schemas.microsoft.com/office/drawing/2014/main" id="{5C5E60BF-0FE2-8E6E-59C4-C5C524BB319E}"/>
              </a:ext>
            </a:extLst>
          </p:cNvPr>
          <p:cNvSpPr/>
          <p:nvPr>
            <p:custDataLst>
              <p:tags r:id="rId9"/>
            </p:custDataLst>
          </p:nvPr>
        </p:nvSpPr>
        <p:spPr>
          <a:xfrm>
            <a:off x="9234253" y="1368605"/>
            <a:ext cx="1389859" cy="1388168"/>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nvGrpSpPr>
          <p:cNvPr id="33" name="Group 32">
            <a:extLst>
              <a:ext uri="{FF2B5EF4-FFF2-40B4-BE49-F238E27FC236}">
                <a16:creationId xmlns:a16="http://schemas.microsoft.com/office/drawing/2014/main" id="{B1B1FEBD-1575-D0D2-3FC6-354CF2708877}"/>
              </a:ext>
            </a:extLst>
          </p:cNvPr>
          <p:cNvGrpSpPr/>
          <p:nvPr/>
        </p:nvGrpSpPr>
        <p:grpSpPr bwMode="ltGray">
          <a:xfrm>
            <a:off x="9426237" y="1657317"/>
            <a:ext cx="1005890" cy="776108"/>
            <a:chOff x="5387022" y="2882899"/>
            <a:chExt cx="1417956" cy="1095377"/>
          </a:xfrm>
          <a:solidFill>
            <a:srgbClr val="FF862C"/>
          </a:solidFill>
        </p:grpSpPr>
        <p:sp>
          <p:nvSpPr>
            <p:cNvPr id="46" name="Freeform 14">
              <a:extLst>
                <a:ext uri="{FF2B5EF4-FFF2-40B4-BE49-F238E27FC236}">
                  <a16:creationId xmlns:a16="http://schemas.microsoft.com/office/drawing/2014/main" id="{CEAB0AB0-C37A-1ACB-F684-3F9F3D000559}"/>
                </a:ext>
              </a:extLst>
            </p:cNvPr>
            <p:cNvSpPr>
              <a:spLocks/>
            </p:cNvSpPr>
            <p:nvPr/>
          </p:nvSpPr>
          <p:spPr bwMode="ltGray">
            <a:xfrm>
              <a:off x="5387022" y="2919413"/>
              <a:ext cx="1270953" cy="1058863"/>
            </a:xfrm>
            <a:custGeom>
              <a:avLst/>
              <a:gdLst>
                <a:gd name="connsiteX0" fmla="*/ 903720 w 1270953"/>
                <a:gd name="connsiteY0" fmla="*/ 565150 h 1058863"/>
                <a:gd name="connsiteX1" fmla="*/ 904433 w 1270953"/>
                <a:gd name="connsiteY1" fmla="*/ 565864 h 1058863"/>
                <a:gd name="connsiteX2" fmla="*/ 933669 w 1270953"/>
                <a:gd name="connsiteY2" fmla="*/ 598683 h 1058863"/>
                <a:gd name="connsiteX3" fmla="*/ 928678 w 1270953"/>
                <a:gd name="connsiteY3" fmla="*/ 644344 h 1058863"/>
                <a:gd name="connsiteX4" fmla="*/ 891598 w 1270953"/>
                <a:gd name="connsiteY4" fmla="*/ 702134 h 1058863"/>
                <a:gd name="connsiteX5" fmla="*/ 873771 w 1270953"/>
                <a:gd name="connsiteY5" fmla="*/ 727819 h 1058863"/>
                <a:gd name="connsiteX6" fmla="*/ 922973 w 1270953"/>
                <a:gd name="connsiteY6" fmla="*/ 738520 h 1058863"/>
                <a:gd name="connsiteX7" fmla="*/ 935809 w 1270953"/>
                <a:gd name="connsiteY7" fmla="*/ 742801 h 1058863"/>
                <a:gd name="connsiteX8" fmla="*/ 940800 w 1270953"/>
                <a:gd name="connsiteY8" fmla="*/ 755643 h 1058863"/>
                <a:gd name="connsiteX9" fmla="*/ 945079 w 1270953"/>
                <a:gd name="connsiteY9" fmla="*/ 887633 h 1058863"/>
                <a:gd name="connsiteX10" fmla="*/ 1008542 w 1270953"/>
                <a:gd name="connsiteY10" fmla="*/ 894768 h 1058863"/>
                <a:gd name="connsiteX11" fmla="*/ 1069866 w 1270953"/>
                <a:gd name="connsiteY11" fmla="*/ 891200 h 1058863"/>
                <a:gd name="connsiteX12" fmla="*/ 1081989 w 1270953"/>
                <a:gd name="connsiteY12" fmla="*/ 893341 h 1058863"/>
                <a:gd name="connsiteX13" fmla="*/ 1089119 w 1270953"/>
                <a:gd name="connsiteY13" fmla="*/ 906183 h 1058863"/>
                <a:gd name="connsiteX14" fmla="*/ 1089119 w 1270953"/>
                <a:gd name="connsiteY14" fmla="*/ 1027471 h 1058863"/>
                <a:gd name="connsiteX15" fmla="*/ 1239578 w 1270953"/>
                <a:gd name="connsiteY15" fmla="*/ 993225 h 1058863"/>
                <a:gd name="connsiteX16" fmla="*/ 1239578 w 1270953"/>
                <a:gd name="connsiteY16" fmla="*/ 939002 h 1058863"/>
                <a:gd name="connsiteX17" fmla="*/ 1239578 w 1270953"/>
                <a:gd name="connsiteY17" fmla="*/ 938289 h 1058863"/>
                <a:gd name="connsiteX18" fmla="*/ 1241717 w 1270953"/>
                <a:gd name="connsiteY18" fmla="*/ 939716 h 1058863"/>
                <a:gd name="connsiteX19" fmla="*/ 1256692 w 1270953"/>
                <a:gd name="connsiteY19" fmla="*/ 942569 h 1058863"/>
                <a:gd name="connsiteX20" fmla="*/ 1270953 w 1270953"/>
                <a:gd name="connsiteY20" fmla="*/ 940429 h 1058863"/>
                <a:gd name="connsiteX21" fmla="*/ 1270953 w 1270953"/>
                <a:gd name="connsiteY21" fmla="*/ 1002500 h 1058863"/>
                <a:gd name="connsiteX22" fmla="*/ 1263109 w 1270953"/>
                <a:gd name="connsiteY22" fmla="*/ 1016056 h 1058863"/>
                <a:gd name="connsiteX23" fmla="*/ 1088406 w 1270953"/>
                <a:gd name="connsiteY23" fmla="*/ 1058863 h 1058863"/>
                <a:gd name="connsiteX24" fmla="*/ 1072719 w 1270953"/>
                <a:gd name="connsiteY24" fmla="*/ 1058150 h 1058863"/>
                <a:gd name="connsiteX25" fmla="*/ 1057744 w 1270953"/>
                <a:gd name="connsiteY25" fmla="*/ 1042454 h 1058863"/>
                <a:gd name="connsiteX26" fmla="*/ 1057744 w 1270953"/>
                <a:gd name="connsiteY26" fmla="*/ 924020 h 1058863"/>
                <a:gd name="connsiteX27" fmla="*/ 1009968 w 1270953"/>
                <a:gd name="connsiteY27" fmla="*/ 926160 h 1058863"/>
                <a:gd name="connsiteX28" fmla="*/ 922973 w 1270953"/>
                <a:gd name="connsiteY28" fmla="*/ 909750 h 1058863"/>
                <a:gd name="connsiteX29" fmla="*/ 906573 w 1270953"/>
                <a:gd name="connsiteY29" fmla="*/ 819141 h 1058863"/>
                <a:gd name="connsiteX30" fmla="*/ 907999 w 1270953"/>
                <a:gd name="connsiteY30" fmla="*/ 770626 h 1058863"/>
                <a:gd name="connsiteX31" fmla="*/ 843822 w 1270953"/>
                <a:gd name="connsiteY31" fmla="*/ 739234 h 1058863"/>
                <a:gd name="connsiteX32" fmla="*/ 869493 w 1270953"/>
                <a:gd name="connsiteY32" fmla="*/ 680017 h 1058863"/>
                <a:gd name="connsiteX33" fmla="*/ 899442 w 1270953"/>
                <a:gd name="connsiteY33" fmla="*/ 632929 h 1058863"/>
                <a:gd name="connsiteX34" fmla="*/ 903007 w 1270953"/>
                <a:gd name="connsiteY34" fmla="*/ 589408 h 1058863"/>
                <a:gd name="connsiteX35" fmla="*/ 903720 w 1270953"/>
                <a:gd name="connsiteY35" fmla="*/ 565150 h 1058863"/>
                <a:gd name="connsiteX36" fmla="*/ 275370 w 1270953"/>
                <a:gd name="connsiteY36" fmla="*/ 357187 h 1058863"/>
                <a:gd name="connsiteX37" fmla="*/ 298221 w 1270953"/>
                <a:gd name="connsiteY37" fmla="*/ 357901 h 1058863"/>
                <a:gd name="connsiteX38" fmla="*/ 514589 w 1270953"/>
                <a:gd name="connsiteY38" fmla="*/ 483559 h 1058863"/>
                <a:gd name="connsiteX39" fmla="*/ 514589 w 1270953"/>
                <a:gd name="connsiteY39" fmla="*/ 488557 h 1058863"/>
                <a:gd name="connsiteX40" fmla="*/ 507448 w 1270953"/>
                <a:gd name="connsiteY40" fmla="*/ 517116 h 1058863"/>
                <a:gd name="connsiteX41" fmla="*/ 489596 w 1270953"/>
                <a:gd name="connsiteY41" fmla="*/ 546388 h 1058863"/>
                <a:gd name="connsiteX42" fmla="*/ 483169 w 1270953"/>
                <a:gd name="connsiteY42" fmla="*/ 555670 h 1058863"/>
                <a:gd name="connsiteX43" fmla="*/ 333211 w 1270953"/>
                <a:gd name="connsiteY43" fmla="*/ 671332 h 1058863"/>
                <a:gd name="connsiteX44" fmla="*/ 331783 w 1270953"/>
                <a:gd name="connsiteY44" fmla="*/ 671332 h 1058863"/>
                <a:gd name="connsiteX45" fmla="*/ 329641 w 1270953"/>
                <a:gd name="connsiteY45" fmla="*/ 664193 h 1058863"/>
                <a:gd name="connsiteX46" fmla="*/ 359632 w 1270953"/>
                <a:gd name="connsiteY46" fmla="*/ 634206 h 1058863"/>
                <a:gd name="connsiteX47" fmla="*/ 210388 w 1270953"/>
                <a:gd name="connsiteY47" fmla="*/ 699177 h 1058863"/>
                <a:gd name="connsiteX48" fmla="*/ 145406 w 1270953"/>
                <a:gd name="connsiteY48" fmla="*/ 816268 h 1058863"/>
                <a:gd name="connsiteX49" fmla="*/ 163258 w 1270953"/>
                <a:gd name="connsiteY49" fmla="*/ 911225 h 1058863"/>
                <a:gd name="connsiteX50" fmla="*/ 161830 w 1270953"/>
                <a:gd name="connsiteY50" fmla="*/ 911225 h 1058863"/>
                <a:gd name="connsiteX51" fmla="*/ 28296 w 1270953"/>
                <a:gd name="connsiteY51" fmla="*/ 499266 h 1058863"/>
                <a:gd name="connsiteX52" fmla="*/ 275370 w 1270953"/>
                <a:gd name="connsiteY52" fmla="*/ 357187 h 1058863"/>
                <a:gd name="connsiteX53" fmla="*/ 745473 w 1270953"/>
                <a:gd name="connsiteY53" fmla="*/ 0 h 1058863"/>
                <a:gd name="connsiteX54" fmla="*/ 998793 w 1270953"/>
                <a:gd name="connsiteY54" fmla="*/ 0 h 1058863"/>
                <a:gd name="connsiteX55" fmla="*/ 1036003 w 1270953"/>
                <a:gd name="connsiteY55" fmla="*/ 37211 h 1058863"/>
                <a:gd name="connsiteX56" fmla="*/ 1036003 w 1270953"/>
                <a:gd name="connsiteY56" fmla="*/ 197503 h 1058863"/>
                <a:gd name="connsiteX57" fmla="*/ 998793 w 1270953"/>
                <a:gd name="connsiteY57" fmla="*/ 234714 h 1058863"/>
                <a:gd name="connsiteX58" fmla="*/ 935105 w 1270953"/>
                <a:gd name="connsiteY58" fmla="*/ 234714 h 1058863"/>
                <a:gd name="connsiteX59" fmla="*/ 935105 w 1270953"/>
                <a:gd name="connsiteY59" fmla="*/ 320585 h 1058863"/>
                <a:gd name="connsiteX60" fmla="*/ 926518 w 1270953"/>
                <a:gd name="connsiteY60" fmla="*/ 327025 h 1058863"/>
                <a:gd name="connsiteX61" fmla="*/ 914353 w 1270953"/>
                <a:gd name="connsiteY61" fmla="*/ 320585 h 1058863"/>
                <a:gd name="connsiteX62" fmla="*/ 834922 w 1270953"/>
                <a:gd name="connsiteY62" fmla="*/ 234714 h 1058863"/>
                <a:gd name="connsiteX63" fmla="*/ 745473 w 1270953"/>
                <a:gd name="connsiteY63" fmla="*/ 234714 h 1058863"/>
                <a:gd name="connsiteX64" fmla="*/ 708978 w 1270953"/>
                <a:gd name="connsiteY64" fmla="*/ 197503 h 1058863"/>
                <a:gd name="connsiteX65" fmla="*/ 708978 w 1270953"/>
                <a:gd name="connsiteY65" fmla="*/ 196072 h 1058863"/>
                <a:gd name="connsiteX66" fmla="*/ 708978 w 1270953"/>
                <a:gd name="connsiteY66" fmla="*/ 37211 h 1058863"/>
                <a:gd name="connsiteX67" fmla="*/ 729730 w 1270953"/>
                <a:gd name="connsiteY67" fmla="*/ 3578 h 1058863"/>
                <a:gd name="connsiteX68" fmla="*/ 734740 w 1270953"/>
                <a:gd name="connsiteY68" fmla="*/ 1431 h 1058863"/>
                <a:gd name="connsiteX69" fmla="*/ 745473 w 1270953"/>
                <a:gd name="connsiteY69" fmla="*/ 0 h 105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270953" h="1058863">
                  <a:moveTo>
                    <a:pt x="903720" y="565150"/>
                  </a:moveTo>
                  <a:cubicBezTo>
                    <a:pt x="903720" y="565150"/>
                    <a:pt x="904433" y="565864"/>
                    <a:pt x="904433" y="565864"/>
                  </a:cubicBezTo>
                  <a:cubicBezTo>
                    <a:pt x="911564" y="575852"/>
                    <a:pt x="921547" y="586554"/>
                    <a:pt x="933669" y="598683"/>
                  </a:cubicBezTo>
                  <a:cubicBezTo>
                    <a:pt x="932956" y="620800"/>
                    <a:pt x="932243" y="635782"/>
                    <a:pt x="928678" y="644344"/>
                  </a:cubicBezTo>
                  <a:cubicBezTo>
                    <a:pt x="925112" y="652905"/>
                    <a:pt x="912277" y="682157"/>
                    <a:pt x="891598" y="702134"/>
                  </a:cubicBezTo>
                  <a:cubicBezTo>
                    <a:pt x="881615" y="712836"/>
                    <a:pt x="875910" y="722824"/>
                    <a:pt x="873771" y="727819"/>
                  </a:cubicBezTo>
                  <a:cubicBezTo>
                    <a:pt x="878763" y="733526"/>
                    <a:pt x="894450" y="742088"/>
                    <a:pt x="922973" y="738520"/>
                  </a:cubicBezTo>
                  <a:cubicBezTo>
                    <a:pt x="927965" y="737807"/>
                    <a:pt x="932243" y="739947"/>
                    <a:pt x="935809" y="742801"/>
                  </a:cubicBezTo>
                  <a:cubicBezTo>
                    <a:pt x="939374" y="746368"/>
                    <a:pt x="940800" y="750649"/>
                    <a:pt x="940800" y="755643"/>
                  </a:cubicBezTo>
                  <a:cubicBezTo>
                    <a:pt x="935809" y="817001"/>
                    <a:pt x="937948" y="876931"/>
                    <a:pt x="945079" y="887633"/>
                  </a:cubicBezTo>
                  <a:cubicBezTo>
                    <a:pt x="947218" y="889060"/>
                    <a:pt x="958627" y="894768"/>
                    <a:pt x="1008542" y="894768"/>
                  </a:cubicBezTo>
                  <a:cubicBezTo>
                    <a:pt x="1037778" y="894054"/>
                    <a:pt x="1064875" y="891914"/>
                    <a:pt x="1069866" y="891200"/>
                  </a:cubicBezTo>
                  <a:cubicBezTo>
                    <a:pt x="1074145" y="890487"/>
                    <a:pt x="1078423" y="891200"/>
                    <a:pt x="1081989" y="893341"/>
                  </a:cubicBezTo>
                  <a:cubicBezTo>
                    <a:pt x="1086267" y="896195"/>
                    <a:pt x="1089119" y="901189"/>
                    <a:pt x="1089119" y="906183"/>
                  </a:cubicBezTo>
                  <a:cubicBezTo>
                    <a:pt x="1089119" y="906183"/>
                    <a:pt x="1089119" y="906183"/>
                    <a:pt x="1089119" y="1027471"/>
                  </a:cubicBezTo>
                  <a:cubicBezTo>
                    <a:pt x="1118355" y="1026758"/>
                    <a:pt x="1184671" y="1023190"/>
                    <a:pt x="1239578" y="993225"/>
                  </a:cubicBezTo>
                  <a:cubicBezTo>
                    <a:pt x="1239578" y="993225"/>
                    <a:pt x="1239578" y="993225"/>
                    <a:pt x="1239578" y="939002"/>
                  </a:cubicBezTo>
                  <a:cubicBezTo>
                    <a:pt x="1239578" y="939002"/>
                    <a:pt x="1239578" y="938289"/>
                    <a:pt x="1239578" y="938289"/>
                  </a:cubicBezTo>
                  <a:cubicBezTo>
                    <a:pt x="1240291" y="939002"/>
                    <a:pt x="1241004" y="939002"/>
                    <a:pt x="1241717" y="939716"/>
                  </a:cubicBezTo>
                  <a:cubicBezTo>
                    <a:pt x="1245996" y="941856"/>
                    <a:pt x="1250987" y="942569"/>
                    <a:pt x="1256692" y="942569"/>
                  </a:cubicBezTo>
                  <a:cubicBezTo>
                    <a:pt x="1259544" y="942569"/>
                    <a:pt x="1263822" y="942569"/>
                    <a:pt x="1270953" y="940429"/>
                  </a:cubicBezTo>
                  <a:cubicBezTo>
                    <a:pt x="1270953" y="940429"/>
                    <a:pt x="1270953" y="940429"/>
                    <a:pt x="1270953" y="1002500"/>
                  </a:cubicBezTo>
                  <a:cubicBezTo>
                    <a:pt x="1270953" y="1008208"/>
                    <a:pt x="1268101" y="1013202"/>
                    <a:pt x="1263109" y="1016056"/>
                  </a:cubicBezTo>
                  <a:cubicBezTo>
                    <a:pt x="1199646" y="1054582"/>
                    <a:pt x="1121921" y="1058863"/>
                    <a:pt x="1088406" y="1058863"/>
                  </a:cubicBezTo>
                  <a:cubicBezTo>
                    <a:pt x="1079136" y="1058863"/>
                    <a:pt x="1073432" y="1058150"/>
                    <a:pt x="1072719" y="1058150"/>
                  </a:cubicBezTo>
                  <a:cubicBezTo>
                    <a:pt x="1064162" y="1057436"/>
                    <a:pt x="1057744" y="1051015"/>
                    <a:pt x="1057744" y="1042454"/>
                  </a:cubicBezTo>
                  <a:cubicBezTo>
                    <a:pt x="1057744" y="1042454"/>
                    <a:pt x="1057744" y="1042454"/>
                    <a:pt x="1057744" y="924020"/>
                  </a:cubicBezTo>
                  <a:cubicBezTo>
                    <a:pt x="1041343" y="925446"/>
                    <a:pt x="1019951" y="926160"/>
                    <a:pt x="1009968" y="926160"/>
                  </a:cubicBezTo>
                  <a:cubicBezTo>
                    <a:pt x="947218" y="926160"/>
                    <a:pt x="930817" y="917598"/>
                    <a:pt x="922973" y="909750"/>
                  </a:cubicBezTo>
                  <a:cubicBezTo>
                    <a:pt x="915129" y="901189"/>
                    <a:pt x="906573" y="884066"/>
                    <a:pt x="906573" y="819141"/>
                  </a:cubicBezTo>
                  <a:cubicBezTo>
                    <a:pt x="906573" y="800591"/>
                    <a:pt x="907286" y="783468"/>
                    <a:pt x="907999" y="770626"/>
                  </a:cubicBezTo>
                  <a:cubicBezTo>
                    <a:pt x="868067" y="769913"/>
                    <a:pt x="848814" y="750649"/>
                    <a:pt x="843822" y="739234"/>
                  </a:cubicBezTo>
                  <a:cubicBezTo>
                    <a:pt x="835978" y="720684"/>
                    <a:pt x="856657" y="693573"/>
                    <a:pt x="869493" y="680017"/>
                  </a:cubicBezTo>
                  <a:cubicBezTo>
                    <a:pt x="882328" y="667175"/>
                    <a:pt x="893737" y="647198"/>
                    <a:pt x="899442" y="632929"/>
                  </a:cubicBezTo>
                  <a:cubicBezTo>
                    <a:pt x="901581" y="627221"/>
                    <a:pt x="902294" y="603677"/>
                    <a:pt x="903007" y="589408"/>
                  </a:cubicBezTo>
                  <a:cubicBezTo>
                    <a:pt x="903007" y="580846"/>
                    <a:pt x="903007" y="572285"/>
                    <a:pt x="903720" y="565150"/>
                  </a:cubicBezTo>
                  <a:close/>
                  <a:moveTo>
                    <a:pt x="275370" y="357187"/>
                  </a:moveTo>
                  <a:cubicBezTo>
                    <a:pt x="283225" y="357187"/>
                    <a:pt x="290366" y="357901"/>
                    <a:pt x="298221" y="357901"/>
                  </a:cubicBezTo>
                  <a:cubicBezTo>
                    <a:pt x="458176" y="369325"/>
                    <a:pt x="515303" y="446433"/>
                    <a:pt x="514589" y="483559"/>
                  </a:cubicBezTo>
                  <a:cubicBezTo>
                    <a:pt x="514589" y="483559"/>
                    <a:pt x="514589" y="483559"/>
                    <a:pt x="514589" y="488557"/>
                  </a:cubicBezTo>
                  <a:cubicBezTo>
                    <a:pt x="513875" y="498552"/>
                    <a:pt x="511733" y="507834"/>
                    <a:pt x="507448" y="517116"/>
                  </a:cubicBezTo>
                  <a:cubicBezTo>
                    <a:pt x="503164" y="527111"/>
                    <a:pt x="497451" y="537107"/>
                    <a:pt x="489596" y="546388"/>
                  </a:cubicBezTo>
                  <a:cubicBezTo>
                    <a:pt x="487454" y="549244"/>
                    <a:pt x="485312" y="552100"/>
                    <a:pt x="483169" y="555670"/>
                  </a:cubicBezTo>
                  <a:cubicBezTo>
                    <a:pt x="452464" y="590654"/>
                    <a:pt x="376770" y="647772"/>
                    <a:pt x="333211" y="671332"/>
                  </a:cubicBezTo>
                  <a:cubicBezTo>
                    <a:pt x="333211" y="671332"/>
                    <a:pt x="332497" y="671332"/>
                    <a:pt x="331783" y="671332"/>
                  </a:cubicBezTo>
                  <a:cubicBezTo>
                    <a:pt x="328212" y="671332"/>
                    <a:pt x="326784" y="667049"/>
                    <a:pt x="329641" y="664193"/>
                  </a:cubicBezTo>
                  <a:cubicBezTo>
                    <a:pt x="343922" y="652769"/>
                    <a:pt x="353205" y="642774"/>
                    <a:pt x="359632" y="634206"/>
                  </a:cubicBezTo>
                  <a:cubicBezTo>
                    <a:pt x="300363" y="659195"/>
                    <a:pt x="243950" y="684898"/>
                    <a:pt x="210388" y="699177"/>
                  </a:cubicBezTo>
                  <a:cubicBezTo>
                    <a:pt x="166829" y="719168"/>
                    <a:pt x="139693" y="766290"/>
                    <a:pt x="145406" y="816268"/>
                  </a:cubicBezTo>
                  <a:cubicBezTo>
                    <a:pt x="151119" y="865531"/>
                    <a:pt x="178254" y="904085"/>
                    <a:pt x="163258" y="911225"/>
                  </a:cubicBezTo>
                  <a:cubicBezTo>
                    <a:pt x="163258" y="911225"/>
                    <a:pt x="162544" y="911225"/>
                    <a:pt x="161830" y="911225"/>
                  </a:cubicBezTo>
                  <a:cubicBezTo>
                    <a:pt x="136837" y="911225"/>
                    <a:pt x="-75247" y="708459"/>
                    <a:pt x="28296" y="499266"/>
                  </a:cubicBezTo>
                  <a:cubicBezTo>
                    <a:pt x="64000" y="427156"/>
                    <a:pt x="147548" y="357187"/>
                    <a:pt x="275370" y="357187"/>
                  </a:cubicBezTo>
                  <a:close/>
                  <a:moveTo>
                    <a:pt x="745473" y="0"/>
                  </a:moveTo>
                  <a:cubicBezTo>
                    <a:pt x="745473" y="0"/>
                    <a:pt x="745473" y="0"/>
                    <a:pt x="998793" y="0"/>
                  </a:cubicBezTo>
                  <a:cubicBezTo>
                    <a:pt x="1019545" y="0"/>
                    <a:pt x="1036003" y="16458"/>
                    <a:pt x="1036003" y="37211"/>
                  </a:cubicBezTo>
                  <a:cubicBezTo>
                    <a:pt x="1036003" y="37211"/>
                    <a:pt x="1036003" y="37211"/>
                    <a:pt x="1036003" y="197503"/>
                  </a:cubicBezTo>
                  <a:cubicBezTo>
                    <a:pt x="1036003" y="218255"/>
                    <a:pt x="1019545" y="234714"/>
                    <a:pt x="998793" y="234714"/>
                  </a:cubicBezTo>
                  <a:cubicBezTo>
                    <a:pt x="998793" y="234714"/>
                    <a:pt x="998793" y="234714"/>
                    <a:pt x="935105" y="234714"/>
                  </a:cubicBezTo>
                  <a:cubicBezTo>
                    <a:pt x="935105" y="234714"/>
                    <a:pt x="935105" y="234714"/>
                    <a:pt x="935105" y="320585"/>
                  </a:cubicBezTo>
                  <a:cubicBezTo>
                    <a:pt x="935105" y="320585"/>
                    <a:pt x="932958" y="327025"/>
                    <a:pt x="926518" y="327025"/>
                  </a:cubicBezTo>
                  <a:cubicBezTo>
                    <a:pt x="923655" y="327025"/>
                    <a:pt x="919362" y="325594"/>
                    <a:pt x="914353" y="320585"/>
                  </a:cubicBezTo>
                  <a:cubicBezTo>
                    <a:pt x="903619" y="309135"/>
                    <a:pt x="867124" y="266915"/>
                    <a:pt x="834922" y="234714"/>
                  </a:cubicBezTo>
                  <a:cubicBezTo>
                    <a:pt x="834922" y="234714"/>
                    <a:pt x="834922" y="234714"/>
                    <a:pt x="745473" y="234714"/>
                  </a:cubicBezTo>
                  <a:cubicBezTo>
                    <a:pt x="724721" y="234714"/>
                    <a:pt x="708978" y="218255"/>
                    <a:pt x="708978" y="197503"/>
                  </a:cubicBezTo>
                  <a:cubicBezTo>
                    <a:pt x="708978" y="197503"/>
                    <a:pt x="708978" y="197503"/>
                    <a:pt x="708978" y="196072"/>
                  </a:cubicBezTo>
                  <a:cubicBezTo>
                    <a:pt x="708978" y="190347"/>
                    <a:pt x="708978" y="163155"/>
                    <a:pt x="708978" y="37211"/>
                  </a:cubicBezTo>
                  <a:cubicBezTo>
                    <a:pt x="708978" y="21468"/>
                    <a:pt x="717565" y="9303"/>
                    <a:pt x="729730" y="3578"/>
                  </a:cubicBezTo>
                  <a:cubicBezTo>
                    <a:pt x="731877" y="2862"/>
                    <a:pt x="733308" y="2147"/>
                    <a:pt x="734740" y="1431"/>
                  </a:cubicBezTo>
                  <a:cubicBezTo>
                    <a:pt x="738317" y="715"/>
                    <a:pt x="741895" y="0"/>
                    <a:pt x="745473"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54" name="Freeform 15">
              <a:extLst>
                <a:ext uri="{FF2B5EF4-FFF2-40B4-BE49-F238E27FC236}">
                  <a16:creationId xmlns:a16="http://schemas.microsoft.com/office/drawing/2014/main" id="{AB2E0107-4C26-1CFB-3725-642101740DEC}"/>
                </a:ext>
              </a:extLst>
            </p:cNvPr>
            <p:cNvSpPr>
              <a:spLocks/>
            </p:cNvSpPr>
            <p:nvPr/>
          </p:nvSpPr>
          <p:spPr bwMode="ltGray">
            <a:xfrm>
              <a:off x="5534025" y="2882899"/>
              <a:ext cx="1270953" cy="1095376"/>
            </a:xfrm>
            <a:custGeom>
              <a:avLst/>
              <a:gdLst>
                <a:gd name="connsiteX0" fmla="*/ 367233 w 1270953"/>
                <a:gd name="connsiteY0" fmla="*/ 601663 h 1095376"/>
                <a:gd name="connsiteX1" fmla="*/ 367946 w 1270953"/>
                <a:gd name="connsiteY1" fmla="*/ 625921 h 1095376"/>
                <a:gd name="connsiteX2" fmla="*/ 371512 w 1270953"/>
                <a:gd name="connsiteY2" fmla="*/ 669442 h 1095376"/>
                <a:gd name="connsiteX3" fmla="*/ 401461 w 1270953"/>
                <a:gd name="connsiteY3" fmla="*/ 716530 h 1095376"/>
                <a:gd name="connsiteX4" fmla="*/ 427131 w 1270953"/>
                <a:gd name="connsiteY4" fmla="*/ 775747 h 1095376"/>
                <a:gd name="connsiteX5" fmla="*/ 362955 w 1270953"/>
                <a:gd name="connsiteY5" fmla="*/ 807139 h 1095376"/>
                <a:gd name="connsiteX6" fmla="*/ 364381 w 1270953"/>
                <a:gd name="connsiteY6" fmla="*/ 855654 h 1095376"/>
                <a:gd name="connsiteX7" fmla="*/ 347980 w 1270953"/>
                <a:gd name="connsiteY7" fmla="*/ 946263 h 1095376"/>
                <a:gd name="connsiteX8" fmla="*/ 260985 w 1270953"/>
                <a:gd name="connsiteY8" fmla="*/ 962673 h 1095376"/>
                <a:gd name="connsiteX9" fmla="*/ 213209 w 1270953"/>
                <a:gd name="connsiteY9" fmla="*/ 960533 h 1095376"/>
                <a:gd name="connsiteX10" fmla="*/ 213209 w 1270953"/>
                <a:gd name="connsiteY10" fmla="*/ 1078967 h 1095376"/>
                <a:gd name="connsiteX11" fmla="*/ 198235 w 1270953"/>
                <a:gd name="connsiteY11" fmla="*/ 1094663 h 1095376"/>
                <a:gd name="connsiteX12" fmla="*/ 182547 w 1270953"/>
                <a:gd name="connsiteY12" fmla="*/ 1095376 h 1095376"/>
                <a:gd name="connsiteX13" fmla="*/ 7844 w 1270953"/>
                <a:gd name="connsiteY13" fmla="*/ 1052569 h 1095376"/>
                <a:gd name="connsiteX14" fmla="*/ 0 w 1270953"/>
                <a:gd name="connsiteY14" fmla="*/ 1039013 h 1095376"/>
                <a:gd name="connsiteX15" fmla="*/ 0 w 1270953"/>
                <a:gd name="connsiteY15" fmla="*/ 976942 h 1095376"/>
                <a:gd name="connsiteX16" fmla="*/ 14262 w 1270953"/>
                <a:gd name="connsiteY16" fmla="*/ 979082 h 1095376"/>
                <a:gd name="connsiteX17" fmla="*/ 29236 w 1270953"/>
                <a:gd name="connsiteY17" fmla="*/ 976229 h 1095376"/>
                <a:gd name="connsiteX18" fmla="*/ 31375 w 1270953"/>
                <a:gd name="connsiteY18" fmla="*/ 974802 h 1095376"/>
                <a:gd name="connsiteX19" fmla="*/ 31375 w 1270953"/>
                <a:gd name="connsiteY19" fmla="*/ 975515 h 1095376"/>
                <a:gd name="connsiteX20" fmla="*/ 31375 w 1270953"/>
                <a:gd name="connsiteY20" fmla="*/ 1029738 h 1095376"/>
                <a:gd name="connsiteX21" fmla="*/ 181834 w 1270953"/>
                <a:gd name="connsiteY21" fmla="*/ 1063984 h 1095376"/>
                <a:gd name="connsiteX22" fmla="*/ 181834 w 1270953"/>
                <a:gd name="connsiteY22" fmla="*/ 942696 h 1095376"/>
                <a:gd name="connsiteX23" fmla="*/ 188965 w 1270953"/>
                <a:gd name="connsiteY23" fmla="*/ 929854 h 1095376"/>
                <a:gd name="connsiteX24" fmla="*/ 201087 w 1270953"/>
                <a:gd name="connsiteY24" fmla="*/ 927713 h 1095376"/>
                <a:gd name="connsiteX25" fmla="*/ 262411 w 1270953"/>
                <a:gd name="connsiteY25" fmla="*/ 931281 h 1095376"/>
                <a:gd name="connsiteX26" fmla="*/ 325875 w 1270953"/>
                <a:gd name="connsiteY26" fmla="*/ 924146 h 1095376"/>
                <a:gd name="connsiteX27" fmla="*/ 330153 w 1270953"/>
                <a:gd name="connsiteY27" fmla="*/ 792156 h 1095376"/>
                <a:gd name="connsiteX28" fmla="*/ 335145 w 1270953"/>
                <a:gd name="connsiteY28" fmla="*/ 779314 h 1095376"/>
                <a:gd name="connsiteX29" fmla="*/ 347980 w 1270953"/>
                <a:gd name="connsiteY29" fmla="*/ 775033 h 1095376"/>
                <a:gd name="connsiteX30" fmla="*/ 397182 w 1270953"/>
                <a:gd name="connsiteY30" fmla="*/ 764332 h 1095376"/>
                <a:gd name="connsiteX31" fmla="*/ 379355 w 1270953"/>
                <a:gd name="connsiteY31" fmla="*/ 738647 h 1095376"/>
                <a:gd name="connsiteX32" fmla="*/ 342276 w 1270953"/>
                <a:gd name="connsiteY32" fmla="*/ 680857 h 1095376"/>
                <a:gd name="connsiteX33" fmla="*/ 337284 w 1270953"/>
                <a:gd name="connsiteY33" fmla="*/ 635196 h 1095376"/>
                <a:gd name="connsiteX34" fmla="*/ 366520 w 1270953"/>
                <a:gd name="connsiteY34" fmla="*/ 602377 h 1095376"/>
                <a:gd name="connsiteX35" fmla="*/ 367233 w 1270953"/>
                <a:gd name="connsiteY35" fmla="*/ 601663 h 1095376"/>
                <a:gd name="connsiteX36" fmla="*/ 995583 w 1270953"/>
                <a:gd name="connsiteY36" fmla="*/ 393700 h 1095376"/>
                <a:gd name="connsiteX37" fmla="*/ 1242658 w 1270953"/>
                <a:gd name="connsiteY37" fmla="*/ 535779 h 1095376"/>
                <a:gd name="connsiteX38" fmla="*/ 1109123 w 1270953"/>
                <a:gd name="connsiteY38" fmla="*/ 947738 h 1095376"/>
                <a:gd name="connsiteX39" fmla="*/ 1107695 w 1270953"/>
                <a:gd name="connsiteY39" fmla="*/ 947738 h 1095376"/>
                <a:gd name="connsiteX40" fmla="*/ 1125547 w 1270953"/>
                <a:gd name="connsiteY40" fmla="*/ 852781 h 1095376"/>
                <a:gd name="connsiteX41" fmla="*/ 1060565 w 1270953"/>
                <a:gd name="connsiteY41" fmla="*/ 735690 h 1095376"/>
                <a:gd name="connsiteX42" fmla="*/ 911321 w 1270953"/>
                <a:gd name="connsiteY42" fmla="*/ 670719 h 1095376"/>
                <a:gd name="connsiteX43" fmla="*/ 941313 w 1270953"/>
                <a:gd name="connsiteY43" fmla="*/ 700706 h 1095376"/>
                <a:gd name="connsiteX44" fmla="*/ 939171 w 1270953"/>
                <a:gd name="connsiteY44" fmla="*/ 707845 h 1095376"/>
                <a:gd name="connsiteX45" fmla="*/ 937742 w 1270953"/>
                <a:gd name="connsiteY45" fmla="*/ 707845 h 1095376"/>
                <a:gd name="connsiteX46" fmla="*/ 787784 w 1270953"/>
                <a:gd name="connsiteY46" fmla="*/ 592183 h 1095376"/>
                <a:gd name="connsiteX47" fmla="*/ 781357 w 1270953"/>
                <a:gd name="connsiteY47" fmla="*/ 582901 h 1095376"/>
                <a:gd name="connsiteX48" fmla="*/ 763505 w 1270953"/>
                <a:gd name="connsiteY48" fmla="*/ 553628 h 1095376"/>
                <a:gd name="connsiteX49" fmla="*/ 756364 w 1270953"/>
                <a:gd name="connsiteY49" fmla="*/ 525070 h 1095376"/>
                <a:gd name="connsiteX50" fmla="*/ 756364 w 1270953"/>
                <a:gd name="connsiteY50" fmla="*/ 520072 h 1095376"/>
                <a:gd name="connsiteX51" fmla="*/ 972733 w 1270953"/>
                <a:gd name="connsiteY51" fmla="*/ 394414 h 1095376"/>
                <a:gd name="connsiteX52" fmla="*/ 995583 w 1270953"/>
                <a:gd name="connsiteY52" fmla="*/ 393700 h 1095376"/>
                <a:gd name="connsiteX53" fmla="*/ 299002 w 1270953"/>
                <a:gd name="connsiteY53" fmla="*/ 0 h 1095376"/>
                <a:gd name="connsiteX54" fmla="*/ 551317 w 1270953"/>
                <a:gd name="connsiteY54" fmla="*/ 0 h 1095376"/>
                <a:gd name="connsiteX55" fmla="*/ 566997 w 1270953"/>
                <a:gd name="connsiteY55" fmla="*/ 3578 h 1095376"/>
                <a:gd name="connsiteX56" fmla="*/ 576263 w 1270953"/>
                <a:gd name="connsiteY56" fmla="*/ 9303 h 1095376"/>
                <a:gd name="connsiteX57" fmla="*/ 570561 w 1270953"/>
                <a:gd name="connsiteY57" fmla="*/ 11449 h 1095376"/>
                <a:gd name="connsiteX58" fmla="*/ 530647 w 1270953"/>
                <a:gd name="connsiteY58" fmla="*/ 74421 h 1095376"/>
                <a:gd name="connsiteX59" fmla="*/ 530647 w 1270953"/>
                <a:gd name="connsiteY59" fmla="*/ 234714 h 1095376"/>
                <a:gd name="connsiteX60" fmla="*/ 462222 w 1270953"/>
                <a:gd name="connsiteY60" fmla="*/ 234714 h 1095376"/>
                <a:gd name="connsiteX61" fmla="*/ 383107 w 1270953"/>
                <a:gd name="connsiteY61" fmla="*/ 319869 h 1095376"/>
                <a:gd name="connsiteX62" fmla="*/ 370990 w 1270953"/>
                <a:gd name="connsiteY62" fmla="*/ 327025 h 1095376"/>
                <a:gd name="connsiteX63" fmla="*/ 362437 w 1270953"/>
                <a:gd name="connsiteY63" fmla="*/ 319869 h 1095376"/>
                <a:gd name="connsiteX64" fmla="*/ 362437 w 1270953"/>
                <a:gd name="connsiteY64" fmla="*/ 234714 h 1095376"/>
                <a:gd name="connsiteX65" fmla="*/ 299002 w 1270953"/>
                <a:gd name="connsiteY65" fmla="*/ 234714 h 1095376"/>
                <a:gd name="connsiteX66" fmla="*/ 261938 w 1270953"/>
                <a:gd name="connsiteY66" fmla="*/ 197503 h 1095376"/>
                <a:gd name="connsiteX67" fmla="*/ 261938 w 1270953"/>
                <a:gd name="connsiteY67" fmla="*/ 37211 h 1095376"/>
                <a:gd name="connsiteX68" fmla="*/ 299002 w 1270953"/>
                <a:gd name="connsiteY68" fmla="*/ 0 h 109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270953" h="1095376">
                  <a:moveTo>
                    <a:pt x="367233" y="601663"/>
                  </a:moveTo>
                  <a:cubicBezTo>
                    <a:pt x="367946" y="608798"/>
                    <a:pt x="367946" y="617359"/>
                    <a:pt x="367946" y="625921"/>
                  </a:cubicBezTo>
                  <a:cubicBezTo>
                    <a:pt x="368659" y="640190"/>
                    <a:pt x="369372" y="663734"/>
                    <a:pt x="371512" y="669442"/>
                  </a:cubicBezTo>
                  <a:cubicBezTo>
                    <a:pt x="377216" y="683711"/>
                    <a:pt x="388625" y="703688"/>
                    <a:pt x="401461" y="716530"/>
                  </a:cubicBezTo>
                  <a:cubicBezTo>
                    <a:pt x="414296" y="730086"/>
                    <a:pt x="434975" y="757197"/>
                    <a:pt x="427131" y="775747"/>
                  </a:cubicBezTo>
                  <a:cubicBezTo>
                    <a:pt x="422140" y="787162"/>
                    <a:pt x="402887" y="806426"/>
                    <a:pt x="362955" y="807139"/>
                  </a:cubicBezTo>
                  <a:cubicBezTo>
                    <a:pt x="363668" y="819981"/>
                    <a:pt x="364381" y="837104"/>
                    <a:pt x="364381" y="855654"/>
                  </a:cubicBezTo>
                  <a:cubicBezTo>
                    <a:pt x="364381" y="920579"/>
                    <a:pt x="355824" y="937702"/>
                    <a:pt x="347980" y="946263"/>
                  </a:cubicBezTo>
                  <a:cubicBezTo>
                    <a:pt x="340136" y="954111"/>
                    <a:pt x="323736" y="963386"/>
                    <a:pt x="260985" y="962673"/>
                  </a:cubicBezTo>
                  <a:cubicBezTo>
                    <a:pt x="251002" y="962673"/>
                    <a:pt x="229610" y="961959"/>
                    <a:pt x="213209" y="960533"/>
                  </a:cubicBezTo>
                  <a:cubicBezTo>
                    <a:pt x="213209" y="960533"/>
                    <a:pt x="213209" y="960533"/>
                    <a:pt x="213209" y="1078967"/>
                  </a:cubicBezTo>
                  <a:cubicBezTo>
                    <a:pt x="213209" y="1087528"/>
                    <a:pt x="206792" y="1093949"/>
                    <a:pt x="198235" y="1094663"/>
                  </a:cubicBezTo>
                  <a:cubicBezTo>
                    <a:pt x="197522" y="1094663"/>
                    <a:pt x="191817" y="1095376"/>
                    <a:pt x="182547" y="1095376"/>
                  </a:cubicBezTo>
                  <a:cubicBezTo>
                    <a:pt x="149033" y="1095376"/>
                    <a:pt x="71308" y="1091095"/>
                    <a:pt x="7844" y="1052569"/>
                  </a:cubicBezTo>
                  <a:cubicBezTo>
                    <a:pt x="2853" y="1049715"/>
                    <a:pt x="0" y="1044721"/>
                    <a:pt x="0" y="1039013"/>
                  </a:cubicBezTo>
                  <a:cubicBezTo>
                    <a:pt x="0" y="1039013"/>
                    <a:pt x="0" y="1039013"/>
                    <a:pt x="0" y="976942"/>
                  </a:cubicBezTo>
                  <a:cubicBezTo>
                    <a:pt x="7131" y="979082"/>
                    <a:pt x="11409" y="979082"/>
                    <a:pt x="14262" y="979082"/>
                  </a:cubicBezTo>
                  <a:cubicBezTo>
                    <a:pt x="19966" y="979082"/>
                    <a:pt x="24958" y="978369"/>
                    <a:pt x="29236" y="976229"/>
                  </a:cubicBezTo>
                  <a:cubicBezTo>
                    <a:pt x="29949" y="975515"/>
                    <a:pt x="30662" y="975515"/>
                    <a:pt x="31375" y="974802"/>
                  </a:cubicBezTo>
                  <a:cubicBezTo>
                    <a:pt x="31375" y="974802"/>
                    <a:pt x="31375" y="975515"/>
                    <a:pt x="31375" y="975515"/>
                  </a:cubicBezTo>
                  <a:cubicBezTo>
                    <a:pt x="31375" y="975515"/>
                    <a:pt x="31375" y="975515"/>
                    <a:pt x="31375" y="1029738"/>
                  </a:cubicBezTo>
                  <a:cubicBezTo>
                    <a:pt x="86282" y="1059703"/>
                    <a:pt x="152598" y="1063984"/>
                    <a:pt x="181834" y="1063984"/>
                  </a:cubicBezTo>
                  <a:cubicBezTo>
                    <a:pt x="181834" y="1063984"/>
                    <a:pt x="181834" y="1063984"/>
                    <a:pt x="181834" y="942696"/>
                  </a:cubicBezTo>
                  <a:cubicBezTo>
                    <a:pt x="181834" y="937702"/>
                    <a:pt x="184686" y="932708"/>
                    <a:pt x="188965" y="929854"/>
                  </a:cubicBezTo>
                  <a:cubicBezTo>
                    <a:pt x="192530" y="927713"/>
                    <a:pt x="196809" y="927000"/>
                    <a:pt x="201087" y="927713"/>
                  </a:cubicBezTo>
                  <a:cubicBezTo>
                    <a:pt x="206079" y="928427"/>
                    <a:pt x="233175" y="930567"/>
                    <a:pt x="262411" y="931281"/>
                  </a:cubicBezTo>
                  <a:cubicBezTo>
                    <a:pt x="312327" y="931281"/>
                    <a:pt x="323736" y="925573"/>
                    <a:pt x="325875" y="924146"/>
                  </a:cubicBezTo>
                  <a:cubicBezTo>
                    <a:pt x="333719" y="912731"/>
                    <a:pt x="334432" y="846379"/>
                    <a:pt x="330153" y="792156"/>
                  </a:cubicBezTo>
                  <a:cubicBezTo>
                    <a:pt x="330153" y="787162"/>
                    <a:pt x="331580" y="782881"/>
                    <a:pt x="335145" y="779314"/>
                  </a:cubicBezTo>
                  <a:cubicBezTo>
                    <a:pt x="338710" y="776460"/>
                    <a:pt x="342989" y="774320"/>
                    <a:pt x="347980" y="775033"/>
                  </a:cubicBezTo>
                  <a:cubicBezTo>
                    <a:pt x="376503" y="778601"/>
                    <a:pt x="392191" y="770039"/>
                    <a:pt x="397182" y="764332"/>
                  </a:cubicBezTo>
                  <a:cubicBezTo>
                    <a:pt x="395043" y="759337"/>
                    <a:pt x="389339" y="749349"/>
                    <a:pt x="379355" y="738647"/>
                  </a:cubicBezTo>
                  <a:cubicBezTo>
                    <a:pt x="358676" y="718670"/>
                    <a:pt x="345841" y="689418"/>
                    <a:pt x="342276" y="680857"/>
                  </a:cubicBezTo>
                  <a:cubicBezTo>
                    <a:pt x="338710" y="672295"/>
                    <a:pt x="337997" y="657313"/>
                    <a:pt x="337284" y="635196"/>
                  </a:cubicBezTo>
                  <a:cubicBezTo>
                    <a:pt x="349406" y="623067"/>
                    <a:pt x="359389" y="612365"/>
                    <a:pt x="366520" y="602377"/>
                  </a:cubicBezTo>
                  <a:cubicBezTo>
                    <a:pt x="366520" y="602377"/>
                    <a:pt x="367233" y="601663"/>
                    <a:pt x="367233" y="601663"/>
                  </a:cubicBezTo>
                  <a:close/>
                  <a:moveTo>
                    <a:pt x="995583" y="393700"/>
                  </a:moveTo>
                  <a:cubicBezTo>
                    <a:pt x="1123405" y="393700"/>
                    <a:pt x="1206953" y="463669"/>
                    <a:pt x="1242658" y="535779"/>
                  </a:cubicBezTo>
                  <a:cubicBezTo>
                    <a:pt x="1346200" y="744972"/>
                    <a:pt x="1134116" y="947738"/>
                    <a:pt x="1109123" y="947738"/>
                  </a:cubicBezTo>
                  <a:cubicBezTo>
                    <a:pt x="1108409" y="947738"/>
                    <a:pt x="1107695" y="947738"/>
                    <a:pt x="1107695" y="947738"/>
                  </a:cubicBezTo>
                  <a:cubicBezTo>
                    <a:pt x="1092699" y="940598"/>
                    <a:pt x="1119835" y="902044"/>
                    <a:pt x="1125547" y="852781"/>
                  </a:cubicBezTo>
                  <a:cubicBezTo>
                    <a:pt x="1131260" y="802803"/>
                    <a:pt x="1104125" y="755681"/>
                    <a:pt x="1060565" y="735690"/>
                  </a:cubicBezTo>
                  <a:cubicBezTo>
                    <a:pt x="1027003" y="721411"/>
                    <a:pt x="970590" y="695708"/>
                    <a:pt x="911321" y="670719"/>
                  </a:cubicBezTo>
                  <a:cubicBezTo>
                    <a:pt x="917748" y="679287"/>
                    <a:pt x="927031" y="689282"/>
                    <a:pt x="941313" y="700706"/>
                  </a:cubicBezTo>
                  <a:cubicBezTo>
                    <a:pt x="944169" y="703562"/>
                    <a:pt x="942741" y="707845"/>
                    <a:pt x="939171" y="707845"/>
                  </a:cubicBezTo>
                  <a:cubicBezTo>
                    <a:pt x="938457" y="707845"/>
                    <a:pt x="937742" y="707845"/>
                    <a:pt x="937742" y="707845"/>
                  </a:cubicBezTo>
                  <a:cubicBezTo>
                    <a:pt x="894183" y="684285"/>
                    <a:pt x="818490" y="627167"/>
                    <a:pt x="787784" y="592183"/>
                  </a:cubicBezTo>
                  <a:cubicBezTo>
                    <a:pt x="785642" y="588613"/>
                    <a:pt x="783500" y="585757"/>
                    <a:pt x="781357" y="582901"/>
                  </a:cubicBezTo>
                  <a:cubicBezTo>
                    <a:pt x="773502" y="573619"/>
                    <a:pt x="767790" y="563624"/>
                    <a:pt x="763505" y="553628"/>
                  </a:cubicBezTo>
                  <a:cubicBezTo>
                    <a:pt x="759221" y="544347"/>
                    <a:pt x="757078" y="535065"/>
                    <a:pt x="756364" y="525070"/>
                  </a:cubicBezTo>
                  <a:cubicBezTo>
                    <a:pt x="756364" y="525070"/>
                    <a:pt x="756364" y="525070"/>
                    <a:pt x="756364" y="520072"/>
                  </a:cubicBezTo>
                  <a:cubicBezTo>
                    <a:pt x="755650" y="482946"/>
                    <a:pt x="812777" y="405837"/>
                    <a:pt x="972733" y="394414"/>
                  </a:cubicBezTo>
                  <a:cubicBezTo>
                    <a:pt x="980588" y="394414"/>
                    <a:pt x="987729" y="393700"/>
                    <a:pt x="995583" y="393700"/>
                  </a:cubicBezTo>
                  <a:close/>
                  <a:moveTo>
                    <a:pt x="299002" y="0"/>
                  </a:moveTo>
                  <a:cubicBezTo>
                    <a:pt x="551317" y="0"/>
                    <a:pt x="551317" y="0"/>
                    <a:pt x="551317" y="0"/>
                  </a:cubicBezTo>
                  <a:cubicBezTo>
                    <a:pt x="557019" y="0"/>
                    <a:pt x="562008" y="1431"/>
                    <a:pt x="566997" y="3578"/>
                  </a:cubicBezTo>
                  <a:cubicBezTo>
                    <a:pt x="569848" y="5009"/>
                    <a:pt x="573412" y="7156"/>
                    <a:pt x="576263" y="9303"/>
                  </a:cubicBezTo>
                  <a:cubicBezTo>
                    <a:pt x="574125" y="10018"/>
                    <a:pt x="571987" y="10734"/>
                    <a:pt x="570561" y="11449"/>
                  </a:cubicBezTo>
                  <a:cubicBezTo>
                    <a:pt x="545615" y="22183"/>
                    <a:pt x="530647" y="46513"/>
                    <a:pt x="530647" y="74421"/>
                  </a:cubicBezTo>
                  <a:cubicBezTo>
                    <a:pt x="530647" y="74421"/>
                    <a:pt x="530647" y="74421"/>
                    <a:pt x="530647" y="234714"/>
                  </a:cubicBezTo>
                  <a:cubicBezTo>
                    <a:pt x="462222" y="234714"/>
                    <a:pt x="462222" y="234714"/>
                    <a:pt x="462222" y="234714"/>
                  </a:cubicBezTo>
                  <a:cubicBezTo>
                    <a:pt x="430148" y="266915"/>
                    <a:pt x="393798" y="309135"/>
                    <a:pt x="383107" y="319869"/>
                  </a:cubicBezTo>
                  <a:cubicBezTo>
                    <a:pt x="378117" y="324878"/>
                    <a:pt x="373841" y="327025"/>
                    <a:pt x="370990" y="327025"/>
                  </a:cubicBezTo>
                  <a:cubicBezTo>
                    <a:pt x="364575" y="327025"/>
                    <a:pt x="362437" y="319869"/>
                    <a:pt x="362437" y="319869"/>
                  </a:cubicBezTo>
                  <a:cubicBezTo>
                    <a:pt x="362437" y="234714"/>
                    <a:pt x="362437" y="234714"/>
                    <a:pt x="362437" y="234714"/>
                  </a:cubicBezTo>
                  <a:cubicBezTo>
                    <a:pt x="299002" y="234714"/>
                    <a:pt x="299002" y="234714"/>
                    <a:pt x="299002" y="234714"/>
                  </a:cubicBezTo>
                  <a:cubicBezTo>
                    <a:pt x="278332" y="234714"/>
                    <a:pt x="261938" y="218255"/>
                    <a:pt x="261938" y="197503"/>
                  </a:cubicBezTo>
                  <a:cubicBezTo>
                    <a:pt x="261938" y="37211"/>
                    <a:pt x="261938" y="37211"/>
                    <a:pt x="261938" y="37211"/>
                  </a:cubicBezTo>
                  <a:cubicBezTo>
                    <a:pt x="261938" y="16458"/>
                    <a:pt x="278332" y="0"/>
                    <a:pt x="299002" y="0"/>
                  </a:cubicBezTo>
                  <a:close/>
                </a:path>
              </a:pathLst>
            </a:custGeom>
            <a:solidFill>
              <a:srgbClr val="FFFFFF"/>
            </a:solidFill>
            <a:ln w="9525">
              <a:noFill/>
              <a:round/>
              <a:headEnd/>
              <a:tailEnd/>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grpSp>
      <p:sp>
        <p:nvSpPr>
          <p:cNvPr id="58" name="Oval 57">
            <a:extLst>
              <a:ext uri="{FF2B5EF4-FFF2-40B4-BE49-F238E27FC236}">
                <a16:creationId xmlns:a16="http://schemas.microsoft.com/office/drawing/2014/main" id="{6AA87E8D-3A41-3795-8CAF-68EFC2283F52}"/>
              </a:ext>
            </a:extLst>
          </p:cNvPr>
          <p:cNvSpPr/>
          <p:nvPr>
            <p:custDataLst>
              <p:tags r:id="rId10"/>
            </p:custDataLst>
          </p:nvPr>
        </p:nvSpPr>
        <p:spPr>
          <a:xfrm>
            <a:off x="5401071" y="1368605"/>
            <a:ext cx="1389859" cy="1388168"/>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92" name="Graphic 91">
            <a:extLst>
              <a:ext uri="{FF2B5EF4-FFF2-40B4-BE49-F238E27FC236}">
                <a16:creationId xmlns:a16="http://schemas.microsoft.com/office/drawing/2014/main" id="{ADB808C1-4E6C-78B1-AEDC-DD0C2AB03C8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496226" y="1463922"/>
            <a:ext cx="1199549" cy="1197533"/>
          </a:xfrm>
          <a:prstGeom prst="rect">
            <a:avLst/>
          </a:prstGeom>
        </p:spPr>
      </p:pic>
      <p:sp>
        <p:nvSpPr>
          <p:cNvPr id="67" name="Oval 66">
            <a:extLst>
              <a:ext uri="{FF2B5EF4-FFF2-40B4-BE49-F238E27FC236}">
                <a16:creationId xmlns:a16="http://schemas.microsoft.com/office/drawing/2014/main" id="{11DF90C0-7E27-6644-2A23-8EF5B2DDCAB1}"/>
              </a:ext>
            </a:extLst>
          </p:cNvPr>
          <p:cNvSpPr/>
          <p:nvPr>
            <p:custDataLst>
              <p:tags r:id="rId11"/>
            </p:custDataLst>
          </p:nvPr>
        </p:nvSpPr>
        <p:spPr>
          <a:xfrm>
            <a:off x="1567889" y="1368605"/>
            <a:ext cx="1389859" cy="1388168"/>
          </a:xfrm>
          <a:prstGeom prst="ellipse">
            <a:avLst/>
          </a:prstGeom>
          <a:gradFill>
            <a:gsLst>
              <a:gs pos="0">
                <a:srgbClr val="FF862C"/>
              </a:gs>
              <a:gs pos="100000">
                <a:srgbClr val="E26100"/>
              </a:gs>
            </a:gsLst>
            <a:lin ang="2700000" scaled="1"/>
          </a:gradFill>
          <a:ln w="476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gn="ctr">
              <a:lnSpc>
                <a:spcPct val="95000"/>
              </a:lnSpc>
            </a:pPr>
            <a:endParaRPr lang="en-US" kern="0" dirty="0">
              <a:solidFill>
                <a:schemeClr val="bg1">
                  <a:lumMod val="50000"/>
                </a:schemeClr>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94" name="Graphic 93">
            <a:extLst>
              <a:ext uri="{FF2B5EF4-FFF2-40B4-BE49-F238E27FC236}">
                <a16:creationId xmlns:a16="http://schemas.microsoft.com/office/drawing/2014/main" id="{BE918F09-76E3-7C43-0F26-CE8F3F3B6BE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635672" y="1435544"/>
            <a:ext cx="1254291" cy="1254291"/>
          </a:xfrm>
          <a:prstGeom prst="rect">
            <a:avLst/>
          </a:prstGeom>
        </p:spPr>
      </p:pic>
      <p:sp>
        <p:nvSpPr>
          <p:cNvPr id="11" name="Freeform: Shape 10">
            <a:extLst>
              <a:ext uri="{FF2B5EF4-FFF2-40B4-BE49-F238E27FC236}">
                <a16:creationId xmlns:a16="http://schemas.microsoft.com/office/drawing/2014/main" id="{B5B695AD-B071-4F46-A029-858B2668B40C}"/>
              </a:ext>
            </a:extLst>
          </p:cNvPr>
          <p:cNvSpPr/>
          <p:nvPr/>
        </p:nvSpPr>
        <p:spPr>
          <a:xfrm>
            <a:off x="8398341" y="4759934"/>
            <a:ext cx="3061682" cy="1161467"/>
          </a:xfrm>
          <a:custGeom>
            <a:avLst/>
            <a:gdLst>
              <a:gd name="connsiteX0" fmla="*/ 1696331 w 3392661"/>
              <a:gd name="connsiteY0" fmla="*/ 0 h 1161467"/>
              <a:gd name="connsiteX1" fmla="*/ 1830256 w 3392661"/>
              <a:gd name="connsiteY1" fmla="*/ 205633 h 1161467"/>
              <a:gd name="connsiteX2" fmla="*/ 3320658 w 3392661"/>
              <a:gd name="connsiteY2" fmla="*/ 205633 h 1161467"/>
              <a:gd name="connsiteX3" fmla="*/ 3392661 w 3392661"/>
              <a:gd name="connsiteY3" fmla="*/ 277636 h 1161467"/>
              <a:gd name="connsiteX4" fmla="*/ 3392661 w 3392661"/>
              <a:gd name="connsiteY4" fmla="*/ 1089464 h 1161467"/>
              <a:gd name="connsiteX5" fmla="*/ 3320658 w 3392661"/>
              <a:gd name="connsiteY5" fmla="*/ 1161467 h 1161467"/>
              <a:gd name="connsiteX6" fmla="*/ 72003 w 3392661"/>
              <a:gd name="connsiteY6" fmla="*/ 1161467 h 1161467"/>
              <a:gd name="connsiteX7" fmla="*/ 0 w 3392661"/>
              <a:gd name="connsiteY7" fmla="*/ 1089464 h 1161467"/>
              <a:gd name="connsiteX8" fmla="*/ 0 w 3392661"/>
              <a:gd name="connsiteY8" fmla="*/ 277636 h 1161467"/>
              <a:gd name="connsiteX9" fmla="*/ 72003 w 3392661"/>
              <a:gd name="connsiteY9" fmla="*/ 205633 h 1161467"/>
              <a:gd name="connsiteX10" fmla="*/ 1562406 w 3392661"/>
              <a:gd name="connsiteY10" fmla="*/ 205633 h 1161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92661" h="1161467">
                <a:moveTo>
                  <a:pt x="1696331" y="0"/>
                </a:moveTo>
                <a:lnTo>
                  <a:pt x="1830256" y="205633"/>
                </a:lnTo>
                <a:lnTo>
                  <a:pt x="3320658" y="205633"/>
                </a:lnTo>
                <a:cubicBezTo>
                  <a:pt x="3360424" y="205633"/>
                  <a:pt x="3392661" y="237870"/>
                  <a:pt x="3392661" y="277636"/>
                </a:cubicBezTo>
                <a:lnTo>
                  <a:pt x="3392661" y="1089464"/>
                </a:lnTo>
                <a:cubicBezTo>
                  <a:pt x="3392661" y="1129230"/>
                  <a:pt x="3360424" y="1161467"/>
                  <a:pt x="3320658" y="1161467"/>
                </a:cubicBezTo>
                <a:lnTo>
                  <a:pt x="72003" y="1161467"/>
                </a:lnTo>
                <a:cubicBezTo>
                  <a:pt x="32237" y="1161467"/>
                  <a:pt x="0" y="1129230"/>
                  <a:pt x="0" y="1089464"/>
                </a:cubicBezTo>
                <a:lnTo>
                  <a:pt x="0" y="277636"/>
                </a:lnTo>
                <a:cubicBezTo>
                  <a:pt x="0" y="237870"/>
                  <a:pt x="32237" y="205633"/>
                  <a:pt x="72003" y="205633"/>
                </a:cubicBezTo>
                <a:lnTo>
                  <a:pt x="1562406" y="205633"/>
                </a:lnTo>
                <a:close/>
              </a:path>
            </a:pathLst>
          </a:custGeom>
          <a:solidFill>
            <a:srgbClr val="FFD18D"/>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en-US">
              <a:latin typeface="BIZ UDPゴシック" panose="020B0400000000000000" pitchFamily="50" charset="-128"/>
              <a:ea typeface="BIZ UDPゴシック" panose="020B0400000000000000" pitchFamily="50" charset="-128"/>
            </a:endParaRPr>
          </a:p>
        </p:txBody>
      </p:sp>
      <p:sp>
        <p:nvSpPr>
          <p:cNvPr id="79" name="Textfeld 1">
            <a:extLst>
              <a:ext uri="{FF2B5EF4-FFF2-40B4-BE49-F238E27FC236}">
                <a16:creationId xmlns:a16="http://schemas.microsoft.com/office/drawing/2014/main" id="{60FB2C89-7BB0-2B03-1703-442E655D6EFF}"/>
              </a:ext>
            </a:extLst>
          </p:cNvPr>
          <p:cNvSpPr txBox="1"/>
          <p:nvPr>
            <p:custDataLst>
              <p:tags r:id="rId12"/>
            </p:custDataLst>
          </p:nvPr>
        </p:nvSpPr>
        <p:spPr>
          <a:xfrm>
            <a:off x="8467131" y="4965567"/>
            <a:ext cx="2924099" cy="955834"/>
          </a:xfrm>
          <a:prstGeom prst="roundRect">
            <a:avLst>
              <a:gd name="adj" fmla="val 7533"/>
            </a:avLst>
          </a:prstGeom>
          <a:noFill/>
          <a:ln w="9525" cap="flat" cmpd="sng" algn="ctr">
            <a:no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square" lIns="0" tIns="0" rIns="0" bIns="0" rtlCol="0" anchor="ctr">
            <a:noAutofit/>
          </a:bodyPr>
          <a:lstStyle>
            <a:defPPr>
              <a:defRPr lang="en-US"/>
            </a:defPPr>
            <a:lvl1pPr defTabSz="914385">
              <a:lnSpc>
                <a:spcPct val="120000"/>
              </a:lnSpc>
              <a:spcBef>
                <a:spcPts val="1200"/>
              </a:spcBef>
              <a:defRPr kumimoji="1" sz="2000" spc="33">
                <a:solidFill>
                  <a:srgbClr val="3C3C3C"/>
                </a:solidFill>
                <a:latin typeface="BIZ UDPゴシック" panose="020B0400000000000000" pitchFamily="50" charset="-128"/>
                <a:ea typeface="BIZ UDPゴシック" panose="020B0400000000000000" pitchFamily="50" charset="-128"/>
              </a:defRPr>
            </a:lvl1pPr>
          </a:lstStyle>
          <a:p>
            <a:pPr algn="ctr"/>
            <a:r>
              <a:rPr lang="en-US" altLang="ja-JP" sz="1700" dirty="0">
                <a:sym typeface="BIZ UDPゴシック" panose="020B0400000000000000" pitchFamily="50" charset="-128"/>
              </a:rPr>
              <a:t>ICT</a:t>
            </a:r>
            <a:r>
              <a:rPr lang="ja-JP" altLang="en-US" sz="1700" dirty="0">
                <a:sym typeface="BIZ UDPゴシック" panose="020B0400000000000000" pitchFamily="50" charset="-128"/>
              </a:rPr>
              <a:t>リテラシーチェックテスト</a:t>
            </a:r>
            <a:br>
              <a:rPr lang="en-US" altLang="ja-JP" sz="1700" dirty="0">
                <a:sym typeface="BIZ UDPゴシック" panose="020B0400000000000000" pitchFamily="50" charset="-128"/>
              </a:rPr>
            </a:br>
            <a:r>
              <a:rPr lang="ja-JP" altLang="en-US" sz="1700" dirty="0">
                <a:sym typeface="BIZ UDPゴシック" panose="020B0400000000000000" pitchFamily="50" charset="-128"/>
              </a:rPr>
              <a:t>も活用しましょう</a:t>
            </a:r>
          </a:p>
        </p:txBody>
      </p:sp>
      <p:sp>
        <p:nvSpPr>
          <p:cNvPr id="2" name="Textfeld 1">
            <a:extLst>
              <a:ext uri="{FF2B5EF4-FFF2-40B4-BE49-F238E27FC236}">
                <a16:creationId xmlns:a16="http://schemas.microsoft.com/office/drawing/2014/main" id="{0BB373B3-80E2-D46F-12C8-CBF326E3A90E}"/>
              </a:ext>
            </a:extLst>
          </p:cNvPr>
          <p:cNvSpPr txBox="1"/>
          <p:nvPr>
            <p:custDataLst>
              <p:tags r:id="rId13"/>
            </p:custDataLst>
          </p:nvPr>
        </p:nvSpPr>
        <p:spPr>
          <a:xfrm>
            <a:off x="566487" y="2909538"/>
            <a:ext cx="3392661" cy="556868"/>
          </a:xfrm>
          <a:prstGeom prst="roundRect">
            <a:avLst>
              <a:gd name="adj" fmla="val 2122"/>
            </a:avLst>
          </a:prstGeom>
          <a:noFill/>
          <a:extLst>
            <a:ext uri="{909E8E84-426E-40DD-AFC4-6F175D3DCCD1}">
              <a14:hiddenFill xmlns:a14="http://schemas.microsoft.com/office/drawing/2010/main">
                <a:solidFill>
                  <a:srgbClr val="FF862C"/>
                </a:solidFill>
              </a14:hiddenFill>
            </a:ext>
          </a:extLst>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400" b="1" dirty="0">
                <a:solidFill>
                  <a:srgbClr val="FF862C"/>
                </a:solidFill>
                <a:sym typeface="BIZ UDPゴシック" panose="020B0400000000000000" pitchFamily="50" charset="-128"/>
              </a:rPr>
              <a:t>デジタル空間の特徴</a:t>
            </a:r>
          </a:p>
        </p:txBody>
      </p:sp>
      <p:sp>
        <p:nvSpPr>
          <p:cNvPr id="3" name="Textfeld 1">
            <a:extLst>
              <a:ext uri="{FF2B5EF4-FFF2-40B4-BE49-F238E27FC236}">
                <a16:creationId xmlns:a16="http://schemas.microsoft.com/office/drawing/2014/main" id="{A5C6A652-B6A8-716B-CCA5-69A2CD96F24F}"/>
              </a:ext>
            </a:extLst>
          </p:cNvPr>
          <p:cNvSpPr txBox="1"/>
          <p:nvPr>
            <p:custDataLst>
              <p:tags r:id="rId14"/>
            </p:custDataLst>
          </p:nvPr>
        </p:nvSpPr>
        <p:spPr>
          <a:xfrm>
            <a:off x="4399670" y="2909538"/>
            <a:ext cx="3392661" cy="556868"/>
          </a:xfrm>
          <a:prstGeom prst="roundRect">
            <a:avLst>
              <a:gd name="adj" fmla="val 2122"/>
            </a:avLst>
          </a:prstGeom>
          <a:noFill/>
          <a:extLst>
            <a:ext uri="{909E8E84-426E-40DD-AFC4-6F175D3DCCD1}">
              <a14:hiddenFill xmlns:a14="http://schemas.microsoft.com/office/drawing/2010/main">
                <a:solidFill>
                  <a:srgbClr val="FF862C"/>
                </a:solidFill>
              </a14:hiddenFill>
            </a:ext>
          </a:extLst>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400" b="1" dirty="0">
                <a:solidFill>
                  <a:srgbClr val="FF862C"/>
                </a:solidFill>
                <a:sym typeface="BIZ UDPゴシック" panose="020B0400000000000000" pitchFamily="50" charset="-128"/>
              </a:rPr>
              <a:t>身近なテーマ</a:t>
            </a:r>
          </a:p>
        </p:txBody>
      </p:sp>
      <p:sp>
        <p:nvSpPr>
          <p:cNvPr id="5" name="Textfeld 1">
            <a:extLst>
              <a:ext uri="{FF2B5EF4-FFF2-40B4-BE49-F238E27FC236}">
                <a16:creationId xmlns:a16="http://schemas.microsoft.com/office/drawing/2014/main" id="{179FAC7C-67D7-9DCD-8512-55A3C4AC2A39}"/>
              </a:ext>
            </a:extLst>
          </p:cNvPr>
          <p:cNvSpPr txBox="1"/>
          <p:nvPr>
            <p:custDataLst>
              <p:tags r:id="rId15"/>
            </p:custDataLst>
          </p:nvPr>
        </p:nvSpPr>
        <p:spPr>
          <a:xfrm>
            <a:off x="8232852" y="2909538"/>
            <a:ext cx="3392661" cy="556868"/>
          </a:xfrm>
          <a:prstGeom prst="roundRect">
            <a:avLst>
              <a:gd name="adj" fmla="val 2122"/>
            </a:avLst>
          </a:prstGeom>
          <a:noFill/>
          <a:extLst>
            <a:ext uri="{909E8E84-426E-40DD-AFC4-6F175D3DCCD1}">
              <a14:hiddenFill xmlns:a14="http://schemas.microsoft.com/office/drawing/2010/main">
                <a:solidFill>
                  <a:srgbClr val="FF862C"/>
                </a:solidFill>
              </a14:hiddenFill>
            </a:ext>
          </a:extLst>
        </p:spPr>
        <p:txBody>
          <a:bodyPr wrap="square" lIns="0" tIns="0" rIns="0" bIns="54000" rtlCol="0" anchor="ctr">
            <a:noAutofit/>
          </a:bodyPr>
          <a:lstStyle>
            <a:defPPr>
              <a:defRPr lang="en-US"/>
            </a:defPPr>
            <a:lvl1pPr defTabSz="914385">
              <a:lnSpc>
                <a:spcPct val="120000"/>
              </a:lnSpc>
              <a:spcBef>
                <a:spcPts val="1200"/>
              </a:spcBef>
              <a:defRPr kumimoji="1" sz="4400" spc="33">
                <a:solidFill>
                  <a:srgbClr val="3C3C3C"/>
                </a:solidFill>
                <a:latin typeface="BIZ UDPゴシック" panose="020B0400000000000000" pitchFamily="50" charset="-128"/>
                <a:ea typeface="BIZ UDPゴシック" panose="020B0400000000000000" pitchFamily="50" charset="-128"/>
              </a:defRPr>
            </a:lvl1pPr>
          </a:lstStyle>
          <a:p>
            <a:pPr algn="ctr"/>
            <a:r>
              <a:rPr lang="ja-JP" altLang="en-US" sz="2400" b="1" dirty="0">
                <a:solidFill>
                  <a:srgbClr val="FF862C"/>
                </a:solidFill>
                <a:sym typeface="BIZ UDPゴシック" panose="020B0400000000000000" pitchFamily="50" charset="-128"/>
              </a:rPr>
              <a:t>対話型の講義</a:t>
            </a:r>
          </a:p>
        </p:txBody>
      </p:sp>
      <p:cxnSp>
        <p:nvCxnSpPr>
          <p:cNvPr id="9" name="Straight Connector 8">
            <a:extLst>
              <a:ext uri="{FF2B5EF4-FFF2-40B4-BE49-F238E27FC236}">
                <a16:creationId xmlns:a16="http://schemas.microsoft.com/office/drawing/2014/main" id="{4E329A58-22E5-828C-83C6-878F5A90AE83}"/>
              </a:ext>
            </a:extLst>
          </p:cNvPr>
          <p:cNvCxnSpPr/>
          <p:nvPr/>
        </p:nvCxnSpPr>
        <p:spPr>
          <a:xfrm>
            <a:off x="8398342" y="3466406"/>
            <a:ext cx="3061682" cy="0"/>
          </a:xfrm>
          <a:prstGeom prst="line">
            <a:avLst/>
          </a:prstGeom>
          <a:ln w="28575">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8EF672-BF78-89AF-CB03-B716A1F15934}"/>
              </a:ext>
            </a:extLst>
          </p:cNvPr>
          <p:cNvCxnSpPr/>
          <p:nvPr/>
        </p:nvCxnSpPr>
        <p:spPr>
          <a:xfrm>
            <a:off x="4565160" y="3466406"/>
            <a:ext cx="3061682" cy="0"/>
          </a:xfrm>
          <a:prstGeom prst="line">
            <a:avLst/>
          </a:prstGeom>
          <a:ln w="28575">
            <a:solidFill>
              <a:srgbClr val="FF862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58BE5C-21E7-65EE-14EB-B055519DC309}"/>
              </a:ext>
            </a:extLst>
          </p:cNvPr>
          <p:cNvCxnSpPr/>
          <p:nvPr/>
        </p:nvCxnSpPr>
        <p:spPr>
          <a:xfrm>
            <a:off x="731977" y="3466406"/>
            <a:ext cx="3061682" cy="0"/>
          </a:xfrm>
          <a:prstGeom prst="line">
            <a:avLst/>
          </a:prstGeom>
          <a:ln w="28575">
            <a:solidFill>
              <a:srgbClr val="FF862C"/>
            </a:solidFill>
          </a:ln>
        </p:spPr>
        <p:style>
          <a:lnRef idx="1">
            <a:schemeClr val="accent1"/>
          </a:lnRef>
          <a:fillRef idx="0">
            <a:schemeClr val="accent1"/>
          </a:fillRef>
          <a:effectRef idx="0">
            <a:schemeClr val="accent1"/>
          </a:effectRef>
          <a:fontRef idx="minor">
            <a:schemeClr val="tx1"/>
          </a:fontRef>
        </p:style>
      </p:cxnSp>
    </p:spTree>
    <p:custDataLst>
      <p:custData r:id="rId1"/>
    </p:custDataLst>
    <p:extLst>
      <p:ext uri="{BB962C8B-B14F-4D97-AF65-F5344CB8AC3E}">
        <p14:creationId xmlns:p14="http://schemas.microsoft.com/office/powerpoint/2010/main" val="17665146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4011817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P71)</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79</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736805"/>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デジタル技術の発展によって、私たちの生活は大きく変化しており、</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私たちの生活を便利に、そして豊かにしてくれる可能性が広がっています。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デジタル技術を活用すると何ができるのか、パート５で学んでいきましょう。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004571"/>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26" name="Picture 25">
            <a:extLst>
              <a:ext uri="{FF2B5EF4-FFF2-40B4-BE49-F238E27FC236}">
                <a16:creationId xmlns:a16="http://schemas.microsoft.com/office/drawing/2014/main" id="{8B5BF29B-A91C-4AE6-884B-1236664456EE}"/>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grpSp>
        <p:nvGrpSpPr>
          <p:cNvPr id="13" name="Group 12">
            <a:extLst>
              <a:ext uri="{FF2B5EF4-FFF2-40B4-BE49-F238E27FC236}">
                <a16:creationId xmlns:a16="http://schemas.microsoft.com/office/drawing/2014/main" id="{56F41708-4123-412A-B01C-DC57571F188F}"/>
              </a:ext>
            </a:extLst>
          </p:cNvPr>
          <p:cNvGrpSpPr/>
          <p:nvPr/>
        </p:nvGrpSpPr>
        <p:grpSpPr>
          <a:xfrm>
            <a:off x="0" y="4940300"/>
            <a:ext cx="12192000" cy="1409700"/>
            <a:chOff x="0" y="4876800"/>
            <a:chExt cx="12192000" cy="1409700"/>
          </a:xfrm>
        </p:grpSpPr>
        <p:sp>
          <p:nvSpPr>
            <p:cNvPr id="15" name="Rectangle 14">
              <a:extLst>
                <a:ext uri="{FF2B5EF4-FFF2-40B4-BE49-F238E27FC236}">
                  <a16:creationId xmlns:a16="http://schemas.microsoft.com/office/drawing/2014/main" id="{E699302D-976C-4AAE-9280-4906CAD1C0F1}"/>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16" name="Rectangle 15">
              <a:extLst>
                <a:ext uri="{FF2B5EF4-FFF2-40B4-BE49-F238E27FC236}">
                  <a16:creationId xmlns:a16="http://schemas.microsoft.com/office/drawing/2014/main" id="{47E8F168-4F84-4F13-B662-BF91E552B807}"/>
                </a:ext>
              </a:extLst>
            </p:cNvPr>
            <p:cNvSpPr/>
            <p:nvPr/>
          </p:nvSpPr>
          <p:spPr>
            <a:xfrm>
              <a:off x="566487" y="5328335"/>
              <a:ext cx="11059026" cy="809342"/>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324000" lvl="1" indent="-216000">
                <a:buClr>
                  <a:schemeClr val="tx2"/>
                </a:buClr>
                <a:buFont typeface="Trebuchet MS" panose="020B0603020202020204" pitchFamily="34" charset="0"/>
                <a:buChar cha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デジタル技術は私たちの生活に不可欠であり、安全に利用すれば、便利な面も多く存在します。トラブルに巻きこまれ</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ないよう、利用を避けてしまうのではなく、受講者が前向きに活用できるよう、</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PART5</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では明るい側面に焦点を当てることを意識して伝えましょう。</a:t>
              </a:r>
            </a:p>
          </p:txBody>
        </p:sp>
        <p:grpSp>
          <p:nvGrpSpPr>
            <p:cNvPr id="19" name="Group 18">
              <a:extLst>
                <a:ext uri="{FF2B5EF4-FFF2-40B4-BE49-F238E27FC236}">
                  <a16:creationId xmlns:a16="http://schemas.microsoft.com/office/drawing/2014/main" id="{95267B26-0172-40C6-A2DF-C358FD1A481E}"/>
                </a:ext>
              </a:extLst>
            </p:cNvPr>
            <p:cNvGrpSpPr/>
            <p:nvPr/>
          </p:nvGrpSpPr>
          <p:grpSpPr>
            <a:xfrm>
              <a:off x="566487" y="4876800"/>
              <a:ext cx="2938713" cy="378884"/>
              <a:chOff x="566487" y="4826000"/>
              <a:chExt cx="2938713" cy="378884"/>
            </a:xfrm>
          </p:grpSpPr>
          <p:sp>
            <p:nvSpPr>
              <p:cNvPr id="20" name="Rectangle: Rounded Corners 19">
                <a:extLst>
                  <a:ext uri="{FF2B5EF4-FFF2-40B4-BE49-F238E27FC236}">
                    <a16:creationId xmlns:a16="http://schemas.microsoft.com/office/drawing/2014/main" id="{0D8B15A4-5D2D-43A2-A0D7-50BDBD4A0852}"/>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p>
            </p:txBody>
          </p:sp>
          <p:grpSp>
            <p:nvGrpSpPr>
              <p:cNvPr id="21" name="Group 20">
                <a:extLst>
                  <a:ext uri="{FF2B5EF4-FFF2-40B4-BE49-F238E27FC236}">
                    <a16:creationId xmlns:a16="http://schemas.microsoft.com/office/drawing/2014/main" id="{E855BAD7-7D0F-4859-8544-B55BAC0F47E4}"/>
                  </a:ext>
                </a:extLst>
              </p:cNvPr>
              <p:cNvGrpSpPr/>
              <p:nvPr/>
            </p:nvGrpSpPr>
            <p:grpSpPr>
              <a:xfrm>
                <a:off x="608545" y="4861987"/>
                <a:ext cx="306910" cy="306910"/>
                <a:chOff x="608545" y="4873942"/>
                <a:chExt cx="306910" cy="306910"/>
              </a:xfrm>
            </p:grpSpPr>
            <p:sp>
              <p:nvSpPr>
                <p:cNvPr id="22" name="Oval 16">
                  <a:extLst>
                    <a:ext uri="{FF2B5EF4-FFF2-40B4-BE49-F238E27FC236}">
                      <a16:creationId xmlns:a16="http://schemas.microsoft.com/office/drawing/2014/main" id="{B20D4646-51F0-4DA0-91A8-72380AEE0140}"/>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23" name="Freeform 17">
                  <a:extLst>
                    <a:ext uri="{FF2B5EF4-FFF2-40B4-BE49-F238E27FC236}">
                      <a16:creationId xmlns:a16="http://schemas.microsoft.com/office/drawing/2014/main" id="{ACBD8E2F-EF62-47C3-8B4A-FF8728034B7C}"/>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Tree>
    <p:extLst>
      <p:ext uri="{BB962C8B-B14F-4D97-AF65-F5344CB8AC3E}">
        <p14:creationId xmlns:p14="http://schemas.microsoft.com/office/powerpoint/2010/main" val="7601237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648368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P72)</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80</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3063596"/>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デジタル技術はこれまで進化し続けてきました。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まず、インターネットや携帯電話の普及によって、メールや情報の検索、</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インターネット通販ができるようになりました。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次に、スマートフォンの普及が大きな変化をもたらしました。</a:t>
            </a: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SNS</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や地図アプリ、音楽配信、ソーシャルゲーム、ニュースアプリなどが</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一般的になりました。</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さらに、スマートホーム、フードデリバリーのように生活を便利にする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デジタルサービスや、</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VR/AR</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AI</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のように今後の社会を大きく変える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可能性がある新たな技術が登場し、これらは更なる進化を続けています。</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434293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DF341A05-AF06-45C0-B65C-55A1ED3D17E6}"/>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4662596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402927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A2FBC038-1DD3-4897-B4AA-95D8ABC8F148}"/>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P73)</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81</a:t>
            </a:fld>
            <a:endParaRPr lang="ja-JP" altLang="en-US"/>
          </a:p>
        </p:txBody>
      </p:sp>
      <p:sp>
        <p:nvSpPr>
          <p:cNvPr id="11" name="TextBox 10">
            <a:extLst>
              <a:ext uri="{FF2B5EF4-FFF2-40B4-BE49-F238E27FC236}">
                <a16:creationId xmlns:a16="http://schemas.microsoft.com/office/drawing/2014/main" id="{E815774C-5907-44D3-B6EC-7670D3C5A48C}"/>
              </a:ext>
            </a:extLst>
          </p:cNvPr>
          <p:cNvSpPr txBox="1"/>
          <p:nvPr/>
        </p:nvSpPr>
        <p:spPr>
          <a:xfrm>
            <a:off x="5576552" y="1231714"/>
            <a:ext cx="6278451" cy="2805063"/>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例えば、</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技術により、</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が複雑な問題を解決したり、新しいアイデアを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考えてくれます。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新しい仮想空間であるメタバース空間では、距離が離れた相手とも、</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現実と変わらない感覚で交流できるようになり、</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AR</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（拡張現実）</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 </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VR</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（仮想現実）などの技術も仮想空間の浸透を後押ししています。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スマートシティと呼ばれる、都市全体のデータを活用し、人々の生活を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より便利に安全にする街づくりや、移動手段においても、自動運転により、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誰でもどこでも移動しやすい社会の実現が期待されています。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また</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IoT</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、ロボットとの共生では、人手を必要とする作業にもロボットが</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対応できるようになり、家事や介護、仕事など、日常の生活を手助けして</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くれます。</a:t>
            </a:r>
          </a:p>
        </p:txBody>
      </p:sp>
      <p:sp>
        <p:nvSpPr>
          <p:cNvPr id="27" name="Rectangle: Rounded Corners 1">
            <a:extLst>
              <a:ext uri="{FF2B5EF4-FFF2-40B4-BE49-F238E27FC236}">
                <a16:creationId xmlns:a16="http://schemas.microsoft.com/office/drawing/2014/main" id="{D9B378BE-8DAF-AA4A-5403-59F312EEDB78}"/>
              </a:ext>
            </a:extLst>
          </p:cNvPr>
          <p:cNvSpPr/>
          <p:nvPr/>
        </p:nvSpPr>
        <p:spPr>
          <a:xfrm>
            <a:off x="5576552" y="4084402"/>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5A9A5859-EFE6-49B3-B6C6-DAD6A4C9CE8C}"/>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EF1B65BB-FD7C-4248-AA2A-3685A55828ED}"/>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0D8B42D4-07C7-4500-80E5-6A00A9A2610D}"/>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87C6A77B-7EC3-4146-BFBE-C9E6BCA9F005}"/>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478460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656021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Title 15">
            <a:extLst>
              <a:ext uri="{FF2B5EF4-FFF2-40B4-BE49-F238E27FC236}">
                <a16:creationId xmlns:a16="http://schemas.microsoft.com/office/drawing/2014/main" id="{35A4657B-37C4-41AE-87B4-A9031A748E6A}"/>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P74)</a:t>
            </a: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82</a:t>
            </a:fld>
            <a:endParaRPr lang="ja-JP" altLang="en-US"/>
          </a:p>
        </p:txBody>
      </p:sp>
      <p:sp>
        <p:nvSpPr>
          <p:cNvPr id="9" name="TextBox 8">
            <a:extLst>
              <a:ext uri="{FF2B5EF4-FFF2-40B4-BE49-F238E27FC236}">
                <a16:creationId xmlns:a16="http://schemas.microsoft.com/office/drawing/2014/main" id="{9270FC85-A971-44A8-A4B4-084CFBB0154F}"/>
              </a:ext>
            </a:extLst>
          </p:cNvPr>
          <p:cNvSpPr txBox="1"/>
          <p:nvPr/>
        </p:nvSpPr>
        <p:spPr>
          <a:xfrm>
            <a:off x="5576552" y="1231714"/>
            <a:ext cx="6278451" cy="478272"/>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こうしたデジタル技術を使い、便利なＷＥＢサービスはたくさん存在します。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みなさんはどれくらい使ったことがあるでしょうか</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t>
            </a: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8" name="Rectangle: Rounded Corners 1">
            <a:extLst>
              <a:ext uri="{FF2B5EF4-FFF2-40B4-BE49-F238E27FC236}">
                <a16:creationId xmlns:a16="http://schemas.microsoft.com/office/drawing/2014/main" id="{A84DB3C7-10ED-B81F-97B0-817311037041}"/>
              </a:ext>
            </a:extLst>
          </p:cNvPr>
          <p:cNvSpPr/>
          <p:nvPr/>
        </p:nvSpPr>
        <p:spPr>
          <a:xfrm>
            <a:off x="5576552" y="177800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grpSp>
        <p:nvGrpSpPr>
          <p:cNvPr id="2" name="Group 1">
            <a:extLst>
              <a:ext uri="{FF2B5EF4-FFF2-40B4-BE49-F238E27FC236}">
                <a16:creationId xmlns:a16="http://schemas.microsoft.com/office/drawing/2014/main" id="{573886EC-4AFE-EB43-5628-0D5C6B3F09C3}"/>
              </a:ext>
            </a:extLst>
          </p:cNvPr>
          <p:cNvGrpSpPr/>
          <p:nvPr/>
        </p:nvGrpSpPr>
        <p:grpSpPr>
          <a:xfrm>
            <a:off x="0" y="4940300"/>
            <a:ext cx="12192000" cy="1409700"/>
            <a:chOff x="0" y="4876800"/>
            <a:chExt cx="12192000" cy="1409700"/>
          </a:xfrm>
        </p:grpSpPr>
        <p:sp>
          <p:nvSpPr>
            <p:cNvPr id="3" name="Rectangle 2">
              <a:extLst>
                <a:ext uri="{FF2B5EF4-FFF2-40B4-BE49-F238E27FC236}">
                  <a16:creationId xmlns:a16="http://schemas.microsoft.com/office/drawing/2014/main" id="{C4A8D261-CC35-9BDF-074B-16D0C3BBCD9F}"/>
                </a:ext>
              </a:extLst>
            </p:cNvPr>
            <p:cNvSpPr/>
            <p:nvPr/>
          </p:nvSpPr>
          <p:spPr>
            <a:xfrm>
              <a:off x="0" y="5016500"/>
              <a:ext cx="12192000" cy="1270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lvl="1" indent="-216000">
                <a:buClr>
                  <a:schemeClr val="tx2"/>
                </a:buClr>
                <a:buFont typeface="Trebuchet MS" panose="020B0603020202020204" pitchFamily="34" charset="0"/>
                <a:buChar char="•"/>
              </a:pPr>
              <a:endParaRPr lang="en-US" altLang="ja-JP"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endParaRPr>
            </a:p>
          </p:txBody>
        </p:sp>
        <p:sp>
          <p:nvSpPr>
            <p:cNvPr id="7" name="Rectangle 6">
              <a:extLst>
                <a:ext uri="{FF2B5EF4-FFF2-40B4-BE49-F238E27FC236}">
                  <a16:creationId xmlns:a16="http://schemas.microsoft.com/office/drawing/2014/main" id="{CE50A480-524C-68F6-BF1C-9ABC77F81D6C}"/>
                </a:ext>
              </a:extLst>
            </p:cNvPr>
            <p:cNvSpPr/>
            <p:nvPr/>
          </p:nvSpPr>
          <p:spPr>
            <a:xfrm>
              <a:off x="566487" y="5328335"/>
              <a:ext cx="11059026" cy="831544"/>
            </a:xfrm>
            <a:prstGeom prst="rect">
              <a:avLst/>
            </a:prstGeom>
            <a:noFill/>
            <a:ln>
              <a:noFill/>
            </a:ln>
            <a:extLst>
              <a:ext uri="{909E8E84-426E-40DD-AFC4-6F175D3DCCD1}">
                <a14:hiddenFill xmlns:a14="http://schemas.microsoft.com/office/drawing/2010/main">
                  <a:solidFill>
                    <a:srgbClr val="FFFFFF"/>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marL="108000" lvl="1">
                <a:buClr>
                  <a:schemeClr val="tx2"/>
                </a:buClr>
              </a:pP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各</a:t>
              </a:r>
              <a: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WEB</a:t>
              </a: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サービスの説明に時間をかけすぎず、受講者の知らない、または利用したことがないサービスに重点をおいて</a:t>
              </a:r>
              <a:br>
                <a:rPr lang="en-US" altLang="ja-JP"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br>
              <a:r>
                <a:rPr lang="ja-JP" altLang="en-US" sz="1600" b="1" dirty="0">
                  <a:solidFill>
                    <a:schemeClr val="tx1"/>
                  </a:solidFill>
                  <a:latin typeface="Trebuchet MS" panose="020B0603020202020204" pitchFamily="34" charset="0"/>
                  <a:ea typeface="BIZ UDPゴシック" panose="020B0400000000000000" pitchFamily="50" charset="-128"/>
                  <a:sym typeface="Trebuchet MS" panose="020B0603020202020204" pitchFamily="34" charset="0"/>
                </a:rPr>
                <a:t>説明しましょう。</a:t>
              </a:r>
            </a:p>
          </p:txBody>
        </p:sp>
        <p:grpSp>
          <p:nvGrpSpPr>
            <p:cNvPr id="10" name="Group 9">
              <a:extLst>
                <a:ext uri="{FF2B5EF4-FFF2-40B4-BE49-F238E27FC236}">
                  <a16:creationId xmlns:a16="http://schemas.microsoft.com/office/drawing/2014/main" id="{4A226FC0-4A7B-0CB8-215D-A11CB005DA77}"/>
                </a:ext>
              </a:extLst>
            </p:cNvPr>
            <p:cNvGrpSpPr/>
            <p:nvPr/>
          </p:nvGrpSpPr>
          <p:grpSpPr>
            <a:xfrm>
              <a:off x="566487" y="4876800"/>
              <a:ext cx="2938713" cy="378884"/>
              <a:chOff x="566487" y="4826000"/>
              <a:chExt cx="2938713" cy="378884"/>
            </a:xfrm>
          </p:grpSpPr>
          <p:sp>
            <p:nvSpPr>
              <p:cNvPr id="11" name="Rectangle: Rounded Corners 10">
                <a:extLst>
                  <a:ext uri="{FF2B5EF4-FFF2-40B4-BE49-F238E27FC236}">
                    <a16:creationId xmlns:a16="http://schemas.microsoft.com/office/drawing/2014/main" id="{2A2776AF-C318-4758-1404-B52973A574FE}"/>
                  </a:ext>
                </a:extLst>
              </p:cNvPr>
              <p:cNvSpPr/>
              <p:nvPr/>
            </p:nvSpPr>
            <p:spPr>
              <a:xfrm>
                <a:off x="566487" y="4826000"/>
                <a:ext cx="2938713" cy="378884"/>
              </a:xfrm>
              <a:prstGeom prst="roundRect">
                <a:avLst>
                  <a:gd name="adj" fmla="val 50000"/>
                </a:avLst>
              </a:prstGeom>
              <a:solidFill>
                <a:srgbClr val="FF86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69875">
                  <a:lnSpc>
                    <a:spcPct val="90000"/>
                  </a:lnSpc>
                  <a:spcAft>
                    <a:spcPts val="600"/>
                  </a:spcAft>
                </a:pPr>
                <a:r>
                  <a:rPr lang="ja-JP" altLang="en-US"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rPr>
                  <a:t>講義で意識したいポイント</a:t>
                </a:r>
                <a:endParaRPr lang="en-US" altLang="ja-JP" sz="1600" dirty="0">
                  <a:solidFill>
                    <a:schemeClr val="bg1"/>
                  </a:solidFill>
                  <a:latin typeface="BIZ UDPゴシック" panose="020B0400000000000000" pitchFamily="50" charset="-128"/>
                  <a:ea typeface="BIZ UDPゴシック" panose="020B0400000000000000" pitchFamily="50" charset="-128"/>
                  <a:sym typeface="Trebuchet MS" panose="020B0603020202020204" pitchFamily="34" charset="0"/>
                </a:endParaRPr>
              </a:p>
            </p:txBody>
          </p:sp>
          <p:grpSp>
            <p:nvGrpSpPr>
              <p:cNvPr id="12" name="Group 11">
                <a:extLst>
                  <a:ext uri="{FF2B5EF4-FFF2-40B4-BE49-F238E27FC236}">
                    <a16:creationId xmlns:a16="http://schemas.microsoft.com/office/drawing/2014/main" id="{4A3C2BE7-0C34-7038-C41D-396F0F9679E1}"/>
                  </a:ext>
                </a:extLst>
              </p:cNvPr>
              <p:cNvGrpSpPr/>
              <p:nvPr/>
            </p:nvGrpSpPr>
            <p:grpSpPr>
              <a:xfrm>
                <a:off x="608545" y="4861987"/>
                <a:ext cx="306910" cy="306910"/>
                <a:chOff x="608545" y="4873942"/>
                <a:chExt cx="306910" cy="306910"/>
              </a:xfrm>
            </p:grpSpPr>
            <p:sp>
              <p:nvSpPr>
                <p:cNvPr id="13" name="Oval 16">
                  <a:extLst>
                    <a:ext uri="{FF2B5EF4-FFF2-40B4-BE49-F238E27FC236}">
                      <a16:creationId xmlns:a16="http://schemas.microsoft.com/office/drawing/2014/main" id="{EB5222F0-AA0B-D7AE-3547-E433FBC91C6C}"/>
                    </a:ext>
                  </a:extLst>
                </p:cNvPr>
                <p:cNvSpPr>
                  <a:spLocks noChangeArrowheads="1"/>
                </p:cNvSpPr>
                <p:nvPr/>
              </p:nvSpPr>
              <p:spPr bwMode="auto">
                <a:xfrm>
                  <a:off x="608545" y="4873942"/>
                  <a:ext cx="306910" cy="306910"/>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sp>
              <p:nvSpPr>
                <p:cNvPr id="14" name="Freeform 17">
                  <a:extLst>
                    <a:ext uri="{FF2B5EF4-FFF2-40B4-BE49-F238E27FC236}">
                      <a16:creationId xmlns:a16="http://schemas.microsoft.com/office/drawing/2014/main" id="{BDF2B0C3-6D14-2C06-A049-6D90C9BB7A96}"/>
                    </a:ext>
                  </a:extLst>
                </p:cNvPr>
                <p:cNvSpPr>
                  <a:spLocks/>
                </p:cNvSpPr>
                <p:nvPr/>
              </p:nvSpPr>
              <p:spPr bwMode="auto">
                <a:xfrm>
                  <a:off x="686176" y="4953378"/>
                  <a:ext cx="151650" cy="146233"/>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FF862C"/>
                </a:solidFill>
                <a:ln>
                  <a:noFill/>
                </a:ln>
              </p:spPr>
              <p:txBody>
                <a:bodyPr vert="horz" wrap="square" lIns="91440" tIns="45720" rIns="91440" bIns="45720" numCol="1" anchor="t" anchorCtr="0" compatLnSpc="1">
                  <a:prstTxWarp prst="textNoShape">
                    <a:avLst/>
                  </a:prstTxWarp>
                </a:bodyPr>
                <a:lstStyle/>
                <a:p>
                  <a:endParaRPr lang="en-US" dirty="0">
                    <a:solidFill>
                      <a:schemeClr val="bg1"/>
                    </a:solidFill>
                  </a:endParaRPr>
                </a:p>
              </p:txBody>
            </p:sp>
          </p:grpSp>
        </p:grpSp>
      </p:grpSp>
      <p:sp>
        <p:nvSpPr>
          <p:cNvPr id="19" name="Rectangle: Rounded Corners 18">
            <a:extLst>
              <a:ext uri="{FF2B5EF4-FFF2-40B4-BE49-F238E27FC236}">
                <a16:creationId xmlns:a16="http://schemas.microsoft.com/office/drawing/2014/main" id="{8469360F-43F5-400B-A6CF-025439A7B37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0" name="Rectangle: Rounded Corners 19">
            <a:extLst>
              <a:ext uri="{FF2B5EF4-FFF2-40B4-BE49-F238E27FC236}">
                <a16:creationId xmlns:a16="http://schemas.microsoft.com/office/drawing/2014/main" id="{AF4D7921-5441-40BE-8525-0488909E73FD}"/>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21" name="Rectangle 23">
            <a:extLst>
              <a:ext uri="{FF2B5EF4-FFF2-40B4-BE49-F238E27FC236}">
                <a16:creationId xmlns:a16="http://schemas.microsoft.com/office/drawing/2014/main" id="{D9407ACC-58DB-49F1-8E15-D3FD1C43DE9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23" name="Picture 22">
            <a:extLst>
              <a:ext uri="{FF2B5EF4-FFF2-40B4-BE49-F238E27FC236}">
                <a16:creationId xmlns:a16="http://schemas.microsoft.com/office/drawing/2014/main" id="{F9590FB2-3E6C-4241-AE7E-AC788CB99C5F}"/>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42099865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620607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9F262027-C7DD-4657-B8CD-2FD35E73A44D}"/>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P75)</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83</a:t>
            </a:fld>
            <a:endParaRPr lang="ja-JP" altLang="en-US"/>
          </a:p>
        </p:txBody>
      </p:sp>
      <p:sp>
        <p:nvSpPr>
          <p:cNvPr id="11" name="TextBox 10">
            <a:extLst>
              <a:ext uri="{FF2B5EF4-FFF2-40B4-BE49-F238E27FC236}">
                <a16:creationId xmlns:a16="http://schemas.microsoft.com/office/drawing/2014/main" id="{89D2BCCA-684A-4944-BFD0-ADE450F6BEA4}"/>
              </a:ext>
            </a:extLst>
          </p:cNvPr>
          <p:cNvSpPr txBox="1"/>
          <p:nvPr/>
        </p:nvSpPr>
        <p:spPr>
          <a:xfrm>
            <a:off x="5576551"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情報の検索サービスの例を見ていきましょう。</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検索サービスによって、調べたいことに関連するキーワードで検索をすると情報が得られ、自主的な学習に役立てられます。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b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地図アプリでは、行きたい場所をすぐに見つけることができます。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b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チャットボットを利用すると、質問に対して</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AI</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が学習した内容を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組み合わせて回答してくれます。</a:t>
            </a:r>
          </a:p>
        </p:txBody>
      </p:sp>
      <p:sp>
        <p:nvSpPr>
          <p:cNvPr id="27" name="Rectangle: Rounded Corners 1">
            <a:extLst>
              <a:ext uri="{FF2B5EF4-FFF2-40B4-BE49-F238E27FC236}">
                <a16:creationId xmlns:a16="http://schemas.microsoft.com/office/drawing/2014/main" id="{89E676CC-59FC-4943-7D3E-1031EF635884}"/>
              </a:ext>
            </a:extLst>
          </p:cNvPr>
          <p:cNvSpPr/>
          <p:nvPr/>
        </p:nvSpPr>
        <p:spPr>
          <a:xfrm>
            <a:off x="5576551" y="3595365"/>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A6A75EA1-F11D-4034-B561-9F3E2D4C4402}"/>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B8E82F4D-B4A4-4014-9C72-E7B1264158B8}"/>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9BE5B0CA-A1C6-4657-AAF0-3C898F23381B}"/>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1FB3D60D-E81A-4338-972F-4F5FFB714675}"/>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10349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39197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D8E865DB-DA05-4BB3-A932-02E01067604C}"/>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P76)</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84</a:t>
            </a:fld>
            <a:endParaRPr lang="ja-JP" altLang="en-US"/>
          </a:p>
        </p:txBody>
      </p:sp>
      <p:sp>
        <p:nvSpPr>
          <p:cNvPr id="9" name="TextBox 8">
            <a:extLst>
              <a:ext uri="{FF2B5EF4-FFF2-40B4-BE49-F238E27FC236}">
                <a16:creationId xmlns:a16="http://schemas.microsoft.com/office/drawing/2014/main" id="{8F8210B7-9491-4268-8854-BF9A53674F80}"/>
              </a:ext>
            </a:extLst>
          </p:cNvPr>
          <p:cNvSpPr txBox="1"/>
          <p:nvPr/>
        </p:nvSpPr>
        <p:spPr>
          <a:xfrm>
            <a:off x="5576552" y="1231715"/>
            <a:ext cx="6278451" cy="2311586"/>
          </a:xfrm>
          <a:prstGeom prst="rect">
            <a:avLst/>
          </a:prstGeom>
          <a:noFill/>
        </p:spPr>
        <p:txBody>
          <a:bodyPr wrap="square" lIns="0" tIns="0" rIns="0" bIns="0" rtlCol="0">
            <a:no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情報を発信・交換できるサービスについてみていきましょう。</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（ソーシャル・ネットワーキング・サービス）は自分の考えや作成した</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コンテンツを投稿したり、他の人の投稿を閲覧することができます。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さらに、メッセージをやり取りすることもできます。</a:t>
            </a: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メッセージをやり取りするサービスは、</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のほかに、メッセージアプリ</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なども存在します。メッセージアプリでは、</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SNS</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と異なり、特定の相手との</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情報交換に利用されます。</a:t>
            </a: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6A2B9F4D-5CC7-9502-CEB6-D4E4152E2E12}"/>
              </a:ext>
            </a:extLst>
          </p:cNvPr>
          <p:cNvSpPr/>
          <p:nvPr/>
        </p:nvSpPr>
        <p:spPr>
          <a:xfrm>
            <a:off x="5576552" y="359092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7ACAE772-66DB-4C48-84A4-F498CCB836BB}"/>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06B0EC22-4F70-4B07-A1CF-42D20DC1AA77}"/>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23">
            <a:extLst>
              <a:ext uri="{FF2B5EF4-FFF2-40B4-BE49-F238E27FC236}">
                <a16:creationId xmlns:a16="http://schemas.microsoft.com/office/drawing/2014/main" id="{4C4B5DDF-7DC0-45F8-B563-18F0E3A9934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E9FC5EE9-71B9-45A4-A1D9-2C125808F7DA}"/>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0589821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102973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5E9AB068-D830-49A1-852E-BD8F814AED25}"/>
              </a:ext>
            </a:extLst>
          </p:cNvPr>
          <p:cNvSpPr txBox="1"/>
          <p:nvPr/>
        </p:nvSpPr>
        <p:spPr>
          <a:xfrm>
            <a:off x="5576552" y="1231714"/>
            <a:ext cx="6278451" cy="3580660"/>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どこにいても趣味や学習に取り組むことができるサービスについて紹介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しましょう。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「動画視聴サービス」では、サービスに登録することで、映画やドラマ、</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アニメなどを視聴することができます。さらに、他の人が投稿した動画を</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見ることもできますし、自分で動画を投稿することができるサービスも</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あります。このようなサービスは、楽しみながら学んだり、興味を深めたり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するのに役立ちます。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次に、「オンライン学習サービス」と「語学学習サービス」は、場所を選ばずに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授業を受けたり、問題集を解いたりすることができるようになります。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自宅でも学校の学習を補完したり、知識を広げたりすることが可能です。</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語学学習サービスを利用すれば、オンラインで講師と会話の練習をする</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ことも可能です。 </a:t>
            </a:r>
          </a:p>
        </p:txBody>
      </p:sp>
      <p:sp>
        <p:nvSpPr>
          <p:cNvPr id="29" name="Rectangle: Rounded Corners 1">
            <a:extLst>
              <a:ext uri="{FF2B5EF4-FFF2-40B4-BE49-F238E27FC236}">
                <a16:creationId xmlns:a16="http://schemas.microsoft.com/office/drawing/2014/main" id="{B893A4BF-F95E-6192-327F-30C8C8D9B791}"/>
              </a:ext>
            </a:extLst>
          </p:cNvPr>
          <p:cNvSpPr/>
          <p:nvPr/>
        </p:nvSpPr>
        <p:spPr>
          <a:xfrm>
            <a:off x="5576552" y="481237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9" name="Rectangle: Rounded Corners 8">
            <a:extLst>
              <a:ext uri="{FF2B5EF4-FFF2-40B4-BE49-F238E27FC236}">
                <a16:creationId xmlns:a16="http://schemas.microsoft.com/office/drawing/2014/main" id="{C107F8C6-20FC-425C-B4C5-6A65AAA2D388}"/>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215BC9B8-75AC-4C4C-9AD7-9A9C6EA3441C}"/>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5" name="Rectangle 23">
            <a:extLst>
              <a:ext uri="{FF2B5EF4-FFF2-40B4-BE49-F238E27FC236}">
                <a16:creationId xmlns:a16="http://schemas.microsoft.com/office/drawing/2014/main" id="{7B1FB2D1-0123-46EF-872E-5CE7293EA412}"/>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7D16C144-63B9-4CD3-860A-95A75CBB97D0}"/>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
        <p:nvSpPr>
          <p:cNvPr id="3" name="Title 2">
            <a:extLst>
              <a:ext uri="{FF2B5EF4-FFF2-40B4-BE49-F238E27FC236}">
                <a16:creationId xmlns:a16="http://schemas.microsoft.com/office/drawing/2014/main" id="{AE9AD235-843E-4116-81A4-0979C22EFD24}"/>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P77)</a:t>
            </a:r>
            <a:endParaRPr lang="en-US" dirty="0"/>
          </a:p>
        </p:txBody>
      </p:sp>
      <p:sp>
        <p:nvSpPr>
          <p:cNvPr id="2" name="Slide Number Placeholder 5">
            <a:extLst>
              <a:ext uri="{FF2B5EF4-FFF2-40B4-BE49-F238E27FC236}">
                <a16:creationId xmlns:a16="http://schemas.microsoft.com/office/drawing/2014/main" id="{7614B17B-DA44-F329-7708-61EB0463935D}"/>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85</a:t>
            </a:fld>
            <a:endParaRPr lang="ja-JP" altLang="en-US"/>
          </a:p>
        </p:txBody>
      </p:sp>
    </p:spTree>
    <p:extLst>
      <p:ext uri="{BB962C8B-B14F-4D97-AF65-F5344CB8AC3E}">
        <p14:creationId xmlns:p14="http://schemas.microsoft.com/office/powerpoint/2010/main" val="34566699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6163782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C242A1B-0638-42D7-B725-D54A27DD9E60}"/>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P78)</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86</a:t>
            </a:fld>
            <a:endParaRPr lang="ja-JP" altLang="en-US"/>
          </a:p>
        </p:txBody>
      </p:sp>
      <p:sp>
        <p:nvSpPr>
          <p:cNvPr id="9" name="TextBox 8">
            <a:extLst>
              <a:ext uri="{FF2B5EF4-FFF2-40B4-BE49-F238E27FC236}">
                <a16:creationId xmlns:a16="http://schemas.microsoft.com/office/drawing/2014/main" id="{A6BA1976-72DE-4A5C-8F20-6FE9640AA475}"/>
              </a:ext>
            </a:extLst>
          </p:cNvPr>
          <p:cNvSpPr txBox="1"/>
          <p:nvPr/>
        </p:nvSpPr>
        <p:spPr>
          <a:xfrm>
            <a:off x="5576552" y="1231714"/>
            <a:ext cx="6278451" cy="2287999"/>
          </a:xfrm>
          <a:prstGeom prst="rect">
            <a:avLst/>
          </a:prstGeom>
          <a:noFill/>
        </p:spPr>
        <p:txBody>
          <a:bodyPr wrap="square" lIns="0" tIns="0" rIns="0" bIns="0" rtlCol="0">
            <a:spAutoFit/>
          </a:bodyPr>
          <a:lstStyle/>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遠くの人と共同で作業ができるサービスもあります。</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endPar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ファイル共有サービスは、文章や写真などのファイルをオンライン上に</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保存することができます。また保存したファイルの</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URL</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を共有することで、</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異なる場所にいながら、ほかの人と同時にファイルを閲覧したり、</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編集したりできるサービスもあります。</a:t>
            </a:r>
          </a:p>
          <a:p>
            <a:pPr>
              <a:lnSpc>
                <a:spcPct val="120000"/>
              </a:lnSpc>
            </a:pP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a:lnSpc>
                <a:spcPct val="120000"/>
              </a:lnSpc>
            </a:pP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オンライン会議サービスでは、</a:t>
            </a:r>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Web</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サイトやファイルを共有しながら、</a:t>
            </a:r>
            <a:b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b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本当に一緒の空間にいるように、オンラインで話すことができます。</a:t>
            </a:r>
          </a:p>
        </p:txBody>
      </p:sp>
      <p:sp>
        <p:nvSpPr>
          <p:cNvPr id="27" name="Rectangle: Rounded Corners 1">
            <a:extLst>
              <a:ext uri="{FF2B5EF4-FFF2-40B4-BE49-F238E27FC236}">
                <a16:creationId xmlns:a16="http://schemas.microsoft.com/office/drawing/2014/main" id="{43A47A51-8248-7192-470A-DC4B57302178}"/>
              </a:ext>
            </a:extLst>
          </p:cNvPr>
          <p:cNvSpPr/>
          <p:nvPr/>
        </p:nvSpPr>
        <p:spPr>
          <a:xfrm>
            <a:off x="5576552" y="3547426"/>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CEB64E51-2833-4A29-8474-F6943201F3C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47ED761C-A58C-473E-A4A4-DF3552EF779F}"/>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23">
            <a:extLst>
              <a:ext uri="{FF2B5EF4-FFF2-40B4-BE49-F238E27FC236}">
                <a16:creationId xmlns:a16="http://schemas.microsoft.com/office/drawing/2014/main" id="{11B75A33-C605-4D1C-A7FB-ABFD4D94633E}"/>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4" name="Picture 13">
            <a:extLst>
              <a:ext uri="{FF2B5EF4-FFF2-40B4-BE49-F238E27FC236}">
                <a16:creationId xmlns:a16="http://schemas.microsoft.com/office/drawing/2014/main" id="{515FBE77-46D2-406F-A48C-2A5ECBE217F6}"/>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7696755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1199539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9705A249-44CE-4032-BF28-1B0916AD8FF8}"/>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P79)</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87</a:t>
            </a:fld>
            <a:endParaRPr lang="ja-JP" altLang="en-US"/>
          </a:p>
        </p:txBody>
      </p:sp>
      <p:sp>
        <p:nvSpPr>
          <p:cNvPr id="11" name="TextBox 10">
            <a:extLst>
              <a:ext uri="{FF2B5EF4-FFF2-40B4-BE49-F238E27FC236}">
                <a16:creationId xmlns:a16="http://schemas.microsoft.com/office/drawing/2014/main" id="{5541DCC1-8048-4FAF-AF1C-373BE249D306}"/>
              </a:ext>
            </a:extLst>
          </p:cNvPr>
          <p:cNvSpPr txBox="1"/>
          <p:nvPr/>
        </p:nvSpPr>
        <p:spPr>
          <a:xfrm>
            <a:off x="5576552" y="1231714"/>
            <a:ext cx="6278451" cy="3322128"/>
          </a:xfrm>
          <a:prstGeom prst="rect">
            <a:avLst/>
          </a:prstGeom>
          <a:noFill/>
          <a:extLst>
            <a:ext uri="{909E8E84-426E-40DD-AFC4-6F175D3DCCD1}">
              <a14:hiddenFill xmlns:a14="http://schemas.microsoft.com/office/drawing/2010/main">
                <a:solidFill>
                  <a:srgbClr val="C9E7CA"/>
                </a:solidFill>
              </a14:hiddenFill>
            </a:ext>
          </a:extLst>
        </p:spPr>
        <p:txBody>
          <a:bodyPr wrap="square" lIns="0" tIns="0" rIns="0" bIns="0" rtlCol="0">
            <a:spAutoFit/>
          </a:bodyPr>
          <a:lstStyle>
            <a:defPPr>
              <a:defRPr lang="en-US"/>
            </a:defPPr>
            <a:lvl1pPr>
              <a:lnSpc>
                <a:spcPct val="120000"/>
              </a:lnSpc>
              <a:defRPr kumimoji="1" sz="1600" spc="100">
                <a:latin typeface="BIZ UDPゴシック" panose="020B0400000000000000" pitchFamily="50" charset="-128"/>
                <a:ea typeface="BIZ UDPゴシック" panose="020B0400000000000000" pitchFamily="50" charset="-128"/>
              </a:defRPr>
            </a:lvl1pPr>
          </a:lstStyle>
          <a:p>
            <a:r>
              <a:rPr lang="ja-JP" altLang="en-US" sz="1400" dirty="0">
                <a:sym typeface="BIZ UDPゴシック" panose="020B0400000000000000" pitchFamily="50" charset="-128"/>
              </a:rPr>
              <a:t>デジタルコンテンツの作成・編集ができるサービスを紹介します。</a:t>
            </a:r>
            <a:endParaRPr lang="en-US" altLang="ja-JP" sz="1400" dirty="0">
              <a:sym typeface="BIZ UDPゴシック" panose="020B0400000000000000" pitchFamily="50" charset="-128"/>
            </a:endParaRPr>
          </a:p>
          <a:p>
            <a:endParaRPr lang="ja-JP" altLang="en-US" sz="1400" dirty="0">
              <a:sym typeface="BIZ UDPゴシック" panose="020B0400000000000000" pitchFamily="50" charset="-128"/>
            </a:endParaRPr>
          </a:p>
          <a:p>
            <a:r>
              <a:rPr lang="ja-JP" altLang="en-US" sz="1400" dirty="0">
                <a:sym typeface="BIZ UDPゴシック" panose="020B0400000000000000" pitchFamily="50" charset="-128"/>
              </a:rPr>
              <a:t>文章作成ソフトでは、キーボードで入力した文書のデータを、電子的に保存できます。文書の間に写真やイラストを入れたり、文書を印刷して配布することも可能です。</a:t>
            </a:r>
            <a:endParaRPr lang="en-US" altLang="ja-JP" sz="1400" dirty="0">
              <a:sym typeface="BIZ UDPゴシック" panose="020B0400000000000000" pitchFamily="50" charset="-128"/>
            </a:endParaRPr>
          </a:p>
          <a:p>
            <a:endParaRPr lang="ja-JP" altLang="en-US" sz="1400" dirty="0">
              <a:sym typeface="BIZ UDPゴシック" panose="020B0400000000000000" pitchFamily="50" charset="-128"/>
            </a:endParaRPr>
          </a:p>
          <a:p>
            <a:r>
              <a:rPr lang="ja-JP" altLang="en-US" sz="1400" dirty="0">
                <a:sym typeface="BIZ UDPゴシック" panose="020B0400000000000000" pitchFamily="50" charset="-128"/>
              </a:rPr>
              <a:t>また画像編集ソフトでは、撮った写真の色を調整して、例えばくもりの日でも明るい写真にすることができたり、写りこんでしまった人や物を画像から削除することができるサービスもあります。</a:t>
            </a:r>
          </a:p>
          <a:p>
            <a:endParaRPr lang="ja-JP" altLang="en-US" sz="1400" dirty="0">
              <a:sym typeface="BIZ UDPゴシック" panose="020B0400000000000000" pitchFamily="50" charset="-128"/>
            </a:endParaRPr>
          </a:p>
          <a:p>
            <a:r>
              <a:rPr lang="ja-JP" altLang="en-US" sz="1400" dirty="0">
                <a:sym typeface="BIZ UDPゴシック" panose="020B0400000000000000" pitchFamily="50" charset="-128"/>
              </a:rPr>
              <a:t>デジタル技術の進化により、文章や絵、音楽など自分を表現するサービスは日々増え続けています。うまく活用することで、新しい知識やコンテンツを</a:t>
            </a:r>
            <a:br>
              <a:rPr lang="en-US" altLang="ja-JP" sz="1400" dirty="0">
                <a:sym typeface="BIZ UDPゴシック" panose="020B0400000000000000" pitchFamily="50" charset="-128"/>
              </a:rPr>
            </a:br>
            <a:r>
              <a:rPr lang="ja-JP" altLang="en-US" sz="1400" dirty="0">
                <a:sym typeface="BIZ UDPゴシック" panose="020B0400000000000000" pitchFamily="50" charset="-128"/>
              </a:rPr>
              <a:t>作ることができるようになります。</a:t>
            </a:r>
          </a:p>
        </p:txBody>
      </p:sp>
      <p:sp>
        <p:nvSpPr>
          <p:cNvPr id="27" name="Rectangle: Rounded Corners 1">
            <a:extLst>
              <a:ext uri="{FF2B5EF4-FFF2-40B4-BE49-F238E27FC236}">
                <a16:creationId xmlns:a16="http://schemas.microsoft.com/office/drawing/2014/main" id="{14D2A7D3-4E4E-F22E-0621-F63A266E13DD}"/>
              </a:ext>
            </a:extLst>
          </p:cNvPr>
          <p:cNvSpPr/>
          <p:nvPr/>
        </p:nvSpPr>
        <p:spPr>
          <a:xfrm>
            <a:off x="5576552" y="459201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A301EDD9-392B-4D2D-AC00-4A81622B125A}"/>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Rounded Corners 12">
            <a:extLst>
              <a:ext uri="{FF2B5EF4-FFF2-40B4-BE49-F238E27FC236}">
                <a16:creationId xmlns:a16="http://schemas.microsoft.com/office/drawing/2014/main" id="{178B838A-9215-45FF-A1BB-3DE3F572F100}"/>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4" name="Rectangle 23">
            <a:extLst>
              <a:ext uri="{FF2B5EF4-FFF2-40B4-BE49-F238E27FC236}">
                <a16:creationId xmlns:a16="http://schemas.microsoft.com/office/drawing/2014/main" id="{58C09425-F411-403A-8547-2C596003C7CB}"/>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8" name="Picture 17">
            <a:extLst>
              <a:ext uri="{FF2B5EF4-FFF2-40B4-BE49-F238E27FC236}">
                <a16:creationId xmlns:a16="http://schemas.microsoft.com/office/drawing/2014/main" id="{36A9B7B4-CA4B-4C17-8DE9-81F8BBE9E390}"/>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4467118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42681426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B5A56AB9-19F5-423E-A58F-DBDF0BBEFCCD}"/>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P80)</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88</a:t>
            </a:fld>
            <a:endParaRPr lang="ja-JP" altLang="en-US"/>
          </a:p>
        </p:txBody>
      </p:sp>
      <p:sp>
        <p:nvSpPr>
          <p:cNvPr id="12" name="TextBox 11">
            <a:extLst>
              <a:ext uri="{FF2B5EF4-FFF2-40B4-BE49-F238E27FC236}">
                <a16:creationId xmlns:a16="http://schemas.microsoft.com/office/drawing/2014/main" id="{B2AA8868-2274-433C-975B-8B1E50DC3C7E}"/>
              </a:ext>
            </a:extLst>
          </p:cNvPr>
          <p:cNvSpPr txBox="1"/>
          <p:nvPr/>
        </p:nvSpPr>
        <p:spPr>
          <a:xfrm>
            <a:off x="5576552" y="1231714"/>
            <a:ext cx="6278451" cy="3580660"/>
          </a:xfrm>
          <a:prstGeom prst="rect">
            <a:avLst/>
          </a:prstGeom>
          <a:noFill/>
          <a:extLst>
            <a:ext uri="{909E8E84-426E-40DD-AFC4-6F175D3DCCD1}">
              <a14:hiddenFill xmlns:a14="http://schemas.microsoft.com/office/drawing/2010/main">
                <a:solidFill>
                  <a:srgbClr val="C9E7CA"/>
                </a:solidFill>
              </a14:hiddenFill>
            </a:ext>
          </a:extLst>
        </p:spPr>
        <p:txBody>
          <a:bodyPr wrap="square" lIns="0" tIns="0" rIns="0" bIns="0" rtlCol="0">
            <a:spAutoFit/>
          </a:bodyPr>
          <a:lstStyle>
            <a:defPPr>
              <a:defRPr lang="en-US"/>
            </a:defPPr>
            <a:lvl1pPr>
              <a:lnSpc>
                <a:spcPct val="120000"/>
              </a:lnSpc>
              <a:defRPr kumimoji="1" sz="1600" spc="100">
                <a:latin typeface="BIZ UDPゴシック" panose="020B0400000000000000" pitchFamily="50" charset="-128"/>
                <a:ea typeface="BIZ UDPゴシック" panose="020B0400000000000000" pitchFamily="50" charset="-128"/>
              </a:defRPr>
            </a:lvl1pPr>
          </a:lstStyle>
          <a:p>
            <a:r>
              <a:rPr lang="ja-JP" altLang="en-US" sz="1400" dirty="0">
                <a:sym typeface="BIZ UDPゴシック" panose="020B0400000000000000" pitchFamily="50" charset="-128"/>
              </a:rPr>
              <a:t>次に、「地球に優しくデジタル技術を使うためのコラム」を紹介します。</a:t>
            </a:r>
          </a:p>
          <a:p>
            <a:endParaRPr lang="en-US" altLang="ja-JP" sz="1400" dirty="0">
              <a:sym typeface="BIZ UDPゴシック" panose="020B0400000000000000" pitchFamily="50" charset="-128"/>
            </a:endParaRPr>
          </a:p>
          <a:p>
            <a:r>
              <a:rPr lang="ja-JP" altLang="en-US" sz="1400" dirty="0">
                <a:sym typeface="BIZ UDPゴシック" panose="020B0400000000000000" pitchFamily="50" charset="-128"/>
              </a:rPr>
              <a:t>例えば、電力や環境に配慮したスマホやタブレットの使い方として、</a:t>
            </a:r>
          </a:p>
          <a:p>
            <a:r>
              <a:rPr lang="ja-JP" altLang="en-US" sz="1400" dirty="0">
                <a:sym typeface="BIZ UDPゴシック" panose="020B0400000000000000" pitchFamily="50" charset="-128"/>
              </a:rPr>
              <a:t>使用していないアプリを閉じることで、無駄な電力消費を減らすことが</a:t>
            </a:r>
            <a:br>
              <a:rPr lang="en-US" altLang="ja-JP" sz="1400" dirty="0">
                <a:sym typeface="BIZ UDPゴシック" panose="020B0400000000000000" pitchFamily="50" charset="-128"/>
              </a:rPr>
            </a:br>
            <a:r>
              <a:rPr lang="ja-JP" altLang="en-US" sz="1400" dirty="0">
                <a:sym typeface="BIZ UDPゴシック" panose="020B0400000000000000" pitchFamily="50" charset="-128"/>
              </a:rPr>
              <a:t>できます。</a:t>
            </a:r>
            <a:endParaRPr lang="en-US" altLang="ja-JP" sz="1400" dirty="0">
              <a:sym typeface="BIZ UDPゴシック" panose="020B0400000000000000" pitchFamily="50" charset="-128"/>
            </a:endParaRPr>
          </a:p>
          <a:p>
            <a:br>
              <a:rPr lang="en-US" altLang="ja-JP" sz="1400" dirty="0">
                <a:sym typeface="BIZ UDPゴシック" panose="020B0400000000000000" pitchFamily="50" charset="-128"/>
              </a:rPr>
            </a:br>
            <a:r>
              <a:rPr lang="ja-JP" altLang="en-US" sz="1400" dirty="0">
                <a:sym typeface="BIZ UDPゴシック" panose="020B0400000000000000" pitchFamily="50" charset="-128"/>
              </a:rPr>
              <a:t>また、ネットワーク検索は消費電力が大きいため、接続先が見つからない</a:t>
            </a:r>
            <a:br>
              <a:rPr lang="en-US" altLang="ja-JP" sz="1400" dirty="0">
                <a:sym typeface="BIZ UDPゴシック" panose="020B0400000000000000" pitchFamily="50" charset="-128"/>
              </a:rPr>
            </a:br>
            <a:r>
              <a:rPr lang="ja-JP" altLang="en-US" sz="1400" dirty="0">
                <a:sym typeface="BIZ UDPゴシック" panose="020B0400000000000000" pitchFamily="50" charset="-128"/>
              </a:rPr>
              <a:t>場合、</a:t>
            </a:r>
            <a:r>
              <a:rPr lang="en-US" altLang="ja-JP" sz="1400" dirty="0">
                <a:sym typeface="BIZ UDPゴシック" panose="020B0400000000000000" pitchFamily="50" charset="-128"/>
              </a:rPr>
              <a:t>Wi-Fi</a:t>
            </a:r>
            <a:r>
              <a:rPr lang="ja-JP" altLang="en-US" sz="1400" dirty="0">
                <a:sym typeface="BIZ UDPゴシック" panose="020B0400000000000000" pitchFamily="50" charset="-128"/>
              </a:rPr>
              <a:t>をオフにして電力を節約することができます。</a:t>
            </a:r>
            <a:br>
              <a:rPr lang="en-US" altLang="ja-JP" sz="1400" dirty="0">
                <a:sym typeface="BIZ UDPゴシック" panose="020B0400000000000000" pitchFamily="50" charset="-128"/>
              </a:rPr>
            </a:br>
            <a:r>
              <a:rPr lang="ja-JP" altLang="en-US" sz="1400" dirty="0">
                <a:sym typeface="BIZ UDPゴシック" panose="020B0400000000000000" pitchFamily="50" charset="-128"/>
              </a:rPr>
              <a:t>使用しない時には省電力モードや低電力モードをオンにしてみましょう。</a:t>
            </a:r>
            <a:br>
              <a:rPr lang="ja-JP" altLang="en-US" sz="1400" dirty="0">
                <a:sym typeface="BIZ UDPゴシック" panose="020B0400000000000000" pitchFamily="50" charset="-128"/>
              </a:rPr>
            </a:br>
            <a:endParaRPr lang="en-US" altLang="ja-JP" sz="1400" dirty="0">
              <a:sym typeface="BIZ UDPゴシック" panose="020B0400000000000000" pitchFamily="50" charset="-128"/>
            </a:endParaRPr>
          </a:p>
          <a:p>
            <a:r>
              <a:rPr lang="ja-JP" altLang="en-US" sz="1400" dirty="0">
                <a:sym typeface="BIZ UDPゴシック" panose="020B0400000000000000" pitchFamily="50" charset="-128"/>
              </a:rPr>
              <a:t>また、バッテリーの寿命を長持ちさせるために、充電が</a:t>
            </a:r>
            <a:r>
              <a:rPr lang="en-US" altLang="ja-JP" sz="1400" dirty="0">
                <a:sym typeface="BIZ UDPゴシック" panose="020B0400000000000000" pitchFamily="50" charset="-128"/>
              </a:rPr>
              <a:t>100%</a:t>
            </a:r>
            <a:r>
              <a:rPr lang="ja-JP" altLang="en-US" sz="1400" dirty="0">
                <a:sym typeface="BIZ UDPゴシック" panose="020B0400000000000000" pitchFamily="50" charset="-128"/>
              </a:rPr>
              <a:t>になる前に、</a:t>
            </a:r>
            <a:r>
              <a:rPr lang="en-US" altLang="ja-JP" sz="1400" dirty="0">
                <a:sym typeface="BIZ UDPゴシック" panose="020B0400000000000000" pitchFamily="50" charset="-128"/>
              </a:rPr>
              <a:t>80%</a:t>
            </a:r>
            <a:r>
              <a:rPr lang="ja-JP" altLang="en-US" sz="1400" dirty="0">
                <a:sym typeface="BIZ UDPゴシック" panose="020B0400000000000000" pitchFamily="50" charset="-128"/>
              </a:rPr>
              <a:t>くらいで充電を終わらせるのが良いと言われています。</a:t>
            </a:r>
            <a:br>
              <a:rPr lang="en-US" altLang="ja-JP" sz="1400" dirty="0">
                <a:sym typeface="BIZ UDPゴシック" panose="020B0400000000000000" pitchFamily="50" charset="-128"/>
              </a:rPr>
            </a:br>
            <a:r>
              <a:rPr lang="ja-JP" altLang="en-US" sz="1400" dirty="0">
                <a:sym typeface="BIZ UDPゴシック" panose="020B0400000000000000" pitchFamily="50" charset="-128"/>
              </a:rPr>
              <a:t>本コラムでは、使わないアプリの閉じ方などを紹介しているので、</a:t>
            </a:r>
            <a:br>
              <a:rPr lang="en-US" altLang="ja-JP" sz="1400" dirty="0">
                <a:sym typeface="BIZ UDPゴシック" panose="020B0400000000000000" pitchFamily="50" charset="-128"/>
              </a:rPr>
            </a:br>
            <a:r>
              <a:rPr lang="ja-JP" altLang="en-US" sz="1400" dirty="0">
                <a:sym typeface="BIZ UDPゴシック" panose="020B0400000000000000" pitchFamily="50" charset="-128"/>
              </a:rPr>
              <a:t>ぜひ参考にしてみましょう。</a:t>
            </a:r>
          </a:p>
        </p:txBody>
      </p:sp>
      <p:sp>
        <p:nvSpPr>
          <p:cNvPr id="27" name="Rectangle: Rounded Corners 1">
            <a:extLst>
              <a:ext uri="{FF2B5EF4-FFF2-40B4-BE49-F238E27FC236}">
                <a16:creationId xmlns:a16="http://schemas.microsoft.com/office/drawing/2014/main" id="{43A43BFD-7748-AE9A-5B74-F2028500D057}"/>
              </a:ext>
            </a:extLst>
          </p:cNvPr>
          <p:cNvSpPr/>
          <p:nvPr/>
        </p:nvSpPr>
        <p:spPr>
          <a:xfrm>
            <a:off x="5576552" y="4859999"/>
            <a:ext cx="1123950" cy="265545"/>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DF0E61DA-2CA5-4D23-8FD7-BB2CE72F90EB}"/>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11DC1C18-EB66-46F6-B68C-B86B72E93FEE}"/>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23">
            <a:extLst>
              <a:ext uri="{FF2B5EF4-FFF2-40B4-BE49-F238E27FC236}">
                <a16:creationId xmlns:a16="http://schemas.microsoft.com/office/drawing/2014/main" id="{3237E131-E2CB-4FD0-85A3-E27BB3C2857A}"/>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FC7175B1-E326-4915-BB62-D16D8E31181A}"/>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709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15DA7FA8-2402-8F13-F08D-2C056903EB80}"/>
              </a:ext>
            </a:extLst>
          </p:cNvPr>
          <p:cNvGraphicFramePr>
            <a:graphicFrameLocks noChangeAspect="1"/>
          </p:cNvGraphicFramePr>
          <p:nvPr>
            <p:custDataLst>
              <p:tags r:id="rId1"/>
            </p:custDataLst>
            <p:extLst>
              <p:ext uri="{D42A27DB-BD31-4B8C-83A1-F6EECF244321}">
                <p14:modId xmlns:p14="http://schemas.microsoft.com/office/powerpoint/2010/main" val="9785043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4" name="think-cell data - do not delete" hidden="1">
                        <a:extLst>
                          <a:ext uri="{FF2B5EF4-FFF2-40B4-BE49-F238E27FC236}">
                            <a16:creationId xmlns:a16="http://schemas.microsoft.com/office/drawing/2014/main" id="{15DA7FA8-2402-8F13-F08D-2C056903EB80}"/>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0" name="正方形/長方形 22">
            <a:extLst>
              <a:ext uri="{FF2B5EF4-FFF2-40B4-BE49-F238E27FC236}">
                <a16:creationId xmlns:a16="http://schemas.microsoft.com/office/drawing/2014/main" id="{07C295A3-6597-20B6-78A8-9D4D5ABE0458}"/>
              </a:ext>
            </a:extLst>
          </p:cNvPr>
          <p:cNvSpPr/>
          <p:nvPr/>
        </p:nvSpPr>
        <p:spPr>
          <a:xfrm>
            <a:off x="0" y="1564901"/>
            <a:ext cx="12192000" cy="37281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85"/>
            <a:endParaRPr kumimoji="1" lang="ja-JP" altLang="en-US" sz="2800">
              <a:solidFill>
                <a:prstClr val="white"/>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 name="Slide Number Placeholder 2">
            <a:extLst>
              <a:ext uri="{FF2B5EF4-FFF2-40B4-BE49-F238E27FC236}">
                <a16:creationId xmlns:a16="http://schemas.microsoft.com/office/drawing/2014/main" id="{B025FA21-8C73-6167-5F07-FCF12CD90E02}"/>
              </a:ext>
            </a:extLst>
          </p:cNvPr>
          <p:cNvSpPr>
            <a:spLocks noGrp="1"/>
          </p:cNvSpPr>
          <p:nvPr>
            <p:ph type="sldNum" sz="quarter" idx="4"/>
          </p:nvPr>
        </p:nvSpPr>
        <p:spPr/>
        <p:txBody>
          <a:bodyPr/>
          <a:lstStyle/>
          <a:p>
            <a:fld id="{75EEF097-E23E-44DF-B033-E758A731DE21}" type="slidenum">
              <a:rPr lang="ja-JP" altLang="en-US" smtClean="0"/>
              <a:pPr/>
              <a:t>8</a:t>
            </a:fld>
            <a:endParaRPr lang="ja-JP" altLang="en-US"/>
          </a:p>
        </p:txBody>
      </p:sp>
      <p:sp>
        <p:nvSpPr>
          <p:cNvPr id="2" name="テキスト ボックス 23">
            <a:extLst>
              <a:ext uri="{FF2B5EF4-FFF2-40B4-BE49-F238E27FC236}">
                <a16:creationId xmlns:a16="http://schemas.microsoft.com/office/drawing/2014/main" id="{50A29F5F-71B1-ED11-CB6A-CBCC361F15CF}"/>
              </a:ext>
            </a:extLst>
          </p:cNvPr>
          <p:cNvSpPr txBox="1"/>
          <p:nvPr/>
        </p:nvSpPr>
        <p:spPr>
          <a:xfrm>
            <a:off x="912000" y="3083651"/>
            <a:ext cx="10224000" cy="690702"/>
          </a:xfrm>
          <a:prstGeom prst="rect">
            <a:avLst/>
          </a:prstGeom>
          <a:noFill/>
        </p:spPr>
        <p:txBody>
          <a:bodyPr wrap="square" lIns="0" tIns="0" rIns="0" bIns="0" rtlCol="0" anchor="ctr">
            <a:spAutoFit/>
          </a:bodyPr>
          <a:lstStyle>
            <a:defPPr>
              <a:defRPr lang="en-US"/>
            </a:defPPr>
            <a:lvl1pPr defTabSz="914385">
              <a:lnSpc>
                <a:spcPct val="120000"/>
              </a:lnSpc>
              <a:spcBef>
                <a:spcPts val="1200"/>
              </a:spcBef>
              <a:defRPr kumimoji="1" sz="2800" spc="33">
                <a:solidFill>
                  <a:srgbClr val="3C3C3C"/>
                </a:solidFill>
                <a:latin typeface="Meiryo UI" panose="020B0604030504040204" pitchFamily="50" charset="-128"/>
                <a:ea typeface="Meiryo UI" panose="020B0604030504040204" pitchFamily="50" charset="-128"/>
              </a:defRPr>
            </a:lvl1pPr>
          </a:lstStyle>
          <a:p>
            <a:r>
              <a:rPr lang="ja-JP" altLang="en-US" sz="4400" dirty="0">
                <a:latin typeface="BIZ UDPゴシック" panose="020B0400000000000000" pitchFamily="50" charset="-128"/>
                <a:ea typeface="BIZ UDPゴシック" panose="020B0400000000000000" pitchFamily="50" charset="-128"/>
                <a:sym typeface="BIZ UDPゴシック" panose="020B0400000000000000" pitchFamily="50" charset="-128"/>
              </a:rPr>
              <a:t>講師用説明例文</a:t>
            </a:r>
          </a:p>
        </p:txBody>
      </p:sp>
    </p:spTree>
    <p:extLst>
      <p:ext uri="{BB962C8B-B14F-4D97-AF65-F5344CB8AC3E}">
        <p14:creationId xmlns:p14="http://schemas.microsoft.com/office/powerpoint/2010/main" val="34704418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12307516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14">
            <a:extLst>
              <a:ext uri="{FF2B5EF4-FFF2-40B4-BE49-F238E27FC236}">
                <a16:creationId xmlns:a16="http://schemas.microsoft.com/office/drawing/2014/main" id="{CBD753A7-EDD7-4B68-BEAA-5C1EF6B657BC}"/>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P81)</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89</a:t>
            </a:fld>
            <a:endParaRPr lang="ja-JP" altLang="en-US"/>
          </a:p>
        </p:txBody>
      </p:sp>
      <p:sp>
        <p:nvSpPr>
          <p:cNvPr id="10" name="TextBox 9">
            <a:extLst>
              <a:ext uri="{FF2B5EF4-FFF2-40B4-BE49-F238E27FC236}">
                <a16:creationId xmlns:a16="http://schemas.microsoft.com/office/drawing/2014/main" id="{0B1E5AEF-548C-4C65-80F9-089514920D97}"/>
              </a:ext>
            </a:extLst>
          </p:cNvPr>
          <p:cNvSpPr txBox="1"/>
          <p:nvPr/>
        </p:nvSpPr>
        <p:spPr>
          <a:xfrm>
            <a:off x="5576552" y="1231714"/>
            <a:ext cx="6278451" cy="1529650"/>
          </a:xfrm>
          <a:prstGeom prst="rect">
            <a:avLst/>
          </a:prstGeom>
          <a:noFill/>
          <a:extLst>
            <a:ext uri="{909E8E84-426E-40DD-AFC4-6F175D3DCCD1}">
              <a14:hiddenFill xmlns:a14="http://schemas.microsoft.com/office/drawing/2010/main">
                <a:solidFill>
                  <a:srgbClr val="C9E7CA"/>
                </a:solidFill>
              </a14:hiddenFill>
            </a:ext>
          </a:extLst>
        </p:spPr>
        <p:txBody>
          <a:bodyPr wrap="square" lIns="0" tIns="0" rIns="0" bIns="0" rtlCol="0">
            <a:spAutoFit/>
          </a:bodyPr>
          <a:lstStyle>
            <a:defPPr>
              <a:defRPr lang="en-US"/>
            </a:defPPr>
            <a:lvl1pPr>
              <a:lnSpc>
                <a:spcPct val="120000"/>
              </a:lnSpc>
              <a:defRPr kumimoji="1" sz="1600" spc="100">
                <a:latin typeface="BIZ UDPゴシック" panose="020B0400000000000000" pitchFamily="50" charset="-128"/>
                <a:ea typeface="BIZ UDPゴシック" panose="020B0400000000000000" pitchFamily="50" charset="-128"/>
              </a:defRPr>
            </a:lvl1pPr>
          </a:lstStyle>
          <a:p>
            <a:r>
              <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PART</a:t>
            </a:r>
            <a:r>
              <a:rPr lang="ja-JP" altLang="en-US" sz="1400" dirty="0">
                <a:sym typeface="BIZ UDPゴシック" panose="020B0400000000000000" pitchFamily="50" charset="-128"/>
              </a:rPr>
              <a:t>５</a:t>
            </a:r>
            <a:r>
              <a:rPr kumimoji="1" lang="ja-JP" altLang="en-US" sz="1400" spc="100" dirty="0">
                <a:latin typeface="BIZ UDPゴシック" panose="020B0400000000000000" pitchFamily="50" charset="-128"/>
                <a:ea typeface="BIZ UDPゴシック" panose="020B0400000000000000" pitchFamily="50" charset="-128"/>
                <a:sym typeface="BIZ UDPゴシック" panose="020B0400000000000000" pitchFamily="50" charset="-128"/>
              </a:rPr>
              <a:t>で学んだことを振り返りましょう。</a:t>
            </a:r>
            <a:endParaRPr kumimoji="1" lang="en-US" altLang="ja-JP" sz="14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a:p>
            <a:pPr marR="0" algn="l"/>
            <a:endParaRPr lang="en-US" altLang="ja-JP" sz="1400" dirty="0">
              <a:sym typeface="BIZ UDPゴシック" panose="020B0400000000000000" pitchFamily="50" charset="-128"/>
            </a:endParaRPr>
          </a:p>
          <a:p>
            <a:pPr marR="0" algn="l"/>
            <a:r>
              <a:rPr lang="ja-JP" altLang="en-US" sz="1400" dirty="0"/>
              <a:t>・ </a:t>
            </a:r>
            <a:r>
              <a:rPr lang="en-US" altLang="ja-JP" sz="1400" dirty="0"/>
              <a:t>1</a:t>
            </a:r>
            <a:r>
              <a:rPr lang="ja-JP" altLang="en-US" sz="1400" dirty="0"/>
              <a:t>つ目、私たちの生活がもっと便利になる</a:t>
            </a:r>
          </a:p>
          <a:p>
            <a:pPr marR="0" algn="l"/>
            <a:r>
              <a:rPr lang="ja-JP" altLang="en-US" sz="1400" dirty="0"/>
              <a:t>・ </a:t>
            </a:r>
            <a:r>
              <a:rPr lang="en-US" altLang="ja-JP" sz="1400" dirty="0"/>
              <a:t>2</a:t>
            </a:r>
            <a:r>
              <a:rPr lang="ja-JP" altLang="en-US" sz="1400" dirty="0"/>
              <a:t>つ目、他者や社会とのつながりができる</a:t>
            </a:r>
          </a:p>
          <a:p>
            <a:pPr marR="0" algn="l"/>
            <a:r>
              <a:rPr lang="ja-JP" altLang="en-US" sz="1400" dirty="0"/>
              <a:t>・ </a:t>
            </a:r>
            <a:r>
              <a:rPr lang="en-US" altLang="ja-JP" sz="1400" dirty="0"/>
              <a:t>3</a:t>
            </a:r>
            <a:r>
              <a:rPr lang="ja-JP" altLang="en-US" sz="1400" dirty="0"/>
              <a:t>つ目、デジタルコンテンツを作成・編集できる</a:t>
            </a:r>
          </a:p>
          <a:p>
            <a:pPr marR="0" algn="l"/>
            <a:r>
              <a:rPr lang="ja-JP" altLang="en-US" sz="1400" dirty="0"/>
              <a:t>・ </a:t>
            </a:r>
            <a:r>
              <a:rPr lang="en-US" altLang="ja-JP" sz="1400" dirty="0"/>
              <a:t>4</a:t>
            </a:r>
            <a:r>
              <a:rPr lang="ja-JP" altLang="en-US" sz="1400" dirty="0"/>
              <a:t>つ目、身近な課題を解決できる</a:t>
            </a:r>
            <a:endParaRPr lang="en-US" sz="1400" b="0" i="0" u="none" strike="noStrike" baseline="0" dirty="0">
              <a:solidFill>
                <a:srgbClr val="3B3B3B"/>
              </a:solidFill>
              <a:latin typeface=""/>
            </a:endParaRPr>
          </a:p>
        </p:txBody>
      </p:sp>
      <p:sp>
        <p:nvSpPr>
          <p:cNvPr id="27" name="Rectangle: Rounded Corners 1">
            <a:extLst>
              <a:ext uri="{FF2B5EF4-FFF2-40B4-BE49-F238E27FC236}">
                <a16:creationId xmlns:a16="http://schemas.microsoft.com/office/drawing/2014/main" id="{D1ABB83D-37A6-C5C1-D44A-B0B045ADE82B}"/>
              </a:ext>
            </a:extLst>
          </p:cNvPr>
          <p:cNvSpPr/>
          <p:nvPr/>
        </p:nvSpPr>
        <p:spPr>
          <a:xfrm>
            <a:off x="5576552" y="280898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1" name="Rectangle: Rounded Corners 10">
            <a:extLst>
              <a:ext uri="{FF2B5EF4-FFF2-40B4-BE49-F238E27FC236}">
                <a16:creationId xmlns:a16="http://schemas.microsoft.com/office/drawing/2014/main" id="{1298FD44-0CB2-492F-8AB2-051DBC693084}"/>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C3C93C9E-A868-4674-83B2-4355C17C7BAE}"/>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23">
            <a:extLst>
              <a:ext uri="{FF2B5EF4-FFF2-40B4-BE49-F238E27FC236}">
                <a16:creationId xmlns:a16="http://schemas.microsoft.com/office/drawing/2014/main" id="{0285DBCF-1653-4387-8A8D-8705D04B8C05}"/>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6" name="Picture 15">
            <a:extLst>
              <a:ext uri="{FF2B5EF4-FFF2-40B4-BE49-F238E27FC236}">
                <a16:creationId xmlns:a16="http://schemas.microsoft.com/office/drawing/2014/main" id="{C09EFB68-9956-4858-9AF6-27A3852DDB37}"/>
              </a:ext>
            </a:extLst>
          </p:cNvPr>
          <p:cNvPicPr>
            <a:picLocks noChangeAspect="1"/>
          </p:cNvPicPr>
          <p:nvPr/>
        </p:nvPicPr>
        <p:blipFill rotWithShape="1">
          <a:blip r:embed="rId6"/>
          <a:srcRect l="360" t="961" r="1540"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1781897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4499948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9A1F593E-C931-4532-891C-FDE69DF4DE21}"/>
              </a:ext>
            </a:extLst>
          </p:cNvPr>
          <p:cNvSpPr>
            <a:spLocks noGrp="1"/>
          </p:cNvSpPr>
          <p:nvPr>
            <p:ph type="title"/>
          </p:nvPr>
        </p:nvSpPr>
        <p:spPr>
          <a:xfrm>
            <a:off x="566487" y="302026"/>
            <a:ext cx="11059026" cy="369332"/>
          </a:xfrm>
        </p:spPr>
        <p:txBody>
          <a:bodyPr vert="horz"/>
          <a:lstStyle/>
          <a:p>
            <a:r>
              <a:rPr lang="ja-JP" altLang="en-US" dirty="0"/>
              <a:t>講師の説明例文 </a:t>
            </a:r>
            <a:r>
              <a:rPr lang="en-US" altLang="ja-JP" dirty="0"/>
              <a:t>(</a:t>
            </a:r>
            <a:r>
              <a:rPr lang="ja-JP" altLang="en-US" dirty="0"/>
              <a:t>教材 </a:t>
            </a:r>
            <a:r>
              <a:rPr lang="en-US" altLang="ja-JP" dirty="0"/>
              <a:t>P82)</a:t>
            </a:r>
            <a:br>
              <a:rPr lang="ja-JP" altLang="en-US" dirty="0"/>
            </a:br>
            <a:endParaRPr 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90</a:t>
            </a:fld>
            <a:endParaRPr lang="ja-JP" altLang="en-US"/>
          </a:p>
        </p:txBody>
      </p:sp>
      <p:sp>
        <p:nvSpPr>
          <p:cNvPr id="11" name="TextBox 10">
            <a:extLst>
              <a:ext uri="{FF2B5EF4-FFF2-40B4-BE49-F238E27FC236}">
                <a16:creationId xmlns:a16="http://schemas.microsoft.com/office/drawing/2014/main" id="{78B936FE-7B2D-43E2-9256-1CE184435DB2}"/>
              </a:ext>
            </a:extLst>
          </p:cNvPr>
          <p:cNvSpPr txBox="1"/>
          <p:nvPr/>
        </p:nvSpPr>
        <p:spPr>
          <a:xfrm>
            <a:off x="5576552" y="1231714"/>
            <a:ext cx="6278451" cy="3796745"/>
          </a:xfrm>
          <a:prstGeom prst="rect">
            <a:avLst/>
          </a:prstGeom>
          <a:noFill/>
        </p:spPr>
        <p:txBody>
          <a:bodyPr wrap="square" lIns="0" tIns="0" rIns="0" bIns="0" rtlCol="0">
            <a:noAutofit/>
          </a:bodyPr>
          <a:lstStyle/>
          <a:p>
            <a:pPr>
              <a:lnSpc>
                <a:spcPct val="120000"/>
              </a:lnSpc>
            </a:pPr>
            <a:endParaRPr kumimoji="1" lang="en-US" altLang="ja-JP" sz="1600" spc="100" dirty="0">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7" name="Rectangle: Rounded Corners 1">
            <a:extLst>
              <a:ext uri="{FF2B5EF4-FFF2-40B4-BE49-F238E27FC236}">
                <a16:creationId xmlns:a16="http://schemas.microsoft.com/office/drawing/2014/main" id="{A1CFEBA5-F65F-3859-0916-C84DC7AB6679}"/>
              </a:ext>
            </a:extLst>
          </p:cNvPr>
          <p:cNvSpPr/>
          <p:nvPr/>
        </p:nvSpPr>
        <p:spPr>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0" name="Rectangle: Rounded Corners 9">
            <a:extLst>
              <a:ext uri="{FF2B5EF4-FFF2-40B4-BE49-F238E27FC236}">
                <a16:creationId xmlns:a16="http://schemas.microsoft.com/office/drawing/2014/main" id="{2B722437-6078-42D0-9D62-E4B31CD1BAC4}"/>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2" name="Rectangle: Rounded Corners 11">
            <a:extLst>
              <a:ext uri="{FF2B5EF4-FFF2-40B4-BE49-F238E27FC236}">
                <a16:creationId xmlns:a16="http://schemas.microsoft.com/office/drawing/2014/main" id="{D99ED9DB-26F1-4555-94A6-AFAA0436D2C4}"/>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3" name="Rectangle 23">
            <a:extLst>
              <a:ext uri="{FF2B5EF4-FFF2-40B4-BE49-F238E27FC236}">
                <a16:creationId xmlns:a16="http://schemas.microsoft.com/office/drawing/2014/main" id="{70A546CD-B54F-459A-91A6-30AB30EA1105}"/>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pic>
        <p:nvPicPr>
          <p:cNvPr id="15" name="Picture 14">
            <a:extLst>
              <a:ext uri="{FF2B5EF4-FFF2-40B4-BE49-F238E27FC236}">
                <a16:creationId xmlns:a16="http://schemas.microsoft.com/office/drawing/2014/main" id="{E49BB499-558D-47B6-8939-09FBF3D3DB93}"/>
              </a:ext>
            </a:extLst>
          </p:cNvPr>
          <p:cNvPicPr>
            <a:picLocks noChangeAspect="1"/>
          </p:cNvPicPr>
          <p:nvPr/>
        </p:nvPicPr>
        <p:blipFill rotWithShape="1">
          <a:blip r:embed="rId6"/>
          <a:srcRect l="360" t="961" r="1563"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4785125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1497833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P83)</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91</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19740"/>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おわりに</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499079"/>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83EB1EF8-A120-498A-B083-34206CC61672}"/>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7905551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1266661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P84)</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92</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2546531"/>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学習した内容について、クイズ形式で振り返ることができる、</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「チェックテスト」を用意しています。</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「チェックテスト」の問題演習を通じて、苦手な部分や興味のあるテーマを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理解し、学び直すことができます。</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QR</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コードで簡単にアクセスできるので、ぜひ活用してみてください。</a:t>
            </a:r>
          </a:p>
          <a:p>
            <a:pPr>
              <a:lnSpc>
                <a:spcPct val="120000"/>
              </a:lnSpc>
            </a:pPr>
            <a:endPar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endParaRPr>
          </a:p>
          <a:p>
            <a:pPr>
              <a:lnSpc>
                <a:spcPct val="120000"/>
              </a:lnSpc>
            </a:pP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リテラシーは継続的な学びが重要です。ぜひ繰り返し学習し、</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これからのデジタル社会において身につけるべき能力をしっかりと</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身につけ、高めていきましょう。</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3825870"/>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84D082A9-3C73-47AF-8181-1C6EB2D425A3}"/>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34229101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8425412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P85)</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93</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1253869"/>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本教材で身につけられる能力の一覧をまとめています。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本教材により、５つの能力領域および２２の能力を網羅的に</a:t>
            </a:r>
            <a:b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身につけることができます。</a:t>
            </a:r>
          </a:p>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より詳しく学びたい方は、リテラシーの全体像について解説した</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「リテラシー全体像の解説書」をぜひご覧ください。</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533208"/>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2" name="Picture 11">
            <a:extLst>
              <a:ext uri="{FF2B5EF4-FFF2-40B4-BE49-F238E27FC236}">
                <a16:creationId xmlns:a16="http://schemas.microsoft.com/office/drawing/2014/main" id="{CDA80ADB-6CE7-49C2-A514-CDB539CE0FF4}"/>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8609739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31416421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P86)</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94</a:t>
            </a:fld>
            <a:endParaRPr lang="ja-JP" altLang="en-US"/>
          </a:p>
        </p:txBody>
      </p:sp>
      <p:sp>
        <p:nvSpPr>
          <p:cNvPr id="8" name="TextBox 7">
            <a:extLst>
              <a:ext uri="{FF2B5EF4-FFF2-40B4-BE49-F238E27FC236}">
                <a16:creationId xmlns:a16="http://schemas.microsoft.com/office/drawing/2014/main" id="{DAF20D6F-8E61-47BE-B5EE-0F140D70F911}"/>
              </a:ext>
            </a:extLst>
          </p:cNvPr>
          <p:cNvSpPr txBox="1"/>
          <p:nvPr/>
        </p:nvSpPr>
        <p:spPr>
          <a:xfrm>
            <a:off x="5576552" y="1231714"/>
            <a:ext cx="6278451" cy="736805"/>
          </a:xfrm>
          <a:prstGeom prst="rect">
            <a:avLst/>
          </a:prstGeom>
          <a:noFill/>
        </p:spPr>
        <p:txBody>
          <a:bodyPr wrap="square" lIns="0" tIns="0" rIns="0" bIns="0" rtlCol="0">
            <a:spAutoFit/>
          </a:bodyPr>
          <a:lstStyle/>
          <a:p>
            <a:pPr>
              <a:lnSpc>
                <a:spcPct val="120000"/>
              </a:lnSpc>
            </a:pP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本教材の他にも、総務省では</a:t>
            </a:r>
            <a:r>
              <a:rPr kumimoji="1" lang="en-US" altLang="ja-JP" sz="1400" spc="100" dirty="0">
                <a:latin typeface="BIZ UDPGothic" panose="020B0400000000000000" pitchFamily="34" charset="-128"/>
                <a:ea typeface="BIZ UDPGothic" panose="020B0400000000000000" pitchFamily="34" charset="-128"/>
                <a:sym typeface="BIZ UDPゴシック" panose="020B0400000000000000" pitchFamily="50" charset="-128"/>
              </a:rPr>
              <a:t>ICT</a:t>
            </a: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リテラシーに係る、さまざまな情報を</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提供しています。もっと知りたい方は、こちらのリンクからアクセス</a:t>
            </a:r>
            <a:b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br>
            <a:r>
              <a:rPr kumimoji="1" lang="ja-JP" altLang="en-US" sz="1400" spc="100" dirty="0">
                <a:latin typeface="BIZ UDPGothic" panose="020B0400000000000000" pitchFamily="34" charset="-128"/>
                <a:ea typeface="BIZ UDPGothic" panose="020B0400000000000000" pitchFamily="34" charset="-128"/>
                <a:sym typeface="BIZ UDPゴシック" panose="020B0400000000000000" pitchFamily="50" charset="-128"/>
              </a:rPr>
              <a:t>してみてください。</a:t>
            </a:r>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201614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3" name="Picture 12">
            <a:extLst>
              <a:ext uri="{FF2B5EF4-FFF2-40B4-BE49-F238E27FC236}">
                <a16:creationId xmlns:a16="http://schemas.microsoft.com/office/drawing/2014/main" id="{7DF01CDD-CC99-4981-A746-B81804E0D2C7}"/>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23886500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EA58FB0C-D48F-700F-3A52-6612495E7551}"/>
              </a:ext>
            </a:extLst>
          </p:cNvPr>
          <p:cNvGraphicFramePr>
            <a:graphicFrameLocks noChangeAspect="1"/>
          </p:cNvGraphicFramePr>
          <p:nvPr>
            <p:custDataLst>
              <p:tags r:id="rId1"/>
            </p:custDataLst>
            <p:extLst>
              <p:ext uri="{D42A27DB-BD31-4B8C-83A1-F6EECF244321}">
                <p14:modId xmlns:p14="http://schemas.microsoft.com/office/powerpoint/2010/main" val="2302954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4" name="think-cell data - do not delete" hidden="1">
                        <a:extLst>
                          <a:ext uri="{FF2B5EF4-FFF2-40B4-BE49-F238E27FC236}">
                            <a16:creationId xmlns:a16="http://schemas.microsoft.com/office/drawing/2014/main" id="{EA58FB0C-D48F-700F-3A52-6612495E755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87134DD1-1473-217C-BB85-122AFA5945EB}"/>
              </a:ext>
            </a:extLst>
          </p:cNvPr>
          <p:cNvSpPr>
            <a:spLocks noGrp="1"/>
          </p:cNvSpPr>
          <p:nvPr>
            <p:ph type="title"/>
          </p:nvPr>
        </p:nvSpPr>
        <p:spPr>
          <a:xfrm>
            <a:off x="566487" y="302026"/>
            <a:ext cx="11059026" cy="369332"/>
          </a:xfrm>
        </p:spPr>
        <p:txBody>
          <a:bodyPr vert="horz" wrap="square" lIns="0" tIns="0" rIns="0" bIns="0" rtlCol="0" anchor="t">
            <a:noAutofit/>
          </a:bodyPr>
          <a:lstStyle/>
          <a:p>
            <a:r>
              <a:rPr lang="ja-JP" altLang="en-US" dirty="0"/>
              <a:t>講師の説明例文 </a:t>
            </a:r>
            <a:r>
              <a:rPr lang="en-US" altLang="ja-JP" dirty="0"/>
              <a:t>(</a:t>
            </a:r>
            <a:r>
              <a:rPr lang="ja-JP" altLang="en-US" dirty="0"/>
              <a:t>教材 </a:t>
            </a:r>
            <a:r>
              <a:rPr lang="en-US" altLang="ja-JP" dirty="0"/>
              <a:t>P87)</a:t>
            </a:r>
            <a:endParaRPr lang="ja-JP" altLang="en-US" dirty="0"/>
          </a:p>
        </p:txBody>
      </p:sp>
      <p:sp>
        <p:nvSpPr>
          <p:cNvPr id="6" name="Slide Number Placeholder 5">
            <a:extLst>
              <a:ext uri="{FF2B5EF4-FFF2-40B4-BE49-F238E27FC236}">
                <a16:creationId xmlns:a16="http://schemas.microsoft.com/office/drawing/2014/main" id="{B30F4760-2E70-D9C8-D8FB-2AA8B9702BBE}"/>
              </a:ext>
            </a:extLst>
          </p:cNvPr>
          <p:cNvSpPr>
            <a:spLocks noGrp="1"/>
          </p:cNvSpPr>
          <p:nvPr>
            <p:ph type="sldNum" sz="quarter" idx="4"/>
          </p:nvPr>
        </p:nvSpPr>
        <p:spPr>
          <a:xfrm>
            <a:off x="11490703" y="6492151"/>
            <a:ext cx="505279" cy="184694"/>
          </a:xfrm>
        </p:spPr>
        <p:txBody>
          <a:bodyPr/>
          <a:lstStyle/>
          <a:p>
            <a:fld id="{75EEF097-E23E-44DF-B033-E758A731DE21}" type="slidenum">
              <a:rPr lang="ja-JP" altLang="en-US" smtClean="0"/>
              <a:pPr/>
              <a:t>95</a:t>
            </a:fld>
            <a:endParaRPr lang="ja-JP" altLang="en-US"/>
          </a:p>
        </p:txBody>
      </p:sp>
      <p:sp>
        <p:nvSpPr>
          <p:cNvPr id="5" name="Rectangle 23">
            <a:extLst>
              <a:ext uri="{FF2B5EF4-FFF2-40B4-BE49-F238E27FC236}">
                <a16:creationId xmlns:a16="http://schemas.microsoft.com/office/drawing/2014/main" id="{9BD3B342-6F35-9121-C803-E07A4D4F92E1}"/>
              </a:ext>
            </a:extLst>
          </p:cNvPr>
          <p:cNvSpPr/>
          <p:nvPr/>
        </p:nvSpPr>
        <p:spPr>
          <a:xfrm>
            <a:off x="566487" y="1231714"/>
            <a:ext cx="4649899" cy="2683463"/>
          </a:xfrm>
          <a:prstGeom prst="rect">
            <a:avLst/>
          </a:prstGeom>
          <a:solidFill>
            <a:srgbClr val="6E6F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dirty="0">
              <a:latin typeface="BIZ UDPゴシック" panose="020B0400000000000000" pitchFamily="50" charset="-128"/>
              <a:ea typeface="BIZ UDPゴシック" panose="020B0400000000000000" pitchFamily="50" charset="-128"/>
            </a:endParaRPr>
          </a:p>
        </p:txBody>
      </p:sp>
      <p:sp>
        <p:nvSpPr>
          <p:cNvPr id="7" name="Rectangle: Rounded Corners 1">
            <a:extLst>
              <a:ext uri="{FF2B5EF4-FFF2-40B4-BE49-F238E27FC236}">
                <a16:creationId xmlns:a16="http://schemas.microsoft.com/office/drawing/2014/main" id="{F17E1C4D-6862-FC68-E3F2-239ADAC2F85F}"/>
              </a:ext>
            </a:extLst>
          </p:cNvPr>
          <p:cNvSpPr/>
          <p:nvPr/>
        </p:nvSpPr>
        <p:spPr>
          <a:xfrm>
            <a:off x="5576552" y="1231714"/>
            <a:ext cx="1123950" cy="292100"/>
          </a:xfrm>
          <a:prstGeom prst="roundRect">
            <a:avLst>
              <a:gd name="adj" fmla="val 50000"/>
            </a:avLst>
          </a:prstGeom>
          <a:solidFill>
            <a:schemeClr val="tx2"/>
          </a:solidFill>
          <a:ln w="19050" cap="flat" cmpd="sng" algn="ctr">
            <a:solidFill>
              <a:srgbClr val="FFFFFF"/>
            </a:solidFill>
            <a:prstDash val="solid"/>
            <a:miter lim="800000"/>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rPr>
              <a:t>クリック</a:t>
            </a:r>
            <a:endParaRPr kumimoji="1" lang="en-US" sz="1400" b="1" dirty="0">
              <a:solidFill>
                <a:srgbClr val="FFFFFF"/>
              </a:solidFill>
              <a:latin typeface="BIZ UDPゴシック" panose="020B0400000000000000" pitchFamily="50" charset="-128"/>
              <a:ea typeface="BIZ UDPゴシック" panose="020B0400000000000000" pitchFamily="50" charset="-128"/>
            </a:endParaRPr>
          </a:p>
        </p:txBody>
      </p:sp>
      <p:sp>
        <p:nvSpPr>
          <p:cNvPr id="17" name="Rectangle: Rounded Corners 16">
            <a:extLst>
              <a:ext uri="{FF2B5EF4-FFF2-40B4-BE49-F238E27FC236}">
                <a16:creationId xmlns:a16="http://schemas.microsoft.com/office/drawing/2014/main" id="{837A0D5F-8B83-23AA-394B-D165179548E1}"/>
              </a:ext>
            </a:extLst>
          </p:cNvPr>
          <p:cNvSpPr/>
          <p:nvPr/>
        </p:nvSpPr>
        <p:spPr>
          <a:xfrm>
            <a:off x="566487" y="856445"/>
            <a:ext cx="4649899"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投影スライド</a:t>
            </a:r>
            <a:endParaRPr kumimoji="1" lang="en-US" dirty="0">
              <a:solidFill>
                <a:schemeClr val="tx1"/>
              </a:solidFill>
              <a:latin typeface="Trebuchet MS" panose="020B0603020202020204" pitchFamily="34" charset="0"/>
              <a:ea typeface="BIZ UDPゴシック" panose="020B0400000000000000" pitchFamily="50" charset="-128"/>
            </a:endParaRPr>
          </a:p>
        </p:txBody>
      </p:sp>
      <p:sp>
        <p:nvSpPr>
          <p:cNvPr id="18" name="Rectangle: Rounded Corners 17">
            <a:extLst>
              <a:ext uri="{FF2B5EF4-FFF2-40B4-BE49-F238E27FC236}">
                <a16:creationId xmlns:a16="http://schemas.microsoft.com/office/drawing/2014/main" id="{9A9025DB-F8D4-CFBD-3B4C-97B69DD875B6}"/>
              </a:ext>
            </a:extLst>
          </p:cNvPr>
          <p:cNvSpPr/>
          <p:nvPr/>
        </p:nvSpPr>
        <p:spPr>
          <a:xfrm>
            <a:off x="5576552" y="856445"/>
            <a:ext cx="6278451" cy="299617"/>
          </a:xfrm>
          <a:prstGeom prst="roundRect">
            <a:avLst/>
          </a:prstGeom>
          <a:solidFill>
            <a:srgbClr val="FFD18D"/>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0" tIns="0" rIns="0" bIns="0" numCol="1" spcCol="0" rtlCol="0" fromWordArt="0" anchor="t" anchorCtr="0" forceAA="0" compatLnSpc="1">
            <a:prstTxWarp prst="textNoShape">
              <a:avLst/>
            </a:prstTxWarp>
            <a:noAutofit/>
          </a:bodyPr>
          <a:lstStyle/>
          <a:p>
            <a:pPr>
              <a:buFont typeface="Trebuchet MS" panose="020B0603020202020204" pitchFamily="34" charset="0"/>
              <a:buChar char="​"/>
            </a:pPr>
            <a:r>
              <a:rPr kumimoji="1" lang="ja-JP" altLang="en-US" dirty="0">
                <a:solidFill>
                  <a:schemeClr val="tx1"/>
                </a:solidFill>
                <a:latin typeface="Trebuchet MS" panose="020B0603020202020204" pitchFamily="34" charset="0"/>
                <a:ea typeface="BIZ UDPゴシック" panose="020B0400000000000000" pitchFamily="50" charset="-128"/>
              </a:rPr>
              <a:t>　　　　　　　　　　　　　説明例文</a:t>
            </a:r>
            <a:endParaRPr kumimoji="1" lang="en-US" dirty="0">
              <a:solidFill>
                <a:schemeClr val="tx1"/>
              </a:solidFill>
              <a:latin typeface="Trebuchet MS" panose="020B0603020202020204" pitchFamily="34" charset="0"/>
              <a:ea typeface="BIZ UDPゴシック" panose="020B0400000000000000" pitchFamily="50" charset="-128"/>
            </a:endParaRPr>
          </a:p>
        </p:txBody>
      </p:sp>
      <p:pic>
        <p:nvPicPr>
          <p:cNvPr id="11" name="Picture 10">
            <a:extLst>
              <a:ext uri="{FF2B5EF4-FFF2-40B4-BE49-F238E27FC236}">
                <a16:creationId xmlns:a16="http://schemas.microsoft.com/office/drawing/2014/main" id="{312002C1-642E-4181-8428-F110A85E6175}"/>
              </a:ext>
            </a:extLst>
          </p:cNvPr>
          <p:cNvPicPr>
            <a:picLocks noChangeAspect="1"/>
          </p:cNvPicPr>
          <p:nvPr/>
        </p:nvPicPr>
        <p:blipFill rotWithShape="1">
          <a:blip r:embed="rId6"/>
          <a:srcRect l="962" t="961" r="962" b="961"/>
          <a:stretch/>
        </p:blipFill>
        <p:spPr>
          <a:xfrm>
            <a:off x="640348" y="1307369"/>
            <a:ext cx="4502176" cy="2532157"/>
          </a:xfrm>
          <a:custGeom>
            <a:avLst/>
            <a:gdLst>
              <a:gd name="connsiteX0" fmla="*/ 0 w 4502176"/>
              <a:gd name="connsiteY0" fmla="*/ 0 h 2532157"/>
              <a:gd name="connsiteX1" fmla="*/ 4502176 w 4502176"/>
              <a:gd name="connsiteY1" fmla="*/ 0 h 2532157"/>
              <a:gd name="connsiteX2" fmla="*/ 4502176 w 4502176"/>
              <a:gd name="connsiteY2" fmla="*/ 2532157 h 2532157"/>
              <a:gd name="connsiteX3" fmla="*/ 0 w 4502176"/>
              <a:gd name="connsiteY3" fmla="*/ 2532157 h 2532157"/>
            </a:gdLst>
            <a:ahLst/>
            <a:cxnLst>
              <a:cxn ang="0">
                <a:pos x="connsiteX0" y="connsiteY0"/>
              </a:cxn>
              <a:cxn ang="0">
                <a:pos x="connsiteX1" y="connsiteY1"/>
              </a:cxn>
              <a:cxn ang="0">
                <a:pos x="connsiteX2" y="connsiteY2"/>
              </a:cxn>
              <a:cxn ang="0">
                <a:pos x="connsiteX3" y="connsiteY3"/>
              </a:cxn>
            </a:cxnLst>
            <a:rect l="l" t="t" r="r" b="b"/>
            <a:pathLst>
              <a:path w="4502176" h="2532157">
                <a:moveTo>
                  <a:pt x="0" y="0"/>
                </a:moveTo>
                <a:lnTo>
                  <a:pt x="4502176" y="0"/>
                </a:lnTo>
                <a:lnTo>
                  <a:pt x="4502176" y="2532157"/>
                </a:lnTo>
                <a:lnTo>
                  <a:pt x="0" y="2532157"/>
                </a:lnTo>
                <a:close/>
              </a:path>
            </a:pathLst>
          </a:custGeom>
        </p:spPr>
      </p:pic>
    </p:spTree>
    <p:extLst>
      <p:ext uri="{BB962C8B-B14F-4D97-AF65-F5344CB8AC3E}">
        <p14:creationId xmlns:p14="http://schemas.microsoft.com/office/powerpoint/2010/main" val="1269459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5A00C490-7897-1CF5-DB8A-96E5668F998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4" imgH="405" progId="TCLayout.ActiveDocument.1">
                  <p:embed/>
                </p:oleObj>
              </mc:Choice>
              <mc:Fallback>
                <p:oleObj name="think-cell Slide" r:id="rId4" imgW="404" imgH="405" progId="TCLayout.ActiveDocument.1">
                  <p:embed/>
                  <p:pic>
                    <p:nvPicPr>
                      <p:cNvPr id="10" name="think-cell data - do not delete" hidden="1">
                        <a:extLst>
                          <a:ext uri="{FF2B5EF4-FFF2-40B4-BE49-F238E27FC236}">
                            <a16:creationId xmlns:a16="http://schemas.microsoft.com/office/drawing/2014/main" id="{5A00C490-7897-1CF5-DB8A-96E5668F998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正方形/長方形 22">
            <a:extLst>
              <a:ext uri="{FF2B5EF4-FFF2-40B4-BE49-F238E27FC236}">
                <a16:creationId xmlns:a16="http://schemas.microsoft.com/office/drawing/2014/main" id="{2B2EE446-A857-2867-01E6-EBB655F80234}"/>
              </a:ext>
            </a:extLst>
          </p:cNvPr>
          <p:cNvSpPr/>
          <p:nvPr/>
        </p:nvSpPr>
        <p:spPr>
          <a:xfrm>
            <a:off x="0" y="999409"/>
            <a:ext cx="12192000" cy="47384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85"/>
            <a:endParaRPr kumimoji="1" lang="ja-JP" altLang="en-US">
              <a:solidFill>
                <a:prstClr val="white"/>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2" name="Slide Number Placeholder 1">
            <a:extLst>
              <a:ext uri="{FF2B5EF4-FFF2-40B4-BE49-F238E27FC236}">
                <a16:creationId xmlns:a16="http://schemas.microsoft.com/office/drawing/2014/main" id="{2F77678D-0588-FDA9-D839-62A886B71EF4}"/>
              </a:ext>
            </a:extLst>
          </p:cNvPr>
          <p:cNvSpPr>
            <a:spLocks noGrp="1"/>
          </p:cNvSpPr>
          <p:nvPr>
            <p:ph type="sldNum" sz="quarter" idx="4"/>
          </p:nvPr>
        </p:nvSpPr>
        <p:spPr/>
        <p:txBody>
          <a:bodyPr/>
          <a:lstStyle/>
          <a:p>
            <a:fld id="{75EEF097-E23E-44DF-B033-E758A731DE21}" type="slidenum">
              <a:rPr lang="ja-JP" altLang="en-US" smtClean="0">
                <a:latin typeface="BIZ UDPゴシック" panose="020B0400000000000000" pitchFamily="50" charset="-128"/>
                <a:ea typeface="BIZ UDPゴシック" panose="020B0400000000000000" pitchFamily="50" charset="-128"/>
                <a:sym typeface="BIZ UDPゴシック" panose="020B0400000000000000" pitchFamily="50" charset="-128"/>
              </a:rPr>
              <a:pPr/>
              <a:t>96</a:t>
            </a:fld>
            <a:endParaRPr lang="ja-JP" altLang="en-US">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3" name="四角形: 角を丸くする 6">
            <a:extLst>
              <a:ext uri="{FF2B5EF4-FFF2-40B4-BE49-F238E27FC236}">
                <a16:creationId xmlns:a16="http://schemas.microsoft.com/office/drawing/2014/main" id="{48696242-9D2C-91D1-9E33-B971A83C1883}"/>
              </a:ext>
            </a:extLst>
          </p:cNvPr>
          <p:cNvSpPr/>
          <p:nvPr/>
        </p:nvSpPr>
        <p:spPr>
          <a:xfrm>
            <a:off x="2807373" y="6075451"/>
            <a:ext cx="8565477" cy="379082"/>
          </a:xfrm>
          <a:prstGeom prst="rect">
            <a:avLst/>
          </a:prstGeom>
          <a:noFill/>
          <a:ln w="38100" cap="flat" cmpd="sng" algn="ctr">
            <a:noFill/>
            <a:prstDash val="solid"/>
            <a:miter lim="800000"/>
            <a:headEnd type="none" w="med" len="med"/>
            <a:tailEnd type="none" w="med" len="med"/>
          </a:ln>
          <a:effectLst/>
          <a:extLst>
            <a:ext uri="{909E8E84-426E-40DD-AFC4-6F175D3DCCD1}">
              <a14:hiddenFill xmlns:a14="http://schemas.microsoft.com/office/drawing/2010/main">
                <a:solidFill>
                  <a:schemeClr val="bg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marL="0" marR="0" lvl="0" indent="0" defTabSz="914385" rtl="0" eaLnBrk="1" fontAlgn="auto" latinLnBrk="0" hangingPunct="1">
              <a:lnSpc>
                <a:spcPct val="100000"/>
              </a:lnSpc>
              <a:spcBef>
                <a:spcPts val="0"/>
              </a:spcBef>
              <a:spcAft>
                <a:spcPts val="0"/>
              </a:spcAft>
              <a:buClrTx/>
              <a:buSzTx/>
              <a:buFont typeface="Trebuchet MS" panose="020B0603020202020204" pitchFamily="34" charset="0"/>
              <a:buChar char="​"/>
              <a:tabLst/>
              <a:defRPr/>
            </a:pPr>
            <a:r>
              <a:rPr kumimoji="1" lang="ja-JP" altLang="en-US" sz="2400"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rPr>
              <a:t>　　　　　　　　総務省 情報流通行政局 情報流通振興課</a:t>
            </a:r>
            <a:endParaRPr kumimoji="1" lang="en-US" altLang="ja-JP" sz="24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sp>
        <p:nvSpPr>
          <p:cNvPr id="4" name="Rectangle: Rounded Corners 3">
            <a:extLst>
              <a:ext uri="{FF2B5EF4-FFF2-40B4-BE49-F238E27FC236}">
                <a16:creationId xmlns:a16="http://schemas.microsoft.com/office/drawing/2014/main" id="{399635BC-4CD8-CE36-CF45-F0F6159E7419}"/>
              </a:ext>
            </a:extLst>
          </p:cNvPr>
          <p:cNvSpPr/>
          <p:nvPr/>
        </p:nvSpPr>
        <p:spPr>
          <a:xfrm>
            <a:off x="2169824" y="6075452"/>
            <a:ext cx="1605426" cy="379081"/>
          </a:xfrm>
          <a:prstGeom prst="roundRect">
            <a:avLst>
              <a:gd name="adj" fmla="val 50000"/>
            </a:avLst>
          </a:prstGeom>
          <a:gradFill flip="none" rotWithShape="1">
            <a:gsLst>
              <a:gs pos="0">
                <a:srgbClr val="FFB781"/>
              </a:gs>
              <a:gs pos="49000">
                <a:srgbClr val="FF862C"/>
              </a:gs>
            </a:gsLst>
            <a:lin ang="2700000" scaled="1"/>
            <a:tileRect/>
          </a:gradFill>
          <a:ln w="44450" cap="flat" cmpd="sng" algn="ctr">
            <a:noFill/>
            <a:prstDash val="solid"/>
            <a:miter lim="800000"/>
          </a:ln>
          <a:effectLst>
            <a:outerShdw dist="50800" dir="2700000" algn="tl" rotWithShape="0">
              <a:srgbClr val="E26100"/>
            </a:outerShdw>
          </a:effectLst>
          <a:extLst>
            <a:ext uri="{91240B29-F687-4F45-9708-019B960494DF}">
              <a14:hiddenLine xmlns:a14="http://schemas.microsoft.com/office/drawing/2010/main" w="44450" cap="flat" cmpd="sng" algn="ctr">
                <a:solidFill>
                  <a:srgbClr val="FF862C"/>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lstStyle/>
          <a:p>
            <a:pPr algn="ctr">
              <a:buFont typeface="Trebuchet MS" panose="020B0603020202020204" pitchFamily="34" charset="0"/>
              <a:buChar char="​"/>
            </a:pPr>
            <a:r>
              <a:rPr kumimoji="1" lang="ja-JP" altLang="en-US" sz="2000" b="1"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rPr>
              <a:t>発行者</a:t>
            </a:r>
            <a:endParaRPr kumimoji="1" lang="en-US" sz="2000" b="1" dirty="0">
              <a:solidFill>
                <a:srgbClr val="FFFFFF"/>
              </a:solidFill>
              <a:latin typeface="BIZ UDPゴシック" panose="020B0400000000000000" pitchFamily="50" charset="-128"/>
              <a:ea typeface="BIZ UDPゴシック" panose="020B0400000000000000" pitchFamily="50" charset="-128"/>
              <a:sym typeface="BIZ UDPゴシック" panose="020B0400000000000000" pitchFamily="50" charset="-128"/>
            </a:endParaRPr>
          </a:p>
        </p:txBody>
      </p:sp>
      <p:pic>
        <p:nvPicPr>
          <p:cNvPr id="6" name="Picture 5" descr="A logo with orange and black text&#10;&#10;Description automatically generated">
            <a:extLst>
              <a:ext uri="{FF2B5EF4-FFF2-40B4-BE49-F238E27FC236}">
                <a16:creationId xmlns:a16="http://schemas.microsoft.com/office/drawing/2014/main" id="{19B3E780-3FEF-3AB7-D85D-BB1C27F3448F}"/>
              </a:ext>
            </a:extLst>
          </p:cNvPr>
          <p:cNvPicPr>
            <a:picLocks noChangeAspect="1"/>
          </p:cNvPicPr>
          <p:nvPr/>
        </p:nvPicPr>
        <p:blipFill>
          <a:blip r:embed="rId6"/>
          <a:stretch>
            <a:fillRect/>
          </a:stretch>
        </p:blipFill>
        <p:spPr>
          <a:xfrm>
            <a:off x="2901957" y="1834975"/>
            <a:ext cx="6388086" cy="3188049"/>
          </a:xfrm>
          <a:prstGeom prst="rect">
            <a:avLst/>
          </a:prstGeom>
        </p:spPr>
      </p:pic>
    </p:spTree>
    <p:extLst>
      <p:ext uri="{BB962C8B-B14F-4D97-AF65-F5344CB8AC3E}">
        <p14:creationId xmlns:p14="http://schemas.microsoft.com/office/powerpoint/2010/main" val="24355234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E4P_MASTERWIZARD_DRAFT" val="0"/>
  <p:tag name="EE4P_LANGUAGE_ID" val="1033"/>
  <p:tag name="EE4P_MASTERWIZARD_MARGINS" val="0"/>
  <p:tag name="THINKCELLPRESENTATIONDONOTDELETE" val="&lt;?xml version=&quot;1.0&quot; encoding=&quot;UTF-16&quot; standalone=&quot;yes&quot;?&gt;&lt;root reqver=&quot;28224&quot;&gt;&lt;version val=&quot;3528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bNumberIsYear val=&quot;0&quot;/&gt;&lt;m_strFormatTime&gt;%y年%#m月&lt;/m_strFormatTime&gt;&lt;m_yearfmt&gt;&lt;begin val=&quot;4&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2&quot;&gt;&lt;elem m_fUsage=&quot;1.81000000000000005329E+00&quot;&gt;&lt;m_msothmcolidx val=&quot;0&quot;/&gt;&lt;m_rgb r=&quot;EB&quot; g=&quot;C5&quot; b=&quot;D0&quot;/&gt;&lt;/elem&gt;&lt;elem m_fUsage=&quot;9.00000000000000022204E-01&quot;&gt;&lt;m_msothmcolidx val=&quot;0&quot;/&gt;&lt;m_rgb r=&quot;CD&quot; g=&quot;16&quot; b=&quot;24&quot;/&gt;&lt;/elem&gt;&lt;/m_vecMRU&gt;&lt;/m_mruColor&gt;&lt;m_eweekdayFirstOfWeek val=&quot;2&quot;/&gt;&lt;m_eweekdayFirstOfWorkweek val=&quot;2&quot;/&gt;&lt;m_eweekdayFirstOfWeekend val=&quot;7&quot;/&gt;&lt;/CPresentation&gt;&lt;/root&gt;"/>
  <p:tag name="EE4P_STYLE_ID" val="39dcc26a-7131-49f4-a9eb-1c0521500c03"/>
  <p:tag name="THINKCELLUNDODONOTDELETE" val="0"/>
  <p:tag name="DECKSTER_PRESENTATION_ID" val="0298125c-0849-44bf-93d9-d7416cdce713"/>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4RGjgtUESheJieGFcsjDR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18.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19.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1.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2.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3.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4.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5.xml><?xml version="1.0" encoding="utf-8"?>
<p:tagLst xmlns:a="http://schemas.openxmlformats.org/drawingml/2006/main" xmlns:r="http://schemas.openxmlformats.org/officeDocument/2006/relationships" xmlns:p="http://schemas.openxmlformats.org/presentationml/2006/main">
  <p:tag name="EE4P_GRADIENT_CIRCLE" val="1"/>
</p:tagLst>
</file>

<file path=ppt/tags/tag26.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7.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8.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29.xml><?xml version="1.0" encoding="utf-8"?>
<p:tagLst xmlns:a="http://schemas.openxmlformats.org/drawingml/2006/main" xmlns:r="http://schemas.openxmlformats.org/officeDocument/2006/relationships" xmlns:p="http://schemas.openxmlformats.org/presentationml/2006/main">
  <p:tag name="BCGCUSTOMTAGKEY" val="CommentTagValu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生成AIリテラシー教材テーマカラー">
      <a:dk1>
        <a:srgbClr val="3C3C3C"/>
      </a:dk1>
      <a:lt1>
        <a:sysClr val="window" lastClr="FFFFFF"/>
      </a:lt1>
      <a:dk2>
        <a:srgbClr val="656D78"/>
      </a:dk2>
      <a:lt2>
        <a:srgbClr val="EBEEF5"/>
      </a:lt2>
      <a:accent1>
        <a:srgbClr val="4585DB"/>
      </a:accent1>
      <a:accent2>
        <a:srgbClr val="00ABDF"/>
      </a:accent2>
      <a:accent3>
        <a:srgbClr val="E15570"/>
      </a:accent3>
      <a:accent4>
        <a:srgbClr val="FDEDEE"/>
      </a:accent4>
      <a:accent5>
        <a:srgbClr val="FFF571"/>
      </a:accent5>
      <a:accent6>
        <a:srgbClr val="44CA82"/>
      </a:accent6>
      <a:hlink>
        <a:srgbClr val="4585DB"/>
      </a:hlink>
      <a:folHlink>
        <a:srgbClr val="3E81DA"/>
      </a:folHlink>
    </a:clrScheme>
    <a:fontScheme name="M PLUS 1p">
      <a:majorFont>
        <a:latin typeface="M PLUS 1p Bold"/>
        <a:ea typeface="M PLUS 1p Bold"/>
        <a:cs typeface=""/>
      </a:majorFont>
      <a:minorFont>
        <a:latin typeface="M PLUS 1p Medium"/>
        <a:ea typeface="M PLUS 1p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ctr">
          <a:defRPr kumimoji="1" sz="3200" spc="1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BCG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E3558"/>
      </a:hlink>
      <a:folHlink>
        <a:srgbClr val="670F31"/>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CG Colors 2015">
      <a:dk1>
        <a:srgbClr val="6E6F73"/>
      </a:dk1>
      <a:lt1>
        <a:sysClr val="window" lastClr="FFFFFF"/>
      </a:lt1>
      <a:dk2>
        <a:srgbClr val="2FC77E"/>
      </a:dk2>
      <a:lt2>
        <a:srgbClr val="E7E7E7"/>
      </a:lt2>
      <a:accent1>
        <a:srgbClr val="03522D"/>
      </a:accent1>
      <a:accent2>
        <a:srgbClr val="197A56"/>
      </a:accent2>
      <a:accent3>
        <a:srgbClr val="E3EE37"/>
      </a:accent3>
      <a:accent4>
        <a:srgbClr val="3EAD92"/>
      </a:accent4>
      <a:accent5>
        <a:srgbClr val="6E6F73"/>
      </a:accent5>
      <a:accent6>
        <a:srgbClr val="295E7E"/>
      </a:accent6>
      <a:hlink>
        <a:srgbClr val="2FC77E"/>
      </a:hlink>
      <a:folHlink>
        <a:srgbClr val="03522D"/>
      </a:folHlink>
    </a:clrScheme>
    <a:fontScheme name="BCG Trebuchet">
      <a:majorFont>
        <a:latin typeface="Trebuchet MS"/>
        <a:ea typeface=""/>
        <a:cs typeface=""/>
      </a:majorFont>
      <a:minorFont>
        <a:latin typeface="Trebuchet M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DcR_SlideID>16bee568-0787-4212-bf99-73be4877267b</DcR_SlideID>
</file>

<file path=customXml/item2.xml><?xml version="1.0" encoding="utf-8"?>
<ct:contentTypeSchema xmlns:ct="http://schemas.microsoft.com/office/2006/metadata/contentType" xmlns:ma="http://schemas.microsoft.com/office/2006/metadata/properties/metaAttributes" ct:_="" ma:_="" ma:contentTypeName="Document" ma:contentTypeID="0x0101009F1760944DC0D04DB68E5C7ED6AA0869" ma:contentTypeVersion="13" ma:contentTypeDescription="Create a new document." ma:contentTypeScope="" ma:versionID="ff7c8ca7e4763a3c584fa997d0526ae1">
  <xsd:schema xmlns:xsd="http://www.w3.org/2001/XMLSchema" xmlns:xs="http://www.w3.org/2001/XMLSchema" xmlns:p="http://schemas.microsoft.com/office/2006/metadata/properties" xmlns:ns2="094d30e9-86f3-4ed9-99cd-61b72611c249" xmlns:ns3="e4916e4d-2ab0-48db-a7c2-62499d3445e7" targetNamespace="http://schemas.microsoft.com/office/2006/metadata/properties" ma:root="true" ma:fieldsID="a0dc314cc6c8cb78161c97d3c38e0d1c" ns2:_="" ns3:_="">
    <xsd:import namespace="094d30e9-86f3-4ed9-99cd-61b72611c249"/>
    <xsd:import namespace="e4916e4d-2ab0-48db-a7c2-62499d3445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4d30e9-86f3-4ed9-99cd-61b72611c2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1edaf98-933d-48b7-9af8-6bdbb703d06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916e4d-2ab0-48db-a7c2-62499d3445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ced919-1ec5-4c8a-b66f-7c70b86b5c64}" ma:internalName="TaxCatchAll" ma:showField="CatchAllData" ma:web="e4916e4d-2ab0-48db-a7c2-62499d3445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094d30e9-86f3-4ed9-99cd-61b72611c249">
      <Terms xmlns="http://schemas.microsoft.com/office/infopath/2007/PartnerControls"/>
    </lcf76f155ced4ddcb4097134ff3c332f>
    <TaxCatchAll xmlns="e4916e4d-2ab0-48db-a7c2-62499d3445e7" xsi:nil="true"/>
  </documentManagement>
</p:properties>
</file>

<file path=customXml/itemProps1.xml><?xml version="1.0" encoding="utf-8"?>
<ds:datastoreItem xmlns:ds="http://schemas.openxmlformats.org/officeDocument/2006/customXml" ds:itemID="{F0C9D7B5-A0B5-48AD-AB9D-21EE564AB298}">
  <ds:schemaRefs/>
</ds:datastoreItem>
</file>

<file path=customXml/itemProps2.xml><?xml version="1.0" encoding="utf-8"?>
<ds:datastoreItem xmlns:ds="http://schemas.openxmlformats.org/officeDocument/2006/customXml" ds:itemID="{A49B8DA8-0C5C-4B76-A323-4BF583890E69}"/>
</file>

<file path=customXml/itemProps3.xml><?xml version="1.0" encoding="utf-8"?>
<ds:datastoreItem xmlns:ds="http://schemas.openxmlformats.org/officeDocument/2006/customXml" ds:itemID="{0CAE5536-2C12-4814-B519-292A9E1798F7}"/>
</file>

<file path=customXml/itemProps4.xml><?xml version="1.0" encoding="utf-8"?>
<ds:datastoreItem xmlns:ds="http://schemas.openxmlformats.org/officeDocument/2006/customXml" ds:itemID="{BD3B247D-CD53-494E-B789-5832A71F3232}"/>
</file>

<file path=docProps/app.xml><?xml version="1.0" encoding="utf-8"?>
<Properties xmlns="http://schemas.openxmlformats.org/officeDocument/2006/extended-properties" xmlns:vt="http://schemas.openxmlformats.org/officeDocument/2006/docPropsVTypes">
  <Template>default</Template>
  <TotalTime>0</TotalTime>
  <Words>22460</Words>
  <Application>Microsoft Office PowerPoint</Application>
  <PresentationFormat>Widescreen</PresentationFormat>
  <Paragraphs>1060</Paragraphs>
  <Slides>97</Slides>
  <Notes>97</Notes>
  <HiddenSlides>0</HiddenSlides>
  <MMClips>0</MMClips>
  <ScaleCrop>false</ScaleCrop>
  <HeadingPairs>
    <vt:vector size="10"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97</vt:i4>
      </vt:variant>
      <vt:variant>
        <vt:lpstr>Custom Shows</vt:lpstr>
      </vt:variant>
      <vt:variant>
        <vt:i4>1</vt:i4>
      </vt:variant>
    </vt:vector>
  </HeadingPairs>
  <TitlesOfParts>
    <vt:vector size="106" baseType="lpstr">
      <vt:lpstr>BIZ UDPGothic</vt:lpstr>
      <vt:lpstr>BIZ UDPGothic</vt:lpstr>
      <vt:lpstr></vt:lpstr>
      <vt:lpstr>Arial</vt:lpstr>
      <vt:lpstr>Trebuchet MS</vt:lpstr>
      <vt:lpstr>Wingdings</vt:lpstr>
      <vt:lpstr>Office テーマ</vt:lpstr>
      <vt:lpstr>think-cell Slide</vt:lpstr>
      <vt:lpstr>PowerPoint Presentation</vt:lpstr>
      <vt:lpstr>はじめに、講師の皆さまへ</vt:lpstr>
      <vt:lpstr>教材のゴールと伝えたいメッセージ</vt:lpstr>
      <vt:lpstr>教材のゴールと伝えたいメッセージ</vt:lpstr>
      <vt:lpstr>教材のゴールと伝えたいメッセージ</vt:lpstr>
      <vt:lpstr>教材の構成</vt:lpstr>
      <vt:lpstr>講座の進め方の例</vt:lpstr>
      <vt:lpstr>講座実施時のポイント</vt:lpstr>
      <vt:lpstr>PowerPoint Presentation</vt:lpstr>
      <vt:lpstr>講師の説明例文 (教材 P1)</vt:lpstr>
      <vt:lpstr>講師の説明例文 (教材 P2)</vt:lpstr>
      <vt:lpstr>講師の説明例文 (教材 P3)</vt:lpstr>
      <vt:lpstr>講師の説明例文 (教材 P4)</vt:lpstr>
      <vt:lpstr>講師の説明例文 (教材 P5)</vt:lpstr>
      <vt:lpstr>講師の説明例文 (教材 P6)</vt:lpstr>
      <vt:lpstr>講師の説明例文 (教材 P7)</vt:lpstr>
      <vt:lpstr>講師の説明例文 (教材 P8)</vt:lpstr>
      <vt:lpstr>講師の説明例文 (教材 P9)</vt:lpstr>
      <vt:lpstr>講師の説明例文 (教材 P10)</vt:lpstr>
      <vt:lpstr>講師の説明例文 (教材 P11)</vt:lpstr>
      <vt:lpstr>講師の説明例文 (教材 P12)</vt:lpstr>
      <vt:lpstr>講師の説明例文 (教材 P13) </vt:lpstr>
      <vt:lpstr>講師の説明例文 (教材 P14) </vt:lpstr>
      <vt:lpstr>講師の説明例文 (教材 P15) </vt:lpstr>
      <vt:lpstr>講師の説明例文 (教材 P16) </vt:lpstr>
      <vt:lpstr>講師の説明例文 (教材 P17) </vt:lpstr>
      <vt:lpstr>講師の説明例文 (教材 P18) </vt:lpstr>
      <vt:lpstr>講師の説明例文 (教材 P19) </vt:lpstr>
      <vt:lpstr>講師の説明例文 (教材 P20) </vt:lpstr>
      <vt:lpstr>講師の説明例文 (教材 P21) </vt:lpstr>
      <vt:lpstr>講師の説明例文 (教材 P22) </vt:lpstr>
      <vt:lpstr>講師の説明例文 (教材 P23)</vt:lpstr>
      <vt:lpstr>講師の説明例文 (教材 P24)</vt:lpstr>
      <vt:lpstr>講師の説明例文 (教材 P25)</vt:lpstr>
      <vt:lpstr>講師の説明例文 (教材 P26)</vt:lpstr>
      <vt:lpstr>講師の説明例文 (教材 P27)</vt:lpstr>
      <vt:lpstr>講師の説明例文 (教材 P28)</vt:lpstr>
      <vt:lpstr>講師の説明例文 (教材 P29)</vt:lpstr>
      <vt:lpstr>講師の説明例文 (教材 P30)</vt:lpstr>
      <vt:lpstr>講師の説明例文 (教材 P31)</vt:lpstr>
      <vt:lpstr>講師の説明例文 (教材 P32)</vt:lpstr>
      <vt:lpstr>講師の説明例文 (教材 P33) </vt:lpstr>
      <vt:lpstr>講師の説明例文 (教材 P34)</vt:lpstr>
      <vt:lpstr>講師の説明例文 (教材 P35) </vt:lpstr>
      <vt:lpstr>講師の説明例文 (教材 P36) </vt:lpstr>
      <vt:lpstr>講師の説明例文 (教材 P37) </vt:lpstr>
      <vt:lpstr>講師の説明例文 (教材 P38) </vt:lpstr>
      <vt:lpstr>講師の説明例文 (教材 P39) </vt:lpstr>
      <vt:lpstr>講師の説明例文 (教材 P40) </vt:lpstr>
      <vt:lpstr>講師の説明例文 (教材 P41) </vt:lpstr>
      <vt:lpstr>講師の説明例文 (教材 P42) </vt:lpstr>
      <vt:lpstr>講師の説明例文 (教材 P43)</vt:lpstr>
      <vt:lpstr>講師の説明例文 (教材 P44)</vt:lpstr>
      <vt:lpstr>講師の説明例文 (教材 P45)</vt:lpstr>
      <vt:lpstr>講師の説明例文 (教材 P46)</vt:lpstr>
      <vt:lpstr>講師の説明例文 (教材 P47)</vt:lpstr>
      <vt:lpstr>講師の説明例文 (教材 P48)</vt:lpstr>
      <vt:lpstr>講師の説明例文 (教材 P49)</vt:lpstr>
      <vt:lpstr>講師の説明例文 (教材 P50)</vt:lpstr>
      <vt:lpstr>講師の説明例文 (教材 P51)</vt:lpstr>
      <vt:lpstr>講師の説明例文 (教材 P52)</vt:lpstr>
      <vt:lpstr>講師の説明例文 (教材 P53)</vt:lpstr>
      <vt:lpstr>講師の説明例文 (教材 P54) </vt:lpstr>
      <vt:lpstr>講師の説明例文 (教材 P55) </vt:lpstr>
      <vt:lpstr>講師の説明例文 (教材 P56) </vt:lpstr>
      <vt:lpstr>講師の説明例文 (教材 P57) </vt:lpstr>
      <vt:lpstr>講師の説明例文 (教材 P58) </vt:lpstr>
      <vt:lpstr>講師の説明例文 (教材 P59) </vt:lpstr>
      <vt:lpstr>講師の説明例文 (教材 P60) </vt:lpstr>
      <vt:lpstr>講師の説明例文 (教材 P61) </vt:lpstr>
      <vt:lpstr>講師の説明例文 (教材 P62) </vt:lpstr>
      <vt:lpstr>講師の説明例文 (教材 P63)</vt:lpstr>
      <vt:lpstr>講師の説明例文 (教材 P64)</vt:lpstr>
      <vt:lpstr>講師の説明例文 (教材 P65)</vt:lpstr>
      <vt:lpstr>講師の説明例文 (教材 P66)</vt:lpstr>
      <vt:lpstr>講師の説明例文 (教材 P67)</vt:lpstr>
      <vt:lpstr>講師の説明例文 (教材 P68)</vt:lpstr>
      <vt:lpstr>講師の説明例文 (教材 P69)</vt:lpstr>
      <vt:lpstr>講師の説明例文 (教材 P70)</vt:lpstr>
      <vt:lpstr>講師の説明例文 (教材 P71)</vt:lpstr>
      <vt:lpstr>講師の説明例文 (教材 P72)</vt:lpstr>
      <vt:lpstr>講師の説明例文 (教材 P73) </vt:lpstr>
      <vt:lpstr>講師の説明例文 (教材 P74)</vt:lpstr>
      <vt:lpstr>講師の説明例文 (教材 P75) </vt:lpstr>
      <vt:lpstr>講師の説明例文 (教材 P76) </vt:lpstr>
      <vt:lpstr>講師の説明例文 (教材 P77)</vt:lpstr>
      <vt:lpstr>講師の説明例文 (教材 P78) </vt:lpstr>
      <vt:lpstr>講師の説明例文 (教材 P79) </vt:lpstr>
      <vt:lpstr>講師の説明例文 (教材 P80) </vt:lpstr>
      <vt:lpstr>講師の説明例文 (教材 P81) </vt:lpstr>
      <vt:lpstr>講師の説明例文 (教材 P82) </vt:lpstr>
      <vt:lpstr>講師の説明例文 (教材 P83)</vt:lpstr>
      <vt:lpstr>講師の説明例文 (教材 P84)</vt:lpstr>
      <vt:lpstr>講師の説明例文 (教材 P85)</vt:lpstr>
      <vt:lpstr>講師の説明例文 (教材 P86)</vt:lpstr>
      <vt:lpstr>講師の説明例文 (教材 P87)</vt:lpstr>
      <vt:lpstr>PowerPoint Presentation</vt:lpstr>
      <vt:lpstr>Format Guide Workshop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2025-03-27T11:14:41Z</dcterms:created>
  <dcterms:modified xsi:type="dcterms:W3CDTF">2025-03-27T11:14:50Z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0d5c4f4-7a29-4385-b7a5-afbe2154ae6f_Enabled">
    <vt:lpwstr>true</vt:lpwstr>
  </property>
  <property fmtid="{D5CDD505-2E9C-101B-9397-08002B2CF9AE}" pid="3" name="MSIP_Label_b0d5c4f4-7a29-4385-b7a5-afbe2154ae6f_SetDate">
    <vt:lpwstr>2025-03-27T11:14:49Z</vt:lpwstr>
  </property>
  <property fmtid="{D5CDD505-2E9C-101B-9397-08002B2CF9AE}" pid="4" name="MSIP_Label_b0d5c4f4-7a29-4385-b7a5-afbe2154ae6f_Method">
    <vt:lpwstr>Standard</vt:lpwstr>
  </property>
  <property fmtid="{D5CDD505-2E9C-101B-9397-08002B2CF9AE}" pid="5" name="MSIP_Label_b0d5c4f4-7a29-4385-b7a5-afbe2154ae6f_Name">
    <vt:lpwstr>Confidential</vt:lpwstr>
  </property>
  <property fmtid="{D5CDD505-2E9C-101B-9397-08002B2CF9AE}" pid="6" name="MSIP_Label_b0d5c4f4-7a29-4385-b7a5-afbe2154ae6f_SiteId">
    <vt:lpwstr>2dfb2f0b-4d21-4268-9559-72926144c918</vt:lpwstr>
  </property>
  <property fmtid="{D5CDD505-2E9C-101B-9397-08002B2CF9AE}" pid="7" name="MSIP_Label_b0d5c4f4-7a29-4385-b7a5-afbe2154ae6f_ActionId">
    <vt:lpwstr>62f72449-a133-4e0d-a1e0-eb920f991950</vt:lpwstr>
  </property>
  <property fmtid="{D5CDD505-2E9C-101B-9397-08002B2CF9AE}" pid="8" name="MSIP_Label_b0d5c4f4-7a29-4385-b7a5-afbe2154ae6f_ContentBits">
    <vt:lpwstr>0</vt:lpwstr>
  </property>
  <property fmtid="{D5CDD505-2E9C-101B-9397-08002B2CF9AE}" pid="9" name="MSIP_Label_b0d5c4f4-7a29-4385-b7a5-afbe2154ae6f_Tag">
    <vt:lpwstr>10, 3, 0, 1</vt:lpwstr>
  </property>
  <property fmtid="{D5CDD505-2E9C-101B-9397-08002B2CF9AE}" pid="10" name="NXPowerLiteLastOptimized">
    <vt:lpwstr>21467904</vt:lpwstr>
  </property>
  <property fmtid="{D5CDD505-2E9C-101B-9397-08002B2CF9AE}" pid="11" name="NXPowerLiteVersion">
    <vt:lpwstr>D10.3.1</vt:lpwstr>
  </property>
  <property fmtid="{D5CDD505-2E9C-101B-9397-08002B2CF9AE}" pid="12" name="MediaServiceImageTags">
    <vt:lpwstr/>
  </property>
  <property fmtid="{D5CDD505-2E9C-101B-9397-08002B2CF9AE}" pid="13" name="ContentTypeId">
    <vt:lpwstr>0x0101009F1760944DC0D04DB68E5C7ED6AA0869</vt:lpwstr>
  </property>
  <property fmtid="{D5CDD505-2E9C-101B-9397-08002B2CF9AE}" pid="14" name="NXPowerLiteSettings">
    <vt:lpwstr>B7000AA0054001</vt:lpwstr>
  </property>
</Properties>
</file>