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7.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8.xml" ContentType="application/vnd.openxmlformats-officedocument.presentationml.notesSlide+xml"/>
  <Override PartName="/ppt/tags/tag30.xml" ContentType="application/vnd.openxmlformats-officedocument.presentationml.tags+xml"/>
  <Override PartName="/ppt/notesSlides/notesSlide9.xml" ContentType="application/vnd.openxmlformats-officedocument.presentationml.notesSlide+xml"/>
  <Override PartName="/ppt/tags/tag31.xml" ContentType="application/vnd.openxmlformats-officedocument.presentationml.tags+xml"/>
  <Override PartName="/ppt/notesSlides/notesSlide10.xml" ContentType="application/vnd.openxmlformats-officedocument.presentationml.notesSlide+xml"/>
  <Override PartName="/ppt/tags/tag32.xml" ContentType="application/vnd.openxmlformats-officedocument.presentationml.tags+xml"/>
  <Override PartName="/ppt/notesSlides/notesSlide11.xml" ContentType="application/vnd.openxmlformats-officedocument.presentationml.notesSlide+xml"/>
  <Override PartName="/ppt/tags/tag33.xml" ContentType="application/vnd.openxmlformats-officedocument.presentationml.tags+xml"/>
  <Override PartName="/ppt/notesSlides/notesSlide12.xml" ContentType="application/vnd.openxmlformats-officedocument.presentationml.notesSlide+xml"/>
  <Override PartName="/ppt/tags/tag34.xml" ContentType="application/vnd.openxmlformats-officedocument.presentationml.tags+xml"/>
  <Override PartName="/ppt/notesSlides/notesSlide13.xml" ContentType="application/vnd.openxmlformats-officedocument.presentationml.notesSlide+xml"/>
  <Override PartName="/ppt/tags/tag35.xml" ContentType="application/vnd.openxmlformats-officedocument.presentationml.tags+xml"/>
  <Override PartName="/ppt/notesSlides/notesSlide14.xml" ContentType="application/vnd.openxmlformats-officedocument.presentationml.notesSlide+xml"/>
  <Override PartName="/ppt/tags/tag36.xml" ContentType="application/vnd.openxmlformats-officedocument.presentationml.tags+xml"/>
  <Override PartName="/ppt/notesSlides/notesSlide15.xml" ContentType="application/vnd.openxmlformats-officedocument.presentationml.notesSlide+xml"/>
  <Override PartName="/ppt/tags/tag37.xml" ContentType="application/vnd.openxmlformats-officedocument.presentationml.tags+xml"/>
  <Override PartName="/ppt/notesSlides/notesSlide16.xml" ContentType="application/vnd.openxmlformats-officedocument.presentationml.notesSlide+xml"/>
  <Override PartName="/ppt/tags/tag38.xml" ContentType="application/vnd.openxmlformats-officedocument.presentationml.tags+xml"/>
  <Override PartName="/ppt/notesSlides/notesSlide17.xml" ContentType="application/vnd.openxmlformats-officedocument.presentationml.notesSlide+xml"/>
  <Override PartName="/ppt/tags/tag39.xml" ContentType="application/vnd.openxmlformats-officedocument.presentationml.tags+xml"/>
  <Override PartName="/ppt/notesSlides/notesSlide18.xml" ContentType="application/vnd.openxmlformats-officedocument.presentationml.notesSlide+xml"/>
  <Override PartName="/ppt/tags/tag40.xml" ContentType="application/vnd.openxmlformats-officedocument.presentationml.tags+xml"/>
  <Override PartName="/ppt/notesSlides/notesSlide19.xml" ContentType="application/vnd.openxmlformats-officedocument.presentationml.notesSlide+xml"/>
  <Override PartName="/ppt/tags/tag41.xml" ContentType="application/vnd.openxmlformats-officedocument.presentationml.tags+xml"/>
  <Override PartName="/ppt/notesSlides/notesSlide20.xml" ContentType="application/vnd.openxmlformats-officedocument.presentationml.notesSlide+xml"/>
  <Override PartName="/ppt/tags/tag42.xml" ContentType="application/vnd.openxmlformats-officedocument.presentationml.tags+xml"/>
  <Override PartName="/ppt/notesSlides/notesSlide21.xml" ContentType="application/vnd.openxmlformats-officedocument.presentationml.notesSlide+xml"/>
  <Override PartName="/ppt/tags/tag43.xml" ContentType="application/vnd.openxmlformats-officedocument.presentationml.tags+xml"/>
  <Override PartName="/ppt/notesSlides/notesSlide22.xml" ContentType="application/vnd.openxmlformats-officedocument.presentationml.notesSlide+xml"/>
  <Override PartName="/ppt/tags/tag44.xml" ContentType="application/vnd.openxmlformats-officedocument.presentationml.tags+xml"/>
  <Override PartName="/ppt/notesSlides/notesSlide23.xml" ContentType="application/vnd.openxmlformats-officedocument.presentationml.notesSlide+xml"/>
  <Override PartName="/ppt/tags/tag45.xml" ContentType="application/vnd.openxmlformats-officedocument.presentationml.tags+xml"/>
  <Override PartName="/ppt/notesSlides/notesSlide24.xml" ContentType="application/vnd.openxmlformats-officedocument.presentationml.notesSlide+xml"/>
  <Override PartName="/ppt/tags/tag46.xml" ContentType="application/vnd.openxmlformats-officedocument.presentationml.tags+xml"/>
  <Override PartName="/ppt/notesSlides/notesSlide25.xml" ContentType="application/vnd.openxmlformats-officedocument.presentationml.notesSlide+xml"/>
  <Override PartName="/ppt/tags/tag47.xml" ContentType="application/vnd.openxmlformats-officedocument.presentationml.tags+xml"/>
  <Override PartName="/ppt/notesSlides/notesSlide26.xml" ContentType="application/vnd.openxmlformats-officedocument.presentationml.notesSlide+xml"/>
  <Override PartName="/ppt/tags/tag48.xml" ContentType="application/vnd.openxmlformats-officedocument.presentationml.tags+xml"/>
  <Override PartName="/ppt/notesSlides/notesSlide27.xml" ContentType="application/vnd.openxmlformats-officedocument.presentationml.notesSlide+xml"/>
  <Override PartName="/ppt/tags/tag49.xml" ContentType="application/vnd.openxmlformats-officedocument.presentationml.tags+xml"/>
  <Override PartName="/ppt/notesSlides/notesSlide28.xml" ContentType="application/vnd.openxmlformats-officedocument.presentationml.notesSlide+xml"/>
  <Override PartName="/ppt/tags/tag50.xml" ContentType="application/vnd.openxmlformats-officedocument.presentationml.tags+xml"/>
  <Override PartName="/ppt/notesSlides/notesSlide29.xml" ContentType="application/vnd.openxmlformats-officedocument.presentationml.notesSlide+xml"/>
  <Override PartName="/ppt/tags/tag51.xml" ContentType="application/vnd.openxmlformats-officedocument.presentationml.tags+xml"/>
  <Override PartName="/ppt/notesSlides/notesSlide30.xml" ContentType="application/vnd.openxmlformats-officedocument.presentationml.notesSlide+xml"/>
  <Override PartName="/ppt/tags/tag52.xml" ContentType="application/vnd.openxmlformats-officedocument.presentationml.tags+xml"/>
  <Override PartName="/ppt/notesSlides/notesSlide31.xml" ContentType="application/vnd.openxmlformats-officedocument.presentationml.notesSlide+xml"/>
  <Override PartName="/ppt/tags/tag53.xml" ContentType="application/vnd.openxmlformats-officedocument.presentationml.tags+xml"/>
  <Override PartName="/ppt/notesSlides/notesSlide32.xml" ContentType="application/vnd.openxmlformats-officedocument.presentationml.notesSlide+xml"/>
  <Override PartName="/ppt/tags/tag54.xml" ContentType="application/vnd.openxmlformats-officedocument.presentationml.tags+xml"/>
  <Override PartName="/ppt/notesSlides/notesSlide33.xml" ContentType="application/vnd.openxmlformats-officedocument.presentationml.notesSlide+xml"/>
  <Override PartName="/ppt/tags/tag55.xml" ContentType="application/vnd.openxmlformats-officedocument.presentationml.tags+xml"/>
  <Override PartName="/ppt/notesSlides/notesSlide34.xml" ContentType="application/vnd.openxmlformats-officedocument.presentationml.notesSlide+xml"/>
  <Override PartName="/ppt/tags/tag56.xml" ContentType="application/vnd.openxmlformats-officedocument.presentationml.tags+xml"/>
  <Override PartName="/ppt/notesSlides/notesSlide35.xml" ContentType="application/vnd.openxmlformats-officedocument.presentationml.notesSlide+xml"/>
  <Override PartName="/ppt/tags/tag57.xml" ContentType="application/vnd.openxmlformats-officedocument.presentationml.tags+xml"/>
  <Override PartName="/ppt/notesSlides/notesSlide36.xml" ContentType="application/vnd.openxmlformats-officedocument.presentationml.notesSlide+xml"/>
  <Override PartName="/ppt/tags/tag58.xml" ContentType="application/vnd.openxmlformats-officedocument.presentationml.tags+xml"/>
  <Override PartName="/ppt/notesSlides/notesSlide37.xml" ContentType="application/vnd.openxmlformats-officedocument.presentationml.notesSlide+xml"/>
  <Override PartName="/ppt/tags/tag59.xml" ContentType="application/vnd.openxmlformats-officedocument.presentationml.tags+xml"/>
  <Override PartName="/ppt/notesSlides/notesSlide38.xml" ContentType="application/vnd.openxmlformats-officedocument.presentationml.notesSlide+xml"/>
  <Override PartName="/ppt/tags/tag60.xml" ContentType="application/vnd.openxmlformats-officedocument.presentationml.tags+xml"/>
  <Override PartName="/ppt/notesSlides/notesSlide39.xml" ContentType="application/vnd.openxmlformats-officedocument.presentationml.notesSlide+xml"/>
  <Override PartName="/ppt/tags/tag61.xml" ContentType="application/vnd.openxmlformats-officedocument.presentationml.tags+xml"/>
  <Override PartName="/ppt/notesSlides/notesSlide40.xml" ContentType="application/vnd.openxmlformats-officedocument.presentationml.notesSlide+xml"/>
  <Override PartName="/ppt/tags/tag62.xml" ContentType="application/vnd.openxmlformats-officedocument.presentationml.tags+xml"/>
  <Override PartName="/ppt/notesSlides/notesSlide41.xml" ContentType="application/vnd.openxmlformats-officedocument.presentationml.notesSlide+xml"/>
  <Override PartName="/ppt/tags/tag63.xml" ContentType="application/vnd.openxmlformats-officedocument.presentationml.tags+xml"/>
  <Override PartName="/ppt/notesSlides/notesSlide42.xml" ContentType="application/vnd.openxmlformats-officedocument.presentationml.notesSlide+xml"/>
  <Override PartName="/ppt/tags/tag64.xml" ContentType="application/vnd.openxmlformats-officedocument.presentationml.tags+xml"/>
  <Override PartName="/ppt/notesSlides/notesSlide43.xml" ContentType="application/vnd.openxmlformats-officedocument.presentationml.notesSlide+xml"/>
  <Override PartName="/ppt/tags/tag65.xml" ContentType="application/vnd.openxmlformats-officedocument.presentationml.tags+xml"/>
  <Override PartName="/ppt/notesSlides/notesSlide44.xml" ContentType="application/vnd.openxmlformats-officedocument.presentationml.notesSlide+xml"/>
  <Override PartName="/ppt/tags/tag66.xml" ContentType="application/vnd.openxmlformats-officedocument.presentationml.tags+xml"/>
  <Override PartName="/ppt/notesSlides/notesSlide45.xml" ContentType="application/vnd.openxmlformats-officedocument.presentationml.notesSlide+xml"/>
  <Override PartName="/ppt/tags/tag67.xml" ContentType="application/vnd.openxmlformats-officedocument.presentationml.tags+xml"/>
  <Override PartName="/ppt/notesSlides/notesSlide46.xml" ContentType="application/vnd.openxmlformats-officedocument.presentationml.notesSlide+xml"/>
  <Override PartName="/ppt/tags/tag68.xml" ContentType="application/vnd.openxmlformats-officedocument.presentationml.tags+xml"/>
  <Override PartName="/ppt/notesSlides/notesSlide47.xml" ContentType="application/vnd.openxmlformats-officedocument.presentationml.notesSlide+xml"/>
  <Override PartName="/ppt/tags/tag69.xml" ContentType="application/vnd.openxmlformats-officedocument.presentationml.tags+xml"/>
  <Override PartName="/ppt/notesSlides/notesSlide48.xml" ContentType="application/vnd.openxmlformats-officedocument.presentationml.notesSlide+xml"/>
  <Override PartName="/ppt/tags/tag70.xml" ContentType="application/vnd.openxmlformats-officedocument.presentationml.tags+xml"/>
  <Override PartName="/ppt/notesSlides/notesSlide49.xml" ContentType="application/vnd.openxmlformats-officedocument.presentationml.notesSlide+xml"/>
  <Override PartName="/ppt/tags/tag71.xml" ContentType="application/vnd.openxmlformats-officedocument.presentationml.tags+xml"/>
  <Override PartName="/ppt/notesSlides/notesSlide50.xml" ContentType="application/vnd.openxmlformats-officedocument.presentationml.notesSlide+xml"/>
  <Override PartName="/ppt/tags/tag72.xml" ContentType="application/vnd.openxmlformats-officedocument.presentationml.tags+xml"/>
  <Override PartName="/ppt/notesSlides/notesSlide51.xml" ContentType="application/vnd.openxmlformats-officedocument.presentationml.notesSlide+xml"/>
  <Override PartName="/ppt/tags/tag73.xml" ContentType="application/vnd.openxmlformats-officedocument.presentationml.tags+xml"/>
  <Override PartName="/ppt/notesSlides/notesSlide52.xml" ContentType="application/vnd.openxmlformats-officedocument.presentationml.notesSlide+xml"/>
  <Override PartName="/ppt/tags/tag74.xml" ContentType="application/vnd.openxmlformats-officedocument.presentationml.tags+xml"/>
  <Override PartName="/ppt/notesSlides/notesSlide53.xml" ContentType="application/vnd.openxmlformats-officedocument.presentationml.notesSlide+xml"/>
  <Override PartName="/ppt/tags/tag75.xml" ContentType="application/vnd.openxmlformats-officedocument.presentationml.tags+xml"/>
  <Override PartName="/ppt/notesSlides/notesSlide54.xml" ContentType="application/vnd.openxmlformats-officedocument.presentationml.notesSlide+xml"/>
  <Override PartName="/ppt/tags/tag76.xml" ContentType="application/vnd.openxmlformats-officedocument.presentationml.tags+xml"/>
  <Override PartName="/ppt/notesSlides/notesSlide55.xml" ContentType="application/vnd.openxmlformats-officedocument.presentationml.notesSlide+xml"/>
  <Override PartName="/ppt/tags/tag77.xml" ContentType="application/vnd.openxmlformats-officedocument.presentationml.tags+xml"/>
  <Override PartName="/ppt/notesSlides/notesSlide56.xml" ContentType="application/vnd.openxmlformats-officedocument.presentationml.notesSlide+xml"/>
  <Override PartName="/ppt/tags/tag78.xml" ContentType="application/vnd.openxmlformats-officedocument.presentationml.tags+xml"/>
  <Override PartName="/ppt/notesSlides/notesSlide57.xml" ContentType="application/vnd.openxmlformats-officedocument.presentationml.notesSlide+xml"/>
  <Override PartName="/ppt/tags/tag79.xml" ContentType="application/vnd.openxmlformats-officedocument.presentationml.tags+xml"/>
  <Override PartName="/ppt/notesSlides/notesSlide58.xml" ContentType="application/vnd.openxmlformats-officedocument.presentationml.notesSlide+xml"/>
  <Override PartName="/ppt/tags/tag80.xml" ContentType="application/vnd.openxmlformats-officedocument.presentationml.tags+xml"/>
  <Override PartName="/ppt/notesSlides/notesSlide59.xml" ContentType="application/vnd.openxmlformats-officedocument.presentationml.notesSlide+xml"/>
  <Override PartName="/ppt/tags/tag81.xml" ContentType="application/vnd.openxmlformats-officedocument.presentationml.tags+xml"/>
  <Override PartName="/ppt/notesSlides/notesSlide60.xml" ContentType="application/vnd.openxmlformats-officedocument.presentationml.notesSlide+xml"/>
  <Override PartName="/ppt/tags/tag82.xml" ContentType="application/vnd.openxmlformats-officedocument.presentationml.tags+xml"/>
  <Override PartName="/ppt/notesSlides/notesSlide61.xml" ContentType="application/vnd.openxmlformats-officedocument.presentationml.notesSlide+xml"/>
  <Override PartName="/ppt/tags/tag83.xml" ContentType="application/vnd.openxmlformats-officedocument.presentationml.tags+xml"/>
  <Override PartName="/ppt/notesSlides/notesSlide62.xml" ContentType="application/vnd.openxmlformats-officedocument.presentationml.notesSlide+xml"/>
  <Override PartName="/ppt/tags/tag84.xml" ContentType="application/vnd.openxmlformats-officedocument.presentationml.tags+xml"/>
  <Override PartName="/ppt/notesSlides/notesSlide63.xml" ContentType="application/vnd.openxmlformats-officedocument.presentationml.notesSlide+xml"/>
  <Override PartName="/ppt/tags/tag85.xml" ContentType="application/vnd.openxmlformats-officedocument.presentationml.tags+xml"/>
  <Override PartName="/ppt/notesSlides/notesSlide64.xml" ContentType="application/vnd.openxmlformats-officedocument.presentationml.notesSlide+xml"/>
  <Override PartName="/ppt/tags/tag86.xml" ContentType="application/vnd.openxmlformats-officedocument.presentationml.tags+xml"/>
  <Override PartName="/ppt/notesSlides/notesSlide65.xml" ContentType="application/vnd.openxmlformats-officedocument.presentationml.notesSlide+xml"/>
  <Override PartName="/ppt/tags/tag87.xml" ContentType="application/vnd.openxmlformats-officedocument.presentationml.tags+xml"/>
  <Override PartName="/ppt/notesSlides/notesSlide66.xml" ContentType="application/vnd.openxmlformats-officedocument.presentationml.notesSlide+xml"/>
  <Override PartName="/ppt/tags/tag88.xml" ContentType="application/vnd.openxmlformats-officedocument.presentationml.tags+xml"/>
  <Override PartName="/ppt/notesSlides/notesSlide67.xml" ContentType="application/vnd.openxmlformats-officedocument.presentationml.notesSlide+xml"/>
  <Override PartName="/ppt/tags/tag89.xml" ContentType="application/vnd.openxmlformats-officedocument.presentationml.tags+xml"/>
  <Override PartName="/ppt/notesSlides/notesSlide68.xml" ContentType="application/vnd.openxmlformats-officedocument.presentationml.notesSlide+xml"/>
  <Override PartName="/ppt/tags/tag90.xml" ContentType="application/vnd.openxmlformats-officedocument.presentationml.tags+xml"/>
  <Override PartName="/ppt/notesSlides/notesSlide69.xml" ContentType="application/vnd.openxmlformats-officedocument.presentationml.notesSlide+xml"/>
  <Override PartName="/ppt/tags/tag91.xml" ContentType="application/vnd.openxmlformats-officedocument.presentationml.tags+xml"/>
  <Override PartName="/ppt/notesSlides/notesSlide70.xml" ContentType="application/vnd.openxmlformats-officedocument.presentationml.notesSlide+xml"/>
  <Override PartName="/ppt/tags/tag92.xml" ContentType="application/vnd.openxmlformats-officedocument.presentationml.tags+xml"/>
  <Override PartName="/ppt/notesSlides/notesSlide71.xml" ContentType="application/vnd.openxmlformats-officedocument.presentationml.notesSlide+xml"/>
  <Override PartName="/ppt/tags/tag93.xml" ContentType="application/vnd.openxmlformats-officedocument.presentationml.tags+xml"/>
  <Override PartName="/ppt/notesSlides/notesSlide72.xml" ContentType="application/vnd.openxmlformats-officedocument.presentationml.notesSlide+xml"/>
  <Override PartName="/ppt/tags/tag94.xml" ContentType="application/vnd.openxmlformats-officedocument.presentationml.tags+xml"/>
  <Override PartName="/ppt/notesSlides/notesSlide73.xml" ContentType="application/vnd.openxmlformats-officedocument.presentationml.notesSlide+xml"/>
  <Override PartName="/ppt/tags/tag95.xml" ContentType="application/vnd.openxmlformats-officedocument.presentationml.tags+xml"/>
  <Override PartName="/ppt/notesSlides/notesSlide74.xml" ContentType="application/vnd.openxmlformats-officedocument.presentationml.notesSlide+xml"/>
  <Override PartName="/ppt/tags/tag96.xml" ContentType="application/vnd.openxmlformats-officedocument.presentationml.tags+xml"/>
  <Override PartName="/ppt/notesSlides/notesSlide75.xml" ContentType="application/vnd.openxmlformats-officedocument.presentationml.notesSlide+xml"/>
  <Override PartName="/ppt/tags/tag97.xml" ContentType="application/vnd.openxmlformats-officedocument.presentationml.tags+xml"/>
  <Override PartName="/ppt/notesSlides/notesSlide76.xml" ContentType="application/vnd.openxmlformats-officedocument.presentationml.notesSlide+xml"/>
  <Override PartName="/ppt/tags/tag98.xml" ContentType="application/vnd.openxmlformats-officedocument.presentationml.tags+xml"/>
  <Override PartName="/ppt/notesSlides/notesSlide77.xml" ContentType="application/vnd.openxmlformats-officedocument.presentationml.notesSlide+xml"/>
  <Override PartName="/ppt/tags/tag99.xml" ContentType="application/vnd.openxmlformats-officedocument.presentationml.tags+xml"/>
  <Override PartName="/ppt/notesSlides/notesSlide78.xml" ContentType="application/vnd.openxmlformats-officedocument.presentationml.notesSlide+xml"/>
  <Override PartName="/ppt/tags/tag100.xml" ContentType="application/vnd.openxmlformats-officedocument.presentationml.tags+xml"/>
  <Override PartName="/ppt/notesSlides/notesSlide79.xml" ContentType="application/vnd.openxmlformats-officedocument.presentationml.notesSlide+xml"/>
  <Override PartName="/ppt/tags/tag101.xml" ContentType="application/vnd.openxmlformats-officedocument.presentationml.tags+xml"/>
  <Override PartName="/ppt/notesSlides/notesSlide80.xml" ContentType="application/vnd.openxmlformats-officedocument.presentationml.notesSlide+xml"/>
  <Override PartName="/ppt/tags/tag102.xml" ContentType="application/vnd.openxmlformats-officedocument.presentationml.tags+xml"/>
  <Override PartName="/ppt/notesSlides/notesSlide81.xml" ContentType="application/vnd.openxmlformats-officedocument.presentationml.notesSlide+xml"/>
  <Override PartName="/ppt/tags/tag103.xml" ContentType="application/vnd.openxmlformats-officedocument.presentationml.tags+xml"/>
  <Override PartName="/ppt/notesSlides/notesSlide82.xml" ContentType="application/vnd.openxmlformats-officedocument.presentationml.notesSlide+xml"/>
  <Override PartName="/ppt/tags/tag104.xml" ContentType="application/vnd.openxmlformats-officedocument.presentationml.tags+xml"/>
  <Override PartName="/ppt/notesSlides/notesSlide83.xml" ContentType="application/vnd.openxmlformats-officedocument.presentationml.notesSlide+xml"/>
  <Override PartName="/ppt/tags/tag105.xml" ContentType="application/vnd.openxmlformats-officedocument.presentationml.tags+xml"/>
  <Override PartName="/ppt/notesSlides/notesSlide84.xml" ContentType="application/vnd.openxmlformats-officedocument.presentationml.notesSlide+xml"/>
  <Override PartName="/ppt/tags/tag106.xml" ContentType="application/vnd.openxmlformats-officedocument.presentationml.tags+xml"/>
  <Override PartName="/ppt/notesSlides/notesSlide85.xml" ContentType="application/vnd.openxmlformats-officedocument.presentationml.notesSlide+xml"/>
  <Override PartName="/ppt/tags/tag107.xml" ContentType="application/vnd.openxmlformats-officedocument.presentationml.tags+xml"/>
  <Override PartName="/ppt/notesSlides/notesSlide86.xml" ContentType="application/vnd.openxmlformats-officedocument.presentationml.notesSlide+xml"/>
  <Override PartName="/ppt/tags/tag108.xml" ContentType="application/vnd.openxmlformats-officedocument.presentationml.tags+xml"/>
  <Override PartName="/ppt/notesSlides/notesSlide87.xml" ContentType="application/vnd.openxmlformats-officedocument.presentationml.notesSlide+xml"/>
  <Override PartName="/ppt/tags/tag109.xml" ContentType="application/vnd.openxmlformats-officedocument.presentationml.tags+xml"/>
  <Override PartName="/ppt/notesSlides/notesSlide8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autoCompressPictures="0">
  <p:sldMasterIdLst>
    <p:sldMasterId id="2147485538" r:id="rId1"/>
  </p:sldMasterIdLst>
  <p:notesMasterIdLst>
    <p:notesMasterId r:id="rId90"/>
  </p:notesMasterIdLst>
  <p:handoutMasterIdLst>
    <p:handoutMasterId r:id="rId91"/>
  </p:handoutMasterIdLst>
  <p:sldIdLst>
    <p:sldId id="2147483048" r:id="rId2"/>
    <p:sldId id="2147483172" r:id="rId3"/>
    <p:sldId id="2147482474" r:id="rId4"/>
    <p:sldId id="2147482475" r:id="rId5"/>
    <p:sldId id="2147482476" r:id="rId6"/>
    <p:sldId id="2147483092" r:id="rId7"/>
    <p:sldId id="2147483175" r:id="rId8"/>
    <p:sldId id="2147483176" r:id="rId9"/>
    <p:sldId id="2147482423" r:id="rId10"/>
    <p:sldId id="2147483177" r:id="rId11"/>
    <p:sldId id="2147483178" r:id="rId12"/>
    <p:sldId id="2147483179" r:id="rId13"/>
    <p:sldId id="2147483180" r:id="rId14"/>
    <p:sldId id="2147483181" r:id="rId15"/>
    <p:sldId id="2147483182" r:id="rId16"/>
    <p:sldId id="2147483183" r:id="rId17"/>
    <p:sldId id="2147483184" r:id="rId18"/>
    <p:sldId id="2147483185" r:id="rId19"/>
    <p:sldId id="2147483186" r:id="rId20"/>
    <p:sldId id="2147483187" r:id="rId21"/>
    <p:sldId id="2147483188" r:id="rId22"/>
    <p:sldId id="2147483189" r:id="rId23"/>
    <p:sldId id="2147483190" r:id="rId24"/>
    <p:sldId id="2147483191" r:id="rId25"/>
    <p:sldId id="2147483192" r:id="rId26"/>
    <p:sldId id="2147483193" r:id="rId27"/>
    <p:sldId id="2147483194" r:id="rId28"/>
    <p:sldId id="2147483195" r:id="rId29"/>
    <p:sldId id="2147483196" r:id="rId30"/>
    <p:sldId id="2147483197" r:id="rId31"/>
    <p:sldId id="2147483198" r:id="rId32"/>
    <p:sldId id="2147483199" r:id="rId33"/>
    <p:sldId id="2147483200" r:id="rId34"/>
    <p:sldId id="2147483201" r:id="rId35"/>
    <p:sldId id="2147483202" r:id="rId36"/>
    <p:sldId id="2147483203" r:id="rId37"/>
    <p:sldId id="2147483204" r:id="rId38"/>
    <p:sldId id="2147483205" r:id="rId39"/>
    <p:sldId id="2147483206" r:id="rId40"/>
    <p:sldId id="2147483207" r:id="rId41"/>
    <p:sldId id="2147483208" r:id="rId42"/>
    <p:sldId id="2147483209" r:id="rId43"/>
    <p:sldId id="2147483210" r:id="rId44"/>
    <p:sldId id="2147483211" r:id="rId45"/>
    <p:sldId id="2147483212" r:id="rId46"/>
    <p:sldId id="2147483213" r:id="rId47"/>
    <p:sldId id="2147483214" r:id="rId48"/>
    <p:sldId id="2147483215" r:id="rId49"/>
    <p:sldId id="2147483216" r:id="rId50"/>
    <p:sldId id="2147483217" r:id="rId51"/>
    <p:sldId id="2147483218" r:id="rId52"/>
    <p:sldId id="2147483219" r:id="rId53"/>
    <p:sldId id="2147483220" r:id="rId54"/>
    <p:sldId id="2147483221" r:id="rId55"/>
    <p:sldId id="2147483222" r:id="rId56"/>
    <p:sldId id="2147483223" r:id="rId57"/>
    <p:sldId id="2147483224" r:id="rId58"/>
    <p:sldId id="2147483225" r:id="rId59"/>
    <p:sldId id="2147483226" r:id="rId60"/>
    <p:sldId id="2147483173" r:id="rId61"/>
    <p:sldId id="2147483174" r:id="rId62"/>
    <p:sldId id="2147483227" r:id="rId63"/>
    <p:sldId id="2147483228" r:id="rId64"/>
    <p:sldId id="2147483229" r:id="rId65"/>
    <p:sldId id="2147483230" r:id="rId66"/>
    <p:sldId id="2147483231" r:id="rId67"/>
    <p:sldId id="2147483232" r:id="rId68"/>
    <p:sldId id="2147483233" r:id="rId69"/>
    <p:sldId id="2147483234" r:id="rId70"/>
    <p:sldId id="2147483235" r:id="rId71"/>
    <p:sldId id="2147483236" r:id="rId72"/>
    <p:sldId id="2147483237" r:id="rId73"/>
    <p:sldId id="2147483238" r:id="rId74"/>
    <p:sldId id="2147483239" r:id="rId75"/>
    <p:sldId id="2147483240" r:id="rId76"/>
    <p:sldId id="2147483241" r:id="rId77"/>
    <p:sldId id="2147483242" r:id="rId78"/>
    <p:sldId id="2147483243" r:id="rId79"/>
    <p:sldId id="2147483244" r:id="rId80"/>
    <p:sldId id="2147483245" r:id="rId81"/>
    <p:sldId id="2147483246" r:id="rId82"/>
    <p:sldId id="2147483247" r:id="rId83"/>
    <p:sldId id="2147483248" r:id="rId84"/>
    <p:sldId id="2147483249" r:id="rId85"/>
    <p:sldId id="2147483250" r:id="rId86"/>
    <p:sldId id="2147483251" r:id="rId87"/>
    <p:sldId id="2147483252" r:id="rId88"/>
    <p:sldId id="2147482418" r:id="rId89"/>
  </p:sldIdLst>
  <p:sldSz cx="12192000" cy="6858000"/>
  <p:notesSz cx="7099300" cy="10234613"/>
  <p:custShowLst>
    <p:custShow name="Format Guide Workshop" id="0">
      <p:sldLst/>
    </p:custShow>
  </p:custShowLst>
  <p:custDataLst>
    <p:tags r:id="rId9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88" userDrawn="1">
          <p15:clr>
            <a:srgbClr val="A4A3A4"/>
          </p15:clr>
        </p15:guide>
        <p15:guide id="2" pos="3552" userDrawn="1">
          <p15:clr>
            <a:srgbClr val="A4A3A4"/>
          </p15:clr>
        </p15:guide>
        <p15:guide id="3" pos="3840" userDrawn="1">
          <p15:clr>
            <a:srgbClr val="A4A3A4"/>
          </p15:clr>
        </p15:guide>
        <p15:guide id="4" pos="4056" userDrawn="1">
          <p15:clr>
            <a:srgbClr val="A4A3A4"/>
          </p15:clr>
        </p15:guide>
        <p15:guide id="5" pos="360" userDrawn="1">
          <p15:clr>
            <a:srgbClr val="A4A3A4"/>
          </p15:clr>
        </p15:guide>
        <p15:guide id="6" pos="732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8" name="Author" initials="A" lastIdx="0" clrIdx="7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6DAB"/>
    <a:srgbClr val="64AA44"/>
    <a:srgbClr val="FFF0CD"/>
    <a:srgbClr val="FF862C"/>
    <a:srgbClr val="E26100"/>
    <a:srgbClr val="FFECDD"/>
    <a:srgbClr val="FFC295"/>
    <a:srgbClr val="D16C65"/>
    <a:srgbClr val="F3D775"/>
    <a:srgbClr val="716B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671D3C-ED69-4047-9E02-FD7F813CD918}" v="17" dt="2025-03-27T11:30:31.0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583" autoAdjust="0"/>
    <p:restoredTop sz="94660"/>
  </p:normalViewPr>
  <p:slideViewPr>
    <p:cSldViewPr snapToGrid="0">
      <p:cViewPr>
        <p:scale>
          <a:sx n="91" d="100"/>
          <a:sy n="91" d="100"/>
        </p:scale>
        <p:origin x="72" y="-14"/>
      </p:cViewPr>
      <p:guideLst>
        <p:guide orient="horz" pos="888"/>
        <p:guide pos="3552"/>
        <p:guide pos="3840"/>
        <p:guide pos="4056"/>
        <p:guide pos="360"/>
        <p:guide pos="732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customXml" Target="../customXml/item3.xml"/><Relationship Id="rId5" Type="http://schemas.openxmlformats.org/officeDocument/2006/relationships/slide" Target="slides/slide4.xml"/><Relationship Id="rId90" Type="http://schemas.openxmlformats.org/officeDocument/2006/relationships/notesMaster" Target="notesMasters/notesMaster1.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handoutMaster" Target="handoutMasters/handoutMaster1.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99" Type="http://schemas.microsoft.com/office/2018/10/relationships/authors" Target="authors.xml"/><Relationship Id="rId10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gs" Target="tags/tag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customXml" Target="../customXml/item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commentAuthors" Target="commentAuthors.xml"/><Relationship Id="rId98" Type="http://schemas.microsoft.com/office/2015/10/relationships/revisionInfo" Target="revisionInfo.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2" y="13"/>
            <a:ext cx="3076363" cy="513509"/>
          </a:xfrm>
          <a:prstGeom prst="rect">
            <a:avLst/>
          </a:prstGeom>
        </p:spPr>
        <p:txBody>
          <a:bodyPr vert="horz" lIns="92410" tIns="46206" rIns="92410" bIns="46206" rtlCol="0"/>
          <a:lstStyle>
            <a:lvl1pPr algn="l">
              <a:defRPr sz="1100"/>
            </a:lvl1pPr>
          </a:lstStyle>
          <a:p>
            <a:endParaRPr lang="en-US" sz="800" dirty="0"/>
          </a:p>
        </p:txBody>
      </p:sp>
      <p:sp>
        <p:nvSpPr>
          <p:cNvPr id="3" name="Date Placeholder 2"/>
          <p:cNvSpPr>
            <a:spLocks noGrp="1"/>
          </p:cNvSpPr>
          <p:nvPr>
            <p:ph type="dt" sz="quarter" idx="1"/>
          </p:nvPr>
        </p:nvSpPr>
        <p:spPr>
          <a:xfrm>
            <a:off x="4021306" y="13"/>
            <a:ext cx="3076363" cy="513509"/>
          </a:xfrm>
          <a:prstGeom prst="rect">
            <a:avLst/>
          </a:prstGeom>
        </p:spPr>
        <p:txBody>
          <a:bodyPr vert="horz" lIns="92410" tIns="46206" rIns="92410" bIns="46206" rtlCol="0"/>
          <a:lstStyle>
            <a:lvl1pPr algn="r">
              <a:defRPr sz="1100"/>
            </a:lvl1pPr>
          </a:lstStyle>
          <a:p>
            <a:fld id="{57691E93-EF64-46CC-85E2-BBB5BEDB9501}" type="datetimeFigureOut">
              <a:rPr lang="en-US" sz="800"/>
              <a:t>3/27/2025</a:t>
            </a:fld>
            <a:endParaRPr lang="en-US" sz="800" dirty="0"/>
          </a:p>
        </p:txBody>
      </p:sp>
      <p:sp>
        <p:nvSpPr>
          <p:cNvPr id="4" name="Footer Placeholder 3"/>
          <p:cNvSpPr>
            <a:spLocks noGrp="1"/>
          </p:cNvSpPr>
          <p:nvPr>
            <p:ph type="ftr" sz="quarter" idx="2"/>
          </p:nvPr>
        </p:nvSpPr>
        <p:spPr>
          <a:xfrm>
            <a:off x="12" y="9721110"/>
            <a:ext cx="3076363" cy="513507"/>
          </a:xfrm>
          <a:prstGeom prst="rect">
            <a:avLst/>
          </a:prstGeom>
        </p:spPr>
        <p:txBody>
          <a:bodyPr vert="horz" lIns="92410" tIns="46206" rIns="92410" bIns="46206" rtlCol="0" anchor="b"/>
          <a:lstStyle>
            <a:lvl1pPr algn="l">
              <a:defRPr sz="1100"/>
            </a:lvl1pPr>
          </a:lstStyle>
          <a:p>
            <a:endParaRPr lang="en-US" sz="800" dirty="0"/>
          </a:p>
        </p:txBody>
      </p:sp>
      <p:sp>
        <p:nvSpPr>
          <p:cNvPr id="5" name="Slide Number Placeholder 4"/>
          <p:cNvSpPr>
            <a:spLocks noGrp="1"/>
          </p:cNvSpPr>
          <p:nvPr>
            <p:ph type="sldNum" sz="quarter" idx="3"/>
          </p:nvPr>
        </p:nvSpPr>
        <p:spPr>
          <a:xfrm>
            <a:off x="4021306" y="9721110"/>
            <a:ext cx="3076363" cy="513507"/>
          </a:xfrm>
          <a:prstGeom prst="rect">
            <a:avLst/>
          </a:prstGeom>
        </p:spPr>
        <p:txBody>
          <a:bodyPr vert="horz" lIns="92410" tIns="46206" rIns="92410" bIns="46206" rtlCol="0" anchor="b"/>
          <a:lstStyle>
            <a:lvl1pPr algn="r">
              <a:defRPr sz="1100"/>
            </a:lvl1pPr>
          </a:lstStyle>
          <a:p>
            <a:fld id="{3DCECA85-2A7A-423F-89EA-6868CB52DF19}" type="slidenum">
              <a:rPr lang="en-US" sz="800"/>
              <a:t>‹#›</a:t>
            </a:fld>
            <a:endParaRPr lang="en-US" sz="800" dirty="0"/>
          </a:p>
        </p:txBody>
      </p:sp>
    </p:spTree>
    <p:extLst>
      <p:ext uri="{BB962C8B-B14F-4D97-AF65-F5344CB8AC3E}">
        <p14:creationId xmlns:p14="http://schemas.microsoft.com/office/powerpoint/2010/main" val="170937759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5" name="Rectangle 54"/>
          <p:cNvSpPr/>
          <p:nvPr/>
        </p:nvSpPr>
        <p:spPr>
          <a:xfrm>
            <a:off x="2" y="4887575"/>
            <a:ext cx="7097657" cy="53470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2410" tIns="46206" rIns="92410" bIns="46206" rtlCol="0" anchor="ctr"/>
          <a:lstStyle/>
          <a:p>
            <a:pPr algn="ctr"/>
            <a:endParaRPr lang="en-US"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2" name="Header Placeholder 1"/>
          <p:cNvSpPr>
            <a:spLocks noGrp="1"/>
          </p:cNvSpPr>
          <p:nvPr>
            <p:ph type="hdr" sz="quarter"/>
          </p:nvPr>
        </p:nvSpPr>
        <p:spPr>
          <a:xfrm>
            <a:off x="84200" y="13"/>
            <a:ext cx="2992169" cy="513509"/>
          </a:xfrm>
          <a:prstGeom prst="rect">
            <a:avLst/>
          </a:prstGeom>
        </p:spPr>
        <p:txBody>
          <a:bodyPr vert="horz" lIns="92410" tIns="46206" rIns="92410" bIns="46206" rtlCol="0"/>
          <a:lstStyle>
            <a:lvl1pPr algn="l">
              <a:defRPr sz="1300">
                <a:latin typeface="BIZ UDPゴシック" panose="020B0400000000000000" pitchFamily="50" charset="-128"/>
                <a:ea typeface="BIZ UDPゴシック" panose="020B0400000000000000" pitchFamily="50" charset="-128"/>
                <a:sym typeface="BIZ UDPゴシック" panose="020B0400000000000000" pitchFamily="50" charset="-128"/>
              </a:defRPr>
            </a:lvl1pPr>
          </a:lstStyle>
          <a:p>
            <a:endParaRPr lang="en-US" dirty="0"/>
          </a:p>
        </p:txBody>
      </p:sp>
      <p:sp>
        <p:nvSpPr>
          <p:cNvPr id="4" name="Slide Image Placeholder 3"/>
          <p:cNvSpPr>
            <a:spLocks noGrp="1" noRot="1" noChangeAspect="1"/>
          </p:cNvSpPr>
          <p:nvPr>
            <p:ph type="sldImg" idx="2"/>
          </p:nvPr>
        </p:nvSpPr>
        <p:spPr>
          <a:xfrm>
            <a:off x="201613" y="823913"/>
            <a:ext cx="6543675" cy="3681412"/>
          </a:xfrm>
          <a:prstGeom prst="rect">
            <a:avLst/>
          </a:prstGeom>
          <a:noFill/>
          <a:ln w="9525">
            <a:solidFill>
              <a:schemeClr val="bg2"/>
            </a:solidFill>
          </a:ln>
        </p:spPr>
        <p:txBody>
          <a:bodyPr vert="horz" lIns="92410" tIns="46206" rIns="92410" bIns="46206" rtlCol="0" anchor="ctr"/>
          <a:lstStyle/>
          <a:p>
            <a:endParaRPr lang="en-US" dirty="0"/>
          </a:p>
        </p:txBody>
      </p:sp>
      <p:sp>
        <p:nvSpPr>
          <p:cNvPr id="6" name="Footer Placeholder 5"/>
          <p:cNvSpPr>
            <a:spLocks noGrp="1"/>
          </p:cNvSpPr>
          <p:nvPr>
            <p:ph type="ftr" sz="quarter" idx="4"/>
          </p:nvPr>
        </p:nvSpPr>
        <p:spPr>
          <a:xfrm>
            <a:off x="84200" y="9689450"/>
            <a:ext cx="2992169" cy="513507"/>
          </a:xfrm>
          <a:prstGeom prst="rect">
            <a:avLst/>
          </a:prstGeom>
        </p:spPr>
        <p:txBody>
          <a:bodyPr vert="horz" lIns="92410" tIns="46206" rIns="92410" bIns="46206" rtlCol="0" anchor="b"/>
          <a:lstStyle>
            <a:lvl1pPr algn="l">
              <a:defRPr sz="1300">
                <a:latin typeface="BIZ UDPゴシック" panose="020B0400000000000000" pitchFamily="50" charset="-128"/>
                <a:ea typeface="BIZ UDPゴシック" panose="020B0400000000000000" pitchFamily="50" charset="-128"/>
                <a:sym typeface="BIZ UDPゴシック" panose="020B0400000000000000" pitchFamily="50" charset="-128"/>
              </a:defRPr>
            </a:lvl1pPr>
          </a:lstStyle>
          <a:p>
            <a:endParaRPr lang="en-US" dirty="0"/>
          </a:p>
        </p:txBody>
      </p:sp>
      <p:sp>
        <p:nvSpPr>
          <p:cNvPr id="7" name="Slide Number Placeholder 6"/>
          <p:cNvSpPr>
            <a:spLocks noGrp="1"/>
          </p:cNvSpPr>
          <p:nvPr>
            <p:ph type="sldNum" sz="quarter" idx="5"/>
          </p:nvPr>
        </p:nvSpPr>
        <p:spPr>
          <a:xfrm>
            <a:off x="4021302" y="9689450"/>
            <a:ext cx="2982650" cy="513507"/>
          </a:xfrm>
          <a:prstGeom prst="rect">
            <a:avLst/>
          </a:prstGeom>
        </p:spPr>
        <p:txBody>
          <a:bodyPr vert="horz" lIns="92410" tIns="46206" rIns="92410" bIns="46206" rtlCol="0" anchor="b"/>
          <a:lstStyle>
            <a:lvl1pPr algn="r">
              <a:defRPr sz="1300">
                <a:solidFill>
                  <a:srgbClr val="3C3C3C"/>
                </a:solidFill>
                <a:latin typeface="BIZ UDPゴシック" panose="020B0400000000000000" pitchFamily="50" charset="-128"/>
                <a:ea typeface="BIZ UDPゴシック" panose="020B0400000000000000" pitchFamily="50" charset="-128"/>
                <a:sym typeface="BIZ UDPゴシック" panose="020B0400000000000000" pitchFamily="50" charset="-128"/>
              </a:defRPr>
            </a:lvl1pPr>
          </a:lstStyle>
          <a:p>
            <a:r>
              <a:rPr lang="en-US" dirty="0"/>
              <a:t>Notes view: </a:t>
            </a:r>
            <a:fld id="{128CEAFE-FA94-43E5-B0FF-D47E1CCDD1B4}" type="slidenum">
              <a:rPr lang="en-US" smtClean="0"/>
              <a:pPr/>
              <a:t>‹#›</a:t>
            </a:fld>
            <a:endParaRPr lang="en-US" dirty="0"/>
          </a:p>
        </p:txBody>
      </p:sp>
      <p:sp>
        <p:nvSpPr>
          <p:cNvPr id="5" name="Notes Placeholder 4"/>
          <p:cNvSpPr>
            <a:spLocks noGrp="1"/>
          </p:cNvSpPr>
          <p:nvPr>
            <p:ph type="body" sz="quarter" idx="3"/>
          </p:nvPr>
        </p:nvSpPr>
        <p:spPr>
          <a:xfrm>
            <a:off x="265095" y="5224372"/>
            <a:ext cx="6551127" cy="4176419"/>
          </a:xfrm>
          <a:prstGeom prst="rect">
            <a:avLst/>
          </a:prstGeom>
        </p:spPr>
        <p:txBody>
          <a:bodyPr vert="horz" lIns="92410" tIns="46206" rIns="92410" bIns="4620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3362221"/>
      </p:ext>
    </p:extLst>
  </p:cSld>
  <p:clrMap bg1="lt1" tx1="dk1" bg2="lt2" tx2="dk2" accent1="accent1" accent2="accent2" accent3="accent3" accent4="accent4" accent5="accent5" accent6="accent6" hlink="hlink" folHlink="folHlink"/>
  <p:hf sldNum="0" hdr="0" ftr="0" dt="0"/>
  <p:notesStyle>
    <a:lvl1pPr marL="0" indent="0" algn="l" defTabSz="914400" rtl="0" eaLnBrk="1" latinLnBrk="0" hangingPunct="1">
      <a:spcAft>
        <a:spcPts val="600"/>
      </a:spcAft>
      <a:buFont typeface="Arial" panose="020B0604020202020204" pitchFamily="34" charset="0"/>
      <a:buChar char="​"/>
      <a:defRPr sz="1200" kern="1200">
        <a:solidFill>
          <a:schemeClr val="tx1"/>
        </a:solidFill>
        <a:latin typeface="BIZ UDPゴシック" panose="020B0400000000000000" pitchFamily="50" charset="-128"/>
        <a:ea typeface="BIZ UDPゴシック" panose="020B0400000000000000" pitchFamily="50" charset="-128"/>
        <a:cs typeface="+mn-cs"/>
        <a:sym typeface="BIZ UDPゴシック" panose="020B0400000000000000" pitchFamily="50" charset="-128"/>
      </a:defRPr>
    </a:lvl1pPr>
    <a:lvl2pPr marL="114300" indent="-114300" algn="l" defTabSz="914400" rtl="0" eaLnBrk="1" latinLnBrk="0" hangingPunct="1">
      <a:spcAft>
        <a:spcPts val="600"/>
      </a:spcAft>
      <a:buFont typeface="Arial" panose="020B0604020202020204" pitchFamily="34" charset="0"/>
      <a:buChar char="•"/>
      <a:defRPr sz="1200" kern="1200">
        <a:solidFill>
          <a:schemeClr val="tx1"/>
        </a:solidFill>
        <a:latin typeface="BIZ UDPゴシック" panose="020B0400000000000000" pitchFamily="50" charset="-128"/>
        <a:ea typeface="BIZ UDPゴシック" panose="020B0400000000000000" pitchFamily="50" charset="-128"/>
        <a:cs typeface="+mn-cs"/>
        <a:sym typeface="BIZ UDPゴシック" panose="020B0400000000000000" pitchFamily="50" charset="-128"/>
      </a:defRPr>
    </a:lvl2pPr>
    <a:lvl3pPr marL="228600" indent="-114300" algn="l" defTabSz="914400" rtl="0" eaLnBrk="1" latinLnBrk="0" hangingPunct="1">
      <a:spcAft>
        <a:spcPts val="600"/>
      </a:spcAft>
      <a:buClr>
        <a:schemeClr val="tx2"/>
      </a:buClr>
      <a:buFont typeface="Arial" panose="020B0604020202020204" pitchFamily="34" charset="0"/>
      <a:buChar char="•"/>
      <a:defRPr sz="1200" kern="1200">
        <a:solidFill>
          <a:schemeClr val="tx1"/>
        </a:solidFill>
        <a:latin typeface="BIZ UDPゴシック" panose="020B0400000000000000" pitchFamily="50" charset="-128"/>
        <a:ea typeface="BIZ UDPゴシック" panose="020B0400000000000000" pitchFamily="50" charset="-128"/>
        <a:cs typeface="+mn-cs"/>
        <a:sym typeface="BIZ UDPゴシック" panose="020B0400000000000000" pitchFamily="50" charset="-128"/>
      </a:defRPr>
    </a:lvl3pPr>
    <a:lvl4pPr marL="514350" indent="-114300" algn="l" defTabSz="914400" rtl="0" eaLnBrk="1" latinLnBrk="0" hangingPunct="1">
      <a:spcAft>
        <a:spcPts val="600"/>
      </a:spcAft>
      <a:buFont typeface="Arial" panose="020B0604020202020204" pitchFamily="34" charset="0"/>
      <a:buChar char="•"/>
      <a:defRPr sz="1000" kern="1200">
        <a:solidFill>
          <a:schemeClr val="tx1"/>
        </a:solidFill>
        <a:latin typeface="BIZ UDPゴシック" panose="020B0400000000000000" pitchFamily="50" charset="-128"/>
        <a:ea typeface="BIZ UDPゴシック" panose="020B0400000000000000" pitchFamily="50" charset="-128"/>
        <a:cs typeface="+mn-cs"/>
        <a:sym typeface="BIZ UDPゴシック" panose="020B0400000000000000" pitchFamily="50" charset="-128"/>
      </a:defRPr>
    </a:lvl4pPr>
    <a:lvl5pPr marL="685800" indent="-114300" algn="l" defTabSz="914400" rtl="0" eaLnBrk="1" latinLnBrk="0" hangingPunct="1">
      <a:spcAft>
        <a:spcPts val="600"/>
      </a:spcAft>
      <a:buClr>
        <a:schemeClr val="tx2"/>
      </a:buClr>
      <a:buFont typeface="Arial" panose="020B0604020202020204" pitchFamily="34" charset="0"/>
      <a:buChar char="•"/>
      <a:defRPr sz="1000" i="1" kern="1200">
        <a:solidFill>
          <a:schemeClr val="tx1"/>
        </a:solidFill>
        <a:latin typeface="BIZ UDPゴシック" panose="020B0400000000000000" pitchFamily="50" charset="-128"/>
        <a:ea typeface="BIZ UDPゴシック" panose="020B0400000000000000" pitchFamily="50" charset="-128"/>
        <a:cs typeface="+mn-cs"/>
        <a:sym typeface="BIZ UDPゴシック" panose="020B0400000000000000" pitchFamily="50" charset="-128"/>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226" userDrawn="1">
          <p15:clr>
            <a:srgbClr val="F26B43"/>
          </p15:clr>
        </p15:guide>
        <p15:guide id="2" pos="2237"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1474C-9B26-CD63-A2D6-64EDD99781B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8A1146E-BCA2-0FCA-49C2-C7C9B5EF69A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56AD784-A226-00AA-B861-46941DB8E047}"/>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E479611-BDD0-B301-DAA5-E509AE3D036B}"/>
              </a:ext>
            </a:extLst>
          </p:cNvPr>
          <p:cNvSpPr>
            <a:spLocks noGrp="1"/>
          </p:cNvSpPr>
          <p:nvPr>
            <p:ph type="sldNum" sz="quarter" idx="5"/>
          </p:nvPr>
        </p:nvSpPr>
        <p:spPr/>
        <p:txBody>
          <a:bodyPr/>
          <a:lstStyle/>
          <a:p>
            <a:pPr defTabSz="946495">
              <a:defRPr/>
            </a:pPr>
            <a:r>
              <a:rPr lang="en-US" altLang="ja-JP" dirty="0">
                <a:solidFill>
                  <a:srgbClr val="000000"/>
                </a:solidFill>
              </a:rPr>
              <a:t>Notes view: </a:t>
            </a:r>
            <a:fld id="{128CEAFE-FA94-43E5-B0FF-D47E1CCDD1B4}" type="slidenum">
              <a:rPr lang="en-US" altLang="ja-JP">
                <a:solidFill>
                  <a:srgbClr val="000000"/>
                </a:solidFill>
              </a:rPr>
              <a:pPr defTabSz="946495">
                <a:defRPr/>
              </a:pPr>
              <a:t>0</a:t>
            </a:fld>
            <a:endParaRPr lang="en-US" altLang="ja-JP" dirty="0">
              <a:solidFill>
                <a:srgbClr val="000000"/>
              </a:solidFill>
            </a:endParaRPr>
          </a:p>
        </p:txBody>
      </p:sp>
    </p:spTree>
    <p:extLst>
      <p:ext uri="{BB962C8B-B14F-4D97-AF65-F5344CB8AC3E}">
        <p14:creationId xmlns:p14="http://schemas.microsoft.com/office/powerpoint/2010/main" val="1110722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9</a:t>
            </a:fld>
            <a:endParaRPr lang="en-US" dirty="0"/>
          </a:p>
        </p:txBody>
      </p:sp>
    </p:spTree>
    <p:extLst>
      <p:ext uri="{BB962C8B-B14F-4D97-AF65-F5344CB8AC3E}">
        <p14:creationId xmlns:p14="http://schemas.microsoft.com/office/powerpoint/2010/main" val="1574792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10</a:t>
            </a:fld>
            <a:endParaRPr lang="en-US" dirty="0"/>
          </a:p>
        </p:txBody>
      </p:sp>
    </p:spTree>
    <p:extLst>
      <p:ext uri="{BB962C8B-B14F-4D97-AF65-F5344CB8AC3E}">
        <p14:creationId xmlns:p14="http://schemas.microsoft.com/office/powerpoint/2010/main" val="2718166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11</a:t>
            </a:fld>
            <a:endParaRPr lang="en-US" dirty="0"/>
          </a:p>
        </p:txBody>
      </p:sp>
    </p:spTree>
    <p:extLst>
      <p:ext uri="{BB962C8B-B14F-4D97-AF65-F5344CB8AC3E}">
        <p14:creationId xmlns:p14="http://schemas.microsoft.com/office/powerpoint/2010/main" val="144106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12</a:t>
            </a:fld>
            <a:endParaRPr lang="en-US" dirty="0"/>
          </a:p>
        </p:txBody>
      </p:sp>
    </p:spTree>
    <p:extLst>
      <p:ext uri="{BB962C8B-B14F-4D97-AF65-F5344CB8AC3E}">
        <p14:creationId xmlns:p14="http://schemas.microsoft.com/office/powerpoint/2010/main" val="605595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13</a:t>
            </a:fld>
            <a:endParaRPr lang="en-US" dirty="0"/>
          </a:p>
        </p:txBody>
      </p:sp>
    </p:spTree>
    <p:extLst>
      <p:ext uri="{BB962C8B-B14F-4D97-AF65-F5344CB8AC3E}">
        <p14:creationId xmlns:p14="http://schemas.microsoft.com/office/powerpoint/2010/main" val="4247856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14</a:t>
            </a:fld>
            <a:endParaRPr lang="en-US" dirty="0"/>
          </a:p>
        </p:txBody>
      </p:sp>
    </p:spTree>
    <p:extLst>
      <p:ext uri="{BB962C8B-B14F-4D97-AF65-F5344CB8AC3E}">
        <p14:creationId xmlns:p14="http://schemas.microsoft.com/office/powerpoint/2010/main" val="1723566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15</a:t>
            </a:fld>
            <a:endParaRPr lang="en-US" dirty="0"/>
          </a:p>
        </p:txBody>
      </p:sp>
    </p:spTree>
    <p:extLst>
      <p:ext uri="{BB962C8B-B14F-4D97-AF65-F5344CB8AC3E}">
        <p14:creationId xmlns:p14="http://schemas.microsoft.com/office/powerpoint/2010/main" val="2894475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16</a:t>
            </a:fld>
            <a:endParaRPr lang="en-US" dirty="0"/>
          </a:p>
        </p:txBody>
      </p:sp>
    </p:spTree>
    <p:extLst>
      <p:ext uri="{BB962C8B-B14F-4D97-AF65-F5344CB8AC3E}">
        <p14:creationId xmlns:p14="http://schemas.microsoft.com/office/powerpoint/2010/main" val="2409875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17</a:t>
            </a:fld>
            <a:endParaRPr lang="en-US" dirty="0"/>
          </a:p>
        </p:txBody>
      </p:sp>
    </p:spTree>
    <p:extLst>
      <p:ext uri="{BB962C8B-B14F-4D97-AF65-F5344CB8AC3E}">
        <p14:creationId xmlns:p14="http://schemas.microsoft.com/office/powerpoint/2010/main" val="31072321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18</a:t>
            </a:fld>
            <a:endParaRPr lang="en-US" dirty="0"/>
          </a:p>
        </p:txBody>
      </p:sp>
    </p:spTree>
    <p:extLst>
      <p:ext uri="{BB962C8B-B14F-4D97-AF65-F5344CB8AC3E}">
        <p14:creationId xmlns:p14="http://schemas.microsoft.com/office/powerpoint/2010/main" val="25359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2DE0C-696F-97EF-47D0-9994C6A7951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2F9955F-CF47-E00C-30B8-3773351B6E6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AB71D46-8570-2A26-73C4-0F68CE741473}"/>
              </a:ext>
            </a:extLst>
          </p:cNvPr>
          <p:cNvSpPr>
            <a:spLocks noGrp="1"/>
          </p:cNvSpPr>
          <p:nvPr>
            <p:ph type="body" idx="1"/>
          </p:nvPr>
        </p:nvSpPr>
        <p:spPr/>
        <p:txBody>
          <a:bodyPr/>
          <a:lstStyle/>
          <a:p>
            <a:pPr>
              <a:buNone/>
            </a:pPr>
            <a:endParaRPr kumimoji="1" lang="ja-JP" altLang="en-US" dirty="0"/>
          </a:p>
        </p:txBody>
      </p:sp>
      <p:sp>
        <p:nvSpPr>
          <p:cNvPr id="4" name="スライド番号プレースホルダー 3">
            <a:extLst>
              <a:ext uri="{FF2B5EF4-FFF2-40B4-BE49-F238E27FC236}">
                <a16:creationId xmlns:a16="http://schemas.microsoft.com/office/drawing/2014/main" id="{EB4010B4-C075-DB82-E1A2-2C7AEE4836F8}"/>
              </a:ext>
            </a:extLst>
          </p:cNvPr>
          <p:cNvSpPr>
            <a:spLocks noGrp="1"/>
          </p:cNvSpPr>
          <p:nvPr>
            <p:ph type="sldNum" sz="quarter" idx="5"/>
          </p:nvPr>
        </p:nvSpPr>
        <p:spPr/>
        <p:txBody>
          <a:bodyPr/>
          <a:lstStyle/>
          <a:p>
            <a:pPr marL="0" marR="0" lvl="0" indent="0" algn="r" defTabSz="1371509" rtl="0" eaLnBrk="1" fontAlgn="auto" latinLnBrk="0" hangingPunct="1">
              <a:lnSpc>
                <a:spcPct val="100000"/>
              </a:lnSpc>
              <a:spcBef>
                <a:spcPts val="0"/>
              </a:spcBef>
              <a:spcAft>
                <a:spcPts val="0"/>
              </a:spcAft>
              <a:buClrTx/>
              <a:buSzTx/>
              <a:buFontTx/>
              <a:buNone/>
              <a:tabLst/>
              <a:defRPr/>
            </a:pPr>
            <a:fld id="{3A471941-587A-490A-86DD-E133D7522E9D}" type="slidenum">
              <a:rPr kumimoji="1" lang="en-US" altLang="ja-JP" sz="1200" b="0" i="0" u="none" strike="noStrike" kern="1200" cap="none" spc="0" normalizeH="0" baseline="0" noProof="0" smtClean="0">
                <a:ln>
                  <a:noFill/>
                </a:ln>
                <a:solidFill>
                  <a:prstClr val="black"/>
                </a:solidFill>
                <a:effectLst/>
                <a:uLnTx/>
                <a:uFillTx/>
              </a:rPr>
              <a:pPr marL="0" marR="0" lvl="0" indent="0" algn="r" defTabSz="1371509" rtl="0" eaLnBrk="1" fontAlgn="auto" latinLnBrk="0" hangingPunct="1">
                <a:lnSpc>
                  <a:spcPct val="100000"/>
                </a:lnSpc>
                <a:spcBef>
                  <a:spcPts val="0"/>
                </a:spcBef>
                <a:spcAft>
                  <a:spcPts val="0"/>
                </a:spcAft>
                <a:buClrTx/>
                <a:buSzTx/>
                <a:buFontTx/>
                <a:buNone/>
                <a:tabLst/>
                <a:defRPr/>
              </a:pPr>
              <a:t>1</a:t>
            </a:fld>
            <a:endParaRPr kumimoji="1" lang="ja-JP" altLang="en-US" sz="1200" b="0" i="0" u="none" strike="noStrike" kern="120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3604473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19</a:t>
            </a:fld>
            <a:endParaRPr lang="en-US" dirty="0"/>
          </a:p>
        </p:txBody>
      </p:sp>
    </p:spTree>
    <p:extLst>
      <p:ext uri="{BB962C8B-B14F-4D97-AF65-F5344CB8AC3E}">
        <p14:creationId xmlns:p14="http://schemas.microsoft.com/office/powerpoint/2010/main" val="24204654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20</a:t>
            </a:fld>
            <a:endParaRPr lang="en-US" dirty="0"/>
          </a:p>
        </p:txBody>
      </p:sp>
    </p:spTree>
    <p:extLst>
      <p:ext uri="{BB962C8B-B14F-4D97-AF65-F5344CB8AC3E}">
        <p14:creationId xmlns:p14="http://schemas.microsoft.com/office/powerpoint/2010/main" val="39551466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21</a:t>
            </a:fld>
            <a:endParaRPr lang="en-US" dirty="0"/>
          </a:p>
        </p:txBody>
      </p:sp>
    </p:spTree>
    <p:extLst>
      <p:ext uri="{BB962C8B-B14F-4D97-AF65-F5344CB8AC3E}">
        <p14:creationId xmlns:p14="http://schemas.microsoft.com/office/powerpoint/2010/main" val="1510521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22</a:t>
            </a:fld>
            <a:endParaRPr lang="en-US" dirty="0"/>
          </a:p>
        </p:txBody>
      </p:sp>
    </p:spTree>
    <p:extLst>
      <p:ext uri="{BB962C8B-B14F-4D97-AF65-F5344CB8AC3E}">
        <p14:creationId xmlns:p14="http://schemas.microsoft.com/office/powerpoint/2010/main" val="1252113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23</a:t>
            </a:fld>
            <a:endParaRPr lang="en-US" dirty="0"/>
          </a:p>
        </p:txBody>
      </p:sp>
    </p:spTree>
    <p:extLst>
      <p:ext uri="{BB962C8B-B14F-4D97-AF65-F5344CB8AC3E}">
        <p14:creationId xmlns:p14="http://schemas.microsoft.com/office/powerpoint/2010/main" val="22701976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24</a:t>
            </a:fld>
            <a:endParaRPr lang="en-US" dirty="0"/>
          </a:p>
        </p:txBody>
      </p:sp>
    </p:spTree>
    <p:extLst>
      <p:ext uri="{BB962C8B-B14F-4D97-AF65-F5344CB8AC3E}">
        <p14:creationId xmlns:p14="http://schemas.microsoft.com/office/powerpoint/2010/main" val="7181009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25</a:t>
            </a:fld>
            <a:endParaRPr lang="en-US" dirty="0"/>
          </a:p>
        </p:txBody>
      </p:sp>
    </p:spTree>
    <p:extLst>
      <p:ext uri="{BB962C8B-B14F-4D97-AF65-F5344CB8AC3E}">
        <p14:creationId xmlns:p14="http://schemas.microsoft.com/office/powerpoint/2010/main" val="28028300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26</a:t>
            </a:fld>
            <a:endParaRPr lang="en-US" dirty="0"/>
          </a:p>
        </p:txBody>
      </p:sp>
    </p:spTree>
    <p:extLst>
      <p:ext uri="{BB962C8B-B14F-4D97-AF65-F5344CB8AC3E}">
        <p14:creationId xmlns:p14="http://schemas.microsoft.com/office/powerpoint/2010/main" val="153536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27</a:t>
            </a:fld>
            <a:endParaRPr lang="en-US" dirty="0"/>
          </a:p>
        </p:txBody>
      </p:sp>
    </p:spTree>
    <p:extLst>
      <p:ext uri="{BB962C8B-B14F-4D97-AF65-F5344CB8AC3E}">
        <p14:creationId xmlns:p14="http://schemas.microsoft.com/office/powerpoint/2010/main" val="26219973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28</a:t>
            </a:fld>
            <a:endParaRPr lang="en-US" dirty="0"/>
          </a:p>
        </p:txBody>
      </p:sp>
    </p:spTree>
    <p:extLst>
      <p:ext uri="{BB962C8B-B14F-4D97-AF65-F5344CB8AC3E}">
        <p14:creationId xmlns:p14="http://schemas.microsoft.com/office/powerpoint/2010/main" val="4290846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r>
              <a:rPr lang="en-US" altLang="ja-JP" dirty="0"/>
              <a:t>Notes view: </a:t>
            </a:r>
            <a:fld id="{128CEAFE-FA94-43E5-B0FF-D47E1CCDD1B4}" type="slidenum">
              <a:rPr lang="en-US" altLang="ja-JP" smtClean="0"/>
              <a:pPr/>
              <a:t>2</a:t>
            </a:fld>
            <a:endParaRPr lang="ja-JP" altLang="en-US"/>
          </a:p>
        </p:txBody>
      </p:sp>
    </p:spTree>
    <p:extLst>
      <p:ext uri="{BB962C8B-B14F-4D97-AF65-F5344CB8AC3E}">
        <p14:creationId xmlns:p14="http://schemas.microsoft.com/office/powerpoint/2010/main" val="2035648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29</a:t>
            </a:fld>
            <a:endParaRPr lang="en-US" dirty="0"/>
          </a:p>
        </p:txBody>
      </p:sp>
    </p:spTree>
    <p:extLst>
      <p:ext uri="{BB962C8B-B14F-4D97-AF65-F5344CB8AC3E}">
        <p14:creationId xmlns:p14="http://schemas.microsoft.com/office/powerpoint/2010/main" val="17044696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30</a:t>
            </a:fld>
            <a:endParaRPr lang="en-US" dirty="0"/>
          </a:p>
        </p:txBody>
      </p:sp>
    </p:spTree>
    <p:extLst>
      <p:ext uri="{BB962C8B-B14F-4D97-AF65-F5344CB8AC3E}">
        <p14:creationId xmlns:p14="http://schemas.microsoft.com/office/powerpoint/2010/main" val="1457311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31</a:t>
            </a:fld>
            <a:endParaRPr lang="en-US" dirty="0"/>
          </a:p>
        </p:txBody>
      </p:sp>
    </p:spTree>
    <p:extLst>
      <p:ext uri="{BB962C8B-B14F-4D97-AF65-F5344CB8AC3E}">
        <p14:creationId xmlns:p14="http://schemas.microsoft.com/office/powerpoint/2010/main" val="39859961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32</a:t>
            </a:fld>
            <a:endParaRPr lang="en-US" dirty="0"/>
          </a:p>
        </p:txBody>
      </p:sp>
    </p:spTree>
    <p:extLst>
      <p:ext uri="{BB962C8B-B14F-4D97-AF65-F5344CB8AC3E}">
        <p14:creationId xmlns:p14="http://schemas.microsoft.com/office/powerpoint/2010/main" val="18698998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33</a:t>
            </a:fld>
            <a:endParaRPr lang="en-US" dirty="0"/>
          </a:p>
        </p:txBody>
      </p:sp>
    </p:spTree>
    <p:extLst>
      <p:ext uri="{BB962C8B-B14F-4D97-AF65-F5344CB8AC3E}">
        <p14:creationId xmlns:p14="http://schemas.microsoft.com/office/powerpoint/2010/main" val="29447349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34</a:t>
            </a:fld>
            <a:endParaRPr lang="en-US" dirty="0"/>
          </a:p>
        </p:txBody>
      </p:sp>
    </p:spTree>
    <p:extLst>
      <p:ext uri="{BB962C8B-B14F-4D97-AF65-F5344CB8AC3E}">
        <p14:creationId xmlns:p14="http://schemas.microsoft.com/office/powerpoint/2010/main" val="39763075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35</a:t>
            </a:fld>
            <a:endParaRPr lang="en-US" dirty="0"/>
          </a:p>
        </p:txBody>
      </p:sp>
    </p:spTree>
    <p:extLst>
      <p:ext uri="{BB962C8B-B14F-4D97-AF65-F5344CB8AC3E}">
        <p14:creationId xmlns:p14="http://schemas.microsoft.com/office/powerpoint/2010/main" val="42408137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36</a:t>
            </a:fld>
            <a:endParaRPr lang="en-US" dirty="0"/>
          </a:p>
        </p:txBody>
      </p:sp>
    </p:spTree>
    <p:extLst>
      <p:ext uri="{BB962C8B-B14F-4D97-AF65-F5344CB8AC3E}">
        <p14:creationId xmlns:p14="http://schemas.microsoft.com/office/powerpoint/2010/main" val="39724258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37</a:t>
            </a:fld>
            <a:endParaRPr lang="en-US" dirty="0"/>
          </a:p>
        </p:txBody>
      </p:sp>
    </p:spTree>
    <p:extLst>
      <p:ext uri="{BB962C8B-B14F-4D97-AF65-F5344CB8AC3E}">
        <p14:creationId xmlns:p14="http://schemas.microsoft.com/office/powerpoint/2010/main" val="33050288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38</a:t>
            </a:fld>
            <a:endParaRPr lang="en-US" dirty="0"/>
          </a:p>
        </p:txBody>
      </p:sp>
    </p:spTree>
    <p:extLst>
      <p:ext uri="{BB962C8B-B14F-4D97-AF65-F5344CB8AC3E}">
        <p14:creationId xmlns:p14="http://schemas.microsoft.com/office/powerpoint/2010/main" val="2450713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r>
              <a:rPr lang="en-US" altLang="ja-JP" dirty="0"/>
              <a:t>Notes view: </a:t>
            </a:r>
            <a:fld id="{128CEAFE-FA94-43E5-B0FF-D47E1CCDD1B4}" type="slidenum">
              <a:rPr lang="en-US" altLang="ja-JP" smtClean="0"/>
              <a:pPr/>
              <a:t>3</a:t>
            </a:fld>
            <a:endParaRPr lang="ja-JP" altLang="en-US"/>
          </a:p>
        </p:txBody>
      </p:sp>
    </p:spTree>
    <p:extLst>
      <p:ext uri="{BB962C8B-B14F-4D97-AF65-F5344CB8AC3E}">
        <p14:creationId xmlns:p14="http://schemas.microsoft.com/office/powerpoint/2010/main" val="31499642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39</a:t>
            </a:fld>
            <a:endParaRPr lang="en-US" dirty="0"/>
          </a:p>
        </p:txBody>
      </p:sp>
    </p:spTree>
    <p:extLst>
      <p:ext uri="{BB962C8B-B14F-4D97-AF65-F5344CB8AC3E}">
        <p14:creationId xmlns:p14="http://schemas.microsoft.com/office/powerpoint/2010/main" val="6221544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40</a:t>
            </a:fld>
            <a:endParaRPr lang="en-US" dirty="0"/>
          </a:p>
        </p:txBody>
      </p:sp>
    </p:spTree>
    <p:extLst>
      <p:ext uri="{BB962C8B-B14F-4D97-AF65-F5344CB8AC3E}">
        <p14:creationId xmlns:p14="http://schemas.microsoft.com/office/powerpoint/2010/main" val="27149554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41</a:t>
            </a:fld>
            <a:endParaRPr lang="en-US" dirty="0"/>
          </a:p>
        </p:txBody>
      </p:sp>
    </p:spTree>
    <p:extLst>
      <p:ext uri="{BB962C8B-B14F-4D97-AF65-F5344CB8AC3E}">
        <p14:creationId xmlns:p14="http://schemas.microsoft.com/office/powerpoint/2010/main" val="29082164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42</a:t>
            </a:fld>
            <a:endParaRPr lang="en-US" dirty="0"/>
          </a:p>
        </p:txBody>
      </p:sp>
    </p:spTree>
    <p:extLst>
      <p:ext uri="{BB962C8B-B14F-4D97-AF65-F5344CB8AC3E}">
        <p14:creationId xmlns:p14="http://schemas.microsoft.com/office/powerpoint/2010/main" val="24550274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43</a:t>
            </a:fld>
            <a:endParaRPr lang="en-US" dirty="0"/>
          </a:p>
        </p:txBody>
      </p:sp>
    </p:spTree>
    <p:extLst>
      <p:ext uri="{BB962C8B-B14F-4D97-AF65-F5344CB8AC3E}">
        <p14:creationId xmlns:p14="http://schemas.microsoft.com/office/powerpoint/2010/main" val="12269734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44</a:t>
            </a:fld>
            <a:endParaRPr lang="en-US" dirty="0"/>
          </a:p>
        </p:txBody>
      </p:sp>
    </p:spTree>
    <p:extLst>
      <p:ext uri="{BB962C8B-B14F-4D97-AF65-F5344CB8AC3E}">
        <p14:creationId xmlns:p14="http://schemas.microsoft.com/office/powerpoint/2010/main" val="18343321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45</a:t>
            </a:fld>
            <a:endParaRPr lang="en-US" dirty="0"/>
          </a:p>
        </p:txBody>
      </p:sp>
    </p:spTree>
    <p:extLst>
      <p:ext uri="{BB962C8B-B14F-4D97-AF65-F5344CB8AC3E}">
        <p14:creationId xmlns:p14="http://schemas.microsoft.com/office/powerpoint/2010/main" val="31363706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46</a:t>
            </a:fld>
            <a:endParaRPr lang="en-US" dirty="0"/>
          </a:p>
        </p:txBody>
      </p:sp>
    </p:spTree>
    <p:extLst>
      <p:ext uri="{BB962C8B-B14F-4D97-AF65-F5344CB8AC3E}">
        <p14:creationId xmlns:p14="http://schemas.microsoft.com/office/powerpoint/2010/main" val="37855980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47</a:t>
            </a:fld>
            <a:endParaRPr lang="en-US" dirty="0"/>
          </a:p>
        </p:txBody>
      </p:sp>
    </p:spTree>
    <p:extLst>
      <p:ext uri="{BB962C8B-B14F-4D97-AF65-F5344CB8AC3E}">
        <p14:creationId xmlns:p14="http://schemas.microsoft.com/office/powerpoint/2010/main" val="41267303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48</a:t>
            </a:fld>
            <a:endParaRPr lang="en-US" dirty="0"/>
          </a:p>
        </p:txBody>
      </p:sp>
    </p:spTree>
    <p:extLst>
      <p:ext uri="{BB962C8B-B14F-4D97-AF65-F5344CB8AC3E}">
        <p14:creationId xmlns:p14="http://schemas.microsoft.com/office/powerpoint/2010/main" val="1173542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r>
              <a:rPr lang="en-US" altLang="ja-JP" dirty="0"/>
              <a:t>Notes view: </a:t>
            </a:r>
            <a:fld id="{128CEAFE-FA94-43E5-B0FF-D47E1CCDD1B4}" type="slidenum">
              <a:rPr lang="en-US" altLang="ja-JP" smtClean="0"/>
              <a:pPr/>
              <a:t>4</a:t>
            </a:fld>
            <a:endParaRPr lang="ja-JP" altLang="en-US"/>
          </a:p>
        </p:txBody>
      </p:sp>
    </p:spTree>
    <p:extLst>
      <p:ext uri="{BB962C8B-B14F-4D97-AF65-F5344CB8AC3E}">
        <p14:creationId xmlns:p14="http://schemas.microsoft.com/office/powerpoint/2010/main" val="14963244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49</a:t>
            </a:fld>
            <a:endParaRPr lang="en-US" dirty="0"/>
          </a:p>
        </p:txBody>
      </p:sp>
    </p:spTree>
    <p:extLst>
      <p:ext uri="{BB962C8B-B14F-4D97-AF65-F5344CB8AC3E}">
        <p14:creationId xmlns:p14="http://schemas.microsoft.com/office/powerpoint/2010/main" val="41013396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50</a:t>
            </a:fld>
            <a:endParaRPr lang="en-US" dirty="0"/>
          </a:p>
        </p:txBody>
      </p:sp>
    </p:spTree>
    <p:extLst>
      <p:ext uri="{BB962C8B-B14F-4D97-AF65-F5344CB8AC3E}">
        <p14:creationId xmlns:p14="http://schemas.microsoft.com/office/powerpoint/2010/main" val="35673605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51</a:t>
            </a:fld>
            <a:endParaRPr lang="en-US" dirty="0"/>
          </a:p>
        </p:txBody>
      </p:sp>
    </p:spTree>
    <p:extLst>
      <p:ext uri="{BB962C8B-B14F-4D97-AF65-F5344CB8AC3E}">
        <p14:creationId xmlns:p14="http://schemas.microsoft.com/office/powerpoint/2010/main" val="34994192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52</a:t>
            </a:fld>
            <a:endParaRPr lang="en-US" dirty="0"/>
          </a:p>
        </p:txBody>
      </p:sp>
    </p:spTree>
    <p:extLst>
      <p:ext uri="{BB962C8B-B14F-4D97-AF65-F5344CB8AC3E}">
        <p14:creationId xmlns:p14="http://schemas.microsoft.com/office/powerpoint/2010/main" val="7920759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53</a:t>
            </a:fld>
            <a:endParaRPr lang="en-US" dirty="0"/>
          </a:p>
        </p:txBody>
      </p:sp>
    </p:spTree>
    <p:extLst>
      <p:ext uri="{BB962C8B-B14F-4D97-AF65-F5344CB8AC3E}">
        <p14:creationId xmlns:p14="http://schemas.microsoft.com/office/powerpoint/2010/main" val="16505925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54</a:t>
            </a:fld>
            <a:endParaRPr lang="en-US" dirty="0"/>
          </a:p>
        </p:txBody>
      </p:sp>
    </p:spTree>
    <p:extLst>
      <p:ext uri="{BB962C8B-B14F-4D97-AF65-F5344CB8AC3E}">
        <p14:creationId xmlns:p14="http://schemas.microsoft.com/office/powerpoint/2010/main" val="36483066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55</a:t>
            </a:fld>
            <a:endParaRPr lang="en-US" dirty="0"/>
          </a:p>
        </p:txBody>
      </p:sp>
    </p:spTree>
    <p:extLst>
      <p:ext uri="{BB962C8B-B14F-4D97-AF65-F5344CB8AC3E}">
        <p14:creationId xmlns:p14="http://schemas.microsoft.com/office/powerpoint/2010/main" val="21039975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56</a:t>
            </a:fld>
            <a:endParaRPr lang="en-US" dirty="0"/>
          </a:p>
        </p:txBody>
      </p:sp>
    </p:spTree>
    <p:extLst>
      <p:ext uri="{BB962C8B-B14F-4D97-AF65-F5344CB8AC3E}">
        <p14:creationId xmlns:p14="http://schemas.microsoft.com/office/powerpoint/2010/main" val="10397724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57</a:t>
            </a:fld>
            <a:endParaRPr lang="en-US" dirty="0"/>
          </a:p>
        </p:txBody>
      </p:sp>
    </p:spTree>
    <p:extLst>
      <p:ext uri="{BB962C8B-B14F-4D97-AF65-F5344CB8AC3E}">
        <p14:creationId xmlns:p14="http://schemas.microsoft.com/office/powerpoint/2010/main" val="11170516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58</a:t>
            </a:fld>
            <a:endParaRPr lang="en-US" dirty="0"/>
          </a:p>
        </p:txBody>
      </p:sp>
    </p:spTree>
    <p:extLst>
      <p:ext uri="{BB962C8B-B14F-4D97-AF65-F5344CB8AC3E}">
        <p14:creationId xmlns:p14="http://schemas.microsoft.com/office/powerpoint/2010/main" val="4131179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CADA9-7DE6-9B21-7998-451F14F68D4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C7E822D-30F8-5091-6E11-A8517020C0D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A785028-44D8-BAAB-CC5F-5E286BD9FEA4}"/>
              </a:ext>
            </a:extLst>
          </p:cNvPr>
          <p:cNvSpPr>
            <a:spLocks noGrp="1"/>
          </p:cNvSpPr>
          <p:nvPr>
            <p:ph type="body" idx="1"/>
          </p:nvPr>
        </p:nvSpPr>
        <p:spPr/>
        <p:txBody>
          <a:bodyPr/>
          <a:lstStyle/>
          <a:p>
            <a:pPr>
              <a:buNone/>
            </a:pPr>
            <a:endParaRPr kumimoji="1" lang="ja-JP" altLang="en-US"/>
          </a:p>
        </p:txBody>
      </p:sp>
      <p:sp>
        <p:nvSpPr>
          <p:cNvPr id="4" name="スライド番号プレースホルダー 3">
            <a:extLst>
              <a:ext uri="{FF2B5EF4-FFF2-40B4-BE49-F238E27FC236}">
                <a16:creationId xmlns:a16="http://schemas.microsoft.com/office/drawing/2014/main" id="{7539493B-1CB0-270D-070B-711B12599A0C}"/>
              </a:ext>
            </a:extLst>
          </p:cNvPr>
          <p:cNvSpPr>
            <a:spLocks noGrp="1"/>
          </p:cNvSpPr>
          <p:nvPr>
            <p:ph type="sldNum" sz="quarter" idx="5"/>
          </p:nvPr>
        </p:nvSpPr>
        <p:spPr/>
        <p:txBody>
          <a:bodyPr/>
          <a:lstStyle/>
          <a:p>
            <a:pPr marL="0" marR="0" lvl="0" indent="0" algn="r" defTabSz="1371509" rtl="0" eaLnBrk="1" fontAlgn="auto" latinLnBrk="0" hangingPunct="1">
              <a:lnSpc>
                <a:spcPct val="100000"/>
              </a:lnSpc>
              <a:spcBef>
                <a:spcPts val="0"/>
              </a:spcBef>
              <a:spcAft>
                <a:spcPts val="0"/>
              </a:spcAft>
              <a:buClrTx/>
              <a:buSzTx/>
              <a:buFontTx/>
              <a:buNone/>
              <a:tabLst/>
              <a:defRPr/>
            </a:pPr>
            <a:fld id="{3A471941-587A-490A-86DD-E133D7522E9D}" type="slidenum">
              <a:rPr kumimoji="1" lang="en-US" altLang="ja-JP" sz="1200" b="0" i="0" u="none" strike="noStrike" kern="1200" cap="none" spc="0" normalizeH="0" baseline="0" noProof="0" smtClean="0">
                <a:ln>
                  <a:noFill/>
                </a:ln>
                <a:solidFill>
                  <a:prstClr val="black"/>
                </a:solidFill>
                <a:effectLst/>
                <a:uLnTx/>
                <a:uFillTx/>
              </a:rPr>
              <a:pPr marL="0" marR="0" lvl="0" indent="0" algn="r" defTabSz="1371509"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094457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59</a:t>
            </a:fld>
            <a:endParaRPr lang="en-US" dirty="0"/>
          </a:p>
        </p:txBody>
      </p:sp>
    </p:spTree>
    <p:extLst>
      <p:ext uri="{BB962C8B-B14F-4D97-AF65-F5344CB8AC3E}">
        <p14:creationId xmlns:p14="http://schemas.microsoft.com/office/powerpoint/2010/main" val="41438010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60</a:t>
            </a:fld>
            <a:endParaRPr lang="en-US" dirty="0"/>
          </a:p>
        </p:txBody>
      </p:sp>
    </p:spTree>
    <p:extLst>
      <p:ext uri="{BB962C8B-B14F-4D97-AF65-F5344CB8AC3E}">
        <p14:creationId xmlns:p14="http://schemas.microsoft.com/office/powerpoint/2010/main" val="10727699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61</a:t>
            </a:fld>
            <a:endParaRPr lang="en-US" dirty="0"/>
          </a:p>
        </p:txBody>
      </p:sp>
    </p:spTree>
    <p:extLst>
      <p:ext uri="{BB962C8B-B14F-4D97-AF65-F5344CB8AC3E}">
        <p14:creationId xmlns:p14="http://schemas.microsoft.com/office/powerpoint/2010/main" val="30340531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62</a:t>
            </a:fld>
            <a:endParaRPr lang="en-US" dirty="0"/>
          </a:p>
        </p:txBody>
      </p:sp>
    </p:spTree>
    <p:extLst>
      <p:ext uri="{BB962C8B-B14F-4D97-AF65-F5344CB8AC3E}">
        <p14:creationId xmlns:p14="http://schemas.microsoft.com/office/powerpoint/2010/main" val="10299543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63</a:t>
            </a:fld>
            <a:endParaRPr lang="en-US" dirty="0"/>
          </a:p>
        </p:txBody>
      </p:sp>
    </p:spTree>
    <p:extLst>
      <p:ext uri="{BB962C8B-B14F-4D97-AF65-F5344CB8AC3E}">
        <p14:creationId xmlns:p14="http://schemas.microsoft.com/office/powerpoint/2010/main" val="364009974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64</a:t>
            </a:fld>
            <a:endParaRPr lang="en-US" dirty="0"/>
          </a:p>
        </p:txBody>
      </p:sp>
    </p:spTree>
    <p:extLst>
      <p:ext uri="{BB962C8B-B14F-4D97-AF65-F5344CB8AC3E}">
        <p14:creationId xmlns:p14="http://schemas.microsoft.com/office/powerpoint/2010/main" val="97409664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65</a:t>
            </a:fld>
            <a:endParaRPr lang="en-US" dirty="0"/>
          </a:p>
        </p:txBody>
      </p:sp>
    </p:spTree>
    <p:extLst>
      <p:ext uri="{BB962C8B-B14F-4D97-AF65-F5344CB8AC3E}">
        <p14:creationId xmlns:p14="http://schemas.microsoft.com/office/powerpoint/2010/main" val="115524771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66</a:t>
            </a:fld>
            <a:endParaRPr lang="en-US" dirty="0"/>
          </a:p>
        </p:txBody>
      </p:sp>
    </p:spTree>
    <p:extLst>
      <p:ext uri="{BB962C8B-B14F-4D97-AF65-F5344CB8AC3E}">
        <p14:creationId xmlns:p14="http://schemas.microsoft.com/office/powerpoint/2010/main" val="150961581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67</a:t>
            </a:fld>
            <a:endParaRPr lang="en-US" dirty="0"/>
          </a:p>
        </p:txBody>
      </p:sp>
    </p:spTree>
    <p:extLst>
      <p:ext uri="{BB962C8B-B14F-4D97-AF65-F5344CB8AC3E}">
        <p14:creationId xmlns:p14="http://schemas.microsoft.com/office/powerpoint/2010/main" val="16914020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68</a:t>
            </a:fld>
            <a:endParaRPr lang="en-US" dirty="0"/>
          </a:p>
        </p:txBody>
      </p:sp>
    </p:spTree>
    <p:extLst>
      <p:ext uri="{BB962C8B-B14F-4D97-AF65-F5344CB8AC3E}">
        <p14:creationId xmlns:p14="http://schemas.microsoft.com/office/powerpoint/2010/main" val="3999974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1EE05-E55D-ACCF-A4BF-944CAB7D17A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04C17DF-4B79-9741-94FA-ADD7ADA321A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526DE70-527B-C679-C1F8-8FC473A5977E}"/>
              </a:ext>
            </a:extLst>
          </p:cNvPr>
          <p:cNvSpPr>
            <a:spLocks noGrp="1"/>
          </p:cNvSpPr>
          <p:nvPr>
            <p:ph type="body" idx="1"/>
          </p:nvPr>
        </p:nvSpPr>
        <p:spPr/>
        <p:txBody>
          <a:bodyPr/>
          <a:lstStyle/>
          <a:p>
            <a:pPr>
              <a:buNone/>
            </a:pPr>
            <a:endParaRPr kumimoji="1" lang="ja-JP" altLang="en-US"/>
          </a:p>
        </p:txBody>
      </p:sp>
      <p:sp>
        <p:nvSpPr>
          <p:cNvPr id="4" name="スライド番号プレースホルダー 3">
            <a:extLst>
              <a:ext uri="{FF2B5EF4-FFF2-40B4-BE49-F238E27FC236}">
                <a16:creationId xmlns:a16="http://schemas.microsoft.com/office/drawing/2014/main" id="{3A2D2D72-F243-D267-B36E-E844EBA3EA5F}"/>
              </a:ext>
            </a:extLst>
          </p:cNvPr>
          <p:cNvSpPr>
            <a:spLocks noGrp="1"/>
          </p:cNvSpPr>
          <p:nvPr>
            <p:ph type="sldNum" sz="quarter" idx="5"/>
          </p:nvPr>
        </p:nvSpPr>
        <p:spPr/>
        <p:txBody>
          <a:bodyPr/>
          <a:lstStyle/>
          <a:p>
            <a:pPr marL="0" marR="0" lvl="0" indent="0" algn="r" defTabSz="1371509" rtl="0" eaLnBrk="1" fontAlgn="auto" latinLnBrk="0" hangingPunct="1">
              <a:lnSpc>
                <a:spcPct val="100000"/>
              </a:lnSpc>
              <a:spcBef>
                <a:spcPts val="0"/>
              </a:spcBef>
              <a:spcAft>
                <a:spcPts val="0"/>
              </a:spcAft>
              <a:buClrTx/>
              <a:buSzTx/>
              <a:buFontTx/>
              <a:buNone/>
              <a:tabLst/>
              <a:defRPr/>
            </a:pPr>
            <a:fld id="{3A471941-587A-490A-86DD-E133D7522E9D}" type="slidenum">
              <a:rPr kumimoji="1" lang="en-US" altLang="ja-JP" sz="1200" b="0" i="0" u="none" strike="noStrike" kern="1200" cap="none" spc="0" normalizeH="0" baseline="0" noProof="0" smtClean="0">
                <a:ln>
                  <a:noFill/>
                </a:ln>
                <a:solidFill>
                  <a:prstClr val="black"/>
                </a:solidFill>
                <a:effectLst/>
                <a:uLnTx/>
                <a:uFillTx/>
              </a:rPr>
              <a:pPr marL="0" marR="0" lvl="0" indent="0" algn="r" defTabSz="1371509"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98522402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69</a:t>
            </a:fld>
            <a:endParaRPr lang="en-US" dirty="0"/>
          </a:p>
        </p:txBody>
      </p:sp>
    </p:spTree>
    <p:extLst>
      <p:ext uri="{BB962C8B-B14F-4D97-AF65-F5344CB8AC3E}">
        <p14:creationId xmlns:p14="http://schemas.microsoft.com/office/powerpoint/2010/main" val="273408538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70</a:t>
            </a:fld>
            <a:endParaRPr lang="en-US" dirty="0"/>
          </a:p>
        </p:txBody>
      </p:sp>
    </p:spTree>
    <p:extLst>
      <p:ext uri="{BB962C8B-B14F-4D97-AF65-F5344CB8AC3E}">
        <p14:creationId xmlns:p14="http://schemas.microsoft.com/office/powerpoint/2010/main" val="75859413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71</a:t>
            </a:fld>
            <a:endParaRPr lang="en-US" dirty="0"/>
          </a:p>
        </p:txBody>
      </p:sp>
    </p:spTree>
    <p:extLst>
      <p:ext uri="{BB962C8B-B14F-4D97-AF65-F5344CB8AC3E}">
        <p14:creationId xmlns:p14="http://schemas.microsoft.com/office/powerpoint/2010/main" val="122082414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72</a:t>
            </a:fld>
            <a:endParaRPr lang="en-US" dirty="0"/>
          </a:p>
        </p:txBody>
      </p:sp>
    </p:spTree>
    <p:extLst>
      <p:ext uri="{BB962C8B-B14F-4D97-AF65-F5344CB8AC3E}">
        <p14:creationId xmlns:p14="http://schemas.microsoft.com/office/powerpoint/2010/main" val="326400664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73</a:t>
            </a:fld>
            <a:endParaRPr lang="en-US" dirty="0"/>
          </a:p>
        </p:txBody>
      </p:sp>
    </p:spTree>
    <p:extLst>
      <p:ext uri="{BB962C8B-B14F-4D97-AF65-F5344CB8AC3E}">
        <p14:creationId xmlns:p14="http://schemas.microsoft.com/office/powerpoint/2010/main" val="75377657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74</a:t>
            </a:fld>
            <a:endParaRPr lang="en-US" dirty="0"/>
          </a:p>
        </p:txBody>
      </p:sp>
    </p:spTree>
    <p:extLst>
      <p:ext uri="{BB962C8B-B14F-4D97-AF65-F5344CB8AC3E}">
        <p14:creationId xmlns:p14="http://schemas.microsoft.com/office/powerpoint/2010/main" val="69365523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75</a:t>
            </a:fld>
            <a:endParaRPr lang="en-US" dirty="0"/>
          </a:p>
        </p:txBody>
      </p:sp>
    </p:spTree>
    <p:extLst>
      <p:ext uri="{BB962C8B-B14F-4D97-AF65-F5344CB8AC3E}">
        <p14:creationId xmlns:p14="http://schemas.microsoft.com/office/powerpoint/2010/main" val="8468592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76</a:t>
            </a:fld>
            <a:endParaRPr lang="en-US" dirty="0"/>
          </a:p>
        </p:txBody>
      </p:sp>
    </p:spTree>
    <p:extLst>
      <p:ext uri="{BB962C8B-B14F-4D97-AF65-F5344CB8AC3E}">
        <p14:creationId xmlns:p14="http://schemas.microsoft.com/office/powerpoint/2010/main" val="321987490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77</a:t>
            </a:fld>
            <a:endParaRPr lang="en-US" dirty="0"/>
          </a:p>
        </p:txBody>
      </p:sp>
    </p:spTree>
    <p:extLst>
      <p:ext uri="{BB962C8B-B14F-4D97-AF65-F5344CB8AC3E}">
        <p14:creationId xmlns:p14="http://schemas.microsoft.com/office/powerpoint/2010/main" val="253209239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78</a:t>
            </a:fld>
            <a:endParaRPr lang="en-US" dirty="0"/>
          </a:p>
        </p:txBody>
      </p:sp>
    </p:spTree>
    <p:extLst>
      <p:ext uri="{BB962C8B-B14F-4D97-AF65-F5344CB8AC3E}">
        <p14:creationId xmlns:p14="http://schemas.microsoft.com/office/powerpoint/2010/main" val="1007434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1BAC8-10CA-F1B2-0B8B-65D8D91046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D6F41B-27D9-804A-9DEC-74F1D7EEE5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4C515B-D2FD-9EBE-1867-8B577E9A24A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E4DDED6-AE03-CC85-FD08-53D7A6D8D532}"/>
              </a:ext>
            </a:extLst>
          </p:cNvPr>
          <p:cNvSpPr>
            <a:spLocks noGrp="1"/>
          </p:cNvSpPr>
          <p:nvPr>
            <p:ph type="sldNum" sz="quarter" idx="5"/>
          </p:nvPr>
        </p:nvSpPr>
        <p:spPr/>
        <p:txBody>
          <a:bodyPr/>
          <a:lstStyle/>
          <a:p>
            <a:r>
              <a:rPr lang="en-US" dirty="0"/>
              <a:t>Notes view: </a:t>
            </a:r>
            <a:fld id="{128CEAFE-FA94-43E5-B0FF-D47E1CCDD1B4}" type="slidenum">
              <a:rPr lang="en-US" smtClean="0"/>
              <a:pPr/>
              <a:t>7</a:t>
            </a:fld>
            <a:endParaRPr lang="en-US" dirty="0"/>
          </a:p>
        </p:txBody>
      </p:sp>
    </p:spTree>
    <p:extLst>
      <p:ext uri="{BB962C8B-B14F-4D97-AF65-F5344CB8AC3E}">
        <p14:creationId xmlns:p14="http://schemas.microsoft.com/office/powerpoint/2010/main" val="306247356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79</a:t>
            </a:fld>
            <a:endParaRPr lang="en-US" dirty="0"/>
          </a:p>
        </p:txBody>
      </p:sp>
    </p:spTree>
    <p:extLst>
      <p:ext uri="{BB962C8B-B14F-4D97-AF65-F5344CB8AC3E}">
        <p14:creationId xmlns:p14="http://schemas.microsoft.com/office/powerpoint/2010/main" val="21232112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80</a:t>
            </a:fld>
            <a:endParaRPr lang="en-US" dirty="0"/>
          </a:p>
        </p:txBody>
      </p:sp>
    </p:spTree>
    <p:extLst>
      <p:ext uri="{BB962C8B-B14F-4D97-AF65-F5344CB8AC3E}">
        <p14:creationId xmlns:p14="http://schemas.microsoft.com/office/powerpoint/2010/main" val="336222156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81</a:t>
            </a:fld>
            <a:endParaRPr lang="en-US" dirty="0"/>
          </a:p>
        </p:txBody>
      </p:sp>
    </p:spTree>
    <p:extLst>
      <p:ext uri="{BB962C8B-B14F-4D97-AF65-F5344CB8AC3E}">
        <p14:creationId xmlns:p14="http://schemas.microsoft.com/office/powerpoint/2010/main" val="73920616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82</a:t>
            </a:fld>
            <a:endParaRPr lang="en-US" dirty="0"/>
          </a:p>
        </p:txBody>
      </p:sp>
    </p:spTree>
    <p:extLst>
      <p:ext uri="{BB962C8B-B14F-4D97-AF65-F5344CB8AC3E}">
        <p14:creationId xmlns:p14="http://schemas.microsoft.com/office/powerpoint/2010/main" val="307578888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83</a:t>
            </a:fld>
            <a:endParaRPr lang="en-US" dirty="0"/>
          </a:p>
        </p:txBody>
      </p:sp>
    </p:spTree>
    <p:extLst>
      <p:ext uri="{BB962C8B-B14F-4D97-AF65-F5344CB8AC3E}">
        <p14:creationId xmlns:p14="http://schemas.microsoft.com/office/powerpoint/2010/main" val="397953297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84</a:t>
            </a:fld>
            <a:endParaRPr lang="en-US" dirty="0"/>
          </a:p>
        </p:txBody>
      </p:sp>
    </p:spTree>
    <p:extLst>
      <p:ext uri="{BB962C8B-B14F-4D97-AF65-F5344CB8AC3E}">
        <p14:creationId xmlns:p14="http://schemas.microsoft.com/office/powerpoint/2010/main" val="358693415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85</a:t>
            </a:fld>
            <a:endParaRPr lang="en-US" dirty="0"/>
          </a:p>
        </p:txBody>
      </p:sp>
    </p:spTree>
    <p:extLst>
      <p:ext uri="{BB962C8B-B14F-4D97-AF65-F5344CB8AC3E}">
        <p14:creationId xmlns:p14="http://schemas.microsoft.com/office/powerpoint/2010/main" val="115308630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86</a:t>
            </a:fld>
            <a:endParaRPr lang="en-US" dirty="0"/>
          </a:p>
        </p:txBody>
      </p:sp>
    </p:spTree>
    <p:extLst>
      <p:ext uri="{BB962C8B-B14F-4D97-AF65-F5344CB8AC3E}">
        <p14:creationId xmlns:p14="http://schemas.microsoft.com/office/powerpoint/2010/main" val="343751213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buNone/>
            </a:pPr>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1371509" rtl="0" eaLnBrk="1" fontAlgn="auto" latinLnBrk="0" hangingPunct="1">
              <a:lnSpc>
                <a:spcPct val="100000"/>
              </a:lnSpc>
              <a:spcBef>
                <a:spcPts val="0"/>
              </a:spcBef>
              <a:spcAft>
                <a:spcPts val="0"/>
              </a:spcAft>
              <a:buClrTx/>
              <a:buSzTx/>
              <a:buFontTx/>
              <a:buNone/>
              <a:tabLst/>
              <a:defRPr/>
            </a:pPr>
            <a:fld id="{3A471941-587A-490A-86DD-E133D7522E9D}" type="slidenum">
              <a:rPr kumimoji="1" lang="ja-JP" altLang="en-US" sz="1200" b="0" i="0" u="none" strike="noStrike" kern="1200" cap="none" spc="0" normalizeH="0" baseline="0" noProof="0" smtClean="0">
                <a:ln>
                  <a:noFill/>
                </a:ln>
                <a:solidFill>
                  <a:prstClr val="black"/>
                </a:solidFill>
                <a:effectLst/>
                <a:uLnTx/>
                <a:uFillTx/>
              </a:rPr>
              <a:pPr marL="0" marR="0" lvl="0" indent="0" algn="r" defTabSz="1371509" rtl="0" eaLnBrk="1" fontAlgn="auto" latinLnBrk="0" hangingPunct="1">
                <a:lnSpc>
                  <a:spcPct val="100000"/>
                </a:lnSpc>
                <a:spcBef>
                  <a:spcPts val="0"/>
                </a:spcBef>
                <a:spcAft>
                  <a:spcPts val="0"/>
                </a:spcAft>
                <a:buClrTx/>
                <a:buSzTx/>
                <a:buFontTx/>
                <a:buNone/>
                <a:tabLst/>
                <a:defRPr/>
              </a:pPr>
              <a:t>87</a:t>
            </a:fld>
            <a:endParaRPr kumimoji="1" lang="ja-JP" altLang="en-US" sz="1200" b="0" i="0" u="none" strike="noStrike" kern="120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431654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8</a:t>
            </a:fld>
            <a:endParaRPr lang="en-US" dirty="0"/>
          </a:p>
        </p:txBody>
      </p:sp>
    </p:spTree>
    <p:extLst>
      <p:ext uri="{BB962C8B-B14F-4D97-AF65-F5344CB8AC3E}">
        <p14:creationId xmlns:p14="http://schemas.microsoft.com/office/powerpoint/2010/main" val="33577072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FFF0CD"/>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18314BAE-E977-C01D-6819-7C7289489012}"/>
              </a:ext>
            </a:extLst>
          </p:cNvPr>
          <p:cNvGraphicFramePr>
            <a:graphicFrameLocks noChangeAspect="1"/>
          </p:cNvGraphicFramePr>
          <p:nvPr userDrawn="1">
            <p:custDataLst>
              <p:tags r:id="rId1"/>
            </p:custDataLst>
            <p:extLst>
              <p:ext uri="{D42A27DB-BD31-4B8C-83A1-F6EECF244321}">
                <p14:modId xmlns:p14="http://schemas.microsoft.com/office/powerpoint/2010/main" val="13366947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5" name="think-cell data - do not delete" hidden="1">
                        <a:extLst>
                          <a:ext uri="{FF2B5EF4-FFF2-40B4-BE49-F238E27FC236}">
                            <a16:creationId xmlns:a16="http://schemas.microsoft.com/office/drawing/2014/main" id="{18314BAE-E977-C01D-6819-7C728948901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スライド番号プレースホルダー 5">
            <a:extLst>
              <a:ext uri="{FF2B5EF4-FFF2-40B4-BE49-F238E27FC236}">
                <a16:creationId xmlns:a16="http://schemas.microsoft.com/office/drawing/2014/main" id="{AC8C457C-41E2-2A49-437F-BAFCC07F36A1}"/>
              </a:ext>
            </a:extLst>
          </p:cNvPr>
          <p:cNvSpPr>
            <a:spLocks noGrp="1"/>
          </p:cNvSpPr>
          <p:nvPr>
            <p:ph type="sldNum" sz="quarter" idx="4"/>
          </p:nvPr>
        </p:nvSpPr>
        <p:spPr>
          <a:xfrm>
            <a:off x="11490703" y="6492151"/>
            <a:ext cx="505279" cy="184694"/>
          </a:xfrm>
          <a:prstGeom prst="rect">
            <a:avLst/>
          </a:prstGeom>
        </p:spPr>
        <p:txBody>
          <a:bodyPr vert="horz" wrap="square" lIns="0" tIns="0" rIns="0" bIns="0" rtlCol="0" anchor="ctr">
            <a:noAutofit/>
          </a:bodyPr>
          <a:lstStyle>
            <a:lvl1pPr algn="r">
              <a:defRPr sz="160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defRPr>
            </a:lvl1pPr>
          </a:lstStyle>
          <a:p>
            <a:fld id="{75EEF097-E23E-44DF-B033-E758A731DE21}" type="slidenum">
              <a:rPr lang="ja-JP" altLang="en-US" smtClean="0"/>
              <a:pPr/>
              <a:t>‹#›</a:t>
            </a:fld>
            <a:endParaRPr lang="ja-JP" altLang="en-US"/>
          </a:p>
        </p:txBody>
      </p:sp>
    </p:spTree>
    <p:extLst>
      <p:ext uri="{BB962C8B-B14F-4D97-AF65-F5344CB8AC3E}">
        <p14:creationId xmlns:p14="http://schemas.microsoft.com/office/powerpoint/2010/main" val="1256802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コンテンツ">
    <p:bg>
      <p:bgPr>
        <a:solidFill>
          <a:srgbClr val="FFF0CD"/>
        </a:solidFill>
        <a:effectLst/>
      </p:bgPr>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9493E3F4-BBE8-091A-C9FF-72BCFEA15AE3}"/>
              </a:ext>
            </a:extLst>
          </p:cNvPr>
          <p:cNvGraphicFramePr>
            <a:graphicFrameLocks noChangeAspect="1"/>
          </p:cNvGraphicFramePr>
          <p:nvPr userDrawn="1">
            <p:custDataLst>
              <p:tags r:id="rId1"/>
            </p:custDataLst>
            <p:extLst>
              <p:ext uri="{D42A27DB-BD31-4B8C-83A1-F6EECF244321}">
                <p14:modId xmlns:p14="http://schemas.microsoft.com/office/powerpoint/2010/main" val="31945466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7" name="think-cell data - do not delete" hidden="1">
                        <a:extLst>
                          <a:ext uri="{FF2B5EF4-FFF2-40B4-BE49-F238E27FC236}">
                            <a16:creationId xmlns:a16="http://schemas.microsoft.com/office/drawing/2014/main" id="{9493E3F4-BBE8-091A-C9FF-72BCFEA15AE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四角形: 上の 2 つの角を丸める 1">
            <a:extLst>
              <a:ext uri="{FF2B5EF4-FFF2-40B4-BE49-F238E27FC236}">
                <a16:creationId xmlns:a16="http://schemas.microsoft.com/office/drawing/2014/main" id="{0986CE2D-F644-DB58-2C45-19AA9FF3B9E4}"/>
              </a:ext>
            </a:extLst>
          </p:cNvPr>
          <p:cNvSpPr/>
          <p:nvPr userDrawn="1"/>
        </p:nvSpPr>
        <p:spPr>
          <a:xfrm rot="5400000">
            <a:off x="19757" y="262270"/>
            <a:ext cx="410432" cy="449945"/>
          </a:xfrm>
          <a:prstGeom prst="round2SameRect">
            <a:avLst>
              <a:gd name="adj1" fmla="val 50000"/>
              <a:gd name="adj2" fmla="val 0"/>
            </a:avLst>
          </a:prstGeom>
          <a:gradFill flip="none" rotWithShape="1">
            <a:gsLst>
              <a:gs pos="0">
                <a:srgbClr val="FF862C"/>
              </a:gs>
              <a:gs pos="100000">
                <a:srgbClr val="D25A00"/>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kumimoji="1" lang="ja-JP" altLang="en-US" sz="120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5" name="タイトル 4">
            <a:extLst>
              <a:ext uri="{FF2B5EF4-FFF2-40B4-BE49-F238E27FC236}">
                <a16:creationId xmlns:a16="http://schemas.microsoft.com/office/drawing/2014/main" id="{2F3D8060-8C47-ED4A-8A3C-94810828F946}"/>
              </a:ext>
            </a:extLst>
          </p:cNvPr>
          <p:cNvSpPr>
            <a:spLocks noGrp="1"/>
          </p:cNvSpPr>
          <p:nvPr>
            <p:ph type="title" hasCustomPrompt="1"/>
          </p:nvPr>
        </p:nvSpPr>
        <p:spPr>
          <a:xfrm>
            <a:off x="566487" y="302026"/>
            <a:ext cx="11059026" cy="369332"/>
          </a:xfrm>
        </p:spPr>
        <p:txBody>
          <a:bodyPr vert="horz" wrap="square" lIns="0" tIns="0" rIns="0" bIns="0" rtlCol="0" anchor="t">
            <a:noAutofit/>
          </a:bodyPr>
          <a:lstStyle>
            <a:lvl1pPr>
              <a:defRPr lang="ja-JP" altLang="en-US" sz="2800" b="1" strike="noStrike" spc="0" baseline="0" dirty="0">
                <a:latin typeface="Trebuchet MS" panose="020B0603020202020204" pitchFamily="34" charset="0"/>
              </a:defRPr>
            </a:lvl1pPr>
          </a:lstStyle>
          <a:p>
            <a:pPr lvl="0">
              <a:spcBef>
                <a:spcPts val="0"/>
              </a:spcBef>
              <a:buFont typeface="Trebuchet MS" panose="020B0603020202020204" pitchFamily="34" charset="0"/>
              <a:buChar char="​"/>
            </a:pPr>
            <a:r>
              <a:rPr kumimoji="1" lang="ja-JP" altLang="en-US" dirty="0"/>
              <a:t>スライドタイトル</a:t>
            </a:r>
          </a:p>
        </p:txBody>
      </p:sp>
      <p:sp>
        <p:nvSpPr>
          <p:cNvPr id="6" name="スライド番号プレースホルダー 5">
            <a:extLst>
              <a:ext uri="{FF2B5EF4-FFF2-40B4-BE49-F238E27FC236}">
                <a16:creationId xmlns:a16="http://schemas.microsoft.com/office/drawing/2014/main" id="{17EBD1DA-40CA-03FE-E5D0-A34CB1FCB4DE}"/>
              </a:ext>
            </a:extLst>
          </p:cNvPr>
          <p:cNvSpPr>
            <a:spLocks noGrp="1"/>
          </p:cNvSpPr>
          <p:nvPr>
            <p:ph type="sldNum" sz="quarter" idx="4"/>
          </p:nvPr>
        </p:nvSpPr>
        <p:spPr>
          <a:xfrm>
            <a:off x="11490703" y="6492151"/>
            <a:ext cx="505279" cy="184694"/>
          </a:xfrm>
          <a:prstGeom prst="rect">
            <a:avLst/>
          </a:prstGeom>
        </p:spPr>
        <p:txBody>
          <a:bodyPr vert="horz" wrap="square" lIns="0" tIns="0" rIns="0" bIns="0" rtlCol="0" anchor="ctr">
            <a:noAutofit/>
          </a:bodyPr>
          <a:lstStyle>
            <a:lvl1pPr algn="r">
              <a:defRPr sz="1600">
                <a:solidFill>
                  <a:srgbClr val="3C3C3C"/>
                </a:solidFill>
                <a:latin typeface="BIZ UDPゴシック" panose="020B0400000000000000" pitchFamily="50" charset="-128"/>
                <a:ea typeface="BIZ UDPゴシック" panose="020B0400000000000000" pitchFamily="50" charset="-128"/>
                <a:sym typeface="BIZ UDPゴシック" panose="020B0400000000000000" pitchFamily="50" charset="-128"/>
              </a:defRPr>
            </a:lvl1pPr>
          </a:lstStyle>
          <a:p>
            <a:fld id="{75EEF097-E23E-44DF-B033-E758A731DE21}" type="slidenum">
              <a:rPr lang="ja-JP" altLang="en-US" smtClean="0"/>
              <a:pPr/>
              <a:t>‹#›</a:t>
            </a:fld>
            <a:endParaRPr lang="ja-JP" altLang="en-US"/>
          </a:p>
        </p:txBody>
      </p:sp>
    </p:spTree>
    <p:extLst>
      <p:ext uri="{BB962C8B-B14F-4D97-AF65-F5344CB8AC3E}">
        <p14:creationId xmlns:p14="http://schemas.microsoft.com/office/powerpoint/2010/main" val="3151771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目次">
    <p:bg>
      <p:bgPr>
        <a:solidFill>
          <a:srgbClr val="FFF0CD"/>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E2E54119-32AE-19AD-6715-C2C4CAD94AF0}"/>
              </a:ext>
            </a:extLst>
          </p:cNvPr>
          <p:cNvGraphicFramePr>
            <a:graphicFrameLocks noChangeAspect="1"/>
          </p:cNvGraphicFramePr>
          <p:nvPr userDrawn="1">
            <p:custDataLst>
              <p:tags r:id="rId1"/>
            </p:custDataLst>
            <p:extLst>
              <p:ext uri="{D42A27DB-BD31-4B8C-83A1-F6EECF244321}">
                <p14:modId xmlns:p14="http://schemas.microsoft.com/office/powerpoint/2010/main" val="39708423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6" name="think-cell data - do not delete" hidden="1">
                        <a:extLst>
                          <a:ext uri="{FF2B5EF4-FFF2-40B4-BE49-F238E27FC236}">
                            <a16:creationId xmlns:a16="http://schemas.microsoft.com/office/drawing/2014/main" id="{E2E54119-32AE-19AD-6715-C2C4CAD94AF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四角形: 上の 2 つの角を丸める 1">
            <a:extLst>
              <a:ext uri="{FF2B5EF4-FFF2-40B4-BE49-F238E27FC236}">
                <a16:creationId xmlns:a16="http://schemas.microsoft.com/office/drawing/2014/main" id="{52DC4559-1E83-2999-6EDC-F2D776AD9E9F}"/>
              </a:ext>
            </a:extLst>
          </p:cNvPr>
          <p:cNvSpPr/>
          <p:nvPr userDrawn="1"/>
        </p:nvSpPr>
        <p:spPr>
          <a:xfrm rot="5400000">
            <a:off x="19757" y="262270"/>
            <a:ext cx="410432" cy="449945"/>
          </a:xfrm>
          <a:prstGeom prst="round2SameRect">
            <a:avLst>
              <a:gd name="adj1" fmla="val 50000"/>
              <a:gd name="adj2" fmla="val 0"/>
            </a:avLst>
          </a:prstGeom>
          <a:gradFill flip="none" rotWithShape="1">
            <a:gsLst>
              <a:gs pos="0">
                <a:srgbClr val="FF862C"/>
              </a:gs>
              <a:gs pos="100000">
                <a:srgbClr val="D25A00"/>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62" name="テキスト ボックス 61">
            <a:extLst>
              <a:ext uri="{FF2B5EF4-FFF2-40B4-BE49-F238E27FC236}">
                <a16:creationId xmlns:a16="http://schemas.microsoft.com/office/drawing/2014/main" id="{7E23E11A-2B09-9F9F-909B-F04DEBE58C1D}"/>
              </a:ext>
            </a:extLst>
          </p:cNvPr>
          <p:cNvSpPr txBox="1"/>
          <p:nvPr userDrawn="1"/>
        </p:nvSpPr>
        <p:spPr>
          <a:xfrm>
            <a:off x="566487" y="302026"/>
            <a:ext cx="11059026" cy="369332"/>
          </a:xfrm>
          <a:prstGeom prst="rect">
            <a:avLst/>
          </a:prstGeom>
        </p:spPr>
        <p:txBody>
          <a:bodyPr vert="horz" wrap="square" lIns="0" tIns="0" rIns="0" bIns="0" rtlCol="0" anchor="t">
            <a:noAutofit/>
          </a:bodyPr>
          <a:lstStyle>
            <a:lvl1pPr defTabSz="914324">
              <a:lnSpc>
                <a:spcPct val="90000"/>
              </a:lnSpc>
              <a:spcBef>
                <a:spcPts val="0"/>
              </a:spcBef>
              <a:buFont typeface="Trebuchet MS" panose="020B0603020202020204" pitchFamily="34" charset="0"/>
              <a:buChar char="​"/>
              <a:defRPr kumimoji="1" lang="ja-JP" altLang="en-US" sz="2800" b="1" strike="noStrike" spc="0" baseline="0">
                <a:latin typeface="Trebuchet MS" panose="020B0603020202020204" pitchFamily="34" charset="0"/>
                <a:ea typeface="BIZ UDPゴシック" panose="020B0400000000000000" pitchFamily="50" charset="-128"/>
                <a:cs typeface="+mj-cs"/>
                <a:sym typeface="BIZ UDPゴシック" panose="020B0400000000000000" pitchFamily="50" charset="-128"/>
              </a:defRPr>
            </a:lvl1pPr>
          </a:lstStyle>
          <a:p>
            <a:pPr lvl="0"/>
            <a:r>
              <a:rPr lang="ja-JP" altLang="en-US" dirty="0">
                <a:sym typeface="BIZ UDPゴシック" panose="020B0400000000000000" pitchFamily="50" charset="-128"/>
              </a:rPr>
              <a:t>目次</a:t>
            </a:r>
          </a:p>
        </p:txBody>
      </p:sp>
      <p:sp>
        <p:nvSpPr>
          <p:cNvPr id="5" name="スライド番号プレースホルダー 5">
            <a:extLst>
              <a:ext uri="{FF2B5EF4-FFF2-40B4-BE49-F238E27FC236}">
                <a16:creationId xmlns:a16="http://schemas.microsoft.com/office/drawing/2014/main" id="{78041956-AE6D-52BC-678E-60BCF6C0C7D9}"/>
              </a:ext>
            </a:extLst>
          </p:cNvPr>
          <p:cNvSpPr>
            <a:spLocks noGrp="1"/>
          </p:cNvSpPr>
          <p:nvPr>
            <p:ph type="sldNum" sz="quarter" idx="4"/>
          </p:nvPr>
        </p:nvSpPr>
        <p:spPr>
          <a:xfrm>
            <a:off x="11490703" y="6492151"/>
            <a:ext cx="505279" cy="184694"/>
          </a:xfrm>
          <a:prstGeom prst="rect">
            <a:avLst/>
          </a:prstGeom>
        </p:spPr>
        <p:txBody>
          <a:bodyPr vert="horz" wrap="square" lIns="0" tIns="0" rIns="0" bIns="0" rtlCol="0" anchor="ctr">
            <a:noAutofit/>
          </a:bodyPr>
          <a:lstStyle>
            <a:lvl1pPr>
              <a:defRPr lang="ja-JP" altLang="en-US" sz="1600" smtClean="0">
                <a:latin typeface="BIZ UDPゴシック" panose="020B0400000000000000" pitchFamily="50" charset="-128"/>
                <a:ea typeface="BIZ UDPゴシック" panose="020B0400000000000000" pitchFamily="50" charset="-128"/>
                <a:sym typeface="BIZ UDPゴシック" panose="020B0400000000000000" pitchFamily="50" charset="-128"/>
              </a:defRPr>
            </a:lvl1pPr>
          </a:lstStyle>
          <a:p>
            <a:fld id="{75EEF097-E23E-44DF-B033-E758A731DE21}" type="slidenum">
              <a:rPr lang="en-US" altLang="ja-JP" smtClean="0"/>
              <a:pPr/>
              <a:t>‹#›</a:t>
            </a:fld>
            <a:endParaRPr lang="en-US" dirty="0"/>
          </a:p>
        </p:txBody>
      </p:sp>
    </p:spTree>
    <p:extLst>
      <p:ext uri="{BB962C8B-B14F-4D97-AF65-F5344CB8AC3E}">
        <p14:creationId xmlns:p14="http://schemas.microsoft.com/office/powerpoint/2010/main" val="1888111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7_コンテンツ">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D5685BC9-2B07-9605-FBAE-F80ECD8D883E}"/>
              </a:ext>
            </a:extLst>
          </p:cNvPr>
          <p:cNvGraphicFramePr>
            <a:graphicFrameLocks noChangeAspect="1"/>
          </p:cNvGraphicFramePr>
          <p:nvPr userDrawn="1">
            <p:custDataLst>
              <p:tags r:id="rId1"/>
            </p:custDataLst>
            <p:extLst>
              <p:ext uri="{D42A27DB-BD31-4B8C-83A1-F6EECF244321}">
                <p14:modId xmlns:p14="http://schemas.microsoft.com/office/powerpoint/2010/main" val="26903289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think-cell data - do not delete" hidden="1">
                        <a:extLst>
                          <a:ext uri="{FF2B5EF4-FFF2-40B4-BE49-F238E27FC236}">
                            <a16:creationId xmlns:a16="http://schemas.microsoft.com/office/drawing/2014/main" id="{D5685BC9-2B07-9605-FBAE-F80ECD8D883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タイトル 4">
            <a:extLst>
              <a:ext uri="{FF2B5EF4-FFF2-40B4-BE49-F238E27FC236}">
                <a16:creationId xmlns:a16="http://schemas.microsoft.com/office/drawing/2014/main" id="{2F3D8060-8C47-ED4A-8A3C-94810828F946}"/>
              </a:ext>
            </a:extLst>
          </p:cNvPr>
          <p:cNvSpPr>
            <a:spLocks noGrp="1"/>
          </p:cNvSpPr>
          <p:nvPr>
            <p:ph type="title" hasCustomPrompt="1"/>
          </p:nvPr>
        </p:nvSpPr>
        <p:spPr>
          <a:xfrm>
            <a:off x="660400" y="404261"/>
            <a:ext cx="10871200" cy="328231"/>
          </a:xfrm>
        </p:spPr>
        <p:txBody>
          <a:bodyPr vert="horz" wrap="none" anchor="t">
            <a:noAutofit/>
          </a:bodyPr>
          <a:lstStyle>
            <a:lvl1pPr marL="0" indent="0">
              <a:lnSpc>
                <a:spcPct val="100000"/>
              </a:lnSpc>
              <a:defRPr sz="2800" b="1" strike="noStrike" spc="67" baseline="0">
                <a:latin typeface="UD デジタル 教科書体 NK-R" panose="02020400000000000000" pitchFamily="18" charset="-128"/>
                <a:ea typeface="UD デジタル 教科書体 NK-R" panose="02020400000000000000" pitchFamily="18" charset="-128"/>
                <a:sym typeface="UD デジタル 教科書体 NK-R" panose="02020400000000000000" pitchFamily="18" charset="-128"/>
              </a:defRPr>
            </a:lvl1pPr>
          </a:lstStyle>
          <a:p>
            <a:r>
              <a:rPr kumimoji="1" lang="ja-JP" altLang="en-US"/>
              <a:t>スライドタイトル</a:t>
            </a:r>
          </a:p>
        </p:txBody>
      </p:sp>
    </p:spTree>
    <p:extLst>
      <p:ext uri="{BB962C8B-B14F-4D97-AF65-F5344CB8AC3E}">
        <p14:creationId xmlns:p14="http://schemas.microsoft.com/office/powerpoint/2010/main" val="473220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2.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CB100F7-B280-7001-7E62-AFB7F1D672EB}"/>
              </a:ext>
            </a:extLst>
          </p:cNvPr>
          <p:cNvGraphicFramePr>
            <a:graphicFrameLocks noChangeAspect="1"/>
          </p:cNvGraphicFramePr>
          <p:nvPr userDrawn="1">
            <p:custDataLst>
              <p:tags r:id="rId6"/>
            </p:custDataLst>
            <p:extLst>
              <p:ext uri="{D42A27DB-BD31-4B8C-83A1-F6EECF244321}">
                <p14:modId xmlns:p14="http://schemas.microsoft.com/office/powerpoint/2010/main" val="675333100"/>
              </p:ext>
            </p:extLst>
          </p:nvPr>
        </p:nvGraphicFramePr>
        <p:xfrm>
          <a:off x="1059" y="1059"/>
          <a:ext cx="1059" cy="1059"/>
        </p:xfrm>
        <a:graphic>
          <a:graphicData uri="http://schemas.openxmlformats.org/presentationml/2006/ole">
            <mc:AlternateContent xmlns:mc="http://schemas.openxmlformats.org/markup-compatibility/2006">
              <mc:Choice xmlns:v="urn:schemas-microsoft-com:vml" Requires="v">
                <p:oleObj name="think-cell Slide" r:id="rId7" imgW="606" imgH="608" progId="TCLayout.ActiveDocument.1">
                  <p:embed/>
                </p:oleObj>
              </mc:Choice>
              <mc:Fallback>
                <p:oleObj name="think-cell Slide" r:id="rId7" imgW="606" imgH="608" progId="TCLayout.ActiveDocument.1">
                  <p:embed/>
                  <p:pic>
                    <p:nvPicPr>
                      <p:cNvPr id="7" name="think-cell data - do not delete" hidden="1">
                        <a:extLst>
                          <a:ext uri="{FF2B5EF4-FFF2-40B4-BE49-F238E27FC236}">
                            <a16:creationId xmlns:a16="http://schemas.microsoft.com/office/drawing/2014/main" id="{ACB100F7-B280-7001-7E62-AFB7F1D672EB}"/>
                          </a:ext>
                        </a:extLst>
                      </p:cNvPr>
                      <p:cNvPicPr/>
                      <p:nvPr/>
                    </p:nvPicPr>
                    <p:blipFill>
                      <a:blip r:embed="rId8"/>
                      <a:stretch>
                        <a:fillRect/>
                      </a:stretch>
                    </p:blipFill>
                    <p:spPr>
                      <a:xfrm>
                        <a:off x="1059" y="1059"/>
                        <a:ext cx="1059" cy="1059"/>
                      </a:xfrm>
                      <a:prstGeom prst="rect">
                        <a:avLst/>
                      </a:prstGeom>
                    </p:spPr>
                  </p:pic>
                </p:oleObj>
              </mc:Fallback>
            </mc:AlternateContent>
          </a:graphicData>
        </a:graphic>
      </p:graphicFrame>
      <p:sp>
        <p:nvSpPr>
          <p:cNvPr id="2" name="タイトル プレースホルダー 1">
            <a:extLst>
              <a:ext uri="{FF2B5EF4-FFF2-40B4-BE49-F238E27FC236}">
                <a16:creationId xmlns:a16="http://schemas.microsoft.com/office/drawing/2014/main" id="{9C578407-FAC7-4FE8-A10F-2A6AD74C6647}"/>
              </a:ext>
            </a:extLst>
          </p:cNvPr>
          <p:cNvSpPr>
            <a:spLocks noGrp="1"/>
          </p:cNvSpPr>
          <p:nvPr>
            <p:ph type="title"/>
          </p:nvPr>
        </p:nvSpPr>
        <p:spPr>
          <a:xfrm>
            <a:off x="742994" y="492030"/>
            <a:ext cx="10706057" cy="443266"/>
          </a:xfrm>
          <a:prstGeom prst="rect">
            <a:avLst/>
          </a:prstGeom>
        </p:spPr>
        <p:txBody>
          <a:bodyPr vert="horz" wrap="square" lIns="0" tIns="0" rIns="0" bIns="0" rtlCol="0" anchor="ctr">
            <a:spAutoFit/>
          </a:body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E839F340-960B-4B16-9001-CCE8F344B1E4}"/>
              </a:ext>
            </a:extLst>
          </p:cNvPr>
          <p:cNvSpPr>
            <a:spLocks noGrp="1"/>
          </p:cNvSpPr>
          <p:nvPr>
            <p:ph type="body" idx="1"/>
          </p:nvPr>
        </p:nvSpPr>
        <p:spPr>
          <a:xfrm>
            <a:off x="742994" y="1304860"/>
            <a:ext cx="10706056" cy="5008608"/>
          </a:xfrm>
          <a:prstGeom prst="rect">
            <a:avLst/>
          </a:prstGeom>
        </p:spPr>
        <p:txBody>
          <a:bodyPr vert="horz" wrap="square" lIns="0" tIns="0" rIns="0" bIns="0" rtlCol="0">
            <a:no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8" name="スライド番号プレースホルダー 5">
            <a:extLst>
              <a:ext uri="{FF2B5EF4-FFF2-40B4-BE49-F238E27FC236}">
                <a16:creationId xmlns:a16="http://schemas.microsoft.com/office/drawing/2014/main" id="{40ED5E15-D26E-E892-9D92-C57E44282E16}"/>
              </a:ext>
            </a:extLst>
          </p:cNvPr>
          <p:cNvSpPr>
            <a:spLocks noGrp="1"/>
          </p:cNvSpPr>
          <p:nvPr>
            <p:ph type="sldNum" sz="quarter" idx="4"/>
          </p:nvPr>
        </p:nvSpPr>
        <p:spPr>
          <a:xfrm>
            <a:off x="11490703" y="6492151"/>
            <a:ext cx="505279" cy="184694"/>
          </a:xfrm>
          <a:prstGeom prst="rect">
            <a:avLst/>
          </a:prstGeom>
        </p:spPr>
        <p:txBody>
          <a:bodyPr vert="horz" wrap="square" lIns="0" tIns="0" rIns="0" bIns="0" rtlCol="0" anchor="ctr">
            <a:noAutofit/>
          </a:bodyPr>
          <a:lstStyle>
            <a:lvl1pPr algn="r">
              <a:defRPr sz="120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defRPr>
            </a:lvl1pPr>
          </a:lstStyle>
          <a:p>
            <a:fld id="{75EEF097-E23E-44DF-B033-E758A731DE21}" type="slidenum">
              <a:rPr lang="ja-JP" altLang="en-US" smtClean="0"/>
              <a:pPr/>
              <a:t>‹#›</a:t>
            </a:fld>
            <a:endParaRPr lang="ja-JP" altLang="en-US"/>
          </a:p>
        </p:txBody>
      </p:sp>
    </p:spTree>
    <p:extLst>
      <p:ext uri="{BB962C8B-B14F-4D97-AF65-F5344CB8AC3E}">
        <p14:creationId xmlns:p14="http://schemas.microsoft.com/office/powerpoint/2010/main" val="1895845766"/>
      </p:ext>
    </p:extLst>
  </p:cSld>
  <p:clrMap bg1="lt1" tx1="dk1" bg2="lt2" tx2="dk2" accent1="accent1" accent2="accent2" accent3="accent3" accent4="accent4" accent5="accent5" accent6="accent6" hlink="hlink" folHlink="folHlink"/>
  <p:sldLayoutIdLst>
    <p:sldLayoutId id="2147485540" r:id="rId1"/>
    <p:sldLayoutId id="2147485541" r:id="rId2"/>
    <p:sldLayoutId id="2147485542" r:id="rId3"/>
    <p:sldLayoutId id="2147485566" r:id="rId4"/>
  </p:sldLayoutIdLst>
  <p:hf hdr="0" ftr="0" dt="0"/>
  <p:txStyles>
    <p:titleStyle>
      <a:lvl1pPr algn="l" defTabSz="914324" rtl="0" eaLnBrk="1" latinLnBrk="0" hangingPunct="1">
        <a:lnSpc>
          <a:spcPct val="90000"/>
        </a:lnSpc>
        <a:spcBef>
          <a:spcPct val="0"/>
        </a:spcBef>
        <a:buNone/>
        <a:defRPr kumimoji="1" sz="3200" kern="1200">
          <a:solidFill>
            <a:schemeClr val="tx1"/>
          </a:solidFill>
          <a:latin typeface="BIZ UDPゴシック" panose="020B0400000000000000" pitchFamily="50" charset="-128"/>
          <a:ea typeface="BIZ UDPゴシック" panose="020B0400000000000000" pitchFamily="50" charset="-128"/>
          <a:cs typeface="+mj-cs"/>
          <a:sym typeface="BIZ UDPゴシック" panose="020B0400000000000000" pitchFamily="50" charset="-128"/>
        </a:defRPr>
      </a:lvl1pPr>
    </p:titleStyle>
    <p:bodyStyle>
      <a:lvl1pPr marL="288014" indent="-360018" algn="l" defTabSz="914324" rtl="0" eaLnBrk="1" latinLnBrk="0" hangingPunct="1">
        <a:lnSpc>
          <a:spcPct val="130000"/>
        </a:lnSpc>
        <a:spcBef>
          <a:spcPts val="2347"/>
        </a:spcBef>
        <a:spcAft>
          <a:spcPts val="2347"/>
        </a:spcAft>
        <a:buClr>
          <a:schemeClr val="accent1"/>
        </a:buClr>
        <a:buFont typeface="Wingdings" panose="05000000000000000000" pitchFamily="2" charset="2"/>
        <a:buChar char="l"/>
        <a:defRPr kumimoji="1" sz="2400" kern="1200">
          <a:solidFill>
            <a:schemeClr val="tx2"/>
          </a:solidFill>
          <a:latin typeface="BIZ UDPゴシック" panose="020B0400000000000000" pitchFamily="50" charset="-128"/>
          <a:ea typeface="BIZ UDPゴシック" panose="020B0400000000000000" pitchFamily="50" charset="-128"/>
          <a:cs typeface="+mn-cs"/>
          <a:sym typeface="BIZ UDPゴシック" panose="020B0400000000000000" pitchFamily="50" charset="-128"/>
        </a:defRPr>
      </a:lvl1pPr>
      <a:lvl2pPr marL="685743" indent="-288014" algn="l" defTabSz="914324" rtl="0" eaLnBrk="1" latinLnBrk="0" hangingPunct="1">
        <a:lnSpc>
          <a:spcPct val="130000"/>
        </a:lnSpc>
        <a:spcBef>
          <a:spcPts val="0"/>
        </a:spcBef>
        <a:spcAft>
          <a:spcPts val="1707"/>
        </a:spcAft>
        <a:buClr>
          <a:schemeClr val="accent1"/>
        </a:buClr>
        <a:buFont typeface="Wingdings" panose="05000000000000000000" pitchFamily="2" charset="2"/>
        <a:buChar char="l"/>
        <a:defRPr kumimoji="1" sz="1600" kern="1200">
          <a:solidFill>
            <a:schemeClr val="tx2"/>
          </a:solidFill>
          <a:latin typeface="BIZ UDPゴシック" panose="020B0400000000000000" pitchFamily="50" charset="-128"/>
          <a:ea typeface="BIZ UDPゴシック" panose="020B0400000000000000" pitchFamily="50" charset="-128"/>
          <a:cs typeface="+mn-cs"/>
          <a:sym typeface="BIZ UDPゴシック" panose="020B0400000000000000" pitchFamily="50" charset="-128"/>
        </a:defRPr>
      </a:lvl2pPr>
      <a:lvl3pPr marL="1142904" indent="-288014" algn="l" defTabSz="914324" rtl="0" eaLnBrk="1" latinLnBrk="0" hangingPunct="1">
        <a:lnSpc>
          <a:spcPct val="130000"/>
        </a:lnSpc>
        <a:spcBef>
          <a:spcPts val="0"/>
        </a:spcBef>
        <a:spcAft>
          <a:spcPts val="1707"/>
        </a:spcAft>
        <a:buClr>
          <a:schemeClr val="accent1"/>
        </a:buClr>
        <a:buFont typeface="Wingdings" panose="05000000000000000000" pitchFamily="2" charset="2"/>
        <a:buChar char="l"/>
        <a:defRPr kumimoji="1" sz="1600" kern="1200">
          <a:solidFill>
            <a:schemeClr val="tx2"/>
          </a:solidFill>
          <a:latin typeface="BIZ UDPゴシック" panose="020B0400000000000000" pitchFamily="50" charset="-128"/>
          <a:ea typeface="BIZ UDPゴシック" panose="020B0400000000000000" pitchFamily="50" charset="-128"/>
          <a:cs typeface="+mn-cs"/>
          <a:sym typeface="BIZ UDPゴシック" panose="020B0400000000000000" pitchFamily="50" charset="-128"/>
        </a:defRPr>
      </a:lvl3pPr>
      <a:lvl4pPr marL="1600067" indent="-288014" algn="l" defTabSz="914324" rtl="0" eaLnBrk="1" latinLnBrk="0" hangingPunct="1">
        <a:lnSpc>
          <a:spcPct val="130000"/>
        </a:lnSpc>
        <a:spcBef>
          <a:spcPts val="0"/>
        </a:spcBef>
        <a:spcAft>
          <a:spcPts val="1707"/>
        </a:spcAft>
        <a:buClr>
          <a:schemeClr val="accent1"/>
        </a:buClr>
        <a:buFont typeface="Wingdings" panose="05000000000000000000" pitchFamily="2" charset="2"/>
        <a:buChar char="l"/>
        <a:defRPr kumimoji="1" sz="1600" kern="1200">
          <a:solidFill>
            <a:schemeClr val="tx2"/>
          </a:solidFill>
          <a:latin typeface="BIZ UDPゴシック" panose="020B0400000000000000" pitchFamily="50" charset="-128"/>
          <a:ea typeface="BIZ UDPゴシック" panose="020B0400000000000000" pitchFamily="50" charset="-128"/>
          <a:cs typeface="+mn-cs"/>
          <a:sym typeface="BIZ UDPゴシック" panose="020B0400000000000000" pitchFamily="50" charset="-128"/>
        </a:defRPr>
      </a:lvl4pPr>
      <a:lvl5pPr marL="2057229" indent="-288014" algn="l" defTabSz="914324" rtl="0" eaLnBrk="1" latinLnBrk="0" hangingPunct="1">
        <a:lnSpc>
          <a:spcPct val="130000"/>
        </a:lnSpc>
        <a:spcBef>
          <a:spcPts val="0"/>
        </a:spcBef>
        <a:spcAft>
          <a:spcPts val="1707"/>
        </a:spcAft>
        <a:buClr>
          <a:schemeClr val="accent1"/>
        </a:buClr>
        <a:buFont typeface="Wingdings" panose="05000000000000000000" pitchFamily="2" charset="2"/>
        <a:buChar char="l"/>
        <a:defRPr kumimoji="1" sz="1600" kern="1200">
          <a:solidFill>
            <a:schemeClr val="tx2"/>
          </a:solidFill>
          <a:latin typeface="BIZ UDPゴシック" panose="020B0400000000000000" pitchFamily="50" charset="-128"/>
          <a:ea typeface="BIZ UDPゴシック" panose="020B0400000000000000" pitchFamily="50" charset="-128"/>
          <a:cs typeface="+mn-cs"/>
          <a:sym typeface="BIZ UDPゴシック" panose="020B0400000000000000" pitchFamily="50" charset="-128"/>
        </a:defRPr>
      </a:lvl5pPr>
      <a:lvl6pPr marL="2514390" indent="-228581" algn="l" defTabSz="91432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553" indent="-228581" algn="l" defTabSz="91432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714" indent="-228581" algn="l" defTabSz="91432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5876" indent="-228581" algn="l" defTabSz="91432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324" rtl="0" eaLnBrk="1" latinLnBrk="0" hangingPunct="1">
        <a:defRPr kumimoji="1" sz="1800" kern="1200">
          <a:solidFill>
            <a:schemeClr val="tx1"/>
          </a:solidFill>
          <a:latin typeface="+mn-lt"/>
          <a:ea typeface="+mn-ea"/>
          <a:cs typeface="+mn-cs"/>
        </a:defRPr>
      </a:lvl1pPr>
      <a:lvl2pPr marL="457162" algn="l" defTabSz="914324" rtl="0" eaLnBrk="1" latinLnBrk="0" hangingPunct="1">
        <a:defRPr kumimoji="1" sz="1800" kern="1200">
          <a:solidFill>
            <a:schemeClr val="tx1"/>
          </a:solidFill>
          <a:latin typeface="+mn-lt"/>
          <a:ea typeface="+mn-ea"/>
          <a:cs typeface="+mn-cs"/>
        </a:defRPr>
      </a:lvl2pPr>
      <a:lvl3pPr marL="914324" algn="l" defTabSz="914324" rtl="0" eaLnBrk="1" latinLnBrk="0" hangingPunct="1">
        <a:defRPr kumimoji="1" sz="1800" kern="1200">
          <a:solidFill>
            <a:schemeClr val="tx1"/>
          </a:solidFill>
          <a:latin typeface="+mn-lt"/>
          <a:ea typeface="+mn-ea"/>
          <a:cs typeface="+mn-cs"/>
        </a:defRPr>
      </a:lvl3pPr>
      <a:lvl4pPr marL="1371486" algn="l" defTabSz="914324" rtl="0" eaLnBrk="1" latinLnBrk="0" hangingPunct="1">
        <a:defRPr kumimoji="1" sz="1800" kern="1200">
          <a:solidFill>
            <a:schemeClr val="tx1"/>
          </a:solidFill>
          <a:latin typeface="+mn-lt"/>
          <a:ea typeface="+mn-ea"/>
          <a:cs typeface="+mn-cs"/>
        </a:defRPr>
      </a:lvl4pPr>
      <a:lvl5pPr marL="1828647" algn="l" defTabSz="914324" rtl="0" eaLnBrk="1" latinLnBrk="0" hangingPunct="1">
        <a:defRPr kumimoji="1" sz="1800" kern="1200">
          <a:solidFill>
            <a:schemeClr val="tx1"/>
          </a:solidFill>
          <a:latin typeface="+mn-lt"/>
          <a:ea typeface="+mn-ea"/>
          <a:cs typeface="+mn-cs"/>
        </a:defRPr>
      </a:lvl5pPr>
      <a:lvl6pPr marL="2285810" algn="l" defTabSz="914324" rtl="0" eaLnBrk="1" latinLnBrk="0" hangingPunct="1">
        <a:defRPr kumimoji="1" sz="1800" kern="1200">
          <a:solidFill>
            <a:schemeClr val="tx1"/>
          </a:solidFill>
          <a:latin typeface="+mn-lt"/>
          <a:ea typeface="+mn-ea"/>
          <a:cs typeface="+mn-cs"/>
        </a:defRPr>
      </a:lvl6pPr>
      <a:lvl7pPr marL="2742971" algn="l" defTabSz="914324" rtl="0" eaLnBrk="1" latinLnBrk="0" hangingPunct="1">
        <a:defRPr kumimoji="1" sz="1800" kern="1200">
          <a:solidFill>
            <a:schemeClr val="tx1"/>
          </a:solidFill>
          <a:latin typeface="+mn-lt"/>
          <a:ea typeface="+mn-ea"/>
          <a:cs typeface="+mn-cs"/>
        </a:defRPr>
      </a:lvl7pPr>
      <a:lvl8pPr marL="3200133" algn="l" defTabSz="914324" rtl="0" eaLnBrk="1" latinLnBrk="0" hangingPunct="1">
        <a:defRPr kumimoji="1" sz="1800" kern="1200">
          <a:solidFill>
            <a:schemeClr val="tx1"/>
          </a:solidFill>
          <a:latin typeface="+mn-lt"/>
          <a:ea typeface="+mn-ea"/>
          <a:cs typeface="+mn-cs"/>
        </a:defRPr>
      </a:lvl8pPr>
      <a:lvl9pPr marL="3657295" algn="l" defTabSz="914324"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39">
          <p15:clr>
            <a:srgbClr val="F26B43"/>
          </p15:clr>
        </p15:guide>
        <p15:guide id="2" pos="5760">
          <p15:clr>
            <a:srgbClr val="F26B43"/>
          </p15:clr>
        </p15:guide>
        <p15:guide id="3" pos="702">
          <p15:clr>
            <a:srgbClr val="F26B43"/>
          </p15:clr>
        </p15:guide>
        <p15:guide id="4" pos="10818">
          <p15:clr>
            <a:srgbClr val="F26B43"/>
          </p15:clr>
        </p15:guide>
        <p15:guide id="5" orient="horz" pos="450">
          <p15:clr>
            <a:srgbClr val="F26B43"/>
          </p15:clr>
        </p15:guide>
        <p15:guide id="6" orient="horz" pos="607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4.jpg"/><Relationship Id="rId5" Type="http://schemas.openxmlformats.org/officeDocument/2006/relationships/image" Target="../media/image3.emf"/><Relationship Id="rId4" Type="http://schemas.openxmlformats.org/officeDocument/2006/relationships/oleObject" Target="../embeddings/oleObject6.bin"/></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image" Target="../media/image10.jpeg"/><Relationship Id="rId5" Type="http://schemas.openxmlformats.org/officeDocument/2006/relationships/image" Target="../media/image1.emf"/><Relationship Id="rId4" Type="http://schemas.openxmlformats.org/officeDocument/2006/relationships/oleObject" Target="../embeddings/oleObject14.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11.jp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12.jpg"/><Relationship Id="rId5" Type="http://schemas.openxmlformats.org/officeDocument/2006/relationships/image" Target="../media/image1.emf"/><Relationship Id="rId4" Type="http://schemas.openxmlformats.org/officeDocument/2006/relationships/oleObject" Target="../embeddings/oleObject16.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image" Target="../media/image13.jpg"/><Relationship Id="rId5" Type="http://schemas.openxmlformats.org/officeDocument/2006/relationships/image" Target="../media/image1.emf"/><Relationship Id="rId4" Type="http://schemas.openxmlformats.org/officeDocument/2006/relationships/oleObject" Target="../embeddings/oleObject17.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image" Target="../media/image14.jpg"/><Relationship Id="rId5" Type="http://schemas.openxmlformats.org/officeDocument/2006/relationships/image" Target="../media/image1.emf"/><Relationship Id="rId4" Type="http://schemas.openxmlformats.org/officeDocument/2006/relationships/oleObject" Target="../embeddings/oleObject18.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image" Target="../media/image15.jpg"/><Relationship Id="rId5" Type="http://schemas.openxmlformats.org/officeDocument/2006/relationships/image" Target="../media/image1.emf"/><Relationship Id="rId4" Type="http://schemas.openxmlformats.org/officeDocument/2006/relationships/oleObject" Target="../embeddings/oleObject19.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16.jpg"/><Relationship Id="rId5" Type="http://schemas.openxmlformats.org/officeDocument/2006/relationships/image" Target="../media/image1.emf"/><Relationship Id="rId4" Type="http://schemas.openxmlformats.org/officeDocument/2006/relationships/oleObject" Target="../embeddings/oleObject19.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image" Target="../media/image17.jpg"/><Relationship Id="rId5" Type="http://schemas.openxmlformats.org/officeDocument/2006/relationships/image" Target="../media/image1.emf"/><Relationship Id="rId4" Type="http://schemas.openxmlformats.org/officeDocument/2006/relationships/oleObject" Target="../embeddings/oleObject19.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39.xml"/><Relationship Id="rId6" Type="http://schemas.openxmlformats.org/officeDocument/2006/relationships/image" Target="../media/image18.jpg"/><Relationship Id="rId5" Type="http://schemas.openxmlformats.org/officeDocument/2006/relationships/image" Target="../media/image1.emf"/><Relationship Id="rId4" Type="http://schemas.openxmlformats.org/officeDocument/2006/relationships/oleObject" Target="../embeddings/oleObject18.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40.xml"/><Relationship Id="rId6" Type="http://schemas.openxmlformats.org/officeDocument/2006/relationships/image" Target="../media/image19.jpg"/><Relationship Id="rId5" Type="http://schemas.openxmlformats.org/officeDocument/2006/relationships/image" Target="../media/image1.emf"/><Relationship Id="rId4" Type="http://schemas.openxmlformats.org/officeDocument/2006/relationships/oleObject" Target="../embeddings/oleObject18.bin"/></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emf"/><Relationship Id="rId4" Type="http://schemas.openxmlformats.org/officeDocument/2006/relationships/oleObject" Target="../embeddings/oleObject7.bin"/></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41.xml"/><Relationship Id="rId6" Type="http://schemas.openxmlformats.org/officeDocument/2006/relationships/image" Target="../media/image20.jpg"/><Relationship Id="rId5" Type="http://schemas.openxmlformats.org/officeDocument/2006/relationships/image" Target="../media/image1.emf"/><Relationship Id="rId4" Type="http://schemas.openxmlformats.org/officeDocument/2006/relationships/oleObject" Target="../embeddings/oleObject18.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42.xml"/><Relationship Id="rId6" Type="http://schemas.openxmlformats.org/officeDocument/2006/relationships/image" Target="../media/image21.jpg"/><Relationship Id="rId5" Type="http://schemas.openxmlformats.org/officeDocument/2006/relationships/image" Target="../media/image1.emf"/><Relationship Id="rId4" Type="http://schemas.openxmlformats.org/officeDocument/2006/relationships/oleObject" Target="../embeddings/oleObject18.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43.xml"/><Relationship Id="rId6" Type="http://schemas.openxmlformats.org/officeDocument/2006/relationships/image" Target="../media/image22.jpg"/><Relationship Id="rId5" Type="http://schemas.openxmlformats.org/officeDocument/2006/relationships/image" Target="../media/image1.emf"/><Relationship Id="rId4" Type="http://schemas.openxmlformats.org/officeDocument/2006/relationships/oleObject" Target="../embeddings/oleObject18.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44.xml"/><Relationship Id="rId6" Type="http://schemas.openxmlformats.org/officeDocument/2006/relationships/image" Target="../media/image23.jpg"/><Relationship Id="rId5" Type="http://schemas.openxmlformats.org/officeDocument/2006/relationships/image" Target="../media/image1.emf"/><Relationship Id="rId4" Type="http://schemas.openxmlformats.org/officeDocument/2006/relationships/oleObject" Target="../embeddings/oleObject20.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45.xml"/><Relationship Id="rId6" Type="http://schemas.openxmlformats.org/officeDocument/2006/relationships/image" Target="../media/image24.jpg"/><Relationship Id="rId5" Type="http://schemas.openxmlformats.org/officeDocument/2006/relationships/image" Target="../media/image1.emf"/><Relationship Id="rId4" Type="http://schemas.openxmlformats.org/officeDocument/2006/relationships/oleObject" Target="../embeddings/oleObject21.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46.xml"/><Relationship Id="rId6" Type="http://schemas.openxmlformats.org/officeDocument/2006/relationships/image" Target="../media/image25.jpg"/><Relationship Id="rId5" Type="http://schemas.openxmlformats.org/officeDocument/2006/relationships/image" Target="../media/image1.emf"/><Relationship Id="rId4" Type="http://schemas.openxmlformats.org/officeDocument/2006/relationships/oleObject" Target="../embeddings/oleObject21.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47.xml"/><Relationship Id="rId6" Type="http://schemas.openxmlformats.org/officeDocument/2006/relationships/image" Target="../media/image26.jpg"/><Relationship Id="rId5" Type="http://schemas.openxmlformats.org/officeDocument/2006/relationships/image" Target="../media/image1.emf"/><Relationship Id="rId4" Type="http://schemas.openxmlformats.org/officeDocument/2006/relationships/oleObject" Target="../embeddings/oleObject20.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48.xml"/><Relationship Id="rId6" Type="http://schemas.openxmlformats.org/officeDocument/2006/relationships/image" Target="../media/image27.jpg"/><Relationship Id="rId5" Type="http://schemas.openxmlformats.org/officeDocument/2006/relationships/image" Target="../media/image1.emf"/><Relationship Id="rId4" Type="http://schemas.openxmlformats.org/officeDocument/2006/relationships/oleObject" Target="../embeddings/oleObject20.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49.xml"/><Relationship Id="rId6" Type="http://schemas.openxmlformats.org/officeDocument/2006/relationships/image" Target="../media/image28.jpg"/><Relationship Id="rId5" Type="http://schemas.openxmlformats.org/officeDocument/2006/relationships/image" Target="../media/image1.emf"/><Relationship Id="rId4" Type="http://schemas.openxmlformats.org/officeDocument/2006/relationships/oleObject" Target="../embeddings/oleObject20.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50.xml"/><Relationship Id="rId6" Type="http://schemas.openxmlformats.org/officeDocument/2006/relationships/image" Target="../media/image29.jpg"/><Relationship Id="rId5" Type="http://schemas.openxmlformats.org/officeDocument/2006/relationships/image" Target="../media/image1.emf"/><Relationship Id="rId4" Type="http://schemas.openxmlformats.org/officeDocument/2006/relationships/oleObject" Target="../embeddings/oleObject20.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2.emf"/><Relationship Id="rId4" Type="http://schemas.openxmlformats.org/officeDocument/2006/relationships/oleObject" Target="../embeddings/oleObject8.bin"/></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51.xml"/><Relationship Id="rId6" Type="http://schemas.openxmlformats.org/officeDocument/2006/relationships/image" Target="../media/image30.jpg"/><Relationship Id="rId5" Type="http://schemas.openxmlformats.org/officeDocument/2006/relationships/image" Target="../media/image1.emf"/><Relationship Id="rId4" Type="http://schemas.openxmlformats.org/officeDocument/2006/relationships/oleObject" Target="../embeddings/oleObject20.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52.xml"/><Relationship Id="rId6" Type="http://schemas.openxmlformats.org/officeDocument/2006/relationships/image" Target="../media/image31.jpg"/><Relationship Id="rId5" Type="http://schemas.openxmlformats.org/officeDocument/2006/relationships/image" Target="../media/image1.emf"/><Relationship Id="rId4" Type="http://schemas.openxmlformats.org/officeDocument/2006/relationships/oleObject" Target="../embeddings/oleObject22.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53.xml"/><Relationship Id="rId6" Type="http://schemas.openxmlformats.org/officeDocument/2006/relationships/image" Target="../media/image32.jpg"/><Relationship Id="rId5" Type="http://schemas.openxmlformats.org/officeDocument/2006/relationships/image" Target="../media/image1.emf"/><Relationship Id="rId4" Type="http://schemas.openxmlformats.org/officeDocument/2006/relationships/oleObject" Target="../embeddings/oleObject23.bin"/></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54.xml"/><Relationship Id="rId6" Type="http://schemas.openxmlformats.org/officeDocument/2006/relationships/image" Target="../media/image33.jpg"/><Relationship Id="rId5" Type="http://schemas.openxmlformats.org/officeDocument/2006/relationships/image" Target="../media/image1.emf"/><Relationship Id="rId4" Type="http://schemas.openxmlformats.org/officeDocument/2006/relationships/oleObject" Target="../embeddings/oleObject24.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55.xml"/><Relationship Id="rId6" Type="http://schemas.openxmlformats.org/officeDocument/2006/relationships/image" Target="../media/image34.jpeg"/><Relationship Id="rId5" Type="http://schemas.openxmlformats.org/officeDocument/2006/relationships/image" Target="../media/image1.emf"/><Relationship Id="rId4" Type="http://schemas.openxmlformats.org/officeDocument/2006/relationships/oleObject" Target="../embeddings/oleObject24.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56.xml"/><Relationship Id="rId6" Type="http://schemas.openxmlformats.org/officeDocument/2006/relationships/image" Target="../media/image35.jpg"/><Relationship Id="rId5" Type="http://schemas.openxmlformats.org/officeDocument/2006/relationships/image" Target="../media/image1.emf"/><Relationship Id="rId4" Type="http://schemas.openxmlformats.org/officeDocument/2006/relationships/oleObject" Target="../embeddings/oleObject24.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57.xml"/><Relationship Id="rId6" Type="http://schemas.openxmlformats.org/officeDocument/2006/relationships/image" Target="../media/image36.jpg"/><Relationship Id="rId5" Type="http://schemas.openxmlformats.org/officeDocument/2006/relationships/image" Target="../media/image1.emf"/><Relationship Id="rId4" Type="http://schemas.openxmlformats.org/officeDocument/2006/relationships/oleObject" Target="../embeddings/oleObject24.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58.xml"/><Relationship Id="rId6" Type="http://schemas.openxmlformats.org/officeDocument/2006/relationships/image" Target="../media/image37.jpg"/><Relationship Id="rId5" Type="http://schemas.openxmlformats.org/officeDocument/2006/relationships/image" Target="../media/image1.emf"/><Relationship Id="rId4" Type="http://schemas.openxmlformats.org/officeDocument/2006/relationships/oleObject" Target="../embeddings/oleObject24.bin"/></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59.xml"/><Relationship Id="rId6" Type="http://schemas.openxmlformats.org/officeDocument/2006/relationships/image" Target="../media/image38.jpg"/><Relationship Id="rId5" Type="http://schemas.openxmlformats.org/officeDocument/2006/relationships/image" Target="../media/image1.emf"/><Relationship Id="rId4" Type="http://schemas.openxmlformats.org/officeDocument/2006/relationships/oleObject" Target="../embeddings/oleObject24.bin"/></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60.xml"/><Relationship Id="rId6" Type="http://schemas.openxmlformats.org/officeDocument/2006/relationships/image" Target="../media/image39.jpg"/><Relationship Id="rId5" Type="http://schemas.openxmlformats.org/officeDocument/2006/relationships/image" Target="../media/image1.emf"/><Relationship Id="rId4" Type="http://schemas.openxmlformats.org/officeDocument/2006/relationships/oleObject" Target="../embeddings/oleObject25.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2.emf"/><Relationship Id="rId4" Type="http://schemas.openxmlformats.org/officeDocument/2006/relationships/oleObject" Target="../embeddings/oleObject9.bin"/></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61.xml"/><Relationship Id="rId6" Type="http://schemas.openxmlformats.org/officeDocument/2006/relationships/image" Target="../media/image40.jpg"/><Relationship Id="rId5" Type="http://schemas.openxmlformats.org/officeDocument/2006/relationships/image" Target="../media/image1.emf"/><Relationship Id="rId4" Type="http://schemas.openxmlformats.org/officeDocument/2006/relationships/oleObject" Target="../embeddings/oleObject24.bin"/></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62.xml"/><Relationship Id="rId6" Type="http://schemas.openxmlformats.org/officeDocument/2006/relationships/image" Target="../media/image41.jpg"/><Relationship Id="rId5" Type="http://schemas.openxmlformats.org/officeDocument/2006/relationships/image" Target="../media/image1.emf"/><Relationship Id="rId4" Type="http://schemas.openxmlformats.org/officeDocument/2006/relationships/oleObject" Target="../embeddings/oleObject26.bin"/></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63.xml"/><Relationship Id="rId6" Type="http://schemas.openxmlformats.org/officeDocument/2006/relationships/image" Target="../media/image42.jpg"/><Relationship Id="rId5" Type="http://schemas.openxmlformats.org/officeDocument/2006/relationships/image" Target="../media/image1.emf"/><Relationship Id="rId4" Type="http://schemas.openxmlformats.org/officeDocument/2006/relationships/oleObject" Target="../embeddings/oleObject25.bin"/></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64.xml"/><Relationship Id="rId6" Type="http://schemas.openxmlformats.org/officeDocument/2006/relationships/image" Target="../media/image43.jpg"/><Relationship Id="rId5" Type="http://schemas.openxmlformats.org/officeDocument/2006/relationships/image" Target="../media/image1.emf"/><Relationship Id="rId4" Type="http://schemas.openxmlformats.org/officeDocument/2006/relationships/oleObject" Target="../embeddings/oleObject27.bin"/></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65.xml"/><Relationship Id="rId6" Type="http://schemas.openxmlformats.org/officeDocument/2006/relationships/image" Target="../media/image44.jpg"/><Relationship Id="rId5" Type="http://schemas.openxmlformats.org/officeDocument/2006/relationships/image" Target="../media/image1.emf"/><Relationship Id="rId4" Type="http://schemas.openxmlformats.org/officeDocument/2006/relationships/oleObject" Target="../embeddings/oleObject22.bin"/></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66.xml"/><Relationship Id="rId6" Type="http://schemas.openxmlformats.org/officeDocument/2006/relationships/image" Target="../media/image45.jpg"/><Relationship Id="rId5" Type="http://schemas.openxmlformats.org/officeDocument/2006/relationships/image" Target="../media/image1.emf"/><Relationship Id="rId4" Type="http://schemas.openxmlformats.org/officeDocument/2006/relationships/oleObject" Target="../embeddings/oleObject27.bin"/></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67.xml"/><Relationship Id="rId6" Type="http://schemas.openxmlformats.org/officeDocument/2006/relationships/image" Target="../media/image46.jpg"/><Relationship Id="rId5" Type="http://schemas.openxmlformats.org/officeDocument/2006/relationships/image" Target="../media/image1.emf"/><Relationship Id="rId4" Type="http://schemas.openxmlformats.org/officeDocument/2006/relationships/oleObject" Target="../embeddings/oleObject27.bin"/></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68.xml"/><Relationship Id="rId6" Type="http://schemas.openxmlformats.org/officeDocument/2006/relationships/image" Target="../media/image47.jpg"/><Relationship Id="rId5" Type="http://schemas.openxmlformats.org/officeDocument/2006/relationships/image" Target="../media/image1.emf"/><Relationship Id="rId4" Type="http://schemas.openxmlformats.org/officeDocument/2006/relationships/oleObject" Target="../embeddings/oleObject27.bin"/></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69.xml"/><Relationship Id="rId6" Type="http://schemas.openxmlformats.org/officeDocument/2006/relationships/image" Target="../media/image48.jpg"/><Relationship Id="rId5" Type="http://schemas.openxmlformats.org/officeDocument/2006/relationships/image" Target="../media/image1.emf"/><Relationship Id="rId4" Type="http://schemas.openxmlformats.org/officeDocument/2006/relationships/oleObject" Target="../embeddings/oleObject27.bin"/></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70.xml"/><Relationship Id="rId6" Type="http://schemas.openxmlformats.org/officeDocument/2006/relationships/image" Target="../media/image49.jpg"/><Relationship Id="rId5" Type="http://schemas.openxmlformats.org/officeDocument/2006/relationships/image" Target="../media/image1.emf"/><Relationship Id="rId4" Type="http://schemas.openxmlformats.org/officeDocument/2006/relationships/oleObject" Target="../embeddings/oleObject28.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2.emf"/><Relationship Id="rId4" Type="http://schemas.openxmlformats.org/officeDocument/2006/relationships/oleObject" Target="../embeddings/oleObject10.bin"/></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71.xml"/><Relationship Id="rId6" Type="http://schemas.openxmlformats.org/officeDocument/2006/relationships/image" Target="../media/image50.jpg"/><Relationship Id="rId5" Type="http://schemas.openxmlformats.org/officeDocument/2006/relationships/image" Target="../media/image1.emf"/><Relationship Id="rId4" Type="http://schemas.openxmlformats.org/officeDocument/2006/relationships/oleObject" Target="../embeddings/oleObject22.bin"/></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72.xml"/><Relationship Id="rId6" Type="http://schemas.openxmlformats.org/officeDocument/2006/relationships/image" Target="../media/image51.jpg"/><Relationship Id="rId5" Type="http://schemas.openxmlformats.org/officeDocument/2006/relationships/image" Target="../media/image1.emf"/><Relationship Id="rId4" Type="http://schemas.openxmlformats.org/officeDocument/2006/relationships/oleObject" Target="../embeddings/oleObject29.bin"/></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73.xml"/><Relationship Id="rId6" Type="http://schemas.openxmlformats.org/officeDocument/2006/relationships/image" Target="../media/image52.jpg"/><Relationship Id="rId5" Type="http://schemas.openxmlformats.org/officeDocument/2006/relationships/image" Target="../media/image1.emf"/><Relationship Id="rId4" Type="http://schemas.openxmlformats.org/officeDocument/2006/relationships/oleObject" Target="../embeddings/oleObject30.bin"/></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74.xml"/><Relationship Id="rId6" Type="http://schemas.openxmlformats.org/officeDocument/2006/relationships/image" Target="../media/image53.jpg"/><Relationship Id="rId5" Type="http://schemas.openxmlformats.org/officeDocument/2006/relationships/image" Target="../media/image1.emf"/><Relationship Id="rId4" Type="http://schemas.openxmlformats.org/officeDocument/2006/relationships/oleObject" Target="../embeddings/oleObject31.bin"/></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75.xml"/><Relationship Id="rId6" Type="http://schemas.openxmlformats.org/officeDocument/2006/relationships/image" Target="../media/image54.jpg"/><Relationship Id="rId5" Type="http://schemas.openxmlformats.org/officeDocument/2006/relationships/image" Target="../media/image1.emf"/><Relationship Id="rId4" Type="http://schemas.openxmlformats.org/officeDocument/2006/relationships/oleObject" Target="../embeddings/oleObject32.bin"/></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76.xml"/><Relationship Id="rId6" Type="http://schemas.openxmlformats.org/officeDocument/2006/relationships/image" Target="../media/image55.jpg"/><Relationship Id="rId5" Type="http://schemas.openxmlformats.org/officeDocument/2006/relationships/image" Target="../media/image1.emf"/><Relationship Id="rId4" Type="http://schemas.openxmlformats.org/officeDocument/2006/relationships/oleObject" Target="../embeddings/oleObject33.bin"/></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77.xml"/><Relationship Id="rId6" Type="http://schemas.openxmlformats.org/officeDocument/2006/relationships/image" Target="../media/image56.jpg"/><Relationship Id="rId5" Type="http://schemas.openxmlformats.org/officeDocument/2006/relationships/image" Target="../media/image1.emf"/><Relationship Id="rId4" Type="http://schemas.openxmlformats.org/officeDocument/2006/relationships/oleObject" Target="../embeddings/oleObject33.bin"/></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78.xml"/><Relationship Id="rId6" Type="http://schemas.openxmlformats.org/officeDocument/2006/relationships/image" Target="../media/image57.jpg"/><Relationship Id="rId5" Type="http://schemas.openxmlformats.org/officeDocument/2006/relationships/image" Target="../media/image1.emf"/><Relationship Id="rId4" Type="http://schemas.openxmlformats.org/officeDocument/2006/relationships/oleObject" Target="../embeddings/oleObject32.bin"/></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79.xml"/><Relationship Id="rId6" Type="http://schemas.openxmlformats.org/officeDocument/2006/relationships/image" Target="../media/image58.jpg"/><Relationship Id="rId5" Type="http://schemas.openxmlformats.org/officeDocument/2006/relationships/image" Target="../media/image1.emf"/><Relationship Id="rId4" Type="http://schemas.openxmlformats.org/officeDocument/2006/relationships/oleObject" Target="../embeddings/oleObject33.bin"/></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80.xml"/><Relationship Id="rId6" Type="http://schemas.openxmlformats.org/officeDocument/2006/relationships/image" Target="../media/image59.jpg"/><Relationship Id="rId5" Type="http://schemas.openxmlformats.org/officeDocument/2006/relationships/image" Target="../media/image1.emf"/><Relationship Id="rId4" Type="http://schemas.openxmlformats.org/officeDocument/2006/relationships/oleObject" Target="../embeddings/oleObject34.bin"/></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81.xml"/><Relationship Id="rId6" Type="http://schemas.openxmlformats.org/officeDocument/2006/relationships/image" Target="../media/image60.jpg"/><Relationship Id="rId5" Type="http://schemas.openxmlformats.org/officeDocument/2006/relationships/image" Target="../media/image1.emf"/><Relationship Id="rId4" Type="http://schemas.openxmlformats.org/officeDocument/2006/relationships/oleObject" Target="../embeddings/oleObject33.bin"/></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82.xml"/><Relationship Id="rId6" Type="http://schemas.openxmlformats.org/officeDocument/2006/relationships/image" Target="../media/image61.jpg"/><Relationship Id="rId5" Type="http://schemas.openxmlformats.org/officeDocument/2006/relationships/image" Target="../media/image1.emf"/><Relationship Id="rId4" Type="http://schemas.openxmlformats.org/officeDocument/2006/relationships/oleObject" Target="../embeddings/oleObject33.bin"/></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83.xml"/><Relationship Id="rId6" Type="http://schemas.openxmlformats.org/officeDocument/2006/relationships/image" Target="../media/image62.jpg"/><Relationship Id="rId5" Type="http://schemas.openxmlformats.org/officeDocument/2006/relationships/image" Target="../media/image1.emf"/><Relationship Id="rId4" Type="http://schemas.openxmlformats.org/officeDocument/2006/relationships/oleObject" Target="../embeddings/oleObject33.bin"/></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84.xml"/><Relationship Id="rId6" Type="http://schemas.openxmlformats.org/officeDocument/2006/relationships/image" Target="../media/image63.jpg"/><Relationship Id="rId5" Type="http://schemas.openxmlformats.org/officeDocument/2006/relationships/image" Target="../media/image1.emf"/><Relationship Id="rId4" Type="http://schemas.openxmlformats.org/officeDocument/2006/relationships/oleObject" Target="../embeddings/oleObject35.bin"/></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85.xml"/><Relationship Id="rId6" Type="http://schemas.openxmlformats.org/officeDocument/2006/relationships/image" Target="../media/image64.jpg"/><Relationship Id="rId5" Type="http://schemas.openxmlformats.org/officeDocument/2006/relationships/image" Target="../media/image1.emf"/><Relationship Id="rId4" Type="http://schemas.openxmlformats.org/officeDocument/2006/relationships/oleObject" Target="../embeddings/oleObject36.bin"/></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86.xml"/><Relationship Id="rId6" Type="http://schemas.openxmlformats.org/officeDocument/2006/relationships/image" Target="../media/image65.jpg"/><Relationship Id="rId5" Type="http://schemas.openxmlformats.org/officeDocument/2006/relationships/image" Target="../media/image1.emf"/><Relationship Id="rId4" Type="http://schemas.openxmlformats.org/officeDocument/2006/relationships/oleObject" Target="../embeddings/oleObject37.bin"/></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87.xml"/><Relationship Id="rId6" Type="http://schemas.openxmlformats.org/officeDocument/2006/relationships/image" Target="../media/image66.jpg"/><Relationship Id="rId5" Type="http://schemas.openxmlformats.org/officeDocument/2006/relationships/image" Target="../media/image1.emf"/><Relationship Id="rId4" Type="http://schemas.openxmlformats.org/officeDocument/2006/relationships/oleObject" Target="../embeddings/oleObject36.bin"/></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88.xml"/><Relationship Id="rId6" Type="http://schemas.openxmlformats.org/officeDocument/2006/relationships/image" Target="../media/image67.jpg"/><Relationship Id="rId5" Type="http://schemas.openxmlformats.org/officeDocument/2006/relationships/image" Target="../media/image1.emf"/><Relationship Id="rId4" Type="http://schemas.openxmlformats.org/officeDocument/2006/relationships/oleObject" Target="../embeddings/oleObject36.bin"/></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89.xml"/><Relationship Id="rId6" Type="http://schemas.openxmlformats.org/officeDocument/2006/relationships/image" Target="../media/image68.jpg"/><Relationship Id="rId5" Type="http://schemas.openxmlformats.org/officeDocument/2006/relationships/image" Target="../media/image1.emf"/><Relationship Id="rId4" Type="http://schemas.openxmlformats.org/officeDocument/2006/relationships/oleObject" Target="../embeddings/oleObject36.bin"/></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90.xml"/><Relationship Id="rId6" Type="http://schemas.openxmlformats.org/officeDocument/2006/relationships/image" Target="../media/image69.jpg"/><Relationship Id="rId5" Type="http://schemas.openxmlformats.org/officeDocument/2006/relationships/image" Target="../media/image1.emf"/><Relationship Id="rId4" Type="http://schemas.openxmlformats.org/officeDocument/2006/relationships/oleObject" Target="../embeddings/oleObject38.bin"/></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1.emf"/><Relationship Id="rId5" Type="http://schemas.openxmlformats.org/officeDocument/2006/relationships/oleObject" Target="../embeddings/oleObject12.bin"/><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91.xml"/><Relationship Id="rId6" Type="http://schemas.openxmlformats.org/officeDocument/2006/relationships/image" Target="../media/image70.jpg"/><Relationship Id="rId5" Type="http://schemas.openxmlformats.org/officeDocument/2006/relationships/image" Target="../media/image1.emf"/><Relationship Id="rId4" Type="http://schemas.openxmlformats.org/officeDocument/2006/relationships/oleObject" Target="../embeddings/oleObject39.bin"/></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92.xml"/><Relationship Id="rId6" Type="http://schemas.openxmlformats.org/officeDocument/2006/relationships/image" Target="../media/image71.jpg"/><Relationship Id="rId5" Type="http://schemas.openxmlformats.org/officeDocument/2006/relationships/image" Target="../media/image1.emf"/><Relationship Id="rId4" Type="http://schemas.openxmlformats.org/officeDocument/2006/relationships/oleObject" Target="../embeddings/oleObject40.bin"/></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93.xml"/><Relationship Id="rId6" Type="http://schemas.openxmlformats.org/officeDocument/2006/relationships/image" Target="../media/image72.jpg"/><Relationship Id="rId5" Type="http://schemas.openxmlformats.org/officeDocument/2006/relationships/image" Target="../media/image1.emf"/><Relationship Id="rId4" Type="http://schemas.openxmlformats.org/officeDocument/2006/relationships/oleObject" Target="../embeddings/oleObject41.bin"/></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94.xml"/><Relationship Id="rId6" Type="http://schemas.openxmlformats.org/officeDocument/2006/relationships/image" Target="../media/image73.jpg"/><Relationship Id="rId5" Type="http://schemas.openxmlformats.org/officeDocument/2006/relationships/image" Target="../media/image1.emf"/><Relationship Id="rId4" Type="http://schemas.openxmlformats.org/officeDocument/2006/relationships/oleObject" Target="../embeddings/oleObject42.bin"/></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95.xml"/><Relationship Id="rId6" Type="http://schemas.openxmlformats.org/officeDocument/2006/relationships/image" Target="../media/image74.jpg"/><Relationship Id="rId5" Type="http://schemas.openxmlformats.org/officeDocument/2006/relationships/image" Target="../media/image1.emf"/><Relationship Id="rId4" Type="http://schemas.openxmlformats.org/officeDocument/2006/relationships/oleObject" Target="../embeddings/oleObject43.bin"/></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96.xml"/><Relationship Id="rId6" Type="http://schemas.openxmlformats.org/officeDocument/2006/relationships/image" Target="../media/image75.jpg"/><Relationship Id="rId5" Type="http://schemas.openxmlformats.org/officeDocument/2006/relationships/image" Target="../media/image1.emf"/><Relationship Id="rId4" Type="http://schemas.openxmlformats.org/officeDocument/2006/relationships/oleObject" Target="../embeddings/oleObject43.bin"/></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tags" Target="../tags/tag97.xml"/><Relationship Id="rId6" Type="http://schemas.openxmlformats.org/officeDocument/2006/relationships/image" Target="../media/image76.jpg"/><Relationship Id="rId5" Type="http://schemas.openxmlformats.org/officeDocument/2006/relationships/image" Target="../media/image1.emf"/><Relationship Id="rId4" Type="http://schemas.openxmlformats.org/officeDocument/2006/relationships/oleObject" Target="../embeddings/oleObject43.bin"/></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98.xml"/><Relationship Id="rId6" Type="http://schemas.openxmlformats.org/officeDocument/2006/relationships/image" Target="../media/image77.jpg"/><Relationship Id="rId5" Type="http://schemas.openxmlformats.org/officeDocument/2006/relationships/image" Target="../media/image1.emf"/><Relationship Id="rId4" Type="http://schemas.openxmlformats.org/officeDocument/2006/relationships/oleObject" Target="../embeddings/oleObject43.bin"/></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99.xml"/><Relationship Id="rId6" Type="http://schemas.openxmlformats.org/officeDocument/2006/relationships/image" Target="../media/image78.jpg"/><Relationship Id="rId5" Type="http://schemas.openxmlformats.org/officeDocument/2006/relationships/image" Target="../media/image1.emf"/><Relationship Id="rId4" Type="http://schemas.openxmlformats.org/officeDocument/2006/relationships/oleObject" Target="../embeddings/oleObject43.bin"/></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100.xml"/><Relationship Id="rId6" Type="http://schemas.openxmlformats.org/officeDocument/2006/relationships/image" Target="../media/image79.jpg"/><Relationship Id="rId5" Type="http://schemas.openxmlformats.org/officeDocument/2006/relationships/image" Target="../media/image1.emf"/><Relationship Id="rId4" Type="http://schemas.openxmlformats.org/officeDocument/2006/relationships/oleObject" Target="../embeddings/oleObject43.bin"/></Relationships>
</file>

<file path=ppt/slides/_rels/slide8.xml.rels><?xml version="1.0" encoding="UTF-8" standalone="yes"?>
<Relationships xmlns="http://schemas.openxmlformats.org/package/2006/relationships"><Relationship Id="rId8" Type="http://schemas.openxmlformats.org/officeDocument/2006/relationships/tags" Target="../tags/tag23.xml"/><Relationship Id="rId13" Type="http://schemas.openxmlformats.org/officeDocument/2006/relationships/tags" Target="../tags/tag28.xml"/><Relationship Id="rId18" Type="http://schemas.openxmlformats.org/officeDocument/2006/relationships/image" Target="../media/image5.emf"/><Relationship Id="rId3" Type="http://schemas.openxmlformats.org/officeDocument/2006/relationships/tags" Target="../tags/tag18.xml"/><Relationship Id="rId21" Type="http://schemas.openxmlformats.org/officeDocument/2006/relationships/image" Target="../media/image8.png"/><Relationship Id="rId7" Type="http://schemas.openxmlformats.org/officeDocument/2006/relationships/tags" Target="../tags/tag22.xml"/><Relationship Id="rId12" Type="http://schemas.openxmlformats.org/officeDocument/2006/relationships/tags" Target="../tags/tag27.xml"/><Relationship Id="rId17" Type="http://schemas.openxmlformats.org/officeDocument/2006/relationships/oleObject" Target="../embeddings/oleObject13.bin"/><Relationship Id="rId2" Type="http://schemas.openxmlformats.org/officeDocument/2006/relationships/tags" Target="../tags/tag17.xml"/><Relationship Id="rId16" Type="http://schemas.openxmlformats.org/officeDocument/2006/relationships/notesSlide" Target="../notesSlides/notesSlide8.xml"/><Relationship Id="rId20" Type="http://schemas.openxmlformats.org/officeDocument/2006/relationships/image" Target="../media/image7.svg"/><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tags" Target="../tags/tag26.xml"/><Relationship Id="rId5" Type="http://schemas.openxmlformats.org/officeDocument/2006/relationships/tags" Target="../tags/tag20.xml"/><Relationship Id="rId15" Type="http://schemas.openxmlformats.org/officeDocument/2006/relationships/slideLayout" Target="../slideLayouts/slideLayout2.xml"/><Relationship Id="rId10" Type="http://schemas.openxmlformats.org/officeDocument/2006/relationships/tags" Target="../tags/tag25.xml"/><Relationship Id="rId19" Type="http://schemas.openxmlformats.org/officeDocument/2006/relationships/image" Target="../media/image6.png"/><Relationship Id="rId4" Type="http://schemas.openxmlformats.org/officeDocument/2006/relationships/tags" Target="../tags/tag19.xml"/><Relationship Id="rId9" Type="http://schemas.openxmlformats.org/officeDocument/2006/relationships/tags" Target="../tags/tag24.xml"/><Relationship Id="rId14" Type="http://schemas.openxmlformats.org/officeDocument/2006/relationships/tags" Target="../tags/tag29.xml"/><Relationship Id="rId22" Type="http://schemas.openxmlformats.org/officeDocument/2006/relationships/image" Target="../media/image9.sv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101.xml"/><Relationship Id="rId6" Type="http://schemas.openxmlformats.org/officeDocument/2006/relationships/image" Target="../media/image80.jpg"/><Relationship Id="rId5" Type="http://schemas.openxmlformats.org/officeDocument/2006/relationships/image" Target="../media/image1.emf"/><Relationship Id="rId4" Type="http://schemas.openxmlformats.org/officeDocument/2006/relationships/oleObject" Target="../embeddings/oleObject43.bin"/></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102.xml"/><Relationship Id="rId6" Type="http://schemas.openxmlformats.org/officeDocument/2006/relationships/image" Target="../media/image81.jpg"/><Relationship Id="rId5" Type="http://schemas.openxmlformats.org/officeDocument/2006/relationships/image" Target="../media/image1.emf"/><Relationship Id="rId4" Type="http://schemas.openxmlformats.org/officeDocument/2006/relationships/oleObject" Target="../embeddings/oleObject42.bin"/></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103.xml"/><Relationship Id="rId6" Type="http://schemas.openxmlformats.org/officeDocument/2006/relationships/image" Target="../media/image82.jpg"/><Relationship Id="rId5" Type="http://schemas.openxmlformats.org/officeDocument/2006/relationships/image" Target="../media/image1.emf"/><Relationship Id="rId4" Type="http://schemas.openxmlformats.org/officeDocument/2006/relationships/oleObject" Target="../embeddings/oleObject44.bin"/></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104.xml"/><Relationship Id="rId6" Type="http://schemas.openxmlformats.org/officeDocument/2006/relationships/image" Target="../media/image83.jpg"/><Relationship Id="rId5" Type="http://schemas.openxmlformats.org/officeDocument/2006/relationships/image" Target="../media/image1.emf"/><Relationship Id="rId4" Type="http://schemas.openxmlformats.org/officeDocument/2006/relationships/oleObject" Target="../embeddings/oleObject45.bin"/></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105.xml"/><Relationship Id="rId6" Type="http://schemas.openxmlformats.org/officeDocument/2006/relationships/image" Target="../media/image84.jpg"/><Relationship Id="rId5" Type="http://schemas.openxmlformats.org/officeDocument/2006/relationships/image" Target="../media/image1.emf"/><Relationship Id="rId4" Type="http://schemas.openxmlformats.org/officeDocument/2006/relationships/oleObject" Target="../embeddings/oleObject45.bin"/></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106.xml"/><Relationship Id="rId6" Type="http://schemas.openxmlformats.org/officeDocument/2006/relationships/image" Target="../media/image85.jpg"/><Relationship Id="rId5" Type="http://schemas.openxmlformats.org/officeDocument/2006/relationships/image" Target="../media/image1.emf"/><Relationship Id="rId4" Type="http://schemas.openxmlformats.org/officeDocument/2006/relationships/oleObject" Target="../embeddings/oleObject45.bin"/></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107.xml"/><Relationship Id="rId6" Type="http://schemas.openxmlformats.org/officeDocument/2006/relationships/image" Target="../media/image86.jpg"/><Relationship Id="rId5" Type="http://schemas.openxmlformats.org/officeDocument/2006/relationships/image" Target="../media/image1.emf"/><Relationship Id="rId4" Type="http://schemas.openxmlformats.org/officeDocument/2006/relationships/oleObject" Target="../embeddings/oleObject45.bin"/></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108.xml"/><Relationship Id="rId6" Type="http://schemas.openxmlformats.org/officeDocument/2006/relationships/image" Target="../media/image87.jpg"/><Relationship Id="rId5" Type="http://schemas.openxmlformats.org/officeDocument/2006/relationships/image" Target="../media/image1.emf"/><Relationship Id="rId4" Type="http://schemas.openxmlformats.org/officeDocument/2006/relationships/oleObject" Target="../embeddings/oleObject45.bin"/></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xml"/><Relationship Id="rId1" Type="http://schemas.openxmlformats.org/officeDocument/2006/relationships/tags" Target="../tags/tag109.xml"/><Relationship Id="rId6" Type="http://schemas.openxmlformats.org/officeDocument/2006/relationships/image" Target="../media/image88.jpeg"/><Relationship Id="rId5" Type="http://schemas.openxmlformats.org/officeDocument/2006/relationships/image" Target="../media/image1.emf"/><Relationship Id="rId4" Type="http://schemas.openxmlformats.org/officeDocument/2006/relationships/oleObject" Target="../embeddings/oleObject46.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30.xml"/><Relationship Id="rId5" Type="http://schemas.openxmlformats.org/officeDocument/2006/relationships/image" Target="../media/image1.emf"/><Relationship Id="rId4" Type="http://schemas.openxmlformats.org/officeDocument/2006/relationships/oleObject" Target="../embeddings/oleObject6.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F5950-DD41-E5EE-432C-D05FFF64AAD1}"/>
            </a:ext>
          </a:extLst>
        </p:cNvPr>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7A81CCE-F54F-F7B0-46E4-93C00C7B172D}"/>
              </a:ext>
            </a:extLst>
          </p:cNvPr>
          <p:cNvGraphicFramePr>
            <a:graphicFrameLocks noChangeAspect="1"/>
          </p:cNvGraphicFramePr>
          <p:nvPr>
            <p:custDataLst>
              <p:tags r:id="rId1"/>
            </p:custDataLst>
            <p:extLst>
              <p:ext uri="{D42A27DB-BD31-4B8C-83A1-F6EECF244321}">
                <p14:modId xmlns:p14="http://schemas.microsoft.com/office/powerpoint/2010/main" val="15645490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27" imgH="327" progId="TCLayout.ActiveDocument.1">
                  <p:embed/>
                </p:oleObj>
              </mc:Choice>
              <mc:Fallback>
                <p:oleObj name="think-cell Slide" r:id="rId4" imgW="327" imgH="327" progId="TCLayout.ActiveDocument.1">
                  <p:embed/>
                  <p:pic>
                    <p:nvPicPr>
                      <p:cNvPr id="8" name="Object 7" hidden="1">
                        <a:extLst>
                          <a:ext uri="{FF2B5EF4-FFF2-40B4-BE49-F238E27FC236}">
                            <a16:creationId xmlns:a16="http://schemas.microsoft.com/office/drawing/2014/main" id="{27A81CCE-F54F-F7B0-46E4-93C00C7B172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 name="Picture 2" descr="A cartoon of people sitting in circle&#10;&#10;AI-generated content may be incorrect.">
            <a:extLst>
              <a:ext uri="{FF2B5EF4-FFF2-40B4-BE49-F238E27FC236}">
                <a16:creationId xmlns:a16="http://schemas.microsoft.com/office/drawing/2014/main" id="{4803AF68-D459-99D5-A709-CE75BC9F7A6A}"/>
              </a:ext>
            </a:extLst>
          </p:cNvPr>
          <p:cNvPicPr>
            <a:picLocks noChangeAspect="1"/>
          </p:cNvPicPr>
          <p:nvPr/>
        </p:nvPicPr>
        <p:blipFill>
          <a:blip r:embed="rId6"/>
          <a:stretch>
            <a:fillRect/>
          </a:stretch>
        </p:blipFill>
        <p:spPr>
          <a:xfrm>
            <a:off x="965" y="0"/>
            <a:ext cx="12190070" cy="6858000"/>
          </a:xfrm>
          <a:prstGeom prst="rect">
            <a:avLst/>
          </a:prstGeom>
        </p:spPr>
      </p:pic>
      <p:sp>
        <p:nvSpPr>
          <p:cNvPr id="7" name="Rectangle 1">
            <a:extLst>
              <a:ext uri="{FF2B5EF4-FFF2-40B4-BE49-F238E27FC236}">
                <a16:creationId xmlns:a16="http://schemas.microsoft.com/office/drawing/2014/main" id="{AB6A7290-A617-EDF1-4F91-D28B9D8E8EEF}"/>
              </a:ext>
            </a:extLst>
          </p:cNvPr>
          <p:cNvSpPr/>
          <p:nvPr/>
        </p:nvSpPr>
        <p:spPr bwMode="gray">
          <a:xfrm>
            <a:off x="-774" y="5495278"/>
            <a:ext cx="12192774" cy="13627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000" b="1" dirty="0">
                <a:solidFill>
                  <a:srgbClr val="575757"/>
                </a:solidFill>
                <a:latin typeface="BIZ UDPゴシック" panose="020B0400000000000000" pitchFamily="50" charset="-128"/>
                <a:ea typeface="BIZ UDPゴシック" panose="020B0400000000000000" pitchFamily="50" charset="-128"/>
                <a:sym typeface="BIZ UDPゴシック" panose="020B0400000000000000" pitchFamily="50" charset="-128"/>
              </a:rPr>
              <a:t>講師用ガイドライン</a:t>
            </a:r>
          </a:p>
        </p:txBody>
      </p:sp>
      <p:sp>
        <p:nvSpPr>
          <p:cNvPr id="9" name="楕円 8">
            <a:extLst>
              <a:ext uri="{FF2B5EF4-FFF2-40B4-BE49-F238E27FC236}">
                <a16:creationId xmlns:a16="http://schemas.microsoft.com/office/drawing/2014/main" id="{B7E57C46-450C-8A43-0F54-95CD6A0B5B2A}"/>
              </a:ext>
            </a:extLst>
          </p:cNvPr>
          <p:cNvSpPr/>
          <p:nvPr/>
        </p:nvSpPr>
        <p:spPr bwMode="gray">
          <a:xfrm>
            <a:off x="9144022" y="5683485"/>
            <a:ext cx="2539013" cy="986308"/>
          </a:xfrm>
          <a:prstGeom prst="ellipse">
            <a:avLst/>
          </a:prstGeom>
          <a:solidFill>
            <a:srgbClr val="7D6DAB"/>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rgbClr val="FFFFFF"/>
                </a:solidFill>
                <a:latin typeface="BIZ UDPゴシック" panose="020B0400000000000000" pitchFamily="50" charset="-128"/>
                <a:ea typeface="BIZ UDPゴシック" panose="020B0400000000000000" pitchFamily="50" charset="-128"/>
                <a:sym typeface="BIZ UDPゴシック" panose="020B0400000000000000" pitchFamily="50" charset="-128"/>
              </a:rPr>
              <a:t>シニア</a:t>
            </a:r>
            <a:br>
              <a:rPr kumimoji="1" lang="en-US" altLang="ja-JP" sz="2400" dirty="0">
                <a:solidFill>
                  <a:srgbClr val="FFFFFF"/>
                </a:solidFill>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2400" dirty="0">
                <a:solidFill>
                  <a:srgbClr val="FFFFFF"/>
                </a:solidFill>
                <a:latin typeface="BIZ UDPゴシック" panose="020B0400000000000000" pitchFamily="50" charset="-128"/>
                <a:ea typeface="BIZ UDPゴシック" panose="020B0400000000000000" pitchFamily="50" charset="-128"/>
                <a:sym typeface="BIZ UDPゴシック" panose="020B0400000000000000" pitchFamily="50" charset="-128"/>
              </a:rPr>
              <a:t>向け講座</a:t>
            </a:r>
            <a:endParaRPr kumimoji="1" lang="en-US" sz="2400" dirty="0">
              <a:solidFill>
                <a:srgbClr val="FFFFFF"/>
              </a:solidFill>
            </a:endParaRPr>
          </a:p>
        </p:txBody>
      </p:sp>
    </p:spTree>
    <p:extLst>
      <p:ext uri="{BB962C8B-B14F-4D97-AF65-F5344CB8AC3E}">
        <p14:creationId xmlns:p14="http://schemas.microsoft.com/office/powerpoint/2010/main" val="25341557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577438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a:lstStyle/>
          <a:p>
            <a:r>
              <a:rPr lang="ja-JP" altLang="en-US" dirty="0">
                <a:sym typeface="BIZ UDPゴシック" panose="020B0400000000000000" pitchFamily="50" charset="-128"/>
              </a:rPr>
              <a:t>講師の説明例文</a:t>
            </a:r>
            <a:r>
              <a:rPr lang="en-US" altLang="ja-JP" dirty="0"/>
              <a:t>(</a:t>
            </a:r>
            <a:r>
              <a:rPr lang="ja-JP" altLang="en-US" dirty="0"/>
              <a:t>教材 </a:t>
            </a:r>
            <a:r>
              <a:rPr lang="en-US" altLang="ja-JP" dirty="0"/>
              <a:t>P1)</a:t>
            </a:r>
            <a:endParaRPr lang="en-US" dirty="0">
              <a:sym typeface="BIZ UDPゴシック" panose="020B0400000000000000" pitchFamily="50" charset="-128"/>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sym typeface="BIZ UDPゴシック" panose="020B0400000000000000" pitchFamily="50" charset="-128"/>
              </a:rPr>
              <a:pPr/>
              <a:t>9</a:t>
            </a:fld>
            <a:endParaRPr lang="ja-JP" altLang="en-US">
              <a:sym typeface="BIZ UDPゴシック" panose="020B0400000000000000" pitchFamily="50" charset="-128"/>
            </a:endParaRPr>
          </a:p>
        </p:txBody>
      </p:sp>
      <p:sp>
        <p:nvSpPr>
          <p:cNvPr id="8" name="Rectangle: Rounded Corners 7">
            <a:extLst>
              <a:ext uri="{FF2B5EF4-FFF2-40B4-BE49-F238E27FC236}">
                <a16:creationId xmlns:a16="http://schemas.microsoft.com/office/drawing/2014/main" id="{057D9EE4-70B6-28A5-033D-C8BF516CEB4D}"/>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9" name="Rectangle: Rounded Corners 8">
            <a:extLst>
              <a:ext uri="{FF2B5EF4-FFF2-40B4-BE49-F238E27FC236}">
                <a16:creationId xmlns:a16="http://schemas.microsoft.com/office/drawing/2014/main" id="{BAA8D0AC-D153-1E74-3C0D-FCCBD23B26AB}"/>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1" name="Rectangle 23">
            <a:extLst>
              <a:ext uri="{FF2B5EF4-FFF2-40B4-BE49-F238E27FC236}">
                <a16:creationId xmlns:a16="http://schemas.microsoft.com/office/drawing/2014/main" id="{C650F774-9C1E-023D-4306-2F6407EAB22D}"/>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12" name="Picture 11">
            <a:extLst>
              <a:ext uri="{FF2B5EF4-FFF2-40B4-BE49-F238E27FC236}">
                <a16:creationId xmlns:a16="http://schemas.microsoft.com/office/drawing/2014/main" id="{8031EA0D-7C5E-1BBA-9DEE-5873A8C36A03}"/>
              </a:ext>
            </a:extLst>
          </p:cNvPr>
          <p:cNvPicPr>
            <a:picLocks noChangeAspect="1"/>
          </p:cNvPicPr>
          <p:nvPr/>
        </p:nvPicPr>
        <p:blipFill>
          <a:blip r:embed="rId6"/>
          <a:stretch>
            <a:fillRect/>
          </a:stretch>
        </p:blipFill>
        <p:spPr>
          <a:xfrm>
            <a:off x="640348" y="1307368"/>
            <a:ext cx="4502176" cy="2532157"/>
          </a:xfrm>
          <a:prstGeom prst="rect">
            <a:avLst/>
          </a:prstGeom>
        </p:spPr>
      </p:pic>
      <p:sp>
        <p:nvSpPr>
          <p:cNvPr id="13" name="TextBox 12">
            <a:extLst>
              <a:ext uri="{FF2B5EF4-FFF2-40B4-BE49-F238E27FC236}">
                <a16:creationId xmlns:a16="http://schemas.microsoft.com/office/drawing/2014/main" id="{4A5A5439-1C02-1701-3231-3A67530DE2C7}"/>
              </a:ext>
            </a:extLst>
          </p:cNvPr>
          <p:cNvSpPr txBox="1"/>
          <p:nvPr/>
        </p:nvSpPr>
        <p:spPr>
          <a:xfrm>
            <a:off x="5576552" y="1231714"/>
            <a:ext cx="6278451" cy="2805063"/>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最近では、スマホやパソコンを使うことが当たり前になり、多くの情報が</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簡単に手に入るようになりました。しかし、その一方で、ニセ・誤情報や</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誹謗中傷などのトラブルに遭遇することもあります。一人ひとりが</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ＩＣＴリテラシーを身につけることで、安心できる情報社会をつくり、守って</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いきましょう。</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本教材では、</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安全にデジタル技術や情報を活用し、課題を解決できるようになること、</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周りのことを考え、責任ある行動がとれるようになること、</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新しいデジタル技術や課題にも柔軟に対応できるようになること、</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を目指しています。</a:t>
            </a:r>
            <a:endParaRPr kumimoji="1" lang="ja-JP" altLang="en-US" sz="1400" spc="100" dirty="0">
              <a:solidFill>
                <a:srgbClr val="E71C57"/>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4" name="Rectangle: Rounded Corners 1">
            <a:extLst>
              <a:ext uri="{FF2B5EF4-FFF2-40B4-BE49-F238E27FC236}">
                <a16:creationId xmlns:a16="http://schemas.microsoft.com/office/drawing/2014/main" id="{BC242296-26C4-9C5B-7CBD-065D0CE2215D}"/>
              </a:ext>
            </a:extLst>
          </p:cNvPr>
          <p:cNvSpPr/>
          <p:nvPr/>
        </p:nvSpPr>
        <p:spPr bwMode="gray">
          <a:xfrm>
            <a:off x="5576552" y="4112429"/>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6762899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4950038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23">
            <a:extLst>
              <a:ext uri="{FF2B5EF4-FFF2-40B4-BE49-F238E27FC236}">
                <a16:creationId xmlns:a16="http://schemas.microsoft.com/office/drawing/2014/main" id="{B3EA5E64-8C6A-21E7-78F8-EB9DE0B14AA4}"/>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8" name="Picture 7">
            <a:extLst>
              <a:ext uri="{FF2B5EF4-FFF2-40B4-BE49-F238E27FC236}">
                <a16:creationId xmlns:a16="http://schemas.microsoft.com/office/drawing/2014/main" id="{885710D3-C0F1-47CE-A218-5E9C5E2FFEC3}"/>
              </a:ext>
            </a:extLst>
          </p:cNvPr>
          <p:cNvPicPr>
            <a:picLocks noChangeAspect="1"/>
          </p:cNvPicPr>
          <p:nvPr/>
        </p:nvPicPr>
        <p:blipFill>
          <a:blip r:embed="rId6"/>
          <a:stretch>
            <a:fillRect/>
          </a:stretch>
        </p:blipFill>
        <p:spPr>
          <a:xfrm>
            <a:off x="640347" y="1307368"/>
            <a:ext cx="4502386" cy="2532157"/>
          </a:xfrm>
          <a:prstGeom prst="rect">
            <a:avLst/>
          </a:prstGeom>
        </p:spPr>
      </p:pic>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a:lstStyle/>
          <a:p>
            <a:r>
              <a:rPr lang="ja-JP" altLang="en-US" dirty="0">
                <a:latin typeface="BIZ UDPゴシック" panose="020B0400000000000000" pitchFamily="50" charset="-128"/>
                <a:ea typeface="BIZ UDPゴシック" panose="020B0400000000000000" pitchFamily="50" charset="-128"/>
                <a:sym typeface="BIZ UDPゴシック" panose="020B0400000000000000" pitchFamily="50" charset="-128"/>
              </a:rPr>
              <a:t>講師の説明例文</a:t>
            </a:r>
            <a:r>
              <a:rPr lang="en-US" altLang="ja-JP" dirty="0"/>
              <a:t>(</a:t>
            </a:r>
            <a:r>
              <a:rPr lang="ja-JP" altLang="en-US" dirty="0"/>
              <a:t>教材 </a:t>
            </a:r>
            <a:r>
              <a:rPr lang="en-US" altLang="ja-JP" dirty="0"/>
              <a:t>P2)</a:t>
            </a:r>
            <a:endParaRPr lang="en-US"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latin typeface="BIZ UDPゴシック" panose="020B0400000000000000" pitchFamily="50" charset="-128"/>
                <a:ea typeface="BIZ UDPゴシック" panose="020B0400000000000000" pitchFamily="50" charset="-128"/>
                <a:sym typeface="BIZ UDPゴシック" panose="020B0400000000000000" pitchFamily="50" charset="-128"/>
              </a:rPr>
              <a:pPr/>
              <a:t>10</a:t>
            </a:fld>
            <a:endParaRPr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9" name="TextBox 8">
            <a:extLst>
              <a:ext uri="{FF2B5EF4-FFF2-40B4-BE49-F238E27FC236}">
                <a16:creationId xmlns:a16="http://schemas.microsoft.com/office/drawing/2014/main" id="{BBD645E8-A89C-4CDB-BE20-B4A7D1878557}"/>
              </a:ext>
            </a:extLst>
          </p:cNvPr>
          <p:cNvSpPr txBox="1"/>
          <p:nvPr/>
        </p:nvSpPr>
        <p:spPr>
          <a:xfrm>
            <a:off x="5576552" y="1231714"/>
            <a:ext cx="6278451" cy="2283702"/>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まずはじめに、身の回りで起きた出来事について少し考えてみて</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ください。みなさんは、インターネットを使っていて、はっとしたことは</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ないでしょうか？</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b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例えば、「</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 SNS</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に誤って投稿した写真が、すぐに消したはずなのに、</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地域の人に広まってしまった」、「流れてきた動画が面白くて、</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やめられなくなった」、などといったことはなかったでしょうか？</a:t>
            </a:r>
          </a:p>
          <a:p>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こうしたはっとした体験は、デジタル空間のどんな特徴からくるもの</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なのでしょうか？</a:t>
            </a:r>
          </a:p>
        </p:txBody>
      </p:sp>
      <p:sp>
        <p:nvSpPr>
          <p:cNvPr id="14" name="Rectangle: Rounded Corners 1">
            <a:extLst>
              <a:ext uri="{FF2B5EF4-FFF2-40B4-BE49-F238E27FC236}">
                <a16:creationId xmlns:a16="http://schemas.microsoft.com/office/drawing/2014/main" id="{76E5E9FC-D2F7-C031-848E-F06C1EB4DFBF}"/>
              </a:ext>
            </a:extLst>
          </p:cNvPr>
          <p:cNvSpPr/>
          <p:nvPr/>
        </p:nvSpPr>
        <p:spPr bwMode="gray">
          <a:xfrm>
            <a:off x="5576552" y="3588067"/>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grpSp>
        <p:nvGrpSpPr>
          <p:cNvPr id="5" name="Group 4">
            <a:extLst>
              <a:ext uri="{FF2B5EF4-FFF2-40B4-BE49-F238E27FC236}">
                <a16:creationId xmlns:a16="http://schemas.microsoft.com/office/drawing/2014/main" id="{A411A0F3-9D3E-36E9-875C-769410A1CBCD}"/>
              </a:ext>
            </a:extLst>
          </p:cNvPr>
          <p:cNvGrpSpPr/>
          <p:nvPr/>
        </p:nvGrpSpPr>
        <p:grpSpPr bwMode="blackGray">
          <a:xfrm>
            <a:off x="0" y="4940300"/>
            <a:ext cx="12192000" cy="1409700"/>
            <a:chOff x="0" y="4876800"/>
            <a:chExt cx="12192000" cy="1409700"/>
          </a:xfrm>
        </p:grpSpPr>
        <p:sp>
          <p:nvSpPr>
            <p:cNvPr id="7" name="Rectangle 6">
              <a:extLst>
                <a:ext uri="{FF2B5EF4-FFF2-40B4-BE49-F238E27FC236}">
                  <a16:creationId xmlns:a16="http://schemas.microsoft.com/office/drawing/2014/main" id="{D1D72220-157F-F811-955F-3284F042DE70}"/>
                </a:ext>
              </a:extLst>
            </p:cNvPr>
            <p:cNvSpPr/>
            <p:nvPr/>
          </p:nvSpPr>
          <p:spPr bwMode="blackGray">
            <a:xfrm>
              <a:off x="0" y="5016500"/>
              <a:ext cx="12192000" cy="1270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24000" lvl="1" indent="-216000">
                <a:buClr>
                  <a:schemeClr val="tx2"/>
                </a:buClr>
                <a:buFont typeface="Trebuchet MS" panose="020B0603020202020204" pitchFamily="34" charset="0"/>
                <a:buChar char="•"/>
              </a:pPr>
              <a:endParaRPr lang="en-US" altLang="ja-JP"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sp>
          <p:nvSpPr>
            <p:cNvPr id="10" name="Rectangle 9">
              <a:extLst>
                <a:ext uri="{FF2B5EF4-FFF2-40B4-BE49-F238E27FC236}">
                  <a16:creationId xmlns:a16="http://schemas.microsoft.com/office/drawing/2014/main" id="{95AC96C8-BA87-D56D-3FE9-3F11BCA34773}"/>
                </a:ext>
              </a:extLst>
            </p:cNvPr>
            <p:cNvSpPr/>
            <p:nvPr/>
          </p:nvSpPr>
          <p:spPr bwMode="blackGray">
            <a:xfrm>
              <a:off x="566487" y="5328335"/>
              <a:ext cx="11059026" cy="809342"/>
            </a:xfrm>
            <a:prstGeom prst="rect">
              <a:avLst/>
            </a:prstGeom>
            <a:noFill/>
            <a:ln>
              <a:noFill/>
            </a:ln>
            <a:extLst>
              <a:ext uri="{909E8E84-426E-40DD-AFC4-6F175D3DCCD1}">
                <a14:hiddenFill xmlns:a14="http://schemas.microsoft.com/office/drawing/2010/main">
                  <a:solidFill>
                    <a:srgbClr val="FFFFFF"/>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324000" lvl="1" indent="-216000">
                <a:buClr>
                  <a:schemeClr val="tx2"/>
                </a:buClr>
                <a:buFont typeface="Trebuchet MS" panose="020B0603020202020204" pitchFamily="34" charset="0"/>
                <a:buChar char="•"/>
              </a:pPr>
              <a:r>
                <a:rPr lang="ja-JP" altLang="en-US" sz="1600" b="1" dirty="0">
                  <a:solidFill>
                    <a:sysClr val="windowText" lastClr="000000"/>
                  </a:solidFill>
                  <a:latin typeface="Trebuchet MS" panose="020B0603020202020204" pitchFamily="34" charset="0"/>
                  <a:ea typeface="BIZ UDPゴシック" panose="020B0400000000000000" pitchFamily="50" charset="-128"/>
                  <a:sym typeface="Trebuchet MS" panose="020B0603020202020204" pitchFamily="34" charset="0"/>
                </a:rPr>
                <a:t>講義の冒頭に身近な体験について問いかけることで、自分ごととして捉えやすくし、興味を持って学習に取り組める</a:t>
              </a:r>
              <a:br>
                <a:rPr lang="en-US" altLang="ja-JP" sz="1600" b="1" dirty="0">
                  <a:solidFill>
                    <a:sysClr val="windowText" lastClr="000000"/>
                  </a:solidFill>
                  <a:latin typeface="Trebuchet MS" panose="020B0603020202020204" pitchFamily="34" charset="0"/>
                  <a:ea typeface="BIZ UDPゴシック" panose="020B0400000000000000" pitchFamily="50" charset="-128"/>
                  <a:sym typeface="Trebuchet MS" panose="020B0603020202020204" pitchFamily="34" charset="0"/>
                </a:rPr>
              </a:br>
              <a:r>
                <a:rPr lang="ja-JP" altLang="en-US" sz="1600" b="1" dirty="0">
                  <a:solidFill>
                    <a:sysClr val="windowText" lastClr="000000"/>
                  </a:solidFill>
                  <a:latin typeface="Trebuchet MS" panose="020B0603020202020204" pitchFamily="34" charset="0"/>
                  <a:ea typeface="BIZ UDPゴシック" panose="020B0400000000000000" pitchFamily="50" charset="-128"/>
                  <a:sym typeface="Trebuchet MS" panose="020B0603020202020204" pitchFamily="34" charset="0"/>
                </a:rPr>
                <a:t>ようにしましょう。</a:t>
              </a:r>
              <a:endParaRPr lang="en-US" altLang="ja-JP" sz="1600" b="1" dirty="0">
                <a:solidFill>
                  <a:sysClr val="windowText" lastClr="000000"/>
                </a:solidFill>
                <a:latin typeface="Trebuchet MS" panose="020B0603020202020204" pitchFamily="34" charset="0"/>
                <a:ea typeface="BIZ UDPゴシック" panose="020B0400000000000000" pitchFamily="50" charset="-128"/>
                <a:sym typeface="Trebuchet MS" panose="020B0603020202020204" pitchFamily="34" charset="0"/>
              </a:endParaRPr>
            </a:p>
            <a:p>
              <a:pPr marL="324000" lvl="1" indent="-216000">
                <a:buClr>
                  <a:schemeClr val="tx2"/>
                </a:buClr>
                <a:buFont typeface="Trebuchet MS" panose="020B0603020202020204" pitchFamily="34" charset="0"/>
                <a:buChar char="•"/>
              </a:pPr>
              <a:r>
                <a:rPr lang="ja-JP" altLang="en-US" sz="1600" b="1" dirty="0">
                  <a:solidFill>
                    <a:sysClr val="windowText" lastClr="000000"/>
                  </a:solidFill>
                  <a:latin typeface="Trebuchet MS" panose="020B0603020202020204" pitchFamily="34" charset="0"/>
                  <a:ea typeface="BIZ UDPゴシック" panose="020B0400000000000000" pitchFamily="50" charset="-128"/>
                  <a:sym typeface="Trebuchet MS" panose="020B0603020202020204" pitchFamily="34" charset="0"/>
                </a:rPr>
                <a:t>「他にもどんな体験がありますか？」などと問いかけ、ウォーミングアップとしても利用ください。</a:t>
              </a:r>
              <a:endParaRPr lang="en-US" altLang="ja-JP" sz="1600" b="1" dirty="0">
                <a:solidFill>
                  <a:sysClr val="windowText" lastClr="000000"/>
                </a:solidFill>
                <a:latin typeface="Trebuchet MS" panose="020B0603020202020204" pitchFamily="34" charset="0"/>
                <a:ea typeface="BIZ UDPゴシック" panose="020B0400000000000000" pitchFamily="50" charset="-128"/>
                <a:sym typeface="Trebuchet MS" panose="020B0603020202020204" pitchFamily="34" charset="0"/>
              </a:endParaRPr>
            </a:p>
          </p:txBody>
        </p:sp>
        <p:grpSp>
          <p:nvGrpSpPr>
            <p:cNvPr id="11" name="Group 10">
              <a:extLst>
                <a:ext uri="{FF2B5EF4-FFF2-40B4-BE49-F238E27FC236}">
                  <a16:creationId xmlns:a16="http://schemas.microsoft.com/office/drawing/2014/main" id="{FDE7E6E0-F83D-8A26-43CE-4A6A023F46F6}"/>
                </a:ext>
              </a:extLst>
            </p:cNvPr>
            <p:cNvGrpSpPr/>
            <p:nvPr/>
          </p:nvGrpSpPr>
          <p:grpSpPr bwMode="blackGray">
            <a:xfrm>
              <a:off x="566487" y="4876800"/>
              <a:ext cx="2938713" cy="378884"/>
              <a:chOff x="566487" y="4826000"/>
              <a:chExt cx="2938713" cy="378884"/>
            </a:xfrm>
          </p:grpSpPr>
          <p:sp>
            <p:nvSpPr>
              <p:cNvPr id="12" name="Rectangle: Rounded Corners 11">
                <a:extLst>
                  <a:ext uri="{FF2B5EF4-FFF2-40B4-BE49-F238E27FC236}">
                    <a16:creationId xmlns:a16="http://schemas.microsoft.com/office/drawing/2014/main" id="{5D0AA895-0746-62E2-3822-E0E2AB10B2EC}"/>
                  </a:ext>
                </a:extLst>
              </p:cNvPr>
              <p:cNvSpPr/>
              <p:nvPr/>
            </p:nvSpPr>
            <p:spPr bwMode="blackGray">
              <a:xfrm>
                <a:off x="566487" y="4826000"/>
                <a:ext cx="2938713" cy="378884"/>
              </a:xfrm>
              <a:prstGeom prst="roundRect">
                <a:avLst>
                  <a:gd name="adj" fmla="val 50000"/>
                </a:avLst>
              </a:prstGeom>
              <a:solidFill>
                <a:srgbClr val="FF86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lnSpc>
                    <a:spcPct val="90000"/>
                  </a:lnSpc>
                  <a:spcAft>
                    <a:spcPts val="600"/>
                  </a:spcAft>
                </a:pPr>
                <a:r>
                  <a:rPr lang="ja-JP" altLang="en-US"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rPr>
                  <a:t>講義で意識したいポイント</a:t>
                </a:r>
                <a:endParaRPr lang="en-US" altLang="ja-JP"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endParaRPr>
              </a:p>
            </p:txBody>
          </p:sp>
          <p:grpSp>
            <p:nvGrpSpPr>
              <p:cNvPr id="13" name="Group 12">
                <a:extLst>
                  <a:ext uri="{FF2B5EF4-FFF2-40B4-BE49-F238E27FC236}">
                    <a16:creationId xmlns:a16="http://schemas.microsoft.com/office/drawing/2014/main" id="{9659231B-CE5F-A605-2EB5-5CADD4B424BE}"/>
                  </a:ext>
                </a:extLst>
              </p:cNvPr>
              <p:cNvGrpSpPr/>
              <p:nvPr/>
            </p:nvGrpSpPr>
            <p:grpSpPr bwMode="blackGray">
              <a:xfrm>
                <a:off x="608545" y="4861987"/>
                <a:ext cx="306910" cy="306910"/>
                <a:chOff x="608545" y="4873942"/>
                <a:chExt cx="306910" cy="306910"/>
              </a:xfrm>
            </p:grpSpPr>
            <p:sp>
              <p:nvSpPr>
                <p:cNvPr id="15" name="Oval 16">
                  <a:extLst>
                    <a:ext uri="{FF2B5EF4-FFF2-40B4-BE49-F238E27FC236}">
                      <a16:creationId xmlns:a16="http://schemas.microsoft.com/office/drawing/2014/main" id="{807BED1E-04F3-872E-BAFF-D96D6D2E36CE}"/>
                    </a:ext>
                  </a:extLst>
                </p:cNvPr>
                <p:cNvSpPr>
                  <a:spLocks noChangeArrowheads="1"/>
                </p:cNvSpPr>
                <p:nvPr/>
              </p:nvSpPr>
              <p:spPr bwMode="blackGray">
                <a:xfrm>
                  <a:off x="608545" y="4873942"/>
                  <a:ext cx="306910" cy="30691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6" name="Freeform 17">
                  <a:extLst>
                    <a:ext uri="{FF2B5EF4-FFF2-40B4-BE49-F238E27FC236}">
                      <a16:creationId xmlns:a16="http://schemas.microsoft.com/office/drawing/2014/main" id="{D9CCD0F4-261B-2C8D-3F8F-5A78F5423F54}"/>
                    </a:ext>
                  </a:extLst>
                </p:cNvPr>
                <p:cNvSpPr>
                  <a:spLocks/>
                </p:cNvSpPr>
                <p:nvPr/>
              </p:nvSpPr>
              <p:spPr bwMode="blackGray">
                <a:xfrm>
                  <a:off x="686176" y="4953378"/>
                  <a:ext cx="151650" cy="146233"/>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FF862C"/>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pSp>
      <p:sp>
        <p:nvSpPr>
          <p:cNvPr id="17" name="Rectangle: Rounded Corners 16">
            <a:extLst>
              <a:ext uri="{FF2B5EF4-FFF2-40B4-BE49-F238E27FC236}">
                <a16:creationId xmlns:a16="http://schemas.microsoft.com/office/drawing/2014/main" id="{7A3F064A-54E4-9AFE-08F4-0FC193FB3A5B}"/>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42480DCB-F926-D81A-1080-2E03FFDD3C1F}"/>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Tree>
    <p:extLst>
      <p:ext uri="{BB962C8B-B14F-4D97-AF65-F5344CB8AC3E}">
        <p14:creationId xmlns:p14="http://schemas.microsoft.com/office/powerpoint/2010/main" val="1059436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29079358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P3)</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11</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2287999"/>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一方で、インターネットは、私たちの学びや生活をより便利に、そして楽しくしてくれる可能性がたくさんあります。みなさんもインターネットを</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使っていて、こんなことができたらいいな、と思ったことはないでしょうか？</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「調べたいことの答えに、もっと早くたどり着けるようになりたい」、</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「遠くに住む孫たちと、顔を見ながら会話したい」という思いも</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あるかもしれません。</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ICT</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リテラシーを身につけ、安心・安全に、インターネットを便利に活用するにはどうしたらいいのか、一緒に考えていきましょう。</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bwMode="gray">
          <a:xfrm>
            <a:off x="5576552" y="3595365"/>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4" name="Picture 13">
            <a:extLst>
              <a:ext uri="{FF2B5EF4-FFF2-40B4-BE49-F238E27FC236}">
                <a16:creationId xmlns:a16="http://schemas.microsoft.com/office/drawing/2014/main" id="{FF18B49A-43AB-499D-A4C1-88C30FBD9B45}"/>
              </a:ext>
            </a:extLst>
          </p:cNvPr>
          <p:cNvPicPr>
            <a:picLocks noChangeAspect="1"/>
          </p:cNvPicPr>
          <p:nvPr/>
        </p:nvPicPr>
        <p:blipFill rotWithShape="1">
          <a:blip r:embed="rId6"/>
          <a:srcRect l="962" t="961" r="962"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28230773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6211942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P4)</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12</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3063596"/>
          </a:xfrm>
          <a:prstGeom prst="rect">
            <a:avLst/>
          </a:prstGeom>
          <a:noFill/>
        </p:spPr>
        <p:txBody>
          <a:bodyPr wrap="square" lIns="0" tIns="0" rIns="0" bIns="0" rtlCol="0">
            <a:spAutoFit/>
          </a:bodyPr>
          <a:lstStyle/>
          <a:p>
            <a:pPr>
              <a:lnSpc>
                <a:spcPct val="120000"/>
              </a:lnSpc>
            </a:pP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ICT</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リテラシーは大きく</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5</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つの分野で構成されます。</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１つめは「取得管理」する能力です。適切な情報の検索・保管方法を</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学びましょう。</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２つめは「安全確保」の能力です。デジタル空間に潜むトラブルから</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自分や周囲の人を守る力を身につけましょう。</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３つめは「他者・社会とのコラボ」の能力です。デジタル技術で</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コミュニケーションの幅が広がることを理解しましょう。</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４つめは「作成編集」の能力です。デジタル技術を活用すると、文章や画像、動画などさまざまなコンテンツを作成できます。新しくできるようになったことを理解してみましょう。</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最後の５つめは、「活用」の能力です。身の回りのさまざまな悩みや社会</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課題をデジタルを使って解決する力を身につけましょう。</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bwMode="gray">
          <a:xfrm>
            <a:off x="5576552" y="4358810"/>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3" name="Rectangle 12">
            <a:extLst>
              <a:ext uri="{FF2B5EF4-FFF2-40B4-BE49-F238E27FC236}">
                <a16:creationId xmlns:a16="http://schemas.microsoft.com/office/drawing/2014/main" id="{66A44FD4-B646-45F4-B040-DD9F4759BF78}"/>
              </a:ext>
            </a:extLst>
          </p:cNvPr>
          <p:cNvSpPr/>
          <p:nvPr/>
        </p:nvSpPr>
        <p:spPr bwMode="blackGray">
          <a:xfrm>
            <a:off x="0" y="5080000"/>
            <a:ext cx="12192000" cy="1270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24000" lvl="1" indent="-216000">
              <a:buClr>
                <a:schemeClr val="tx2"/>
              </a:buClr>
              <a:buFont typeface="Trebuchet MS" panose="020B0603020202020204" pitchFamily="34" charset="0"/>
              <a:buChar char="•"/>
            </a:pPr>
            <a:endParaRPr lang="en-US" altLang="ja-JP"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sp>
        <p:nvSpPr>
          <p:cNvPr id="14" name="Rectangle 13">
            <a:extLst>
              <a:ext uri="{FF2B5EF4-FFF2-40B4-BE49-F238E27FC236}">
                <a16:creationId xmlns:a16="http://schemas.microsoft.com/office/drawing/2014/main" id="{B1B4B05A-9608-47F8-8102-023FD472F304}"/>
              </a:ext>
            </a:extLst>
          </p:cNvPr>
          <p:cNvSpPr/>
          <p:nvPr/>
        </p:nvSpPr>
        <p:spPr bwMode="blackGray">
          <a:xfrm>
            <a:off x="566487" y="5391835"/>
            <a:ext cx="11059026" cy="809342"/>
          </a:xfrm>
          <a:prstGeom prst="rect">
            <a:avLst/>
          </a:prstGeom>
          <a:noFill/>
          <a:ln>
            <a:noFill/>
          </a:ln>
          <a:extLst>
            <a:ext uri="{909E8E84-426E-40DD-AFC4-6F175D3DCCD1}">
              <a14:hiddenFill xmlns:a14="http://schemas.microsoft.com/office/drawing/2010/main">
                <a:solidFill>
                  <a:srgbClr val="FFFFFF"/>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108000" lvl="1">
              <a:buClr>
                <a:schemeClr val="tx2"/>
              </a:buClr>
            </a:pP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どれか</a:t>
            </a:r>
            <a:r>
              <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1</a:t>
            </a: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つが身につけばいいのではなく、５つの領域をバランスよく身につけることが大切であることを強調しましょう。</a:t>
            </a:r>
          </a:p>
        </p:txBody>
      </p:sp>
      <p:grpSp>
        <p:nvGrpSpPr>
          <p:cNvPr id="15" name="Group 14">
            <a:extLst>
              <a:ext uri="{FF2B5EF4-FFF2-40B4-BE49-F238E27FC236}">
                <a16:creationId xmlns:a16="http://schemas.microsoft.com/office/drawing/2014/main" id="{526277A9-A3F6-471D-BDB5-BAA7C7AFEB95}"/>
              </a:ext>
            </a:extLst>
          </p:cNvPr>
          <p:cNvGrpSpPr/>
          <p:nvPr/>
        </p:nvGrpSpPr>
        <p:grpSpPr bwMode="blackGray">
          <a:xfrm>
            <a:off x="566487" y="4940300"/>
            <a:ext cx="2938713" cy="378884"/>
            <a:chOff x="566487" y="4826000"/>
            <a:chExt cx="2938713" cy="378884"/>
          </a:xfrm>
        </p:grpSpPr>
        <p:sp>
          <p:nvSpPr>
            <p:cNvPr id="16" name="Rectangle: Rounded Corners 15">
              <a:extLst>
                <a:ext uri="{FF2B5EF4-FFF2-40B4-BE49-F238E27FC236}">
                  <a16:creationId xmlns:a16="http://schemas.microsoft.com/office/drawing/2014/main" id="{31517422-02BB-45D3-B8C8-01A6B8ABA61B}"/>
                </a:ext>
              </a:extLst>
            </p:cNvPr>
            <p:cNvSpPr/>
            <p:nvPr/>
          </p:nvSpPr>
          <p:spPr bwMode="blackGray">
            <a:xfrm>
              <a:off x="566487" y="4826000"/>
              <a:ext cx="2938713" cy="378884"/>
            </a:xfrm>
            <a:prstGeom prst="roundRect">
              <a:avLst>
                <a:gd name="adj" fmla="val 50000"/>
              </a:avLst>
            </a:prstGeom>
            <a:solidFill>
              <a:srgbClr val="FF86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lnSpc>
                  <a:spcPct val="90000"/>
                </a:lnSpc>
                <a:spcAft>
                  <a:spcPts val="600"/>
                </a:spcAft>
              </a:pPr>
              <a:r>
                <a:rPr lang="ja-JP" altLang="en-US"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rPr>
                <a:t>講義で意識したいポイント</a:t>
              </a:r>
            </a:p>
          </p:txBody>
        </p:sp>
        <p:grpSp>
          <p:nvGrpSpPr>
            <p:cNvPr id="19" name="Group 18">
              <a:extLst>
                <a:ext uri="{FF2B5EF4-FFF2-40B4-BE49-F238E27FC236}">
                  <a16:creationId xmlns:a16="http://schemas.microsoft.com/office/drawing/2014/main" id="{9F62A61D-672A-4BBB-9B26-B2959E013BE0}"/>
                </a:ext>
              </a:extLst>
            </p:cNvPr>
            <p:cNvGrpSpPr/>
            <p:nvPr/>
          </p:nvGrpSpPr>
          <p:grpSpPr bwMode="blackGray">
            <a:xfrm>
              <a:off x="608545" y="4861987"/>
              <a:ext cx="306910" cy="306910"/>
              <a:chOff x="608545" y="4873942"/>
              <a:chExt cx="306910" cy="306910"/>
            </a:xfrm>
          </p:grpSpPr>
          <p:sp>
            <p:nvSpPr>
              <p:cNvPr id="20" name="Oval 16">
                <a:extLst>
                  <a:ext uri="{FF2B5EF4-FFF2-40B4-BE49-F238E27FC236}">
                    <a16:creationId xmlns:a16="http://schemas.microsoft.com/office/drawing/2014/main" id="{B4B97E01-E2DA-460E-9379-457A2D9BCB7A}"/>
                  </a:ext>
                </a:extLst>
              </p:cNvPr>
              <p:cNvSpPr>
                <a:spLocks noChangeArrowheads="1"/>
              </p:cNvSpPr>
              <p:nvPr/>
            </p:nvSpPr>
            <p:spPr bwMode="blackGray">
              <a:xfrm>
                <a:off x="608545" y="4873942"/>
                <a:ext cx="306910" cy="30691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1" name="Freeform 17">
                <a:extLst>
                  <a:ext uri="{FF2B5EF4-FFF2-40B4-BE49-F238E27FC236}">
                    <a16:creationId xmlns:a16="http://schemas.microsoft.com/office/drawing/2014/main" id="{92EADFAC-0E43-4C62-A162-71DFA400B4E0}"/>
                  </a:ext>
                </a:extLst>
              </p:cNvPr>
              <p:cNvSpPr>
                <a:spLocks/>
              </p:cNvSpPr>
              <p:nvPr/>
            </p:nvSpPr>
            <p:spPr bwMode="blackGray">
              <a:xfrm>
                <a:off x="686176" y="4953378"/>
                <a:ext cx="151650" cy="146233"/>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FF862C"/>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pic>
        <p:nvPicPr>
          <p:cNvPr id="23" name="Picture 22">
            <a:extLst>
              <a:ext uri="{FF2B5EF4-FFF2-40B4-BE49-F238E27FC236}">
                <a16:creationId xmlns:a16="http://schemas.microsoft.com/office/drawing/2014/main" id="{92C1FBBF-CDAB-44CF-A3E8-597E5DF0B6DE}"/>
              </a:ext>
            </a:extLst>
          </p:cNvPr>
          <p:cNvPicPr>
            <a:picLocks noChangeAspect="1"/>
          </p:cNvPicPr>
          <p:nvPr/>
        </p:nvPicPr>
        <p:blipFill rotWithShape="1">
          <a:blip r:embed="rId6"/>
          <a:srcRect l="973" t="961" r="951"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36683490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17699286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P5)</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13</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2805063"/>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本教材では、５つの分野の</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ICT</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リテラシーを幅広く身につけられるよう、</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５つのパートに分けて学んでいきます。</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各パートにおいて、</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パート</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1</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では、デジタル空間の特徴を知ること</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パート</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2</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では、自分の身をトラブルから守れるようになること</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パート</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3</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では、周りの人をトラブルから守れるようになること</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パート</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4</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では、社会に与えるリスクを知ること</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パート</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5</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では、デジタル技術をもっと便利に活用できるようになること</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を学びのゴールとしています。</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これらのゴールを達成して、デジタル空間での責任ある行動を知り、</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インターネットをより便利に使いこなしましょう。</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bwMode="gray">
          <a:xfrm>
            <a:off x="5576552" y="4112429"/>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3" name="Picture 12">
            <a:extLst>
              <a:ext uri="{FF2B5EF4-FFF2-40B4-BE49-F238E27FC236}">
                <a16:creationId xmlns:a16="http://schemas.microsoft.com/office/drawing/2014/main" id="{6CA50BA1-C68F-4679-8E15-07E66E9D91B7}"/>
              </a:ext>
            </a:extLst>
          </p:cNvPr>
          <p:cNvPicPr>
            <a:picLocks noChangeAspect="1"/>
          </p:cNvPicPr>
          <p:nvPr/>
        </p:nvPicPr>
        <p:blipFill rotWithShape="1">
          <a:blip r:embed="rId6"/>
          <a:srcRect l="962" t="961" r="962"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837175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21070121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P6)</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14</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478272"/>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それでは、パート</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1</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に入りましょう。</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本パートでは、デジタル空間の特徴を学んでいきます。</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bwMode="gray">
          <a:xfrm>
            <a:off x="5576552" y="1748086"/>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grpSp>
        <p:nvGrpSpPr>
          <p:cNvPr id="12" name="Group 11">
            <a:extLst>
              <a:ext uri="{FF2B5EF4-FFF2-40B4-BE49-F238E27FC236}">
                <a16:creationId xmlns:a16="http://schemas.microsoft.com/office/drawing/2014/main" id="{2F7861C6-7FFA-49E3-A863-244ECA8DF4F8}"/>
              </a:ext>
            </a:extLst>
          </p:cNvPr>
          <p:cNvGrpSpPr/>
          <p:nvPr/>
        </p:nvGrpSpPr>
        <p:grpSpPr bwMode="blackGray">
          <a:xfrm>
            <a:off x="0" y="4940300"/>
            <a:ext cx="12192000" cy="1409700"/>
            <a:chOff x="0" y="4876800"/>
            <a:chExt cx="12192000" cy="1409700"/>
          </a:xfrm>
        </p:grpSpPr>
        <p:sp>
          <p:nvSpPr>
            <p:cNvPr id="13" name="Rectangle 12">
              <a:extLst>
                <a:ext uri="{FF2B5EF4-FFF2-40B4-BE49-F238E27FC236}">
                  <a16:creationId xmlns:a16="http://schemas.microsoft.com/office/drawing/2014/main" id="{66A44FD4-B646-45F4-B040-DD9F4759BF78}"/>
                </a:ext>
              </a:extLst>
            </p:cNvPr>
            <p:cNvSpPr/>
            <p:nvPr/>
          </p:nvSpPr>
          <p:spPr bwMode="blackGray">
            <a:xfrm>
              <a:off x="0" y="5016500"/>
              <a:ext cx="12192000" cy="1270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24000" lvl="1" indent="-216000">
                <a:buClr>
                  <a:schemeClr val="tx2"/>
                </a:buClr>
                <a:buFont typeface="Trebuchet MS" panose="020B0603020202020204" pitchFamily="34" charset="0"/>
                <a:buChar char="•"/>
              </a:pPr>
              <a:endParaRPr lang="en-US" altLang="ja-JP"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sp>
          <p:nvSpPr>
            <p:cNvPr id="14" name="Rectangle 13">
              <a:extLst>
                <a:ext uri="{FF2B5EF4-FFF2-40B4-BE49-F238E27FC236}">
                  <a16:creationId xmlns:a16="http://schemas.microsoft.com/office/drawing/2014/main" id="{B1B4B05A-9608-47F8-8102-023FD472F304}"/>
                </a:ext>
              </a:extLst>
            </p:cNvPr>
            <p:cNvSpPr/>
            <p:nvPr/>
          </p:nvSpPr>
          <p:spPr bwMode="blackGray">
            <a:xfrm>
              <a:off x="566487" y="5328335"/>
              <a:ext cx="11059026" cy="809342"/>
            </a:xfrm>
            <a:prstGeom prst="rect">
              <a:avLst/>
            </a:prstGeom>
            <a:noFill/>
            <a:ln>
              <a:noFill/>
            </a:ln>
            <a:extLst>
              <a:ext uri="{909E8E84-426E-40DD-AFC4-6F175D3DCCD1}">
                <a14:hiddenFill xmlns:a14="http://schemas.microsoft.com/office/drawing/2010/main">
                  <a:solidFill>
                    <a:srgbClr val="FFFFFF"/>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324000" lvl="1" indent="-216000">
                <a:buClr>
                  <a:schemeClr val="tx2"/>
                </a:buClr>
                <a:buFont typeface="Trebuchet MS" panose="020B0603020202020204" pitchFamily="34" charset="0"/>
                <a:buChar char="•"/>
              </a:pPr>
              <a:r>
                <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PART1</a:t>
              </a: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では、デジタル空間の特徴を学ぶことで新しい課題に出会っても柔軟に対応できる力を身につけてもらうことを目指しています。</a:t>
              </a:r>
            </a:p>
            <a:p>
              <a:pPr marL="324000" lvl="1" indent="-216000">
                <a:buClr>
                  <a:schemeClr val="tx2"/>
                </a:buClr>
                <a:buFont typeface="Trebuchet MS" panose="020B0603020202020204" pitchFamily="34" charset="0"/>
                <a:buChar char="•"/>
              </a:pP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教材内で紹介しているトラブルやリスク事例が、デジタル空間のどんな特徴から起こるものなのか、紐づけて説明する</a:t>
              </a:r>
              <a:b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b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ことを意識しましょう。</a:t>
              </a:r>
            </a:p>
          </p:txBody>
        </p:sp>
        <p:grpSp>
          <p:nvGrpSpPr>
            <p:cNvPr id="15" name="Group 14">
              <a:extLst>
                <a:ext uri="{FF2B5EF4-FFF2-40B4-BE49-F238E27FC236}">
                  <a16:creationId xmlns:a16="http://schemas.microsoft.com/office/drawing/2014/main" id="{526277A9-A3F6-471D-BDB5-BAA7C7AFEB95}"/>
                </a:ext>
              </a:extLst>
            </p:cNvPr>
            <p:cNvGrpSpPr/>
            <p:nvPr/>
          </p:nvGrpSpPr>
          <p:grpSpPr bwMode="blackGray">
            <a:xfrm>
              <a:off x="566487" y="4876800"/>
              <a:ext cx="2938713" cy="378884"/>
              <a:chOff x="566487" y="4826000"/>
              <a:chExt cx="2938713" cy="378884"/>
            </a:xfrm>
          </p:grpSpPr>
          <p:sp>
            <p:nvSpPr>
              <p:cNvPr id="16" name="Rectangle: Rounded Corners 15">
                <a:extLst>
                  <a:ext uri="{FF2B5EF4-FFF2-40B4-BE49-F238E27FC236}">
                    <a16:creationId xmlns:a16="http://schemas.microsoft.com/office/drawing/2014/main" id="{31517422-02BB-45D3-B8C8-01A6B8ABA61B}"/>
                  </a:ext>
                </a:extLst>
              </p:cNvPr>
              <p:cNvSpPr/>
              <p:nvPr/>
            </p:nvSpPr>
            <p:spPr bwMode="blackGray">
              <a:xfrm>
                <a:off x="566487" y="4826000"/>
                <a:ext cx="2938713" cy="378884"/>
              </a:xfrm>
              <a:prstGeom prst="roundRect">
                <a:avLst>
                  <a:gd name="adj" fmla="val 50000"/>
                </a:avLst>
              </a:prstGeom>
              <a:solidFill>
                <a:srgbClr val="FF86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lnSpc>
                    <a:spcPct val="90000"/>
                  </a:lnSpc>
                  <a:spcAft>
                    <a:spcPts val="600"/>
                  </a:spcAft>
                </a:pPr>
                <a:r>
                  <a:rPr lang="ja-JP" altLang="en-US"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rPr>
                  <a:t>講義で意識したいポイント</a:t>
                </a:r>
              </a:p>
            </p:txBody>
          </p:sp>
          <p:grpSp>
            <p:nvGrpSpPr>
              <p:cNvPr id="19" name="Group 18">
                <a:extLst>
                  <a:ext uri="{FF2B5EF4-FFF2-40B4-BE49-F238E27FC236}">
                    <a16:creationId xmlns:a16="http://schemas.microsoft.com/office/drawing/2014/main" id="{9F62A61D-672A-4BBB-9B26-B2959E013BE0}"/>
                  </a:ext>
                </a:extLst>
              </p:cNvPr>
              <p:cNvGrpSpPr/>
              <p:nvPr/>
            </p:nvGrpSpPr>
            <p:grpSpPr bwMode="blackGray">
              <a:xfrm>
                <a:off x="608545" y="4861987"/>
                <a:ext cx="306910" cy="306910"/>
                <a:chOff x="608545" y="4873942"/>
                <a:chExt cx="306910" cy="306910"/>
              </a:xfrm>
            </p:grpSpPr>
            <p:sp>
              <p:nvSpPr>
                <p:cNvPr id="20" name="Oval 16">
                  <a:extLst>
                    <a:ext uri="{FF2B5EF4-FFF2-40B4-BE49-F238E27FC236}">
                      <a16:creationId xmlns:a16="http://schemas.microsoft.com/office/drawing/2014/main" id="{B4B97E01-E2DA-460E-9379-457A2D9BCB7A}"/>
                    </a:ext>
                  </a:extLst>
                </p:cNvPr>
                <p:cNvSpPr>
                  <a:spLocks noChangeArrowheads="1"/>
                </p:cNvSpPr>
                <p:nvPr/>
              </p:nvSpPr>
              <p:spPr bwMode="blackGray">
                <a:xfrm>
                  <a:off x="608545" y="4873942"/>
                  <a:ext cx="306910" cy="30691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1" name="Freeform 17">
                  <a:extLst>
                    <a:ext uri="{FF2B5EF4-FFF2-40B4-BE49-F238E27FC236}">
                      <a16:creationId xmlns:a16="http://schemas.microsoft.com/office/drawing/2014/main" id="{92EADFAC-0E43-4C62-A162-71DFA400B4E0}"/>
                    </a:ext>
                  </a:extLst>
                </p:cNvPr>
                <p:cNvSpPr>
                  <a:spLocks/>
                </p:cNvSpPr>
                <p:nvPr/>
              </p:nvSpPr>
              <p:spPr bwMode="blackGray">
                <a:xfrm>
                  <a:off x="686176" y="4953378"/>
                  <a:ext cx="151650" cy="146233"/>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FF862C"/>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pSp>
      <p:pic>
        <p:nvPicPr>
          <p:cNvPr id="23" name="Picture 22">
            <a:extLst>
              <a:ext uri="{FF2B5EF4-FFF2-40B4-BE49-F238E27FC236}">
                <a16:creationId xmlns:a16="http://schemas.microsoft.com/office/drawing/2014/main" id="{3F38A76C-1605-4713-999E-D8C7B27CEED1}"/>
              </a:ext>
            </a:extLst>
          </p:cNvPr>
          <p:cNvPicPr>
            <a:picLocks noChangeAspect="1"/>
          </p:cNvPicPr>
          <p:nvPr/>
        </p:nvPicPr>
        <p:blipFill rotWithShape="1">
          <a:blip r:embed="rId6"/>
          <a:srcRect l="962" t="961" r="962"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39767624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11096602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P7)</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15</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478272"/>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みなさんは、デジタル空間にどのような特徴があるか知っていますか？</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空欄の答えを考えてみましょう。正解は各章の最後に掲載されています。</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bwMode="gray">
          <a:xfrm>
            <a:off x="5576552" y="1748086"/>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grpSp>
        <p:nvGrpSpPr>
          <p:cNvPr id="12" name="Group 11">
            <a:extLst>
              <a:ext uri="{FF2B5EF4-FFF2-40B4-BE49-F238E27FC236}">
                <a16:creationId xmlns:a16="http://schemas.microsoft.com/office/drawing/2014/main" id="{2F7861C6-7FFA-49E3-A863-244ECA8DF4F8}"/>
              </a:ext>
            </a:extLst>
          </p:cNvPr>
          <p:cNvGrpSpPr/>
          <p:nvPr/>
        </p:nvGrpSpPr>
        <p:grpSpPr bwMode="blackGray">
          <a:xfrm>
            <a:off x="0" y="4940300"/>
            <a:ext cx="12192000" cy="1409700"/>
            <a:chOff x="0" y="4876800"/>
            <a:chExt cx="12192000" cy="1409700"/>
          </a:xfrm>
        </p:grpSpPr>
        <p:sp>
          <p:nvSpPr>
            <p:cNvPr id="13" name="Rectangle 12">
              <a:extLst>
                <a:ext uri="{FF2B5EF4-FFF2-40B4-BE49-F238E27FC236}">
                  <a16:creationId xmlns:a16="http://schemas.microsoft.com/office/drawing/2014/main" id="{66A44FD4-B646-45F4-B040-DD9F4759BF78}"/>
                </a:ext>
              </a:extLst>
            </p:cNvPr>
            <p:cNvSpPr/>
            <p:nvPr/>
          </p:nvSpPr>
          <p:spPr bwMode="blackGray">
            <a:xfrm>
              <a:off x="0" y="5016500"/>
              <a:ext cx="12192000" cy="1270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24000" lvl="1" indent="-216000">
                <a:buClr>
                  <a:schemeClr val="tx2"/>
                </a:buClr>
                <a:buFont typeface="Trebuchet MS" panose="020B0603020202020204" pitchFamily="34" charset="0"/>
                <a:buChar char="•"/>
              </a:pPr>
              <a:endParaRPr lang="en-US" altLang="ja-JP"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sp>
          <p:nvSpPr>
            <p:cNvPr id="14" name="Rectangle 13">
              <a:extLst>
                <a:ext uri="{FF2B5EF4-FFF2-40B4-BE49-F238E27FC236}">
                  <a16:creationId xmlns:a16="http://schemas.microsoft.com/office/drawing/2014/main" id="{B1B4B05A-9608-47F8-8102-023FD472F304}"/>
                </a:ext>
              </a:extLst>
            </p:cNvPr>
            <p:cNvSpPr/>
            <p:nvPr/>
          </p:nvSpPr>
          <p:spPr bwMode="blackGray">
            <a:xfrm>
              <a:off x="566487" y="5328335"/>
              <a:ext cx="11059026" cy="809342"/>
            </a:xfrm>
            <a:prstGeom prst="rect">
              <a:avLst/>
            </a:prstGeom>
            <a:noFill/>
            <a:ln>
              <a:noFill/>
            </a:ln>
            <a:extLst>
              <a:ext uri="{909E8E84-426E-40DD-AFC4-6F175D3DCCD1}">
                <a14:hiddenFill xmlns:a14="http://schemas.microsoft.com/office/drawing/2010/main">
                  <a:solidFill>
                    <a:srgbClr val="FFFFFF"/>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108000" lvl="1">
                <a:buClr>
                  <a:schemeClr val="tx2"/>
                </a:buClr>
              </a:pP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クイズに正解することが目的ではなく、何が入るのだろう？と考えてもらいながら学習することで、より興味を持って</a:t>
              </a:r>
              <a:b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b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学習を進めてもらうことが大切です。</a:t>
              </a:r>
            </a:p>
          </p:txBody>
        </p:sp>
        <p:grpSp>
          <p:nvGrpSpPr>
            <p:cNvPr id="15" name="Group 14">
              <a:extLst>
                <a:ext uri="{FF2B5EF4-FFF2-40B4-BE49-F238E27FC236}">
                  <a16:creationId xmlns:a16="http://schemas.microsoft.com/office/drawing/2014/main" id="{526277A9-A3F6-471D-BDB5-BAA7C7AFEB95}"/>
                </a:ext>
              </a:extLst>
            </p:cNvPr>
            <p:cNvGrpSpPr/>
            <p:nvPr/>
          </p:nvGrpSpPr>
          <p:grpSpPr bwMode="blackGray">
            <a:xfrm>
              <a:off x="566487" y="4876800"/>
              <a:ext cx="2938713" cy="378884"/>
              <a:chOff x="566487" y="4826000"/>
              <a:chExt cx="2938713" cy="378884"/>
            </a:xfrm>
          </p:grpSpPr>
          <p:sp>
            <p:nvSpPr>
              <p:cNvPr id="16" name="Rectangle: Rounded Corners 15">
                <a:extLst>
                  <a:ext uri="{FF2B5EF4-FFF2-40B4-BE49-F238E27FC236}">
                    <a16:creationId xmlns:a16="http://schemas.microsoft.com/office/drawing/2014/main" id="{31517422-02BB-45D3-B8C8-01A6B8ABA61B}"/>
                  </a:ext>
                </a:extLst>
              </p:cNvPr>
              <p:cNvSpPr/>
              <p:nvPr/>
            </p:nvSpPr>
            <p:spPr bwMode="blackGray">
              <a:xfrm>
                <a:off x="566487" y="4826000"/>
                <a:ext cx="2938713" cy="378884"/>
              </a:xfrm>
              <a:prstGeom prst="roundRect">
                <a:avLst>
                  <a:gd name="adj" fmla="val 50000"/>
                </a:avLst>
              </a:prstGeom>
              <a:solidFill>
                <a:srgbClr val="FF86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lnSpc>
                    <a:spcPct val="90000"/>
                  </a:lnSpc>
                  <a:spcAft>
                    <a:spcPts val="600"/>
                  </a:spcAft>
                </a:pPr>
                <a:r>
                  <a:rPr lang="ja-JP" altLang="en-US"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rPr>
                  <a:t>講義で意識したいポイント</a:t>
                </a:r>
              </a:p>
            </p:txBody>
          </p:sp>
          <p:grpSp>
            <p:nvGrpSpPr>
              <p:cNvPr id="19" name="Group 18">
                <a:extLst>
                  <a:ext uri="{FF2B5EF4-FFF2-40B4-BE49-F238E27FC236}">
                    <a16:creationId xmlns:a16="http://schemas.microsoft.com/office/drawing/2014/main" id="{9F62A61D-672A-4BBB-9B26-B2959E013BE0}"/>
                  </a:ext>
                </a:extLst>
              </p:cNvPr>
              <p:cNvGrpSpPr/>
              <p:nvPr/>
            </p:nvGrpSpPr>
            <p:grpSpPr bwMode="blackGray">
              <a:xfrm>
                <a:off x="608545" y="4861987"/>
                <a:ext cx="306910" cy="306910"/>
                <a:chOff x="608545" y="4873942"/>
                <a:chExt cx="306910" cy="306910"/>
              </a:xfrm>
            </p:grpSpPr>
            <p:sp>
              <p:nvSpPr>
                <p:cNvPr id="20" name="Oval 16">
                  <a:extLst>
                    <a:ext uri="{FF2B5EF4-FFF2-40B4-BE49-F238E27FC236}">
                      <a16:creationId xmlns:a16="http://schemas.microsoft.com/office/drawing/2014/main" id="{B4B97E01-E2DA-460E-9379-457A2D9BCB7A}"/>
                    </a:ext>
                  </a:extLst>
                </p:cNvPr>
                <p:cNvSpPr>
                  <a:spLocks noChangeArrowheads="1"/>
                </p:cNvSpPr>
                <p:nvPr/>
              </p:nvSpPr>
              <p:spPr bwMode="blackGray">
                <a:xfrm>
                  <a:off x="608545" y="4873942"/>
                  <a:ext cx="306910" cy="30691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1" name="Freeform 17">
                  <a:extLst>
                    <a:ext uri="{FF2B5EF4-FFF2-40B4-BE49-F238E27FC236}">
                      <a16:creationId xmlns:a16="http://schemas.microsoft.com/office/drawing/2014/main" id="{92EADFAC-0E43-4C62-A162-71DFA400B4E0}"/>
                    </a:ext>
                  </a:extLst>
                </p:cNvPr>
                <p:cNvSpPr>
                  <a:spLocks/>
                </p:cNvSpPr>
                <p:nvPr/>
              </p:nvSpPr>
              <p:spPr bwMode="blackGray">
                <a:xfrm>
                  <a:off x="686176" y="4953378"/>
                  <a:ext cx="151650" cy="146233"/>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FF862C"/>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pSp>
      <p:pic>
        <p:nvPicPr>
          <p:cNvPr id="23" name="Picture 22">
            <a:extLst>
              <a:ext uri="{FF2B5EF4-FFF2-40B4-BE49-F238E27FC236}">
                <a16:creationId xmlns:a16="http://schemas.microsoft.com/office/drawing/2014/main" id="{E8506E1F-D9EC-45D7-A560-D10F854D0DA6}"/>
              </a:ext>
            </a:extLst>
          </p:cNvPr>
          <p:cNvPicPr>
            <a:picLocks noChangeAspect="1"/>
          </p:cNvPicPr>
          <p:nvPr/>
        </p:nvPicPr>
        <p:blipFill rotWithShape="1">
          <a:blip r:embed="rId6"/>
          <a:srcRect l="950" t="961" r="950"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8715143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135165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P8)</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16</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3360920"/>
          </a:xfrm>
          <a:prstGeom prst="rect">
            <a:avLst/>
          </a:prstGeom>
          <a:noFill/>
        </p:spPr>
        <p:txBody>
          <a:bodyPr wrap="square" lIns="0" tIns="0" rIns="0" bIns="0" rtlCol="0">
            <a:spAutoFit/>
          </a:bodyPr>
          <a:lstStyle/>
          <a:p>
            <a:pPr>
              <a:lnSpc>
                <a:spcPct val="120000"/>
              </a:lnSpc>
            </a:pPr>
            <a: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t>デジタル空間には、５つの特徴があります。</a:t>
            </a:r>
          </a:p>
          <a:p>
            <a:pPr>
              <a:lnSpc>
                <a:spcPct val="90000"/>
              </a:lnSpc>
            </a:pPr>
            <a:r>
              <a:rPr kumimoji="1" lang="en-US" altLang="ja-JP" sz="1400" spc="-30" dirty="0">
                <a:latin typeface="BIZ UDPGothic" panose="020B0400000000000000" pitchFamily="34" charset="-128"/>
                <a:ea typeface="BIZ UDPGothic" panose="020B0400000000000000" pitchFamily="34" charset="-128"/>
                <a:sym typeface="BIZ UDPゴシック" panose="020B0400000000000000" pitchFamily="50" charset="-128"/>
              </a:rPr>
              <a:t>1</a:t>
            </a:r>
            <a: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t>つ目は「情報の保存性」です。一度投稿した情報は、完全に消し去ることが難しく、</a:t>
            </a:r>
            <a:b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t>残り続けるという特徴です。</a:t>
            </a:r>
          </a:p>
          <a:p>
            <a:pPr>
              <a:lnSpc>
                <a:spcPct val="90000"/>
              </a:lnSpc>
            </a:pPr>
            <a:r>
              <a:rPr kumimoji="1" lang="en-US" altLang="ja-JP" sz="1400" spc="-30" dirty="0">
                <a:latin typeface="BIZ UDPGothic" panose="020B0400000000000000" pitchFamily="34" charset="-128"/>
                <a:ea typeface="BIZ UDPGothic" panose="020B0400000000000000" pitchFamily="34" charset="-128"/>
                <a:sym typeface="BIZ UDPゴシック" panose="020B0400000000000000" pitchFamily="50" charset="-128"/>
              </a:rPr>
              <a:t>2</a:t>
            </a:r>
            <a: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t>つ目は「情報の匿名性」です。インターネット上では、年齢や性別などの個人情報を出さずに、自由に情報を発信することが可能です。</a:t>
            </a:r>
            <a:b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en-US" altLang="ja-JP" sz="1400" spc="-30" dirty="0">
                <a:latin typeface="BIZ UDPGothic" panose="020B0400000000000000" pitchFamily="34" charset="-128"/>
                <a:ea typeface="BIZ UDPGothic" panose="020B0400000000000000" pitchFamily="34" charset="-128"/>
                <a:sym typeface="BIZ UDPゴシック" panose="020B0400000000000000" pitchFamily="50" charset="-128"/>
              </a:rPr>
              <a:t>3</a:t>
            </a:r>
            <a: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t>つ目は「パーソナライズ」です。あなたの過去の検索、閲覧の履歴などから、</a:t>
            </a:r>
            <a:b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t>あなたが興味を持ちそうな内容を優先して表示させる仕組みがあります。</a:t>
            </a:r>
            <a:b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en-US" altLang="ja-JP" sz="1400" spc="-30" dirty="0">
                <a:latin typeface="BIZ UDPGothic" panose="020B0400000000000000" pitchFamily="34" charset="-128"/>
                <a:ea typeface="BIZ UDPGothic" panose="020B0400000000000000" pitchFamily="34" charset="-128"/>
                <a:sym typeface="BIZ UDPゴシック" panose="020B0400000000000000" pitchFamily="50" charset="-128"/>
              </a:rPr>
              <a:t>4</a:t>
            </a:r>
            <a: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t>つ目は「エコーチェンバー・フィルターバブル」です。</a:t>
            </a:r>
            <a:b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t>インターネット上では、同じような情報が繰り返し表示される特徴があり、</a:t>
            </a:r>
            <a:br>
              <a:rPr kumimoji="1" lang="en-US" altLang="ja-JP" sz="1400" spc="-3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t>それによって自分の考えが偏ってしまうことがあります。</a:t>
            </a:r>
          </a:p>
          <a:p>
            <a:pPr>
              <a:lnSpc>
                <a:spcPct val="90000"/>
              </a:lnSpc>
            </a:pPr>
            <a: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t>最後に「アテンション・エコノミー」です。インターネット上では、興味や関心、</a:t>
            </a:r>
            <a:b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t>注目 </a:t>
            </a:r>
            <a:r>
              <a:rPr kumimoji="1" lang="en-US" altLang="ja-JP" sz="1400" spc="-30" dirty="0">
                <a:latin typeface="BIZ UDPGothic" panose="020B0400000000000000" pitchFamily="34" charset="-128"/>
                <a:ea typeface="BIZ UDPGothic" panose="020B0400000000000000" pitchFamily="34" charset="-128"/>
                <a:sym typeface="BIZ UDPゴシック" panose="020B0400000000000000" pitchFamily="50" charset="-128"/>
              </a:rPr>
              <a:t>(</a:t>
            </a:r>
            <a: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t>これをアテンション、といいます</a:t>
            </a:r>
            <a:r>
              <a:rPr kumimoji="1" lang="en-US" altLang="ja-JP" sz="1400" spc="-30" dirty="0">
                <a:latin typeface="BIZ UDPGothic" panose="020B0400000000000000" pitchFamily="34" charset="-128"/>
                <a:ea typeface="BIZ UDPGothic" panose="020B0400000000000000" pitchFamily="34" charset="-128"/>
                <a:sym typeface="BIZ UDPゴシック" panose="020B0400000000000000" pitchFamily="50" charset="-128"/>
              </a:rPr>
              <a:t>) </a:t>
            </a:r>
            <a: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t>をひくような情報によって、クリックを促し、</a:t>
            </a:r>
            <a:b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t>より多くの広告をみたり、サービスを使ってもらおうとするネット上のしくみが</a:t>
            </a:r>
            <a:b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t>あります。</a:t>
            </a:r>
          </a:p>
          <a:p>
            <a:pPr>
              <a:lnSpc>
                <a:spcPct val="90000"/>
              </a:lnSpc>
            </a:pPr>
            <a: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t>これらの特徴を知ることで、新しいデジタル技術が登場しても、リスクやトラブルに</a:t>
            </a:r>
            <a:b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t>対して自主的に対応できるようになり、便利に使いこなせる力を育むことができます。それでは、これらの特徴の具体的な例を見ていきましょう。</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bwMode="gray">
          <a:xfrm>
            <a:off x="5576552" y="4675140"/>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grpSp>
        <p:nvGrpSpPr>
          <p:cNvPr id="12" name="Group 11">
            <a:extLst>
              <a:ext uri="{FF2B5EF4-FFF2-40B4-BE49-F238E27FC236}">
                <a16:creationId xmlns:a16="http://schemas.microsoft.com/office/drawing/2014/main" id="{2F7861C6-7FFA-49E3-A863-244ECA8DF4F8}"/>
              </a:ext>
            </a:extLst>
          </p:cNvPr>
          <p:cNvGrpSpPr/>
          <p:nvPr/>
        </p:nvGrpSpPr>
        <p:grpSpPr bwMode="blackGray">
          <a:xfrm>
            <a:off x="0" y="4940300"/>
            <a:ext cx="12192000" cy="1409700"/>
            <a:chOff x="0" y="4876800"/>
            <a:chExt cx="12192000" cy="1409700"/>
          </a:xfrm>
        </p:grpSpPr>
        <p:sp>
          <p:nvSpPr>
            <p:cNvPr id="13" name="Rectangle 12">
              <a:extLst>
                <a:ext uri="{FF2B5EF4-FFF2-40B4-BE49-F238E27FC236}">
                  <a16:creationId xmlns:a16="http://schemas.microsoft.com/office/drawing/2014/main" id="{66A44FD4-B646-45F4-B040-DD9F4759BF78}"/>
                </a:ext>
              </a:extLst>
            </p:cNvPr>
            <p:cNvSpPr/>
            <p:nvPr/>
          </p:nvSpPr>
          <p:spPr bwMode="blackGray">
            <a:xfrm>
              <a:off x="0" y="5016500"/>
              <a:ext cx="12192000" cy="1270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24000" lvl="1" indent="-216000">
                <a:buClr>
                  <a:schemeClr val="tx2"/>
                </a:buClr>
                <a:buFont typeface="Trebuchet MS" panose="020B0603020202020204" pitchFamily="34" charset="0"/>
                <a:buChar char="•"/>
              </a:pPr>
              <a:endParaRPr lang="en-US" altLang="ja-JP"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sp>
          <p:nvSpPr>
            <p:cNvPr id="14" name="Rectangle 13">
              <a:extLst>
                <a:ext uri="{FF2B5EF4-FFF2-40B4-BE49-F238E27FC236}">
                  <a16:creationId xmlns:a16="http://schemas.microsoft.com/office/drawing/2014/main" id="{B1B4B05A-9608-47F8-8102-023FD472F304}"/>
                </a:ext>
              </a:extLst>
            </p:cNvPr>
            <p:cNvSpPr/>
            <p:nvPr/>
          </p:nvSpPr>
          <p:spPr bwMode="blackGray">
            <a:xfrm>
              <a:off x="566487" y="5328335"/>
              <a:ext cx="11059026" cy="809342"/>
            </a:xfrm>
            <a:prstGeom prst="rect">
              <a:avLst/>
            </a:prstGeom>
            <a:noFill/>
            <a:ln>
              <a:noFill/>
            </a:ln>
            <a:extLst>
              <a:ext uri="{909E8E84-426E-40DD-AFC4-6F175D3DCCD1}">
                <a14:hiddenFill xmlns:a14="http://schemas.microsoft.com/office/drawing/2010/main">
                  <a:solidFill>
                    <a:srgbClr val="FFFFFF"/>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108000" lvl="1">
                <a:buClr>
                  <a:schemeClr val="tx2"/>
                </a:buClr>
              </a:pP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デジタル空間の特徴をまとめた重要なスライドです。パーソナライズやエコーチェンバー</a:t>
              </a:r>
              <a:r>
                <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a:t>
              </a: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フィルターバブルなど、</a:t>
              </a:r>
              <a:br>
                <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b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聞きなれない言葉についても、次頁以降の事例で詳しく解説することを伝えましょう。</a:t>
              </a:r>
            </a:p>
          </p:txBody>
        </p:sp>
        <p:grpSp>
          <p:nvGrpSpPr>
            <p:cNvPr id="15" name="Group 14">
              <a:extLst>
                <a:ext uri="{FF2B5EF4-FFF2-40B4-BE49-F238E27FC236}">
                  <a16:creationId xmlns:a16="http://schemas.microsoft.com/office/drawing/2014/main" id="{526277A9-A3F6-471D-BDB5-BAA7C7AFEB95}"/>
                </a:ext>
              </a:extLst>
            </p:cNvPr>
            <p:cNvGrpSpPr/>
            <p:nvPr/>
          </p:nvGrpSpPr>
          <p:grpSpPr bwMode="blackGray">
            <a:xfrm>
              <a:off x="566487" y="4876800"/>
              <a:ext cx="2938713" cy="378884"/>
              <a:chOff x="566487" y="4826000"/>
              <a:chExt cx="2938713" cy="378884"/>
            </a:xfrm>
          </p:grpSpPr>
          <p:sp>
            <p:nvSpPr>
              <p:cNvPr id="16" name="Rectangle: Rounded Corners 15">
                <a:extLst>
                  <a:ext uri="{FF2B5EF4-FFF2-40B4-BE49-F238E27FC236}">
                    <a16:creationId xmlns:a16="http://schemas.microsoft.com/office/drawing/2014/main" id="{31517422-02BB-45D3-B8C8-01A6B8ABA61B}"/>
                  </a:ext>
                </a:extLst>
              </p:cNvPr>
              <p:cNvSpPr/>
              <p:nvPr/>
            </p:nvSpPr>
            <p:spPr bwMode="blackGray">
              <a:xfrm>
                <a:off x="566487" y="4826000"/>
                <a:ext cx="2938713" cy="378884"/>
              </a:xfrm>
              <a:prstGeom prst="roundRect">
                <a:avLst>
                  <a:gd name="adj" fmla="val 50000"/>
                </a:avLst>
              </a:prstGeom>
              <a:solidFill>
                <a:srgbClr val="FF86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lnSpc>
                    <a:spcPct val="90000"/>
                  </a:lnSpc>
                  <a:spcAft>
                    <a:spcPts val="600"/>
                  </a:spcAft>
                </a:pPr>
                <a:r>
                  <a:rPr lang="ja-JP" altLang="en-US"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rPr>
                  <a:t>講義で意識したいポイント</a:t>
                </a:r>
              </a:p>
            </p:txBody>
          </p:sp>
          <p:grpSp>
            <p:nvGrpSpPr>
              <p:cNvPr id="19" name="Group 18">
                <a:extLst>
                  <a:ext uri="{FF2B5EF4-FFF2-40B4-BE49-F238E27FC236}">
                    <a16:creationId xmlns:a16="http://schemas.microsoft.com/office/drawing/2014/main" id="{9F62A61D-672A-4BBB-9B26-B2959E013BE0}"/>
                  </a:ext>
                </a:extLst>
              </p:cNvPr>
              <p:cNvGrpSpPr/>
              <p:nvPr/>
            </p:nvGrpSpPr>
            <p:grpSpPr bwMode="blackGray">
              <a:xfrm>
                <a:off x="608545" y="4861987"/>
                <a:ext cx="306910" cy="306910"/>
                <a:chOff x="608545" y="4873942"/>
                <a:chExt cx="306910" cy="306910"/>
              </a:xfrm>
            </p:grpSpPr>
            <p:sp>
              <p:nvSpPr>
                <p:cNvPr id="20" name="Oval 16">
                  <a:extLst>
                    <a:ext uri="{FF2B5EF4-FFF2-40B4-BE49-F238E27FC236}">
                      <a16:creationId xmlns:a16="http://schemas.microsoft.com/office/drawing/2014/main" id="{B4B97E01-E2DA-460E-9379-457A2D9BCB7A}"/>
                    </a:ext>
                  </a:extLst>
                </p:cNvPr>
                <p:cNvSpPr>
                  <a:spLocks noChangeArrowheads="1"/>
                </p:cNvSpPr>
                <p:nvPr/>
              </p:nvSpPr>
              <p:spPr bwMode="blackGray">
                <a:xfrm>
                  <a:off x="608545" y="4873942"/>
                  <a:ext cx="306910" cy="30691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1" name="Freeform 17">
                  <a:extLst>
                    <a:ext uri="{FF2B5EF4-FFF2-40B4-BE49-F238E27FC236}">
                      <a16:creationId xmlns:a16="http://schemas.microsoft.com/office/drawing/2014/main" id="{92EADFAC-0E43-4C62-A162-71DFA400B4E0}"/>
                    </a:ext>
                  </a:extLst>
                </p:cNvPr>
                <p:cNvSpPr>
                  <a:spLocks/>
                </p:cNvSpPr>
                <p:nvPr/>
              </p:nvSpPr>
              <p:spPr bwMode="blackGray">
                <a:xfrm>
                  <a:off x="686176" y="4953378"/>
                  <a:ext cx="151650" cy="146233"/>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FF862C"/>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pSp>
      <p:pic>
        <p:nvPicPr>
          <p:cNvPr id="23" name="Picture 22">
            <a:extLst>
              <a:ext uri="{FF2B5EF4-FFF2-40B4-BE49-F238E27FC236}">
                <a16:creationId xmlns:a16="http://schemas.microsoft.com/office/drawing/2014/main" id="{74E45BA6-E304-45AD-9E0D-8ECAA8DA7B1F}"/>
              </a:ext>
            </a:extLst>
          </p:cNvPr>
          <p:cNvPicPr>
            <a:picLocks noChangeAspect="1"/>
          </p:cNvPicPr>
          <p:nvPr/>
        </p:nvPicPr>
        <p:blipFill rotWithShape="1">
          <a:blip r:embed="rId6"/>
          <a:srcRect l="962" t="961" r="962"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2337068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21614660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P9)</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17</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2287999"/>
          </a:xfrm>
          <a:prstGeom prst="rect">
            <a:avLst/>
          </a:prstGeom>
          <a:noFill/>
        </p:spPr>
        <p:txBody>
          <a:bodyPr wrap="square" lIns="0" tIns="0" rIns="0" bIns="0" rtlCol="0">
            <a:spAutoFit/>
          </a:bodyPr>
          <a:lstStyle/>
          <a:p>
            <a:pPr>
              <a:lnSpc>
                <a:spcPct val="120000"/>
              </a:lnSpc>
            </a:pPr>
            <a:r>
              <a:rPr kumimoji="1" lang="ja-JP" altLang="en-US" sz="1400" spc="100">
                <a:latin typeface="BIZ UDPGothic" panose="020B0400000000000000" pitchFamily="34" charset="-128"/>
                <a:ea typeface="BIZ UDPGothic" panose="020B0400000000000000" pitchFamily="34" charset="-128"/>
                <a:sym typeface="BIZ UDPゴシック" panose="020B0400000000000000" pitchFamily="50" charset="-128"/>
              </a:rPr>
              <a:t>まずは情報の保存性についての具体例です。</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A</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さんは友人から届いた絵葉書の写真を</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SNS</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に投稿しましたが、</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友人の電話番号が載っていたことに気づき、慌てて投稿を消しました。</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投稿後急いで投稿を消したはずなのに、友人の電話番号に迷惑電話が</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かかってくるようになってしまいました。</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投稿をすぐ消したはずなのに、どうして迷惑電話がかかってくるように</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なってしまったのでしょうか？</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bwMode="gray">
          <a:xfrm>
            <a:off x="5576552" y="3567338"/>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3" name="Picture 12">
            <a:extLst>
              <a:ext uri="{FF2B5EF4-FFF2-40B4-BE49-F238E27FC236}">
                <a16:creationId xmlns:a16="http://schemas.microsoft.com/office/drawing/2014/main" id="{7B3E21C4-7A67-411D-A1EA-0FE6CD69113D}"/>
              </a:ext>
            </a:extLst>
          </p:cNvPr>
          <p:cNvPicPr>
            <a:picLocks noChangeAspect="1"/>
          </p:cNvPicPr>
          <p:nvPr/>
        </p:nvPicPr>
        <p:blipFill rotWithShape="1">
          <a:blip r:embed="rId6"/>
          <a:srcRect l="960" t="961" r="960"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1167269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14152545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P10)</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18</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2029466"/>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インターネットでは、投稿を消していても、一度流通した情報を完全に</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消すことはなかなか難しいのです。</a:t>
            </a:r>
          </a:p>
          <a:p>
            <a:pPr>
              <a:lnSpc>
                <a:spcPct val="120000"/>
              </a:lnSpc>
            </a:pP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A</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さんの投稿はもしかしたら、誰かにスクリーンショットを撮られて、</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電話番号の情報が漏れてしまったかもしれません。</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投稿する際は、「この情報は顔や名前を出しても言える内容かな？」 と</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考えてから投稿するように気を付けてください。また、住所や電話番号など</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個人を特定できる情報は投稿しないようにすることが重要です。</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bwMode="gray">
          <a:xfrm>
            <a:off x="5576552" y="3308805"/>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2" name="Picture 11">
            <a:extLst>
              <a:ext uri="{FF2B5EF4-FFF2-40B4-BE49-F238E27FC236}">
                <a16:creationId xmlns:a16="http://schemas.microsoft.com/office/drawing/2014/main" id="{8F866A55-6F9D-4AEF-9EFA-63C37BDDCF8B}"/>
              </a:ext>
            </a:extLst>
          </p:cNvPr>
          <p:cNvPicPr>
            <a:picLocks noChangeAspect="1"/>
          </p:cNvPicPr>
          <p:nvPr/>
        </p:nvPicPr>
        <p:blipFill rotWithShape="1">
          <a:blip r:embed="rId6"/>
          <a:srcRect l="962" t="961" r="962"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2497988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3F15B-5FC2-4314-D459-FA50C718DECD}"/>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D7BE84BD-C665-7DD2-534C-08EFACDBC668}"/>
              </a:ext>
            </a:extLst>
          </p:cNvPr>
          <p:cNvGraphicFramePr>
            <a:graphicFrameLocks noChangeAspect="1"/>
          </p:cNvGraphicFramePr>
          <p:nvPr>
            <p:custDataLst>
              <p:tags r:id="rId1"/>
            </p:custDataLst>
            <p:extLst>
              <p:ext uri="{D42A27DB-BD31-4B8C-83A1-F6EECF244321}">
                <p14:modId xmlns:p14="http://schemas.microsoft.com/office/powerpoint/2010/main" val="4644227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10" name="think-cell data - do not delete" hidden="1">
                        <a:extLst>
                          <a:ext uri="{FF2B5EF4-FFF2-40B4-BE49-F238E27FC236}">
                            <a16:creationId xmlns:a16="http://schemas.microsoft.com/office/drawing/2014/main" id="{D7BE84BD-C665-7DD2-534C-08EFACDBC66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タイトル 5">
            <a:extLst>
              <a:ext uri="{FF2B5EF4-FFF2-40B4-BE49-F238E27FC236}">
                <a16:creationId xmlns:a16="http://schemas.microsoft.com/office/drawing/2014/main" id="{D6E5C2EE-7D30-9EE2-381B-52F07D3F695E}"/>
              </a:ext>
            </a:extLst>
          </p:cNvPr>
          <p:cNvSpPr>
            <a:spLocks noGrp="1"/>
          </p:cNvSpPr>
          <p:nvPr>
            <p:ph type="title"/>
          </p:nvPr>
        </p:nvSpPr>
        <p:spPr>
          <a:xfrm>
            <a:off x="566487" y="302026"/>
            <a:ext cx="11059026" cy="369332"/>
          </a:xfrm>
        </p:spPr>
        <p:txBody>
          <a:bodyPr vert="horz"/>
          <a:lstStyle/>
          <a:p>
            <a:r>
              <a:rPr lang="ja-JP" altLang="en-US" sz="2800" b="1" dirty="0"/>
              <a:t>はじめに、講師の皆さまへ</a:t>
            </a:r>
          </a:p>
        </p:txBody>
      </p:sp>
      <p:sp>
        <p:nvSpPr>
          <p:cNvPr id="2" name="Slide Number Placeholder 1">
            <a:extLst>
              <a:ext uri="{FF2B5EF4-FFF2-40B4-BE49-F238E27FC236}">
                <a16:creationId xmlns:a16="http://schemas.microsoft.com/office/drawing/2014/main" id="{81E0A5B5-88E9-19FC-5BD1-64A0F7345D12}"/>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1</a:t>
            </a:fld>
            <a:endParaRPr lang="ja-JP" altLang="en-US"/>
          </a:p>
        </p:txBody>
      </p:sp>
      <p:sp>
        <p:nvSpPr>
          <p:cNvPr id="7" name="Rectangle 6">
            <a:extLst>
              <a:ext uri="{FF2B5EF4-FFF2-40B4-BE49-F238E27FC236}">
                <a16:creationId xmlns:a16="http://schemas.microsoft.com/office/drawing/2014/main" id="{10777987-80EB-0293-38A7-B0079892F32A}"/>
              </a:ext>
            </a:extLst>
          </p:cNvPr>
          <p:cNvSpPr/>
          <p:nvPr/>
        </p:nvSpPr>
        <p:spPr>
          <a:xfrm>
            <a:off x="0" y="1136650"/>
            <a:ext cx="12192000" cy="5207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dirty="0">
              <a:latin typeface="BIZ UDPゴシック" panose="020B0400000000000000" pitchFamily="50" charset="-128"/>
              <a:ea typeface="BIZ UDPゴシック" panose="020B0400000000000000" pitchFamily="50" charset="-128"/>
            </a:endParaRPr>
          </a:p>
        </p:txBody>
      </p:sp>
      <p:sp>
        <p:nvSpPr>
          <p:cNvPr id="9" name="Rectangle: Rounded Corners 8">
            <a:extLst>
              <a:ext uri="{FF2B5EF4-FFF2-40B4-BE49-F238E27FC236}">
                <a16:creationId xmlns:a16="http://schemas.microsoft.com/office/drawing/2014/main" id="{82A40004-F0D7-53D8-FD16-9E8AB21E8727}"/>
              </a:ext>
            </a:extLst>
          </p:cNvPr>
          <p:cNvSpPr/>
          <p:nvPr/>
        </p:nvSpPr>
        <p:spPr bwMode="ltGray">
          <a:xfrm>
            <a:off x="6355725" y="1561508"/>
            <a:ext cx="5269789" cy="4473019"/>
          </a:xfrm>
          <a:prstGeom prst="roundRect">
            <a:avLst>
              <a:gd name="adj" fmla="val 1610"/>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rgbClr val="FF862C"/>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dirty="0">
              <a:latin typeface="BIZ UDPゴシック" panose="020B0400000000000000" pitchFamily="50" charset="-128"/>
              <a:ea typeface="BIZ UDPゴシック" panose="020B0400000000000000" pitchFamily="50" charset="-128"/>
            </a:endParaRPr>
          </a:p>
        </p:txBody>
      </p:sp>
      <p:sp>
        <p:nvSpPr>
          <p:cNvPr id="11" name="テキスト ボックス 23">
            <a:extLst>
              <a:ext uri="{FF2B5EF4-FFF2-40B4-BE49-F238E27FC236}">
                <a16:creationId xmlns:a16="http://schemas.microsoft.com/office/drawing/2014/main" id="{FC5EAA75-46E7-D850-5371-19AECA5D8BEF}"/>
              </a:ext>
            </a:extLst>
          </p:cNvPr>
          <p:cNvSpPr txBox="1">
            <a:spLocks/>
          </p:cNvSpPr>
          <p:nvPr/>
        </p:nvSpPr>
        <p:spPr>
          <a:xfrm>
            <a:off x="6692901" y="1611362"/>
            <a:ext cx="4932613" cy="738664"/>
          </a:xfrm>
          <a:prstGeom prst="rect">
            <a:avLst/>
          </a:prstGeom>
          <a:noFill/>
        </p:spPr>
        <p:txBody>
          <a:bodyPr wrap="square" lIns="0" tIns="0" rIns="0" bIns="0" rtlCol="0" anchor="t">
            <a:spAutoFit/>
          </a:bodyPr>
          <a:lstStyle/>
          <a:p>
            <a:pPr defTabSz="914385">
              <a:spcAft>
                <a:spcPts val="1000"/>
              </a:spcAft>
            </a:pPr>
            <a:r>
              <a:rPr kumimoji="1" lang="ja-JP" altLang="en-US" sz="2400" spc="33" dirty="0">
                <a:latin typeface="BIZ UDPゴシック" panose="020B0400000000000000" pitchFamily="50" charset="-128"/>
                <a:ea typeface="BIZ UDPゴシック" panose="020B0400000000000000" pitchFamily="50" charset="-128"/>
                <a:sym typeface="BIZ UDPゴシック" panose="020B0400000000000000" pitchFamily="50" charset="-128"/>
              </a:rPr>
              <a:t>教材は、以下の</a:t>
            </a:r>
            <a:r>
              <a:rPr kumimoji="1" lang="ja-JP" altLang="en-US" sz="2400" b="1" spc="33" dirty="0">
                <a:solidFill>
                  <a:srgbClr val="FF862C"/>
                </a:solidFill>
                <a:latin typeface="BIZ UDPゴシック" panose="020B0400000000000000" pitchFamily="50" charset="-128"/>
                <a:ea typeface="BIZ UDPゴシック" panose="020B0400000000000000" pitchFamily="50" charset="-128"/>
                <a:sym typeface="BIZ UDPゴシック" panose="020B0400000000000000" pitchFamily="50" charset="-128"/>
              </a:rPr>
              <a:t>ゴールを達成</a:t>
            </a:r>
            <a:br>
              <a:rPr kumimoji="1" lang="en-US" altLang="ja-JP" sz="2400" b="1" spc="33" dirty="0">
                <a:solidFill>
                  <a:srgbClr val="FF862C"/>
                </a:solidFill>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2400" b="1" spc="33" dirty="0">
                <a:solidFill>
                  <a:srgbClr val="FF862C"/>
                </a:solidFill>
                <a:latin typeface="BIZ UDPゴシック" panose="020B0400000000000000" pitchFamily="50" charset="-128"/>
                <a:ea typeface="BIZ UDPゴシック" panose="020B0400000000000000" pitchFamily="50" charset="-128"/>
                <a:sym typeface="BIZ UDPゴシック" panose="020B0400000000000000" pitchFamily="50" charset="-128"/>
              </a:rPr>
              <a:t>できるよう</a:t>
            </a:r>
            <a:r>
              <a:rPr kumimoji="1" lang="ja-JP" altLang="en-US" sz="2400" spc="33" dirty="0">
                <a:latin typeface="BIZ UDPゴシック" panose="020B0400000000000000" pitchFamily="50" charset="-128"/>
                <a:ea typeface="BIZ UDPゴシック" panose="020B0400000000000000" pitchFamily="50" charset="-128"/>
                <a:sym typeface="BIZ UDPゴシック" panose="020B0400000000000000" pitchFamily="50" charset="-128"/>
              </a:rPr>
              <a:t>設計されています。</a:t>
            </a:r>
            <a:endParaRPr kumimoji="1" lang="en-US" altLang="ja-JP" sz="2400" spc="33"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2" name="テキスト ボックス 23">
            <a:extLst>
              <a:ext uri="{FF2B5EF4-FFF2-40B4-BE49-F238E27FC236}">
                <a16:creationId xmlns:a16="http://schemas.microsoft.com/office/drawing/2014/main" id="{F6148560-B096-81AF-D302-C69414A05835}"/>
              </a:ext>
            </a:extLst>
          </p:cNvPr>
          <p:cNvSpPr txBox="1">
            <a:spLocks/>
          </p:cNvSpPr>
          <p:nvPr/>
        </p:nvSpPr>
        <p:spPr bwMode="gray">
          <a:xfrm>
            <a:off x="6889748" y="2649489"/>
            <a:ext cx="4735764" cy="974176"/>
          </a:xfrm>
          <a:prstGeom prst="roundRect">
            <a:avLst>
              <a:gd name="adj" fmla="val 7880"/>
            </a:avLst>
          </a:prstGeom>
          <a:solidFill>
            <a:srgbClr val="FFD18D"/>
          </a:solidFill>
          <a:ln w="9525" cap="flat" cmpd="sng" algn="ctr">
            <a:solidFill>
              <a:srgbClr val="FFFFFF"/>
            </a:solidFill>
            <a:prstDash val="solid"/>
            <a:round/>
            <a:headEnd type="none" w="med" len="med"/>
            <a:tailEnd type="none" w="med" len="med"/>
          </a:ln>
        </p:spPr>
        <p:txBody>
          <a:bodyPr wrap="square" lIns="360000" tIns="0" rIns="0" bIns="0" rtlCol="0" anchor="ctr">
            <a:noAutofit/>
          </a:bodyPr>
          <a:lstStyle/>
          <a:p>
            <a:pPr defTabSz="914385">
              <a:tabLst>
                <a:tab pos="231775" algn="l"/>
              </a:tabLst>
            </a:pPr>
            <a:r>
              <a:rPr kumimoji="1" lang="ja-JP" altLang="en-US" sz="2200" b="1" spc="33">
                <a:solidFill>
                  <a:srgbClr val="3C3C3C"/>
                </a:solidFill>
                <a:latin typeface="BIZ UDPゴシック" panose="020B0400000000000000" pitchFamily="50" charset="-128"/>
                <a:ea typeface="BIZ UDPゴシック" panose="020B0400000000000000" pitchFamily="50" charset="-128"/>
                <a:sym typeface="BIZ UDPゴシック" panose="020B0400000000000000" pitchFamily="50" charset="-128"/>
              </a:rPr>
              <a:t>安全にデジタル技術や情報を</a:t>
            </a:r>
            <a:br>
              <a:rPr kumimoji="1" lang="en-US" altLang="ja-JP" sz="2200" b="1" spc="33" dirty="0">
                <a:solidFill>
                  <a:srgbClr val="3C3C3C"/>
                </a:solidFill>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2200" b="1" spc="33">
                <a:solidFill>
                  <a:srgbClr val="3C3C3C"/>
                </a:solidFill>
                <a:latin typeface="BIZ UDPゴシック" panose="020B0400000000000000" pitchFamily="50" charset="-128"/>
                <a:ea typeface="BIZ UDPゴシック" panose="020B0400000000000000" pitchFamily="50" charset="-128"/>
                <a:sym typeface="BIZ UDPゴシック" panose="020B0400000000000000" pitchFamily="50" charset="-128"/>
              </a:rPr>
              <a:t>活用し、課題を解決できる</a:t>
            </a:r>
            <a:endParaRPr kumimoji="1" lang="en-US" altLang="ja-JP" sz="2200" b="1" spc="33" dirty="0">
              <a:solidFill>
                <a:srgbClr val="3C3C3C"/>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4" name="Oval 20">
            <a:extLst>
              <a:ext uri="{FF2B5EF4-FFF2-40B4-BE49-F238E27FC236}">
                <a16:creationId xmlns:a16="http://schemas.microsoft.com/office/drawing/2014/main" id="{BA879134-2329-6FBC-9384-5DB302767782}"/>
              </a:ext>
            </a:extLst>
          </p:cNvPr>
          <p:cNvSpPr>
            <a:spLocks noChangeAspect="1" noChangeArrowheads="1"/>
          </p:cNvSpPr>
          <p:nvPr/>
        </p:nvSpPr>
        <p:spPr bwMode="gray">
          <a:xfrm>
            <a:off x="6692901" y="2927028"/>
            <a:ext cx="419099" cy="419097"/>
          </a:xfrm>
          <a:prstGeom prst="ellipse">
            <a:avLst/>
          </a:prstGeom>
          <a:solidFill>
            <a:srgbClr val="FF862C"/>
          </a:solidFill>
          <a:ln w="19050" cap="flat" cmpd="sng" algn="ctr">
            <a:solidFill>
              <a:srgbClr val="FFFFFF"/>
            </a:solidFill>
            <a:prstDash val="solid"/>
            <a:round/>
            <a:headEnd type="none" w="med" len="med"/>
            <a:tailEnd type="none" w="med" len="med"/>
          </a:ln>
        </p:spPr>
        <p:txBody>
          <a:bodyPr vert="horz" wrap="square" lIns="0" tIns="0" rIns="0" bIns="0" numCol="1" anchor="ctr" anchorCtr="0" compatLnSpc="1">
            <a:prstTxWarp prst="textNoShape">
              <a:avLst/>
            </a:prstTxWarp>
          </a:bodyPr>
          <a:lstStyle/>
          <a:p>
            <a:pPr algn="ctr"/>
            <a:r>
              <a:rPr lang="en-US" altLang="ja-JP" sz="2000" dirty="0">
                <a:solidFill>
                  <a:srgbClr val="FFFFFF"/>
                </a:solidFill>
                <a:latin typeface="BIZ UDPゴシック" panose="020B0400000000000000" pitchFamily="50" charset="-128"/>
                <a:ea typeface="BIZ UDPゴシック" panose="020B0400000000000000" pitchFamily="50" charset="-128"/>
              </a:rPr>
              <a:t>1</a:t>
            </a:r>
          </a:p>
        </p:txBody>
      </p:sp>
      <p:sp>
        <p:nvSpPr>
          <p:cNvPr id="16" name="テキスト ボックス 23">
            <a:extLst>
              <a:ext uri="{FF2B5EF4-FFF2-40B4-BE49-F238E27FC236}">
                <a16:creationId xmlns:a16="http://schemas.microsoft.com/office/drawing/2014/main" id="{84829ED5-E5EF-1CC3-F332-D3AA362ADD55}"/>
              </a:ext>
            </a:extLst>
          </p:cNvPr>
          <p:cNvSpPr txBox="1">
            <a:spLocks/>
          </p:cNvSpPr>
          <p:nvPr/>
        </p:nvSpPr>
        <p:spPr bwMode="gray">
          <a:xfrm>
            <a:off x="6889748" y="3779807"/>
            <a:ext cx="4735764" cy="974176"/>
          </a:xfrm>
          <a:prstGeom prst="roundRect">
            <a:avLst>
              <a:gd name="adj" fmla="val 7880"/>
            </a:avLst>
          </a:prstGeom>
          <a:solidFill>
            <a:srgbClr val="FFD18D"/>
          </a:solidFill>
          <a:ln w="9525" cap="flat" cmpd="sng" algn="ctr">
            <a:solidFill>
              <a:srgbClr val="FFFFFF"/>
            </a:solidFill>
            <a:prstDash val="solid"/>
            <a:round/>
            <a:headEnd type="none" w="med" len="med"/>
            <a:tailEnd type="none" w="med" len="med"/>
          </a:ln>
        </p:spPr>
        <p:txBody>
          <a:bodyPr wrap="square" lIns="360000" tIns="0" rIns="0" bIns="0" rtlCol="0" anchor="ctr">
            <a:noAutofit/>
          </a:bodyPr>
          <a:lstStyle/>
          <a:p>
            <a:pPr defTabSz="914385">
              <a:tabLst>
                <a:tab pos="231775" algn="l"/>
              </a:tabLst>
            </a:pPr>
            <a:r>
              <a:rPr kumimoji="1" lang="ja-JP" altLang="en-US" sz="2200" b="1" spc="33">
                <a:solidFill>
                  <a:srgbClr val="3C3C3C"/>
                </a:solidFill>
                <a:latin typeface="BIZ UDPゴシック" panose="020B0400000000000000" pitchFamily="50" charset="-128"/>
                <a:ea typeface="BIZ UDPゴシック" panose="020B0400000000000000" pitchFamily="50" charset="-128"/>
                <a:sym typeface="BIZ UDPゴシック" panose="020B0400000000000000" pitchFamily="50" charset="-128"/>
              </a:rPr>
              <a:t>周りのことを考え、</a:t>
            </a:r>
            <a:br>
              <a:rPr kumimoji="1" lang="en-US" altLang="ja-JP" sz="2200" b="1" spc="33" dirty="0">
                <a:solidFill>
                  <a:srgbClr val="3C3C3C"/>
                </a:solidFill>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2200" b="1" spc="33">
                <a:solidFill>
                  <a:srgbClr val="3C3C3C"/>
                </a:solidFill>
                <a:latin typeface="BIZ UDPゴシック" panose="020B0400000000000000" pitchFamily="50" charset="-128"/>
                <a:ea typeface="BIZ UDPゴシック" panose="020B0400000000000000" pitchFamily="50" charset="-128"/>
                <a:sym typeface="BIZ UDPゴシック" panose="020B0400000000000000" pitchFamily="50" charset="-128"/>
              </a:rPr>
              <a:t>責任ある行動がとれる</a:t>
            </a:r>
            <a:endParaRPr kumimoji="1" lang="en-US" altLang="ja-JP" sz="2200" b="1" spc="33" dirty="0">
              <a:solidFill>
                <a:srgbClr val="3C3C3C"/>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9" name="Oval 20">
            <a:extLst>
              <a:ext uri="{FF2B5EF4-FFF2-40B4-BE49-F238E27FC236}">
                <a16:creationId xmlns:a16="http://schemas.microsoft.com/office/drawing/2014/main" id="{054D6493-A3C5-28F9-6E06-CC4403D4B9DE}"/>
              </a:ext>
            </a:extLst>
          </p:cNvPr>
          <p:cNvSpPr>
            <a:spLocks noChangeAspect="1" noChangeArrowheads="1"/>
          </p:cNvSpPr>
          <p:nvPr/>
        </p:nvSpPr>
        <p:spPr bwMode="gray">
          <a:xfrm>
            <a:off x="6692901" y="4057346"/>
            <a:ext cx="419099" cy="419097"/>
          </a:xfrm>
          <a:prstGeom prst="ellipse">
            <a:avLst/>
          </a:prstGeom>
          <a:solidFill>
            <a:srgbClr val="FF862C"/>
          </a:solidFill>
          <a:ln w="19050" cap="flat" cmpd="sng" algn="ctr">
            <a:solidFill>
              <a:srgbClr val="FFFFFF"/>
            </a:solidFill>
            <a:prstDash val="solid"/>
            <a:round/>
            <a:headEnd type="none" w="med" len="med"/>
            <a:tailEnd type="none" w="med" len="med"/>
          </a:ln>
        </p:spPr>
        <p:txBody>
          <a:bodyPr vert="horz" wrap="square" lIns="0" tIns="0" rIns="0" bIns="0" numCol="1" anchor="ctr" anchorCtr="0" compatLnSpc="1">
            <a:prstTxWarp prst="textNoShape">
              <a:avLst/>
            </a:prstTxWarp>
          </a:bodyPr>
          <a:lstStyle/>
          <a:p>
            <a:pPr algn="ctr"/>
            <a:r>
              <a:rPr lang="en-US" altLang="ja-JP" sz="2000" dirty="0">
                <a:solidFill>
                  <a:srgbClr val="FFFFFF"/>
                </a:solidFill>
                <a:latin typeface="BIZ UDPゴシック" panose="020B0400000000000000" pitchFamily="50" charset="-128"/>
                <a:ea typeface="BIZ UDPゴシック" panose="020B0400000000000000" pitchFamily="50" charset="-128"/>
              </a:rPr>
              <a:t>2</a:t>
            </a:r>
          </a:p>
        </p:txBody>
      </p:sp>
      <p:sp>
        <p:nvSpPr>
          <p:cNvPr id="20" name="テキスト ボックス 23">
            <a:extLst>
              <a:ext uri="{FF2B5EF4-FFF2-40B4-BE49-F238E27FC236}">
                <a16:creationId xmlns:a16="http://schemas.microsoft.com/office/drawing/2014/main" id="{4093932F-07A5-57C9-D46D-DAF8A2B6AB41}"/>
              </a:ext>
            </a:extLst>
          </p:cNvPr>
          <p:cNvSpPr txBox="1">
            <a:spLocks/>
          </p:cNvSpPr>
          <p:nvPr/>
        </p:nvSpPr>
        <p:spPr bwMode="gray">
          <a:xfrm>
            <a:off x="6889748" y="4910124"/>
            <a:ext cx="4735764" cy="974176"/>
          </a:xfrm>
          <a:prstGeom prst="roundRect">
            <a:avLst>
              <a:gd name="adj" fmla="val 7880"/>
            </a:avLst>
          </a:prstGeom>
          <a:solidFill>
            <a:srgbClr val="FFD18D"/>
          </a:solidFill>
          <a:ln w="9525" cap="flat" cmpd="sng" algn="ctr">
            <a:solidFill>
              <a:srgbClr val="FFFFFF"/>
            </a:solidFill>
            <a:prstDash val="solid"/>
            <a:round/>
            <a:headEnd type="none" w="med" len="med"/>
            <a:tailEnd type="none" w="med" len="med"/>
          </a:ln>
        </p:spPr>
        <p:txBody>
          <a:bodyPr wrap="square" lIns="360000" tIns="0" rIns="0" bIns="0" rtlCol="0" anchor="ctr">
            <a:noAutofit/>
          </a:bodyPr>
          <a:lstStyle/>
          <a:p>
            <a:pPr defTabSz="914385">
              <a:buFont typeface="Trebuchet MS" panose="020B0603020202020204" pitchFamily="34" charset="0"/>
              <a:buChar char="​"/>
              <a:tabLst>
                <a:tab pos="231775" algn="l"/>
              </a:tabLst>
            </a:pPr>
            <a:r>
              <a:rPr kumimoji="1" lang="ja-JP" altLang="en-US" sz="2200" b="1" spc="33">
                <a:solidFill>
                  <a:srgbClr val="3C3C3C"/>
                </a:solidFill>
                <a:latin typeface="BIZ UDPゴシック" panose="020B0400000000000000" pitchFamily="50" charset="-128"/>
                <a:ea typeface="BIZ UDPゴシック" panose="020B0400000000000000" pitchFamily="50" charset="-128"/>
                <a:sym typeface="BIZ UDPゴシック" panose="020B0400000000000000" pitchFamily="50" charset="-128"/>
              </a:rPr>
              <a:t>新しいデジタル技術や課題にも</a:t>
            </a:r>
            <a:br>
              <a:rPr kumimoji="1" lang="en-US" altLang="ja-JP" sz="2200" b="1" spc="33" dirty="0">
                <a:solidFill>
                  <a:srgbClr val="3C3C3C"/>
                </a:solidFill>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2200" b="1" spc="33">
                <a:solidFill>
                  <a:srgbClr val="3C3C3C"/>
                </a:solidFill>
                <a:latin typeface="BIZ UDPゴシック" panose="020B0400000000000000" pitchFamily="50" charset="-128"/>
                <a:ea typeface="BIZ UDPゴシック" panose="020B0400000000000000" pitchFamily="50" charset="-128"/>
                <a:sym typeface="BIZ UDPゴシック" panose="020B0400000000000000" pitchFamily="50" charset="-128"/>
              </a:rPr>
              <a:t>柔軟に対応できる</a:t>
            </a:r>
            <a:endParaRPr kumimoji="1" lang="en-US" altLang="ja-JP" sz="2200" b="1" spc="33" dirty="0">
              <a:solidFill>
                <a:srgbClr val="3C3C3C"/>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21" name="Oval 20">
            <a:extLst>
              <a:ext uri="{FF2B5EF4-FFF2-40B4-BE49-F238E27FC236}">
                <a16:creationId xmlns:a16="http://schemas.microsoft.com/office/drawing/2014/main" id="{8C63DE90-ECBD-3F42-7B13-6DAF687DCD70}"/>
              </a:ext>
            </a:extLst>
          </p:cNvPr>
          <p:cNvSpPr>
            <a:spLocks noChangeAspect="1" noChangeArrowheads="1"/>
          </p:cNvSpPr>
          <p:nvPr/>
        </p:nvSpPr>
        <p:spPr bwMode="gray">
          <a:xfrm>
            <a:off x="6692901" y="5187663"/>
            <a:ext cx="419099" cy="419097"/>
          </a:xfrm>
          <a:prstGeom prst="ellipse">
            <a:avLst/>
          </a:prstGeom>
          <a:solidFill>
            <a:srgbClr val="FF862C"/>
          </a:solidFill>
          <a:ln w="19050" cap="flat" cmpd="sng" algn="ctr">
            <a:solidFill>
              <a:srgbClr val="FFFFFF"/>
            </a:solidFill>
            <a:prstDash val="solid"/>
            <a:round/>
            <a:headEnd type="none" w="med" len="med"/>
            <a:tailEnd type="none" w="med" len="med"/>
          </a:ln>
        </p:spPr>
        <p:txBody>
          <a:bodyPr vert="horz" wrap="square" lIns="0" tIns="0" rIns="0" bIns="0" numCol="1" anchor="ctr" anchorCtr="0" compatLnSpc="1">
            <a:prstTxWarp prst="textNoShape">
              <a:avLst/>
            </a:prstTxWarp>
          </a:bodyPr>
          <a:lstStyle/>
          <a:p>
            <a:pPr algn="ctr"/>
            <a:r>
              <a:rPr lang="en-US" altLang="ja-JP" sz="2000" dirty="0">
                <a:solidFill>
                  <a:srgbClr val="FFFFFF"/>
                </a:solidFill>
                <a:latin typeface="BIZ UDPゴシック" panose="020B0400000000000000" pitchFamily="50" charset="-128"/>
                <a:ea typeface="BIZ UDPゴシック" panose="020B0400000000000000" pitchFamily="50" charset="-128"/>
              </a:rPr>
              <a:t>3</a:t>
            </a:r>
          </a:p>
        </p:txBody>
      </p:sp>
      <p:grpSp>
        <p:nvGrpSpPr>
          <p:cNvPr id="22" name="Group 21">
            <a:extLst>
              <a:ext uri="{FF2B5EF4-FFF2-40B4-BE49-F238E27FC236}">
                <a16:creationId xmlns:a16="http://schemas.microsoft.com/office/drawing/2014/main" id="{E1805A5B-8ECE-01EB-F05E-8678911B3E7B}"/>
              </a:ext>
            </a:extLst>
          </p:cNvPr>
          <p:cNvGrpSpPr/>
          <p:nvPr/>
        </p:nvGrpSpPr>
        <p:grpSpPr bwMode="gray">
          <a:xfrm>
            <a:off x="6229851" y="3550846"/>
            <a:ext cx="348247" cy="378606"/>
            <a:chOff x="6056282" y="2668773"/>
            <a:chExt cx="223867" cy="243385"/>
          </a:xfrm>
        </p:grpSpPr>
        <p:sp>
          <p:nvSpPr>
            <p:cNvPr id="33" name="Freeform 51">
              <a:extLst>
                <a:ext uri="{FF2B5EF4-FFF2-40B4-BE49-F238E27FC236}">
                  <a16:creationId xmlns:a16="http://schemas.microsoft.com/office/drawing/2014/main" id="{0571E2E5-A7E0-56BE-3DC8-32983CE183ED}"/>
                </a:ext>
              </a:extLst>
            </p:cNvPr>
            <p:cNvSpPr>
              <a:spLocks/>
            </p:cNvSpPr>
            <p:nvPr/>
          </p:nvSpPr>
          <p:spPr bwMode="gray">
            <a:xfrm>
              <a:off x="6056282" y="2668773"/>
              <a:ext cx="134967" cy="243385"/>
            </a:xfrm>
            <a:custGeom>
              <a:avLst/>
              <a:gdLst>
                <a:gd name="T0" fmla="*/ 6 w 61"/>
                <a:gd name="T1" fmla="*/ 0 h 110"/>
                <a:gd name="T2" fmla="*/ 0 w 61"/>
                <a:gd name="T3" fmla="*/ 7 h 110"/>
                <a:gd name="T4" fmla="*/ 48 w 61"/>
                <a:gd name="T5" fmla="*/ 55 h 110"/>
                <a:gd name="T6" fmla="*/ 0 w 61"/>
                <a:gd name="T7" fmla="*/ 104 h 110"/>
                <a:gd name="T8" fmla="*/ 6 w 61"/>
                <a:gd name="T9" fmla="*/ 110 h 110"/>
                <a:gd name="T10" fmla="*/ 54 w 61"/>
                <a:gd name="T11" fmla="*/ 62 h 110"/>
                <a:gd name="T12" fmla="*/ 61 w 61"/>
                <a:gd name="T13" fmla="*/ 55 h 110"/>
                <a:gd name="T14" fmla="*/ 54 w 61"/>
                <a:gd name="T15" fmla="*/ 49 h 110"/>
                <a:gd name="T16" fmla="*/ 6 w 61"/>
                <a:gd name="T1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0">
                  <a:moveTo>
                    <a:pt x="6" y="0"/>
                  </a:moveTo>
                  <a:lnTo>
                    <a:pt x="0" y="7"/>
                  </a:lnTo>
                  <a:lnTo>
                    <a:pt x="48" y="55"/>
                  </a:lnTo>
                  <a:lnTo>
                    <a:pt x="0" y="104"/>
                  </a:lnTo>
                  <a:lnTo>
                    <a:pt x="6" y="110"/>
                  </a:lnTo>
                  <a:lnTo>
                    <a:pt x="54" y="62"/>
                  </a:lnTo>
                  <a:lnTo>
                    <a:pt x="61" y="55"/>
                  </a:lnTo>
                  <a:lnTo>
                    <a:pt x="54" y="49"/>
                  </a:lnTo>
                  <a:lnTo>
                    <a:pt x="6" y="0"/>
                  </a:lnTo>
                  <a:close/>
                </a:path>
              </a:pathLst>
            </a:custGeom>
            <a:solidFill>
              <a:srgbClr val="FF862C"/>
            </a:solidFill>
            <a:ln w="19050">
              <a:solidFill>
                <a:srgbClr val="FF862C"/>
              </a:solidFill>
            </a:ln>
          </p:spPr>
          <p:txBody>
            <a:bodyPr vert="horz" wrap="square" lIns="91440" tIns="45720" rIns="91440" bIns="45720" numCol="1" anchor="t" anchorCtr="0" compatLnSpc="1">
              <a:prstTxWarp prst="textNoShape">
                <a:avLst/>
              </a:prstTxWarp>
            </a:bodyPr>
            <a:lstStyle/>
            <a:p>
              <a:endParaRPr lang="en-US" altLang="ja-JP" dirty="0">
                <a:solidFill>
                  <a:schemeClr val="bg1"/>
                </a:solidFill>
                <a:latin typeface="BIZ UDPゴシック" panose="020B0400000000000000" pitchFamily="50" charset="-128"/>
                <a:ea typeface="BIZ UDPゴシック" panose="020B0400000000000000" pitchFamily="50" charset="-128"/>
              </a:endParaRPr>
            </a:p>
          </p:txBody>
        </p:sp>
        <p:sp>
          <p:nvSpPr>
            <p:cNvPr id="34" name="Freeform 51">
              <a:extLst>
                <a:ext uri="{FF2B5EF4-FFF2-40B4-BE49-F238E27FC236}">
                  <a16:creationId xmlns:a16="http://schemas.microsoft.com/office/drawing/2014/main" id="{805FFE09-C65B-2CC1-4093-FA2DDE9C0ABF}"/>
                </a:ext>
              </a:extLst>
            </p:cNvPr>
            <p:cNvSpPr>
              <a:spLocks/>
            </p:cNvSpPr>
            <p:nvPr/>
          </p:nvSpPr>
          <p:spPr bwMode="gray">
            <a:xfrm>
              <a:off x="6145182" y="2668773"/>
              <a:ext cx="134967" cy="243385"/>
            </a:xfrm>
            <a:custGeom>
              <a:avLst/>
              <a:gdLst>
                <a:gd name="T0" fmla="*/ 6 w 61"/>
                <a:gd name="T1" fmla="*/ 0 h 110"/>
                <a:gd name="T2" fmla="*/ 0 w 61"/>
                <a:gd name="T3" fmla="*/ 7 h 110"/>
                <a:gd name="T4" fmla="*/ 48 w 61"/>
                <a:gd name="T5" fmla="*/ 55 h 110"/>
                <a:gd name="T6" fmla="*/ 0 w 61"/>
                <a:gd name="T7" fmla="*/ 104 h 110"/>
                <a:gd name="T8" fmla="*/ 6 w 61"/>
                <a:gd name="T9" fmla="*/ 110 h 110"/>
                <a:gd name="T10" fmla="*/ 54 w 61"/>
                <a:gd name="T11" fmla="*/ 62 h 110"/>
                <a:gd name="T12" fmla="*/ 61 w 61"/>
                <a:gd name="T13" fmla="*/ 55 h 110"/>
                <a:gd name="T14" fmla="*/ 54 w 61"/>
                <a:gd name="T15" fmla="*/ 49 h 110"/>
                <a:gd name="T16" fmla="*/ 6 w 61"/>
                <a:gd name="T1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0">
                  <a:moveTo>
                    <a:pt x="6" y="0"/>
                  </a:moveTo>
                  <a:lnTo>
                    <a:pt x="0" y="7"/>
                  </a:lnTo>
                  <a:lnTo>
                    <a:pt x="48" y="55"/>
                  </a:lnTo>
                  <a:lnTo>
                    <a:pt x="0" y="104"/>
                  </a:lnTo>
                  <a:lnTo>
                    <a:pt x="6" y="110"/>
                  </a:lnTo>
                  <a:lnTo>
                    <a:pt x="54" y="62"/>
                  </a:lnTo>
                  <a:lnTo>
                    <a:pt x="61" y="55"/>
                  </a:lnTo>
                  <a:lnTo>
                    <a:pt x="54" y="49"/>
                  </a:lnTo>
                  <a:lnTo>
                    <a:pt x="6" y="0"/>
                  </a:lnTo>
                  <a:close/>
                </a:path>
              </a:pathLst>
            </a:custGeom>
            <a:solidFill>
              <a:srgbClr val="FF862C"/>
            </a:solidFill>
            <a:ln w="19050">
              <a:solidFill>
                <a:srgbClr val="FF862C"/>
              </a:solidFill>
            </a:ln>
          </p:spPr>
          <p:txBody>
            <a:bodyPr vert="horz" wrap="square" lIns="91440" tIns="45720" rIns="91440" bIns="45720" numCol="1" anchor="t" anchorCtr="0" compatLnSpc="1">
              <a:prstTxWarp prst="textNoShape">
                <a:avLst/>
              </a:prstTxWarp>
            </a:bodyPr>
            <a:lstStyle/>
            <a:p>
              <a:endParaRPr lang="en-US" altLang="ja-JP"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3" name="Group 2">
            <a:extLst>
              <a:ext uri="{FF2B5EF4-FFF2-40B4-BE49-F238E27FC236}">
                <a16:creationId xmlns:a16="http://schemas.microsoft.com/office/drawing/2014/main" id="{A9C9EFC2-9B37-C2AE-E24A-16486EEEAB6A}"/>
              </a:ext>
            </a:extLst>
          </p:cNvPr>
          <p:cNvGrpSpPr/>
          <p:nvPr/>
        </p:nvGrpSpPr>
        <p:grpSpPr bwMode="gray">
          <a:xfrm>
            <a:off x="561792" y="3157463"/>
            <a:ext cx="5248458" cy="370372"/>
            <a:chOff x="561792" y="2974583"/>
            <a:chExt cx="5248458" cy="370372"/>
          </a:xfrm>
        </p:grpSpPr>
        <p:cxnSp>
          <p:nvCxnSpPr>
            <p:cNvPr id="26" name="直線コネクタ 2">
              <a:extLst>
                <a:ext uri="{FF2B5EF4-FFF2-40B4-BE49-F238E27FC236}">
                  <a16:creationId xmlns:a16="http://schemas.microsoft.com/office/drawing/2014/main" id="{411B9857-920A-582D-584B-50368609C6CD}"/>
                </a:ext>
              </a:extLst>
            </p:cNvPr>
            <p:cNvCxnSpPr>
              <a:cxnSpLocks/>
            </p:cNvCxnSpPr>
            <p:nvPr/>
          </p:nvCxnSpPr>
          <p:spPr bwMode="gray">
            <a:xfrm>
              <a:off x="2917642" y="2974583"/>
              <a:ext cx="2892608" cy="0"/>
            </a:xfrm>
            <a:prstGeom prst="line">
              <a:avLst/>
            </a:prstGeom>
            <a:solidFill>
              <a:sysClr val="window" lastClr="FFFFFF"/>
            </a:solidFill>
            <a:ln w="149225" cap="flat" cmpd="sng" algn="ctr">
              <a:solidFill>
                <a:srgbClr val="F4EA66">
                  <a:alpha val="90000"/>
                </a:srgbClr>
              </a:solidFill>
              <a:prstDash val="solid"/>
              <a:miter lim="800000"/>
            </a:ln>
            <a:effectLst/>
          </p:spPr>
        </p:cxnSp>
        <p:cxnSp>
          <p:nvCxnSpPr>
            <p:cNvPr id="27" name="直線コネクタ 2">
              <a:extLst>
                <a:ext uri="{FF2B5EF4-FFF2-40B4-BE49-F238E27FC236}">
                  <a16:creationId xmlns:a16="http://schemas.microsoft.com/office/drawing/2014/main" id="{9CACF037-7BC0-5AE2-BAD3-E3BDC3527458}"/>
                </a:ext>
              </a:extLst>
            </p:cNvPr>
            <p:cNvCxnSpPr>
              <a:cxnSpLocks/>
            </p:cNvCxnSpPr>
            <p:nvPr/>
          </p:nvCxnSpPr>
          <p:spPr bwMode="gray">
            <a:xfrm>
              <a:off x="561792" y="3344955"/>
              <a:ext cx="4770604" cy="0"/>
            </a:xfrm>
            <a:prstGeom prst="line">
              <a:avLst/>
            </a:prstGeom>
            <a:solidFill>
              <a:sysClr val="window" lastClr="FFFFFF"/>
            </a:solidFill>
            <a:ln w="149225" cap="flat" cmpd="sng" algn="ctr">
              <a:solidFill>
                <a:srgbClr val="F4EA66">
                  <a:alpha val="90000"/>
                </a:srgbClr>
              </a:solidFill>
              <a:prstDash val="solid"/>
              <a:miter lim="800000"/>
            </a:ln>
            <a:effectLst/>
          </p:spPr>
        </p:cxnSp>
      </p:grpSp>
      <p:cxnSp>
        <p:nvCxnSpPr>
          <p:cNvPr id="24" name="直線コネクタ 2">
            <a:extLst>
              <a:ext uri="{FF2B5EF4-FFF2-40B4-BE49-F238E27FC236}">
                <a16:creationId xmlns:a16="http://schemas.microsoft.com/office/drawing/2014/main" id="{FF8CDCA6-8659-B44E-DEF5-09E7F021E258}"/>
              </a:ext>
            </a:extLst>
          </p:cNvPr>
          <p:cNvCxnSpPr>
            <a:cxnSpLocks/>
          </p:cNvCxnSpPr>
          <p:nvPr/>
        </p:nvCxnSpPr>
        <p:spPr bwMode="gray">
          <a:xfrm>
            <a:off x="3353118" y="4993111"/>
            <a:ext cx="1829947" cy="0"/>
          </a:xfrm>
          <a:prstGeom prst="line">
            <a:avLst/>
          </a:prstGeom>
          <a:solidFill>
            <a:sysClr val="window" lastClr="FFFFFF"/>
          </a:solidFill>
          <a:ln w="149225" cap="flat" cmpd="sng" algn="ctr">
            <a:solidFill>
              <a:srgbClr val="F4EA66">
                <a:alpha val="90000"/>
              </a:srgbClr>
            </a:solidFill>
            <a:prstDash val="solid"/>
            <a:miter lim="800000"/>
          </a:ln>
          <a:effectLst/>
        </p:spPr>
      </p:cxnSp>
      <p:cxnSp>
        <p:nvCxnSpPr>
          <p:cNvPr id="5" name="直線コネクタ 2">
            <a:extLst>
              <a:ext uri="{FF2B5EF4-FFF2-40B4-BE49-F238E27FC236}">
                <a16:creationId xmlns:a16="http://schemas.microsoft.com/office/drawing/2014/main" id="{31FAB5FA-1416-DAA1-1884-F10E08EF8FDF}"/>
              </a:ext>
            </a:extLst>
          </p:cNvPr>
          <p:cNvCxnSpPr>
            <a:cxnSpLocks/>
          </p:cNvCxnSpPr>
          <p:nvPr/>
        </p:nvCxnSpPr>
        <p:spPr bwMode="gray">
          <a:xfrm>
            <a:off x="566485" y="5340407"/>
            <a:ext cx="2216280" cy="0"/>
          </a:xfrm>
          <a:prstGeom prst="line">
            <a:avLst/>
          </a:prstGeom>
          <a:solidFill>
            <a:sysClr val="window" lastClr="FFFFFF"/>
          </a:solidFill>
          <a:ln w="149225" cap="flat" cmpd="sng" algn="ctr">
            <a:solidFill>
              <a:srgbClr val="F4EA66">
                <a:alpha val="90000"/>
              </a:srgbClr>
            </a:solidFill>
            <a:prstDash val="solid"/>
            <a:miter lim="800000"/>
          </a:ln>
          <a:effectLst/>
        </p:spPr>
      </p:cxnSp>
      <p:sp>
        <p:nvSpPr>
          <p:cNvPr id="30" name="テキスト ボックス 23">
            <a:extLst>
              <a:ext uri="{FF2B5EF4-FFF2-40B4-BE49-F238E27FC236}">
                <a16:creationId xmlns:a16="http://schemas.microsoft.com/office/drawing/2014/main" id="{D6A7AC96-16AF-FC59-3DFF-1E7E55FF533A}"/>
              </a:ext>
            </a:extLst>
          </p:cNvPr>
          <p:cNvSpPr txBox="1">
            <a:spLocks/>
          </p:cNvSpPr>
          <p:nvPr/>
        </p:nvSpPr>
        <p:spPr>
          <a:xfrm>
            <a:off x="566485" y="1708824"/>
            <a:ext cx="5548564" cy="4062651"/>
          </a:xfrm>
          <a:prstGeom prst="rect">
            <a:avLst/>
          </a:prstGeom>
          <a:noFill/>
        </p:spPr>
        <p:txBody>
          <a:bodyPr wrap="square" lIns="0" tIns="0" rIns="0" bIns="0" rtlCol="0" anchor="ctr">
            <a:spAutoFit/>
          </a:bodyPr>
          <a:lstStyle/>
          <a:p>
            <a:pPr defTabSz="914385"/>
            <a:r>
              <a:rPr kumimoji="1" lang="ja-JP" altLang="en-US" sz="2400" spc="33" dirty="0">
                <a:latin typeface="BIZ UDPゴシック" panose="020B0400000000000000" pitchFamily="50" charset="-128"/>
                <a:ea typeface="BIZ UDPゴシック" panose="020B0400000000000000" pitchFamily="50" charset="-128"/>
                <a:sym typeface="BIZ UDPゴシック" panose="020B0400000000000000" pitchFamily="50" charset="-128"/>
              </a:rPr>
              <a:t>インターネットなどのデジタル技術は、</a:t>
            </a:r>
            <a:br>
              <a:rPr kumimoji="1" lang="ja-JP" altLang="en-US" sz="2400" spc="33"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2400" spc="33" dirty="0">
                <a:latin typeface="BIZ UDPゴシック" panose="020B0400000000000000" pitchFamily="50" charset="-128"/>
                <a:ea typeface="BIZ UDPゴシック" panose="020B0400000000000000" pitchFamily="50" charset="-128"/>
                <a:sym typeface="BIZ UDPゴシック" panose="020B0400000000000000" pitchFamily="50" charset="-128"/>
              </a:rPr>
              <a:t>私たちの暮らしを便利にし、社会との</a:t>
            </a:r>
            <a:br>
              <a:rPr kumimoji="1" lang="ja-JP" altLang="en-US" sz="2400" spc="33"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2400" spc="33" dirty="0">
                <a:latin typeface="BIZ UDPゴシック" panose="020B0400000000000000" pitchFamily="50" charset="-128"/>
                <a:ea typeface="BIZ UDPゴシック" panose="020B0400000000000000" pitchFamily="50" charset="-128"/>
                <a:sym typeface="BIZ UDPゴシック" panose="020B0400000000000000" pitchFamily="50" charset="-128"/>
              </a:rPr>
              <a:t>つながりを広げてくれる可能性が</a:t>
            </a:r>
            <a:br>
              <a:rPr kumimoji="1" lang="ja-JP" altLang="en-US" sz="2400" spc="33"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2400" spc="33" dirty="0">
                <a:latin typeface="BIZ UDPゴシック" panose="020B0400000000000000" pitchFamily="50" charset="-128"/>
                <a:ea typeface="BIZ UDPゴシック" panose="020B0400000000000000" pitchFamily="50" charset="-128"/>
                <a:sym typeface="BIZ UDPゴシック" panose="020B0400000000000000" pitchFamily="50" charset="-128"/>
              </a:rPr>
              <a:t>あります。しかし、使い方に戸惑ったり、</a:t>
            </a:r>
            <a:br>
              <a:rPr kumimoji="1" lang="en-US" altLang="ja-JP" sz="2400" spc="33"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2400" spc="33" dirty="0">
                <a:latin typeface="BIZ UDPゴシック" panose="020B0400000000000000" pitchFamily="50" charset="-128"/>
                <a:ea typeface="BIZ UDPゴシック" panose="020B0400000000000000" pitchFamily="50" charset="-128"/>
                <a:sym typeface="BIZ UDPゴシック" panose="020B0400000000000000" pitchFamily="50" charset="-128"/>
              </a:rPr>
              <a:t>トラブルにあわないか不安に感じることも少なくありません。</a:t>
            </a:r>
            <a:endParaRPr kumimoji="1" lang="en-US" altLang="ja-JP" sz="2400" spc="33"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defTabSz="914385"/>
            <a:endParaRPr kumimoji="1" lang="ja-JP" altLang="en-US" sz="2400" spc="33"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defTabSz="914385">
              <a:spcAft>
                <a:spcPts val="1000"/>
              </a:spcAft>
            </a:pPr>
            <a:r>
              <a:rPr kumimoji="1" lang="ja-JP" altLang="en-US" sz="2400" spc="33" dirty="0">
                <a:latin typeface="BIZ UDPゴシック" panose="020B0400000000000000" pitchFamily="50" charset="-128"/>
                <a:ea typeface="BIZ UDPゴシック" panose="020B0400000000000000" pitchFamily="50" charset="-128"/>
                <a:sym typeface="BIZ UDPゴシック" panose="020B0400000000000000" pitchFamily="50" charset="-128"/>
              </a:rPr>
              <a:t>シニアの方々が、デジタル技術を前向きに、安全に活用して、自分に合った</a:t>
            </a:r>
            <a:br>
              <a:rPr kumimoji="1" lang="en-US" altLang="ja-JP" sz="2400" spc="33"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2400" spc="33" dirty="0">
                <a:latin typeface="BIZ UDPゴシック" panose="020B0400000000000000" pitchFamily="50" charset="-128"/>
                <a:ea typeface="BIZ UDPゴシック" panose="020B0400000000000000" pitchFamily="50" charset="-128"/>
                <a:sym typeface="BIZ UDPゴシック" panose="020B0400000000000000" pitchFamily="50" charset="-128"/>
              </a:rPr>
              <a:t>社会参加の機会を見つけられるよう、</a:t>
            </a:r>
            <a:br>
              <a:rPr kumimoji="1" lang="en-US" altLang="ja-JP" sz="2400" spc="33"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2400" spc="33" dirty="0">
                <a:latin typeface="BIZ UDPゴシック" panose="020B0400000000000000" pitchFamily="50" charset="-128"/>
                <a:ea typeface="BIZ UDPゴシック" panose="020B0400000000000000" pitchFamily="50" charset="-128"/>
                <a:sym typeface="BIZ UDPゴシック" panose="020B0400000000000000" pitchFamily="50" charset="-128"/>
              </a:rPr>
              <a:t>一緒に学び、取り組んでいきましょう。</a:t>
            </a:r>
          </a:p>
        </p:txBody>
      </p:sp>
    </p:spTree>
    <p:extLst>
      <p:ext uri="{BB962C8B-B14F-4D97-AF65-F5344CB8AC3E}">
        <p14:creationId xmlns:p14="http://schemas.microsoft.com/office/powerpoint/2010/main" val="23674579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5605422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P11)</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19</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2287999"/>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次は情報の匿名性の例です。</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ある日、</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B</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さんに有名な会社の社長秘書を名乗る人から特別な投資を</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勧めるメッセージが届きました。</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100</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万円を振り込んだら</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3</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倍にしてあげる」と言われ、テレビに出ている</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有名な人からの連絡なら安心かも、と考えお金を振り込んでしまいました。</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これはなにが問題でしょうか？</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bwMode="gray">
          <a:xfrm>
            <a:off x="5576552" y="3567338"/>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3" name="Picture 12">
            <a:extLst>
              <a:ext uri="{FF2B5EF4-FFF2-40B4-BE49-F238E27FC236}">
                <a16:creationId xmlns:a16="http://schemas.microsoft.com/office/drawing/2014/main" id="{DCA1F561-4938-4944-996B-2F92BB159111}"/>
              </a:ext>
            </a:extLst>
          </p:cNvPr>
          <p:cNvPicPr>
            <a:picLocks noChangeAspect="1"/>
          </p:cNvPicPr>
          <p:nvPr/>
        </p:nvPicPr>
        <p:blipFill rotWithShape="1">
          <a:blip r:embed="rId6"/>
          <a:srcRect l="965" t="961" r="957"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7001108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4353647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P12)</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20</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1770934"/>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お金を振り込んだ途端、音信不通になってしまい、</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B</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さんはお金をだまし取られてしまいました。</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インターネット上では簡単に名前・年齢・性別・職業をごまかすことが</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できます。メッセージでやり取りをする中で、信頼できる人だと思っても、</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ニセモノかもしれません。「この人は実はウソをついているかも？」と疑い、</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自分を守りましょう！</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bwMode="gray">
          <a:xfrm>
            <a:off x="5576552" y="3046608"/>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2" name="Picture 11">
            <a:extLst>
              <a:ext uri="{FF2B5EF4-FFF2-40B4-BE49-F238E27FC236}">
                <a16:creationId xmlns:a16="http://schemas.microsoft.com/office/drawing/2014/main" id="{BC6F6FB3-87EA-46CF-A87E-693D5194FC17}"/>
              </a:ext>
            </a:extLst>
          </p:cNvPr>
          <p:cNvPicPr>
            <a:picLocks noChangeAspect="1"/>
          </p:cNvPicPr>
          <p:nvPr/>
        </p:nvPicPr>
        <p:blipFill rotWithShape="1">
          <a:blip r:embed="rId6"/>
          <a:srcRect l="935" t="961" r="988"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30323966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17225795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P13)</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21</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2029466"/>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次はパーソナライズの例を見てみましょう。</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C</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さんは健康について気になり、インターネットを使って健康に関する情報を検索していました。</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すると、それ以降、検索サイトや</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SNS</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では、健康情報や広告ばかりが</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表示されるようになりました。</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なぜ健康に関する情報ばかりが表示されるようになったのでしょうか？</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bwMode="gray">
          <a:xfrm>
            <a:off x="5576552" y="3299280"/>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2" name="Picture 11">
            <a:extLst>
              <a:ext uri="{FF2B5EF4-FFF2-40B4-BE49-F238E27FC236}">
                <a16:creationId xmlns:a16="http://schemas.microsoft.com/office/drawing/2014/main" id="{D6188CDB-3B99-4C7D-A370-43ECFC4677C6}"/>
              </a:ext>
            </a:extLst>
          </p:cNvPr>
          <p:cNvPicPr>
            <a:picLocks noChangeAspect="1"/>
          </p:cNvPicPr>
          <p:nvPr/>
        </p:nvPicPr>
        <p:blipFill>
          <a:blip r:embed="rId6"/>
          <a:srcRect l="360" t="961" r="1563" b="961"/>
          <a:stretch>
            <a:fillRect/>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33994015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12155694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Rectangle 23">
            <a:extLst>
              <a:ext uri="{FF2B5EF4-FFF2-40B4-BE49-F238E27FC236}">
                <a16:creationId xmlns:a16="http://schemas.microsoft.com/office/drawing/2014/main" id="{2D991DF4-167F-46E7-B915-E0B20B5764E2}"/>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a:lstStyle/>
          <a:p>
            <a:r>
              <a:rPr lang="ja-JP" altLang="en-US" dirty="0">
                <a:latin typeface="BIZ UDPゴシック" panose="020B0400000000000000" pitchFamily="50" charset="-128"/>
                <a:ea typeface="BIZ UDPゴシック" panose="020B0400000000000000" pitchFamily="50" charset="-128"/>
                <a:sym typeface="BIZ UDPゴシック" panose="020B0400000000000000" pitchFamily="50" charset="-128"/>
              </a:rPr>
              <a:t>講師の説明例文</a:t>
            </a:r>
            <a:r>
              <a:rPr lang="en-US" altLang="ja-JP" dirty="0"/>
              <a:t>(</a:t>
            </a:r>
            <a:r>
              <a:rPr lang="ja-JP" altLang="en-US" dirty="0"/>
              <a:t>教材 </a:t>
            </a:r>
            <a:r>
              <a:rPr lang="en-US" altLang="ja-JP" dirty="0"/>
              <a:t>P14)</a:t>
            </a:r>
            <a:endParaRPr lang="en-US"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latin typeface="BIZ UDPゴシック" panose="020B0400000000000000" pitchFamily="50" charset="-128"/>
                <a:ea typeface="BIZ UDPゴシック" panose="020B0400000000000000" pitchFamily="50" charset="-128"/>
                <a:sym typeface="BIZ UDPゴシック" panose="020B0400000000000000" pitchFamily="50" charset="-128"/>
              </a:rPr>
              <a:pPr/>
              <a:t>22</a:t>
            </a:fld>
            <a:endParaRPr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1" name="TextBox 10">
            <a:extLst>
              <a:ext uri="{FF2B5EF4-FFF2-40B4-BE49-F238E27FC236}">
                <a16:creationId xmlns:a16="http://schemas.microsoft.com/office/drawing/2014/main" id="{A5CF3D0E-1420-4C50-96D2-EC0B314404E5}"/>
              </a:ext>
            </a:extLst>
          </p:cNvPr>
          <p:cNvSpPr txBox="1"/>
          <p:nvPr/>
        </p:nvSpPr>
        <p:spPr>
          <a:xfrm>
            <a:off x="5576552" y="1231714"/>
            <a:ext cx="6278451" cy="1770934"/>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インターネットの世界では、みなさんの年齢や、過去の検索・閲覧履歴に</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もとづいて、それぞれの人の好みに近い有益そうな情報が優先的に</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表示される仕組みがあります。これをパーソナライズといいます。</a:t>
            </a:r>
          </a:p>
          <a:p>
            <a:pPr>
              <a:lnSpc>
                <a:spcPct val="120000"/>
              </a:lnSpc>
            </a:pPr>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興味のある情報が次々表示されることで、ついスマホを見続けてしまう</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こともあるかと思います。</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本当に必要な情報は何か、立ち止まって考えてみましょう。</a:t>
            </a:r>
          </a:p>
        </p:txBody>
      </p:sp>
      <p:pic>
        <p:nvPicPr>
          <p:cNvPr id="16" name="Picture 15">
            <a:extLst>
              <a:ext uri="{FF2B5EF4-FFF2-40B4-BE49-F238E27FC236}">
                <a16:creationId xmlns:a16="http://schemas.microsoft.com/office/drawing/2014/main" id="{C323CC57-25ED-4798-9BCC-EE590F748938}"/>
              </a:ext>
            </a:extLst>
          </p:cNvPr>
          <p:cNvPicPr>
            <a:picLocks noChangeAspect="1"/>
          </p:cNvPicPr>
          <p:nvPr/>
        </p:nvPicPr>
        <p:blipFill rotWithShape="1">
          <a:blip r:embed="rId6"/>
          <a:srcRect l="360" t="961" r="1563"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
        <p:nvSpPr>
          <p:cNvPr id="12" name="Rectangle: Rounded Corners 1">
            <a:extLst>
              <a:ext uri="{FF2B5EF4-FFF2-40B4-BE49-F238E27FC236}">
                <a16:creationId xmlns:a16="http://schemas.microsoft.com/office/drawing/2014/main" id="{33AF3D11-0C7E-915E-3E0B-407DFCCEE947}"/>
              </a:ext>
            </a:extLst>
          </p:cNvPr>
          <p:cNvSpPr/>
          <p:nvPr/>
        </p:nvSpPr>
        <p:spPr bwMode="gray">
          <a:xfrm>
            <a:off x="5576552" y="3043108"/>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9" name="Rectangle: Rounded Corners 8">
            <a:extLst>
              <a:ext uri="{FF2B5EF4-FFF2-40B4-BE49-F238E27FC236}">
                <a16:creationId xmlns:a16="http://schemas.microsoft.com/office/drawing/2014/main" id="{DF8893C7-95E0-4A8E-A56E-C284AFB7E5FF}"/>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3" name="Rectangle: Rounded Corners 12">
            <a:extLst>
              <a:ext uri="{FF2B5EF4-FFF2-40B4-BE49-F238E27FC236}">
                <a16:creationId xmlns:a16="http://schemas.microsoft.com/office/drawing/2014/main" id="{FE60023F-F26F-4621-AFFA-80DEB475E4DD}"/>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Tree>
    <p:extLst>
      <p:ext uri="{BB962C8B-B14F-4D97-AF65-F5344CB8AC3E}">
        <p14:creationId xmlns:p14="http://schemas.microsoft.com/office/powerpoint/2010/main" val="22857901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4739685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a:lstStyle/>
          <a:p>
            <a:r>
              <a:rPr lang="ja-JP" altLang="en-US" dirty="0">
                <a:latin typeface="BIZ UDPゴシック" panose="020B0400000000000000" pitchFamily="50" charset="-128"/>
                <a:ea typeface="BIZ UDPゴシック" panose="020B0400000000000000" pitchFamily="50" charset="-128"/>
                <a:sym typeface="BIZ UDPゴシック" panose="020B0400000000000000" pitchFamily="50" charset="-128"/>
              </a:rPr>
              <a:t>講師の説明例文</a:t>
            </a:r>
            <a:r>
              <a:rPr lang="en-US" altLang="ja-JP" dirty="0"/>
              <a:t>(</a:t>
            </a:r>
            <a:r>
              <a:rPr lang="ja-JP" altLang="en-US" dirty="0"/>
              <a:t>教材 </a:t>
            </a:r>
            <a:r>
              <a:rPr lang="en-US" altLang="ja-JP" dirty="0"/>
              <a:t>P15)</a:t>
            </a:r>
            <a:endParaRPr lang="en-US"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latin typeface="BIZ UDPゴシック" panose="020B0400000000000000" pitchFamily="50" charset="-128"/>
                <a:ea typeface="BIZ UDPゴシック" panose="020B0400000000000000" pitchFamily="50" charset="-128"/>
                <a:sym typeface="BIZ UDPゴシック" panose="020B0400000000000000" pitchFamily="50" charset="-128"/>
              </a:rPr>
              <a:pPr/>
              <a:t>23</a:t>
            </a:fld>
            <a:endParaRPr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9" name="TextBox 8">
            <a:extLst>
              <a:ext uri="{FF2B5EF4-FFF2-40B4-BE49-F238E27FC236}">
                <a16:creationId xmlns:a16="http://schemas.microsoft.com/office/drawing/2014/main" id="{A5501205-CEE8-4DFA-94D7-CEE8C652D572}"/>
              </a:ext>
            </a:extLst>
          </p:cNvPr>
          <p:cNvSpPr txBox="1"/>
          <p:nvPr/>
        </p:nvSpPr>
        <p:spPr>
          <a:xfrm>
            <a:off x="5576552" y="1231714"/>
            <a:ext cx="6278451" cy="2287999"/>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次はエコーチェンバー</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フィルターバブルの例です。</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D</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さんは「有名人の</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A</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さんの言っていることは正しい」と思っています。</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実際に、</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SNS</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を見ると、「</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A</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さんの意見に賛成」という投稿がたくさん表示</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されているように見えます。</a:t>
            </a: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そのため、</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D</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さんは「みんなは私と同じ意見を持っている。だから</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A</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さんはやっぱり正しいんだ」、と思い込むようになりました。</a:t>
            </a:r>
          </a:p>
          <a:p>
            <a:pPr>
              <a:lnSpc>
                <a:spcPct val="120000"/>
              </a:lnSpc>
            </a:pPr>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これは、なにが問題なのでしょうか？</a:t>
            </a:r>
            <a:endParaRPr kumimoji="1" lang="ja-JP" altLang="en-US" sz="1400" spc="100" dirty="0">
              <a:solidFill>
                <a:srgbClr val="E71C57"/>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2" name="Rectangle: Rounded Corners 1">
            <a:extLst>
              <a:ext uri="{FF2B5EF4-FFF2-40B4-BE49-F238E27FC236}">
                <a16:creationId xmlns:a16="http://schemas.microsoft.com/office/drawing/2014/main" id="{617BD849-82FA-B955-5353-AAC01C784F3F}"/>
              </a:ext>
            </a:extLst>
          </p:cNvPr>
          <p:cNvSpPr/>
          <p:nvPr/>
        </p:nvSpPr>
        <p:spPr bwMode="gray">
          <a:xfrm>
            <a:off x="5576552" y="3560173"/>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0" name="Rectangle: Rounded Corners 9">
            <a:extLst>
              <a:ext uri="{FF2B5EF4-FFF2-40B4-BE49-F238E27FC236}">
                <a16:creationId xmlns:a16="http://schemas.microsoft.com/office/drawing/2014/main" id="{A847C009-A9FD-4A2E-AD73-285767C6A349}"/>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1" name="Rectangle: Rounded Corners 10">
            <a:extLst>
              <a:ext uri="{FF2B5EF4-FFF2-40B4-BE49-F238E27FC236}">
                <a16:creationId xmlns:a16="http://schemas.microsoft.com/office/drawing/2014/main" id="{5E848357-CE1B-4B82-986D-107548627AC5}"/>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4" name="Rectangle 23">
            <a:extLst>
              <a:ext uri="{FF2B5EF4-FFF2-40B4-BE49-F238E27FC236}">
                <a16:creationId xmlns:a16="http://schemas.microsoft.com/office/drawing/2014/main" id="{84892A12-1E9E-448E-8EF8-C5CF96C38C90}"/>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15" name="Picture 14">
            <a:extLst>
              <a:ext uri="{FF2B5EF4-FFF2-40B4-BE49-F238E27FC236}">
                <a16:creationId xmlns:a16="http://schemas.microsoft.com/office/drawing/2014/main" id="{1C5479E0-5117-4772-BDC9-1B8E47DA190C}"/>
              </a:ext>
            </a:extLst>
          </p:cNvPr>
          <p:cNvPicPr>
            <a:picLocks noChangeAspect="1"/>
          </p:cNvPicPr>
          <p:nvPr/>
        </p:nvPicPr>
        <p:blipFill rotWithShape="1">
          <a:blip r:embed="rId6"/>
          <a:srcRect l="360" t="961" r="1563"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27443401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25066680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a:lstStyle/>
          <a:p>
            <a:r>
              <a:rPr lang="ja-JP" altLang="en-US" dirty="0">
                <a:latin typeface="BIZ UDPゴシック" panose="020B0400000000000000" pitchFamily="50" charset="-128"/>
                <a:ea typeface="BIZ UDPゴシック" panose="020B0400000000000000" pitchFamily="50" charset="-128"/>
                <a:sym typeface="BIZ UDPゴシック" panose="020B0400000000000000" pitchFamily="50" charset="-128"/>
              </a:rPr>
              <a:t>講師の説明例文</a:t>
            </a:r>
            <a:r>
              <a:rPr lang="en-US" altLang="ja-JP" dirty="0"/>
              <a:t>(</a:t>
            </a:r>
            <a:r>
              <a:rPr lang="ja-JP" altLang="en-US" dirty="0"/>
              <a:t>教材 </a:t>
            </a:r>
            <a:r>
              <a:rPr lang="en-US" altLang="ja-JP" dirty="0"/>
              <a:t>P16)</a:t>
            </a:r>
            <a:endParaRPr lang="en-US"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latin typeface="BIZ UDPゴシック" panose="020B0400000000000000" pitchFamily="50" charset="-128"/>
                <a:ea typeface="BIZ UDPゴシック" panose="020B0400000000000000" pitchFamily="50" charset="-128"/>
                <a:sym typeface="BIZ UDPゴシック" panose="020B0400000000000000" pitchFamily="50" charset="-128"/>
              </a:rPr>
              <a:pPr/>
              <a:t>24</a:t>
            </a:fld>
            <a:endParaRPr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1" name="TextBox 10">
            <a:extLst>
              <a:ext uri="{FF2B5EF4-FFF2-40B4-BE49-F238E27FC236}">
                <a16:creationId xmlns:a16="http://schemas.microsoft.com/office/drawing/2014/main" id="{010C39E5-7370-406E-B287-2F17FB1090A9}"/>
              </a:ext>
            </a:extLst>
          </p:cNvPr>
          <p:cNvSpPr txBox="1"/>
          <p:nvPr/>
        </p:nvSpPr>
        <p:spPr>
          <a:xfrm>
            <a:off x="5576552" y="1231714"/>
            <a:ext cx="6278451" cy="3063596"/>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実は、私たちが受け取る情報は偏っているかもしれません。</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インターネット上では、</a:t>
            </a:r>
          </a:p>
          <a:p>
            <a:pPr>
              <a:lnSpc>
                <a:spcPct val="120000"/>
              </a:lnSpc>
            </a:pP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SNS</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などに自分の意見を発信すると似た意見ばかりが表示されるように</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なる「エコーチェンバー」や、インターネットの検索履歴などをもとに自分の好みや興味・関心に近い事柄ばかりが表示され、まるで「泡」の中にいる</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ように、限られた情報しか見えなくなってしまう「フィルターバブル」</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といった現象が存在します。</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いろいろな考え方に触れる機会が少なくなると、自分では気がつかない</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うちに考えが偏りやすくなり、差別や偏見につながる可能性も</a:t>
            </a:r>
            <a:r>
              <a:rPr kumimoji="1" lang="ja-JP" altLang="en-US" sz="1400" spc="-10" dirty="0">
                <a:latin typeface="BIZ UDPゴシック" panose="020B0400000000000000" pitchFamily="50" charset="-128"/>
                <a:ea typeface="BIZ UDPゴシック" panose="020B0400000000000000" pitchFamily="50" charset="-128"/>
                <a:sym typeface="BIZ UDPゴシック" panose="020B0400000000000000" pitchFamily="50" charset="-128"/>
              </a:rPr>
              <a:t>あります。</a:t>
            </a:r>
            <a:endParaRPr kumimoji="1" lang="en-US" altLang="ja-JP" sz="1400" spc="-1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 dirty="0">
                <a:latin typeface="BIZ UDPゴシック" panose="020B0400000000000000" pitchFamily="50" charset="-128"/>
                <a:ea typeface="BIZ UDPゴシック" panose="020B0400000000000000" pitchFamily="50" charset="-128"/>
                <a:sym typeface="BIZ UDPゴシック" panose="020B0400000000000000" pitchFamily="50" charset="-128"/>
              </a:rPr>
              <a:t>意識的にさまざまな情報をバランスよく取り入れることが大切です。</a:t>
            </a:r>
          </a:p>
        </p:txBody>
      </p:sp>
      <p:sp>
        <p:nvSpPr>
          <p:cNvPr id="12" name="Rectangle: Rounded Corners 1">
            <a:extLst>
              <a:ext uri="{FF2B5EF4-FFF2-40B4-BE49-F238E27FC236}">
                <a16:creationId xmlns:a16="http://schemas.microsoft.com/office/drawing/2014/main" id="{EC34345F-5BE8-86C1-21EA-A8C802DF411A}"/>
              </a:ext>
            </a:extLst>
          </p:cNvPr>
          <p:cNvSpPr/>
          <p:nvPr/>
        </p:nvSpPr>
        <p:spPr bwMode="gray">
          <a:xfrm>
            <a:off x="5576552" y="4335770"/>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9" name="Rectangle: Rounded Corners 8">
            <a:extLst>
              <a:ext uri="{FF2B5EF4-FFF2-40B4-BE49-F238E27FC236}">
                <a16:creationId xmlns:a16="http://schemas.microsoft.com/office/drawing/2014/main" id="{AC8D53F1-4A2F-4E7C-BDD7-DA17EDF83574}"/>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3" name="Rectangle: Rounded Corners 12">
            <a:extLst>
              <a:ext uri="{FF2B5EF4-FFF2-40B4-BE49-F238E27FC236}">
                <a16:creationId xmlns:a16="http://schemas.microsoft.com/office/drawing/2014/main" id="{D02B730B-2992-4144-8DD9-3F86E0339666}"/>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5" name="Rectangle 23">
            <a:extLst>
              <a:ext uri="{FF2B5EF4-FFF2-40B4-BE49-F238E27FC236}">
                <a16:creationId xmlns:a16="http://schemas.microsoft.com/office/drawing/2014/main" id="{B3884B8A-60AE-4104-8DE3-119B66CD465A}"/>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17" name="Picture 16">
            <a:extLst>
              <a:ext uri="{FF2B5EF4-FFF2-40B4-BE49-F238E27FC236}">
                <a16:creationId xmlns:a16="http://schemas.microsoft.com/office/drawing/2014/main" id="{D7629C06-C7E6-40D9-9DB2-6668DC4EDD90}"/>
              </a:ext>
            </a:extLst>
          </p:cNvPr>
          <p:cNvPicPr>
            <a:picLocks noChangeAspect="1"/>
          </p:cNvPicPr>
          <p:nvPr/>
        </p:nvPicPr>
        <p:blipFill rotWithShape="1">
          <a:blip r:embed="rId6"/>
          <a:srcRect l="360" t="961" r="1563"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30490211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10847247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a:lstStyle/>
          <a:p>
            <a:r>
              <a:rPr lang="ja-JP" altLang="en-US" dirty="0">
                <a:latin typeface="BIZ UDPゴシック" panose="020B0400000000000000" pitchFamily="50" charset="-128"/>
                <a:ea typeface="BIZ UDPゴシック" panose="020B0400000000000000" pitchFamily="50" charset="-128"/>
                <a:sym typeface="BIZ UDPゴシック" panose="020B0400000000000000" pitchFamily="50" charset="-128"/>
              </a:rPr>
              <a:t>講師の説明例文</a:t>
            </a:r>
            <a:r>
              <a:rPr lang="en-US" altLang="ja-JP" dirty="0"/>
              <a:t>(</a:t>
            </a:r>
            <a:r>
              <a:rPr lang="ja-JP" altLang="en-US" dirty="0"/>
              <a:t>教材 </a:t>
            </a:r>
            <a:r>
              <a:rPr lang="en-US" altLang="ja-JP" dirty="0"/>
              <a:t>P17)</a:t>
            </a:r>
            <a:endParaRPr lang="en-US"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latin typeface="BIZ UDPゴシック" panose="020B0400000000000000" pitchFamily="50" charset="-128"/>
                <a:ea typeface="BIZ UDPゴシック" panose="020B0400000000000000" pitchFamily="50" charset="-128"/>
                <a:sym typeface="BIZ UDPゴシック" panose="020B0400000000000000" pitchFamily="50" charset="-128"/>
              </a:rPr>
              <a:pPr/>
              <a:t>25</a:t>
            </a:fld>
            <a:endParaRPr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9" name="TextBox 8">
            <a:extLst>
              <a:ext uri="{FF2B5EF4-FFF2-40B4-BE49-F238E27FC236}">
                <a16:creationId xmlns:a16="http://schemas.microsoft.com/office/drawing/2014/main" id="{B09597F0-746C-46BF-BDE7-C82922D9BA06}"/>
              </a:ext>
            </a:extLst>
          </p:cNvPr>
          <p:cNvSpPr txBox="1"/>
          <p:nvPr/>
        </p:nvSpPr>
        <p:spPr>
          <a:xfrm>
            <a:off x="5576552" y="1231714"/>
            <a:ext cx="6278451" cy="2287999"/>
          </a:xfrm>
          <a:prstGeom prst="rect">
            <a:avLst/>
          </a:prstGeom>
          <a:noFill/>
        </p:spPr>
        <p:txBody>
          <a:bodyPr wrap="square" lIns="0" tIns="0" rIns="0" bIns="0" rtlCol="0">
            <a:spAutoFit/>
          </a:bodyPr>
          <a:lstStyle/>
          <a:p>
            <a:pPr>
              <a:lnSpc>
                <a:spcPct val="120000"/>
              </a:lnSpc>
              <a:buSzPts val="1200"/>
              <a:buFont typeface="Arial" panose="020B0604020202020204" pitchFamily="34" charset="0"/>
              <a:buChar char="​"/>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次に、「情報的健康」に関するコラムを紹介します。</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buSzPts val="1200"/>
              <a:buFont typeface="Arial" panose="020B0604020202020204" pitchFamily="34" charset="0"/>
              <a:buChar char="​"/>
            </a:pP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「情報的健康」とは、さまざまな情報をバランスよく取り入れ、情報の</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確からしさや安全性などを意識して、ニセ情報等への免疫を獲得することで、それぞれの人が望む幸福を追求できている状態を指します。</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buSzPts val="1200"/>
              <a:buFont typeface="Arial" panose="020B0604020202020204" pitchFamily="34" charset="0"/>
              <a:buChar char="​"/>
            </a:pPr>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buSzPts val="1200"/>
              <a:buFont typeface="Arial" panose="020B0604020202020204" pitchFamily="34" charset="0"/>
              <a:buChar char="​"/>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日々の食事においても、偏った食事を続けると体調を崩してしまいます。</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buSzPts val="1200"/>
              <a:buFont typeface="Arial" panose="020B0604020202020204" pitchFamily="34" charset="0"/>
              <a:buChar char="​"/>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食事と同じように、情報もバランスよく取り入れることを意識して、</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「情報的健康」の状態を目指しましょう。</a:t>
            </a:r>
            <a:endParaRPr kumimoji="1" lang="en-US" altLang="ja-JP" sz="1400" spc="100" dirty="0">
              <a:solidFill>
                <a:srgbClr val="E71C57"/>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2" name="Rectangle: Rounded Corners 1">
            <a:extLst>
              <a:ext uri="{FF2B5EF4-FFF2-40B4-BE49-F238E27FC236}">
                <a16:creationId xmlns:a16="http://schemas.microsoft.com/office/drawing/2014/main" id="{02450F13-DAF8-1A59-190F-B6D453AB18D9}"/>
              </a:ext>
            </a:extLst>
          </p:cNvPr>
          <p:cNvSpPr/>
          <p:nvPr/>
        </p:nvSpPr>
        <p:spPr bwMode="gray">
          <a:xfrm>
            <a:off x="5576552" y="3560173"/>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0" name="Rectangle: Rounded Corners 9">
            <a:extLst>
              <a:ext uri="{FF2B5EF4-FFF2-40B4-BE49-F238E27FC236}">
                <a16:creationId xmlns:a16="http://schemas.microsoft.com/office/drawing/2014/main" id="{E8729E0A-5EA0-4C90-9F3D-ED2F9FFCBEA5}"/>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1" name="Rectangle: Rounded Corners 10">
            <a:extLst>
              <a:ext uri="{FF2B5EF4-FFF2-40B4-BE49-F238E27FC236}">
                <a16:creationId xmlns:a16="http://schemas.microsoft.com/office/drawing/2014/main" id="{3B7D627D-3A73-41D4-9E53-96827B89FA88}"/>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4" name="Rectangle 23">
            <a:extLst>
              <a:ext uri="{FF2B5EF4-FFF2-40B4-BE49-F238E27FC236}">
                <a16:creationId xmlns:a16="http://schemas.microsoft.com/office/drawing/2014/main" id="{5055E650-343C-4F4B-A659-ED0D17F8F54B}"/>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15" name="Picture 14">
            <a:extLst>
              <a:ext uri="{FF2B5EF4-FFF2-40B4-BE49-F238E27FC236}">
                <a16:creationId xmlns:a16="http://schemas.microsoft.com/office/drawing/2014/main" id="{B7BDB3A1-3C61-4C58-A83C-235B7CEEFB29}"/>
              </a:ext>
            </a:extLst>
          </p:cNvPr>
          <p:cNvPicPr>
            <a:picLocks noChangeAspect="1"/>
          </p:cNvPicPr>
          <p:nvPr/>
        </p:nvPicPr>
        <p:blipFill rotWithShape="1">
          <a:blip r:embed="rId6"/>
          <a:srcRect l="360" t="961" r="1563"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32549852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17557058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a:lstStyle/>
          <a:p>
            <a:r>
              <a:rPr lang="ja-JP" altLang="en-US" dirty="0">
                <a:latin typeface="BIZ UDPゴシック" panose="020B0400000000000000" pitchFamily="50" charset="-128"/>
                <a:ea typeface="BIZ UDPゴシック" panose="020B0400000000000000" pitchFamily="50" charset="-128"/>
                <a:sym typeface="BIZ UDPゴシック" panose="020B0400000000000000" pitchFamily="50" charset="-128"/>
              </a:rPr>
              <a:t>講師の説明例文</a:t>
            </a:r>
            <a:r>
              <a:rPr lang="en-US" altLang="ja-JP" dirty="0"/>
              <a:t>(</a:t>
            </a:r>
            <a:r>
              <a:rPr lang="ja-JP" altLang="en-US" dirty="0"/>
              <a:t>教材 </a:t>
            </a:r>
            <a:r>
              <a:rPr lang="en-US" altLang="ja-JP" dirty="0"/>
              <a:t>P18)</a:t>
            </a:r>
            <a:endParaRPr lang="en-US"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latin typeface="BIZ UDPゴシック" panose="020B0400000000000000" pitchFamily="50" charset="-128"/>
                <a:ea typeface="BIZ UDPゴシック" panose="020B0400000000000000" pitchFamily="50" charset="-128"/>
                <a:sym typeface="BIZ UDPゴシック" panose="020B0400000000000000" pitchFamily="50" charset="-128"/>
              </a:rPr>
              <a:pPr/>
              <a:t>26</a:t>
            </a:fld>
            <a:endParaRPr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1" name="TextBox 10">
            <a:extLst>
              <a:ext uri="{FF2B5EF4-FFF2-40B4-BE49-F238E27FC236}">
                <a16:creationId xmlns:a16="http://schemas.microsoft.com/office/drawing/2014/main" id="{C36C9519-760D-45FB-8990-1E88034E100D}"/>
              </a:ext>
            </a:extLst>
          </p:cNvPr>
          <p:cNvSpPr txBox="1"/>
          <p:nvPr/>
        </p:nvSpPr>
        <p:spPr>
          <a:xfrm>
            <a:off x="5576552" y="1231714"/>
            <a:ext cx="6278451" cy="1723549"/>
          </a:xfrm>
          <a:prstGeom prst="rect">
            <a:avLst/>
          </a:prstGeom>
          <a:noFill/>
        </p:spPr>
        <p:txBody>
          <a:bodyPr wrap="square" lIns="0" tIns="0" rIns="0" bIns="0" rtlCol="0">
            <a:spAutoFit/>
          </a:bodyPr>
          <a:lstStyle/>
          <a:p>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次の例を見てみましょう。</a:t>
            </a:r>
          </a:p>
          <a:p>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SNS</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で見かける投稿や広告に潜むアテンション・エコノミーの例です。</a:t>
            </a:r>
          </a:p>
          <a:p>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１つめは「飲むだけで</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15</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歳若返る！」と書かれたサプリの広告です。</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２つめは、「あの芸能人の衝撃の現在」と過激なタイトルが付けられた</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ニュース記事です。</a:t>
            </a:r>
          </a:p>
          <a:p>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これらの広告やニュースは何が問題でしょうか？</a:t>
            </a:r>
          </a:p>
        </p:txBody>
      </p:sp>
      <p:sp>
        <p:nvSpPr>
          <p:cNvPr id="13" name="Rectangle: Rounded Corners 1">
            <a:extLst>
              <a:ext uri="{FF2B5EF4-FFF2-40B4-BE49-F238E27FC236}">
                <a16:creationId xmlns:a16="http://schemas.microsoft.com/office/drawing/2014/main" id="{F814892A-F92E-ABD9-ABEE-1466B68822C7}"/>
              </a:ext>
            </a:extLst>
          </p:cNvPr>
          <p:cNvSpPr/>
          <p:nvPr/>
        </p:nvSpPr>
        <p:spPr bwMode="gray">
          <a:xfrm>
            <a:off x="5576552" y="2995723"/>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9" name="Rectangle: Rounded Corners 8">
            <a:extLst>
              <a:ext uri="{FF2B5EF4-FFF2-40B4-BE49-F238E27FC236}">
                <a16:creationId xmlns:a16="http://schemas.microsoft.com/office/drawing/2014/main" id="{BDB74BC6-BF7C-46F7-92CF-E69C96F28D14}"/>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2" name="Rectangle: Rounded Corners 11">
            <a:extLst>
              <a:ext uri="{FF2B5EF4-FFF2-40B4-BE49-F238E27FC236}">
                <a16:creationId xmlns:a16="http://schemas.microsoft.com/office/drawing/2014/main" id="{67F9AC7E-489A-4D94-8C2B-320B6BAA199D}"/>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5" name="Rectangle 23">
            <a:extLst>
              <a:ext uri="{FF2B5EF4-FFF2-40B4-BE49-F238E27FC236}">
                <a16:creationId xmlns:a16="http://schemas.microsoft.com/office/drawing/2014/main" id="{C2909867-2792-4E61-B704-0A50C8AB98A9}"/>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16" name="Picture 15">
            <a:extLst>
              <a:ext uri="{FF2B5EF4-FFF2-40B4-BE49-F238E27FC236}">
                <a16:creationId xmlns:a16="http://schemas.microsoft.com/office/drawing/2014/main" id="{3E39ADE0-6AF7-4BA9-A883-ADDB4643A49F}"/>
              </a:ext>
            </a:extLst>
          </p:cNvPr>
          <p:cNvPicPr>
            <a:picLocks noChangeAspect="1"/>
          </p:cNvPicPr>
          <p:nvPr/>
        </p:nvPicPr>
        <p:blipFill rotWithShape="1">
          <a:blip r:embed="rId6"/>
          <a:srcRect l="360" t="961" r="1563"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34355080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25812487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a:lstStyle/>
          <a:p>
            <a:r>
              <a:rPr lang="ja-JP" altLang="en-US" dirty="0">
                <a:latin typeface="BIZ UDPゴシック" panose="020B0400000000000000" pitchFamily="50" charset="-128"/>
                <a:ea typeface="BIZ UDPゴシック" panose="020B0400000000000000" pitchFamily="50" charset="-128"/>
                <a:sym typeface="BIZ UDPゴシック" panose="020B0400000000000000" pitchFamily="50" charset="-128"/>
              </a:rPr>
              <a:t>講師の説明例文</a:t>
            </a:r>
            <a:r>
              <a:rPr lang="en-US" altLang="ja-JP" dirty="0"/>
              <a:t>(</a:t>
            </a:r>
            <a:r>
              <a:rPr lang="ja-JP" altLang="en-US" dirty="0"/>
              <a:t>教材 </a:t>
            </a:r>
            <a:r>
              <a:rPr lang="en-US" altLang="ja-JP" dirty="0"/>
              <a:t>P19)</a:t>
            </a:r>
            <a:endParaRPr lang="en-US"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latin typeface="BIZ UDPゴシック" panose="020B0400000000000000" pitchFamily="50" charset="-128"/>
                <a:ea typeface="BIZ UDPゴシック" panose="020B0400000000000000" pitchFamily="50" charset="-128"/>
                <a:sym typeface="BIZ UDPゴシック" panose="020B0400000000000000" pitchFamily="50" charset="-128"/>
              </a:rPr>
              <a:pPr/>
              <a:t>27</a:t>
            </a:fld>
            <a:endParaRPr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9" name="TextBox 8">
            <a:extLst>
              <a:ext uri="{FF2B5EF4-FFF2-40B4-BE49-F238E27FC236}">
                <a16:creationId xmlns:a16="http://schemas.microsoft.com/office/drawing/2014/main" id="{32E694F5-2FEE-4C50-948A-ADFC47C15F18}"/>
              </a:ext>
            </a:extLst>
          </p:cNvPr>
          <p:cNvSpPr txBox="1"/>
          <p:nvPr/>
        </p:nvSpPr>
        <p:spPr>
          <a:xfrm>
            <a:off x="5576552" y="1231714"/>
            <a:ext cx="6278451" cy="2805063"/>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アテンション・エコノミーは、興味や関心、注目 </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アテンション</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 </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を</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ひくような情報によって、クリックを促したり、より多くの広告をみたり、サービスを使ってもらおうとするネット上のしくみのことです。</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インターネットや</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SNS</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上では、注目を集めるために、過激なタイトルで拡散を狙う広告・投稿が多く存在しています。</a:t>
            </a: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極端な情報や偏った情報ほど拡散されやすいことを念頭に、このような</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投稿をうのみにせず、情報の信頼性をしっかり確認することが重要です。</a:t>
            </a:r>
          </a:p>
          <a:p>
            <a:pPr>
              <a:lnSpc>
                <a:spcPct val="120000"/>
              </a:lnSpc>
            </a:pP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また投稿する際も、注目を集めることだけを優先するのではなく、</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適切な情報を発信しているのか冷静になって考えるようにしましょう。</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3" name="Rectangle: Rounded Corners 1">
            <a:extLst>
              <a:ext uri="{FF2B5EF4-FFF2-40B4-BE49-F238E27FC236}">
                <a16:creationId xmlns:a16="http://schemas.microsoft.com/office/drawing/2014/main" id="{3CE5F910-0C72-A382-58A3-6C675D2A7E06}"/>
              </a:ext>
            </a:extLst>
          </p:cNvPr>
          <p:cNvSpPr/>
          <p:nvPr/>
        </p:nvSpPr>
        <p:spPr bwMode="gray">
          <a:xfrm>
            <a:off x="5576552" y="4077237"/>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0" name="Rectangle: Rounded Corners 9">
            <a:extLst>
              <a:ext uri="{FF2B5EF4-FFF2-40B4-BE49-F238E27FC236}">
                <a16:creationId xmlns:a16="http://schemas.microsoft.com/office/drawing/2014/main" id="{DAB59CD7-CB04-4FE2-94A8-C168E6287F2D}"/>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1" name="Rectangle: Rounded Corners 10">
            <a:extLst>
              <a:ext uri="{FF2B5EF4-FFF2-40B4-BE49-F238E27FC236}">
                <a16:creationId xmlns:a16="http://schemas.microsoft.com/office/drawing/2014/main" id="{0864E797-356F-434F-97D1-283861FD23A5}"/>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4" name="Rectangle 23">
            <a:extLst>
              <a:ext uri="{FF2B5EF4-FFF2-40B4-BE49-F238E27FC236}">
                <a16:creationId xmlns:a16="http://schemas.microsoft.com/office/drawing/2014/main" id="{8ABDCC47-4B0F-4BB9-B9B8-43A1C69CA347}"/>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15" name="Picture 14">
            <a:extLst>
              <a:ext uri="{FF2B5EF4-FFF2-40B4-BE49-F238E27FC236}">
                <a16:creationId xmlns:a16="http://schemas.microsoft.com/office/drawing/2014/main" id="{415036BB-7F64-42DD-957E-77363FC3B436}"/>
              </a:ext>
            </a:extLst>
          </p:cNvPr>
          <p:cNvPicPr>
            <a:picLocks noChangeAspect="1"/>
          </p:cNvPicPr>
          <p:nvPr/>
        </p:nvPicPr>
        <p:blipFill rotWithShape="1">
          <a:blip r:embed="rId6"/>
          <a:srcRect l="360" t="961" r="1563"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8117226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42377126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a:lstStyle/>
          <a:p>
            <a:r>
              <a:rPr lang="ja-JP" altLang="en-US" dirty="0">
                <a:latin typeface="BIZ UDPゴシック" panose="020B0400000000000000" pitchFamily="50" charset="-128"/>
                <a:ea typeface="BIZ UDPゴシック" panose="020B0400000000000000" pitchFamily="50" charset="-128"/>
                <a:sym typeface="BIZ UDPゴシック" panose="020B0400000000000000" pitchFamily="50" charset="-128"/>
              </a:rPr>
              <a:t>講師の説明例文</a:t>
            </a:r>
            <a:r>
              <a:rPr lang="en-US" altLang="ja-JP" dirty="0"/>
              <a:t>(</a:t>
            </a:r>
            <a:r>
              <a:rPr lang="ja-JP" altLang="en-US" dirty="0"/>
              <a:t>教材 </a:t>
            </a:r>
            <a:r>
              <a:rPr lang="en-US" altLang="ja-JP" dirty="0"/>
              <a:t>P20)</a:t>
            </a:r>
            <a:endParaRPr lang="en-US"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latin typeface="BIZ UDPゴシック" panose="020B0400000000000000" pitchFamily="50" charset="-128"/>
                <a:ea typeface="BIZ UDPゴシック" panose="020B0400000000000000" pitchFamily="50" charset="-128"/>
                <a:sym typeface="BIZ UDPゴシック" panose="020B0400000000000000" pitchFamily="50" charset="-128"/>
              </a:rPr>
              <a:pPr/>
              <a:t>28</a:t>
            </a:fld>
            <a:endParaRPr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1" name="TextBox 10">
            <a:extLst>
              <a:ext uri="{FF2B5EF4-FFF2-40B4-BE49-F238E27FC236}">
                <a16:creationId xmlns:a16="http://schemas.microsoft.com/office/drawing/2014/main" id="{E3BB75F1-8B23-477C-A26D-CBB8DCFE0738}"/>
              </a:ext>
            </a:extLst>
          </p:cNvPr>
          <p:cNvSpPr txBox="1"/>
          <p:nvPr/>
        </p:nvSpPr>
        <p:spPr>
          <a:xfrm>
            <a:off x="5576552" y="1221594"/>
            <a:ext cx="6278451" cy="1770934"/>
          </a:xfrm>
          <a:prstGeom prst="rect">
            <a:avLst/>
          </a:prstGeom>
          <a:noFill/>
        </p:spPr>
        <p:txBody>
          <a:bodyPr wrap="square" lIns="0" tIns="0" rIns="0" bIns="0" rtlCol="0">
            <a:spAutoFit/>
          </a:bodyPr>
          <a:lstStyle/>
          <a:p>
            <a:pPr>
              <a:lnSpc>
                <a:spcPct val="120000"/>
              </a:lnSpc>
            </a:pP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PART1</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で学んだことを振り返り、空欄の正解を見てみましょう。</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 １つ目、一度投稿した情報を完全に消し去ることは難しい</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 ２つ目、名前・年齢・性別・職業を簡単にごまかせる</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 </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3</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つ目、あなたが興味を持ちそうな内容が優先して表示される</a:t>
            </a: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 </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4</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つ目、受け取る情報が偏っているかもしれない</a:t>
            </a: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 </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5</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つ目、極端な情報ほど注目されやすい</a:t>
            </a:r>
          </a:p>
        </p:txBody>
      </p:sp>
      <p:sp>
        <p:nvSpPr>
          <p:cNvPr id="12" name="Rectangle: Rounded Corners 1">
            <a:extLst>
              <a:ext uri="{FF2B5EF4-FFF2-40B4-BE49-F238E27FC236}">
                <a16:creationId xmlns:a16="http://schemas.microsoft.com/office/drawing/2014/main" id="{FD33DA3C-3F84-2BC5-A758-605048AF5BA1}"/>
              </a:ext>
            </a:extLst>
          </p:cNvPr>
          <p:cNvSpPr/>
          <p:nvPr/>
        </p:nvSpPr>
        <p:spPr bwMode="gray">
          <a:xfrm>
            <a:off x="5576552" y="3032988"/>
            <a:ext cx="1123950" cy="295021"/>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9" name="Rectangle: Rounded Corners 8">
            <a:extLst>
              <a:ext uri="{FF2B5EF4-FFF2-40B4-BE49-F238E27FC236}">
                <a16:creationId xmlns:a16="http://schemas.microsoft.com/office/drawing/2014/main" id="{0A08AC10-E224-4781-832B-3EF793E4AB1B}"/>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3" name="Rectangle: Rounded Corners 12">
            <a:extLst>
              <a:ext uri="{FF2B5EF4-FFF2-40B4-BE49-F238E27FC236}">
                <a16:creationId xmlns:a16="http://schemas.microsoft.com/office/drawing/2014/main" id="{39E84A00-75E6-4688-BE3F-145726C68725}"/>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5" name="Rectangle 23">
            <a:extLst>
              <a:ext uri="{FF2B5EF4-FFF2-40B4-BE49-F238E27FC236}">
                <a16:creationId xmlns:a16="http://schemas.microsoft.com/office/drawing/2014/main" id="{D4776540-C48D-40FA-928C-D1FC2903AE09}"/>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16" name="Picture 15">
            <a:extLst>
              <a:ext uri="{FF2B5EF4-FFF2-40B4-BE49-F238E27FC236}">
                <a16:creationId xmlns:a16="http://schemas.microsoft.com/office/drawing/2014/main" id="{94BAAFF1-267E-40BC-B1EB-C2C4A767EF01}"/>
              </a:ext>
            </a:extLst>
          </p:cNvPr>
          <p:cNvPicPr>
            <a:picLocks noChangeAspect="1"/>
          </p:cNvPicPr>
          <p:nvPr/>
        </p:nvPicPr>
        <p:blipFill rotWithShape="1">
          <a:blip r:embed="rId6"/>
          <a:srcRect l="360" t="961" r="1540"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4162428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think-cell data - do not delete" hidden="1">
            <a:extLst>
              <a:ext uri="{FF2B5EF4-FFF2-40B4-BE49-F238E27FC236}">
                <a16:creationId xmlns:a16="http://schemas.microsoft.com/office/drawing/2014/main" id="{D3482946-342D-F1C0-3747-5106265A40C7}"/>
              </a:ext>
            </a:extLst>
          </p:cNvPr>
          <p:cNvGraphicFramePr>
            <a:graphicFrameLocks noChangeAspect="1"/>
          </p:cNvGraphicFramePr>
          <p:nvPr>
            <p:custDataLst>
              <p:tags r:id="rId1"/>
            </p:custDataLst>
            <p:extLst>
              <p:ext uri="{D42A27DB-BD31-4B8C-83A1-F6EECF244321}">
                <p14:modId xmlns:p14="http://schemas.microsoft.com/office/powerpoint/2010/main" val="26561437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34" name="think-cell data - do not delete" hidden="1">
                        <a:extLst>
                          <a:ext uri="{FF2B5EF4-FFF2-40B4-BE49-F238E27FC236}">
                            <a16:creationId xmlns:a16="http://schemas.microsoft.com/office/drawing/2014/main" id="{D3482946-342D-F1C0-3747-5106265A40C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2" name="Title 21">
            <a:extLst>
              <a:ext uri="{FF2B5EF4-FFF2-40B4-BE49-F238E27FC236}">
                <a16:creationId xmlns:a16="http://schemas.microsoft.com/office/drawing/2014/main" id="{03541B57-F978-4DB7-6015-AD3633118978}"/>
              </a:ext>
            </a:extLst>
          </p:cNvPr>
          <p:cNvSpPr>
            <a:spLocks noGrp="1"/>
          </p:cNvSpPr>
          <p:nvPr>
            <p:ph type="title"/>
          </p:nvPr>
        </p:nvSpPr>
        <p:spPr/>
        <p:txBody>
          <a:bodyPr vert="horz"/>
          <a:lstStyle/>
          <a:p>
            <a:r>
              <a:rPr lang="ja-JP" altLang="en-US" b="1" dirty="0">
                <a:latin typeface="BIZ UDPゴシック" panose="020B0400000000000000" pitchFamily="50" charset="-128"/>
                <a:ea typeface="BIZ UDPゴシック" panose="020B0400000000000000" pitchFamily="50" charset="-128"/>
                <a:sym typeface="BIZ UDPゴシック" panose="020B0400000000000000" pitchFamily="50" charset="-128"/>
              </a:rPr>
              <a:t>教材のゴールと伝えたいメッセージ</a:t>
            </a:r>
          </a:p>
        </p:txBody>
      </p:sp>
      <p:sp>
        <p:nvSpPr>
          <p:cNvPr id="2" name="Slide Number Placeholder 1">
            <a:extLst>
              <a:ext uri="{FF2B5EF4-FFF2-40B4-BE49-F238E27FC236}">
                <a16:creationId xmlns:a16="http://schemas.microsoft.com/office/drawing/2014/main" id="{403F94AC-4E09-4D66-4978-147C2FDB4541}"/>
              </a:ext>
            </a:extLst>
          </p:cNvPr>
          <p:cNvSpPr>
            <a:spLocks noGrp="1"/>
          </p:cNvSpPr>
          <p:nvPr>
            <p:ph type="sldNum" sz="quarter" idx="4"/>
          </p:nvPr>
        </p:nvSpPr>
        <p:spPr/>
        <p:txBody>
          <a:bodyPr/>
          <a:lstStyle/>
          <a:p>
            <a:fld id="{75EEF097-E23E-44DF-B033-E758A731DE21}" type="slidenum">
              <a:rPr lang="ja-JP" altLang="en-US" smtClean="0">
                <a:latin typeface="BIZ UDPゴシック" panose="020B0400000000000000" pitchFamily="50" charset="-128"/>
                <a:ea typeface="BIZ UDPゴシック" panose="020B0400000000000000" pitchFamily="50" charset="-128"/>
                <a:sym typeface="BIZ UDPゴシック" panose="020B0400000000000000" pitchFamily="50" charset="-128"/>
              </a:rPr>
              <a:pPr/>
              <a:t>2</a:t>
            </a:fld>
            <a:endParaRPr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grpSp>
        <p:nvGrpSpPr>
          <p:cNvPr id="3" name="Group 2">
            <a:extLst>
              <a:ext uri="{FF2B5EF4-FFF2-40B4-BE49-F238E27FC236}">
                <a16:creationId xmlns:a16="http://schemas.microsoft.com/office/drawing/2014/main" id="{668567B0-72B5-F5C9-7508-EAC1E4022B41}"/>
              </a:ext>
            </a:extLst>
          </p:cNvPr>
          <p:cNvGrpSpPr/>
          <p:nvPr/>
        </p:nvGrpSpPr>
        <p:grpSpPr bwMode="gray">
          <a:xfrm>
            <a:off x="0" y="1507067"/>
            <a:ext cx="12192001" cy="4543795"/>
            <a:chOff x="0" y="1507067"/>
            <a:chExt cx="12192001" cy="4543795"/>
          </a:xfrm>
        </p:grpSpPr>
        <p:sp>
          <p:nvSpPr>
            <p:cNvPr id="4" name="正方形/長方形 31">
              <a:extLst>
                <a:ext uri="{FF2B5EF4-FFF2-40B4-BE49-F238E27FC236}">
                  <a16:creationId xmlns:a16="http://schemas.microsoft.com/office/drawing/2014/main" id="{A213844D-C7C6-23A0-9231-EB5228666F15}"/>
                </a:ext>
              </a:extLst>
            </p:cNvPr>
            <p:cNvSpPr/>
            <p:nvPr/>
          </p:nvSpPr>
          <p:spPr bwMode="gray">
            <a:xfrm>
              <a:off x="1491278" y="1780080"/>
              <a:ext cx="9003665" cy="543675"/>
            </a:xfrm>
            <a:prstGeom prst="roundRect">
              <a:avLst>
                <a:gd name="adj" fmla="val 96667"/>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buClrTx/>
                <a:buSzTx/>
                <a:buFontTx/>
                <a:buNone/>
                <a:tabLst/>
                <a:defRPr/>
              </a:pPr>
              <a:endParaRPr kumimoji="1" lang="ja-JP" altLang="en-US" sz="2500" b="1" i="0" u="none" strike="noStrike" kern="1200" cap="none" spc="0" normalizeH="0" baseline="0" noProof="0">
                <a:ln>
                  <a:noFill/>
                </a:ln>
                <a:solidFill>
                  <a:srgbClr val="FF862C"/>
                </a:solidFill>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5" name="テキスト ボックス 23">
              <a:extLst>
                <a:ext uri="{FF2B5EF4-FFF2-40B4-BE49-F238E27FC236}">
                  <a16:creationId xmlns:a16="http://schemas.microsoft.com/office/drawing/2014/main" id="{A2A7C5B9-715C-7852-E69E-0DEB9F3BE3A2}"/>
                </a:ext>
              </a:extLst>
            </p:cNvPr>
            <p:cNvSpPr txBox="1"/>
            <p:nvPr/>
          </p:nvSpPr>
          <p:spPr bwMode="gray">
            <a:xfrm>
              <a:off x="1" y="1507067"/>
              <a:ext cx="12192000" cy="646520"/>
            </a:xfrm>
            <a:prstGeom prst="rect">
              <a:avLst/>
            </a:prstGeom>
            <a:solidFill>
              <a:srgbClr val="FFD18D"/>
            </a:solidFill>
          </p:spPr>
          <p:txBody>
            <a:bodyPr vert="horz" wrap="square" lIns="0" tIns="0" rIns="0" bIns="0" rtlCol="0" anchor="ctr">
              <a:noAutofit/>
            </a:bodyPr>
            <a:lstStyle>
              <a:defPPr>
                <a:defRPr lang="en-US"/>
              </a:defPPr>
              <a:lvl1pPr marR="0" lvl="0" indent="0" defTabSz="914385" fontAlgn="auto">
                <a:spcBef>
                  <a:spcPts val="0"/>
                </a:spcBef>
                <a:buClrTx/>
                <a:buSzTx/>
                <a:buFontTx/>
                <a:buNone/>
                <a:tabLst>
                  <a:tab pos="265113" algn="l"/>
                </a:tabLst>
                <a:defRPr kumimoji="1" sz="2000">
                  <a:solidFill>
                    <a:schemeClr val="accent1"/>
                  </a:solidFill>
                  <a:latin typeface="Trebuchet MS" panose="020B0603020202020204" pitchFamily="34" charset="0"/>
                  <a:ea typeface="Meiryo UI" panose="020B0604030504040204" pitchFamily="50" charset="-128"/>
                  <a:cs typeface="+mj-cs"/>
                </a:defRPr>
              </a:lvl1pPr>
            </a:lstStyle>
            <a:p>
              <a:pPr marL="1074738">
                <a:tabLst>
                  <a:tab pos="901700" algn="l"/>
                </a:tabLst>
              </a:pPr>
              <a:r>
                <a:rPr lang="ja-JP" altLang="en-US" sz="2400" b="1" spc="33">
                  <a:solidFill>
                    <a:srgbClr val="3C3C3C"/>
                  </a:solidFill>
                  <a:latin typeface="BIZ UDPゴシック" panose="020B0400000000000000" pitchFamily="50" charset="-128"/>
                  <a:ea typeface="BIZ UDPゴシック" panose="020B0400000000000000" pitchFamily="50" charset="-128"/>
                  <a:cs typeface="+mn-cs"/>
                  <a:sym typeface="BIZ UDPゴシック" panose="020B0400000000000000" pitchFamily="50" charset="-128"/>
                </a:rPr>
                <a:t>安全にデジタル技術や情報を活用し、課題を解決できる</a:t>
              </a:r>
            </a:p>
          </p:txBody>
        </p:sp>
        <p:sp>
          <p:nvSpPr>
            <p:cNvPr id="6" name="Oval 20">
              <a:extLst>
                <a:ext uri="{FF2B5EF4-FFF2-40B4-BE49-F238E27FC236}">
                  <a16:creationId xmlns:a16="http://schemas.microsoft.com/office/drawing/2014/main" id="{6E912E00-1D83-CC7D-3BF9-D8182A9D8354}"/>
                </a:ext>
              </a:extLst>
            </p:cNvPr>
            <p:cNvSpPr>
              <a:spLocks noChangeAspect="1" noChangeArrowheads="1"/>
            </p:cNvSpPr>
            <p:nvPr/>
          </p:nvSpPr>
          <p:spPr bwMode="gray">
            <a:xfrm>
              <a:off x="566487" y="1620778"/>
              <a:ext cx="419099" cy="419097"/>
            </a:xfrm>
            <a:prstGeom prst="ellipse">
              <a:avLst/>
            </a:prstGeom>
            <a:solidFill>
              <a:srgbClr val="FF862C"/>
            </a:solidFill>
            <a:ln w="19050" cap="flat" cmpd="sng" algn="ctr">
              <a:solidFill>
                <a:srgbClr val="FFFFFF"/>
              </a:solidFill>
              <a:prstDash val="solid"/>
              <a:round/>
              <a:headEnd type="none" w="med" len="med"/>
              <a:tailEnd type="none" w="med" len="med"/>
            </a:ln>
          </p:spPr>
          <p:txBody>
            <a:bodyPr vert="horz" wrap="square" lIns="0" tIns="0" rIns="0" bIns="0" numCol="1" anchor="ctr" anchorCtr="0" compatLnSpc="1">
              <a:prstTxWarp prst="textNoShape">
                <a:avLst/>
              </a:prstTxWarp>
            </a:bodyPr>
            <a:lstStyle/>
            <a:p>
              <a:pPr algn="ctr"/>
              <a:r>
                <a:rPr lang="en-US" altLang="ja-JP" sz="2000" dirty="0">
                  <a:solidFill>
                    <a:srgbClr val="FFFFFF"/>
                  </a:solidFill>
                  <a:latin typeface="BIZ UDPゴシック" panose="020B0400000000000000" pitchFamily="50" charset="-128"/>
                  <a:ea typeface="BIZ UDPゴシック" panose="020B0400000000000000" pitchFamily="50" charset="-128"/>
                </a:rPr>
                <a:t>1</a:t>
              </a:r>
              <a:endParaRPr lang="ja-JP" altLang="en-US" sz="2000">
                <a:solidFill>
                  <a:srgbClr val="FFFFFF"/>
                </a:solidFill>
                <a:latin typeface="BIZ UDPゴシック" panose="020B0400000000000000" pitchFamily="50" charset="-128"/>
                <a:ea typeface="BIZ UDPゴシック" panose="020B0400000000000000" pitchFamily="50" charset="-128"/>
              </a:endParaRPr>
            </a:p>
          </p:txBody>
        </p:sp>
        <p:sp>
          <p:nvSpPr>
            <p:cNvPr id="7" name="Rectangle 6">
              <a:extLst>
                <a:ext uri="{FF2B5EF4-FFF2-40B4-BE49-F238E27FC236}">
                  <a16:creationId xmlns:a16="http://schemas.microsoft.com/office/drawing/2014/main" id="{37E6D830-354F-DCB8-5C9D-44E4284525DE}"/>
                </a:ext>
              </a:extLst>
            </p:cNvPr>
            <p:cNvSpPr/>
            <p:nvPr/>
          </p:nvSpPr>
          <p:spPr bwMode="gray">
            <a:xfrm>
              <a:off x="0" y="2801218"/>
              <a:ext cx="12192000" cy="324964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cxnSp>
          <p:nvCxnSpPr>
            <p:cNvPr id="8" name="Straight Connector 7">
              <a:extLst>
                <a:ext uri="{FF2B5EF4-FFF2-40B4-BE49-F238E27FC236}">
                  <a16:creationId xmlns:a16="http://schemas.microsoft.com/office/drawing/2014/main" id="{6786E343-F8C3-DCA4-B7F3-5F9FCFDE97DB}"/>
                </a:ext>
              </a:extLst>
            </p:cNvPr>
            <p:cNvCxnSpPr>
              <a:cxnSpLocks/>
            </p:cNvCxnSpPr>
            <p:nvPr/>
          </p:nvCxnSpPr>
          <p:spPr bwMode="gray">
            <a:xfrm>
              <a:off x="0" y="2775818"/>
              <a:ext cx="12192000" cy="0"/>
            </a:xfrm>
            <a:prstGeom prst="line">
              <a:avLst/>
            </a:prstGeom>
            <a:ln w="28575">
              <a:solidFill>
                <a:srgbClr val="FFD18D"/>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F863E49-D4C6-152A-F40F-F2FE2142A280}"/>
                </a:ext>
              </a:extLst>
            </p:cNvPr>
            <p:cNvCxnSpPr>
              <a:cxnSpLocks/>
            </p:cNvCxnSpPr>
            <p:nvPr/>
          </p:nvCxnSpPr>
          <p:spPr bwMode="gray">
            <a:xfrm>
              <a:off x="0" y="6025462"/>
              <a:ext cx="12192000" cy="0"/>
            </a:xfrm>
            <a:prstGeom prst="line">
              <a:avLst/>
            </a:prstGeom>
            <a:ln w="28575">
              <a:solidFill>
                <a:srgbClr val="FFD18D"/>
              </a:solidFill>
            </a:ln>
          </p:spPr>
          <p:style>
            <a:lnRef idx="1">
              <a:schemeClr val="accent1"/>
            </a:lnRef>
            <a:fillRef idx="0">
              <a:schemeClr val="accent1"/>
            </a:fillRef>
            <a:effectRef idx="0">
              <a:schemeClr val="accent1"/>
            </a:effectRef>
            <a:fontRef idx="minor">
              <a:schemeClr val="tx1"/>
            </a:fontRef>
          </p:style>
        </p:cxnSp>
        <p:sp>
          <p:nvSpPr>
            <p:cNvPr id="15" name="正方形/長方形 31">
              <a:extLst>
                <a:ext uri="{FF2B5EF4-FFF2-40B4-BE49-F238E27FC236}">
                  <a16:creationId xmlns:a16="http://schemas.microsoft.com/office/drawing/2014/main" id="{0FB58078-FDB5-A969-F780-636B4EA08B5E}"/>
                </a:ext>
              </a:extLst>
            </p:cNvPr>
            <p:cNvSpPr/>
            <p:nvPr/>
          </p:nvSpPr>
          <p:spPr bwMode="gray">
            <a:xfrm>
              <a:off x="566487" y="2533650"/>
              <a:ext cx="2697414" cy="484336"/>
            </a:xfrm>
            <a:prstGeom prst="roundRect">
              <a:avLst>
                <a:gd name="adj" fmla="val 96667"/>
              </a:avLst>
            </a:prstGeom>
            <a:solidFill>
              <a:srgbClr val="FFFFFF"/>
            </a:solidFill>
            <a:ln w="28575" cap="flat" cmpd="sng" algn="ctr">
              <a:solidFill>
                <a:srgbClr val="FFD18D"/>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oAutofit/>
            </a:bodyPr>
            <a:lstStyle/>
            <a:p>
              <a:pPr marL="0" marR="0" lvl="0" indent="0" algn="ctr" defTabSz="914400" eaLnBrk="1" fontAlgn="auto" latinLnBrk="0" hangingPunct="1">
                <a:lnSpc>
                  <a:spcPct val="100000"/>
                </a:lnSpc>
                <a:spcBef>
                  <a:spcPts val="0"/>
                </a:spcBef>
                <a:buClrTx/>
                <a:buSzTx/>
                <a:buFontTx/>
                <a:buNone/>
                <a:tabLst/>
                <a:defRPr/>
              </a:pPr>
              <a:r>
                <a:rPr kumimoji="1" lang="ja-JP" altLang="en-US" sz="2000" b="1" i="0" u="none" strike="noStrike" kern="1200" cap="none" spc="0" normalizeH="0" baseline="0" noProof="0">
                  <a:ln>
                    <a:noFill/>
                  </a:ln>
                  <a:solidFill>
                    <a:schemeClr val="tx1"/>
                  </a:solidFill>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伝えたいメッセージ</a:t>
              </a:r>
            </a:p>
          </p:txBody>
        </p:sp>
        <p:grpSp>
          <p:nvGrpSpPr>
            <p:cNvPr id="16" name="Group 15">
              <a:extLst>
                <a:ext uri="{FF2B5EF4-FFF2-40B4-BE49-F238E27FC236}">
                  <a16:creationId xmlns:a16="http://schemas.microsoft.com/office/drawing/2014/main" id="{A5E51425-03D5-90E5-5E3C-D8D0117E1AB2}"/>
                </a:ext>
              </a:extLst>
            </p:cNvPr>
            <p:cNvGrpSpPr/>
            <p:nvPr/>
          </p:nvGrpSpPr>
          <p:grpSpPr bwMode="gray">
            <a:xfrm>
              <a:off x="566487" y="3324547"/>
              <a:ext cx="11059026" cy="2177584"/>
              <a:chOff x="566487" y="3337247"/>
              <a:chExt cx="11059026" cy="2177584"/>
            </a:xfrm>
          </p:grpSpPr>
          <p:grpSp>
            <p:nvGrpSpPr>
              <p:cNvPr id="17" name="Group 16">
                <a:extLst>
                  <a:ext uri="{FF2B5EF4-FFF2-40B4-BE49-F238E27FC236}">
                    <a16:creationId xmlns:a16="http://schemas.microsoft.com/office/drawing/2014/main" id="{4971C106-B492-87E6-54DF-6DD6FD6233B1}"/>
                  </a:ext>
                </a:extLst>
              </p:cNvPr>
              <p:cNvGrpSpPr/>
              <p:nvPr/>
            </p:nvGrpSpPr>
            <p:grpSpPr bwMode="gray">
              <a:xfrm>
                <a:off x="936284" y="3704290"/>
                <a:ext cx="10182566" cy="1747025"/>
                <a:chOff x="1037884" y="3661955"/>
                <a:chExt cx="10182566" cy="1747025"/>
              </a:xfrm>
            </p:grpSpPr>
            <p:cxnSp>
              <p:nvCxnSpPr>
                <p:cNvPr id="19" name="直線コネクタ 23">
                  <a:extLst>
                    <a:ext uri="{FF2B5EF4-FFF2-40B4-BE49-F238E27FC236}">
                      <a16:creationId xmlns:a16="http://schemas.microsoft.com/office/drawing/2014/main" id="{4B912035-5199-71C6-8CCE-5630AB33C06A}"/>
                    </a:ext>
                  </a:extLst>
                </p:cNvPr>
                <p:cNvCxnSpPr>
                  <a:cxnSpLocks/>
                </p:cNvCxnSpPr>
                <p:nvPr/>
              </p:nvCxnSpPr>
              <p:spPr bwMode="gray">
                <a:xfrm>
                  <a:off x="8821153" y="4957878"/>
                  <a:ext cx="2399297" cy="0"/>
                </a:xfrm>
                <a:prstGeom prst="line">
                  <a:avLst/>
                </a:prstGeom>
                <a:solidFill>
                  <a:sysClr val="window" lastClr="FFFFFF"/>
                </a:solidFill>
                <a:ln w="149225" cap="flat" cmpd="sng" algn="ctr">
                  <a:solidFill>
                    <a:srgbClr val="F4EA66">
                      <a:alpha val="90000"/>
                    </a:srgbClr>
                  </a:solidFill>
                  <a:prstDash val="solid"/>
                  <a:miter lim="800000"/>
                </a:ln>
                <a:effectLst/>
              </p:spPr>
            </p:cxnSp>
            <p:cxnSp>
              <p:nvCxnSpPr>
                <p:cNvPr id="20" name="直線コネクタ 23">
                  <a:extLst>
                    <a:ext uri="{FF2B5EF4-FFF2-40B4-BE49-F238E27FC236}">
                      <a16:creationId xmlns:a16="http://schemas.microsoft.com/office/drawing/2014/main" id="{746B6477-BF90-6F97-E64B-2D54A80CFB31}"/>
                    </a:ext>
                  </a:extLst>
                </p:cNvPr>
                <p:cNvCxnSpPr>
                  <a:cxnSpLocks/>
                </p:cNvCxnSpPr>
                <p:nvPr/>
              </p:nvCxnSpPr>
              <p:spPr bwMode="gray">
                <a:xfrm>
                  <a:off x="4179172" y="5408980"/>
                  <a:ext cx="4507628" cy="0"/>
                </a:xfrm>
                <a:prstGeom prst="line">
                  <a:avLst/>
                </a:prstGeom>
                <a:solidFill>
                  <a:sysClr val="window" lastClr="FFFFFF"/>
                </a:solidFill>
                <a:ln w="149225" cap="flat" cmpd="sng" algn="ctr">
                  <a:solidFill>
                    <a:srgbClr val="F4EA66">
                      <a:alpha val="90000"/>
                    </a:srgbClr>
                  </a:solidFill>
                  <a:prstDash val="solid"/>
                  <a:miter lim="800000"/>
                </a:ln>
                <a:effectLst/>
              </p:spPr>
            </p:cxnSp>
            <p:cxnSp>
              <p:nvCxnSpPr>
                <p:cNvPr id="23" name="直線コネクタ 23">
                  <a:extLst>
                    <a:ext uri="{FF2B5EF4-FFF2-40B4-BE49-F238E27FC236}">
                      <a16:creationId xmlns:a16="http://schemas.microsoft.com/office/drawing/2014/main" id="{0BE15F14-02F8-EAF8-0B16-015FE00A107C}"/>
                    </a:ext>
                  </a:extLst>
                </p:cNvPr>
                <p:cNvCxnSpPr>
                  <a:cxnSpLocks/>
                </p:cNvCxnSpPr>
                <p:nvPr/>
              </p:nvCxnSpPr>
              <p:spPr bwMode="gray">
                <a:xfrm>
                  <a:off x="1050583" y="5408980"/>
                  <a:ext cx="651217" cy="0"/>
                </a:xfrm>
                <a:prstGeom prst="line">
                  <a:avLst/>
                </a:prstGeom>
                <a:solidFill>
                  <a:sysClr val="window" lastClr="FFFFFF"/>
                </a:solidFill>
                <a:ln w="149225" cap="flat" cmpd="sng" algn="ctr">
                  <a:solidFill>
                    <a:srgbClr val="F4EA66">
                      <a:alpha val="90000"/>
                    </a:srgbClr>
                  </a:solidFill>
                  <a:prstDash val="solid"/>
                  <a:miter lim="800000"/>
                </a:ln>
                <a:effectLst/>
              </p:spPr>
            </p:cxnSp>
            <p:cxnSp>
              <p:nvCxnSpPr>
                <p:cNvPr id="24" name="直線コネクタ 26">
                  <a:extLst>
                    <a:ext uri="{FF2B5EF4-FFF2-40B4-BE49-F238E27FC236}">
                      <a16:creationId xmlns:a16="http://schemas.microsoft.com/office/drawing/2014/main" id="{00DD2B6F-53BC-C0C3-36DA-07043ABF62D0}"/>
                    </a:ext>
                  </a:extLst>
                </p:cNvPr>
                <p:cNvCxnSpPr>
                  <a:cxnSpLocks/>
                </p:cNvCxnSpPr>
                <p:nvPr/>
              </p:nvCxnSpPr>
              <p:spPr bwMode="gray">
                <a:xfrm>
                  <a:off x="1037884" y="3661955"/>
                  <a:ext cx="3642067" cy="0"/>
                </a:xfrm>
                <a:prstGeom prst="line">
                  <a:avLst/>
                </a:prstGeom>
                <a:solidFill>
                  <a:sysClr val="window" lastClr="FFFFFF"/>
                </a:solidFill>
                <a:ln w="149225" cap="flat" cmpd="sng" algn="ctr">
                  <a:solidFill>
                    <a:srgbClr val="F4EA66">
                      <a:alpha val="90000"/>
                    </a:srgbClr>
                  </a:solidFill>
                  <a:prstDash val="solid"/>
                  <a:miter lim="800000"/>
                </a:ln>
                <a:effectLst/>
              </p:spPr>
            </p:cxnSp>
          </p:grpSp>
          <p:sp>
            <p:nvSpPr>
              <p:cNvPr id="18" name="テキスト ボックス 23">
                <a:extLst>
                  <a:ext uri="{FF2B5EF4-FFF2-40B4-BE49-F238E27FC236}">
                    <a16:creationId xmlns:a16="http://schemas.microsoft.com/office/drawing/2014/main" id="{CA2D69A1-A3F2-B391-8919-0DB57D904EA6}"/>
                  </a:ext>
                </a:extLst>
              </p:cNvPr>
              <p:cNvSpPr txBox="1"/>
              <p:nvPr/>
            </p:nvSpPr>
            <p:spPr bwMode="gray">
              <a:xfrm>
                <a:off x="566487" y="3337247"/>
                <a:ext cx="11059026" cy="2177584"/>
              </a:xfrm>
              <a:prstGeom prst="rect">
                <a:avLst/>
              </a:prstGeom>
              <a:noFill/>
              <a:extLst>
                <a:ext uri="{909E8E84-426E-40DD-AFC4-6F175D3DCCD1}">
                  <a14:hiddenFill xmlns:a14="http://schemas.microsoft.com/office/drawing/2010/main">
                    <a:solidFill>
                      <a:srgbClr val="F2F2F2"/>
                    </a:solidFill>
                  </a14:hiddenFill>
                </a:ext>
              </a:extLst>
            </p:spPr>
            <p:txBody>
              <a:bodyPr vert="horz" wrap="square" lIns="0" tIns="0" rIns="0" bIns="0" rtlCol="0" anchor="t">
                <a:noAutofit/>
              </a:bodyPr>
              <a:lstStyle/>
              <a:p>
                <a:pPr marL="400050" lvl="1" indent="-400050" defTabSz="914385">
                  <a:lnSpc>
                    <a:spcPct val="120000"/>
                  </a:lnSpc>
                  <a:buClr>
                    <a:srgbClr val="FF862C"/>
                  </a:buClr>
                  <a:buFont typeface="BIZ UDPゴシック" panose="020B0400000000000000" pitchFamily="50" charset="-128"/>
                  <a:buChar char="●"/>
                  <a:defRPr/>
                </a:pPr>
                <a:r>
                  <a:rPr kumimoji="1" lang="ja-JP" altLang="en-US" sz="2400" dirty="0">
                    <a:latin typeface="BIZ UDPゴシック" panose="020B0400000000000000" pitchFamily="50" charset="-128"/>
                    <a:ea typeface="BIZ UDPゴシック" panose="020B0400000000000000" pitchFamily="50" charset="-128"/>
                    <a:sym typeface="BIZ UDPゴシック" panose="020B0400000000000000" pitchFamily="50" charset="-128"/>
                  </a:rPr>
                  <a:t>デジタル空間の特徴を理解することで、課題に対する柔軟な対応力を身につけ、責任ある行動がとれるようになってもらう</a:t>
                </a:r>
                <a:endParaRPr kumimoji="1" lang="en-US" altLang="ja-JP" sz="24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marL="515938" lvl="1" indent="-400050" defTabSz="914385">
                  <a:lnSpc>
                    <a:spcPct val="120000"/>
                  </a:lnSpc>
                  <a:buClr>
                    <a:srgbClr val="FF862C"/>
                  </a:buClr>
                  <a:buFont typeface="BIZ UDPゴシック" panose="020B0400000000000000" pitchFamily="50" charset="-128"/>
                  <a:buChar char="●"/>
                  <a:defRPr/>
                </a:pPr>
                <a:endParaRPr kumimoji="1" lang="en-US" altLang="ja-JP" sz="24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marL="400050" lvl="1" indent="-400050" defTabSz="914385">
                  <a:lnSpc>
                    <a:spcPct val="120000"/>
                  </a:lnSpc>
                  <a:buClr>
                    <a:srgbClr val="FF862C"/>
                  </a:buClr>
                  <a:buFont typeface="BIZ UDPゴシック" panose="020B0400000000000000" pitchFamily="50" charset="-128"/>
                  <a:buChar char="●"/>
                  <a:defRPr/>
                </a:pPr>
                <a:r>
                  <a:rPr kumimoji="1" lang="ja-JP" altLang="en-US" sz="2400" dirty="0">
                    <a:latin typeface="BIZ UDPゴシック" panose="020B0400000000000000" pitchFamily="50" charset="-128"/>
                    <a:ea typeface="BIZ UDPゴシック" panose="020B0400000000000000" pitchFamily="50" charset="-128"/>
                    <a:sym typeface="BIZ UDPゴシック" panose="020B0400000000000000" pitchFamily="50" charset="-128"/>
                  </a:rPr>
                  <a:t>デジタル技術が、暮らしを豊かにする可能性を知ることで、前向きな気持ちを</a:t>
                </a:r>
                <a:br>
                  <a:rPr kumimoji="1" lang="en-US" altLang="ja-JP" sz="24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2400" dirty="0">
                    <a:latin typeface="BIZ UDPゴシック" panose="020B0400000000000000" pitchFamily="50" charset="-128"/>
                    <a:ea typeface="BIZ UDPゴシック" panose="020B0400000000000000" pitchFamily="50" charset="-128"/>
                    <a:sym typeface="BIZ UDPゴシック" panose="020B0400000000000000" pitchFamily="50" charset="-128"/>
                  </a:rPr>
                  <a:t>育み、すぐに取り組める具体的な活用方法を知ってもらう</a:t>
                </a:r>
              </a:p>
            </p:txBody>
          </p:sp>
        </p:grpSp>
      </p:grpSp>
    </p:spTree>
    <p:extLst>
      <p:ext uri="{BB962C8B-B14F-4D97-AF65-F5344CB8AC3E}">
        <p14:creationId xmlns:p14="http://schemas.microsoft.com/office/powerpoint/2010/main" val="3582796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41277692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a:lstStyle/>
          <a:p>
            <a:r>
              <a:rPr lang="ja-JP" altLang="en-US" dirty="0">
                <a:latin typeface="BIZ UDPゴシック" panose="020B0400000000000000" pitchFamily="50" charset="-128"/>
                <a:ea typeface="BIZ UDPゴシック" panose="020B0400000000000000" pitchFamily="50" charset="-128"/>
                <a:sym typeface="BIZ UDPゴシック" panose="020B0400000000000000" pitchFamily="50" charset="-128"/>
              </a:rPr>
              <a:t>講師の説明例文</a:t>
            </a:r>
            <a:r>
              <a:rPr lang="en-US" altLang="ja-JP" dirty="0"/>
              <a:t>(</a:t>
            </a:r>
            <a:r>
              <a:rPr lang="ja-JP" altLang="en-US" dirty="0"/>
              <a:t>教材 </a:t>
            </a:r>
            <a:r>
              <a:rPr lang="en-US" altLang="ja-JP" dirty="0"/>
              <a:t>P21)</a:t>
            </a:r>
            <a:endParaRPr lang="en-US"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latin typeface="BIZ UDPゴシック" panose="020B0400000000000000" pitchFamily="50" charset="-128"/>
                <a:ea typeface="BIZ UDPゴシック" panose="020B0400000000000000" pitchFamily="50" charset="-128"/>
                <a:sym typeface="BIZ UDPゴシック" panose="020B0400000000000000" pitchFamily="50" charset="-128"/>
              </a:rPr>
              <a:pPr/>
              <a:t>29</a:t>
            </a:fld>
            <a:endParaRPr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9" name="TextBox 8">
            <a:extLst>
              <a:ext uri="{FF2B5EF4-FFF2-40B4-BE49-F238E27FC236}">
                <a16:creationId xmlns:a16="http://schemas.microsoft.com/office/drawing/2014/main" id="{4026A6B4-DCFB-4BFD-9592-1D25185B9497}"/>
              </a:ext>
            </a:extLst>
          </p:cNvPr>
          <p:cNvSpPr txBox="1"/>
          <p:nvPr/>
        </p:nvSpPr>
        <p:spPr>
          <a:xfrm>
            <a:off x="4617719" y="943143"/>
            <a:ext cx="7007794" cy="246221"/>
          </a:xfrm>
          <a:prstGeom prst="rect">
            <a:avLst/>
          </a:prstGeom>
          <a:noFill/>
        </p:spPr>
        <p:txBody>
          <a:bodyPr wrap="square" lIns="0" tIns="0" rIns="0" bIns="0" rtlCol="0">
            <a:noAutofit/>
          </a:bodyPr>
          <a:lstStyle/>
          <a:p>
            <a:endParaRPr kumimoji="1" lang="en-US" altLang="ja-JP" sz="16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2" name="Rectangle: Rounded Corners 1">
            <a:extLst>
              <a:ext uri="{FF2B5EF4-FFF2-40B4-BE49-F238E27FC236}">
                <a16:creationId xmlns:a16="http://schemas.microsoft.com/office/drawing/2014/main" id="{D76CA2CD-5351-DBA7-771A-AD58811E2054}"/>
              </a:ext>
            </a:extLst>
          </p:cNvPr>
          <p:cNvSpPr/>
          <p:nvPr/>
        </p:nvSpPr>
        <p:spPr bwMode="gray">
          <a:xfrm>
            <a:off x="5576552" y="1231714"/>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0" name="Rectangle: Rounded Corners 9">
            <a:extLst>
              <a:ext uri="{FF2B5EF4-FFF2-40B4-BE49-F238E27FC236}">
                <a16:creationId xmlns:a16="http://schemas.microsoft.com/office/drawing/2014/main" id="{0CFA03FD-209A-4ED7-8DAC-C35FEBE04B0F}"/>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1" name="Rectangle: Rounded Corners 10">
            <a:extLst>
              <a:ext uri="{FF2B5EF4-FFF2-40B4-BE49-F238E27FC236}">
                <a16:creationId xmlns:a16="http://schemas.microsoft.com/office/drawing/2014/main" id="{CE225538-E819-461A-81D9-E7B537C652BF}"/>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4" name="Rectangle 23">
            <a:extLst>
              <a:ext uri="{FF2B5EF4-FFF2-40B4-BE49-F238E27FC236}">
                <a16:creationId xmlns:a16="http://schemas.microsoft.com/office/drawing/2014/main" id="{2167AA7C-29A3-4B7D-A357-73EC6425B014}"/>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15" name="Picture 14">
            <a:extLst>
              <a:ext uri="{FF2B5EF4-FFF2-40B4-BE49-F238E27FC236}">
                <a16:creationId xmlns:a16="http://schemas.microsoft.com/office/drawing/2014/main" id="{135B968C-4C7F-423A-8875-FB23898200EB}"/>
              </a:ext>
            </a:extLst>
          </p:cNvPr>
          <p:cNvPicPr>
            <a:picLocks noChangeAspect="1"/>
          </p:cNvPicPr>
          <p:nvPr/>
        </p:nvPicPr>
        <p:blipFill rotWithShape="1">
          <a:blip r:embed="rId6"/>
          <a:srcRect l="364" t="961" r="364"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38517874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1646077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a:lstStyle/>
          <a:p>
            <a:r>
              <a:rPr lang="ja-JP" altLang="en-US" dirty="0">
                <a:latin typeface="BIZ UDPゴシック" panose="020B0400000000000000" pitchFamily="50" charset="-128"/>
                <a:ea typeface="BIZ UDPゴシック" panose="020B0400000000000000" pitchFamily="50" charset="-128"/>
                <a:sym typeface="BIZ UDPゴシック" panose="020B0400000000000000" pitchFamily="50" charset="-128"/>
              </a:rPr>
              <a:t>講師の説明例文</a:t>
            </a:r>
            <a:r>
              <a:rPr lang="en-US" altLang="ja-JP" dirty="0"/>
              <a:t>(</a:t>
            </a:r>
            <a:r>
              <a:rPr lang="ja-JP" altLang="en-US" dirty="0"/>
              <a:t>教材 </a:t>
            </a:r>
            <a:r>
              <a:rPr lang="en-US" altLang="ja-JP" dirty="0"/>
              <a:t>P22)</a:t>
            </a:r>
            <a:endParaRPr lang="en-US"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latin typeface="BIZ UDPゴシック" panose="020B0400000000000000" pitchFamily="50" charset="-128"/>
                <a:ea typeface="BIZ UDPゴシック" panose="020B0400000000000000" pitchFamily="50" charset="-128"/>
                <a:sym typeface="BIZ UDPゴシック" panose="020B0400000000000000" pitchFamily="50" charset="-128"/>
              </a:rPr>
              <a:pPr/>
              <a:t>30</a:t>
            </a:fld>
            <a:endParaRPr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1" name="TextBox 10">
            <a:extLst>
              <a:ext uri="{FF2B5EF4-FFF2-40B4-BE49-F238E27FC236}">
                <a16:creationId xmlns:a16="http://schemas.microsoft.com/office/drawing/2014/main" id="{02E67BFA-3C88-460B-BB00-684DD835A707}"/>
              </a:ext>
            </a:extLst>
          </p:cNvPr>
          <p:cNvSpPr txBox="1"/>
          <p:nvPr/>
        </p:nvSpPr>
        <p:spPr>
          <a:xfrm>
            <a:off x="5576552" y="1231714"/>
            <a:ext cx="6278451" cy="546625"/>
          </a:xfrm>
          <a:prstGeom prst="rect">
            <a:avLst/>
          </a:prstGeom>
          <a:noFill/>
        </p:spPr>
        <p:txBody>
          <a:bodyPr wrap="square" lIns="0" tIns="0" rIns="0" bIns="0" rtlCol="0">
            <a:no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パート</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2</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ではデジタル空間にどのようなトラブルがあるか学んで</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いきましょう。</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2" name="Rectangle: Rounded Corners 1">
            <a:extLst>
              <a:ext uri="{FF2B5EF4-FFF2-40B4-BE49-F238E27FC236}">
                <a16:creationId xmlns:a16="http://schemas.microsoft.com/office/drawing/2014/main" id="{E67F29FD-7EB8-E370-9526-3EA8BE8E3AEF}"/>
              </a:ext>
            </a:extLst>
          </p:cNvPr>
          <p:cNvSpPr/>
          <p:nvPr/>
        </p:nvSpPr>
        <p:spPr bwMode="gray">
          <a:xfrm>
            <a:off x="5576552" y="1818799"/>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grpSp>
        <p:nvGrpSpPr>
          <p:cNvPr id="5" name="Group 4">
            <a:extLst>
              <a:ext uri="{FF2B5EF4-FFF2-40B4-BE49-F238E27FC236}">
                <a16:creationId xmlns:a16="http://schemas.microsoft.com/office/drawing/2014/main" id="{CF11A005-EFD8-5414-02BE-A9E33F2EEFB5}"/>
              </a:ext>
            </a:extLst>
          </p:cNvPr>
          <p:cNvGrpSpPr/>
          <p:nvPr/>
        </p:nvGrpSpPr>
        <p:grpSpPr>
          <a:xfrm>
            <a:off x="0" y="4940300"/>
            <a:ext cx="12192000" cy="1409700"/>
            <a:chOff x="0" y="4876800"/>
            <a:chExt cx="12192000" cy="1409700"/>
          </a:xfrm>
        </p:grpSpPr>
        <p:sp>
          <p:nvSpPr>
            <p:cNvPr id="7" name="Rectangle 6">
              <a:extLst>
                <a:ext uri="{FF2B5EF4-FFF2-40B4-BE49-F238E27FC236}">
                  <a16:creationId xmlns:a16="http://schemas.microsoft.com/office/drawing/2014/main" id="{CB5655CF-DB62-4E0C-179C-1089946F1585}"/>
                </a:ext>
              </a:extLst>
            </p:cNvPr>
            <p:cNvSpPr/>
            <p:nvPr/>
          </p:nvSpPr>
          <p:spPr>
            <a:xfrm>
              <a:off x="0" y="5016500"/>
              <a:ext cx="12192000" cy="1270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24000" lvl="1" indent="-216000">
                <a:buClr>
                  <a:schemeClr val="tx2"/>
                </a:buClr>
                <a:buFont typeface="Trebuchet MS" panose="020B0603020202020204" pitchFamily="34" charset="0"/>
                <a:buChar char="•"/>
              </a:pPr>
              <a:endParaRPr lang="en-US" altLang="ja-JP"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sp>
          <p:nvSpPr>
            <p:cNvPr id="8" name="Rectangle 7">
              <a:extLst>
                <a:ext uri="{FF2B5EF4-FFF2-40B4-BE49-F238E27FC236}">
                  <a16:creationId xmlns:a16="http://schemas.microsoft.com/office/drawing/2014/main" id="{C770D659-1902-42E0-DAF6-AB308015083D}"/>
                </a:ext>
              </a:extLst>
            </p:cNvPr>
            <p:cNvSpPr/>
            <p:nvPr/>
          </p:nvSpPr>
          <p:spPr>
            <a:xfrm>
              <a:off x="566487" y="5365157"/>
              <a:ext cx="11059026" cy="809342"/>
            </a:xfrm>
            <a:prstGeom prst="rect">
              <a:avLst/>
            </a:prstGeom>
            <a:noFill/>
            <a:ln>
              <a:noFill/>
            </a:ln>
            <a:extLst>
              <a:ext uri="{909E8E84-426E-40DD-AFC4-6F175D3DCCD1}">
                <a14:hiddenFill xmlns:a14="http://schemas.microsoft.com/office/drawing/2010/main">
                  <a:solidFill>
                    <a:srgbClr val="FFFFFF"/>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324000" lvl="1" indent="-216000">
                <a:buClr>
                  <a:schemeClr val="tx2"/>
                </a:buClr>
                <a:buFont typeface="Trebuchet MS" panose="020B0603020202020204" pitchFamily="34" charset="0"/>
                <a:buChar char="•"/>
              </a:pPr>
              <a:r>
                <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PART2</a:t>
              </a: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では、デジタル空間において出会いやすいトラブルについて最新の事例を交えて紹介しています。</a:t>
              </a:r>
              <a:endPar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a:p>
              <a:pPr marL="324000" lvl="1" indent="-216000">
                <a:buClr>
                  <a:schemeClr val="tx2"/>
                </a:buClr>
                <a:buFont typeface="Trebuchet MS" panose="020B0603020202020204" pitchFamily="34" charset="0"/>
                <a:buChar char="•"/>
              </a:pP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なりすまし詐欺などの犯罪被害だけでなく、スマホやインターネットの長時間利用による影響など、心と体の安全を守ることも意識して伝えましょう。</a:t>
              </a:r>
              <a:endPar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grpSp>
          <p:nvGrpSpPr>
            <p:cNvPr id="9" name="Group 8">
              <a:extLst>
                <a:ext uri="{FF2B5EF4-FFF2-40B4-BE49-F238E27FC236}">
                  <a16:creationId xmlns:a16="http://schemas.microsoft.com/office/drawing/2014/main" id="{843EEDA5-169C-224B-ADA7-49409FBD793E}"/>
                </a:ext>
              </a:extLst>
            </p:cNvPr>
            <p:cNvGrpSpPr/>
            <p:nvPr/>
          </p:nvGrpSpPr>
          <p:grpSpPr>
            <a:xfrm>
              <a:off x="566487" y="4876800"/>
              <a:ext cx="2938713" cy="378884"/>
              <a:chOff x="566487" y="4826000"/>
              <a:chExt cx="2938713" cy="378884"/>
            </a:xfrm>
          </p:grpSpPr>
          <p:sp>
            <p:nvSpPr>
              <p:cNvPr id="13" name="Rectangle: Rounded Corners 12">
                <a:extLst>
                  <a:ext uri="{FF2B5EF4-FFF2-40B4-BE49-F238E27FC236}">
                    <a16:creationId xmlns:a16="http://schemas.microsoft.com/office/drawing/2014/main" id="{76F5290E-8F14-2A54-65B2-13A882527F0F}"/>
                  </a:ext>
                </a:extLst>
              </p:cNvPr>
              <p:cNvSpPr/>
              <p:nvPr/>
            </p:nvSpPr>
            <p:spPr>
              <a:xfrm>
                <a:off x="566487" y="4826000"/>
                <a:ext cx="2938713" cy="378884"/>
              </a:xfrm>
              <a:prstGeom prst="roundRect">
                <a:avLst>
                  <a:gd name="adj" fmla="val 50000"/>
                </a:avLst>
              </a:prstGeom>
              <a:solidFill>
                <a:srgbClr val="FF86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lnSpc>
                    <a:spcPct val="90000"/>
                  </a:lnSpc>
                  <a:spcAft>
                    <a:spcPts val="600"/>
                  </a:spcAft>
                </a:pPr>
                <a:r>
                  <a:rPr lang="ja-JP" altLang="en-US"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rPr>
                  <a:t>講義で意識したいポイント</a:t>
                </a:r>
                <a:endParaRPr lang="en-US" altLang="ja-JP"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endParaRPr>
              </a:p>
            </p:txBody>
          </p:sp>
          <p:grpSp>
            <p:nvGrpSpPr>
              <p:cNvPr id="14" name="Group 13">
                <a:extLst>
                  <a:ext uri="{FF2B5EF4-FFF2-40B4-BE49-F238E27FC236}">
                    <a16:creationId xmlns:a16="http://schemas.microsoft.com/office/drawing/2014/main" id="{27ED81B3-530E-49F9-7EDA-5D96F9B9F228}"/>
                  </a:ext>
                </a:extLst>
              </p:cNvPr>
              <p:cNvGrpSpPr/>
              <p:nvPr/>
            </p:nvGrpSpPr>
            <p:grpSpPr>
              <a:xfrm>
                <a:off x="608545" y="4861987"/>
                <a:ext cx="306910" cy="306910"/>
                <a:chOff x="608545" y="4873942"/>
                <a:chExt cx="306910" cy="306910"/>
              </a:xfrm>
            </p:grpSpPr>
            <p:sp>
              <p:nvSpPr>
                <p:cNvPr id="15" name="Oval 16">
                  <a:extLst>
                    <a:ext uri="{FF2B5EF4-FFF2-40B4-BE49-F238E27FC236}">
                      <a16:creationId xmlns:a16="http://schemas.microsoft.com/office/drawing/2014/main" id="{ADF4DB2B-85D0-6408-0954-EAC32B7723F6}"/>
                    </a:ext>
                  </a:extLst>
                </p:cNvPr>
                <p:cNvSpPr>
                  <a:spLocks noChangeArrowheads="1"/>
                </p:cNvSpPr>
                <p:nvPr/>
              </p:nvSpPr>
              <p:spPr bwMode="auto">
                <a:xfrm>
                  <a:off x="608545" y="4873942"/>
                  <a:ext cx="306910" cy="30691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6" name="Freeform 17">
                  <a:extLst>
                    <a:ext uri="{FF2B5EF4-FFF2-40B4-BE49-F238E27FC236}">
                      <a16:creationId xmlns:a16="http://schemas.microsoft.com/office/drawing/2014/main" id="{4C5EAE49-82F1-398B-99E8-B5A9E3F4418B}"/>
                    </a:ext>
                  </a:extLst>
                </p:cNvPr>
                <p:cNvSpPr>
                  <a:spLocks/>
                </p:cNvSpPr>
                <p:nvPr/>
              </p:nvSpPr>
              <p:spPr bwMode="auto">
                <a:xfrm>
                  <a:off x="686176" y="4953378"/>
                  <a:ext cx="151650" cy="146233"/>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FF862C"/>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pSp>
      <p:sp>
        <p:nvSpPr>
          <p:cNvPr id="17" name="Rectangle: Rounded Corners 16">
            <a:extLst>
              <a:ext uri="{FF2B5EF4-FFF2-40B4-BE49-F238E27FC236}">
                <a16:creationId xmlns:a16="http://schemas.microsoft.com/office/drawing/2014/main" id="{BDE68614-210A-44F0-9B62-64AAF915B48E}"/>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6EF41E38-3C93-4F22-A1E8-DDF69B8B6161}"/>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20" name="Rectangle 23">
            <a:extLst>
              <a:ext uri="{FF2B5EF4-FFF2-40B4-BE49-F238E27FC236}">
                <a16:creationId xmlns:a16="http://schemas.microsoft.com/office/drawing/2014/main" id="{472708C9-900D-412C-AEFF-2556B0D5E9CA}"/>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21" name="Picture 20">
            <a:extLst>
              <a:ext uri="{FF2B5EF4-FFF2-40B4-BE49-F238E27FC236}">
                <a16:creationId xmlns:a16="http://schemas.microsoft.com/office/drawing/2014/main" id="{FAE81557-3319-4D28-B944-C9F52A93AB17}"/>
              </a:ext>
            </a:extLst>
          </p:cNvPr>
          <p:cNvPicPr>
            <a:picLocks noChangeAspect="1"/>
          </p:cNvPicPr>
          <p:nvPr/>
        </p:nvPicPr>
        <p:blipFill rotWithShape="1">
          <a:blip r:embed="rId6"/>
          <a:srcRect l="360" t="961" r="1563"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12080414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42197600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Rectangle 23">
            <a:extLst>
              <a:ext uri="{FF2B5EF4-FFF2-40B4-BE49-F238E27FC236}">
                <a16:creationId xmlns:a16="http://schemas.microsoft.com/office/drawing/2014/main" id="{364DD068-3401-486C-AB9E-42D80B3AD182}"/>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a:lstStyle/>
          <a:p>
            <a:r>
              <a:rPr lang="ja-JP" altLang="en-US" dirty="0">
                <a:latin typeface="BIZ UDPゴシック" panose="020B0400000000000000" pitchFamily="50" charset="-128"/>
                <a:ea typeface="BIZ UDPゴシック" panose="020B0400000000000000" pitchFamily="50" charset="-128"/>
                <a:sym typeface="BIZ UDPゴシック" panose="020B0400000000000000" pitchFamily="50" charset="-128"/>
              </a:rPr>
              <a:t>講師の説明例文</a:t>
            </a:r>
            <a:r>
              <a:rPr lang="en-US" altLang="ja-JP" dirty="0"/>
              <a:t>(</a:t>
            </a:r>
            <a:r>
              <a:rPr lang="ja-JP" altLang="en-US" dirty="0"/>
              <a:t>教材 </a:t>
            </a:r>
            <a:r>
              <a:rPr lang="en-US" altLang="ja-JP" dirty="0"/>
              <a:t>P23)</a:t>
            </a:r>
            <a:endParaRPr lang="en-US"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latin typeface="BIZ UDPゴシック" panose="020B0400000000000000" pitchFamily="50" charset="-128"/>
                <a:ea typeface="BIZ UDPゴシック" panose="020B0400000000000000" pitchFamily="50" charset="-128"/>
                <a:sym typeface="BIZ UDPゴシック" panose="020B0400000000000000" pitchFamily="50" charset="-128"/>
              </a:rPr>
              <a:pPr/>
              <a:t>31</a:t>
            </a:fld>
            <a:endParaRPr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9" name="TextBox 8">
            <a:extLst>
              <a:ext uri="{FF2B5EF4-FFF2-40B4-BE49-F238E27FC236}">
                <a16:creationId xmlns:a16="http://schemas.microsoft.com/office/drawing/2014/main" id="{8162D869-8AA4-496B-AED2-B3B46C2851A8}"/>
              </a:ext>
            </a:extLst>
          </p:cNvPr>
          <p:cNvSpPr txBox="1"/>
          <p:nvPr/>
        </p:nvSpPr>
        <p:spPr>
          <a:xfrm>
            <a:off x="5576552" y="1231714"/>
            <a:ext cx="6278451" cy="546625"/>
          </a:xfrm>
          <a:prstGeom prst="rect">
            <a:avLst/>
          </a:prstGeom>
          <a:noFill/>
        </p:spPr>
        <p:txBody>
          <a:bodyPr wrap="square" lIns="0" tIns="0" rIns="0" bIns="0" rtlCol="0">
            <a:no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まずは、デジタル空間で出会うかもしれないトラブルについて、</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空欄の答えを考えてみましょう。</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pic>
        <p:nvPicPr>
          <p:cNvPr id="8" name="Picture 7">
            <a:extLst>
              <a:ext uri="{FF2B5EF4-FFF2-40B4-BE49-F238E27FC236}">
                <a16:creationId xmlns:a16="http://schemas.microsoft.com/office/drawing/2014/main" id="{9EBEDF51-C164-43A9-BBB8-D5C057C6A0EC}"/>
              </a:ext>
            </a:extLst>
          </p:cNvPr>
          <p:cNvPicPr>
            <a:picLocks noChangeAspect="1"/>
          </p:cNvPicPr>
          <p:nvPr/>
        </p:nvPicPr>
        <p:blipFill>
          <a:blip r:embed="rId6"/>
          <a:stretch>
            <a:fillRect/>
          </a:stretch>
        </p:blipFill>
        <p:spPr>
          <a:xfrm>
            <a:off x="640867" y="1307367"/>
            <a:ext cx="4501139" cy="2532157"/>
          </a:xfrm>
          <a:prstGeom prst="rect">
            <a:avLst/>
          </a:prstGeom>
        </p:spPr>
      </p:pic>
      <p:sp>
        <p:nvSpPr>
          <p:cNvPr id="12" name="Rectangle: Rounded Corners 1">
            <a:extLst>
              <a:ext uri="{FF2B5EF4-FFF2-40B4-BE49-F238E27FC236}">
                <a16:creationId xmlns:a16="http://schemas.microsoft.com/office/drawing/2014/main" id="{35C3B173-1063-F5B9-FF64-C78076050F40}"/>
              </a:ext>
            </a:extLst>
          </p:cNvPr>
          <p:cNvSpPr/>
          <p:nvPr/>
        </p:nvSpPr>
        <p:spPr bwMode="gray">
          <a:xfrm>
            <a:off x="5576552" y="1818799"/>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0" name="Rectangle: Rounded Corners 9">
            <a:extLst>
              <a:ext uri="{FF2B5EF4-FFF2-40B4-BE49-F238E27FC236}">
                <a16:creationId xmlns:a16="http://schemas.microsoft.com/office/drawing/2014/main" id="{C44A6C89-A95E-46AE-8483-1298E3D6D2D3}"/>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1" name="Rectangle: Rounded Corners 10">
            <a:extLst>
              <a:ext uri="{FF2B5EF4-FFF2-40B4-BE49-F238E27FC236}">
                <a16:creationId xmlns:a16="http://schemas.microsoft.com/office/drawing/2014/main" id="{44915D0D-DE36-41E1-9C4E-E601ABDDB485}"/>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22" name="Rectangle 23">
            <a:extLst>
              <a:ext uri="{FF2B5EF4-FFF2-40B4-BE49-F238E27FC236}">
                <a16:creationId xmlns:a16="http://schemas.microsoft.com/office/drawing/2014/main" id="{D23ACA96-5752-44BD-A00C-C3B43953511D}"/>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15" name="Picture 14">
            <a:extLst>
              <a:ext uri="{FF2B5EF4-FFF2-40B4-BE49-F238E27FC236}">
                <a16:creationId xmlns:a16="http://schemas.microsoft.com/office/drawing/2014/main" id="{09CF475A-DF8E-4BFB-8D17-23F2C788554E}"/>
              </a:ext>
            </a:extLst>
          </p:cNvPr>
          <p:cNvPicPr>
            <a:picLocks noChangeAspect="1"/>
          </p:cNvPicPr>
          <p:nvPr/>
        </p:nvPicPr>
        <p:blipFill rotWithShape="1">
          <a:blip r:embed="rId6"/>
          <a:srcRect l="360" t="961" r="1540"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22247600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41136540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P24)</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32</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2287999"/>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インターネットを長時間利用すると、健康や生活にさまざまな悪影響が出てしまいます。</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気になる投稿や動画が次々おすすめされ見続けてしまうなど、</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昼夜逆転の生活リズムの乱れを引き起こします。</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その結果、寝不足になったり、視力が悪くなってしまうことがあります。</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体への影響だけでなく、</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SNS</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を見ていないと不安で、家族や友人との会話に集中できなくなったり、他人の投稿と自分を比較して落ちこんで</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しまうなど、心へも影響を引き起こします。</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bwMode="gray">
          <a:xfrm>
            <a:off x="5576552" y="3567338"/>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2" name="Picture 11">
            <a:extLst>
              <a:ext uri="{FF2B5EF4-FFF2-40B4-BE49-F238E27FC236}">
                <a16:creationId xmlns:a16="http://schemas.microsoft.com/office/drawing/2014/main" id="{48366DF9-B3CD-4D58-9509-42CDFABC384F}"/>
              </a:ext>
            </a:extLst>
          </p:cNvPr>
          <p:cNvPicPr>
            <a:picLocks noChangeAspect="1"/>
          </p:cNvPicPr>
          <p:nvPr/>
        </p:nvPicPr>
        <p:blipFill rotWithShape="1">
          <a:blip r:embed="rId6"/>
          <a:srcRect l="962" t="961" r="962"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26717557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0275962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P25)</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33</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3063596"/>
          </a:xfrm>
          <a:prstGeom prst="rect">
            <a:avLst/>
          </a:prstGeom>
          <a:noFill/>
        </p:spPr>
        <p:txBody>
          <a:bodyPr wrap="square" lIns="0" tIns="0" rIns="0" bIns="0" rtlCol="0">
            <a:spAutoFit/>
          </a:bodyPr>
          <a:lstStyle/>
          <a:p>
            <a:pPr>
              <a:lnSpc>
                <a:spcPct val="120000"/>
              </a:lnSpc>
            </a:pP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SNS</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やグループメッセージなどでは思わぬコミュニケーショントラブルを</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引き起こすことがあります。</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例えば、「会いに来ない？」と誘ったつもりが、？マークをつけ忘れてしまい、違う意味に捉えられてしまった、ということが起こるかもしれません。</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文字だけのコミュニケーションでは、相手に自分の意図を正確に伝えることは難しいことを意識しましょう。</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例えば、</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・投稿する前にもう一度内容を見直す習慣をつける</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・絵文字やスタンプを使う</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・電話や直接話すことも考える</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などといった工夫をすることが有効です。</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bwMode="gray">
          <a:xfrm>
            <a:off x="5576552" y="4342935"/>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2" name="Picture 11">
            <a:extLst>
              <a:ext uri="{FF2B5EF4-FFF2-40B4-BE49-F238E27FC236}">
                <a16:creationId xmlns:a16="http://schemas.microsoft.com/office/drawing/2014/main" id="{C8C05EC9-AC86-436D-AFB1-5A26741C9CB8}"/>
              </a:ext>
            </a:extLst>
          </p:cNvPr>
          <p:cNvPicPr>
            <a:picLocks noChangeAspect="1"/>
          </p:cNvPicPr>
          <p:nvPr/>
        </p:nvPicPr>
        <p:blipFill rotWithShape="1">
          <a:blip r:embed="rId6"/>
          <a:srcRect l="1053" t="961" r="1053"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14009170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16843677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P26)</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34</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2805063"/>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これは、インターネットで知らない人と気軽につながってしまい</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トラブルになった例です。</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自分の家の周りで撮影した写真を気軽に投稿して、映り込んだ文字や</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景色の特徴を元に住所や本名を特定されるリスクがあります。</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また、インターネットを通じて仲良くなった人に写真を送ってしまい、</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写真を拡散されたくないならお金を払えとおどされるトラブルも</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発生しています。</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インターネットで知らない人とつながることのリスクを知り、慎重な行動を</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心がけましょう。</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bwMode="gray">
          <a:xfrm>
            <a:off x="5576552" y="4080737"/>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2" name="Picture 11">
            <a:extLst>
              <a:ext uri="{FF2B5EF4-FFF2-40B4-BE49-F238E27FC236}">
                <a16:creationId xmlns:a16="http://schemas.microsoft.com/office/drawing/2014/main" id="{580D7DFC-D067-4767-94D9-0F917BED5943}"/>
              </a:ext>
            </a:extLst>
          </p:cNvPr>
          <p:cNvPicPr>
            <a:picLocks noChangeAspect="1"/>
          </p:cNvPicPr>
          <p:nvPr/>
        </p:nvPicPr>
        <p:blipFill rotWithShape="1">
          <a:blip r:embed="rId6"/>
          <a:srcRect l="962" t="961" r="962"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21355444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4402265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P27)</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35</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3063596"/>
          </a:xfrm>
          <a:prstGeom prst="rect">
            <a:avLst/>
          </a:prstGeom>
          <a:noFill/>
        </p:spPr>
        <p:txBody>
          <a:bodyPr wrap="square" lIns="0" tIns="0" rIns="0" bIns="0" rtlCol="0">
            <a:spAutoFit/>
          </a:bodyPr>
          <a:lstStyle/>
          <a:p>
            <a:pPr>
              <a:lnSpc>
                <a:spcPct val="120000"/>
              </a:lnSpc>
            </a:pP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SNS</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で知り合った有名な会社の社長秘書を名乗る人から、特別な投資に</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誘われました。</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PART</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１のデジタル空間の特徴の１つである、情報の匿名性でも紹介した</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例ですが、これはウソの身分をかたった、なりすまし詐欺の可能性が</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あります。</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なりすまし詐欺とは、メールや電話で信頼させ、金銭をだまし取る犯罪</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です。親族や警察を装ったり、未払い料金の架空請求メールが送られて</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くるなど、手口はさまざまです。</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メールを受信したら送り主を確認し、少しでも不安を感じたら</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家族や警察に相談するようにしましょう。</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bwMode="gray">
          <a:xfrm>
            <a:off x="5576552" y="4339270"/>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3" name="Picture 12">
            <a:extLst>
              <a:ext uri="{FF2B5EF4-FFF2-40B4-BE49-F238E27FC236}">
                <a16:creationId xmlns:a16="http://schemas.microsoft.com/office/drawing/2014/main" id="{46C6346A-F8F5-45CC-8217-788EA58252DE}"/>
              </a:ext>
            </a:extLst>
          </p:cNvPr>
          <p:cNvPicPr>
            <a:picLocks noChangeAspect="1"/>
          </p:cNvPicPr>
          <p:nvPr/>
        </p:nvPicPr>
        <p:blipFill rotWithShape="1">
          <a:blip r:embed="rId6"/>
          <a:srcRect l="962" t="961" r="962"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13389457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2460736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P28)</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36</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2029466"/>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ＳＮＳで募集している怪しいバイトに関するトラブルです。</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SNS</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上で、楽に高額を稼げるバイトを見つけ、投稿者にメッセージを送って</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しまいました。</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身分証明書の写真を求められたので、写真を撮って送りました。</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その結果、身分証明書の写真で脅され、犯罪行為を強要され、</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罪を犯すことに・・・</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bwMode="gray">
          <a:xfrm>
            <a:off x="5576552" y="3305140"/>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2" name="Picture 11">
            <a:extLst>
              <a:ext uri="{FF2B5EF4-FFF2-40B4-BE49-F238E27FC236}">
                <a16:creationId xmlns:a16="http://schemas.microsoft.com/office/drawing/2014/main" id="{6CAE82FF-F053-43FE-934D-94F255AC6DC7}"/>
              </a:ext>
            </a:extLst>
          </p:cNvPr>
          <p:cNvPicPr>
            <a:picLocks noChangeAspect="1"/>
          </p:cNvPicPr>
          <p:nvPr/>
        </p:nvPicPr>
        <p:blipFill rotWithShape="1">
          <a:blip r:embed="rId6"/>
          <a:srcRect l="962" t="961" r="962"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38118203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1121689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P29)</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37</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2029466"/>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●簡単に稼げる、高額報酬、などといった投稿、</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●応募すると、身分証明書の写真を送るように指示されたり、</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●連絡手段として見たことのないアプリやサイトを指定された、</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といったことがあれば、闇バイトの可能性を疑いましょう。これらは詐欺や</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犯罪につながる危険な兆候です。</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身分証明書や個人情報を絶対に渡さないように注意し、危ないと思ったら、</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すぐに警察に連絡するようにしましょう。</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bwMode="gray">
          <a:xfrm>
            <a:off x="5576552" y="3305140"/>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2" name="Picture 11">
            <a:extLst>
              <a:ext uri="{FF2B5EF4-FFF2-40B4-BE49-F238E27FC236}">
                <a16:creationId xmlns:a16="http://schemas.microsoft.com/office/drawing/2014/main" id="{EF327D07-26B0-497B-8C27-1B592AD4897C}"/>
              </a:ext>
            </a:extLst>
          </p:cNvPr>
          <p:cNvPicPr>
            <a:picLocks noChangeAspect="1"/>
          </p:cNvPicPr>
          <p:nvPr/>
        </p:nvPicPr>
        <p:blipFill rotWithShape="1">
          <a:blip r:embed="rId6"/>
          <a:srcRect l="962" t="961" r="962"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35013051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18401207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P30)</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38</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25444"/>
            <a:ext cx="6278451" cy="1266408"/>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これまで学んできたインターネットのトラブル関して、振り返りましょう！</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あなたが経験したことはありますか？今後どのようなことに注意すると</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良いでしょうか？</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家族や友人同士で話し合ってみましょう。</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bwMode="gray">
          <a:xfrm>
            <a:off x="5576552" y="2535812"/>
            <a:ext cx="1123950" cy="295021"/>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grpSp>
        <p:nvGrpSpPr>
          <p:cNvPr id="12" name="Group 11">
            <a:extLst>
              <a:ext uri="{FF2B5EF4-FFF2-40B4-BE49-F238E27FC236}">
                <a16:creationId xmlns:a16="http://schemas.microsoft.com/office/drawing/2014/main" id="{2F7861C6-7FFA-49E3-A863-244ECA8DF4F8}"/>
              </a:ext>
            </a:extLst>
          </p:cNvPr>
          <p:cNvGrpSpPr/>
          <p:nvPr/>
        </p:nvGrpSpPr>
        <p:grpSpPr bwMode="blackGray">
          <a:xfrm>
            <a:off x="0" y="4940300"/>
            <a:ext cx="12192000" cy="1409700"/>
            <a:chOff x="0" y="4876800"/>
            <a:chExt cx="12192000" cy="1409700"/>
          </a:xfrm>
        </p:grpSpPr>
        <p:sp>
          <p:nvSpPr>
            <p:cNvPr id="13" name="Rectangle 12">
              <a:extLst>
                <a:ext uri="{FF2B5EF4-FFF2-40B4-BE49-F238E27FC236}">
                  <a16:creationId xmlns:a16="http://schemas.microsoft.com/office/drawing/2014/main" id="{66A44FD4-B646-45F4-B040-DD9F4759BF78}"/>
                </a:ext>
              </a:extLst>
            </p:cNvPr>
            <p:cNvSpPr/>
            <p:nvPr/>
          </p:nvSpPr>
          <p:spPr bwMode="blackGray">
            <a:xfrm>
              <a:off x="0" y="5016500"/>
              <a:ext cx="12192000" cy="1270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24000" lvl="1" indent="-216000">
                <a:buClr>
                  <a:schemeClr val="tx2"/>
                </a:buClr>
                <a:buFont typeface="Trebuchet MS" panose="020B0603020202020204" pitchFamily="34" charset="0"/>
                <a:buChar char="•"/>
              </a:pPr>
              <a:endParaRPr lang="en-US" altLang="ja-JP"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sp>
          <p:nvSpPr>
            <p:cNvPr id="14" name="Rectangle 13">
              <a:extLst>
                <a:ext uri="{FF2B5EF4-FFF2-40B4-BE49-F238E27FC236}">
                  <a16:creationId xmlns:a16="http://schemas.microsoft.com/office/drawing/2014/main" id="{B1B4B05A-9608-47F8-8102-023FD472F304}"/>
                </a:ext>
              </a:extLst>
            </p:cNvPr>
            <p:cNvSpPr/>
            <p:nvPr/>
          </p:nvSpPr>
          <p:spPr bwMode="blackGray">
            <a:xfrm>
              <a:off x="566487" y="5328335"/>
              <a:ext cx="11059026" cy="809342"/>
            </a:xfrm>
            <a:prstGeom prst="rect">
              <a:avLst/>
            </a:prstGeom>
            <a:noFill/>
            <a:ln>
              <a:noFill/>
            </a:ln>
            <a:extLst>
              <a:ext uri="{909E8E84-426E-40DD-AFC4-6F175D3DCCD1}">
                <a14:hiddenFill xmlns:a14="http://schemas.microsoft.com/office/drawing/2010/main">
                  <a:solidFill>
                    <a:srgbClr val="FFFFFF"/>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324000" lvl="1" indent="-216000">
                <a:buClr>
                  <a:schemeClr val="tx2"/>
                </a:buClr>
                <a:buFont typeface="Trebuchet MS" panose="020B0603020202020204" pitchFamily="34" charset="0"/>
                <a:buChar char="•"/>
              </a:pP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講座で学んだ事例などの具体例を出しながら受講者へ問いかけ、</a:t>
              </a:r>
              <a:r>
                <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PART3</a:t>
              </a: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の具体的な対処法の学びにつなげましょう。</a:t>
              </a:r>
            </a:p>
            <a:p>
              <a:pPr marL="324000" lvl="1" indent="-216000">
                <a:buClr>
                  <a:schemeClr val="tx2"/>
                </a:buClr>
                <a:buFont typeface="Trebuchet MS" panose="020B0603020202020204" pitchFamily="34" charset="0"/>
                <a:buChar char="•"/>
              </a:pP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少人数のグループディスカッションやペアワークなどにするなど、意見交換しやすい形を工夫してみましょう。</a:t>
              </a:r>
            </a:p>
          </p:txBody>
        </p:sp>
        <p:grpSp>
          <p:nvGrpSpPr>
            <p:cNvPr id="15" name="Group 14">
              <a:extLst>
                <a:ext uri="{FF2B5EF4-FFF2-40B4-BE49-F238E27FC236}">
                  <a16:creationId xmlns:a16="http://schemas.microsoft.com/office/drawing/2014/main" id="{526277A9-A3F6-471D-BDB5-BAA7C7AFEB95}"/>
                </a:ext>
              </a:extLst>
            </p:cNvPr>
            <p:cNvGrpSpPr/>
            <p:nvPr/>
          </p:nvGrpSpPr>
          <p:grpSpPr bwMode="blackGray">
            <a:xfrm>
              <a:off x="566487" y="4876800"/>
              <a:ext cx="2938713" cy="378884"/>
              <a:chOff x="566487" y="4826000"/>
              <a:chExt cx="2938713" cy="378884"/>
            </a:xfrm>
          </p:grpSpPr>
          <p:sp>
            <p:nvSpPr>
              <p:cNvPr id="16" name="Rectangle: Rounded Corners 15">
                <a:extLst>
                  <a:ext uri="{FF2B5EF4-FFF2-40B4-BE49-F238E27FC236}">
                    <a16:creationId xmlns:a16="http://schemas.microsoft.com/office/drawing/2014/main" id="{31517422-02BB-45D3-B8C8-01A6B8ABA61B}"/>
                  </a:ext>
                </a:extLst>
              </p:cNvPr>
              <p:cNvSpPr/>
              <p:nvPr/>
            </p:nvSpPr>
            <p:spPr bwMode="blackGray">
              <a:xfrm>
                <a:off x="566487" y="4826000"/>
                <a:ext cx="2938713" cy="378884"/>
              </a:xfrm>
              <a:prstGeom prst="roundRect">
                <a:avLst>
                  <a:gd name="adj" fmla="val 50000"/>
                </a:avLst>
              </a:prstGeom>
              <a:solidFill>
                <a:srgbClr val="FF86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lnSpc>
                    <a:spcPct val="90000"/>
                  </a:lnSpc>
                  <a:spcAft>
                    <a:spcPts val="600"/>
                  </a:spcAft>
                </a:pPr>
                <a:r>
                  <a:rPr lang="ja-JP" altLang="en-US"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rPr>
                  <a:t>講義で意識したいポイント</a:t>
                </a:r>
              </a:p>
            </p:txBody>
          </p:sp>
          <p:grpSp>
            <p:nvGrpSpPr>
              <p:cNvPr id="19" name="Group 18">
                <a:extLst>
                  <a:ext uri="{FF2B5EF4-FFF2-40B4-BE49-F238E27FC236}">
                    <a16:creationId xmlns:a16="http://schemas.microsoft.com/office/drawing/2014/main" id="{9F62A61D-672A-4BBB-9B26-B2959E013BE0}"/>
                  </a:ext>
                </a:extLst>
              </p:cNvPr>
              <p:cNvGrpSpPr/>
              <p:nvPr/>
            </p:nvGrpSpPr>
            <p:grpSpPr bwMode="blackGray">
              <a:xfrm>
                <a:off x="608545" y="4861987"/>
                <a:ext cx="306910" cy="306910"/>
                <a:chOff x="608545" y="4873942"/>
                <a:chExt cx="306910" cy="306910"/>
              </a:xfrm>
            </p:grpSpPr>
            <p:sp>
              <p:nvSpPr>
                <p:cNvPr id="20" name="Oval 16">
                  <a:extLst>
                    <a:ext uri="{FF2B5EF4-FFF2-40B4-BE49-F238E27FC236}">
                      <a16:creationId xmlns:a16="http://schemas.microsoft.com/office/drawing/2014/main" id="{B4B97E01-E2DA-460E-9379-457A2D9BCB7A}"/>
                    </a:ext>
                  </a:extLst>
                </p:cNvPr>
                <p:cNvSpPr>
                  <a:spLocks noChangeArrowheads="1"/>
                </p:cNvSpPr>
                <p:nvPr/>
              </p:nvSpPr>
              <p:spPr bwMode="blackGray">
                <a:xfrm>
                  <a:off x="608545" y="4873942"/>
                  <a:ext cx="306910" cy="30691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1" name="Freeform 17">
                  <a:extLst>
                    <a:ext uri="{FF2B5EF4-FFF2-40B4-BE49-F238E27FC236}">
                      <a16:creationId xmlns:a16="http://schemas.microsoft.com/office/drawing/2014/main" id="{92EADFAC-0E43-4C62-A162-71DFA400B4E0}"/>
                    </a:ext>
                  </a:extLst>
                </p:cNvPr>
                <p:cNvSpPr>
                  <a:spLocks/>
                </p:cNvSpPr>
                <p:nvPr/>
              </p:nvSpPr>
              <p:spPr bwMode="blackGray">
                <a:xfrm>
                  <a:off x="686176" y="4953378"/>
                  <a:ext cx="151650" cy="146233"/>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FF862C"/>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pSp>
      <p:pic>
        <p:nvPicPr>
          <p:cNvPr id="23" name="Picture 22">
            <a:extLst>
              <a:ext uri="{FF2B5EF4-FFF2-40B4-BE49-F238E27FC236}">
                <a16:creationId xmlns:a16="http://schemas.microsoft.com/office/drawing/2014/main" id="{CE70CE37-96CE-4DB3-9DA0-A99693C804E8}"/>
              </a:ext>
            </a:extLst>
          </p:cNvPr>
          <p:cNvPicPr>
            <a:picLocks noChangeAspect="1"/>
          </p:cNvPicPr>
          <p:nvPr/>
        </p:nvPicPr>
        <p:blipFill rotWithShape="1">
          <a:blip r:embed="rId6"/>
          <a:srcRect l="962" t="961" r="962"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1395992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think-cell data - do not delete" hidden="1">
            <a:extLst>
              <a:ext uri="{FF2B5EF4-FFF2-40B4-BE49-F238E27FC236}">
                <a16:creationId xmlns:a16="http://schemas.microsoft.com/office/drawing/2014/main" id="{D3482946-342D-F1C0-3747-5106265A40C7}"/>
              </a:ext>
            </a:extLst>
          </p:cNvPr>
          <p:cNvGraphicFramePr>
            <a:graphicFrameLocks noChangeAspect="1"/>
          </p:cNvGraphicFramePr>
          <p:nvPr>
            <p:custDataLst>
              <p:tags r:id="rId1"/>
            </p:custDataLst>
            <p:extLst>
              <p:ext uri="{D42A27DB-BD31-4B8C-83A1-F6EECF244321}">
                <p14:modId xmlns:p14="http://schemas.microsoft.com/office/powerpoint/2010/main" val="30620939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34" name="think-cell data - do not delete" hidden="1">
                        <a:extLst>
                          <a:ext uri="{FF2B5EF4-FFF2-40B4-BE49-F238E27FC236}">
                            <a16:creationId xmlns:a16="http://schemas.microsoft.com/office/drawing/2014/main" id="{D3482946-342D-F1C0-3747-5106265A40C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23282369-0035-DE26-FF86-67A221569710}"/>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latin typeface="BIZ UDPゴシック" panose="020B0400000000000000" pitchFamily="50" charset="-128"/>
                <a:ea typeface="BIZ UDPゴシック" panose="020B0400000000000000" pitchFamily="50" charset="-128"/>
                <a:sym typeface="BIZ UDPゴシック" panose="020B0400000000000000" pitchFamily="50" charset="-128"/>
              </a:rPr>
              <a:pPr/>
              <a:t>3</a:t>
            </a:fld>
            <a:endParaRPr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56" name="Title 21">
            <a:extLst>
              <a:ext uri="{FF2B5EF4-FFF2-40B4-BE49-F238E27FC236}">
                <a16:creationId xmlns:a16="http://schemas.microsoft.com/office/drawing/2014/main" id="{D3C86BC7-A217-BAA4-8344-15B3E2947485}"/>
              </a:ext>
            </a:extLst>
          </p:cNvPr>
          <p:cNvSpPr>
            <a:spLocks noGrp="1"/>
          </p:cNvSpPr>
          <p:nvPr>
            <p:ph type="title"/>
          </p:nvPr>
        </p:nvSpPr>
        <p:spPr>
          <a:xfrm>
            <a:off x="566487" y="302026"/>
            <a:ext cx="11059026" cy="369332"/>
          </a:xfrm>
        </p:spPr>
        <p:txBody>
          <a:bodyPr vert="horz"/>
          <a:lstStyle/>
          <a:p>
            <a:r>
              <a:rPr lang="ja-JP" altLang="en-US" b="1" dirty="0">
                <a:latin typeface="BIZ UDPゴシック" panose="020B0400000000000000" pitchFamily="50" charset="-128"/>
                <a:ea typeface="BIZ UDPゴシック" panose="020B0400000000000000" pitchFamily="50" charset="-128"/>
                <a:sym typeface="BIZ UDPゴシック" panose="020B0400000000000000" pitchFamily="50" charset="-128"/>
              </a:rPr>
              <a:t>教材のゴールと伝えたいメッセージ</a:t>
            </a:r>
          </a:p>
        </p:txBody>
      </p:sp>
      <p:sp>
        <p:nvSpPr>
          <p:cNvPr id="5" name="正方形/長方形 31">
            <a:extLst>
              <a:ext uri="{FF2B5EF4-FFF2-40B4-BE49-F238E27FC236}">
                <a16:creationId xmlns:a16="http://schemas.microsoft.com/office/drawing/2014/main" id="{B6D4F8EA-B341-7049-CA7F-FBE8F95FF7EE}"/>
              </a:ext>
            </a:extLst>
          </p:cNvPr>
          <p:cNvSpPr/>
          <p:nvPr/>
        </p:nvSpPr>
        <p:spPr>
          <a:xfrm>
            <a:off x="1491278" y="1780080"/>
            <a:ext cx="9003665" cy="543675"/>
          </a:xfrm>
          <a:prstGeom prst="roundRect">
            <a:avLst>
              <a:gd name="adj" fmla="val 96667"/>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buClrTx/>
              <a:buSzTx/>
              <a:buFontTx/>
              <a:buNone/>
              <a:tabLst/>
              <a:defRPr/>
            </a:pPr>
            <a:endParaRPr kumimoji="1" lang="ja-JP" altLang="en-US" sz="2500" b="1" i="0" u="none" strike="noStrike" kern="1200" cap="none" spc="0" normalizeH="0" baseline="0" noProof="0">
              <a:ln>
                <a:noFill/>
              </a:ln>
              <a:solidFill>
                <a:srgbClr val="FF862C"/>
              </a:solidFill>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6" name="テキスト ボックス 23">
            <a:extLst>
              <a:ext uri="{FF2B5EF4-FFF2-40B4-BE49-F238E27FC236}">
                <a16:creationId xmlns:a16="http://schemas.microsoft.com/office/drawing/2014/main" id="{9B5D3417-86D9-26AE-EBA7-31541F033204}"/>
              </a:ext>
            </a:extLst>
          </p:cNvPr>
          <p:cNvSpPr txBox="1"/>
          <p:nvPr/>
        </p:nvSpPr>
        <p:spPr bwMode="gray">
          <a:xfrm>
            <a:off x="1" y="1507067"/>
            <a:ext cx="12192000" cy="646520"/>
          </a:xfrm>
          <a:prstGeom prst="rect">
            <a:avLst/>
          </a:prstGeom>
          <a:solidFill>
            <a:srgbClr val="FFD18D"/>
          </a:solidFill>
        </p:spPr>
        <p:txBody>
          <a:bodyPr vert="horz" wrap="square" lIns="0" tIns="0" rIns="0" bIns="0" rtlCol="0" anchor="ctr">
            <a:noAutofit/>
          </a:bodyPr>
          <a:lstStyle>
            <a:defPPr>
              <a:defRPr lang="en-US"/>
            </a:defPPr>
            <a:lvl1pPr marR="0" lvl="0" indent="0" defTabSz="914385" fontAlgn="auto">
              <a:spcBef>
                <a:spcPts val="0"/>
              </a:spcBef>
              <a:buClrTx/>
              <a:buSzTx/>
              <a:buFontTx/>
              <a:buNone/>
              <a:tabLst>
                <a:tab pos="265113" algn="l"/>
              </a:tabLst>
              <a:defRPr kumimoji="1" sz="2000">
                <a:solidFill>
                  <a:schemeClr val="accent1"/>
                </a:solidFill>
                <a:latin typeface="Trebuchet MS" panose="020B0603020202020204" pitchFamily="34" charset="0"/>
                <a:ea typeface="Meiryo UI" panose="020B0604030504040204" pitchFamily="50" charset="-128"/>
                <a:cs typeface="+mj-cs"/>
              </a:defRPr>
            </a:lvl1pPr>
          </a:lstStyle>
          <a:p>
            <a:pPr marL="1074738">
              <a:tabLst>
                <a:tab pos="901700" algn="l"/>
              </a:tabLst>
            </a:pPr>
            <a:r>
              <a:rPr lang="ja-JP" altLang="en-US" sz="2400" b="1" spc="33">
                <a:solidFill>
                  <a:srgbClr val="3C3C3C"/>
                </a:solidFill>
                <a:latin typeface="BIZ UDPゴシック" panose="020B0400000000000000" pitchFamily="50" charset="-128"/>
                <a:ea typeface="BIZ UDPゴシック" panose="020B0400000000000000" pitchFamily="50" charset="-128"/>
                <a:cs typeface="+mn-cs"/>
                <a:sym typeface="BIZ UDPゴシック" panose="020B0400000000000000" pitchFamily="50" charset="-128"/>
              </a:rPr>
              <a:t>周りのことを考え、責任ある行動がとれる</a:t>
            </a:r>
          </a:p>
        </p:txBody>
      </p:sp>
      <p:sp>
        <p:nvSpPr>
          <p:cNvPr id="7" name="Oval 20">
            <a:extLst>
              <a:ext uri="{FF2B5EF4-FFF2-40B4-BE49-F238E27FC236}">
                <a16:creationId xmlns:a16="http://schemas.microsoft.com/office/drawing/2014/main" id="{6F218367-9B87-00B2-7164-561D04FB2284}"/>
              </a:ext>
            </a:extLst>
          </p:cNvPr>
          <p:cNvSpPr>
            <a:spLocks noChangeAspect="1" noChangeArrowheads="1"/>
          </p:cNvSpPr>
          <p:nvPr/>
        </p:nvSpPr>
        <p:spPr bwMode="gray">
          <a:xfrm>
            <a:off x="566487" y="1620778"/>
            <a:ext cx="419099" cy="419097"/>
          </a:xfrm>
          <a:prstGeom prst="ellipse">
            <a:avLst/>
          </a:prstGeom>
          <a:solidFill>
            <a:srgbClr val="FF862C"/>
          </a:solidFill>
          <a:ln w="19050" cap="flat" cmpd="sng" algn="ctr">
            <a:solidFill>
              <a:srgbClr val="FFFFFF"/>
            </a:solidFill>
            <a:prstDash val="solid"/>
            <a:round/>
            <a:headEnd type="none" w="med" len="med"/>
            <a:tailEnd type="none" w="med" len="med"/>
          </a:ln>
        </p:spPr>
        <p:txBody>
          <a:bodyPr vert="horz" wrap="square" lIns="0" tIns="0" rIns="0" bIns="0" numCol="1" anchor="ctr" anchorCtr="0" compatLnSpc="1">
            <a:prstTxWarp prst="textNoShape">
              <a:avLst/>
            </a:prstTxWarp>
          </a:bodyPr>
          <a:lstStyle/>
          <a:p>
            <a:pPr algn="ctr"/>
            <a:r>
              <a:rPr lang="en-US" altLang="ja-JP" sz="2000" dirty="0">
                <a:solidFill>
                  <a:srgbClr val="FFFFFF"/>
                </a:solidFill>
                <a:latin typeface="BIZ UDPゴシック" panose="020B0400000000000000" pitchFamily="50" charset="-128"/>
                <a:ea typeface="BIZ UDPゴシック" panose="020B0400000000000000" pitchFamily="50" charset="-128"/>
              </a:rPr>
              <a:t>2</a:t>
            </a:r>
            <a:endParaRPr lang="ja-JP" altLang="en-US" sz="2000">
              <a:solidFill>
                <a:srgbClr val="FFFFFF"/>
              </a:solidFill>
              <a:latin typeface="BIZ UDPゴシック" panose="020B0400000000000000" pitchFamily="50" charset="-128"/>
              <a:ea typeface="BIZ UDPゴシック" panose="020B0400000000000000" pitchFamily="50" charset="-128"/>
            </a:endParaRPr>
          </a:p>
        </p:txBody>
      </p:sp>
      <p:sp>
        <p:nvSpPr>
          <p:cNvPr id="10" name="Rectangle 9">
            <a:extLst>
              <a:ext uri="{FF2B5EF4-FFF2-40B4-BE49-F238E27FC236}">
                <a16:creationId xmlns:a16="http://schemas.microsoft.com/office/drawing/2014/main" id="{1C936F88-A9A4-0E35-4794-9E15D75EF9CB}"/>
              </a:ext>
            </a:extLst>
          </p:cNvPr>
          <p:cNvSpPr/>
          <p:nvPr/>
        </p:nvSpPr>
        <p:spPr>
          <a:xfrm>
            <a:off x="1" y="2775818"/>
            <a:ext cx="12192000" cy="324964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cxnSp>
        <p:nvCxnSpPr>
          <p:cNvPr id="11" name="Straight Connector 10">
            <a:extLst>
              <a:ext uri="{FF2B5EF4-FFF2-40B4-BE49-F238E27FC236}">
                <a16:creationId xmlns:a16="http://schemas.microsoft.com/office/drawing/2014/main" id="{F4B99EC6-5360-EDCE-6F4A-40F9C88A23D8}"/>
              </a:ext>
            </a:extLst>
          </p:cNvPr>
          <p:cNvCxnSpPr>
            <a:cxnSpLocks/>
          </p:cNvCxnSpPr>
          <p:nvPr/>
        </p:nvCxnSpPr>
        <p:spPr bwMode="gray">
          <a:xfrm>
            <a:off x="0" y="2775818"/>
            <a:ext cx="12192000" cy="0"/>
          </a:xfrm>
          <a:prstGeom prst="line">
            <a:avLst/>
          </a:prstGeom>
          <a:ln w="28575">
            <a:solidFill>
              <a:srgbClr val="FFD18D"/>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C44CB96-BA36-E807-D3A8-C4C9E0AA9B22}"/>
              </a:ext>
            </a:extLst>
          </p:cNvPr>
          <p:cNvCxnSpPr>
            <a:cxnSpLocks/>
          </p:cNvCxnSpPr>
          <p:nvPr/>
        </p:nvCxnSpPr>
        <p:spPr bwMode="gray">
          <a:xfrm>
            <a:off x="0" y="6025462"/>
            <a:ext cx="12192000" cy="0"/>
          </a:xfrm>
          <a:prstGeom prst="line">
            <a:avLst/>
          </a:prstGeom>
          <a:ln w="28575">
            <a:solidFill>
              <a:srgbClr val="FFD18D"/>
            </a:solidFill>
          </a:ln>
        </p:spPr>
        <p:style>
          <a:lnRef idx="1">
            <a:schemeClr val="accent1"/>
          </a:lnRef>
          <a:fillRef idx="0">
            <a:schemeClr val="accent1"/>
          </a:fillRef>
          <a:effectRef idx="0">
            <a:schemeClr val="accent1"/>
          </a:effectRef>
          <a:fontRef idx="minor">
            <a:schemeClr val="tx1"/>
          </a:fontRef>
        </p:style>
      </p:cxnSp>
      <p:sp>
        <p:nvSpPr>
          <p:cNvPr id="13" name="正方形/長方形 31">
            <a:extLst>
              <a:ext uri="{FF2B5EF4-FFF2-40B4-BE49-F238E27FC236}">
                <a16:creationId xmlns:a16="http://schemas.microsoft.com/office/drawing/2014/main" id="{957C21E2-2BEE-F97E-9EEC-57F28955E58E}"/>
              </a:ext>
            </a:extLst>
          </p:cNvPr>
          <p:cNvSpPr/>
          <p:nvPr/>
        </p:nvSpPr>
        <p:spPr bwMode="gray">
          <a:xfrm>
            <a:off x="566487" y="2533650"/>
            <a:ext cx="2697414" cy="484336"/>
          </a:xfrm>
          <a:prstGeom prst="roundRect">
            <a:avLst>
              <a:gd name="adj" fmla="val 96667"/>
            </a:avLst>
          </a:prstGeom>
          <a:solidFill>
            <a:srgbClr val="FFFFFF"/>
          </a:solidFill>
          <a:ln w="28575" cap="flat" cmpd="sng" algn="ctr">
            <a:solidFill>
              <a:srgbClr val="FFD18D"/>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oAutofit/>
          </a:bodyPr>
          <a:lstStyle/>
          <a:p>
            <a:pPr marL="0" marR="0" lvl="0" indent="0" algn="ctr" defTabSz="914400" eaLnBrk="1" fontAlgn="auto" latinLnBrk="0" hangingPunct="1">
              <a:lnSpc>
                <a:spcPct val="100000"/>
              </a:lnSpc>
              <a:spcBef>
                <a:spcPts val="0"/>
              </a:spcBef>
              <a:buClrTx/>
              <a:buSzTx/>
              <a:buFontTx/>
              <a:buNone/>
              <a:tabLst/>
              <a:defRPr/>
            </a:pPr>
            <a:r>
              <a:rPr kumimoji="1" lang="ja-JP" altLang="en-US" sz="2000" b="1" i="0" u="none" strike="noStrike" kern="1200" cap="none" spc="0" normalizeH="0" baseline="0" noProof="0">
                <a:ln>
                  <a:noFill/>
                </a:ln>
                <a:solidFill>
                  <a:schemeClr val="tx1"/>
                </a:solidFill>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伝えたいメッセージ</a:t>
            </a:r>
          </a:p>
        </p:txBody>
      </p:sp>
      <p:cxnSp>
        <p:nvCxnSpPr>
          <p:cNvPr id="18" name="直線コネクタ 23">
            <a:extLst>
              <a:ext uri="{FF2B5EF4-FFF2-40B4-BE49-F238E27FC236}">
                <a16:creationId xmlns:a16="http://schemas.microsoft.com/office/drawing/2014/main" id="{9C181914-ED04-8651-1EE3-62544FC87BB7}"/>
              </a:ext>
            </a:extLst>
          </p:cNvPr>
          <p:cNvCxnSpPr>
            <a:cxnSpLocks/>
          </p:cNvCxnSpPr>
          <p:nvPr/>
        </p:nvCxnSpPr>
        <p:spPr bwMode="gray">
          <a:xfrm>
            <a:off x="6315981" y="4991261"/>
            <a:ext cx="4088928" cy="0"/>
          </a:xfrm>
          <a:prstGeom prst="line">
            <a:avLst/>
          </a:prstGeom>
          <a:solidFill>
            <a:sysClr val="window" lastClr="FFFFFF"/>
          </a:solidFill>
          <a:ln w="149225" cap="flat" cmpd="sng" algn="ctr">
            <a:solidFill>
              <a:srgbClr val="F4EA66">
                <a:alpha val="90000"/>
              </a:srgbClr>
            </a:solidFill>
            <a:prstDash val="solid"/>
            <a:miter lim="800000"/>
          </a:ln>
          <a:effectLst/>
        </p:spPr>
      </p:cxnSp>
      <p:cxnSp>
        <p:nvCxnSpPr>
          <p:cNvPr id="19" name="直線コネクタ 23">
            <a:extLst>
              <a:ext uri="{FF2B5EF4-FFF2-40B4-BE49-F238E27FC236}">
                <a16:creationId xmlns:a16="http://schemas.microsoft.com/office/drawing/2014/main" id="{CB0CDCEA-8304-A68D-7C2A-F0921F7CAD88}"/>
              </a:ext>
            </a:extLst>
          </p:cNvPr>
          <p:cNvCxnSpPr>
            <a:cxnSpLocks/>
          </p:cNvCxnSpPr>
          <p:nvPr/>
        </p:nvCxnSpPr>
        <p:spPr bwMode="gray">
          <a:xfrm>
            <a:off x="955442" y="4135897"/>
            <a:ext cx="4988158" cy="0"/>
          </a:xfrm>
          <a:prstGeom prst="line">
            <a:avLst/>
          </a:prstGeom>
          <a:solidFill>
            <a:sysClr val="window" lastClr="FFFFFF"/>
          </a:solidFill>
          <a:ln w="149225" cap="flat" cmpd="sng" algn="ctr">
            <a:solidFill>
              <a:srgbClr val="F4EA66">
                <a:alpha val="90000"/>
              </a:srgbClr>
            </a:solidFill>
            <a:prstDash val="solid"/>
            <a:miter lim="800000"/>
          </a:ln>
          <a:effectLst/>
        </p:spPr>
      </p:cxnSp>
      <p:sp>
        <p:nvSpPr>
          <p:cNvPr id="16" name="テキスト ボックス 23">
            <a:extLst>
              <a:ext uri="{FF2B5EF4-FFF2-40B4-BE49-F238E27FC236}">
                <a16:creationId xmlns:a16="http://schemas.microsoft.com/office/drawing/2014/main" id="{3BE9759E-DBF7-46B1-A76C-7FAA4C9710A1}"/>
              </a:ext>
            </a:extLst>
          </p:cNvPr>
          <p:cNvSpPr txBox="1"/>
          <p:nvPr/>
        </p:nvSpPr>
        <p:spPr bwMode="gray">
          <a:xfrm>
            <a:off x="566487" y="3325859"/>
            <a:ext cx="11059026" cy="2149563"/>
          </a:xfrm>
          <a:prstGeom prst="rect">
            <a:avLst/>
          </a:prstGeom>
          <a:noFill/>
          <a:extLst>
            <a:ext uri="{909E8E84-426E-40DD-AFC4-6F175D3DCCD1}">
              <a14:hiddenFill xmlns:a14="http://schemas.microsoft.com/office/drawing/2010/main">
                <a:solidFill>
                  <a:srgbClr val="F2F2F2"/>
                </a:solidFill>
              </a14:hiddenFill>
            </a:ext>
          </a:extLst>
        </p:spPr>
        <p:txBody>
          <a:bodyPr vert="horz" wrap="square" lIns="0" tIns="0" rIns="0" bIns="0" rtlCol="0" anchor="t">
            <a:spAutoFit/>
          </a:bodyPr>
          <a:lstStyle/>
          <a:p>
            <a:pPr marL="400050" lvl="1" indent="-400050" defTabSz="914385">
              <a:lnSpc>
                <a:spcPct val="120000"/>
              </a:lnSpc>
              <a:buClr>
                <a:srgbClr val="FF862C"/>
              </a:buClr>
              <a:buFont typeface="BIZ UDPゴシック" panose="020B0400000000000000" pitchFamily="50" charset="-128"/>
              <a:buChar char="●"/>
              <a:defRPr/>
            </a:pPr>
            <a:r>
              <a:rPr kumimoji="1" lang="ja-JP" altLang="en-US" sz="2400" dirty="0">
                <a:latin typeface="BIZ UDPゴシック" panose="020B0400000000000000" pitchFamily="50" charset="-128"/>
                <a:ea typeface="BIZ UDPゴシック" panose="020B0400000000000000" pitchFamily="50" charset="-128"/>
                <a:sym typeface="BIZ UDPゴシック" panose="020B0400000000000000" pitchFamily="50" charset="-128"/>
              </a:rPr>
              <a:t>トラブルに巻き込まれないために、身近なトラブル事例やその対応方法を知り、実際に対処できるようになってもらう</a:t>
            </a:r>
            <a:endParaRPr kumimoji="1" lang="en-US" altLang="ja-JP" sz="24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marL="400050" lvl="1" indent="-400050" defTabSz="914385">
              <a:lnSpc>
                <a:spcPct val="120000"/>
              </a:lnSpc>
              <a:buClr>
                <a:srgbClr val="FF862C"/>
              </a:buClr>
              <a:buFont typeface="BIZ UDPゴシック" panose="020B0400000000000000" pitchFamily="50" charset="-128"/>
              <a:buChar char="●"/>
              <a:defRPr/>
            </a:pPr>
            <a:endParaRPr kumimoji="1" lang="ja-JP" altLang="en-US" sz="24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marL="400050" lvl="1" indent="-400050" defTabSz="914385">
              <a:lnSpc>
                <a:spcPct val="120000"/>
              </a:lnSpc>
              <a:buClr>
                <a:srgbClr val="FF862C"/>
              </a:buClr>
              <a:buFont typeface="BIZ UDPゴシック" panose="020B0400000000000000" pitchFamily="50" charset="-128"/>
              <a:buChar char="●"/>
              <a:defRPr/>
            </a:pPr>
            <a:r>
              <a:rPr kumimoji="1" lang="ja-JP" altLang="en-US" sz="2400" dirty="0">
                <a:latin typeface="BIZ UDPゴシック" panose="020B0400000000000000" pitchFamily="50" charset="-128"/>
                <a:ea typeface="BIZ UDPゴシック" panose="020B0400000000000000" pitchFamily="50" charset="-128"/>
                <a:sym typeface="BIZ UDPゴシック" panose="020B0400000000000000" pitchFamily="50" charset="-128"/>
              </a:rPr>
              <a:t>ニセ・誤情報が社会に与える影響を知り、だまされない</a:t>
            </a:r>
            <a:r>
              <a:rPr kumimoji="1" lang="en-US" altLang="ja-JP" sz="2400" dirty="0">
                <a:latin typeface="BIZ UDPゴシック" panose="020B0400000000000000" pitchFamily="50" charset="-128"/>
                <a:ea typeface="BIZ UDPゴシック" panose="020B0400000000000000" pitchFamily="50" charset="-128"/>
                <a:sym typeface="BIZ UDPゴシック" panose="020B0400000000000000" pitchFamily="50" charset="-128"/>
              </a:rPr>
              <a:t>/</a:t>
            </a:r>
            <a:r>
              <a:rPr kumimoji="1" lang="ja-JP" altLang="en-US" sz="2400" dirty="0">
                <a:latin typeface="BIZ UDPゴシック" panose="020B0400000000000000" pitchFamily="50" charset="-128"/>
                <a:ea typeface="BIZ UDPゴシック" panose="020B0400000000000000" pitchFamily="50" charset="-128"/>
                <a:sym typeface="BIZ UDPゴシック" panose="020B0400000000000000" pitchFamily="50" charset="-128"/>
              </a:rPr>
              <a:t>拡散しない方法を</a:t>
            </a:r>
            <a:br>
              <a:rPr kumimoji="1" lang="en-US" altLang="ja-JP" sz="24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2400" dirty="0">
                <a:latin typeface="BIZ UDPゴシック" panose="020B0400000000000000" pitchFamily="50" charset="-128"/>
                <a:ea typeface="BIZ UDPゴシック" panose="020B0400000000000000" pitchFamily="50" charset="-128"/>
                <a:sym typeface="BIZ UDPゴシック" panose="020B0400000000000000" pitchFamily="50" charset="-128"/>
              </a:rPr>
              <a:t>知ってもらう</a:t>
            </a:r>
          </a:p>
        </p:txBody>
      </p:sp>
    </p:spTree>
    <p:extLst>
      <p:ext uri="{BB962C8B-B14F-4D97-AF65-F5344CB8AC3E}">
        <p14:creationId xmlns:p14="http://schemas.microsoft.com/office/powerpoint/2010/main" val="19493252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1088018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P31)</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39</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25444"/>
            <a:ext cx="6278451" cy="1512402"/>
          </a:xfrm>
          <a:prstGeom prst="rect">
            <a:avLst/>
          </a:prstGeom>
          <a:noFill/>
        </p:spPr>
        <p:txBody>
          <a:bodyPr wrap="square" lIns="0" tIns="0" rIns="0" bIns="0" rtlCol="0">
            <a:spAutoFit/>
          </a:bodyPr>
          <a:lstStyle/>
          <a:p>
            <a:pPr>
              <a:lnSpc>
                <a:spcPct val="120000"/>
              </a:lnSpc>
            </a:pP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PART</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２で学んだことを振り返り、空欄の正解を見てみましょう。</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 </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1</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つ目、使いすぎてしまうと、健康や生活に悪影響がある</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 ２つ目、気軽な投稿がコミュニケーショントラブルに発展しうる</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 ３つ目、知らない人との軽率な交流が犯罪被害につながる</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 ４つ目、簡単に情報を信じると犯罪に巻き込まれる</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bwMode="gray">
          <a:xfrm>
            <a:off x="5576552" y="2781806"/>
            <a:ext cx="1123950" cy="295021"/>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3" name="Picture 12">
            <a:extLst>
              <a:ext uri="{FF2B5EF4-FFF2-40B4-BE49-F238E27FC236}">
                <a16:creationId xmlns:a16="http://schemas.microsoft.com/office/drawing/2014/main" id="{A1194E38-5725-4331-A601-01CF8D0B7740}"/>
              </a:ext>
            </a:extLst>
          </p:cNvPr>
          <p:cNvPicPr>
            <a:picLocks noChangeAspect="1"/>
          </p:cNvPicPr>
          <p:nvPr/>
        </p:nvPicPr>
        <p:blipFill rotWithShape="1">
          <a:blip r:embed="rId6"/>
          <a:srcRect l="950" t="961" r="950"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37285899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19554013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P32)</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40</a:t>
            </a:fld>
            <a:endParaRPr lang="ja-JP" altLang="en-US"/>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bwMode="gray">
          <a:xfrm>
            <a:off x="5576552" y="1225444"/>
            <a:ext cx="1123950" cy="295021"/>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2" name="Picture 11">
            <a:extLst>
              <a:ext uri="{FF2B5EF4-FFF2-40B4-BE49-F238E27FC236}">
                <a16:creationId xmlns:a16="http://schemas.microsoft.com/office/drawing/2014/main" id="{35610476-51E9-4EB3-B8EA-6471564166CB}"/>
              </a:ext>
            </a:extLst>
          </p:cNvPr>
          <p:cNvPicPr>
            <a:picLocks noChangeAspect="1"/>
          </p:cNvPicPr>
          <p:nvPr/>
        </p:nvPicPr>
        <p:blipFill rotWithShape="1">
          <a:blip r:embed="rId6"/>
          <a:srcRect l="962" t="961" r="962"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42795028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24609185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dirty="0">
                <a:latin typeface="BIZ UDPゴシック" panose="020B0400000000000000" pitchFamily="50" charset="-128"/>
                <a:ea typeface="BIZ UDPゴシック" panose="020B0400000000000000" pitchFamily="50" charset="-128"/>
                <a:sym typeface="BIZ UDPゴシック" panose="020B0400000000000000" pitchFamily="50" charset="-128"/>
              </a:rPr>
              <a:t>講師の説明例文</a:t>
            </a:r>
            <a:r>
              <a:rPr lang="en-US" altLang="ja-JP" dirty="0"/>
              <a:t>(</a:t>
            </a:r>
            <a:r>
              <a:rPr lang="ja-JP" altLang="en-US" dirty="0"/>
              <a:t>教材 </a:t>
            </a:r>
            <a:r>
              <a:rPr lang="en-US" altLang="ja-JP" dirty="0"/>
              <a:t>P33)</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41</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25444"/>
            <a:ext cx="6278451" cy="736805"/>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ここまでインターネットには様々な危険が存在していることを紹介して</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きました。自分や周囲の人を守るためにはどうすればよいか、</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具体的な対処方法について、パート３で学んでいきましょう。</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bwMode="gray">
          <a:xfrm>
            <a:off x="5576552" y="2031631"/>
            <a:ext cx="1123950" cy="295021"/>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grpSp>
        <p:nvGrpSpPr>
          <p:cNvPr id="12" name="Group 11">
            <a:extLst>
              <a:ext uri="{FF2B5EF4-FFF2-40B4-BE49-F238E27FC236}">
                <a16:creationId xmlns:a16="http://schemas.microsoft.com/office/drawing/2014/main" id="{2F7861C6-7FFA-49E3-A863-244ECA8DF4F8}"/>
              </a:ext>
            </a:extLst>
          </p:cNvPr>
          <p:cNvGrpSpPr/>
          <p:nvPr/>
        </p:nvGrpSpPr>
        <p:grpSpPr bwMode="blackGray">
          <a:xfrm>
            <a:off x="0" y="4940300"/>
            <a:ext cx="12192000" cy="1409700"/>
            <a:chOff x="0" y="4876800"/>
            <a:chExt cx="12192000" cy="1409700"/>
          </a:xfrm>
        </p:grpSpPr>
        <p:sp>
          <p:nvSpPr>
            <p:cNvPr id="13" name="Rectangle 12">
              <a:extLst>
                <a:ext uri="{FF2B5EF4-FFF2-40B4-BE49-F238E27FC236}">
                  <a16:creationId xmlns:a16="http://schemas.microsoft.com/office/drawing/2014/main" id="{66A44FD4-B646-45F4-B040-DD9F4759BF78}"/>
                </a:ext>
              </a:extLst>
            </p:cNvPr>
            <p:cNvSpPr/>
            <p:nvPr/>
          </p:nvSpPr>
          <p:spPr bwMode="blackGray">
            <a:xfrm>
              <a:off x="0" y="5016500"/>
              <a:ext cx="12192000" cy="1270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24000" lvl="1" indent="-216000">
                <a:buClr>
                  <a:schemeClr val="tx2"/>
                </a:buClr>
                <a:buFont typeface="Trebuchet MS" panose="020B0603020202020204" pitchFamily="34" charset="0"/>
                <a:buChar char="•"/>
              </a:pPr>
              <a:endParaRPr lang="en-US" altLang="ja-JP"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sp>
          <p:nvSpPr>
            <p:cNvPr id="14" name="Rectangle 13">
              <a:extLst>
                <a:ext uri="{FF2B5EF4-FFF2-40B4-BE49-F238E27FC236}">
                  <a16:creationId xmlns:a16="http://schemas.microsoft.com/office/drawing/2014/main" id="{B1B4B05A-9608-47F8-8102-023FD472F304}"/>
                </a:ext>
              </a:extLst>
            </p:cNvPr>
            <p:cNvSpPr/>
            <p:nvPr/>
          </p:nvSpPr>
          <p:spPr bwMode="blackGray">
            <a:xfrm>
              <a:off x="566487" y="5328335"/>
              <a:ext cx="11059026" cy="809342"/>
            </a:xfrm>
            <a:prstGeom prst="rect">
              <a:avLst/>
            </a:prstGeom>
            <a:noFill/>
            <a:ln>
              <a:noFill/>
            </a:ln>
            <a:extLst>
              <a:ext uri="{909E8E84-426E-40DD-AFC4-6F175D3DCCD1}">
                <a14:hiddenFill xmlns:a14="http://schemas.microsoft.com/office/drawing/2010/main">
                  <a:solidFill>
                    <a:srgbClr val="FFFFFF"/>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324000" lvl="1" indent="-216000">
                <a:buClr>
                  <a:schemeClr val="tx2"/>
                </a:buClr>
                <a:buFont typeface="Trebuchet MS" panose="020B0603020202020204" pitchFamily="34" charset="0"/>
                <a:buChar char="•"/>
              </a:pPr>
              <a:r>
                <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PART3</a:t>
              </a: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では、情報を発信する際にトラブルに巻きこまれないための具体的な行動と、巻き込まれた時の対処法を</a:t>
              </a:r>
              <a:br>
                <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b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伝えましょう。</a:t>
              </a:r>
            </a:p>
            <a:p>
              <a:pPr marL="324000" lvl="1" indent="-216000">
                <a:buClr>
                  <a:schemeClr val="tx2"/>
                </a:buClr>
                <a:buFont typeface="Trebuchet MS" panose="020B0603020202020204" pitchFamily="34" charset="0"/>
                <a:buChar char="•"/>
              </a:pP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必要に応じて相談できる窓口があることも知ってもらいましょう。</a:t>
              </a:r>
            </a:p>
          </p:txBody>
        </p:sp>
        <p:grpSp>
          <p:nvGrpSpPr>
            <p:cNvPr id="15" name="Group 14">
              <a:extLst>
                <a:ext uri="{FF2B5EF4-FFF2-40B4-BE49-F238E27FC236}">
                  <a16:creationId xmlns:a16="http://schemas.microsoft.com/office/drawing/2014/main" id="{526277A9-A3F6-471D-BDB5-BAA7C7AFEB95}"/>
                </a:ext>
              </a:extLst>
            </p:cNvPr>
            <p:cNvGrpSpPr/>
            <p:nvPr/>
          </p:nvGrpSpPr>
          <p:grpSpPr bwMode="blackGray">
            <a:xfrm>
              <a:off x="566487" y="4876800"/>
              <a:ext cx="2938713" cy="378884"/>
              <a:chOff x="566487" y="4826000"/>
              <a:chExt cx="2938713" cy="378884"/>
            </a:xfrm>
          </p:grpSpPr>
          <p:sp>
            <p:nvSpPr>
              <p:cNvPr id="16" name="Rectangle: Rounded Corners 15">
                <a:extLst>
                  <a:ext uri="{FF2B5EF4-FFF2-40B4-BE49-F238E27FC236}">
                    <a16:creationId xmlns:a16="http://schemas.microsoft.com/office/drawing/2014/main" id="{31517422-02BB-45D3-B8C8-01A6B8ABA61B}"/>
                  </a:ext>
                </a:extLst>
              </p:cNvPr>
              <p:cNvSpPr/>
              <p:nvPr/>
            </p:nvSpPr>
            <p:spPr bwMode="blackGray">
              <a:xfrm>
                <a:off x="566487" y="4826000"/>
                <a:ext cx="2938713" cy="378884"/>
              </a:xfrm>
              <a:prstGeom prst="roundRect">
                <a:avLst>
                  <a:gd name="adj" fmla="val 50000"/>
                </a:avLst>
              </a:prstGeom>
              <a:solidFill>
                <a:srgbClr val="FF86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lnSpc>
                    <a:spcPct val="90000"/>
                  </a:lnSpc>
                  <a:spcAft>
                    <a:spcPts val="600"/>
                  </a:spcAft>
                </a:pPr>
                <a:r>
                  <a:rPr lang="ja-JP" altLang="en-US"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rPr>
                  <a:t>講義で意識したいポイント</a:t>
                </a:r>
              </a:p>
            </p:txBody>
          </p:sp>
          <p:grpSp>
            <p:nvGrpSpPr>
              <p:cNvPr id="19" name="Group 18">
                <a:extLst>
                  <a:ext uri="{FF2B5EF4-FFF2-40B4-BE49-F238E27FC236}">
                    <a16:creationId xmlns:a16="http://schemas.microsoft.com/office/drawing/2014/main" id="{9F62A61D-672A-4BBB-9B26-B2959E013BE0}"/>
                  </a:ext>
                </a:extLst>
              </p:cNvPr>
              <p:cNvGrpSpPr/>
              <p:nvPr/>
            </p:nvGrpSpPr>
            <p:grpSpPr bwMode="blackGray">
              <a:xfrm>
                <a:off x="608545" y="4861987"/>
                <a:ext cx="306910" cy="306910"/>
                <a:chOff x="608545" y="4873942"/>
                <a:chExt cx="306910" cy="306910"/>
              </a:xfrm>
            </p:grpSpPr>
            <p:sp>
              <p:nvSpPr>
                <p:cNvPr id="20" name="Oval 16">
                  <a:extLst>
                    <a:ext uri="{FF2B5EF4-FFF2-40B4-BE49-F238E27FC236}">
                      <a16:creationId xmlns:a16="http://schemas.microsoft.com/office/drawing/2014/main" id="{B4B97E01-E2DA-460E-9379-457A2D9BCB7A}"/>
                    </a:ext>
                  </a:extLst>
                </p:cNvPr>
                <p:cNvSpPr>
                  <a:spLocks noChangeArrowheads="1"/>
                </p:cNvSpPr>
                <p:nvPr/>
              </p:nvSpPr>
              <p:spPr bwMode="blackGray">
                <a:xfrm>
                  <a:off x="608545" y="4873942"/>
                  <a:ext cx="306910" cy="30691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1" name="Freeform 17">
                  <a:extLst>
                    <a:ext uri="{FF2B5EF4-FFF2-40B4-BE49-F238E27FC236}">
                      <a16:creationId xmlns:a16="http://schemas.microsoft.com/office/drawing/2014/main" id="{92EADFAC-0E43-4C62-A162-71DFA400B4E0}"/>
                    </a:ext>
                  </a:extLst>
                </p:cNvPr>
                <p:cNvSpPr>
                  <a:spLocks/>
                </p:cNvSpPr>
                <p:nvPr/>
              </p:nvSpPr>
              <p:spPr bwMode="blackGray">
                <a:xfrm>
                  <a:off x="686176" y="4953378"/>
                  <a:ext cx="151650" cy="146233"/>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FF862C"/>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pSp>
      <p:pic>
        <p:nvPicPr>
          <p:cNvPr id="24" name="Picture 23">
            <a:extLst>
              <a:ext uri="{FF2B5EF4-FFF2-40B4-BE49-F238E27FC236}">
                <a16:creationId xmlns:a16="http://schemas.microsoft.com/office/drawing/2014/main" id="{59F07B56-95EB-4DE7-B11F-924DAFA31721}"/>
              </a:ext>
            </a:extLst>
          </p:cNvPr>
          <p:cNvPicPr>
            <a:picLocks noChangeAspect="1"/>
          </p:cNvPicPr>
          <p:nvPr/>
        </p:nvPicPr>
        <p:blipFill rotWithShape="1">
          <a:blip r:embed="rId6"/>
          <a:srcRect l="629" t="961" r="1295"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35886009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1935479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a:lstStyle/>
          <a:p>
            <a:r>
              <a:rPr lang="ja-JP" altLang="en-US" dirty="0">
                <a:latin typeface="BIZ UDPゴシック" panose="020B0400000000000000" pitchFamily="50" charset="-128"/>
                <a:ea typeface="BIZ UDPゴシック" panose="020B0400000000000000" pitchFamily="50" charset="-128"/>
                <a:sym typeface="BIZ UDPゴシック" panose="020B0400000000000000" pitchFamily="50" charset="-128"/>
              </a:rPr>
              <a:t>講師の説明例文</a:t>
            </a:r>
            <a:r>
              <a:rPr lang="en-US" altLang="ja-JP" dirty="0"/>
              <a:t>(</a:t>
            </a:r>
            <a:r>
              <a:rPr lang="ja-JP" altLang="en-US" dirty="0"/>
              <a:t>教材 </a:t>
            </a:r>
            <a:r>
              <a:rPr lang="en-US" altLang="ja-JP" dirty="0"/>
              <a:t>P34)</a:t>
            </a:r>
            <a:endParaRPr lang="en-US"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latin typeface="BIZ UDPゴシック" panose="020B0400000000000000" pitchFamily="50" charset="-128"/>
                <a:ea typeface="BIZ UDPゴシック" panose="020B0400000000000000" pitchFamily="50" charset="-128"/>
                <a:sym typeface="BIZ UDPゴシック" panose="020B0400000000000000" pitchFamily="50" charset="-128"/>
              </a:rPr>
              <a:pPr/>
              <a:t>42</a:t>
            </a:fld>
            <a:endParaRPr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1" name="TextBox 10">
            <a:extLst>
              <a:ext uri="{FF2B5EF4-FFF2-40B4-BE49-F238E27FC236}">
                <a16:creationId xmlns:a16="http://schemas.microsoft.com/office/drawing/2014/main" id="{D5D83A70-A38A-4C02-96D4-C2ADDC2EF10C}"/>
              </a:ext>
            </a:extLst>
          </p:cNvPr>
          <p:cNvSpPr txBox="1"/>
          <p:nvPr/>
        </p:nvSpPr>
        <p:spPr>
          <a:xfrm>
            <a:off x="5576552" y="1231714"/>
            <a:ext cx="6278451" cy="478272"/>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自分や周囲の人をトラブルから守る具体的な対策についてです。</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空欄の答えを考えてみましょう。</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2" name="Rectangle: Rounded Corners 1">
            <a:extLst>
              <a:ext uri="{FF2B5EF4-FFF2-40B4-BE49-F238E27FC236}">
                <a16:creationId xmlns:a16="http://schemas.microsoft.com/office/drawing/2014/main" id="{05B9B232-0CCA-8EF9-5C68-CE3C9BCEF473}"/>
              </a:ext>
            </a:extLst>
          </p:cNvPr>
          <p:cNvSpPr/>
          <p:nvPr/>
        </p:nvSpPr>
        <p:spPr bwMode="gray">
          <a:xfrm>
            <a:off x="5576552" y="1750446"/>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9" name="Rectangle: Rounded Corners 8">
            <a:extLst>
              <a:ext uri="{FF2B5EF4-FFF2-40B4-BE49-F238E27FC236}">
                <a16:creationId xmlns:a16="http://schemas.microsoft.com/office/drawing/2014/main" id="{6FFD7656-FBAA-4D8A-A744-B5B3EE8C5A0E}"/>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3" name="Rectangle: Rounded Corners 12">
            <a:extLst>
              <a:ext uri="{FF2B5EF4-FFF2-40B4-BE49-F238E27FC236}">
                <a16:creationId xmlns:a16="http://schemas.microsoft.com/office/drawing/2014/main" id="{B5A04C5B-BF9A-4FAF-87B1-107DF529F024}"/>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20" name="Rectangle 23">
            <a:extLst>
              <a:ext uri="{FF2B5EF4-FFF2-40B4-BE49-F238E27FC236}">
                <a16:creationId xmlns:a16="http://schemas.microsoft.com/office/drawing/2014/main" id="{A51B9418-D0EA-447A-8901-60FA648E14AC}"/>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15" name="Picture 14">
            <a:extLst>
              <a:ext uri="{FF2B5EF4-FFF2-40B4-BE49-F238E27FC236}">
                <a16:creationId xmlns:a16="http://schemas.microsoft.com/office/drawing/2014/main" id="{1CCA0CC3-420A-4FC4-9401-8A1663392D01}"/>
              </a:ext>
            </a:extLst>
          </p:cNvPr>
          <p:cNvPicPr>
            <a:picLocks noChangeAspect="1"/>
          </p:cNvPicPr>
          <p:nvPr/>
        </p:nvPicPr>
        <p:blipFill rotWithShape="1">
          <a:blip r:embed="rId6"/>
          <a:srcRect l="360" t="961" r="1540"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18779590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26259466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a:lstStyle/>
          <a:p>
            <a:r>
              <a:rPr lang="ja-JP" altLang="en-US" dirty="0">
                <a:latin typeface="BIZ UDPゴシック" panose="020B0400000000000000" pitchFamily="50" charset="-128"/>
                <a:ea typeface="BIZ UDPゴシック" panose="020B0400000000000000" pitchFamily="50" charset="-128"/>
                <a:sym typeface="BIZ UDPゴシック" panose="020B0400000000000000" pitchFamily="50" charset="-128"/>
              </a:rPr>
              <a:t>講師の説明例文</a:t>
            </a:r>
            <a:r>
              <a:rPr lang="en-US" altLang="ja-JP" dirty="0"/>
              <a:t>(</a:t>
            </a:r>
            <a:r>
              <a:rPr lang="ja-JP" altLang="en-US" dirty="0"/>
              <a:t>教材 </a:t>
            </a:r>
            <a:r>
              <a:rPr lang="en-US" altLang="ja-JP" dirty="0"/>
              <a:t>P35)</a:t>
            </a:r>
            <a:endParaRPr lang="en-US"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latin typeface="BIZ UDPゴシック" panose="020B0400000000000000" pitchFamily="50" charset="-128"/>
                <a:ea typeface="BIZ UDPゴシック" panose="020B0400000000000000" pitchFamily="50" charset="-128"/>
                <a:sym typeface="BIZ UDPゴシック" panose="020B0400000000000000" pitchFamily="50" charset="-128"/>
              </a:rPr>
              <a:pPr/>
              <a:t>43</a:t>
            </a:fld>
            <a:endParaRPr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2" name="TextBox 11">
            <a:extLst>
              <a:ext uri="{FF2B5EF4-FFF2-40B4-BE49-F238E27FC236}">
                <a16:creationId xmlns:a16="http://schemas.microsoft.com/office/drawing/2014/main" id="{F9F7B9F1-6FBE-4035-BB7E-9C540FBD36E3}"/>
              </a:ext>
            </a:extLst>
          </p:cNvPr>
          <p:cNvSpPr txBox="1"/>
          <p:nvPr/>
        </p:nvSpPr>
        <p:spPr>
          <a:xfrm>
            <a:off x="5576552" y="1231714"/>
            <a:ext cx="6278451" cy="861774"/>
          </a:xfrm>
          <a:prstGeom prst="rect">
            <a:avLst/>
          </a:prstGeom>
          <a:noFill/>
        </p:spPr>
        <p:txBody>
          <a:bodyPr wrap="square" lIns="0" tIns="0" rIns="0" bIns="0" rtlCol="0">
            <a:spAutoFit/>
          </a:bodyPr>
          <a:lstStyle/>
          <a:p>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自分や周囲の人を危険から守るために、</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A</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情報の発信時の注意</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B</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トラブルへの対応</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の</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2</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つに分けてみていきましょう。</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1" name="Rectangle: Rounded Corners 1">
            <a:extLst>
              <a:ext uri="{FF2B5EF4-FFF2-40B4-BE49-F238E27FC236}">
                <a16:creationId xmlns:a16="http://schemas.microsoft.com/office/drawing/2014/main" id="{5C3371DD-93A4-22E1-9C59-8C29EE074416}"/>
              </a:ext>
            </a:extLst>
          </p:cNvPr>
          <p:cNvSpPr/>
          <p:nvPr/>
        </p:nvSpPr>
        <p:spPr bwMode="gray">
          <a:xfrm>
            <a:off x="5576552" y="2133948"/>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grpSp>
        <p:nvGrpSpPr>
          <p:cNvPr id="5" name="Group 4">
            <a:extLst>
              <a:ext uri="{FF2B5EF4-FFF2-40B4-BE49-F238E27FC236}">
                <a16:creationId xmlns:a16="http://schemas.microsoft.com/office/drawing/2014/main" id="{B4981771-AB79-F8FC-9D00-3FFDBE041282}"/>
              </a:ext>
            </a:extLst>
          </p:cNvPr>
          <p:cNvGrpSpPr/>
          <p:nvPr/>
        </p:nvGrpSpPr>
        <p:grpSpPr bwMode="blackGray">
          <a:xfrm>
            <a:off x="0" y="4940300"/>
            <a:ext cx="12192000" cy="1409700"/>
            <a:chOff x="0" y="4876800"/>
            <a:chExt cx="12192000" cy="1409700"/>
          </a:xfrm>
        </p:grpSpPr>
        <p:sp>
          <p:nvSpPr>
            <p:cNvPr id="7" name="Rectangle 6">
              <a:extLst>
                <a:ext uri="{FF2B5EF4-FFF2-40B4-BE49-F238E27FC236}">
                  <a16:creationId xmlns:a16="http://schemas.microsoft.com/office/drawing/2014/main" id="{A01654C9-4457-9B5D-BDB5-843813E56E44}"/>
                </a:ext>
              </a:extLst>
            </p:cNvPr>
            <p:cNvSpPr/>
            <p:nvPr/>
          </p:nvSpPr>
          <p:spPr bwMode="blackGray">
            <a:xfrm>
              <a:off x="0" y="5016500"/>
              <a:ext cx="12192000" cy="1270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24000" lvl="1" indent="-216000">
                <a:buClr>
                  <a:schemeClr val="tx2"/>
                </a:buClr>
                <a:buFont typeface="Trebuchet MS" panose="020B0603020202020204" pitchFamily="34" charset="0"/>
                <a:buChar char="•"/>
              </a:pPr>
              <a:endParaRPr lang="en-US" altLang="ja-JP"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sp>
          <p:nvSpPr>
            <p:cNvPr id="8" name="Rectangle 7">
              <a:extLst>
                <a:ext uri="{FF2B5EF4-FFF2-40B4-BE49-F238E27FC236}">
                  <a16:creationId xmlns:a16="http://schemas.microsoft.com/office/drawing/2014/main" id="{76ACEF2F-1AA4-EE98-0C94-B978247666AE}"/>
                </a:ext>
              </a:extLst>
            </p:cNvPr>
            <p:cNvSpPr/>
            <p:nvPr/>
          </p:nvSpPr>
          <p:spPr bwMode="blackGray">
            <a:xfrm>
              <a:off x="566487" y="5328335"/>
              <a:ext cx="11059026" cy="764266"/>
            </a:xfrm>
            <a:prstGeom prst="rect">
              <a:avLst/>
            </a:prstGeom>
            <a:noFill/>
            <a:ln>
              <a:noFill/>
            </a:ln>
            <a:extLst>
              <a:ext uri="{909E8E84-426E-40DD-AFC4-6F175D3DCCD1}">
                <a14:hiddenFill xmlns:a14="http://schemas.microsoft.com/office/drawing/2010/main">
                  <a:solidFill>
                    <a:srgbClr val="FFFFFF"/>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324000" lvl="1" indent="-216000">
                <a:buClr>
                  <a:schemeClr val="tx2"/>
                </a:buClr>
                <a:buFont typeface="Trebuchet MS" panose="020B0603020202020204" pitchFamily="34" charset="0"/>
                <a:buChar char="•"/>
              </a:pP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発信時の注意では、誰もが被害者にも加害者にもなりうる事例を紹介しています。トラブルに巻き込まれないよう</a:t>
              </a:r>
              <a:br>
                <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b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注意するだけはなく、自分もトラブルを起こしてしまう可能性があることを理解してもらうことが重要です。</a:t>
              </a:r>
              <a:endParaRPr lang="en-US" altLang="ja-JP" sz="1600" b="1" strike="sngStrike"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grpSp>
          <p:nvGrpSpPr>
            <p:cNvPr id="10" name="Group 9">
              <a:extLst>
                <a:ext uri="{FF2B5EF4-FFF2-40B4-BE49-F238E27FC236}">
                  <a16:creationId xmlns:a16="http://schemas.microsoft.com/office/drawing/2014/main" id="{C97280FD-9ED5-6740-0A33-F420B6CC9EEA}"/>
                </a:ext>
              </a:extLst>
            </p:cNvPr>
            <p:cNvGrpSpPr/>
            <p:nvPr/>
          </p:nvGrpSpPr>
          <p:grpSpPr bwMode="blackGray">
            <a:xfrm>
              <a:off x="566487" y="4876800"/>
              <a:ext cx="2938713" cy="378884"/>
              <a:chOff x="566487" y="4826000"/>
              <a:chExt cx="2938713" cy="378884"/>
            </a:xfrm>
          </p:grpSpPr>
          <p:sp>
            <p:nvSpPr>
              <p:cNvPr id="13" name="Rectangle: Rounded Corners 12">
                <a:extLst>
                  <a:ext uri="{FF2B5EF4-FFF2-40B4-BE49-F238E27FC236}">
                    <a16:creationId xmlns:a16="http://schemas.microsoft.com/office/drawing/2014/main" id="{8CF19D0D-F80F-245D-3AFA-C58D91AE3899}"/>
                  </a:ext>
                </a:extLst>
              </p:cNvPr>
              <p:cNvSpPr/>
              <p:nvPr/>
            </p:nvSpPr>
            <p:spPr bwMode="blackGray">
              <a:xfrm>
                <a:off x="566487" y="4826000"/>
                <a:ext cx="2938713" cy="378884"/>
              </a:xfrm>
              <a:prstGeom prst="roundRect">
                <a:avLst>
                  <a:gd name="adj" fmla="val 50000"/>
                </a:avLst>
              </a:prstGeom>
              <a:solidFill>
                <a:srgbClr val="FF86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lnSpc>
                    <a:spcPct val="90000"/>
                  </a:lnSpc>
                  <a:spcAft>
                    <a:spcPts val="600"/>
                  </a:spcAft>
                </a:pPr>
                <a:r>
                  <a:rPr lang="ja-JP" altLang="en-US"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rPr>
                  <a:t>講義で意識したいポイント</a:t>
                </a:r>
                <a:endParaRPr lang="en-US" altLang="ja-JP"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endParaRPr>
              </a:p>
            </p:txBody>
          </p:sp>
          <p:grpSp>
            <p:nvGrpSpPr>
              <p:cNvPr id="14" name="Group 13">
                <a:extLst>
                  <a:ext uri="{FF2B5EF4-FFF2-40B4-BE49-F238E27FC236}">
                    <a16:creationId xmlns:a16="http://schemas.microsoft.com/office/drawing/2014/main" id="{52808C2B-7C6B-228E-CA15-B5EA7E6064E9}"/>
                  </a:ext>
                </a:extLst>
              </p:cNvPr>
              <p:cNvGrpSpPr/>
              <p:nvPr/>
            </p:nvGrpSpPr>
            <p:grpSpPr bwMode="blackGray">
              <a:xfrm>
                <a:off x="608545" y="4861987"/>
                <a:ext cx="306910" cy="306910"/>
                <a:chOff x="608545" y="4873942"/>
                <a:chExt cx="306910" cy="306910"/>
              </a:xfrm>
            </p:grpSpPr>
            <p:sp>
              <p:nvSpPr>
                <p:cNvPr id="15" name="Oval 16">
                  <a:extLst>
                    <a:ext uri="{FF2B5EF4-FFF2-40B4-BE49-F238E27FC236}">
                      <a16:creationId xmlns:a16="http://schemas.microsoft.com/office/drawing/2014/main" id="{084B6031-AD7C-96C3-0BC3-626F425DBFF5}"/>
                    </a:ext>
                  </a:extLst>
                </p:cNvPr>
                <p:cNvSpPr>
                  <a:spLocks noChangeArrowheads="1"/>
                </p:cNvSpPr>
                <p:nvPr/>
              </p:nvSpPr>
              <p:spPr bwMode="blackGray">
                <a:xfrm>
                  <a:off x="608545" y="4873942"/>
                  <a:ext cx="306910" cy="30691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6" name="Freeform 17">
                  <a:extLst>
                    <a:ext uri="{FF2B5EF4-FFF2-40B4-BE49-F238E27FC236}">
                      <a16:creationId xmlns:a16="http://schemas.microsoft.com/office/drawing/2014/main" id="{F812B620-314C-D6F8-1010-2179F3BC42E0}"/>
                    </a:ext>
                  </a:extLst>
                </p:cNvPr>
                <p:cNvSpPr>
                  <a:spLocks/>
                </p:cNvSpPr>
                <p:nvPr/>
              </p:nvSpPr>
              <p:spPr bwMode="blackGray">
                <a:xfrm>
                  <a:off x="686176" y="4953378"/>
                  <a:ext cx="151650" cy="146233"/>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FF862C"/>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pSp>
      <p:sp>
        <p:nvSpPr>
          <p:cNvPr id="17" name="Rectangle: Rounded Corners 16">
            <a:extLst>
              <a:ext uri="{FF2B5EF4-FFF2-40B4-BE49-F238E27FC236}">
                <a16:creationId xmlns:a16="http://schemas.microsoft.com/office/drawing/2014/main" id="{770E3E42-9BAE-4816-AE51-C1C815A1C575}"/>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872A65C3-1C63-44B8-B1B4-9A6CDB67FEA1}"/>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20" name="Rectangle 23">
            <a:extLst>
              <a:ext uri="{FF2B5EF4-FFF2-40B4-BE49-F238E27FC236}">
                <a16:creationId xmlns:a16="http://schemas.microsoft.com/office/drawing/2014/main" id="{239AC151-55B9-4252-AB15-CC4746ABB607}"/>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21" name="Picture 20">
            <a:extLst>
              <a:ext uri="{FF2B5EF4-FFF2-40B4-BE49-F238E27FC236}">
                <a16:creationId xmlns:a16="http://schemas.microsoft.com/office/drawing/2014/main" id="{9CE0E10E-5021-4194-A6CF-815CE2CE7866}"/>
              </a:ext>
            </a:extLst>
          </p:cNvPr>
          <p:cNvPicPr>
            <a:picLocks noChangeAspect="1"/>
          </p:cNvPicPr>
          <p:nvPr/>
        </p:nvPicPr>
        <p:blipFill rotWithShape="1">
          <a:blip r:embed="rId6"/>
          <a:srcRect l="360" t="961" r="1563"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15858686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4958893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a:lstStyle/>
          <a:p>
            <a:r>
              <a:rPr lang="ja-JP" altLang="en-US" dirty="0">
                <a:latin typeface="BIZ UDPゴシック" panose="020B0400000000000000" pitchFamily="50" charset="-128"/>
                <a:ea typeface="BIZ UDPゴシック" panose="020B0400000000000000" pitchFamily="50" charset="-128"/>
                <a:sym typeface="BIZ UDPゴシック" panose="020B0400000000000000" pitchFamily="50" charset="-128"/>
              </a:rPr>
              <a:t>講師の説明例文</a:t>
            </a:r>
            <a:r>
              <a:rPr lang="en-US" altLang="ja-JP" dirty="0"/>
              <a:t>(</a:t>
            </a:r>
            <a:r>
              <a:rPr lang="ja-JP" altLang="en-US" dirty="0"/>
              <a:t>教材 </a:t>
            </a:r>
            <a:r>
              <a:rPr lang="en-US" altLang="ja-JP" dirty="0"/>
              <a:t>P36)</a:t>
            </a:r>
            <a:endParaRPr lang="en-US"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latin typeface="BIZ UDPゴシック" panose="020B0400000000000000" pitchFamily="50" charset="-128"/>
                <a:ea typeface="BIZ UDPゴシック" panose="020B0400000000000000" pitchFamily="50" charset="-128"/>
                <a:sym typeface="BIZ UDPゴシック" panose="020B0400000000000000" pitchFamily="50" charset="-128"/>
              </a:rPr>
              <a:pPr/>
              <a:t>44</a:t>
            </a:fld>
            <a:endParaRPr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0" name="TextBox 9">
            <a:extLst>
              <a:ext uri="{FF2B5EF4-FFF2-40B4-BE49-F238E27FC236}">
                <a16:creationId xmlns:a16="http://schemas.microsoft.com/office/drawing/2014/main" id="{77E948A7-EAD3-41D4-941D-09D20DA6BE66}"/>
              </a:ext>
            </a:extLst>
          </p:cNvPr>
          <p:cNvSpPr txBox="1"/>
          <p:nvPr/>
        </p:nvSpPr>
        <p:spPr>
          <a:xfrm>
            <a:off x="5576552" y="1231714"/>
            <a:ext cx="6278451" cy="2369880"/>
          </a:xfrm>
          <a:prstGeom prst="rect">
            <a:avLst/>
          </a:prstGeom>
          <a:noFill/>
        </p:spPr>
        <p:txBody>
          <a:bodyPr wrap="square" lIns="0" tIns="0" rIns="0" bIns="0" rtlCol="0">
            <a:spAutoFit/>
          </a:bodyPr>
          <a:lstStyle/>
          <a:p>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発信時の注意の１つめです。</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インターネットで、初月無料と書かれた化粧品を購入してみました。</a:t>
            </a:r>
          </a:p>
          <a:p>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1</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度だけ購入したつもりが、毎月契約することになってしまい、解約しようとしましたが、どこから解約したらいいのか分からず、また記載された</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電話番号もつながりません。</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インターネットで商品を購入する際は、商品の内容や説明をしっかり</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読み、信頼できるサイトや販売者であることを確認しましょう。</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また安すぎるなど、気になることがあれば買わないようにすることも</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大切です。</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2" name="Rectangle: Rounded Corners 1">
            <a:extLst>
              <a:ext uri="{FF2B5EF4-FFF2-40B4-BE49-F238E27FC236}">
                <a16:creationId xmlns:a16="http://schemas.microsoft.com/office/drawing/2014/main" id="{60C0A4FA-2F6F-05E5-AA6E-EB4677C348CB}"/>
              </a:ext>
            </a:extLst>
          </p:cNvPr>
          <p:cNvSpPr/>
          <p:nvPr/>
        </p:nvSpPr>
        <p:spPr bwMode="gray">
          <a:xfrm>
            <a:off x="5576552" y="3642054"/>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9" name="Rectangle: Rounded Corners 8">
            <a:extLst>
              <a:ext uri="{FF2B5EF4-FFF2-40B4-BE49-F238E27FC236}">
                <a16:creationId xmlns:a16="http://schemas.microsoft.com/office/drawing/2014/main" id="{19FF942A-E226-4786-8884-9C65C599E8EC}"/>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1" name="Rectangle: Rounded Corners 10">
            <a:extLst>
              <a:ext uri="{FF2B5EF4-FFF2-40B4-BE49-F238E27FC236}">
                <a16:creationId xmlns:a16="http://schemas.microsoft.com/office/drawing/2014/main" id="{173EC11C-6A11-4775-BC21-2188CFD758C9}"/>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4" name="Rectangle 23">
            <a:extLst>
              <a:ext uri="{FF2B5EF4-FFF2-40B4-BE49-F238E27FC236}">
                <a16:creationId xmlns:a16="http://schemas.microsoft.com/office/drawing/2014/main" id="{D6DEE255-74F6-434F-B9F5-7F44D21F84E7}"/>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15" name="Picture 14">
            <a:extLst>
              <a:ext uri="{FF2B5EF4-FFF2-40B4-BE49-F238E27FC236}">
                <a16:creationId xmlns:a16="http://schemas.microsoft.com/office/drawing/2014/main" id="{B8111F6E-AA3C-47C6-8087-D45FFD778AA4}"/>
              </a:ext>
            </a:extLst>
          </p:cNvPr>
          <p:cNvPicPr>
            <a:picLocks noChangeAspect="1"/>
          </p:cNvPicPr>
          <p:nvPr/>
        </p:nvPicPr>
        <p:blipFill rotWithShape="1">
          <a:blip r:embed="rId6"/>
          <a:srcRect l="360" t="961" r="1563"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28105941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3637955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a:lstStyle/>
          <a:p>
            <a:r>
              <a:rPr lang="ja-JP" altLang="en-US" dirty="0">
                <a:latin typeface="BIZ UDPゴシック" panose="020B0400000000000000" pitchFamily="50" charset="-128"/>
                <a:ea typeface="BIZ UDPゴシック" panose="020B0400000000000000" pitchFamily="50" charset="-128"/>
                <a:sym typeface="BIZ UDPゴシック" panose="020B0400000000000000" pitchFamily="50" charset="-128"/>
              </a:rPr>
              <a:t>講師の説明例文</a:t>
            </a:r>
            <a:r>
              <a:rPr lang="en-US" altLang="ja-JP" dirty="0"/>
              <a:t>(</a:t>
            </a:r>
            <a:r>
              <a:rPr lang="ja-JP" altLang="en-US" dirty="0"/>
              <a:t>教材 </a:t>
            </a:r>
            <a:r>
              <a:rPr lang="en-US" altLang="ja-JP" dirty="0"/>
              <a:t>P37)</a:t>
            </a:r>
            <a:endParaRPr lang="en-US"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latin typeface="BIZ UDPゴシック" panose="020B0400000000000000" pitchFamily="50" charset="-128"/>
                <a:ea typeface="BIZ UDPゴシック" panose="020B0400000000000000" pitchFamily="50" charset="-128"/>
                <a:sym typeface="BIZ UDPゴシック" panose="020B0400000000000000" pitchFamily="50" charset="-128"/>
              </a:rPr>
              <a:pPr/>
              <a:t>45</a:t>
            </a:fld>
            <a:endParaRPr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1" name="TextBox 10">
            <a:extLst>
              <a:ext uri="{FF2B5EF4-FFF2-40B4-BE49-F238E27FC236}">
                <a16:creationId xmlns:a16="http://schemas.microsoft.com/office/drawing/2014/main" id="{629A6913-85E1-4C22-93BA-7BBDC55CA5C8}"/>
              </a:ext>
            </a:extLst>
          </p:cNvPr>
          <p:cNvSpPr txBox="1"/>
          <p:nvPr/>
        </p:nvSpPr>
        <p:spPr>
          <a:xfrm>
            <a:off x="5576552" y="1231714"/>
            <a:ext cx="6278451" cy="2154436"/>
          </a:xfrm>
          <a:prstGeom prst="rect">
            <a:avLst/>
          </a:prstGeom>
          <a:noFill/>
        </p:spPr>
        <p:txBody>
          <a:bodyPr wrap="square" lIns="0" tIns="0" rIns="0" bIns="0" rtlCol="0">
            <a:spAutoFit/>
          </a:bodyPr>
          <a:lstStyle/>
          <a:p>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E</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さんは、インターネットでやり取りを始めた人と仲良くなり、</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恋愛感情を抱くようになりました。</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毎日メッセージをやり取りするなど、楽しく過ごしていると、その人から</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「二人の将来のために、投資をしないか」と誘われました。</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endParaRPr kumimoji="1" lang="en-US" altLang="ja-JP" sz="1400" strike="sngStrike"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将来のためと言われ、喜んだ</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E</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さんはすぐにお金を振り込みましたが、</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振り込んだ途端、連絡が途絶え音信不通になってしまいました。</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これは、好意を利用してお金をだまし取る、ロマンス詐欺の例です。</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会ったことのない人からのお金の要求には注意が必要です。</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2" name="Rectangle: Rounded Corners 1">
            <a:extLst>
              <a:ext uri="{FF2B5EF4-FFF2-40B4-BE49-F238E27FC236}">
                <a16:creationId xmlns:a16="http://schemas.microsoft.com/office/drawing/2014/main" id="{44B2F564-4B28-9553-1D8D-C086C181605F}"/>
              </a:ext>
            </a:extLst>
          </p:cNvPr>
          <p:cNvSpPr/>
          <p:nvPr/>
        </p:nvSpPr>
        <p:spPr bwMode="gray">
          <a:xfrm>
            <a:off x="5576552" y="3426610"/>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0" name="Rectangle: Rounded Corners 9">
            <a:extLst>
              <a:ext uri="{FF2B5EF4-FFF2-40B4-BE49-F238E27FC236}">
                <a16:creationId xmlns:a16="http://schemas.microsoft.com/office/drawing/2014/main" id="{C71D0CE0-01E5-4A67-BCEA-3733C8E1CFEF}"/>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3" name="Rectangle: Rounded Corners 12">
            <a:extLst>
              <a:ext uri="{FF2B5EF4-FFF2-40B4-BE49-F238E27FC236}">
                <a16:creationId xmlns:a16="http://schemas.microsoft.com/office/drawing/2014/main" id="{883084C9-9EE0-4950-B8F6-5EB82213E112}"/>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5" name="Rectangle 23">
            <a:extLst>
              <a:ext uri="{FF2B5EF4-FFF2-40B4-BE49-F238E27FC236}">
                <a16:creationId xmlns:a16="http://schemas.microsoft.com/office/drawing/2014/main" id="{E3D3FF92-A27C-4678-9D70-22851037CA88}"/>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16" name="Picture 15">
            <a:extLst>
              <a:ext uri="{FF2B5EF4-FFF2-40B4-BE49-F238E27FC236}">
                <a16:creationId xmlns:a16="http://schemas.microsoft.com/office/drawing/2014/main" id="{10CF8B9C-956F-4E5D-B191-E104D4C0A996}"/>
              </a:ext>
            </a:extLst>
          </p:cNvPr>
          <p:cNvPicPr>
            <a:picLocks noChangeAspect="1"/>
          </p:cNvPicPr>
          <p:nvPr/>
        </p:nvPicPr>
        <p:blipFill rotWithShape="1">
          <a:blip r:embed="rId6"/>
          <a:srcRect l="360" t="961" r="1563"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37100986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6314441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a:lstStyle/>
          <a:p>
            <a:r>
              <a:rPr lang="ja-JP" altLang="en-US" dirty="0">
                <a:latin typeface="BIZ UDPゴシック" panose="020B0400000000000000" pitchFamily="50" charset="-128"/>
                <a:ea typeface="BIZ UDPゴシック" panose="020B0400000000000000" pitchFamily="50" charset="-128"/>
                <a:sym typeface="BIZ UDPゴシック" panose="020B0400000000000000" pitchFamily="50" charset="-128"/>
              </a:rPr>
              <a:t>講師の説明例文</a:t>
            </a:r>
            <a:r>
              <a:rPr lang="en-US" altLang="ja-JP" dirty="0"/>
              <a:t>(</a:t>
            </a:r>
            <a:r>
              <a:rPr lang="ja-JP" altLang="en-US" dirty="0"/>
              <a:t>教材 </a:t>
            </a:r>
            <a:r>
              <a:rPr lang="en-US" altLang="ja-JP" dirty="0"/>
              <a:t>P38)</a:t>
            </a:r>
            <a:endParaRPr lang="en-US"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latin typeface="BIZ UDPゴシック" panose="020B0400000000000000" pitchFamily="50" charset="-128"/>
                <a:ea typeface="BIZ UDPゴシック" panose="020B0400000000000000" pitchFamily="50" charset="-128"/>
                <a:sym typeface="BIZ UDPゴシック" panose="020B0400000000000000" pitchFamily="50" charset="-128"/>
              </a:rPr>
              <a:pPr/>
              <a:t>46</a:t>
            </a:fld>
            <a:endParaRPr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0" name="TextBox 9">
            <a:extLst>
              <a:ext uri="{FF2B5EF4-FFF2-40B4-BE49-F238E27FC236}">
                <a16:creationId xmlns:a16="http://schemas.microsoft.com/office/drawing/2014/main" id="{8C1EC0B4-C144-411B-9E6C-3D8F5A4461EE}"/>
              </a:ext>
            </a:extLst>
          </p:cNvPr>
          <p:cNvSpPr txBox="1"/>
          <p:nvPr/>
        </p:nvSpPr>
        <p:spPr>
          <a:xfrm>
            <a:off x="5576552" y="1231714"/>
            <a:ext cx="6278451" cy="1770934"/>
          </a:xfrm>
          <a:prstGeom prst="rect">
            <a:avLst/>
          </a:prstGeom>
          <a:noFill/>
        </p:spPr>
        <p:txBody>
          <a:bodyPr wrap="square" lIns="0" tIns="0" rIns="0" bIns="0" rtlCol="0">
            <a:spAutoFit/>
          </a:bodyPr>
          <a:lstStyle/>
          <a:p>
            <a:pPr>
              <a:lnSpc>
                <a:spcPct val="120000"/>
              </a:lnSpc>
            </a:pP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SNS</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上で悪口を投稿するとどうなるでしょうか？</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特定の人物やグループに対して悪口を</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SNS</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で広めることは名誉毀損罪や</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侮辱罪などに問われたり、高額の慰謝料を請求されたりすることが</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あります。また匿名で投稿したとしても発信者を特定することができます。</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匿名の投稿や拡散しただけでも罪に問われるので注意しましょう。</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2" name="Rectangle: Rounded Corners 1">
            <a:extLst>
              <a:ext uri="{FF2B5EF4-FFF2-40B4-BE49-F238E27FC236}">
                <a16:creationId xmlns:a16="http://schemas.microsoft.com/office/drawing/2014/main" id="{CF41F1DF-1B01-4AAE-6736-80C3383447CB}"/>
              </a:ext>
            </a:extLst>
          </p:cNvPr>
          <p:cNvSpPr/>
          <p:nvPr/>
        </p:nvSpPr>
        <p:spPr bwMode="gray">
          <a:xfrm>
            <a:off x="5576552" y="3043108"/>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9" name="Rectangle: Rounded Corners 8">
            <a:extLst>
              <a:ext uri="{FF2B5EF4-FFF2-40B4-BE49-F238E27FC236}">
                <a16:creationId xmlns:a16="http://schemas.microsoft.com/office/drawing/2014/main" id="{3BAB6B4E-9307-425F-9351-C44FF007FABC}"/>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1" name="Rectangle: Rounded Corners 10">
            <a:extLst>
              <a:ext uri="{FF2B5EF4-FFF2-40B4-BE49-F238E27FC236}">
                <a16:creationId xmlns:a16="http://schemas.microsoft.com/office/drawing/2014/main" id="{A3CF2C70-93F9-40B2-BAF4-AD06E492D081}"/>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4" name="Rectangle 23">
            <a:extLst>
              <a:ext uri="{FF2B5EF4-FFF2-40B4-BE49-F238E27FC236}">
                <a16:creationId xmlns:a16="http://schemas.microsoft.com/office/drawing/2014/main" id="{B46A4486-9058-4ECA-B65B-2A5CA2E52DBD}"/>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15" name="Picture 14">
            <a:extLst>
              <a:ext uri="{FF2B5EF4-FFF2-40B4-BE49-F238E27FC236}">
                <a16:creationId xmlns:a16="http://schemas.microsoft.com/office/drawing/2014/main" id="{D259FFC8-DEB8-480C-95E9-BC0886D32C0D}"/>
              </a:ext>
            </a:extLst>
          </p:cNvPr>
          <p:cNvPicPr>
            <a:picLocks noChangeAspect="1"/>
          </p:cNvPicPr>
          <p:nvPr/>
        </p:nvPicPr>
        <p:blipFill rotWithShape="1">
          <a:blip r:embed="rId6"/>
          <a:srcRect l="360" t="961" r="1563"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12858460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4822690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a:lstStyle/>
          <a:p>
            <a:r>
              <a:rPr lang="ja-JP" altLang="en-US" dirty="0">
                <a:latin typeface="BIZ UDPゴシック" panose="020B0400000000000000" pitchFamily="50" charset="-128"/>
                <a:ea typeface="BIZ UDPゴシック" panose="020B0400000000000000" pitchFamily="50" charset="-128"/>
                <a:sym typeface="BIZ UDPゴシック" panose="020B0400000000000000" pitchFamily="50" charset="-128"/>
              </a:rPr>
              <a:t>講師の説明例文</a:t>
            </a:r>
            <a:r>
              <a:rPr lang="en-US" altLang="ja-JP" dirty="0"/>
              <a:t>(</a:t>
            </a:r>
            <a:r>
              <a:rPr lang="ja-JP" altLang="en-US" dirty="0"/>
              <a:t>教材 </a:t>
            </a:r>
            <a:r>
              <a:rPr lang="en-US" altLang="ja-JP" dirty="0"/>
              <a:t>P39)</a:t>
            </a:r>
            <a:endParaRPr lang="en-US"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latin typeface="BIZ UDPゴシック" panose="020B0400000000000000" pitchFamily="50" charset="-128"/>
                <a:ea typeface="BIZ UDPゴシック" panose="020B0400000000000000" pitchFamily="50" charset="-128"/>
                <a:sym typeface="BIZ UDPゴシック" panose="020B0400000000000000" pitchFamily="50" charset="-128"/>
              </a:rPr>
              <a:pPr/>
              <a:t>47</a:t>
            </a:fld>
            <a:endParaRPr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1" name="TextBox 10">
            <a:extLst>
              <a:ext uri="{FF2B5EF4-FFF2-40B4-BE49-F238E27FC236}">
                <a16:creationId xmlns:a16="http://schemas.microsoft.com/office/drawing/2014/main" id="{7162053E-B7E1-418E-984D-F4B4B1458A63}"/>
              </a:ext>
            </a:extLst>
          </p:cNvPr>
          <p:cNvSpPr txBox="1"/>
          <p:nvPr/>
        </p:nvSpPr>
        <p:spPr>
          <a:xfrm>
            <a:off x="5576552" y="1231714"/>
            <a:ext cx="6278451" cy="2154436"/>
          </a:xfrm>
          <a:prstGeom prst="rect">
            <a:avLst/>
          </a:prstGeom>
          <a:noFill/>
        </p:spPr>
        <p:txBody>
          <a:bodyPr wrap="square" lIns="0" tIns="0" rIns="0" bIns="0" rtlCol="0">
            <a:spAutoFit/>
          </a:bodyPr>
          <a:lstStyle/>
          <a:p>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写真やイラスト、音楽などを公開するときには著作権や肖像権に注意する</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必要があります。</a:t>
            </a:r>
          </a:p>
          <a:p>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例えば、面白かった本の内容をコピーして友人に配ろうとしました。</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しかし、本の内容を権利者の許可を得ずにコピー・公開することは</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著作権侵害にあたります。</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また、写真に写っている人には肖像権があるため、ネットや</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SNS</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で</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公開・投稿する場合、写真に写っている本人の許可が必要になります。</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許可なく撮影した写真などを</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SNS</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などに投稿するのはやめましょう。</a:t>
            </a:r>
          </a:p>
        </p:txBody>
      </p:sp>
      <p:sp>
        <p:nvSpPr>
          <p:cNvPr id="12" name="Rectangle: Rounded Corners 1">
            <a:extLst>
              <a:ext uri="{FF2B5EF4-FFF2-40B4-BE49-F238E27FC236}">
                <a16:creationId xmlns:a16="http://schemas.microsoft.com/office/drawing/2014/main" id="{3000B988-AF34-F7FE-05D0-811AD233EB69}"/>
              </a:ext>
            </a:extLst>
          </p:cNvPr>
          <p:cNvSpPr/>
          <p:nvPr/>
        </p:nvSpPr>
        <p:spPr bwMode="gray">
          <a:xfrm>
            <a:off x="5576552" y="3418518"/>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0" name="Rectangle: Rounded Corners 9">
            <a:extLst>
              <a:ext uri="{FF2B5EF4-FFF2-40B4-BE49-F238E27FC236}">
                <a16:creationId xmlns:a16="http://schemas.microsoft.com/office/drawing/2014/main" id="{92934B44-AD0A-46FD-8F1C-6270EFEAF1A2}"/>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3" name="Rectangle: Rounded Corners 12">
            <a:extLst>
              <a:ext uri="{FF2B5EF4-FFF2-40B4-BE49-F238E27FC236}">
                <a16:creationId xmlns:a16="http://schemas.microsoft.com/office/drawing/2014/main" id="{29D2F57B-69D7-41A3-981A-8FCB17649E9F}"/>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5" name="Rectangle 23">
            <a:extLst>
              <a:ext uri="{FF2B5EF4-FFF2-40B4-BE49-F238E27FC236}">
                <a16:creationId xmlns:a16="http://schemas.microsoft.com/office/drawing/2014/main" id="{5F2F5F04-E609-478C-8BCD-C801175CCFA4}"/>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16" name="Picture 15">
            <a:extLst>
              <a:ext uri="{FF2B5EF4-FFF2-40B4-BE49-F238E27FC236}">
                <a16:creationId xmlns:a16="http://schemas.microsoft.com/office/drawing/2014/main" id="{BB233C1C-87EA-4975-96A9-06D9F7D5A03C}"/>
              </a:ext>
            </a:extLst>
          </p:cNvPr>
          <p:cNvPicPr>
            <a:picLocks noChangeAspect="1"/>
          </p:cNvPicPr>
          <p:nvPr/>
        </p:nvPicPr>
        <p:blipFill rotWithShape="1">
          <a:blip r:embed="rId6"/>
          <a:srcRect l="360" t="961" r="1563"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2488459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28216956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a:lstStyle/>
          <a:p>
            <a:r>
              <a:rPr lang="ja-JP" altLang="en-US" dirty="0">
                <a:latin typeface="BIZ UDPゴシック" panose="020B0400000000000000" pitchFamily="50" charset="-128"/>
                <a:ea typeface="BIZ UDPゴシック" panose="020B0400000000000000" pitchFamily="50" charset="-128"/>
                <a:sym typeface="BIZ UDPゴシック" panose="020B0400000000000000" pitchFamily="50" charset="-128"/>
              </a:rPr>
              <a:t>講師の説明例文</a:t>
            </a:r>
            <a:r>
              <a:rPr lang="en-US" altLang="ja-JP" dirty="0"/>
              <a:t>(</a:t>
            </a:r>
            <a:r>
              <a:rPr lang="ja-JP" altLang="en-US" dirty="0"/>
              <a:t>教材 </a:t>
            </a:r>
            <a:r>
              <a:rPr lang="en-US" altLang="ja-JP" dirty="0"/>
              <a:t>P40)</a:t>
            </a:r>
            <a:endParaRPr lang="en-US"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latin typeface="BIZ UDPゴシック" panose="020B0400000000000000" pitchFamily="50" charset="-128"/>
                <a:ea typeface="BIZ UDPゴシック" panose="020B0400000000000000" pitchFamily="50" charset="-128"/>
                <a:sym typeface="BIZ UDPゴシック" panose="020B0400000000000000" pitchFamily="50" charset="-128"/>
              </a:rPr>
              <a:pPr/>
              <a:t>48</a:t>
            </a:fld>
            <a:endParaRPr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0" name="TextBox 9">
            <a:extLst>
              <a:ext uri="{FF2B5EF4-FFF2-40B4-BE49-F238E27FC236}">
                <a16:creationId xmlns:a16="http://schemas.microsoft.com/office/drawing/2014/main" id="{8E723486-D45B-4D3B-85F9-2A5E3ECC7211}"/>
              </a:ext>
            </a:extLst>
          </p:cNvPr>
          <p:cNvSpPr txBox="1"/>
          <p:nvPr/>
        </p:nvSpPr>
        <p:spPr>
          <a:xfrm>
            <a:off x="5576552" y="1231714"/>
            <a:ext cx="6278451" cy="3662541"/>
          </a:xfrm>
          <a:prstGeom prst="rect">
            <a:avLst/>
          </a:prstGeom>
          <a:noFill/>
        </p:spPr>
        <p:txBody>
          <a:bodyPr wrap="square" lIns="0" tIns="0" rIns="0" bIns="0" rtlCol="0">
            <a:spAutoFit/>
          </a:bodyPr>
          <a:lstStyle/>
          <a:p>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それでも、トラブルに巻き込まれてしまったときの対処法を、</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4</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つの</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ステップで整理してみます。</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まずは冷静になることが大切です。慌てて行動せず、感情的になって</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反応しないようにしましょう。</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次に、トラブルの状況や証拠を整理します。適切な対処につなげる</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ためには、第三者に客観的な説明をできることが大事です。</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トラブルの状況、被害を受けた証拠をなるべく正確に残しておきましょう。</a:t>
            </a:r>
          </a:p>
          <a:p>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状況を把握したら、家族や相談窓口に、対応を相談しましょう。</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また、原因を見直して再発防止の手を打つことも大切です。</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フィルタリング</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ウイルス対策などトラブルを未然に防ぐための対策を</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取りましょう。</a:t>
            </a:r>
          </a:p>
          <a:p>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何か起きたら、一人で悩まずすぐに家族や窓口に相談しましょう。</a:t>
            </a:r>
          </a:p>
        </p:txBody>
      </p:sp>
      <p:sp>
        <p:nvSpPr>
          <p:cNvPr id="12" name="Rectangle: Rounded Corners 1">
            <a:extLst>
              <a:ext uri="{FF2B5EF4-FFF2-40B4-BE49-F238E27FC236}">
                <a16:creationId xmlns:a16="http://schemas.microsoft.com/office/drawing/2014/main" id="{B65DE30D-A779-2829-9140-8C2958EBD337}"/>
              </a:ext>
            </a:extLst>
          </p:cNvPr>
          <p:cNvSpPr/>
          <p:nvPr/>
        </p:nvSpPr>
        <p:spPr bwMode="gray">
          <a:xfrm>
            <a:off x="5576552" y="4934715"/>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9" name="Rectangle: Rounded Corners 8">
            <a:extLst>
              <a:ext uri="{FF2B5EF4-FFF2-40B4-BE49-F238E27FC236}">
                <a16:creationId xmlns:a16="http://schemas.microsoft.com/office/drawing/2014/main" id="{235B20D1-5A40-441C-8B61-D6CB291DB5C7}"/>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1" name="Rectangle: Rounded Corners 10">
            <a:extLst>
              <a:ext uri="{FF2B5EF4-FFF2-40B4-BE49-F238E27FC236}">
                <a16:creationId xmlns:a16="http://schemas.microsoft.com/office/drawing/2014/main" id="{C169F4ED-2E4A-4723-AF3D-2A702251F485}"/>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4" name="Rectangle 23">
            <a:extLst>
              <a:ext uri="{FF2B5EF4-FFF2-40B4-BE49-F238E27FC236}">
                <a16:creationId xmlns:a16="http://schemas.microsoft.com/office/drawing/2014/main" id="{254F88B0-DF51-44FB-BFA9-674CB754D07D}"/>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15" name="Picture 14">
            <a:extLst>
              <a:ext uri="{FF2B5EF4-FFF2-40B4-BE49-F238E27FC236}">
                <a16:creationId xmlns:a16="http://schemas.microsoft.com/office/drawing/2014/main" id="{5D5D861E-45A9-4D16-8612-17AFD8BC15B9}"/>
              </a:ext>
            </a:extLst>
          </p:cNvPr>
          <p:cNvPicPr>
            <a:picLocks noChangeAspect="1"/>
          </p:cNvPicPr>
          <p:nvPr/>
        </p:nvPicPr>
        <p:blipFill rotWithShape="1">
          <a:blip r:embed="rId6"/>
          <a:srcRect l="360" t="961" r="1563"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3096950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think-cell data - do not delete" hidden="1">
            <a:extLst>
              <a:ext uri="{FF2B5EF4-FFF2-40B4-BE49-F238E27FC236}">
                <a16:creationId xmlns:a16="http://schemas.microsoft.com/office/drawing/2014/main" id="{D3482946-342D-F1C0-3747-5106265A40C7}"/>
              </a:ext>
            </a:extLst>
          </p:cNvPr>
          <p:cNvGraphicFramePr>
            <a:graphicFrameLocks noChangeAspect="1"/>
          </p:cNvGraphicFramePr>
          <p:nvPr>
            <p:custDataLst>
              <p:tags r:id="rId1"/>
            </p:custDataLst>
            <p:extLst>
              <p:ext uri="{D42A27DB-BD31-4B8C-83A1-F6EECF244321}">
                <p14:modId xmlns:p14="http://schemas.microsoft.com/office/powerpoint/2010/main" val="29695417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34" name="think-cell data - do not delete" hidden="1">
                        <a:extLst>
                          <a:ext uri="{FF2B5EF4-FFF2-40B4-BE49-F238E27FC236}">
                            <a16:creationId xmlns:a16="http://schemas.microsoft.com/office/drawing/2014/main" id="{D3482946-342D-F1C0-3747-5106265A40C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171DC0F5-F93B-6881-0D03-D4FF466E0FD2}"/>
              </a:ext>
            </a:extLst>
          </p:cNvPr>
          <p:cNvSpPr>
            <a:spLocks noGrp="1"/>
          </p:cNvSpPr>
          <p:nvPr>
            <p:ph type="sldNum" sz="quarter" idx="4"/>
          </p:nvPr>
        </p:nvSpPr>
        <p:spPr bwMode="gray">
          <a:xfrm>
            <a:off x="11490703" y="6492151"/>
            <a:ext cx="505279" cy="184694"/>
          </a:xfrm>
        </p:spPr>
        <p:txBody>
          <a:bodyPr/>
          <a:lstStyle/>
          <a:p>
            <a:fld id="{75EEF097-E23E-44DF-B033-E758A731DE21}" type="slidenum">
              <a:rPr lang="ja-JP" altLang="en-US" smtClean="0">
                <a:latin typeface="BIZ UDPゴシック" panose="020B0400000000000000" pitchFamily="50" charset="-128"/>
                <a:ea typeface="BIZ UDPゴシック" panose="020B0400000000000000" pitchFamily="50" charset="-128"/>
                <a:sym typeface="BIZ UDPゴシック" panose="020B0400000000000000" pitchFamily="50" charset="-128"/>
              </a:rPr>
              <a:pPr/>
              <a:t>4</a:t>
            </a:fld>
            <a:endParaRPr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51" name="Title 21">
            <a:extLst>
              <a:ext uri="{FF2B5EF4-FFF2-40B4-BE49-F238E27FC236}">
                <a16:creationId xmlns:a16="http://schemas.microsoft.com/office/drawing/2014/main" id="{75DBD635-3026-9BE2-092B-D3FFAF5FE422}"/>
              </a:ext>
            </a:extLst>
          </p:cNvPr>
          <p:cNvSpPr>
            <a:spLocks noGrp="1"/>
          </p:cNvSpPr>
          <p:nvPr>
            <p:ph type="title"/>
          </p:nvPr>
        </p:nvSpPr>
        <p:spPr>
          <a:xfrm>
            <a:off x="566487" y="302026"/>
            <a:ext cx="11059026" cy="369332"/>
          </a:xfrm>
        </p:spPr>
        <p:txBody>
          <a:bodyPr vert="horz"/>
          <a:lstStyle/>
          <a:p>
            <a:r>
              <a:rPr lang="ja-JP" altLang="en-US" b="1" dirty="0">
                <a:latin typeface="BIZ UDPゴシック" panose="020B0400000000000000" pitchFamily="50" charset="-128"/>
                <a:ea typeface="BIZ UDPゴシック" panose="020B0400000000000000" pitchFamily="50" charset="-128"/>
                <a:sym typeface="BIZ UDPゴシック" panose="020B0400000000000000" pitchFamily="50" charset="-128"/>
              </a:rPr>
              <a:t>教材のゴールと伝えたいメッセージ</a:t>
            </a:r>
          </a:p>
        </p:txBody>
      </p:sp>
      <p:grpSp>
        <p:nvGrpSpPr>
          <p:cNvPr id="3" name="Group 2">
            <a:extLst>
              <a:ext uri="{FF2B5EF4-FFF2-40B4-BE49-F238E27FC236}">
                <a16:creationId xmlns:a16="http://schemas.microsoft.com/office/drawing/2014/main" id="{8F0A23A0-3222-F55B-F38E-87730A8EC511}"/>
              </a:ext>
            </a:extLst>
          </p:cNvPr>
          <p:cNvGrpSpPr/>
          <p:nvPr/>
        </p:nvGrpSpPr>
        <p:grpSpPr bwMode="gray">
          <a:xfrm>
            <a:off x="0" y="1507067"/>
            <a:ext cx="12192001" cy="4518395"/>
            <a:chOff x="0" y="1507067"/>
            <a:chExt cx="12192001" cy="4518395"/>
          </a:xfrm>
        </p:grpSpPr>
        <p:sp>
          <p:nvSpPr>
            <p:cNvPr id="4" name="正方形/長方形 31">
              <a:extLst>
                <a:ext uri="{FF2B5EF4-FFF2-40B4-BE49-F238E27FC236}">
                  <a16:creationId xmlns:a16="http://schemas.microsoft.com/office/drawing/2014/main" id="{F6D5CDE5-91CF-4D9B-06CE-FB6F48096B3B}"/>
                </a:ext>
              </a:extLst>
            </p:cNvPr>
            <p:cNvSpPr/>
            <p:nvPr/>
          </p:nvSpPr>
          <p:spPr bwMode="gray">
            <a:xfrm>
              <a:off x="1491278" y="1780080"/>
              <a:ext cx="9003665" cy="543675"/>
            </a:xfrm>
            <a:prstGeom prst="roundRect">
              <a:avLst>
                <a:gd name="adj" fmla="val 96667"/>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buClrTx/>
                <a:buSzTx/>
                <a:buFontTx/>
                <a:buNone/>
                <a:tabLst/>
                <a:defRPr/>
              </a:pPr>
              <a:endParaRPr kumimoji="1" lang="ja-JP" altLang="en-US" sz="2500" b="1" i="0" u="none" strike="noStrike" kern="1200" cap="none" spc="0" normalizeH="0" baseline="0" noProof="0">
                <a:ln>
                  <a:noFill/>
                </a:ln>
                <a:solidFill>
                  <a:srgbClr val="FF862C"/>
                </a:solidFill>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5" name="テキスト ボックス 23">
              <a:extLst>
                <a:ext uri="{FF2B5EF4-FFF2-40B4-BE49-F238E27FC236}">
                  <a16:creationId xmlns:a16="http://schemas.microsoft.com/office/drawing/2014/main" id="{878BA605-B8B5-B746-AD9F-0728971AA455}"/>
                </a:ext>
              </a:extLst>
            </p:cNvPr>
            <p:cNvSpPr txBox="1"/>
            <p:nvPr/>
          </p:nvSpPr>
          <p:spPr bwMode="gray">
            <a:xfrm>
              <a:off x="1" y="1507067"/>
              <a:ext cx="12192000" cy="646520"/>
            </a:xfrm>
            <a:prstGeom prst="rect">
              <a:avLst/>
            </a:prstGeom>
            <a:solidFill>
              <a:srgbClr val="FFD18D"/>
            </a:solidFill>
          </p:spPr>
          <p:txBody>
            <a:bodyPr vert="horz" wrap="square" lIns="0" tIns="0" rIns="0" bIns="0" rtlCol="0" anchor="ctr">
              <a:noAutofit/>
            </a:bodyPr>
            <a:lstStyle>
              <a:defPPr>
                <a:defRPr lang="en-US"/>
              </a:defPPr>
              <a:lvl1pPr marR="0" lvl="0" indent="0" defTabSz="914385" fontAlgn="auto">
                <a:spcBef>
                  <a:spcPts val="0"/>
                </a:spcBef>
                <a:buClrTx/>
                <a:buSzTx/>
                <a:buFontTx/>
                <a:buNone/>
                <a:tabLst>
                  <a:tab pos="265113" algn="l"/>
                </a:tabLst>
                <a:defRPr kumimoji="1" sz="2000">
                  <a:solidFill>
                    <a:schemeClr val="accent1"/>
                  </a:solidFill>
                  <a:latin typeface="Trebuchet MS" panose="020B0603020202020204" pitchFamily="34" charset="0"/>
                  <a:ea typeface="Meiryo UI" panose="020B0604030504040204" pitchFamily="50" charset="-128"/>
                  <a:cs typeface="+mj-cs"/>
                </a:defRPr>
              </a:lvl1pPr>
            </a:lstStyle>
            <a:p>
              <a:pPr marL="1074738">
                <a:tabLst>
                  <a:tab pos="901700" algn="l"/>
                </a:tabLst>
              </a:pPr>
              <a:r>
                <a:rPr lang="ja-JP" altLang="en-US" sz="2400" b="1" spc="33">
                  <a:solidFill>
                    <a:srgbClr val="3C3C3C"/>
                  </a:solidFill>
                  <a:latin typeface="BIZ UDPゴシック" panose="020B0400000000000000" pitchFamily="50" charset="-128"/>
                  <a:ea typeface="BIZ UDPゴシック" panose="020B0400000000000000" pitchFamily="50" charset="-128"/>
                  <a:cs typeface="+mn-cs"/>
                  <a:sym typeface="BIZ UDPゴシック" panose="020B0400000000000000" pitchFamily="50" charset="-128"/>
                </a:rPr>
                <a:t>新しいデジタル技術や課題にも柔軟に対応できる</a:t>
              </a:r>
            </a:p>
          </p:txBody>
        </p:sp>
        <p:sp>
          <p:nvSpPr>
            <p:cNvPr id="6" name="Oval 20">
              <a:extLst>
                <a:ext uri="{FF2B5EF4-FFF2-40B4-BE49-F238E27FC236}">
                  <a16:creationId xmlns:a16="http://schemas.microsoft.com/office/drawing/2014/main" id="{00091E84-20AC-C8CF-BD1E-C3FE996BD7EB}"/>
                </a:ext>
              </a:extLst>
            </p:cNvPr>
            <p:cNvSpPr>
              <a:spLocks noChangeAspect="1" noChangeArrowheads="1"/>
            </p:cNvSpPr>
            <p:nvPr/>
          </p:nvSpPr>
          <p:spPr bwMode="gray">
            <a:xfrm>
              <a:off x="566487" y="1620778"/>
              <a:ext cx="419099" cy="419097"/>
            </a:xfrm>
            <a:prstGeom prst="ellipse">
              <a:avLst/>
            </a:prstGeom>
            <a:solidFill>
              <a:srgbClr val="FF862C"/>
            </a:solidFill>
            <a:ln w="19050" cap="flat" cmpd="sng" algn="ctr">
              <a:solidFill>
                <a:srgbClr val="FFFFFF"/>
              </a:solidFill>
              <a:prstDash val="solid"/>
              <a:round/>
              <a:headEnd type="none" w="med" len="med"/>
              <a:tailEnd type="none" w="med" len="med"/>
            </a:ln>
          </p:spPr>
          <p:txBody>
            <a:bodyPr vert="horz" wrap="square" lIns="0" tIns="0" rIns="0" bIns="0" numCol="1" anchor="ctr" anchorCtr="0" compatLnSpc="1">
              <a:prstTxWarp prst="textNoShape">
                <a:avLst/>
              </a:prstTxWarp>
            </a:bodyPr>
            <a:lstStyle/>
            <a:p>
              <a:pPr algn="ctr"/>
              <a:r>
                <a:rPr lang="en-US" altLang="ja-JP" sz="2000" dirty="0">
                  <a:solidFill>
                    <a:srgbClr val="FFFFFF"/>
                  </a:solidFill>
                  <a:latin typeface="BIZ UDPゴシック" panose="020B0400000000000000" pitchFamily="50" charset="-128"/>
                  <a:ea typeface="BIZ UDPゴシック" panose="020B0400000000000000" pitchFamily="50" charset="-128"/>
                </a:rPr>
                <a:t>3</a:t>
              </a:r>
              <a:endParaRPr lang="ja-JP" altLang="en-US" sz="2000">
                <a:solidFill>
                  <a:srgbClr val="FFFFFF"/>
                </a:solidFill>
                <a:latin typeface="BIZ UDPゴシック" panose="020B0400000000000000" pitchFamily="50" charset="-128"/>
                <a:ea typeface="BIZ UDPゴシック" panose="020B0400000000000000" pitchFamily="50" charset="-128"/>
              </a:endParaRPr>
            </a:p>
          </p:txBody>
        </p:sp>
        <p:sp>
          <p:nvSpPr>
            <p:cNvPr id="18" name="Rectangle 17">
              <a:extLst>
                <a:ext uri="{FF2B5EF4-FFF2-40B4-BE49-F238E27FC236}">
                  <a16:creationId xmlns:a16="http://schemas.microsoft.com/office/drawing/2014/main" id="{7B897DD5-FA7F-F14E-4DB7-DBB47B5F66A5}"/>
                </a:ext>
              </a:extLst>
            </p:cNvPr>
            <p:cNvSpPr/>
            <p:nvPr/>
          </p:nvSpPr>
          <p:spPr bwMode="gray">
            <a:xfrm>
              <a:off x="1" y="2775818"/>
              <a:ext cx="12192000" cy="324964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cxnSp>
          <p:nvCxnSpPr>
            <p:cNvPr id="19" name="Straight Connector 18">
              <a:extLst>
                <a:ext uri="{FF2B5EF4-FFF2-40B4-BE49-F238E27FC236}">
                  <a16:creationId xmlns:a16="http://schemas.microsoft.com/office/drawing/2014/main" id="{368C8911-A264-5574-7210-2C8F3DC6E10D}"/>
                </a:ext>
              </a:extLst>
            </p:cNvPr>
            <p:cNvCxnSpPr>
              <a:cxnSpLocks/>
            </p:cNvCxnSpPr>
            <p:nvPr/>
          </p:nvCxnSpPr>
          <p:spPr bwMode="gray">
            <a:xfrm>
              <a:off x="0" y="2775818"/>
              <a:ext cx="12192000" cy="0"/>
            </a:xfrm>
            <a:prstGeom prst="line">
              <a:avLst/>
            </a:prstGeom>
            <a:ln w="28575">
              <a:solidFill>
                <a:srgbClr val="FFD18D"/>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FD70A0B-F08D-A7D3-02A9-38CC23A575DE}"/>
                </a:ext>
              </a:extLst>
            </p:cNvPr>
            <p:cNvCxnSpPr>
              <a:cxnSpLocks/>
            </p:cNvCxnSpPr>
            <p:nvPr/>
          </p:nvCxnSpPr>
          <p:spPr bwMode="gray">
            <a:xfrm>
              <a:off x="0" y="6025462"/>
              <a:ext cx="12192000" cy="0"/>
            </a:xfrm>
            <a:prstGeom prst="line">
              <a:avLst/>
            </a:prstGeom>
            <a:ln w="28575">
              <a:solidFill>
                <a:srgbClr val="FFD18D"/>
              </a:solidFill>
            </a:ln>
          </p:spPr>
          <p:style>
            <a:lnRef idx="1">
              <a:schemeClr val="accent1"/>
            </a:lnRef>
            <a:fillRef idx="0">
              <a:schemeClr val="accent1"/>
            </a:fillRef>
            <a:effectRef idx="0">
              <a:schemeClr val="accent1"/>
            </a:effectRef>
            <a:fontRef idx="minor">
              <a:schemeClr val="tx1"/>
            </a:fontRef>
          </p:style>
        </p:cxnSp>
        <p:sp>
          <p:nvSpPr>
            <p:cNvPr id="21" name="正方形/長方形 31">
              <a:extLst>
                <a:ext uri="{FF2B5EF4-FFF2-40B4-BE49-F238E27FC236}">
                  <a16:creationId xmlns:a16="http://schemas.microsoft.com/office/drawing/2014/main" id="{AC2A3A4C-628F-FDF3-B7CE-74FB5E8A17F9}"/>
                </a:ext>
              </a:extLst>
            </p:cNvPr>
            <p:cNvSpPr/>
            <p:nvPr/>
          </p:nvSpPr>
          <p:spPr bwMode="gray">
            <a:xfrm>
              <a:off x="566487" y="2533650"/>
              <a:ext cx="2697414" cy="484336"/>
            </a:xfrm>
            <a:prstGeom prst="roundRect">
              <a:avLst>
                <a:gd name="adj" fmla="val 96667"/>
              </a:avLst>
            </a:prstGeom>
            <a:solidFill>
              <a:srgbClr val="FFFFFF"/>
            </a:solidFill>
            <a:ln w="28575" cap="flat" cmpd="sng" algn="ctr">
              <a:solidFill>
                <a:srgbClr val="FFD18D"/>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oAutofit/>
            </a:bodyPr>
            <a:lstStyle/>
            <a:p>
              <a:pPr marL="0" marR="0" lvl="0" indent="0" algn="ctr" defTabSz="914400" eaLnBrk="1" fontAlgn="auto" latinLnBrk="0" hangingPunct="1">
                <a:lnSpc>
                  <a:spcPct val="100000"/>
                </a:lnSpc>
                <a:spcBef>
                  <a:spcPts val="0"/>
                </a:spcBef>
                <a:buClrTx/>
                <a:buSzTx/>
                <a:buFontTx/>
                <a:buNone/>
                <a:tabLst/>
                <a:defRPr/>
              </a:pPr>
              <a:r>
                <a:rPr kumimoji="1" lang="ja-JP" altLang="en-US" sz="2000" b="1" i="0" u="none" strike="noStrike" kern="1200" cap="none" spc="0" normalizeH="0" baseline="0" noProof="0">
                  <a:ln>
                    <a:noFill/>
                  </a:ln>
                  <a:solidFill>
                    <a:schemeClr val="tx1"/>
                  </a:solidFill>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伝えたいメッセージ</a:t>
              </a:r>
            </a:p>
          </p:txBody>
        </p:sp>
        <p:cxnSp>
          <p:nvCxnSpPr>
            <p:cNvPr id="22" name="直線コネクタ 26">
              <a:extLst>
                <a:ext uri="{FF2B5EF4-FFF2-40B4-BE49-F238E27FC236}">
                  <a16:creationId xmlns:a16="http://schemas.microsoft.com/office/drawing/2014/main" id="{BBC72842-D39E-8FBD-3CBA-EB251B86F06D}"/>
                </a:ext>
              </a:extLst>
            </p:cNvPr>
            <p:cNvCxnSpPr>
              <a:cxnSpLocks/>
            </p:cNvCxnSpPr>
            <p:nvPr/>
          </p:nvCxnSpPr>
          <p:spPr bwMode="gray">
            <a:xfrm>
              <a:off x="939047" y="3667747"/>
              <a:ext cx="7671553" cy="0"/>
            </a:xfrm>
            <a:prstGeom prst="line">
              <a:avLst/>
            </a:prstGeom>
            <a:solidFill>
              <a:sysClr val="window" lastClr="FFFFFF"/>
            </a:solidFill>
            <a:ln w="149225" cap="flat" cmpd="sng" algn="ctr">
              <a:solidFill>
                <a:srgbClr val="F4EA66">
                  <a:alpha val="90000"/>
                </a:srgbClr>
              </a:solidFill>
              <a:prstDash val="solid"/>
              <a:miter lim="800000"/>
            </a:ln>
            <a:effectLst/>
          </p:spPr>
        </p:cxnSp>
        <p:cxnSp>
          <p:nvCxnSpPr>
            <p:cNvPr id="23" name="直線コネクタ 23">
              <a:extLst>
                <a:ext uri="{FF2B5EF4-FFF2-40B4-BE49-F238E27FC236}">
                  <a16:creationId xmlns:a16="http://schemas.microsoft.com/office/drawing/2014/main" id="{187F2635-2250-1F85-5205-6E1A82E1D48C}"/>
                </a:ext>
              </a:extLst>
            </p:cNvPr>
            <p:cNvCxnSpPr>
              <a:cxnSpLocks/>
            </p:cNvCxnSpPr>
            <p:nvPr/>
          </p:nvCxnSpPr>
          <p:spPr bwMode="gray">
            <a:xfrm>
              <a:off x="7289647" y="4974328"/>
              <a:ext cx="3048153" cy="0"/>
            </a:xfrm>
            <a:prstGeom prst="line">
              <a:avLst/>
            </a:prstGeom>
            <a:solidFill>
              <a:sysClr val="window" lastClr="FFFFFF"/>
            </a:solidFill>
            <a:ln w="149225" cap="flat" cmpd="sng" algn="ctr">
              <a:solidFill>
                <a:srgbClr val="F4EA66">
                  <a:alpha val="90000"/>
                </a:srgbClr>
              </a:solidFill>
              <a:prstDash val="solid"/>
              <a:miter lim="800000"/>
            </a:ln>
            <a:effectLst/>
          </p:spPr>
        </p:cxnSp>
        <p:cxnSp>
          <p:nvCxnSpPr>
            <p:cNvPr id="24" name="直線コネクタ 23">
              <a:extLst>
                <a:ext uri="{FF2B5EF4-FFF2-40B4-BE49-F238E27FC236}">
                  <a16:creationId xmlns:a16="http://schemas.microsoft.com/office/drawing/2014/main" id="{8B2878F3-F801-6012-5AC5-38942E4791E5}"/>
                </a:ext>
              </a:extLst>
            </p:cNvPr>
            <p:cNvCxnSpPr>
              <a:cxnSpLocks/>
            </p:cNvCxnSpPr>
            <p:nvPr/>
          </p:nvCxnSpPr>
          <p:spPr bwMode="gray">
            <a:xfrm>
              <a:off x="939047" y="4135897"/>
              <a:ext cx="2760886" cy="0"/>
            </a:xfrm>
            <a:prstGeom prst="line">
              <a:avLst/>
            </a:prstGeom>
            <a:solidFill>
              <a:sysClr val="window" lastClr="FFFFFF"/>
            </a:solidFill>
            <a:ln w="149225" cap="flat" cmpd="sng" algn="ctr">
              <a:solidFill>
                <a:srgbClr val="F4EA66">
                  <a:alpha val="90000"/>
                </a:srgbClr>
              </a:solidFill>
              <a:prstDash val="solid"/>
              <a:miter lim="800000"/>
            </a:ln>
            <a:effectLst/>
          </p:spPr>
        </p:cxnSp>
        <p:cxnSp>
          <p:nvCxnSpPr>
            <p:cNvPr id="25" name="直線コネクタ 23">
              <a:extLst>
                <a:ext uri="{FF2B5EF4-FFF2-40B4-BE49-F238E27FC236}">
                  <a16:creationId xmlns:a16="http://schemas.microsoft.com/office/drawing/2014/main" id="{A724C0F6-58F5-AF8F-789D-51A091DD6323}"/>
                </a:ext>
              </a:extLst>
            </p:cNvPr>
            <p:cNvCxnSpPr>
              <a:cxnSpLocks/>
            </p:cNvCxnSpPr>
            <p:nvPr/>
          </p:nvCxnSpPr>
          <p:spPr bwMode="gray">
            <a:xfrm>
              <a:off x="939047" y="5414595"/>
              <a:ext cx="2058153" cy="0"/>
            </a:xfrm>
            <a:prstGeom prst="line">
              <a:avLst/>
            </a:prstGeom>
            <a:solidFill>
              <a:sysClr val="window" lastClr="FFFFFF"/>
            </a:solidFill>
            <a:ln w="149225" cap="flat" cmpd="sng" algn="ctr">
              <a:solidFill>
                <a:srgbClr val="F4EA66">
                  <a:alpha val="90000"/>
                </a:srgbClr>
              </a:solidFill>
              <a:prstDash val="solid"/>
              <a:miter lim="800000"/>
            </a:ln>
            <a:effectLst/>
          </p:spPr>
        </p:cxnSp>
        <p:sp>
          <p:nvSpPr>
            <p:cNvPr id="26" name="テキスト ボックス 23">
              <a:extLst>
                <a:ext uri="{FF2B5EF4-FFF2-40B4-BE49-F238E27FC236}">
                  <a16:creationId xmlns:a16="http://schemas.microsoft.com/office/drawing/2014/main" id="{63926F14-4327-9A0A-23B6-65BB9A1CFC1B}"/>
                </a:ext>
              </a:extLst>
            </p:cNvPr>
            <p:cNvSpPr txBox="1"/>
            <p:nvPr/>
          </p:nvSpPr>
          <p:spPr bwMode="gray">
            <a:xfrm>
              <a:off x="566487" y="3325859"/>
              <a:ext cx="11059026" cy="2149563"/>
            </a:xfrm>
            <a:prstGeom prst="rect">
              <a:avLst/>
            </a:prstGeom>
            <a:noFill/>
            <a:extLst>
              <a:ext uri="{909E8E84-426E-40DD-AFC4-6F175D3DCCD1}">
                <a14:hiddenFill xmlns:a14="http://schemas.microsoft.com/office/drawing/2010/main">
                  <a:solidFill>
                    <a:srgbClr val="F2F2F2"/>
                  </a:solidFill>
                </a14:hiddenFill>
              </a:ext>
            </a:extLst>
          </p:spPr>
          <p:txBody>
            <a:bodyPr vert="horz" wrap="square" lIns="0" tIns="0" rIns="0" bIns="0" rtlCol="0" anchor="t">
              <a:noAutofit/>
            </a:bodyPr>
            <a:lstStyle/>
            <a:p>
              <a:pPr marL="400050" lvl="1" indent="-400050" defTabSz="914385">
                <a:lnSpc>
                  <a:spcPct val="120000"/>
                </a:lnSpc>
                <a:buClr>
                  <a:srgbClr val="FF862C"/>
                </a:buClr>
                <a:buFont typeface="BIZ UDPゴシック" panose="020B0400000000000000" pitchFamily="50" charset="-128"/>
                <a:buChar char="●"/>
                <a:defRPr/>
              </a:pPr>
              <a:r>
                <a:rPr kumimoji="1" lang="ja-JP" altLang="en-US" sz="2400" dirty="0">
                  <a:latin typeface="BIZ UDPゴシック" panose="020B0400000000000000" pitchFamily="50" charset="-128"/>
                  <a:ea typeface="BIZ UDPゴシック" panose="020B0400000000000000" pitchFamily="50" charset="-128"/>
                  <a:sym typeface="BIZ UDPゴシック" panose="020B0400000000000000" pitchFamily="50" charset="-128"/>
                </a:rPr>
                <a:t>課題の背景にある、デジタル空間の特徴を理解することで、新しい課題にも、</a:t>
              </a:r>
              <a:br>
                <a:rPr kumimoji="1" lang="en-US" altLang="ja-JP" sz="24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2400" dirty="0">
                  <a:latin typeface="BIZ UDPゴシック" panose="020B0400000000000000" pitchFamily="50" charset="-128"/>
                  <a:ea typeface="BIZ UDPゴシック" panose="020B0400000000000000" pitchFamily="50" charset="-128"/>
                  <a:sym typeface="BIZ UDPゴシック" panose="020B0400000000000000" pitchFamily="50" charset="-128"/>
                </a:rPr>
                <a:t>自主的に対応する力を身につけてもらう</a:t>
              </a:r>
            </a:p>
            <a:p>
              <a:pPr marL="515938" lvl="1" indent="-400050" defTabSz="914385">
                <a:lnSpc>
                  <a:spcPct val="120000"/>
                </a:lnSpc>
                <a:buClr>
                  <a:srgbClr val="FF862C"/>
                </a:buClr>
                <a:buFont typeface="BIZ UDPゴシック" panose="020B0400000000000000" pitchFamily="50" charset="-128"/>
                <a:buChar char="●"/>
                <a:defRPr/>
              </a:pPr>
              <a:endParaRPr kumimoji="1" lang="ja-JP" altLang="en-US" sz="24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marL="400050" lvl="1" indent="-400050" defTabSz="914385">
                <a:lnSpc>
                  <a:spcPct val="120000"/>
                </a:lnSpc>
                <a:buClr>
                  <a:srgbClr val="FF862C"/>
                </a:buClr>
                <a:buFont typeface="BIZ UDPゴシック" panose="020B0400000000000000" pitchFamily="50" charset="-128"/>
                <a:buChar char="●"/>
                <a:defRPr/>
              </a:pPr>
              <a:r>
                <a:rPr kumimoji="1" lang="ja-JP" altLang="en-US" sz="2400" dirty="0">
                  <a:latin typeface="BIZ UDPゴシック" panose="020B0400000000000000" pitchFamily="50" charset="-128"/>
                  <a:ea typeface="BIZ UDPゴシック" panose="020B0400000000000000" pitchFamily="50" charset="-128"/>
                  <a:sym typeface="BIZ UDPゴシック" panose="020B0400000000000000" pitchFamily="50" charset="-128"/>
                </a:rPr>
                <a:t>デジタル技術は進化しつづけていることを知り、継続的に学ぶ必要性を</a:t>
              </a:r>
              <a:br>
                <a:rPr kumimoji="1" lang="en-US" altLang="ja-JP" sz="24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2400" dirty="0">
                  <a:latin typeface="BIZ UDPゴシック" panose="020B0400000000000000" pitchFamily="50" charset="-128"/>
                  <a:ea typeface="BIZ UDPゴシック" panose="020B0400000000000000" pitchFamily="50" charset="-128"/>
                  <a:sym typeface="BIZ UDPゴシック" panose="020B0400000000000000" pitchFamily="50" charset="-128"/>
                </a:rPr>
                <a:t>理解してもらう</a:t>
              </a:r>
            </a:p>
          </p:txBody>
        </p:sp>
      </p:grpSp>
    </p:spTree>
    <p:extLst>
      <p:ext uri="{BB962C8B-B14F-4D97-AF65-F5344CB8AC3E}">
        <p14:creationId xmlns:p14="http://schemas.microsoft.com/office/powerpoint/2010/main" val="4099619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1216350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a:lstStyle/>
          <a:p>
            <a:r>
              <a:rPr lang="ja-JP" altLang="en-US" dirty="0">
                <a:latin typeface="BIZ UDPゴシック" panose="020B0400000000000000" pitchFamily="50" charset="-128"/>
                <a:ea typeface="BIZ UDPゴシック" panose="020B0400000000000000" pitchFamily="50" charset="-128"/>
                <a:sym typeface="BIZ UDPゴシック" panose="020B0400000000000000" pitchFamily="50" charset="-128"/>
              </a:rPr>
              <a:t>講師の説明例文</a:t>
            </a:r>
            <a:r>
              <a:rPr lang="en-US" altLang="ja-JP" dirty="0"/>
              <a:t>(</a:t>
            </a:r>
            <a:r>
              <a:rPr lang="ja-JP" altLang="en-US" dirty="0"/>
              <a:t>教材 </a:t>
            </a:r>
            <a:r>
              <a:rPr lang="en-US" altLang="ja-JP" dirty="0"/>
              <a:t>P41)</a:t>
            </a:r>
            <a:endParaRPr lang="en-US"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latin typeface="BIZ UDPゴシック" panose="020B0400000000000000" pitchFamily="50" charset="-128"/>
                <a:ea typeface="BIZ UDPゴシック" panose="020B0400000000000000" pitchFamily="50" charset="-128"/>
                <a:sym typeface="BIZ UDPゴシック" panose="020B0400000000000000" pitchFamily="50" charset="-128"/>
              </a:rPr>
              <a:pPr/>
              <a:t>49</a:t>
            </a:fld>
            <a:endParaRPr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1" name="TextBox 10">
            <a:extLst>
              <a:ext uri="{FF2B5EF4-FFF2-40B4-BE49-F238E27FC236}">
                <a16:creationId xmlns:a16="http://schemas.microsoft.com/office/drawing/2014/main" id="{1441B1AC-CF8B-4534-8223-D7FC688BD3DF}"/>
              </a:ext>
            </a:extLst>
          </p:cNvPr>
          <p:cNvSpPr txBox="1"/>
          <p:nvPr/>
        </p:nvSpPr>
        <p:spPr>
          <a:xfrm>
            <a:off x="5576552" y="1231714"/>
            <a:ext cx="6278451" cy="430887"/>
          </a:xfrm>
          <a:prstGeom prst="rect">
            <a:avLst/>
          </a:prstGeom>
          <a:noFill/>
        </p:spPr>
        <p:txBody>
          <a:bodyPr wrap="square" lIns="0" tIns="0" rIns="0" bIns="0" rtlCol="0">
            <a:spAutoFit/>
          </a:bodyPr>
          <a:lstStyle/>
          <a:p>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インターネット上での書き込みやトラブルに関する相談窓口です。</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あってしまったトラブルに応じて、専門の窓口に相談しましょう。</a:t>
            </a:r>
            <a:endParaRPr kumimoji="1" lang="ja-JP" altLang="en-US" sz="1400" spc="100" dirty="0">
              <a:solidFill>
                <a:srgbClr val="E71C57"/>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2" name="Rectangle: Rounded Corners 1">
            <a:extLst>
              <a:ext uri="{FF2B5EF4-FFF2-40B4-BE49-F238E27FC236}">
                <a16:creationId xmlns:a16="http://schemas.microsoft.com/office/drawing/2014/main" id="{0B5943E1-BF47-718E-C920-EAD5EC6B615E}"/>
              </a:ext>
            </a:extLst>
          </p:cNvPr>
          <p:cNvSpPr/>
          <p:nvPr/>
        </p:nvSpPr>
        <p:spPr bwMode="gray">
          <a:xfrm>
            <a:off x="5576552" y="1703061"/>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grpSp>
        <p:nvGrpSpPr>
          <p:cNvPr id="5" name="Group 4">
            <a:extLst>
              <a:ext uri="{FF2B5EF4-FFF2-40B4-BE49-F238E27FC236}">
                <a16:creationId xmlns:a16="http://schemas.microsoft.com/office/drawing/2014/main" id="{4614EA86-6823-1E32-15B5-F7DEC34042CA}"/>
              </a:ext>
            </a:extLst>
          </p:cNvPr>
          <p:cNvGrpSpPr/>
          <p:nvPr/>
        </p:nvGrpSpPr>
        <p:grpSpPr bwMode="blackGray">
          <a:xfrm>
            <a:off x="0" y="4940300"/>
            <a:ext cx="12192000" cy="1409700"/>
            <a:chOff x="0" y="4876800"/>
            <a:chExt cx="12192000" cy="1409700"/>
          </a:xfrm>
        </p:grpSpPr>
        <p:sp>
          <p:nvSpPr>
            <p:cNvPr id="7" name="Rectangle 6">
              <a:extLst>
                <a:ext uri="{FF2B5EF4-FFF2-40B4-BE49-F238E27FC236}">
                  <a16:creationId xmlns:a16="http://schemas.microsoft.com/office/drawing/2014/main" id="{00EB3A8D-00B6-3066-142C-4BD1C9C7DF5A}"/>
                </a:ext>
              </a:extLst>
            </p:cNvPr>
            <p:cNvSpPr/>
            <p:nvPr/>
          </p:nvSpPr>
          <p:spPr bwMode="blackGray">
            <a:xfrm>
              <a:off x="0" y="5016500"/>
              <a:ext cx="12192000" cy="1270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24000" lvl="1" indent="-216000">
                <a:buClr>
                  <a:schemeClr val="tx2"/>
                </a:buClr>
                <a:buFont typeface="Trebuchet MS" panose="020B0603020202020204" pitchFamily="34" charset="0"/>
                <a:buChar char="•"/>
              </a:pPr>
              <a:endParaRPr lang="en-US" altLang="ja-JP"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sp>
          <p:nvSpPr>
            <p:cNvPr id="8" name="Rectangle 7">
              <a:extLst>
                <a:ext uri="{FF2B5EF4-FFF2-40B4-BE49-F238E27FC236}">
                  <a16:creationId xmlns:a16="http://schemas.microsoft.com/office/drawing/2014/main" id="{0BC70DD5-0FC6-FC64-6B7C-89F8A4C8F76E}"/>
                </a:ext>
              </a:extLst>
            </p:cNvPr>
            <p:cNvSpPr/>
            <p:nvPr/>
          </p:nvSpPr>
          <p:spPr bwMode="blackGray">
            <a:xfrm>
              <a:off x="566487" y="5328335"/>
              <a:ext cx="11059026" cy="646331"/>
            </a:xfrm>
            <a:prstGeom prst="rect">
              <a:avLst/>
            </a:prstGeom>
            <a:noFill/>
            <a:ln>
              <a:noFill/>
            </a:ln>
            <a:extLst>
              <a:ext uri="{909E8E84-426E-40DD-AFC4-6F175D3DCCD1}">
                <a14:hiddenFill xmlns:a14="http://schemas.microsoft.com/office/drawing/2010/main">
                  <a:solidFill>
                    <a:srgbClr val="FFFFFF"/>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108000" lvl="1">
                <a:buClr>
                  <a:schemeClr val="tx2"/>
                </a:buClr>
              </a:pP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トラブルが起きたら一人で悩まずに、誰かに相談することが大切です。必要なときに思い出してもらえるように、</a:t>
              </a:r>
              <a:br>
                <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b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悩みに応じた相談・通報窓口があることを紹介しましょう。</a:t>
              </a:r>
              <a:endPar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grpSp>
          <p:nvGrpSpPr>
            <p:cNvPr id="10" name="Group 9">
              <a:extLst>
                <a:ext uri="{FF2B5EF4-FFF2-40B4-BE49-F238E27FC236}">
                  <a16:creationId xmlns:a16="http://schemas.microsoft.com/office/drawing/2014/main" id="{758799CC-CC66-ECC3-BCD0-F5632E52338B}"/>
                </a:ext>
              </a:extLst>
            </p:cNvPr>
            <p:cNvGrpSpPr/>
            <p:nvPr/>
          </p:nvGrpSpPr>
          <p:grpSpPr bwMode="blackGray">
            <a:xfrm>
              <a:off x="566487" y="4876800"/>
              <a:ext cx="2938713" cy="378884"/>
              <a:chOff x="566487" y="4826000"/>
              <a:chExt cx="2938713" cy="378884"/>
            </a:xfrm>
          </p:grpSpPr>
          <p:sp>
            <p:nvSpPr>
              <p:cNvPr id="13" name="Rectangle: Rounded Corners 12">
                <a:extLst>
                  <a:ext uri="{FF2B5EF4-FFF2-40B4-BE49-F238E27FC236}">
                    <a16:creationId xmlns:a16="http://schemas.microsoft.com/office/drawing/2014/main" id="{155135A4-9AFD-ABAE-FFC2-C073F2BFBCB4}"/>
                  </a:ext>
                </a:extLst>
              </p:cNvPr>
              <p:cNvSpPr/>
              <p:nvPr/>
            </p:nvSpPr>
            <p:spPr bwMode="blackGray">
              <a:xfrm>
                <a:off x="566487" y="4826000"/>
                <a:ext cx="2938713" cy="378884"/>
              </a:xfrm>
              <a:prstGeom prst="roundRect">
                <a:avLst>
                  <a:gd name="adj" fmla="val 50000"/>
                </a:avLst>
              </a:prstGeom>
              <a:solidFill>
                <a:srgbClr val="FF86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lnSpc>
                    <a:spcPct val="90000"/>
                  </a:lnSpc>
                  <a:spcAft>
                    <a:spcPts val="600"/>
                  </a:spcAft>
                </a:pPr>
                <a:r>
                  <a:rPr lang="ja-JP" altLang="en-US"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rPr>
                  <a:t>講義で意識したいポイント</a:t>
                </a:r>
                <a:endParaRPr lang="en-US" altLang="ja-JP"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endParaRPr>
              </a:p>
            </p:txBody>
          </p:sp>
          <p:grpSp>
            <p:nvGrpSpPr>
              <p:cNvPr id="14" name="Group 13">
                <a:extLst>
                  <a:ext uri="{FF2B5EF4-FFF2-40B4-BE49-F238E27FC236}">
                    <a16:creationId xmlns:a16="http://schemas.microsoft.com/office/drawing/2014/main" id="{3AD85DD3-E970-EB4D-57C7-2B64059FD22D}"/>
                  </a:ext>
                </a:extLst>
              </p:cNvPr>
              <p:cNvGrpSpPr/>
              <p:nvPr/>
            </p:nvGrpSpPr>
            <p:grpSpPr bwMode="blackGray">
              <a:xfrm>
                <a:off x="608545" y="4861987"/>
                <a:ext cx="306910" cy="306910"/>
                <a:chOff x="608545" y="4873942"/>
                <a:chExt cx="306910" cy="306910"/>
              </a:xfrm>
            </p:grpSpPr>
            <p:sp>
              <p:nvSpPr>
                <p:cNvPr id="15" name="Oval 16">
                  <a:extLst>
                    <a:ext uri="{FF2B5EF4-FFF2-40B4-BE49-F238E27FC236}">
                      <a16:creationId xmlns:a16="http://schemas.microsoft.com/office/drawing/2014/main" id="{A7ADBF2E-5D5A-BA1C-60CF-BFD820B68347}"/>
                    </a:ext>
                  </a:extLst>
                </p:cNvPr>
                <p:cNvSpPr>
                  <a:spLocks noChangeArrowheads="1"/>
                </p:cNvSpPr>
                <p:nvPr/>
              </p:nvSpPr>
              <p:spPr bwMode="blackGray">
                <a:xfrm>
                  <a:off x="608545" y="4873942"/>
                  <a:ext cx="306910" cy="30691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6" name="Freeform 17">
                  <a:extLst>
                    <a:ext uri="{FF2B5EF4-FFF2-40B4-BE49-F238E27FC236}">
                      <a16:creationId xmlns:a16="http://schemas.microsoft.com/office/drawing/2014/main" id="{C969C3FF-F1A7-CBC1-62AD-62D02AC9C128}"/>
                    </a:ext>
                  </a:extLst>
                </p:cNvPr>
                <p:cNvSpPr>
                  <a:spLocks/>
                </p:cNvSpPr>
                <p:nvPr/>
              </p:nvSpPr>
              <p:spPr bwMode="blackGray">
                <a:xfrm>
                  <a:off x="686176" y="4953378"/>
                  <a:ext cx="151650" cy="146233"/>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FF862C"/>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pSp>
      <p:sp>
        <p:nvSpPr>
          <p:cNvPr id="17" name="Rectangle: Rounded Corners 16">
            <a:extLst>
              <a:ext uri="{FF2B5EF4-FFF2-40B4-BE49-F238E27FC236}">
                <a16:creationId xmlns:a16="http://schemas.microsoft.com/office/drawing/2014/main" id="{217D0D3B-F66C-4DE1-A289-2DA66F8D680E}"/>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CA364366-9F46-42AC-BF7D-6DDE0D781E94}"/>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20" name="Rectangle 23">
            <a:extLst>
              <a:ext uri="{FF2B5EF4-FFF2-40B4-BE49-F238E27FC236}">
                <a16:creationId xmlns:a16="http://schemas.microsoft.com/office/drawing/2014/main" id="{D6827363-6A4C-4D65-B846-B0957F32BE4C}"/>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21" name="Picture 20">
            <a:extLst>
              <a:ext uri="{FF2B5EF4-FFF2-40B4-BE49-F238E27FC236}">
                <a16:creationId xmlns:a16="http://schemas.microsoft.com/office/drawing/2014/main" id="{57EDB743-D0D6-4008-8942-74A4C5FF0765}"/>
              </a:ext>
            </a:extLst>
          </p:cNvPr>
          <p:cNvPicPr>
            <a:picLocks noChangeAspect="1"/>
          </p:cNvPicPr>
          <p:nvPr/>
        </p:nvPicPr>
        <p:blipFill rotWithShape="1">
          <a:blip r:embed="rId6"/>
          <a:srcRect l="359" t="961" r="1537"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21523072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25270933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a:lstStyle/>
          <a:p>
            <a:r>
              <a:rPr lang="ja-JP" altLang="en-US" dirty="0">
                <a:latin typeface="BIZ UDPゴシック" panose="020B0400000000000000" pitchFamily="50" charset="-128"/>
                <a:ea typeface="BIZ UDPゴシック" panose="020B0400000000000000" pitchFamily="50" charset="-128"/>
                <a:sym typeface="BIZ UDPゴシック" panose="020B0400000000000000" pitchFamily="50" charset="-128"/>
              </a:rPr>
              <a:t>講師の説明例文</a:t>
            </a:r>
            <a:r>
              <a:rPr lang="en-US" altLang="ja-JP" dirty="0"/>
              <a:t>(</a:t>
            </a:r>
            <a:r>
              <a:rPr lang="ja-JP" altLang="en-US" dirty="0"/>
              <a:t>教材 </a:t>
            </a:r>
            <a:r>
              <a:rPr lang="en-US" altLang="ja-JP" dirty="0"/>
              <a:t>P42)</a:t>
            </a:r>
            <a:endParaRPr lang="en-US"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latin typeface="BIZ UDPゴシック" panose="020B0400000000000000" pitchFamily="50" charset="-128"/>
                <a:ea typeface="BIZ UDPゴシック" panose="020B0400000000000000" pitchFamily="50" charset="-128"/>
                <a:sym typeface="BIZ UDPゴシック" panose="020B0400000000000000" pitchFamily="50" charset="-128"/>
              </a:rPr>
              <a:pPr/>
              <a:t>50</a:t>
            </a:fld>
            <a:endParaRPr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2" name="Rectangle: Rounded Corners 1">
            <a:extLst>
              <a:ext uri="{FF2B5EF4-FFF2-40B4-BE49-F238E27FC236}">
                <a16:creationId xmlns:a16="http://schemas.microsoft.com/office/drawing/2014/main" id="{5CA02238-6449-C5EE-FFC6-731788BB9419}"/>
              </a:ext>
            </a:extLst>
          </p:cNvPr>
          <p:cNvSpPr/>
          <p:nvPr/>
        </p:nvSpPr>
        <p:spPr bwMode="gray">
          <a:xfrm>
            <a:off x="5576552" y="1231714"/>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9" name="Rectangle: Rounded Corners 8">
            <a:extLst>
              <a:ext uri="{FF2B5EF4-FFF2-40B4-BE49-F238E27FC236}">
                <a16:creationId xmlns:a16="http://schemas.microsoft.com/office/drawing/2014/main" id="{A01F719B-9FCB-4A6C-A096-5D25352452FC}"/>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0" name="Rectangle: Rounded Corners 9">
            <a:extLst>
              <a:ext uri="{FF2B5EF4-FFF2-40B4-BE49-F238E27FC236}">
                <a16:creationId xmlns:a16="http://schemas.microsoft.com/office/drawing/2014/main" id="{4F8F4F1A-3425-44E8-B629-EBE4D28EA64F}"/>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3" name="Rectangle 23">
            <a:extLst>
              <a:ext uri="{FF2B5EF4-FFF2-40B4-BE49-F238E27FC236}">
                <a16:creationId xmlns:a16="http://schemas.microsoft.com/office/drawing/2014/main" id="{354FE0B0-3753-4596-AA7B-8D365C836835}"/>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14" name="Picture 13">
            <a:extLst>
              <a:ext uri="{FF2B5EF4-FFF2-40B4-BE49-F238E27FC236}">
                <a16:creationId xmlns:a16="http://schemas.microsoft.com/office/drawing/2014/main" id="{52D774E9-35AC-4C99-8F98-9E5EB88F3E85}"/>
              </a:ext>
            </a:extLst>
          </p:cNvPr>
          <p:cNvPicPr>
            <a:picLocks noChangeAspect="1"/>
          </p:cNvPicPr>
          <p:nvPr/>
        </p:nvPicPr>
        <p:blipFill rotWithShape="1">
          <a:blip r:embed="rId6"/>
          <a:srcRect l="361" t="961" r="1536"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18287973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27084745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a:lstStyle/>
          <a:p>
            <a:r>
              <a:rPr lang="ja-JP" altLang="en-US" dirty="0">
                <a:latin typeface="BIZ UDPゴシック" panose="020B0400000000000000" pitchFamily="50" charset="-128"/>
                <a:ea typeface="BIZ UDPゴシック" panose="020B0400000000000000" pitchFamily="50" charset="-128"/>
                <a:sym typeface="BIZ UDPゴシック" panose="020B0400000000000000" pitchFamily="50" charset="-128"/>
              </a:rPr>
              <a:t>講師の説明例文</a:t>
            </a:r>
            <a:r>
              <a:rPr lang="en-US" altLang="ja-JP" dirty="0"/>
              <a:t>(</a:t>
            </a:r>
            <a:r>
              <a:rPr lang="ja-JP" altLang="en-US" dirty="0"/>
              <a:t>教材 </a:t>
            </a:r>
            <a:r>
              <a:rPr lang="en-US" altLang="ja-JP" dirty="0"/>
              <a:t>P43)</a:t>
            </a:r>
            <a:endParaRPr lang="en-US"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latin typeface="BIZ UDPゴシック" panose="020B0400000000000000" pitchFamily="50" charset="-128"/>
                <a:ea typeface="BIZ UDPゴシック" panose="020B0400000000000000" pitchFamily="50" charset="-128"/>
                <a:sym typeface="BIZ UDPゴシック" panose="020B0400000000000000" pitchFamily="50" charset="-128"/>
              </a:rPr>
              <a:pPr/>
              <a:t>51</a:t>
            </a:fld>
            <a:endParaRPr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1" name="TextBox 10">
            <a:extLst>
              <a:ext uri="{FF2B5EF4-FFF2-40B4-BE49-F238E27FC236}">
                <a16:creationId xmlns:a16="http://schemas.microsoft.com/office/drawing/2014/main" id="{06F6F84E-F269-4463-AE76-956C136BD96B}"/>
              </a:ext>
            </a:extLst>
          </p:cNvPr>
          <p:cNvSpPr txBox="1"/>
          <p:nvPr/>
        </p:nvSpPr>
        <p:spPr>
          <a:xfrm>
            <a:off x="5576552" y="1231714"/>
            <a:ext cx="6278451" cy="1508105"/>
          </a:xfrm>
          <a:prstGeom prst="rect">
            <a:avLst/>
          </a:prstGeom>
          <a:noFill/>
        </p:spPr>
        <p:txBody>
          <a:bodyPr wrap="square" lIns="0" tIns="0" rIns="0" bIns="0" rtlCol="0">
            <a:spAutoFit/>
          </a:bodyPr>
          <a:lstStyle/>
          <a:p>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PART</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３で学んだことを振り返り、空欄の正解を見てみましょう。</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 </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1</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つ目、情報を発信する際は、トラブルに遭わないため</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に対策をする</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marL="648000" lvl="2" indent="-216000">
              <a:buClr>
                <a:schemeClr val="tx2"/>
              </a:buClr>
              <a:buFont typeface="Trebuchet MS" panose="020B0603020202020204" pitchFamily="34" charset="0"/>
              <a:buChar char="–"/>
            </a:pPr>
            <a:r>
              <a:rPr kumimoji="1" lang="ja-JP" altLang="en-US" sz="1400" dirty="0">
                <a:latin typeface="Trebuchet MS" panose="020B0603020202020204" pitchFamily="34" charset="0"/>
                <a:ea typeface="BIZ UDPゴシック" panose="020B0400000000000000" pitchFamily="50" charset="-128"/>
                <a:sym typeface="BIZ UDPゴシック" panose="020B0400000000000000" pitchFamily="50" charset="-128"/>
              </a:rPr>
              <a:t>個人情報の発信、知らない人との気軽な交流</a:t>
            </a:r>
            <a:endParaRPr kumimoji="1" lang="en-US" altLang="ja-JP" sz="1400" dirty="0">
              <a:latin typeface="Trebuchet MS" panose="020B0603020202020204" pitchFamily="34" charset="0"/>
              <a:ea typeface="BIZ UDPゴシック" panose="020B0400000000000000" pitchFamily="50" charset="-128"/>
              <a:sym typeface="BIZ UDPゴシック" panose="020B0400000000000000" pitchFamily="50" charset="-128"/>
            </a:endParaRPr>
          </a:p>
          <a:p>
            <a:pPr marL="648000" lvl="2" indent="-216000">
              <a:buClr>
                <a:schemeClr val="tx2"/>
              </a:buClr>
              <a:buFont typeface="Trebuchet MS" panose="020B0603020202020204" pitchFamily="34" charset="0"/>
              <a:buChar char="–"/>
            </a:pPr>
            <a:r>
              <a:rPr kumimoji="1" lang="ja-JP" altLang="en-US" sz="1400" dirty="0">
                <a:latin typeface="Trebuchet MS" panose="020B0603020202020204" pitchFamily="34" charset="0"/>
                <a:ea typeface="BIZ UDPゴシック" panose="020B0400000000000000" pitchFamily="50" charset="-128"/>
                <a:sym typeface="BIZ UDPゴシック" panose="020B0400000000000000" pitchFamily="50" charset="-128"/>
              </a:rPr>
              <a:t>誹謗中傷、著作権</a:t>
            </a:r>
            <a:r>
              <a:rPr kumimoji="1" lang="en-US" altLang="ja-JP" sz="1400" dirty="0">
                <a:latin typeface="Trebuchet MS" panose="020B0603020202020204" pitchFamily="34" charset="0"/>
                <a:ea typeface="BIZ UDPゴシック" panose="020B0400000000000000" pitchFamily="50" charset="-128"/>
                <a:sym typeface="BIZ UDPゴシック" panose="020B0400000000000000" pitchFamily="50" charset="-128"/>
              </a:rPr>
              <a:t>/</a:t>
            </a:r>
            <a:r>
              <a:rPr kumimoji="1" lang="ja-JP" altLang="en-US" sz="1400" dirty="0">
                <a:latin typeface="Trebuchet MS" panose="020B0603020202020204" pitchFamily="34" charset="0"/>
                <a:ea typeface="BIZ UDPゴシック" panose="020B0400000000000000" pitchFamily="50" charset="-128"/>
                <a:sym typeface="BIZ UDPゴシック" panose="020B0400000000000000" pitchFamily="50" charset="-128"/>
              </a:rPr>
              <a:t>肖像権侵害</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marL="0" lvl="1">
              <a:buClr>
                <a:schemeClr val="tx2"/>
              </a:buClr>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 ２つ目、トラブルに巻き込まれたら、家族・窓口などに相談する</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2" name="Rectangle: Rounded Corners 1">
            <a:extLst>
              <a:ext uri="{FF2B5EF4-FFF2-40B4-BE49-F238E27FC236}">
                <a16:creationId xmlns:a16="http://schemas.microsoft.com/office/drawing/2014/main" id="{11F5AE4E-1109-FBBA-EFCE-A04CDAA37506}"/>
              </a:ext>
            </a:extLst>
          </p:cNvPr>
          <p:cNvSpPr/>
          <p:nvPr/>
        </p:nvSpPr>
        <p:spPr bwMode="gray">
          <a:xfrm>
            <a:off x="5576552" y="2815471"/>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0" name="Rectangle: Rounded Corners 9">
            <a:extLst>
              <a:ext uri="{FF2B5EF4-FFF2-40B4-BE49-F238E27FC236}">
                <a16:creationId xmlns:a16="http://schemas.microsoft.com/office/drawing/2014/main" id="{60AAC830-C5A5-407B-AD2C-B70C390DF511}"/>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3" name="Rectangle: Rounded Corners 12">
            <a:extLst>
              <a:ext uri="{FF2B5EF4-FFF2-40B4-BE49-F238E27FC236}">
                <a16:creationId xmlns:a16="http://schemas.microsoft.com/office/drawing/2014/main" id="{F49B08BF-3957-46A8-9E2B-43DBBFBB9DAF}"/>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5" name="Rectangle 23">
            <a:extLst>
              <a:ext uri="{FF2B5EF4-FFF2-40B4-BE49-F238E27FC236}">
                <a16:creationId xmlns:a16="http://schemas.microsoft.com/office/drawing/2014/main" id="{18FC8F19-0663-4326-B406-1F31615E3058}"/>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16" name="Picture 15">
            <a:extLst>
              <a:ext uri="{FF2B5EF4-FFF2-40B4-BE49-F238E27FC236}">
                <a16:creationId xmlns:a16="http://schemas.microsoft.com/office/drawing/2014/main" id="{AB4B4FE0-2381-4299-8CAD-6CA4A925448B}"/>
              </a:ext>
            </a:extLst>
          </p:cNvPr>
          <p:cNvPicPr>
            <a:picLocks noChangeAspect="1"/>
          </p:cNvPicPr>
          <p:nvPr/>
        </p:nvPicPr>
        <p:blipFill rotWithShape="1">
          <a:blip r:embed="rId6"/>
          <a:srcRect l="360" t="961" r="1540"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13449564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962202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dirty="0">
                <a:latin typeface="BIZ UDPゴシック" panose="020B0400000000000000" pitchFamily="50" charset="-128"/>
                <a:ea typeface="BIZ UDPゴシック" panose="020B0400000000000000" pitchFamily="50" charset="-128"/>
                <a:sym typeface="BIZ UDPゴシック" panose="020B0400000000000000" pitchFamily="50" charset="-128"/>
              </a:rPr>
              <a:t>講師の説明例文</a:t>
            </a:r>
            <a:r>
              <a:rPr lang="en-US" altLang="ja-JP" dirty="0"/>
              <a:t>(</a:t>
            </a:r>
            <a:r>
              <a:rPr lang="ja-JP" altLang="en-US" dirty="0"/>
              <a:t>教材 </a:t>
            </a:r>
            <a:r>
              <a:rPr lang="en-US" altLang="ja-JP" dirty="0"/>
              <a:t>P44)</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52</a:t>
            </a:fld>
            <a:endParaRPr lang="ja-JP" altLang="en-US"/>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bwMode="gray">
          <a:xfrm>
            <a:off x="5576552" y="1225444"/>
            <a:ext cx="1123950" cy="295021"/>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1" name="Picture 10">
            <a:extLst>
              <a:ext uri="{FF2B5EF4-FFF2-40B4-BE49-F238E27FC236}">
                <a16:creationId xmlns:a16="http://schemas.microsoft.com/office/drawing/2014/main" id="{42F9EA2B-247C-4895-B3B4-2247BF20B265}"/>
              </a:ext>
            </a:extLst>
          </p:cNvPr>
          <p:cNvPicPr>
            <a:picLocks noChangeAspect="1"/>
          </p:cNvPicPr>
          <p:nvPr/>
        </p:nvPicPr>
        <p:blipFill rotWithShape="1">
          <a:blip r:embed="rId6"/>
          <a:srcRect l="962" t="961" r="962"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22803469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14476650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dirty="0">
                <a:latin typeface="BIZ UDPゴシック" panose="020B0400000000000000" pitchFamily="50" charset="-128"/>
                <a:ea typeface="BIZ UDPゴシック" panose="020B0400000000000000" pitchFamily="50" charset="-128"/>
                <a:sym typeface="BIZ UDPゴシック" panose="020B0400000000000000" pitchFamily="50" charset="-128"/>
              </a:rPr>
              <a:t>講師の説明例文</a:t>
            </a:r>
            <a:r>
              <a:rPr lang="en-US" altLang="ja-JP" dirty="0"/>
              <a:t>(</a:t>
            </a:r>
            <a:r>
              <a:rPr lang="ja-JP" altLang="en-US" dirty="0"/>
              <a:t>教材 </a:t>
            </a:r>
            <a:r>
              <a:rPr lang="en-US" altLang="ja-JP" dirty="0"/>
              <a:t>P45)</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53</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25444"/>
            <a:ext cx="6278451" cy="995337"/>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インターネットの使い方次第では、社会にも悪影響を与えてしまうことも</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あります。</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パート４では、社会をリスクから守るためにはどうすればよいかを</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学んでいきましょう。</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bwMode="gray">
          <a:xfrm>
            <a:off x="5576552" y="2264741"/>
            <a:ext cx="1123950" cy="295021"/>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grpSp>
        <p:nvGrpSpPr>
          <p:cNvPr id="12" name="Group 11">
            <a:extLst>
              <a:ext uri="{FF2B5EF4-FFF2-40B4-BE49-F238E27FC236}">
                <a16:creationId xmlns:a16="http://schemas.microsoft.com/office/drawing/2014/main" id="{2F7861C6-7FFA-49E3-A863-244ECA8DF4F8}"/>
              </a:ext>
            </a:extLst>
          </p:cNvPr>
          <p:cNvGrpSpPr/>
          <p:nvPr/>
        </p:nvGrpSpPr>
        <p:grpSpPr bwMode="blackGray">
          <a:xfrm>
            <a:off x="0" y="4940300"/>
            <a:ext cx="12192000" cy="1409700"/>
            <a:chOff x="0" y="4876800"/>
            <a:chExt cx="12192000" cy="1409700"/>
          </a:xfrm>
        </p:grpSpPr>
        <p:sp>
          <p:nvSpPr>
            <p:cNvPr id="13" name="Rectangle 12">
              <a:extLst>
                <a:ext uri="{FF2B5EF4-FFF2-40B4-BE49-F238E27FC236}">
                  <a16:creationId xmlns:a16="http://schemas.microsoft.com/office/drawing/2014/main" id="{66A44FD4-B646-45F4-B040-DD9F4759BF78}"/>
                </a:ext>
              </a:extLst>
            </p:cNvPr>
            <p:cNvSpPr/>
            <p:nvPr/>
          </p:nvSpPr>
          <p:spPr bwMode="blackGray">
            <a:xfrm>
              <a:off x="0" y="5016500"/>
              <a:ext cx="12192000" cy="1270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24000" lvl="1" indent="-216000">
                <a:buClr>
                  <a:schemeClr val="tx2"/>
                </a:buClr>
                <a:buFont typeface="Trebuchet MS" panose="020B0603020202020204" pitchFamily="34" charset="0"/>
                <a:buChar char="•"/>
              </a:pPr>
              <a:endParaRPr lang="en-US" altLang="ja-JP"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sp>
          <p:nvSpPr>
            <p:cNvPr id="14" name="Rectangle 13">
              <a:extLst>
                <a:ext uri="{FF2B5EF4-FFF2-40B4-BE49-F238E27FC236}">
                  <a16:creationId xmlns:a16="http://schemas.microsoft.com/office/drawing/2014/main" id="{B1B4B05A-9608-47F8-8102-023FD472F304}"/>
                </a:ext>
              </a:extLst>
            </p:cNvPr>
            <p:cNvSpPr/>
            <p:nvPr/>
          </p:nvSpPr>
          <p:spPr bwMode="blackGray">
            <a:xfrm>
              <a:off x="566487" y="5328335"/>
              <a:ext cx="11059026" cy="809342"/>
            </a:xfrm>
            <a:prstGeom prst="rect">
              <a:avLst/>
            </a:prstGeom>
            <a:noFill/>
            <a:ln>
              <a:noFill/>
            </a:ln>
            <a:extLst>
              <a:ext uri="{909E8E84-426E-40DD-AFC4-6F175D3DCCD1}">
                <a14:hiddenFill xmlns:a14="http://schemas.microsoft.com/office/drawing/2010/main">
                  <a:solidFill>
                    <a:srgbClr val="FFFFFF"/>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324000" lvl="1" indent="-216000">
                <a:buClr>
                  <a:schemeClr val="tx2"/>
                </a:buClr>
                <a:buFont typeface="Trebuchet MS" panose="020B0603020202020204" pitchFamily="34" charset="0"/>
                <a:buChar char="•"/>
              </a:pPr>
              <a:r>
                <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PART4</a:t>
              </a: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では、社会に大きな影響を与える、ニセ・誤情報についての理解を深めてもらいましょう。</a:t>
              </a:r>
            </a:p>
            <a:p>
              <a:pPr marL="324000" lvl="1" indent="-216000">
                <a:buClr>
                  <a:schemeClr val="tx2"/>
                </a:buClr>
                <a:buFont typeface="Trebuchet MS" panose="020B0603020202020204" pitchFamily="34" charset="0"/>
                <a:buChar char="•"/>
              </a:pP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災害対応の妨害など、実際に社会に悪影響を与えた事例を紹介し、自分がだまされないだけでなく、</a:t>
              </a:r>
              <a:b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b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一人ひとりが情報の信頼性を見極め、ニセ・誤情報を拡散しないことが大切であることをしっかり伝えましょう。</a:t>
              </a:r>
            </a:p>
          </p:txBody>
        </p:sp>
        <p:grpSp>
          <p:nvGrpSpPr>
            <p:cNvPr id="15" name="Group 14">
              <a:extLst>
                <a:ext uri="{FF2B5EF4-FFF2-40B4-BE49-F238E27FC236}">
                  <a16:creationId xmlns:a16="http://schemas.microsoft.com/office/drawing/2014/main" id="{526277A9-A3F6-471D-BDB5-BAA7C7AFEB95}"/>
                </a:ext>
              </a:extLst>
            </p:cNvPr>
            <p:cNvGrpSpPr/>
            <p:nvPr/>
          </p:nvGrpSpPr>
          <p:grpSpPr bwMode="blackGray">
            <a:xfrm>
              <a:off x="566487" y="4876800"/>
              <a:ext cx="2938713" cy="378884"/>
              <a:chOff x="566487" y="4826000"/>
              <a:chExt cx="2938713" cy="378884"/>
            </a:xfrm>
          </p:grpSpPr>
          <p:sp>
            <p:nvSpPr>
              <p:cNvPr id="16" name="Rectangle: Rounded Corners 15">
                <a:extLst>
                  <a:ext uri="{FF2B5EF4-FFF2-40B4-BE49-F238E27FC236}">
                    <a16:creationId xmlns:a16="http://schemas.microsoft.com/office/drawing/2014/main" id="{31517422-02BB-45D3-B8C8-01A6B8ABA61B}"/>
                  </a:ext>
                </a:extLst>
              </p:cNvPr>
              <p:cNvSpPr/>
              <p:nvPr/>
            </p:nvSpPr>
            <p:spPr bwMode="blackGray">
              <a:xfrm>
                <a:off x="566487" y="4826000"/>
                <a:ext cx="2938713" cy="378884"/>
              </a:xfrm>
              <a:prstGeom prst="roundRect">
                <a:avLst>
                  <a:gd name="adj" fmla="val 50000"/>
                </a:avLst>
              </a:prstGeom>
              <a:solidFill>
                <a:srgbClr val="FF86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lnSpc>
                    <a:spcPct val="90000"/>
                  </a:lnSpc>
                  <a:spcAft>
                    <a:spcPts val="600"/>
                  </a:spcAft>
                </a:pPr>
                <a:r>
                  <a:rPr lang="ja-JP" altLang="en-US"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rPr>
                  <a:t>講義で意識したいポイント</a:t>
                </a:r>
              </a:p>
            </p:txBody>
          </p:sp>
          <p:grpSp>
            <p:nvGrpSpPr>
              <p:cNvPr id="19" name="Group 18">
                <a:extLst>
                  <a:ext uri="{FF2B5EF4-FFF2-40B4-BE49-F238E27FC236}">
                    <a16:creationId xmlns:a16="http://schemas.microsoft.com/office/drawing/2014/main" id="{9F62A61D-672A-4BBB-9B26-B2959E013BE0}"/>
                  </a:ext>
                </a:extLst>
              </p:cNvPr>
              <p:cNvGrpSpPr/>
              <p:nvPr/>
            </p:nvGrpSpPr>
            <p:grpSpPr bwMode="blackGray">
              <a:xfrm>
                <a:off x="608545" y="4861987"/>
                <a:ext cx="306910" cy="306910"/>
                <a:chOff x="608545" y="4873942"/>
                <a:chExt cx="306910" cy="306910"/>
              </a:xfrm>
            </p:grpSpPr>
            <p:sp>
              <p:nvSpPr>
                <p:cNvPr id="20" name="Oval 16">
                  <a:extLst>
                    <a:ext uri="{FF2B5EF4-FFF2-40B4-BE49-F238E27FC236}">
                      <a16:creationId xmlns:a16="http://schemas.microsoft.com/office/drawing/2014/main" id="{B4B97E01-E2DA-460E-9379-457A2D9BCB7A}"/>
                    </a:ext>
                  </a:extLst>
                </p:cNvPr>
                <p:cNvSpPr>
                  <a:spLocks noChangeArrowheads="1"/>
                </p:cNvSpPr>
                <p:nvPr/>
              </p:nvSpPr>
              <p:spPr bwMode="blackGray">
                <a:xfrm>
                  <a:off x="608545" y="4873942"/>
                  <a:ext cx="306910" cy="30691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1" name="Freeform 17">
                  <a:extLst>
                    <a:ext uri="{FF2B5EF4-FFF2-40B4-BE49-F238E27FC236}">
                      <a16:creationId xmlns:a16="http://schemas.microsoft.com/office/drawing/2014/main" id="{92EADFAC-0E43-4C62-A162-71DFA400B4E0}"/>
                    </a:ext>
                  </a:extLst>
                </p:cNvPr>
                <p:cNvSpPr>
                  <a:spLocks/>
                </p:cNvSpPr>
                <p:nvPr/>
              </p:nvSpPr>
              <p:spPr bwMode="blackGray">
                <a:xfrm>
                  <a:off x="686176" y="4953378"/>
                  <a:ext cx="151650" cy="146233"/>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FF862C"/>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pSp>
      <p:pic>
        <p:nvPicPr>
          <p:cNvPr id="23" name="Picture 22">
            <a:extLst>
              <a:ext uri="{FF2B5EF4-FFF2-40B4-BE49-F238E27FC236}">
                <a16:creationId xmlns:a16="http://schemas.microsoft.com/office/drawing/2014/main" id="{D4B1352C-BF5F-46AC-96E5-7E3ABADC0AB1}"/>
              </a:ext>
            </a:extLst>
          </p:cNvPr>
          <p:cNvPicPr>
            <a:picLocks noChangeAspect="1"/>
          </p:cNvPicPr>
          <p:nvPr/>
        </p:nvPicPr>
        <p:blipFill rotWithShape="1">
          <a:blip r:embed="rId6"/>
          <a:srcRect l="962" t="961" r="962"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5565565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9303602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dirty="0">
                <a:latin typeface="BIZ UDPゴシック" panose="020B0400000000000000" pitchFamily="50" charset="-128"/>
                <a:ea typeface="BIZ UDPゴシック" panose="020B0400000000000000" pitchFamily="50" charset="-128"/>
                <a:sym typeface="BIZ UDPゴシック" panose="020B0400000000000000" pitchFamily="50" charset="-128"/>
              </a:rPr>
              <a:t>講師の説明例文</a:t>
            </a:r>
            <a:r>
              <a:rPr lang="en-US" altLang="ja-JP" dirty="0"/>
              <a:t>(</a:t>
            </a:r>
            <a:r>
              <a:rPr lang="ja-JP" altLang="en-US" dirty="0"/>
              <a:t>教材 </a:t>
            </a:r>
            <a:r>
              <a:rPr lang="en-US" altLang="ja-JP" dirty="0"/>
              <a:t>P46)</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54</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25444"/>
            <a:ext cx="6278451" cy="478272"/>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社会をリスクから守るためにはどうすればよいか、</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空欄の答えを考えてみましょう。</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bwMode="gray">
          <a:xfrm>
            <a:off x="5576552" y="1747676"/>
            <a:ext cx="1123950" cy="295021"/>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3" name="Picture 12">
            <a:extLst>
              <a:ext uri="{FF2B5EF4-FFF2-40B4-BE49-F238E27FC236}">
                <a16:creationId xmlns:a16="http://schemas.microsoft.com/office/drawing/2014/main" id="{44D4BE3C-00C8-4DC8-A5CF-80743978140C}"/>
              </a:ext>
            </a:extLst>
          </p:cNvPr>
          <p:cNvPicPr>
            <a:picLocks noChangeAspect="1"/>
          </p:cNvPicPr>
          <p:nvPr/>
        </p:nvPicPr>
        <p:blipFill rotWithShape="1">
          <a:blip r:embed="rId6"/>
          <a:srcRect l="950" t="961" r="950"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7352637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20061986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dirty="0">
                <a:latin typeface="BIZ UDPゴシック" panose="020B0400000000000000" pitchFamily="50" charset="-128"/>
                <a:ea typeface="BIZ UDPゴシック" panose="020B0400000000000000" pitchFamily="50" charset="-128"/>
                <a:sym typeface="BIZ UDPゴシック" panose="020B0400000000000000" pitchFamily="50" charset="-128"/>
              </a:rPr>
              <a:t>講師の説明例文</a:t>
            </a:r>
            <a:r>
              <a:rPr lang="en-US" altLang="ja-JP" dirty="0"/>
              <a:t>(</a:t>
            </a:r>
            <a:r>
              <a:rPr lang="ja-JP" altLang="en-US" dirty="0"/>
              <a:t>教材 </a:t>
            </a:r>
            <a:r>
              <a:rPr lang="en-US" altLang="ja-JP" dirty="0"/>
              <a:t>P47)</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55</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25444"/>
            <a:ext cx="6278451" cy="2546531"/>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インターネットにはたくさんの情報があふれていますが、</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事実かどうかがわからない情報が増えると、信頼性ある情報が</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埋もれてしまうなど、社会に大きな影響を与えます。</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自分さえだまされなければ良いのではなく、情報を広める前に、情報の</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検証をしたり、拡散してもよい情報なのかを考えることで、社会への悪影響を与えないことも重要です。</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一人ひとりのインターネットの使い方が大きな影響をもたらすことを</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忘れず、慎重に行動しましょう。</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bwMode="gray">
          <a:xfrm>
            <a:off x="5576552" y="3815935"/>
            <a:ext cx="1123950" cy="295021"/>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2" name="Picture 11">
            <a:extLst>
              <a:ext uri="{FF2B5EF4-FFF2-40B4-BE49-F238E27FC236}">
                <a16:creationId xmlns:a16="http://schemas.microsoft.com/office/drawing/2014/main" id="{BBB1CBF5-D221-4BCE-B0EB-70BDAC880B02}"/>
              </a:ext>
            </a:extLst>
          </p:cNvPr>
          <p:cNvPicPr>
            <a:picLocks noChangeAspect="1"/>
          </p:cNvPicPr>
          <p:nvPr/>
        </p:nvPicPr>
        <p:blipFill rotWithShape="1">
          <a:blip r:embed="rId6"/>
          <a:srcRect l="962" t="961" r="962"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30234826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16458661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dirty="0">
                <a:latin typeface="BIZ UDPゴシック" panose="020B0400000000000000" pitchFamily="50" charset="-128"/>
                <a:ea typeface="BIZ UDPゴシック" panose="020B0400000000000000" pitchFamily="50" charset="-128"/>
                <a:sym typeface="BIZ UDPゴシック" panose="020B0400000000000000" pitchFamily="50" charset="-128"/>
              </a:rPr>
              <a:t>講師の説明例文</a:t>
            </a:r>
            <a:r>
              <a:rPr lang="en-US" altLang="ja-JP" dirty="0"/>
              <a:t>(</a:t>
            </a:r>
            <a:r>
              <a:rPr lang="ja-JP" altLang="en-US" dirty="0"/>
              <a:t>教材 </a:t>
            </a:r>
            <a:r>
              <a:rPr lang="en-US" altLang="ja-JP" dirty="0"/>
              <a:t>P48)</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56</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25444"/>
            <a:ext cx="6278451" cy="2546531"/>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ニセ・誤情報とはどんな情報でしょうか？</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ニセ情報とは、意図的・意識的に作られたウソの情報を指して、誤情報とは、勘違いや誤解により広まってしまった、間違い情報のことを指します。</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ニセ・誤情報が増えている背景の一つに、生成</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AI</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の普及が挙げられます。</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生成</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AI</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により、特殊な技術がなくても、もっともらしい</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ニセ画像・映像・音声・ニュース記事などを作成できるようになったこと、</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生成</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AI</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が正しくない回答をする場合があることなどがニセ情報・誤情報の増加につながっているといわれています。</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bwMode="gray">
          <a:xfrm>
            <a:off x="5576552" y="3815935"/>
            <a:ext cx="1123950" cy="295021"/>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grpSp>
        <p:nvGrpSpPr>
          <p:cNvPr id="12" name="Group 11">
            <a:extLst>
              <a:ext uri="{FF2B5EF4-FFF2-40B4-BE49-F238E27FC236}">
                <a16:creationId xmlns:a16="http://schemas.microsoft.com/office/drawing/2014/main" id="{2F7861C6-7FFA-49E3-A863-244ECA8DF4F8}"/>
              </a:ext>
            </a:extLst>
          </p:cNvPr>
          <p:cNvGrpSpPr/>
          <p:nvPr/>
        </p:nvGrpSpPr>
        <p:grpSpPr bwMode="blackGray">
          <a:xfrm>
            <a:off x="0" y="4940300"/>
            <a:ext cx="12192000" cy="1409700"/>
            <a:chOff x="0" y="4876800"/>
            <a:chExt cx="12192000" cy="1409700"/>
          </a:xfrm>
        </p:grpSpPr>
        <p:sp>
          <p:nvSpPr>
            <p:cNvPr id="13" name="Rectangle 12">
              <a:extLst>
                <a:ext uri="{FF2B5EF4-FFF2-40B4-BE49-F238E27FC236}">
                  <a16:creationId xmlns:a16="http://schemas.microsoft.com/office/drawing/2014/main" id="{66A44FD4-B646-45F4-B040-DD9F4759BF78}"/>
                </a:ext>
              </a:extLst>
            </p:cNvPr>
            <p:cNvSpPr/>
            <p:nvPr/>
          </p:nvSpPr>
          <p:spPr bwMode="blackGray">
            <a:xfrm>
              <a:off x="0" y="5016500"/>
              <a:ext cx="12192000" cy="1270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24000" lvl="1" indent="-216000">
                <a:buClr>
                  <a:schemeClr val="tx2"/>
                </a:buClr>
                <a:buFont typeface="Trebuchet MS" panose="020B0603020202020204" pitchFamily="34" charset="0"/>
                <a:buChar char="•"/>
              </a:pPr>
              <a:endParaRPr lang="en-US" altLang="ja-JP"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sp>
          <p:nvSpPr>
            <p:cNvPr id="14" name="Rectangle 13">
              <a:extLst>
                <a:ext uri="{FF2B5EF4-FFF2-40B4-BE49-F238E27FC236}">
                  <a16:creationId xmlns:a16="http://schemas.microsoft.com/office/drawing/2014/main" id="{B1B4B05A-9608-47F8-8102-023FD472F304}"/>
                </a:ext>
              </a:extLst>
            </p:cNvPr>
            <p:cNvSpPr/>
            <p:nvPr/>
          </p:nvSpPr>
          <p:spPr bwMode="blackGray">
            <a:xfrm>
              <a:off x="566487" y="5328335"/>
              <a:ext cx="11059026" cy="809342"/>
            </a:xfrm>
            <a:prstGeom prst="rect">
              <a:avLst/>
            </a:prstGeom>
            <a:noFill/>
            <a:ln>
              <a:noFill/>
            </a:ln>
            <a:extLst>
              <a:ext uri="{909E8E84-426E-40DD-AFC4-6F175D3DCCD1}">
                <a14:hiddenFill xmlns:a14="http://schemas.microsoft.com/office/drawing/2010/main">
                  <a:solidFill>
                    <a:srgbClr val="FFFFFF"/>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324000" lvl="1" indent="-216000">
                <a:buClr>
                  <a:schemeClr val="tx2"/>
                </a:buClr>
                <a:buFont typeface="Trebuchet MS" panose="020B0603020202020204" pitchFamily="34" charset="0"/>
                <a:buChar char="•"/>
              </a:pP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例えば、生成</a:t>
              </a:r>
              <a:r>
                <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AI</a:t>
              </a: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が作った画像やニュース記事などの実例を紹介するなど、ニセ・誤情報を見極めることがいかに</a:t>
              </a:r>
              <a:br>
                <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b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難しくなっているか、受講者に分かりやすく伝える工夫をしてみましょう。</a:t>
              </a:r>
              <a:endParaRPr lang="ja-JP" altLang="en-US" sz="1600" b="1" strike="sngStrike"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grpSp>
          <p:nvGrpSpPr>
            <p:cNvPr id="15" name="Group 14">
              <a:extLst>
                <a:ext uri="{FF2B5EF4-FFF2-40B4-BE49-F238E27FC236}">
                  <a16:creationId xmlns:a16="http://schemas.microsoft.com/office/drawing/2014/main" id="{526277A9-A3F6-471D-BDB5-BAA7C7AFEB95}"/>
                </a:ext>
              </a:extLst>
            </p:cNvPr>
            <p:cNvGrpSpPr/>
            <p:nvPr/>
          </p:nvGrpSpPr>
          <p:grpSpPr bwMode="blackGray">
            <a:xfrm>
              <a:off x="566487" y="4876800"/>
              <a:ext cx="2938713" cy="378884"/>
              <a:chOff x="566487" y="4826000"/>
              <a:chExt cx="2938713" cy="378884"/>
            </a:xfrm>
          </p:grpSpPr>
          <p:sp>
            <p:nvSpPr>
              <p:cNvPr id="16" name="Rectangle: Rounded Corners 15">
                <a:extLst>
                  <a:ext uri="{FF2B5EF4-FFF2-40B4-BE49-F238E27FC236}">
                    <a16:creationId xmlns:a16="http://schemas.microsoft.com/office/drawing/2014/main" id="{31517422-02BB-45D3-B8C8-01A6B8ABA61B}"/>
                  </a:ext>
                </a:extLst>
              </p:cNvPr>
              <p:cNvSpPr/>
              <p:nvPr/>
            </p:nvSpPr>
            <p:spPr bwMode="blackGray">
              <a:xfrm>
                <a:off x="566487" y="4826000"/>
                <a:ext cx="2938713" cy="378884"/>
              </a:xfrm>
              <a:prstGeom prst="roundRect">
                <a:avLst>
                  <a:gd name="adj" fmla="val 50000"/>
                </a:avLst>
              </a:prstGeom>
              <a:solidFill>
                <a:srgbClr val="FF86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lnSpc>
                    <a:spcPct val="90000"/>
                  </a:lnSpc>
                  <a:spcAft>
                    <a:spcPts val="600"/>
                  </a:spcAft>
                </a:pPr>
                <a:r>
                  <a:rPr lang="ja-JP" altLang="en-US"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rPr>
                  <a:t>講義で意識したいポイント</a:t>
                </a:r>
              </a:p>
            </p:txBody>
          </p:sp>
          <p:grpSp>
            <p:nvGrpSpPr>
              <p:cNvPr id="19" name="Group 18">
                <a:extLst>
                  <a:ext uri="{FF2B5EF4-FFF2-40B4-BE49-F238E27FC236}">
                    <a16:creationId xmlns:a16="http://schemas.microsoft.com/office/drawing/2014/main" id="{9F62A61D-672A-4BBB-9B26-B2959E013BE0}"/>
                  </a:ext>
                </a:extLst>
              </p:cNvPr>
              <p:cNvGrpSpPr/>
              <p:nvPr/>
            </p:nvGrpSpPr>
            <p:grpSpPr bwMode="blackGray">
              <a:xfrm>
                <a:off x="608545" y="4861987"/>
                <a:ext cx="306910" cy="306910"/>
                <a:chOff x="608545" y="4873942"/>
                <a:chExt cx="306910" cy="306910"/>
              </a:xfrm>
            </p:grpSpPr>
            <p:sp>
              <p:nvSpPr>
                <p:cNvPr id="20" name="Oval 16">
                  <a:extLst>
                    <a:ext uri="{FF2B5EF4-FFF2-40B4-BE49-F238E27FC236}">
                      <a16:creationId xmlns:a16="http://schemas.microsoft.com/office/drawing/2014/main" id="{B4B97E01-E2DA-460E-9379-457A2D9BCB7A}"/>
                    </a:ext>
                  </a:extLst>
                </p:cNvPr>
                <p:cNvSpPr>
                  <a:spLocks noChangeArrowheads="1"/>
                </p:cNvSpPr>
                <p:nvPr/>
              </p:nvSpPr>
              <p:spPr bwMode="blackGray">
                <a:xfrm>
                  <a:off x="608545" y="4873942"/>
                  <a:ext cx="306910" cy="30691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1" name="Freeform 17">
                  <a:extLst>
                    <a:ext uri="{FF2B5EF4-FFF2-40B4-BE49-F238E27FC236}">
                      <a16:creationId xmlns:a16="http://schemas.microsoft.com/office/drawing/2014/main" id="{92EADFAC-0E43-4C62-A162-71DFA400B4E0}"/>
                    </a:ext>
                  </a:extLst>
                </p:cNvPr>
                <p:cNvSpPr>
                  <a:spLocks/>
                </p:cNvSpPr>
                <p:nvPr/>
              </p:nvSpPr>
              <p:spPr bwMode="blackGray">
                <a:xfrm>
                  <a:off x="686176" y="4953378"/>
                  <a:ext cx="151650" cy="146233"/>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FF862C"/>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pSp>
      <p:pic>
        <p:nvPicPr>
          <p:cNvPr id="23" name="Picture 22">
            <a:extLst>
              <a:ext uri="{FF2B5EF4-FFF2-40B4-BE49-F238E27FC236}">
                <a16:creationId xmlns:a16="http://schemas.microsoft.com/office/drawing/2014/main" id="{855F31E3-812F-4719-A039-237B21A3CD00}"/>
              </a:ext>
            </a:extLst>
          </p:cNvPr>
          <p:cNvPicPr>
            <a:picLocks noChangeAspect="1"/>
          </p:cNvPicPr>
          <p:nvPr/>
        </p:nvPicPr>
        <p:blipFill rotWithShape="1">
          <a:blip r:embed="rId6"/>
          <a:srcRect l="965" t="961" r="957"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7275141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11797633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dirty="0">
                <a:latin typeface="BIZ UDPゴシック" panose="020B0400000000000000" pitchFamily="50" charset="-128"/>
                <a:ea typeface="BIZ UDPゴシック" panose="020B0400000000000000" pitchFamily="50" charset="-128"/>
                <a:sym typeface="BIZ UDPゴシック" panose="020B0400000000000000" pitchFamily="50" charset="-128"/>
              </a:rPr>
              <a:t>講師の説明例文</a:t>
            </a:r>
            <a:r>
              <a:rPr lang="en-US" altLang="ja-JP" dirty="0"/>
              <a:t>(</a:t>
            </a:r>
            <a:r>
              <a:rPr lang="ja-JP" altLang="en-US" dirty="0"/>
              <a:t>教材 </a:t>
            </a:r>
            <a:r>
              <a:rPr lang="en-US" altLang="ja-JP" dirty="0"/>
              <a:t>P49)</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57</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25444"/>
            <a:ext cx="6278451" cy="2287999"/>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自分はニセ・誤情報なんてそう簡単にだまされない、拡散しないと思って</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いませんか？</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ニセ・誤情報に係る調査において、ニセ・誤情報に出会ったときに、</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「この情報は嘘だ」と正しく判断できた人は</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10</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人中</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2</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人、つまり、</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10</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人中</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8</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人が「ニセ・誤情報」に気づけないという結果が出ています。</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また、ニセ情報・誤情報を見聞きした後に他人に伝えたかどうかを確認した調査では、</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10</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人中２人は拡散してしまったという結果も出ています。</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bwMode="gray">
          <a:xfrm>
            <a:off x="5576552" y="3557403"/>
            <a:ext cx="1123950" cy="295021"/>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3" name="Picture 12">
            <a:extLst>
              <a:ext uri="{FF2B5EF4-FFF2-40B4-BE49-F238E27FC236}">
                <a16:creationId xmlns:a16="http://schemas.microsoft.com/office/drawing/2014/main" id="{77DD543F-AAB7-4B9B-A2CA-ECE192A399D2}"/>
              </a:ext>
            </a:extLst>
          </p:cNvPr>
          <p:cNvPicPr>
            <a:picLocks noChangeAspect="1"/>
          </p:cNvPicPr>
          <p:nvPr/>
        </p:nvPicPr>
        <p:blipFill rotWithShape="1">
          <a:blip r:embed="rId6"/>
          <a:srcRect l="962" t="961" r="962"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8650658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0702886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dirty="0">
                <a:latin typeface="BIZ UDPゴシック" panose="020B0400000000000000" pitchFamily="50" charset="-128"/>
                <a:ea typeface="BIZ UDPゴシック" panose="020B0400000000000000" pitchFamily="50" charset="-128"/>
                <a:sym typeface="BIZ UDPゴシック" panose="020B0400000000000000" pitchFamily="50" charset="-128"/>
              </a:rPr>
              <a:t>講師の説明例文</a:t>
            </a:r>
            <a:r>
              <a:rPr lang="en-US" altLang="ja-JP" dirty="0"/>
              <a:t>(</a:t>
            </a:r>
            <a:r>
              <a:rPr lang="ja-JP" altLang="en-US" dirty="0"/>
              <a:t>教材 </a:t>
            </a:r>
            <a:r>
              <a:rPr lang="en-US" altLang="ja-JP" dirty="0"/>
              <a:t>P50)</a:t>
            </a:r>
            <a:endParaRPr lang="en-US" sz="2800" b="0"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58</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25444"/>
            <a:ext cx="6278451" cy="2029466"/>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ニセ・誤情報はなぜ拡散されやすいのでしょうか？</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人には「誰かに言いたいな！」、「こうだったらいいな</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」と</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自分が思い込んだものを信じてしまう傾向があります。</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この現象は、「認知バイアス」と呼ばれます。</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ニセ・誤情報は、認知バイアスに働きかける、誰かに教えたい要素や感情に訴える要素を持っているため、共感・拡散されやすくなります。</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bwMode="gray">
          <a:xfrm>
            <a:off x="5576552" y="3298870"/>
            <a:ext cx="1123950" cy="295021"/>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5" name="Picture 14">
            <a:extLst>
              <a:ext uri="{FF2B5EF4-FFF2-40B4-BE49-F238E27FC236}">
                <a16:creationId xmlns:a16="http://schemas.microsoft.com/office/drawing/2014/main" id="{2B006862-C8DF-4C45-A7FF-BED09FA948EC}"/>
              </a:ext>
            </a:extLst>
          </p:cNvPr>
          <p:cNvPicPr>
            <a:picLocks noChangeAspect="1"/>
          </p:cNvPicPr>
          <p:nvPr/>
        </p:nvPicPr>
        <p:blipFill rotWithShape="1">
          <a:blip r:embed="rId6"/>
          <a:srcRect l="962" t="961" r="962"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3088452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8AD51-CE84-308A-BD29-943756A2BC82}"/>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AB5913E9-C069-8AD2-0DDA-83BF115994F9}"/>
              </a:ext>
            </a:extLst>
          </p:cNvPr>
          <p:cNvGraphicFramePr>
            <a:graphicFrameLocks noChangeAspect="1"/>
          </p:cNvGraphicFramePr>
          <p:nvPr>
            <p:custDataLst>
              <p:tags r:id="rId1"/>
            </p:custDataLst>
            <p:extLst>
              <p:ext uri="{D42A27DB-BD31-4B8C-83A1-F6EECF244321}">
                <p14:modId xmlns:p14="http://schemas.microsoft.com/office/powerpoint/2010/main" val="22355305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04" imgH="405" progId="TCLayout.ActiveDocument.1">
                  <p:embed/>
                </p:oleObj>
              </mc:Choice>
              <mc:Fallback>
                <p:oleObj name="think-cell Slide" r:id="rId5" imgW="404" imgH="405" progId="TCLayout.ActiveDocument.1">
                  <p:embed/>
                  <p:pic>
                    <p:nvPicPr>
                      <p:cNvPr id="10" name="think-cell data - do not delete" hidden="1">
                        <a:extLst>
                          <a:ext uri="{FF2B5EF4-FFF2-40B4-BE49-F238E27FC236}">
                            <a16:creationId xmlns:a16="http://schemas.microsoft.com/office/drawing/2014/main" id="{AB5913E9-C069-8AD2-0DDA-83BF115994F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タイトル 5">
            <a:extLst>
              <a:ext uri="{FF2B5EF4-FFF2-40B4-BE49-F238E27FC236}">
                <a16:creationId xmlns:a16="http://schemas.microsoft.com/office/drawing/2014/main" id="{83D66EBD-43EE-8B5C-0D93-8D8DAB1FF93A}"/>
              </a:ext>
            </a:extLst>
          </p:cNvPr>
          <p:cNvSpPr>
            <a:spLocks noGrp="1"/>
          </p:cNvSpPr>
          <p:nvPr>
            <p:ph type="title"/>
          </p:nvPr>
        </p:nvSpPr>
        <p:spPr>
          <a:xfrm>
            <a:off x="566487" y="302026"/>
            <a:ext cx="11059026" cy="369332"/>
          </a:xfrm>
        </p:spPr>
        <p:txBody>
          <a:bodyPr vert="horz" wrap="square" lIns="0" tIns="0" rIns="0" bIns="0" rtlCol="0" anchor="t">
            <a:noAutofit/>
          </a:bodyPr>
          <a:lstStyle/>
          <a:p>
            <a:r>
              <a:rPr lang="ja-JP" altLang="en-US" dirty="0">
                <a:latin typeface="BIZ UDPゴシック" panose="020B0400000000000000" pitchFamily="50" charset="-128"/>
              </a:rPr>
              <a:t>教材の構成</a:t>
            </a:r>
          </a:p>
        </p:txBody>
      </p:sp>
      <p:sp>
        <p:nvSpPr>
          <p:cNvPr id="2" name="Slide Number Placeholder 1">
            <a:extLst>
              <a:ext uri="{FF2B5EF4-FFF2-40B4-BE49-F238E27FC236}">
                <a16:creationId xmlns:a16="http://schemas.microsoft.com/office/drawing/2014/main" id="{91B83378-74E3-968B-AADD-A6841052DB9A}"/>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solidFill>
                  <a:schemeClr val="tx1"/>
                </a:solidFill>
              </a:rPr>
              <a:pPr/>
              <a:t>5</a:t>
            </a:fld>
            <a:endParaRPr lang="ja-JP" altLang="en-US">
              <a:solidFill>
                <a:schemeClr val="tx1"/>
              </a:solidFill>
            </a:endParaRPr>
          </a:p>
        </p:txBody>
      </p:sp>
      <p:sp>
        <p:nvSpPr>
          <p:cNvPr id="113" name="Rectangle 112" hidden="1">
            <a:extLst>
              <a:ext uri="{FF2B5EF4-FFF2-40B4-BE49-F238E27FC236}">
                <a16:creationId xmlns:a16="http://schemas.microsoft.com/office/drawing/2014/main" id="{FED12327-8504-CD36-2D5C-D9570A1BA5EC}"/>
              </a:ext>
            </a:extLst>
          </p:cNvPr>
          <p:cNvSpPr/>
          <p:nvPr>
            <p:custDataLst>
              <p:tags r:id="rId2"/>
            </p:custDataLst>
          </p:nvPr>
        </p:nvSpPr>
        <p:spPr bwMode="gray">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ja-JP" altLang="en-US" sz="1600">
              <a:solidFill>
                <a:srgbClr val="FFFFFF"/>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grpSp>
        <p:nvGrpSpPr>
          <p:cNvPr id="3" name="Group 2">
            <a:extLst>
              <a:ext uri="{FF2B5EF4-FFF2-40B4-BE49-F238E27FC236}">
                <a16:creationId xmlns:a16="http://schemas.microsoft.com/office/drawing/2014/main" id="{E18234FC-DF83-491C-C7B0-F95A6394E31E}"/>
              </a:ext>
            </a:extLst>
          </p:cNvPr>
          <p:cNvGrpSpPr/>
          <p:nvPr/>
        </p:nvGrpSpPr>
        <p:grpSpPr bwMode="gray">
          <a:xfrm>
            <a:off x="596897" y="990600"/>
            <a:ext cx="10966452" cy="5422900"/>
            <a:chOff x="596897" y="990600"/>
            <a:chExt cx="10966452" cy="5422900"/>
          </a:xfrm>
        </p:grpSpPr>
        <p:sp>
          <p:nvSpPr>
            <p:cNvPr id="4" name="Rectangle: Top Corners Rounded 3">
              <a:extLst>
                <a:ext uri="{FF2B5EF4-FFF2-40B4-BE49-F238E27FC236}">
                  <a16:creationId xmlns:a16="http://schemas.microsoft.com/office/drawing/2014/main" id="{405140C9-29BF-DFD4-6645-FBF552AB6FF3}"/>
                </a:ext>
              </a:extLst>
            </p:cNvPr>
            <p:cNvSpPr/>
            <p:nvPr/>
          </p:nvSpPr>
          <p:spPr bwMode="gray">
            <a:xfrm>
              <a:off x="5619750" y="990600"/>
              <a:ext cx="5943599" cy="5410200"/>
            </a:xfrm>
            <a:prstGeom prst="round2SameRect">
              <a:avLst>
                <a:gd name="adj1" fmla="val 1376"/>
                <a:gd name="adj2" fmla="val 0"/>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endParaRPr kumimoji="1" lang="ja-JP" altLang="en-US">
                <a:solidFill>
                  <a:srgbClr val="3C3C3C"/>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2" name="Rectangle: Rounded Corners 11">
              <a:extLst>
                <a:ext uri="{FF2B5EF4-FFF2-40B4-BE49-F238E27FC236}">
                  <a16:creationId xmlns:a16="http://schemas.microsoft.com/office/drawing/2014/main" id="{B1D2BD0A-787F-2175-2F73-56D15273ED45}"/>
                </a:ext>
              </a:extLst>
            </p:cNvPr>
            <p:cNvSpPr/>
            <p:nvPr/>
          </p:nvSpPr>
          <p:spPr bwMode="gray">
            <a:xfrm>
              <a:off x="5746748" y="1587501"/>
              <a:ext cx="5689601" cy="880658"/>
            </a:xfrm>
            <a:prstGeom prst="roundRect">
              <a:avLst>
                <a:gd name="adj" fmla="val 8176"/>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marL="285750" indent="-285750">
                <a:buClr>
                  <a:srgbClr val="FF862C"/>
                </a:buClr>
                <a:buFont typeface="Arial" panose="020B0604020202020204" pitchFamily="34" charset="0"/>
                <a:buChar char="•"/>
              </a:pPr>
              <a:endParaRPr kumimoji="1"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3" name="Rectangle: Rounded Corners 12">
              <a:extLst>
                <a:ext uri="{FF2B5EF4-FFF2-40B4-BE49-F238E27FC236}">
                  <a16:creationId xmlns:a16="http://schemas.microsoft.com/office/drawing/2014/main" id="{3D410413-E866-F2DF-5247-639B2CC5F06C}"/>
                </a:ext>
              </a:extLst>
            </p:cNvPr>
            <p:cNvSpPr/>
            <p:nvPr/>
          </p:nvSpPr>
          <p:spPr bwMode="gray">
            <a:xfrm>
              <a:off x="5746748" y="2533135"/>
              <a:ext cx="5689601" cy="880658"/>
            </a:xfrm>
            <a:prstGeom prst="roundRect">
              <a:avLst>
                <a:gd name="adj" fmla="val 8176"/>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marL="285750" indent="-285750">
                <a:buClr>
                  <a:srgbClr val="FF862C"/>
                </a:buClr>
                <a:buFont typeface="Arial" panose="020B0604020202020204" pitchFamily="34" charset="0"/>
                <a:buChar char="•"/>
              </a:pPr>
              <a:endParaRPr kumimoji="1"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4" name="Rectangle: Rounded Corners 13">
              <a:extLst>
                <a:ext uri="{FF2B5EF4-FFF2-40B4-BE49-F238E27FC236}">
                  <a16:creationId xmlns:a16="http://schemas.microsoft.com/office/drawing/2014/main" id="{F41E2D91-4F40-0478-7619-29EE4110C012}"/>
                </a:ext>
              </a:extLst>
            </p:cNvPr>
            <p:cNvSpPr/>
            <p:nvPr/>
          </p:nvSpPr>
          <p:spPr bwMode="gray">
            <a:xfrm>
              <a:off x="5746748" y="3478769"/>
              <a:ext cx="5689601" cy="880658"/>
            </a:xfrm>
            <a:prstGeom prst="roundRect">
              <a:avLst>
                <a:gd name="adj" fmla="val 8176"/>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marL="285750" indent="-285750">
                <a:buClr>
                  <a:srgbClr val="FF862C"/>
                </a:buClr>
                <a:buFont typeface="Arial" panose="020B0604020202020204" pitchFamily="34" charset="0"/>
                <a:buChar char="•"/>
              </a:pPr>
              <a:endParaRPr kumimoji="1"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5" name="Rectangle: Rounded Corners 14">
              <a:extLst>
                <a:ext uri="{FF2B5EF4-FFF2-40B4-BE49-F238E27FC236}">
                  <a16:creationId xmlns:a16="http://schemas.microsoft.com/office/drawing/2014/main" id="{074011AA-554E-0ABD-BE0F-64CB0092AB10}"/>
                </a:ext>
              </a:extLst>
            </p:cNvPr>
            <p:cNvSpPr/>
            <p:nvPr/>
          </p:nvSpPr>
          <p:spPr bwMode="gray">
            <a:xfrm>
              <a:off x="5746748" y="4424403"/>
              <a:ext cx="5689601" cy="880658"/>
            </a:xfrm>
            <a:prstGeom prst="roundRect">
              <a:avLst>
                <a:gd name="adj" fmla="val 8176"/>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marL="285750" indent="-285750">
                <a:buClr>
                  <a:srgbClr val="FF862C"/>
                </a:buClr>
                <a:buFont typeface="Arial" panose="020B0604020202020204" pitchFamily="34" charset="0"/>
                <a:buChar char="•"/>
              </a:pPr>
              <a:endParaRPr kumimoji="1"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21" name="Rectangle: Rounded Corners 20">
              <a:extLst>
                <a:ext uri="{FF2B5EF4-FFF2-40B4-BE49-F238E27FC236}">
                  <a16:creationId xmlns:a16="http://schemas.microsoft.com/office/drawing/2014/main" id="{D828835E-8620-F49B-6211-433BE6E25CA9}"/>
                </a:ext>
              </a:extLst>
            </p:cNvPr>
            <p:cNvSpPr/>
            <p:nvPr/>
          </p:nvSpPr>
          <p:spPr bwMode="gray">
            <a:xfrm>
              <a:off x="5746748" y="5370037"/>
              <a:ext cx="5689601" cy="880658"/>
            </a:xfrm>
            <a:prstGeom prst="roundRect">
              <a:avLst>
                <a:gd name="adj" fmla="val 8176"/>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marL="285750" indent="-285750">
                <a:buClr>
                  <a:srgbClr val="FF862C"/>
                </a:buClr>
                <a:buFont typeface="Arial" panose="020B0604020202020204" pitchFamily="34" charset="0"/>
                <a:buChar char="•"/>
              </a:pPr>
              <a:endParaRPr kumimoji="1"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22" name="Rectangle: Top Corners Rounded 21">
              <a:extLst>
                <a:ext uri="{FF2B5EF4-FFF2-40B4-BE49-F238E27FC236}">
                  <a16:creationId xmlns:a16="http://schemas.microsoft.com/office/drawing/2014/main" id="{72D487A4-A389-BBE2-9DE6-EA253497A9A7}"/>
                </a:ext>
              </a:extLst>
            </p:cNvPr>
            <p:cNvSpPr/>
            <p:nvPr/>
          </p:nvSpPr>
          <p:spPr bwMode="gray">
            <a:xfrm>
              <a:off x="596897" y="1003300"/>
              <a:ext cx="4927603" cy="5410200"/>
            </a:xfrm>
            <a:prstGeom prst="round2SameRect">
              <a:avLst>
                <a:gd name="adj1" fmla="val 1483"/>
                <a:gd name="adj2" fmla="val 0"/>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endParaRPr kumimoji="1" lang="ja-JP" altLang="en-US" dirty="0">
                <a:solidFill>
                  <a:srgbClr val="3C3C3C"/>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grpSp>
          <p:nvGrpSpPr>
            <p:cNvPr id="23" name="bcgIcons_School ">
              <a:extLst>
                <a:ext uri="{FF2B5EF4-FFF2-40B4-BE49-F238E27FC236}">
                  <a16:creationId xmlns:a16="http://schemas.microsoft.com/office/drawing/2014/main" id="{C0948583-1DCB-26E3-D5FB-3490143F9570}"/>
                </a:ext>
              </a:extLst>
            </p:cNvPr>
            <p:cNvGrpSpPr>
              <a:grpSpLocks noChangeAspect="1"/>
            </p:cNvGrpSpPr>
            <p:nvPr/>
          </p:nvGrpSpPr>
          <p:grpSpPr bwMode="gray">
            <a:xfrm>
              <a:off x="764002" y="1054162"/>
              <a:ext cx="470228" cy="469776"/>
              <a:chOff x="5273675" y="2606675"/>
              <a:chExt cx="1646238" cy="1644650"/>
            </a:xfrm>
          </p:grpSpPr>
          <p:sp>
            <p:nvSpPr>
              <p:cNvPr id="89" name="AutoShape 3">
                <a:extLst>
                  <a:ext uri="{FF2B5EF4-FFF2-40B4-BE49-F238E27FC236}">
                    <a16:creationId xmlns:a16="http://schemas.microsoft.com/office/drawing/2014/main" id="{3F2083D2-8B11-9D84-D3FA-304370D23503}"/>
                  </a:ext>
                </a:extLst>
              </p:cNvPr>
              <p:cNvSpPr>
                <a:spLocks noChangeAspect="1"/>
              </p:cNvSpPr>
              <p:nvPr/>
            </p:nvSpPr>
            <p:spPr bwMode="gray">
              <a:xfrm>
                <a:off x="5273675" y="2606675"/>
                <a:ext cx="1646238"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grpSp>
            <p:nvGrpSpPr>
              <p:cNvPr id="90" name="Group 89">
                <a:extLst>
                  <a:ext uri="{FF2B5EF4-FFF2-40B4-BE49-F238E27FC236}">
                    <a16:creationId xmlns:a16="http://schemas.microsoft.com/office/drawing/2014/main" id="{7B7DF031-5EA1-444E-055A-212E2CE785D1}"/>
                  </a:ext>
                </a:extLst>
              </p:cNvPr>
              <p:cNvGrpSpPr>
                <a:grpSpLocks/>
              </p:cNvGrpSpPr>
              <p:nvPr/>
            </p:nvGrpSpPr>
            <p:grpSpPr bwMode="gray">
              <a:xfrm>
                <a:off x="5346302" y="2868613"/>
                <a:ext cx="1504356" cy="1214437"/>
                <a:chOff x="5346302" y="2868613"/>
                <a:chExt cx="1504356" cy="1214437"/>
              </a:xfrm>
            </p:grpSpPr>
            <p:sp>
              <p:nvSpPr>
                <p:cNvPr id="91" name="Freeform 5">
                  <a:extLst>
                    <a:ext uri="{FF2B5EF4-FFF2-40B4-BE49-F238E27FC236}">
                      <a16:creationId xmlns:a16="http://schemas.microsoft.com/office/drawing/2014/main" id="{66D6883F-BBD6-9490-9649-2ACAA46AA008}"/>
                    </a:ext>
                  </a:extLst>
                </p:cNvPr>
                <p:cNvSpPr>
                  <a:spLocks/>
                </p:cNvSpPr>
                <p:nvPr/>
              </p:nvSpPr>
              <p:spPr bwMode="gray">
                <a:xfrm>
                  <a:off x="5384800" y="3114675"/>
                  <a:ext cx="1427163" cy="968375"/>
                </a:xfrm>
                <a:custGeom>
                  <a:avLst/>
                  <a:gdLst>
                    <a:gd name="T0" fmla="*/ 437 w 2001"/>
                    <a:gd name="T1" fmla="*/ 1181 h 1356"/>
                    <a:gd name="T2" fmla="*/ 1563 w 2001"/>
                    <a:gd name="T3" fmla="*/ 1181 h 1356"/>
                    <a:gd name="T4" fmla="*/ 1584 w 2001"/>
                    <a:gd name="T5" fmla="*/ 1202 h 1356"/>
                    <a:gd name="T6" fmla="*/ 1584 w 2001"/>
                    <a:gd name="T7" fmla="*/ 1231 h 1356"/>
                    <a:gd name="T8" fmla="*/ 1647 w 2001"/>
                    <a:gd name="T9" fmla="*/ 1231 h 1356"/>
                    <a:gd name="T10" fmla="*/ 1669 w 2001"/>
                    <a:gd name="T11" fmla="*/ 1253 h 1356"/>
                    <a:gd name="T12" fmla="*/ 1669 w 2001"/>
                    <a:gd name="T13" fmla="*/ 1335 h 1356"/>
                    <a:gd name="T14" fmla="*/ 1647 w 2001"/>
                    <a:gd name="T15" fmla="*/ 1356 h 1356"/>
                    <a:gd name="T16" fmla="*/ 353 w 2001"/>
                    <a:gd name="T17" fmla="*/ 1356 h 1356"/>
                    <a:gd name="T18" fmla="*/ 331 w 2001"/>
                    <a:gd name="T19" fmla="*/ 1335 h 1356"/>
                    <a:gd name="T20" fmla="*/ 331 w 2001"/>
                    <a:gd name="T21" fmla="*/ 1253 h 1356"/>
                    <a:gd name="T22" fmla="*/ 353 w 2001"/>
                    <a:gd name="T23" fmla="*/ 1231 h 1356"/>
                    <a:gd name="T24" fmla="*/ 416 w 2001"/>
                    <a:gd name="T25" fmla="*/ 1231 h 1356"/>
                    <a:gd name="T26" fmla="*/ 416 w 2001"/>
                    <a:gd name="T27" fmla="*/ 1202 h 1356"/>
                    <a:gd name="T28" fmla="*/ 437 w 2001"/>
                    <a:gd name="T29" fmla="*/ 1181 h 1356"/>
                    <a:gd name="T30" fmla="*/ 1956 w 2001"/>
                    <a:gd name="T31" fmla="*/ 442 h 1356"/>
                    <a:gd name="T32" fmla="*/ 2001 w 2001"/>
                    <a:gd name="T33" fmla="*/ 442 h 1356"/>
                    <a:gd name="T34" fmla="*/ 2001 w 2001"/>
                    <a:gd name="T35" fmla="*/ 985 h 1356"/>
                    <a:gd name="T36" fmla="*/ 1979 w 2001"/>
                    <a:gd name="T37" fmla="*/ 1007 h 1356"/>
                    <a:gd name="T38" fmla="*/ 1600 w 2001"/>
                    <a:gd name="T39" fmla="*/ 1007 h 1356"/>
                    <a:gd name="T40" fmla="*/ 1600 w 2001"/>
                    <a:gd name="T41" fmla="*/ 963 h 1356"/>
                    <a:gd name="T42" fmla="*/ 1956 w 2001"/>
                    <a:gd name="T43" fmla="*/ 963 h 1356"/>
                    <a:gd name="T44" fmla="*/ 1956 w 2001"/>
                    <a:gd name="T45" fmla="*/ 442 h 1356"/>
                    <a:gd name="T46" fmla="*/ 0 w 2001"/>
                    <a:gd name="T47" fmla="*/ 442 h 1356"/>
                    <a:gd name="T48" fmla="*/ 44 w 2001"/>
                    <a:gd name="T49" fmla="*/ 442 h 1356"/>
                    <a:gd name="T50" fmla="*/ 44 w 2001"/>
                    <a:gd name="T51" fmla="*/ 963 h 1356"/>
                    <a:gd name="T52" fmla="*/ 400 w 2001"/>
                    <a:gd name="T53" fmla="*/ 963 h 1356"/>
                    <a:gd name="T54" fmla="*/ 400 w 2001"/>
                    <a:gd name="T55" fmla="*/ 1007 h 1356"/>
                    <a:gd name="T56" fmla="*/ 22 w 2001"/>
                    <a:gd name="T57" fmla="*/ 1007 h 1356"/>
                    <a:gd name="T58" fmla="*/ 0 w 2001"/>
                    <a:gd name="T59" fmla="*/ 985 h 1356"/>
                    <a:gd name="T60" fmla="*/ 0 w 2001"/>
                    <a:gd name="T61" fmla="*/ 442 h 1356"/>
                    <a:gd name="T62" fmla="*/ 987 w 2001"/>
                    <a:gd name="T63" fmla="*/ 6 h 1356"/>
                    <a:gd name="T64" fmla="*/ 1013 w 2001"/>
                    <a:gd name="T65" fmla="*/ 6 h 1356"/>
                    <a:gd name="T66" fmla="*/ 1183 w 2001"/>
                    <a:gd name="T67" fmla="*/ 138 h 1356"/>
                    <a:gd name="T68" fmla="*/ 1528 w 2001"/>
                    <a:gd name="T69" fmla="*/ 406 h 1356"/>
                    <a:gd name="T70" fmla="*/ 1547 w 2001"/>
                    <a:gd name="T71" fmla="*/ 421 h 1356"/>
                    <a:gd name="T72" fmla="*/ 1556 w 2001"/>
                    <a:gd name="T73" fmla="*/ 438 h 1356"/>
                    <a:gd name="T74" fmla="*/ 1556 w 2001"/>
                    <a:gd name="T75" fmla="*/ 964 h 1356"/>
                    <a:gd name="T76" fmla="*/ 1556 w 2001"/>
                    <a:gd name="T77" fmla="*/ 1008 h 1356"/>
                    <a:gd name="T78" fmla="*/ 1556 w 2001"/>
                    <a:gd name="T79" fmla="*/ 1134 h 1356"/>
                    <a:gd name="T80" fmla="*/ 1512 w 2001"/>
                    <a:gd name="T81" fmla="*/ 1134 h 1356"/>
                    <a:gd name="T82" fmla="*/ 1512 w 2001"/>
                    <a:gd name="T83" fmla="*/ 1008 h 1356"/>
                    <a:gd name="T84" fmla="*/ 1512 w 2001"/>
                    <a:gd name="T85" fmla="*/ 964 h 1356"/>
                    <a:gd name="T86" fmla="*/ 1512 w 2001"/>
                    <a:gd name="T87" fmla="*/ 449 h 1356"/>
                    <a:gd name="T88" fmla="*/ 1456 w 2001"/>
                    <a:gd name="T89" fmla="*/ 406 h 1356"/>
                    <a:gd name="T90" fmla="*/ 1111 w 2001"/>
                    <a:gd name="T91" fmla="*/ 138 h 1356"/>
                    <a:gd name="T92" fmla="*/ 1000 w 2001"/>
                    <a:gd name="T93" fmla="*/ 51 h 1356"/>
                    <a:gd name="T94" fmla="*/ 889 w 2001"/>
                    <a:gd name="T95" fmla="*/ 138 h 1356"/>
                    <a:gd name="T96" fmla="*/ 544 w 2001"/>
                    <a:gd name="T97" fmla="*/ 406 h 1356"/>
                    <a:gd name="T98" fmla="*/ 488 w 2001"/>
                    <a:gd name="T99" fmla="*/ 449 h 1356"/>
                    <a:gd name="T100" fmla="*/ 488 w 2001"/>
                    <a:gd name="T101" fmla="*/ 964 h 1356"/>
                    <a:gd name="T102" fmla="*/ 488 w 2001"/>
                    <a:gd name="T103" fmla="*/ 1008 h 1356"/>
                    <a:gd name="T104" fmla="*/ 488 w 2001"/>
                    <a:gd name="T105" fmla="*/ 1134 h 1356"/>
                    <a:gd name="T106" fmla="*/ 444 w 2001"/>
                    <a:gd name="T107" fmla="*/ 1134 h 1356"/>
                    <a:gd name="T108" fmla="*/ 444 w 2001"/>
                    <a:gd name="T109" fmla="*/ 1008 h 1356"/>
                    <a:gd name="T110" fmla="*/ 444 w 2001"/>
                    <a:gd name="T111" fmla="*/ 964 h 1356"/>
                    <a:gd name="T112" fmla="*/ 444 w 2001"/>
                    <a:gd name="T113" fmla="*/ 438 h 1356"/>
                    <a:gd name="T114" fmla="*/ 453 w 2001"/>
                    <a:gd name="T115" fmla="*/ 421 h 1356"/>
                    <a:gd name="T116" fmla="*/ 472 w 2001"/>
                    <a:gd name="T117" fmla="*/ 406 h 1356"/>
                    <a:gd name="T118" fmla="*/ 817 w 2001"/>
                    <a:gd name="T119" fmla="*/ 138 h 1356"/>
                    <a:gd name="T120" fmla="*/ 987 w 2001"/>
                    <a:gd name="T121" fmla="*/ 6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01" h="1356">
                      <a:moveTo>
                        <a:pt x="437" y="1181"/>
                      </a:moveTo>
                      <a:cubicBezTo>
                        <a:pt x="437" y="1181"/>
                        <a:pt x="437" y="1181"/>
                        <a:pt x="1563" y="1181"/>
                      </a:cubicBezTo>
                      <a:cubicBezTo>
                        <a:pt x="1574" y="1181"/>
                        <a:pt x="1584" y="1190"/>
                        <a:pt x="1584" y="1202"/>
                      </a:cubicBezTo>
                      <a:cubicBezTo>
                        <a:pt x="1584" y="1202"/>
                        <a:pt x="1584" y="1202"/>
                        <a:pt x="1584" y="1231"/>
                      </a:cubicBezTo>
                      <a:cubicBezTo>
                        <a:pt x="1584" y="1231"/>
                        <a:pt x="1584" y="1231"/>
                        <a:pt x="1647" y="1231"/>
                      </a:cubicBezTo>
                      <a:cubicBezTo>
                        <a:pt x="1659" y="1231"/>
                        <a:pt x="1669" y="1241"/>
                        <a:pt x="1669" y="1253"/>
                      </a:cubicBezTo>
                      <a:cubicBezTo>
                        <a:pt x="1669" y="1253"/>
                        <a:pt x="1669" y="1253"/>
                        <a:pt x="1669" y="1335"/>
                      </a:cubicBezTo>
                      <a:cubicBezTo>
                        <a:pt x="1669" y="1347"/>
                        <a:pt x="1659" y="1356"/>
                        <a:pt x="1647" y="1356"/>
                      </a:cubicBezTo>
                      <a:cubicBezTo>
                        <a:pt x="1647" y="1356"/>
                        <a:pt x="1647" y="1356"/>
                        <a:pt x="353" y="1356"/>
                      </a:cubicBezTo>
                      <a:cubicBezTo>
                        <a:pt x="341" y="1356"/>
                        <a:pt x="331" y="1347"/>
                        <a:pt x="331" y="1335"/>
                      </a:cubicBezTo>
                      <a:cubicBezTo>
                        <a:pt x="331" y="1335"/>
                        <a:pt x="331" y="1335"/>
                        <a:pt x="331" y="1253"/>
                      </a:cubicBezTo>
                      <a:cubicBezTo>
                        <a:pt x="331" y="1241"/>
                        <a:pt x="341" y="1231"/>
                        <a:pt x="353" y="1231"/>
                      </a:cubicBezTo>
                      <a:cubicBezTo>
                        <a:pt x="353" y="1231"/>
                        <a:pt x="353" y="1231"/>
                        <a:pt x="416" y="1231"/>
                      </a:cubicBezTo>
                      <a:cubicBezTo>
                        <a:pt x="416" y="1231"/>
                        <a:pt x="416" y="1231"/>
                        <a:pt x="416" y="1202"/>
                      </a:cubicBezTo>
                      <a:cubicBezTo>
                        <a:pt x="416" y="1190"/>
                        <a:pt x="426" y="1181"/>
                        <a:pt x="437" y="1181"/>
                      </a:cubicBezTo>
                      <a:close/>
                      <a:moveTo>
                        <a:pt x="1956" y="442"/>
                      </a:moveTo>
                      <a:cubicBezTo>
                        <a:pt x="2001" y="442"/>
                        <a:pt x="2001" y="442"/>
                        <a:pt x="2001" y="442"/>
                      </a:cubicBezTo>
                      <a:cubicBezTo>
                        <a:pt x="2001" y="442"/>
                        <a:pt x="2001" y="442"/>
                        <a:pt x="2001" y="985"/>
                      </a:cubicBezTo>
                      <a:cubicBezTo>
                        <a:pt x="2001" y="997"/>
                        <a:pt x="1992" y="1007"/>
                        <a:pt x="1979" y="1007"/>
                      </a:cubicBezTo>
                      <a:cubicBezTo>
                        <a:pt x="1979" y="1007"/>
                        <a:pt x="1979" y="1007"/>
                        <a:pt x="1600" y="1007"/>
                      </a:cubicBezTo>
                      <a:cubicBezTo>
                        <a:pt x="1600" y="1007"/>
                        <a:pt x="1600" y="1007"/>
                        <a:pt x="1600" y="963"/>
                      </a:cubicBezTo>
                      <a:cubicBezTo>
                        <a:pt x="1600" y="963"/>
                        <a:pt x="1600" y="963"/>
                        <a:pt x="1956" y="963"/>
                      </a:cubicBezTo>
                      <a:cubicBezTo>
                        <a:pt x="1956" y="963"/>
                        <a:pt x="1956" y="963"/>
                        <a:pt x="1956" y="442"/>
                      </a:cubicBezTo>
                      <a:close/>
                      <a:moveTo>
                        <a:pt x="0" y="442"/>
                      </a:moveTo>
                      <a:cubicBezTo>
                        <a:pt x="0" y="442"/>
                        <a:pt x="0" y="442"/>
                        <a:pt x="44" y="442"/>
                      </a:cubicBezTo>
                      <a:cubicBezTo>
                        <a:pt x="44" y="442"/>
                        <a:pt x="44" y="442"/>
                        <a:pt x="44" y="963"/>
                      </a:cubicBezTo>
                      <a:cubicBezTo>
                        <a:pt x="44" y="963"/>
                        <a:pt x="44" y="963"/>
                        <a:pt x="400" y="963"/>
                      </a:cubicBezTo>
                      <a:cubicBezTo>
                        <a:pt x="400" y="1007"/>
                        <a:pt x="400" y="1007"/>
                        <a:pt x="400" y="1007"/>
                      </a:cubicBezTo>
                      <a:cubicBezTo>
                        <a:pt x="400" y="1007"/>
                        <a:pt x="400" y="1007"/>
                        <a:pt x="22" y="1007"/>
                      </a:cubicBezTo>
                      <a:cubicBezTo>
                        <a:pt x="9" y="1007"/>
                        <a:pt x="0" y="997"/>
                        <a:pt x="0" y="985"/>
                      </a:cubicBezTo>
                      <a:cubicBezTo>
                        <a:pt x="0" y="985"/>
                        <a:pt x="0" y="985"/>
                        <a:pt x="0" y="442"/>
                      </a:cubicBezTo>
                      <a:close/>
                      <a:moveTo>
                        <a:pt x="987" y="6"/>
                      </a:moveTo>
                      <a:cubicBezTo>
                        <a:pt x="994" y="0"/>
                        <a:pt x="1006" y="0"/>
                        <a:pt x="1013" y="6"/>
                      </a:cubicBezTo>
                      <a:cubicBezTo>
                        <a:pt x="1013" y="6"/>
                        <a:pt x="1013" y="6"/>
                        <a:pt x="1183" y="138"/>
                      </a:cubicBezTo>
                      <a:cubicBezTo>
                        <a:pt x="1183" y="138"/>
                        <a:pt x="1183" y="138"/>
                        <a:pt x="1528" y="406"/>
                      </a:cubicBezTo>
                      <a:cubicBezTo>
                        <a:pt x="1528" y="406"/>
                        <a:pt x="1528" y="406"/>
                        <a:pt x="1547" y="421"/>
                      </a:cubicBezTo>
                      <a:cubicBezTo>
                        <a:pt x="1553" y="425"/>
                        <a:pt x="1556" y="432"/>
                        <a:pt x="1556" y="438"/>
                      </a:cubicBezTo>
                      <a:cubicBezTo>
                        <a:pt x="1556" y="438"/>
                        <a:pt x="1556" y="438"/>
                        <a:pt x="1556" y="964"/>
                      </a:cubicBezTo>
                      <a:cubicBezTo>
                        <a:pt x="1556" y="964"/>
                        <a:pt x="1556" y="964"/>
                        <a:pt x="1556" y="1008"/>
                      </a:cubicBezTo>
                      <a:cubicBezTo>
                        <a:pt x="1556" y="1008"/>
                        <a:pt x="1556" y="1008"/>
                        <a:pt x="1556" y="1134"/>
                      </a:cubicBezTo>
                      <a:cubicBezTo>
                        <a:pt x="1556" y="1134"/>
                        <a:pt x="1556" y="1134"/>
                        <a:pt x="1512" y="1134"/>
                      </a:cubicBezTo>
                      <a:cubicBezTo>
                        <a:pt x="1512" y="1134"/>
                        <a:pt x="1512" y="1134"/>
                        <a:pt x="1512" y="1008"/>
                      </a:cubicBezTo>
                      <a:cubicBezTo>
                        <a:pt x="1512" y="1008"/>
                        <a:pt x="1512" y="1008"/>
                        <a:pt x="1512" y="964"/>
                      </a:cubicBezTo>
                      <a:cubicBezTo>
                        <a:pt x="1512" y="964"/>
                        <a:pt x="1512" y="964"/>
                        <a:pt x="1512" y="449"/>
                      </a:cubicBezTo>
                      <a:cubicBezTo>
                        <a:pt x="1512" y="449"/>
                        <a:pt x="1512" y="449"/>
                        <a:pt x="1456" y="406"/>
                      </a:cubicBezTo>
                      <a:cubicBezTo>
                        <a:pt x="1456" y="406"/>
                        <a:pt x="1456" y="406"/>
                        <a:pt x="1111" y="138"/>
                      </a:cubicBezTo>
                      <a:cubicBezTo>
                        <a:pt x="1111" y="138"/>
                        <a:pt x="1111" y="138"/>
                        <a:pt x="1000" y="51"/>
                      </a:cubicBezTo>
                      <a:cubicBezTo>
                        <a:pt x="1000" y="51"/>
                        <a:pt x="1000" y="51"/>
                        <a:pt x="889" y="138"/>
                      </a:cubicBezTo>
                      <a:cubicBezTo>
                        <a:pt x="889" y="138"/>
                        <a:pt x="889" y="138"/>
                        <a:pt x="544" y="406"/>
                      </a:cubicBezTo>
                      <a:cubicBezTo>
                        <a:pt x="544" y="406"/>
                        <a:pt x="544" y="406"/>
                        <a:pt x="488" y="449"/>
                      </a:cubicBezTo>
                      <a:cubicBezTo>
                        <a:pt x="488" y="449"/>
                        <a:pt x="488" y="449"/>
                        <a:pt x="488" y="964"/>
                      </a:cubicBezTo>
                      <a:cubicBezTo>
                        <a:pt x="488" y="964"/>
                        <a:pt x="488" y="964"/>
                        <a:pt x="488" y="1008"/>
                      </a:cubicBezTo>
                      <a:cubicBezTo>
                        <a:pt x="488" y="1134"/>
                        <a:pt x="488" y="1134"/>
                        <a:pt x="488" y="1134"/>
                      </a:cubicBezTo>
                      <a:cubicBezTo>
                        <a:pt x="488" y="1134"/>
                        <a:pt x="488" y="1134"/>
                        <a:pt x="444" y="1134"/>
                      </a:cubicBezTo>
                      <a:cubicBezTo>
                        <a:pt x="444" y="1134"/>
                        <a:pt x="444" y="1134"/>
                        <a:pt x="444" y="1008"/>
                      </a:cubicBezTo>
                      <a:cubicBezTo>
                        <a:pt x="444" y="1008"/>
                        <a:pt x="444" y="1008"/>
                        <a:pt x="444" y="964"/>
                      </a:cubicBezTo>
                      <a:cubicBezTo>
                        <a:pt x="444" y="964"/>
                        <a:pt x="444" y="964"/>
                        <a:pt x="444" y="438"/>
                      </a:cubicBezTo>
                      <a:cubicBezTo>
                        <a:pt x="444" y="432"/>
                        <a:pt x="447" y="425"/>
                        <a:pt x="453" y="421"/>
                      </a:cubicBezTo>
                      <a:cubicBezTo>
                        <a:pt x="453" y="421"/>
                        <a:pt x="453" y="421"/>
                        <a:pt x="472" y="406"/>
                      </a:cubicBezTo>
                      <a:cubicBezTo>
                        <a:pt x="472" y="406"/>
                        <a:pt x="472" y="406"/>
                        <a:pt x="817" y="138"/>
                      </a:cubicBezTo>
                      <a:cubicBezTo>
                        <a:pt x="817" y="138"/>
                        <a:pt x="817" y="138"/>
                        <a:pt x="987" y="6"/>
                      </a:cubicBezTo>
                      <a:close/>
                    </a:path>
                  </a:pathLst>
                </a:custGeom>
                <a:solidFill>
                  <a:srgbClr val="FF8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92" name="Freeform 11">
                  <a:extLst>
                    <a:ext uri="{FF2B5EF4-FFF2-40B4-BE49-F238E27FC236}">
                      <a16:creationId xmlns:a16="http://schemas.microsoft.com/office/drawing/2014/main" id="{64C46851-654F-5A18-C4B2-4DEC8F350C54}"/>
                    </a:ext>
                  </a:extLst>
                </p:cNvPr>
                <p:cNvSpPr>
                  <a:spLocks/>
                </p:cNvSpPr>
                <p:nvPr/>
              </p:nvSpPr>
              <p:spPr bwMode="gray">
                <a:xfrm>
                  <a:off x="5346302" y="2868613"/>
                  <a:ext cx="1504356" cy="1055687"/>
                </a:xfrm>
                <a:custGeom>
                  <a:avLst/>
                  <a:gdLst>
                    <a:gd name="connsiteX0" fmla="*/ 674254 w 1504356"/>
                    <a:gd name="connsiteY0" fmla="*/ 738187 h 1055687"/>
                    <a:gd name="connsiteX1" fmla="*/ 829903 w 1504356"/>
                    <a:gd name="connsiteY1" fmla="*/ 738187 h 1055687"/>
                    <a:gd name="connsiteX2" fmla="*/ 837010 w 1504356"/>
                    <a:gd name="connsiteY2" fmla="*/ 745306 h 1055687"/>
                    <a:gd name="connsiteX3" fmla="*/ 837010 w 1504356"/>
                    <a:gd name="connsiteY3" fmla="*/ 1048568 h 1055687"/>
                    <a:gd name="connsiteX4" fmla="*/ 829903 w 1504356"/>
                    <a:gd name="connsiteY4" fmla="*/ 1055687 h 1055687"/>
                    <a:gd name="connsiteX5" fmla="*/ 674254 w 1504356"/>
                    <a:gd name="connsiteY5" fmla="*/ 1055687 h 1055687"/>
                    <a:gd name="connsiteX6" fmla="*/ 667147 w 1504356"/>
                    <a:gd name="connsiteY6" fmla="*/ 1048568 h 1055687"/>
                    <a:gd name="connsiteX7" fmla="*/ 667147 w 1504356"/>
                    <a:gd name="connsiteY7" fmla="*/ 745306 h 1055687"/>
                    <a:gd name="connsiteX8" fmla="*/ 674254 w 1504356"/>
                    <a:gd name="connsiteY8" fmla="*/ 738187 h 1055687"/>
                    <a:gd name="connsiteX9" fmla="*/ 1304564 w 1504356"/>
                    <a:gd name="connsiteY9" fmla="*/ 730250 h 1055687"/>
                    <a:gd name="connsiteX10" fmla="*/ 1372757 w 1504356"/>
                    <a:gd name="connsiteY10" fmla="*/ 730250 h 1055687"/>
                    <a:gd name="connsiteX11" fmla="*/ 1379935 w 1504356"/>
                    <a:gd name="connsiteY11" fmla="*/ 737428 h 1055687"/>
                    <a:gd name="connsiteX12" fmla="*/ 1379935 w 1504356"/>
                    <a:gd name="connsiteY12" fmla="*/ 805622 h 1055687"/>
                    <a:gd name="connsiteX13" fmla="*/ 1372757 w 1504356"/>
                    <a:gd name="connsiteY13" fmla="*/ 812800 h 1055687"/>
                    <a:gd name="connsiteX14" fmla="*/ 1304564 w 1504356"/>
                    <a:gd name="connsiteY14" fmla="*/ 812800 h 1055687"/>
                    <a:gd name="connsiteX15" fmla="*/ 1297385 w 1504356"/>
                    <a:gd name="connsiteY15" fmla="*/ 805622 h 1055687"/>
                    <a:gd name="connsiteX16" fmla="*/ 1297385 w 1504356"/>
                    <a:gd name="connsiteY16" fmla="*/ 737428 h 1055687"/>
                    <a:gd name="connsiteX17" fmla="*/ 1304564 w 1504356"/>
                    <a:gd name="connsiteY17" fmla="*/ 730250 h 1055687"/>
                    <a:gd name="connsiteX18" fmla="*/ 1187089 w 1504356"/>
                    <a:gd name="connsiteY18" fmla="*/ 730250 h 1055687"/>
                    <a:gd name="connsiteX19" fmla="*/ 1255282 w 1504356"/>
                    <a:gd name="connsiteY19" fmla="*/ 730250 h 1055687"/>
                    <a:gd name="connsiteX20" fmla="*/ 1262460 w 1504356"/>
                    <a:gd name="connsiteY20" fmla="*/ 737428 h 1055687"/>
                    <a:gd name="connsiteX21" fmla="*/ 1262460 w 1504356"/>
                    <a:gd name="connsiteY21" fmla="*/ 805622 h 1055687"/>
                    <a:gd name="connsiteX22" fmla="*/ 1255282 w 1504356"/>
                    <a:gd name="connsiteY22" fmla="*/ 812800 h 1055687"/>
                    <a:gd name="connsiteX23" fmla="*/ 1187089 w 1504356"/>
                    <a:gd name="connsiteY23" fmla="*/ 812800 h 1055687"/>
                    <a:gd name="connsiteX24" fmla="*/ 1179910 w 1504356"/>
                    <a:gd name="connsiteY24" fmla="*/ 805622 h 1055687"/>
                    <a:gd name="connsiteX25" fmla="*/ 1179910 w 1504356"/>
                    <a:gd name="connsiteY25" fmla="*/ 737428 h 1055687"/>
                    <a:gd name="connsiteX26" fmla="*/ 1187089 w 1504356"/>
                    <a:gd name="connsiteY26" fmla="*/ 730250 h 1055687"/>
                    <a:gd name="connsiteX27" fmla="*/ 248813 w 1504356"/>
                    <a:gd name="connsiteY27" fmla="*/ 730250 h 1055687"/>
                    <a:gd name="connsiteX28" fmla="*/ 317130 w 1504356"/>
                    <a:gd name="connsiteY28" fmla="*/ 730250 h 1055687"/>
                    <a:gd name="connsiteX29" fmla="*/ 324247 w 1504356"/>
                    <a:gd name="connsiteY29" fmla="*/ 737428 h 1055687"/>
                    <a:gd name="connsiteX30" fmla="*/ 324247 w 1504356"/>
                    <a:gd name="connsiteY30" fmla="*/ 805622 h 1055687"/>
                    <a:gd name="connsiteX31" fmla="*/ 317130 w 1504356"/>
                    <a:gd name="connsiteY31" fmla="*/ 812800 h 1055687"/>
                    <a:gd name="connsiteX32" fmla="*/ 248813 w 1504356"/>
                    <a:gd name="connsiteY32" fmla="*/ 812800 h 1055687"/>
                    <a:gd name="connsiteX33" fmla="*/ 241697 w 1504356"/>
                    <a:gd name="connsiteY33" fmla="*/ 805622 h 1055687"/>
                    <a:gd name="connsiteX34" fmla="*/ 241697 w 1504356"/>
                    <a:gd name="connsiteY34" fmla="*/ 737428 h 1055687"/>
                    <a:gd name="connsiteX35" fmla="*/ 248813 w 1504356"/>
                    <a:gd name="connsiteY35" fmla="*/ 730250 h 1055687"/>
                    <a:gd name="connsiteX36" fmla="*/ 129813 w 1504356"/>
                    <a:gd name="connsiteY36" fmla="*/ 730250 h 1055687"/>
                    <a:gd name="connsiteX37" fmla="*/ 198006 w 1504356"/>
                    <a:gd name="connsiteY37" fmla="*/ 730250 h 1055687"/>
                    <a:gd name="connsiteX38" fmla="*/ 205185 w 1504356"/>
                    <a:gd name="connsiteY38" fmla="*/ 737428 h 1055687"/>
                    <a:gd name="connsiteX39" fmla="*/ 205185 w 1504356"/>
                    <a:gd name="connsiteY39" fmla="*/ 805622 h 1055687"/>
                    <a:gd name="connsiteX40" fmla="*/ 198006 w 1504356"/>
                    <a:gd name="connsiteY40" fmla="*/ 812800 h 1055687"/>
                    <a:gd name="connsiteX41" fmla="*/ 129813 w 1504356"/>
                    <a:gd name="connsiteY41" fmla="*/ 812800 h 1055687"/>
                    <a:gd name="connsiteX42" fmla="*/ 122635 w 1504356"/>
                    <a:gd name="connsiteY42" fmla="*/ 805622 h 1055687"/>
                    <a:gd name="connsiteX43" fmla="*/ 122635 w 1504356"/>
                    <a:gd name="connsiteY43" fmla="*/ 737428 h 1055687"/>
                    <a:gd name="connsiteX44" fmla="*/ 129813 w 1504356"/>
                    <a:gd name="connsiteY44" fmla="*/ 730250 h 1055687"/>
                    <a:gd name="connsiteX45" fmla="*/ 981472 w 1504356"/>
                    <a:gd name="connsiteY45" fmla="*/ 638175 h 1055687"/>
                    <a:gd name="connsiteX46" fmla="*/ 1048147 w 1504356"/>
                    <a:gd name="connsiteY46" fmla="*/ 703844 h 1055687"/>
                    <a:gd name="connsiteX47" fmla="*/ 1048147 w 1504356"/>
                    <a:gd name="connsiteY47" fmla="*/ 928688 h 1055687"/>
                    <a:gd name="connsiteX48" fmla="*/ 914797 w 1504356"/>
                    <a:gd name="connsiteY48" fmla="*/ 928688 h 1055687"/>
                    <a:gd name="connsiteX49" fmla="*/ 914797 w 1504356"/>
                    <a:gd name="connsiteY49" fmla="*/ 703844 h 1055687"/>
                    <a:gd name="connsiteX50" fmla="*/ 981472 w 1504356"/>
                    <a:gd name="connsiteY50" fmla="*/ 638175 h 1055687"/>
                    <a:gd name="connsiteX51" fmla="*/ 521891 w 1504356"/>
                    <a:gd name="connsiteY51" fmla="*/ 638175 h 1055687"/>
                    <a:gd name="connsiteX52" fmla="*/ 589360 w 1504356"/>
                    <a:gd name="connsiteY52" fmla="*/ 703844 h 1055687"/>
                    <a:gd name="connsiteX53" fmla="*/ 589360 w 1504356"/>
                    <a:gd name="connsiteY53" fmla="*/ 928688 h 1055687"/>
                    <a:gd name="connsiteX54" fmla="*/ 454422 w 1504356"/>
                    <a:gd name="connsiteY54" fmla="*/ 928688 h 1055687"/>
                    <a:gd name="connsiteX55" fmla="*/ 454422 w 1504356"/>
                    <a:gd name="connsiteY55" fmla="*/ 703844 h 1055687"/>
                    <a:gd name="connsiteX56" fmla="*/ 521891 w 1504356"/>
                    <a:gd name="connsiteY56" fmla="*/ 638175 h 1055687"/>
                    <a:gd name="connsiteX57" fmla="*/ 1304564 w 1504356"/>
                    <a:gd name="connsiteY57" fmla="*/ 614362 h 1055687"/>
                    <a:gd name="connsiteX58" fmla="*/ 1372757 w 1504356"/>
                    <a:gd name="connsiteY58" fmla="*/ 614362 h 1055687"/>
                    <a:gd name="connsiteX59" fmla="*/ 1379935 w 1504356"/>
                    <a:gd name="connsiteY59" fmla="*/ 621553 h 1055687"/>
                    <a:gd name="connsiteX60" fmla="*/ 1379935 w 1504356"/>
                    <a:gd name="connsiteY60" fmla="*/ 691309 h 1055687"/>
                    <a:gd name="connsiteX61" fmla="*/ 1372757 w 1504356"/>
                    <a:gd name="connsiteY61" fmla="*/ 698500 h 1055687"/>
                    <a:gd name="connsiteX62" fmla="*/ 1304564 w 1504356"/>
                    <a:gd name="connsiteY62" fmla="*/ 698500 h 1055687"/>
                    <a:gd name="connsiteX63" fmla="*/ 1297385 w 1504356"/>
                    <a:gd name="connsiteY63" fmla="*/ 691309 h 1055687"/>
                    <a:gd name="connsiteX64" fmla="*/ 1297385 w 1504356"/>
                    <a:gd name="connsiteY64" fmla="*/ 621553 h 1055687"/>
                    <a:gd name="connsiteX65" fmla="*/ 1304564 w 1504356"/>
                    <a:gd name="connsiteY65" fmla="*/ 614362 h 1055687"/>
                    <a:gd name="connsiteX66" fmla="*/ 1187089 w 1504356"/>
                    <a:gd name="connsiteY66" fmla="*/ 614362 h 1055687"/>
                    <a:gd name="connsiteX67" fmla="*/ 1255282 w 1504356"/>
                    <a:gd name="connsiteY67" fmla="*/ 614362 h 1055687"/>
                    <a:gd name="connsiteX68" fmla="*/ 1262460 w 1504356"/>
                    <a:gd name="connsiteY68" fmla="*/ 621553 h 1055687"/>
                    <a:gd name="connsiteX69" fmla="*/ 1262460 w 1504356"/>
                    <a:gd name="connsiteY69" fmla="*/ 691309 h 1055687"/>
                    <a:gd name="connsiteX70" fmla="*/ 1255282 w 1504356"/>
                    <a:gd name="connsiteY70" fmla="*/ 698500 h 1055687"/>
                    <a:gd name="connsiteX71" fmla="*/ 1187089 w 1504356"/>
                    <a:gd name="connsiteY71" fmla="*/ 698500 h 1055687"/>
                    <a:gd name="connsiteX72" fmla="*/ 1179910 w 1504356"/>
                    <a:gd name="connsiteY72" fmla="*/ 691309 h 1055687"/>
                    <a:gd name="connsiteX73" fmla="*/ 1179910 w 1504356"/>
                    <a:gd name="connsiteY73" fmla="*/ 621553 h 1055687"/>
                    <a:gd name="connsiteX74" fmla="*/ 1187089 w 1504356"/>
                    <a:gd name="connsiteY74" fmla="*/ 614362 h 1055687"/>
                    <a:gd name="connsiteX75" fmla="*/ 248813 w 1504356"/>
                    <a:gd name="connsiteY75" fmla="*/ 614362 h 1055687"/>
                    <a:gd name="connsiteX76" fmla="*/ 317130 w 1504356"/>
                    <a:gd name="connsiteY76" fmla="*/ 614362 h 1055687"/>
                    <a:gd name="connsiteX77" fmla="*/ 324247 w 1504356"/>
                    <a:gd name="connsiteY77" fmla="*/ 621553 h 1055687"/>
                    <a:gd name="connsiteX78" fmla="*/ 324247 w 1504356"/>
                    <a:gd name="connsiteY78" fmla="*/ 691309 h 1055687"/>
                    <a:gd name="connsiteX79" fmla="*/ 317130 w 1504356"/>
                    <a:gd name="connsiteY79" fmla="*/ 698500 h 1055687"/>
                    <a:gd name="connsiteX80" fmla="*/ 248813 w 1504356"/>
                    <a:gd name="connsiteY80" fmla="*/ 698500 h 1055687"/>
                    <a:gd name="connsiteX81" fmla="*/ 241697 w 1504356"/>
                    <a:gd name="connsiteY81" fmla="*/ 691309 h 1055687"/>
                    <a:gd name="connsiteX82" fmla="*/ 241697 w 1504356"/>
                    <a:gd name="connsiteY82" fmla="*/ 621553 h 1055687"/>
                    <a:gd name="connsiteX83" fmla="*/ 248813 w 1504356"/>
                    <a:gd name="connsiteY83" fmla="*/ 614362 h 1055687"/>
                    <a:gd name="connsiteX84" fmla="*/ 129813 w 1504356"/>
                    <a:gd name="connsiteY84" fmla="*/ 614362 h 1055687"/>
                    <a:gd name="connsiteX85" fmla="*/ 198006 w 1504356"/>
                    <a:gd name="connsiteY85" fmla="*/ 614362 h 1055687"/>
                    <a:gd name="connsiteX86" fmla="*/ 205185 w 1504356"/>
                    <a:gd name="connsiteY86" fmla="*/ 621553 h 1055687"/>
                    <a:gd name="connsiteX87" fmla="*/ 205185 w 1504356"/>
                    <a:gd name="connsiteY87" fmla="*/ 691309 h 1055687"/>
                    <a:gd name="connsiteX88" fmla="*/ 198006 w 1504356"/>
                    <a:gd name="connsiteY88" fmla="*/ 698500 h 1055687"/>
                    <a:gd name="connsiteX89" fmla="*/ 129813 w 1504356"/>
                    <a:gd name="connsiteY89" fmla="*/ 698500 h 1055687"/>
                    <a:gd name="connsiteX90" fmla="*/ 122635 w 1504356"/>
                    <a:gd name="connsiteY90" fmla="*/ 691309 h 1055687"/>
                    <a:gd name="connsiteX91" fmla="*/ 122635 w 1504356"/>
                    <a:gd name="connsiteY91" fmla="*/ 621553 h 1055687"/>
                    <a:gd name="connsiteX92" fmla="*/ 129813 w 1504356"/>
                    <a:gd name="connsiteY92" fmla="*/ 614362 h 1055687"/>
                    <a:gd name="connsiteX93" fmla="*/ 796730 w 1504356"/>
                    <a:gd name="connsiteY93" fmla="*/ 490381 h 1055687"/>
                    <a:gd name="connsiteX94" fmla="*/ 756924 w 1504356"/>
                    <a:gd name="connsiteY94" fmla="*/ 514708 h 1055687"/>
                    <a:gd name="connsiteX95" fmla="*/ 752660 w 1504356"/>
                    <a:gd name="connsiteY95" fmla="*/ 513992 h 1055687"/>
                    <a:gd name="connsiteX96" fmla="*/ 746262 w 1504356"/>
                    <a:gd name="connsiteY96" fmla="*/ 515423 h 1055687"/>
                    <a:gd name="connsiteX97" fmla="*/ 717829 w 1504356"/>
                    <a:gd name="connsiteY97" fmla="*/ 503975 h 1055687"/>
                    <a:gd name="connsiteX98" fmla="*/ 711432 w 1504356"/>
                    <a:gd name="connsiteY98" fmla="*/ 505406 h 1055687"/>
                    <a:gd name="connsiteX99" fmla="*/ 712854 w 1504356"/>
                    <a:gd name="connsiteY99" fmla="*/ 512561 h 1055687"/>
                    <a:gd name="connsiteX100" fmla="*/ 739865 w 1504356"/>
                    <a:gd name="connsiteY100" fmla="*/ 528302 h 1055687"/>
                    <a:gd name="connsiteX101" fmla="*/ 744840 w 1504356"/>
                    <a:gd name="connsiteY101" fmla="*/ 536888 h 1055687"/>
                    <a:gd name="connsiteX102" fmla="*/ 752660 w 1504356"/>
                    <a:gd name="connsiteY102" fmla="*/ 539750 h 1055687"/>
                    <a:gd name="connsiteX103" fmla="*/ 759768 w 1504356"/>
                    <a:gd name="connsiteY103" fmla="*/ 536888 h 1055687"/>
                    <a:gd name="connsiteX104" fmla="*/ 764743 w 1504356"/>
                    <a:gd name="connsiteY104" fmla="*/ 526871 h 1055687"/>
                    <a:gd name="connsiteX105" fmla="*/ 803128 w 1504356"/>
                    <a:gd name="connsiteY105" fmla="*/ 498252 h 1055687"/>
                    <a:gd name="connsiteX106" fmla="*/ 803839 w 1504356"/>
                    <a:gd name="connsiteY106" fmla="*/ 491097 h 1055687"/>
                    <a:gd name="connsiteX107" fmla="*/ 796730 w 1504356"/>
                    <a:gd name="connsiteY107" fmla="*/ 490381 h 1055687"/>
                    <a:gd name="connsiteX108" fmla="*/ 751285 w 1504356"/>
                    <a:gd name="connsiteY108" fmla="*/ 447675 h 1055687"/>
                    <a:gd name="connsiteX109" fmla="*/ 805522 w 1504356"/>
                    <a:gd name="connsiteY109" fmla="*/ 469283 h 1055687"/>
                    <a:gd name="connsiteX110" fmla="*/ 829072 w 1504356"/>
                    <a:gd name="connsiteY110" fmla="*/ 525463 h 1055687"/>
                    <a:gd name="connsiteX111" fmla="*/ 828359 w 1504356"/>
                    <a:gd name="connsiteY111" fmla="*/ 536266 h 1055687"/>
                    <a:gd name="connsiteX112" fmla="*/ 751285 w 1504356"/>
                    <a:gd name="connsiteY112" fmla="*/ 603250 h 1055687"/>
                    <a:gd name="connsiteX113" fmla="*/ 674211 w 1504356"/>
                    <a:gd name="connsiteY113" fmla="*/ 536266 h 1055687"/>
                    <a:gd name="connsiteX114" fmla="*/ 673497 w 1504356"/>
                    <a:gd name="connsiteY114" fmla="*/ 525463 h 1055687"/>
                    <a:gd name="connsiteX115" fmla="*/ 697761 w 1504356"/>
                    <a:gd name="connsiteY115" fmla="*/ 469283 h 1055687"/>
                    <a:gd name="connsiteX116" fmla="*/ 751285 w 1504356"/>
                    <a:gd name="connsiteY116" fmla="*/ 447675 h 1055687"/>
                    <a:gd name="connsiteX117" fmla="*/ 933847 w 1504356"/>
                    <a:gd name="connsiteY117" fmla="*/ 344487 h 1055687"/>
                    <a:gd name="connsiteX118" fmla="*/ 1272741 w 1504356"/>
                    <a:gd name="connsiteY118" fmla="*/ 344487 h 1055687"/>
                    <a:gd name="connsiteX119" fmla="*/ 1497956 w 1504356"/>
                    <a:gd name="connsiteY119" fmla="*/ 506448 h 1055687"/>
                    <a:gd name="connsiteX120" fmla="*/ 1489376 w 1504356"/>
                    <a:gd name="connsiteY120" fmla="*/ 534987 h 1055687"/>
                    <a:gd name="connsiteX121" fmla="*/ 1177651 w 1504356"/>
                    <a:gd name="connsiteY121" fmla="*/ 534987 h 1055687"/>
                    <a:gd name="connsiteX122" fmla="*/ 1173361 w 1504356"/>
                    <a:gd name="connsiteY122" fmla="*/ 530706 h 1055687"/>
                    <a:gd name="connsiteX123" fmla="*/ 933847 w 1504356"/>
                    <a:gd name="connsiteY123" fmla="*/ 344487 h 1055687"/>
                    <a:gd name="connsiteX124" fmla="*/ 230762 w 1504356"/>
                    <a:gd name="connsiteY124" fmla="*/ 344487 h 1055687"/>
                    <a:gd name="connsiteX125" fmla="*/ 568722 w 1504356"/>
                    <a:gd name="connsiteY125" fmla="*/ 344487 h 1055687"/>
                    <a:gd name="connsiteX126" fmla="*/ 329868 w 1504356"/>
                    <a:gd name="connsiteY126" fmla="*/ 530706 h 1055687"/>
                    <a:gd name="connsiteX127" fmla="*/ 325590 w 1504356"/>
                    <a:gd name="connsiteY127" fmla="*/ 534987 h 1055687"/>
                    <a:gd name="connsiteX128" fmla="*/ 15437 w 1504356"/>
                    <a:gd name="connsiteY128" fmla="*/ 534987 h 1055687"/>
                    <a:gd name="connsiteX129" fmla="*/ 6881 w 1504356"/>
                    <a:gd name="connsiteY129" fmla="*/ 506448 h 1055687"/>
                    <a:gd name="connsiteX130" fmla="*/ 230762 w 1504356"/>
                    <a:gd name="connsiteY130" fmla="*/ 344487 h 1055687"/>
                    <a:gd name="connsiteX131" fmla="*/ 738983 w 1504356"/>
                    <a:gd name="connsiteY131" fmla="*/ 0 h 1055687"/>
                    <a:gd name="connsiteX132" fmla="*/ 762566 w 1504356"/>
                    <a:gd name="connsiteY132" fmla="*/ 0 h 1055687"/>
                    <a:gd name="connsiteX133" fmla="*/ 951943 w 1504356"/>
                    <a:gd name="connsiteY133" fmla="*/ 0 h 1055687"/>
                    <a:gd name="connsiteX134" fmla="*/ 954802 w 1504356"/>
                    <a:gd name="connsiteY134" fmla="*/ 7131 h 1055687"/>
                    <a:gd name="connsiteX135" fmla="*/ 906207 w 1504356"/>
                    <a:gd name="connsiteY135" fmla="*/ 55620 h 1055687"/>
                    <a:gd name="connsiteX136" fmla="*/ 906207 w 1504356"/>
                    <a:gd name="connsiteY136" fmla="*/ 61324 h 1055687"/>
                    <a:gd name="connsiteX137" fmla="*/ 954802 w 1504356"/>
                    <a:gd name="connsiteY137" fmla="*/ 109813 h 1055687"/>
                    <a:gd name="connsiteX138" fmla="*/ 951943 w 1504356"/>
                    <a:gd name="connsiteY138" fmla="*/ 116944 h 1055687"/>
                    <a:gd name="connsiteX139" fmla="*/ 770427 w 1504356"/>
                    <a:gd name="connsiteY139" fmla="*/ 116944 h 1055687"/>
                    <a:gd name="connsiteX140" fmla="*/ 766854 w 1504356"/>
                    <a:gd name="connsiteY140" fmla="*/ 120510 h 1055687"/>
                    <a:gd name="connsiteX141" fmla="*/ 766854 w 1504356"/>
                    <a:gd name="connsiteY141" fmla="*/ 214636 h 1055687"/>
                    <a:gd name="connsiteX142" fmla="*/ 761852 w 1504356"/>
                    <a:gd name="connsiteY142" fmla="*/ 211070 h 1055687"/>
                    <a:gd name="connsiteX143" fmla="*/ 743271 w 1504356"/>
                    <a:gd name="connsiteY143" fmla="*/ 211070 h 1055687"/>
                    <a:gd name="connsiteX144" fmla="*/ 735410 w 1504356"/>
                    <a:gd name="connsiteY144" fmla="*/ 217488 h 1055687"/>
                    <a:gd name="connsiteX145" fmla="*/ 735410 w 1504356"/>
                    <a:gd name="connsiteY145" fmla="*/ 116944 h 1055687"/>
                    <a:gd name="connsiteX146" fmla="*/ 735410 w 1504356"/>
                    <a:gd name="connsiteY146" fmla="*/ 4278 h 1055687"/>
                    <a:gd name="connsiteX147" fmla="*/ 738983 w 1504356"/>
                    <a:gd name="connsiteY147" fmla="*/ 0 h 105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1504356" h="1055687">
                      <a:moveTo>
                        <a:pt x="674254" y="738187"/>
                      </a:moveTo>
                      <a:cubicBezTo>
                        <a:pt x="674254" y="738187"/>
                        <a:pt x="674254" y="738187"/>
                        <a:pt x="829903" y="738187"/>
                      </a:cubicBezTo>
                      <a:cubicBezTo>
                        <a:pt x="834167" y="738187"/>
                        <a:pt x="837010" y="741035"/>
                        <a:pt x="837010" y="745306"/>
                      </a:cubicBezTo>
                      <a:cubicBezTo>
                        <a:pt x="837010" y="745306"/>
                        <a:pt x="837010" y="745306"/>
                        <a:pt x="837010" y="1048568"/>
                      </a:cubicBezTo>
                      <a:cubicBezTo>
                        <a:pt x="837010" y="1052840"/>
                        <a:pt x="834167" y="1055687"/>
                        <a:pt x="829903" y="1055687"/>
                      </a:cubicBezTo>
                      <a:cubicBezTo>
                        <a:pt x="829903" y="1055687"/>
                        <a:pt x="829903" y="1055687"/>
                        <a:pt x="674254" y="1055687"/>
                      </a:cubicBezTo>
                      <a:cubicBezTo>
                        <a:pt x="669990" y="1055687"/>
                        <a:pt x="667147" y="1052840"/>
                        <a:pt x="667147" y="1048568"/>
                      </a:cubicBezTo>
                      <a:cubicBezTo>
                        <a:pt x="667147" y="1048568"/>
                        <a:pt x="667147" y="1048568"/>
                        <a:pt x="667147" y="745306"/>
                      </a:cubicBezTo>
                      <a:cubicBezTo>
                        <a:pt x="667147" y="741035"/>
                        <a:pt x="669990" y="738187"/>
                        <a:pt x="674254" y="738187"/>
                      </a:cubicBezTo>
                      <a:close/>
                      <a:moveTo>
                        <a:pt x="1304564" y="730250"/>
                      </a:moveTo>
                      <a:cubicBezTo>
                        <a:pt x="1304564" y="730250"/>
                        <a:pt x="1304564" y="730250"/>
                        <a:pt x="1372757" y="730250"/>
                      </a:cubicBezTo>
                      <a:cubicBezTo>
                        <a:pt x="1377064" y="730250"/>
                        <a:pt x="1379935" y="733121"/>
                        <a:pt x="1379935" y="737428"/>
                      </a:cubicBezTo>
                      <a:cubicBezTo>
                        <a:pt x="1379935" y="737428"/>
                        <a:pt x="1379935" y="737428"/>
                        <a:pt x="1379935" y="805622"/>
                      </a:cubicBezTo>
                      <a:cubicBezTo>
                        <a:pt x="1379935" y="809929"/>
                        <a:pt x="1377064" y="812800"/>
                        <a:pt x="1372757" y="812800"/>
                      </a:cubicBezTo>
                      <a:cubicBezTo>
                        <a:pt x="1372757" y="812800"/>
                        <a:pt x="1372757" y="812800"/>
                        <a:pt x="1304564" y="812800"/>
                      </a:cubicBezTo>
                      <a:cubicBezTo>
                        <a:pt x="1300974" y="812800"/>
                        <a:pt x="1297385" y="809929"/>
                        <a:pt x="1297385" y="805622"/>
                      </a:cubicBezTo>
                      <a:cubicBezTo>
                        <a:pt x="1297385" y="805622"/>
                        <a:pt x="1297385" y="805622"/>
                        <a:pt x="1297385" y="737428"/>
                      </a:cubicBezTo>
                      <a:cubicBezTo>
                        <a:pt x="1297385" y="733121"/>
                        <a:pt x="1300974" y="730250"/>
                        <a:pt x="1304564" y="730250"/>
                      </a:cubicBezTo>
                      <a:close/>
                      <a:moveTo>
                        <a:pt x="1187089" y="730250"/>
                      </a:moveTo>
                      <a:cubicBezTo>
                        <a:pt x="1187089" y="730250"/>
                        <a:pt x="1187089" y="730250"/>
                        <a:pt x="1255282" y="730250"/>
                      </a:cubicBezTo>
                      <a:cubicBezTo>
                        <a:pt x="1259589" y="730250"/>
                        <a:pt x="1262460" y="733121"/>
                        <a:pt x="1262460" y="737428"/>
                      </a:cubicBezTo>
                      <a:cubicBezTo>
                        <a:pt x="1262460" y="737428"/>
                        <a:pt x="1262460" y="737428"/>
                        <a:pt x="1262460" y="805622"/>
                      </a:cubicBezTo>
                      <a:cubicBezTo>
                        <a:pt x="1262460" y="809929"/>
                        <a:pt x="1259589" y="812800"/>
                        <a:pt x="1255282" y="812800"/>
                      </a:cubicBezTo>
                      <a:cubicBezTo>
                        <a:pt x="1255282" y="812800"/>
                        <a:pt x="1255282" y="812800"/>
                        <a:pt x="1187089" y="812800"/>
                      </a:cubicBezTo>
                      <a:cubicBezTo>
                        <a:pt x="1182782" y="812800"/>
                        <a:pt x="1179910" y="809929"/>
                        <a:pt x="1179910" y="805622"/>
                      </a:cubicBezTo>
                      <a:cubicBezTo>
                        <a:pt x="1179910" y="805622"/>
                        <a:pt x="1179910" y="805622"/>
                        <a:pt x="1179910" y="737428"/>
                      </a:cubicBezTo>
                      <a:cubicBezTo>
                        <a:pt x="1179910" y="733121"/>
                        <a:pt x="1182782" y="730250"/>
                        <a:pt x="1187089" y="730250"/>
                      </a:cubicBezTo>
                      <a:close/>
                      <a:moveTo>
                        <a:pt x="248813" y="730250"/>
                      </a:moveTo>
                      <a:cubicBezTo>
                        <a:pt x="248813" y="730250"/>
                        <a:pt x="248813" y="730250"/>
                        <a:pt x="317130" y="730250"/>
                      </a:cubicBezTo>
                      <a:cubicBezTo>
                        <a:pt x="321400" y="730250"/>
                        <a:pt x="324247" y="733121"/>
                        <a:pt x="324247" y="737428"/>
                      </a:cubicBezTo>
                      <a:cubicBezTo>
                        <a:pt x="324247" y="737428"/>
                        <a:pt x="324247" y="737428"/>
                        <a:pt x="324247" y="805622"/>
                      </a:cubicBezTo>
                      <a:cubicBezTo>
                        <a:pt x="324247" y="809929"/>
                        <a:pt x="321400" y="812800"/>
                        <a:pt x="317130" y="812800"/>
                      </a:cubicBezTo>
                      <a:cubicBezTo>
                        <a:pt x="317130" y="812800"/>
                        <a:pt x="317130" y="812800"/>
                        <a:pt x="248813" y="812800"/>
                      </a:cubicBezTo>
                      <a:cubicBezTo>
                        <a:pt x="244543" y="812800"/>
                        <a:pt x="241697" y="809929"/>
                        <a:pt x="241697" y="805622"/>
                      </a:cubicBezTo>
                      <a:cubicBezTo>
                        <a:pt x="241697" y="805622"/>
                        <a:pt x="241697" y="805622"/>
                        <a:pt x="241697" y="737428"/>
                      </a:cubicBezTo>
                      <a:cubicBezTo>
                        <a:pt x="241697" y="733121"/>
                        <a:pt x="244543" y="730250"/>
                        <a:pt x="248813" y="730250"/>
                      </a:cubicBezTo>
                      <a:close/>
                      <a:moveTo>
                        <a:pt x="129813" y="730250"/>
                      </a:moveTo>
                      <a:cubicBezTo>
                        <a:pt x="129813" y="730250"/>
                        <a:pt x="129813" y="730250"/>
                        <a:pt x="198006" y="730250"/>
                      </a:cubicBezTo>
                      <a:cubicBezTo>
                        <a:pt x="201596" y="730250"/>
                        <a:pt x="205185" y="733121"/>
                        <a:pt x="205185" y="737428"/>
                      </a:cubicBezTo>
                      <a:cubicBezTo>
                        <a:pt x="205185" y="737428"/>
                        <a:pt x="205185" y="737428"/>
                        <a:pt x="205185" y="805622"/>
                      </a:cubicBezTo>
                      <a:cubicBezTo>
                        <a:pt x="205185" y="809929"/>
                        <a:pt x="201596" y="812800"/>
                        <a:pt x="198006" y="812800"/>
                      </a:cubicBezTo>
                      <a:cubicBezTo>
                        <a:pt x="198006" y="812800"/>
                        <a:pt x="198006" y="812800"/>
                        <a:pt x="129813" y="812800"/>
                      </a:cubicBezTo>
                      <a:cubicBezTo>
                        <a:pt x="125506" y="812800"/>
                        <a:pt x="122635" y="809929"/>
                        <a:pt x="122635" y="805622"/>
                      </a:cubicBezTo>
                      <a:cubicBezTo>
                        <a:pt x="122635" y="805622"/>
                        <a:pt x="122635" y="805622"/>
                        <a:pt x="122635" y="737428"/>
                      </a:cubicBezTo>
                      <a:cubicBezTo>
                        <a:pt x="122635" y="733121"/>
                        <a:pt x="125506" y="730250"/>
                        <a:pt x="129813" y="730250"/>
                      </a:cubicBezTo>
                      <a:close/>
                      <a:moveTo>
                        <a:pt x="981472" y="638175"/>
                      </a:moveTo>
                      <a:cubicBezTo>
                        <a:pt x="1018356" y="638175"/>
                        <a:pt x="1048147" y="667441"/>
                        <a:pt x="1048147" y="703844"/>
                      </a:cubicBezTo>
                      <a:cubicBezTo>
                        <a:pt x="1048147" y="703844"/>
                        <a:pt x="1048147" y="703844"/>
                        <a:pt x="1048147" y="928688"/>
                      </a:cubicBezTo>
                      <a:cubicBezTo>
                        <a:pt x="1048147" y="928688"/>
                        <a:pt x="1048147" y="928688"/>
                        <a:pt x="914797" y="928688"/>
                      </a:cubicBezTo>
                      <a:cubicBezTo>
                        <a:pt x="914797" y="928688"/>
                        <a:pt x="914797" y="928688"/>
                        <a:pt x="914797" y="703844"/>
                      </a:cubicBezTo>
                      <a:cubicBezTo>
                        <a:pt x="914797" y="667441"/>
                        <a:pt x="945298" y="638175"/>
                        <a:pt x="981472" y="638175"/>
                      </a:cubicBezTo>
                      <a:close/>
                      <a:moveTo>
                        <a:pt x="521891" y="638175"/>
                      </a:moveTo>
                      <a:cubicBezTo>
                        <a:pt x="558496" y="638175"/>
                        <a:pt x="589360" y="667441"/>
                        <a:pt x="589360" y="703844"/>
                      </a:cubicBezTo>
                      <a:cubicBezTo>
                        <a:pt x="589360" y="703844"/>
                        <a:pt x="589360" y="703844"/>
                        <a:pt x="589360" y="928688"/>
                      </a:cubicBezTo>
                      <a:cubicBezTo>
                        <a:pt x="589360" y="928688"/>
                        <a:pt x="589360" y="928688"/>
                        <a:pt x="454422" y="928688"/>
                      </a:cubicBezTo>
                      <a:cubicBezTo>
                        <a:pt x="454422" y="928688"/>
                        <a:pt x="454422" y="928688"/>
                        <a:pt x="454422" y="703844"/>
                      </a:cubicBezTo>
                      <a:cubicBezTo>
                        <a:pt x="454422" y="667441"/>
                        <a:pt x="484567" y="638175"/>
                        <a:pt x="521891" y="638175"/>
                      </a:cubicBezTo>
                      <a:close/>
                      <a:moveTo>
                        <a:pt x="1304564" y="614362"/>
                      </a:moveTo>
                      <a:cubicBezTo>
                        <a:pt x="1304564" y="614362"/>
                        <a:pt x="1304564" y="614362"/>
                        <a:pt x="1372757" y="614362"/>
                      </a:cubicBezTo>
                      <a:cubicBezTo>
                        <a:pt x="1377064" y="614362"/>
                        <a:pt x="1379935" y="617239"/>
                        <a:pt x="1379935" y="621553"/>
                      </a:cubicBezTo>
                      <a:cubicBezTo>
                        <a:pt x="1379935" y="621553"/>
                        <a:pt x="1379935" y="621553"/>
                        <a:pt x="1379935" y="691309"/>
                      </a:cubicBezTo>
                      <a:cubicBezTo>
                        <a:pt x="1379935" y="695624"/>
                        <a:pt x="1377064" y="698500"/>
                        <a:pt x="1372757" y="698500"/>
                      </a:cubicBezTo>
                      <a:cubicBezTo>
                        <a:pt x="1372757" y="698500"/>
                        <a:pt x="1372757" y="698500"/>
                        <a:pt x="1304564" y="698500"/>
                      </a:cubicBezTo>
                      <a:cubicBezTo>
                        <a:pt x="1300974" y="698500"/>
                        <a:pt x="1297385" y="695624"/>
                        <a:pt x="1297385" y="691309"/>
                      </a:cubicBezTo>
                      <a:cubicBezTo>
                        <a:pt x="1297385" y="691309"/>
                        <a:pt x="1297385" y="691309"/>
                        <a:pt x="1297385" y="621553"/>
                      </a:cubicBezTo>
                      <a:cubicBezTo>
                        <a:pt x="1297385" y="617239"/>
                        <a:pt x="1300974" y="614362"/>
                        <a:pt x="1304564" y="614362"/>
                      </a:cubicBezTo>
                      <a:close/>
                      <a:moveTo>
                        <a:pt x="1187089" y="614362"/>
                      </a:moveTo>
                      <a:cubicBezTo>
                        <a:pt x="1187089" y="614362"/>
                        <a:pt x="1187089" y="614362"/>
                        <a:pt x="1255282" y="614362"/>
                      </a:cubicBezTo>
                      <a:cubicBezTo>
                        <a:pt x="1259589" y="614362"/>
                        <a:pt x="1262460" y="617239"/>
                        <a:pt x="1262460" y="621553"/>
                      </a:cubicBezTo>
                      <a:cubicBezTo>
                        <a:pt x="1262460" y="621553"/>
                        <a:pt x="1262460" y="621553"/>
                        <a:pt x="1262460" y="691309"/>
                      </a:cubicBezTo>
                      <a:cubicBezTo>
                        <a:pt x="1262460" y="695624"/>
                        <a:pt x="1259589" y="698500"/>
                        <a:pt x="1255282" y="698500"/>
                      </a:cubicBezTo>
                      <a:cubicBezTo>
                        <a:pt x="1255282" y="698500"/>
                        <a:pt x="1255282" y="698500"/>
                        <a:pt x="1187089" y="698500"/>
                      </a:cubicBezTo>
                      <a:cubicBezTo>
                        <a:pt x="1182782" y="698500"/>
                        <a:pt x="1179910" y="695624"/>
                        <a:pt x="1179910" y="691309"/>
                      </a:cubicBezTo>
                      <a:cubicBezTo>
                        <a:pt x="1179910" y="691309"/>
                        <a:pt x="1179910" y="691309"/>
                        <a:pt x="1179910" y="621553"/>
                      </a:cubicBezTo>
                      <a:cubicBezTo>
                        <a:pt x="1179910" y="617239"/>
                        <a:pt x="1182782" y="614362"/>
                        <a:pt x="1187089" y="614362"/>
                      </a:cubicBezTo>
                      <a:close/>
                      <a:moveTo>
                        <a:pt x="248813" y="614362"/>
                      </a:moveTo>
                      <a:cubicBezTo>
                        <a:pt x="248813" y="614362"/>
                        <a:pt x="248813" y="614362"/>
                        <a:pt x="317130" y="614362"/>
                      </a:cubicBezTo>
                      <a:cubicBezTo>
                        <a:pt x="321400" y="614362"/>
                        <a:pt x="324247" y="617239"/>
                        <a:pt x="324247" y="621553"/>
                      </a:cubicBezTo>
                      <a:cubicBezTo>
                        <a:pt x="324247" y="621553"/>
                        <a:pt x="324247" y="621553"/>
                        <a:pt x="324247" y="691309"/>
                      </a:cubicBezTo>
                      <a:cubicBezTo>
                        <a:pt x="324247" y="695624"/>
                        <a:pt x="321400" y="698500"/>
                        <a:pt x="317130" y="698500"/>
                      </a:cubicBezTo>
                      <a:cubicBezTo>
                        <a:pt x="317130" y="698500"/>
                        <a:pt x="317130" y="698500"/>
                        <a:pt x="248813" y="698500"/>
                      </a:cubicBezTo>
                      <a:cubicBezTo>
                        <a:pt x="244543" y="698500"/>
                        <a:pt x="241697" y="695624"/>
                        <a:pt x="241697" y="691309"/>
                      </a:cubicBezTo>
                      <a:cubicBezTo>
                        <a:pt x="241697" y="691309"/>
                        <a:pt x="241697" y="691309"/>
                        <a:pt x="241697" y="621553"/>
                      </a:cubicBezTo>
                      <a:cubicBezTo>
                        <a:pt x="241697" y="617239"/>
                        <a:pt x="244543" y="614362"/>
                        <a:pt x="248813" y="614362"/>
                      </a:cubicBezTo>
                      <a:close/>
                      <a:moveTo>
                        <a:pt x="129813" y="614362"/>
                      </a:moveTo>
                      <a:cubicBezTo>
                        <a:pt x="129813" y="614362"/>
                        <a:pt x="129813" y="614362"/>
                        <a:pt x="198006" y="614362"/>
                      </a:cubicBezTo>
                      <a:cubicBezTo>
                        <a:pt x="201596" y="614362"/>
                        <a:pt x="205185" y="617239"/>
                        <a:pt x="205185" y="621553"/>
                      </a:cubicBezTo>
                      <a:cubicBezTo>
                        <a:pt x="205185" y="621553"/>
                        <a:pt x="205185" y="621553"/>
                        <a:pt x="205185" y="691309"/>
                      </a:cubicBezTo>
                      <a:cubicBezTo>
                        <a:pt x="205185" y="695624"/>
                        <a:pt x="201596" y="698500"/>
                        <a:pt x="198006" y="698500"/>
                      </a:cubicBezTo>
                      <a:cubicBezTo>
                        <a:pt x="198006" y="698500"/>
                        <a:pt x="198006" y="698500"/>
                        <a:pt x="129813" y="698500"/>
                      </a:cubicBezTo>
                      <a:cubicBezTo>
                        <a:pt x="125506" y="698500"/>
                        <a:pt x="122635" y="695624"/>
                        <a:pt x="122635" y="691309"/>
                      </a:cubicBezTo>
                      <a:cubicBezTo>
                        <a:pt x="122635" y="691309"/>
                        <a:pt x="122635" y="691309"/>
                        <a:pt x="122635" y="621553"/>
                      </a:cubicBezTo>
                      <a:cubicBezTo>
                        <a:pt x="122635" y="617239"/>
                        <a:pt x="125506" y="614362"/>
                        <a:pt x="129813" y="614362"/>
                      </a:cubicBezTo>
                      <a:close/>
                      <a:moveTo>
                        <a:pt x="796730" y="490381"/>
                      </a:moveTo>
                      <a:cubicBezTo>
                        <a:pt x="796730" y="490381"/>
                        <a:pt x="796730" y="490381"/>
                        <a:pt x="756924" y="514708"/>
                      </a:cubicBezTo>
                      <a:cubicBezTo>
                        <a:pt x="755503" y="514708"/>
                        <a:pt x="754081" y="513992"/>
                        <a:pt x="752660" y="513992"/>
                      </a:cubicBezTo>
                      <a:cubicBezTo>
                        <a:pt x="750527" y="513992"/>
                        <a:pt x="748395" y="514708"/>
                        <a:pt x="746262" y="515423"/>
                      </a:cubicBezTo>
                      <a:cubicBezTo>
                        <a:pt x="746262" y="515423"/>
                        <a:pt x="746262" y="515423"/>
                        <a:pt x="717829" y="503975"/>
                      </a:cubicBezTo>
                      <a:cubicBezTo>
                        <a:pt x="715697" y="502544"/>
                        <a:pt x="712854" y="503260"/>
                        <a:pt x="711432" y="505406"/>
                      </a:cubicBezTo>
                      <a:cubicBezTo>
                        <a:pt x="710010" y="508268"/>
                        <a:pt x="710721" y="511130"/>
                        <a:pt x="712854" y="512561"/>
                      </a:cubicBezTo>
                      <a:cubicBezTo>
                        <a:pt x="712854" y="512561"/>
                        <a:pt x="712854" y="512561"/>
                        <a:pt x="739865" y="528302"/>
                      </a:cubicBezTo>
                      <a:cubicBezTo>
                        <a:pt x="740576" y="531880"/>
                        <a:pt x="741997" y="534742"/>
                        <a:pt x="744840" y="536888"/>
                      </a:cubicBezTo>
                      <a:cubicBezTo>
                        <a:pt x="746973" y="538319"/>
                        <a:pt x="749816" y="539750"/>
                        <a:pt x="752660" y="539750"/>
                      </a:cubicBezTo>
                      <a:cubicBezTo>
                        <a:pt x="755503" y="539750"/>
                        <a:pt x="757635" y="538319"/>
                        <a:pt x="759768" y="536888"/>
                      </a:cubicBezTo>
                      <a:cubicBezTo>
                        <a:pt x="762611" y="534742"/>
                        <a:pt x="764743" y="531164"/>
                        <a:pt x="764743" y="526871"/>
                      </a:cubicBezTo>
                      <a:cubicBezTo>
                        <a:pt x="764743" y="526871"/>
                        <a:pt x="764743" y="526871"/>
                        <a:pt x="803128" y="498252"/>
                      </a:cubicBezTo>
                      <a:cubicBezTo>
                        <a:pt x="805260" y="496105"/>
                        <a:pt x="805260" y="493243"/>
                        <a:pt x="803839" y="491097"/>
                      </a:cubicBezTo>
                      <a:cubicBezTo>
                        <a:pt x="801706" y="488950"/>
                        <a:pt x="798863" y="488950"/>
                        <a:pt x="796730" y="490381"/>
                      </a:cubicBezTo>
                      <a:close/>
                      <a:moveTo>
                        <a:pt x="751285" y="447675"/>
                      </a:moveTo>
                      <a:cubicBezTo>
                        <a:pt x="771981" y="447675"/>
                        <a:pt x="790535" y="456318"/>
                        <a:pt x="805522" y="469283"/>
                      </a:cubicBezTo>
                      <a:cubicBezTo>
                        <a:pt x="819795" y="483688"/>
                        <a:pt x="829072" y="503855"/>
                        <a:pt x="829072" y="525463"/>
                      </a:cubicBezTo>
                      <a:cubicBezTo>
                        <a:pt x="829072" y="529064"/>
                        <a:pt x="829072" y="532665"/>
                        <a:pt x="828359" y="536266"/>
                      </a:cubicBezTo>
                      <a:cubicBezTo>
                        <a:pt x="823363" y="574440"/>
                        <a:pt x="790535" y="603250"/>
                        <a:pt x="751285" y="603250"/>
                      </a:cubicBezTo>
                      <a:cubicBezTo>
                        <a:pt x="712034" y="603250"/>
                        <a:pt x="679206" y="574440"/>
                        <a:pt x="674211" y="536266"/>
                      </a:cubicBezTo>
                      <a:cubicBezTo>
                        <a:pt x="673497" y="532665"/>
                        <a:pt x="673497" y="529064"/>
                        <a:pt x="673497" y="525463"/>
                      </a:cubicBezTo>
                      <a:cubicBezTo>
                        <a:pt x="673497" y="503855"/>
                        <a:pt x="682775" y="483688"/>
                        <a:pt x="697761" y="469283"/>
                      </a:cubicBezTo>
                      <a:cubicBezTo>
                        <a:pt x="712034" y="456318"/>
                        <a:pt x="730589" y="447675"/>
                        <a:pt x="751285" y="447675"/>
                      </a:cubicBezTo>
                      <a:close/>
                      <a:moveTo>
                        <a:pt x="933847" y="344487"/>
                      </a:moveTo>
                      <a:cubicBezTo>
                        <a:pt x="933847" y="344487"/>
                        <a:pt x="933847" y="344487"/>
                        <a:pt x="1272741" y="344487"/>
                      </a:cubicBezTo>
                      <a:cubicBezTo>
                        <a:pt x="1272741" y="344487"/>
                        <a:pt x="1272741" y="344487"/>
                        <a:pt x="1497956" y="506448"/>
                      </a:cubicBezTo>
                      <a:cubicBezTo>
                        <a:pt x="1510110" y="515723"/>
                        <a:pt x="1503676" y="534987"/>
                        <a:pt x="1489376" y="534987"/>
                      </a:cubicBezTo>
                      <a:cubicBezTo>
                        <a:pt x="1489376" y="534987"/>
                        <a:pt x="1489376" y="534987"/>
                        <a:pt x="1177651" y="534987"/>
                      </a:cubicBezTo>
                      <a:cubicBezTo>
                        <a:pt x="1176936" y="533560"/>
                        <a:pt x="1175506" y="531420"/>
                        <a:pt x="1173361" y="530706"/>
                      </a:cubicBezTo>
                      <a:cubicBezTo>
                        <a:pt x="1173361" y="530706"/>
                        <a:pt x="1173361" y="530706"/>
                        <a:pt x="933847" y="344487"/>
                      </a:cubicBezTo>
                      <a:close/>
                      <a:moveTo>
                        <a:pt x="230762" y="344487"/>
                      </a:moveTo>
                      <a:cubicBezTo>
                        <a:pt x="230762" y="344487"/>
                        <a:pt x="230762" y="344487"/>
                        <a:pt x="568722" y="344487"/>
                      </a:cubicBezTo>
                      <a:cubicBezTo>
                        <a:pt x="568722" y="344487"/>
                        <a:pt x="568722" y="344487"/>
                        <a:pt x="329868" y="530706"/>
                      </a:cubicBezTo>
                      <a:cubicBezTo>
                        <a:pt x="327729" y="531420"/>
                        <a:pt x="326303" y="533560"/>
                        <a:pt x="325590" y="534987"/>
                      </a:cubicBezTo>
                      <a:cubicBezTo>
                        <a:pt x="325590" y="534987"/>
                        <a:pt x="325590" y="534987"/>
                        <a:pt x="15437" y="534987"/>
                      </a:cubicBezTo>
                      <a:cubicBezTo>
                        <a:pt x="464" y="534987"/>
                        <a:pt x="-5953" y="515723"/>
                        <a:pt x="6881" y="506448"/>
                      </a:cubicBezTo>
                      <a:cubicBezTo>
                        <a:pt x="6881" y="506448"/>
                        <a:pt x="6881" y="506448"/>
                        <a:pt x="230762" y="344487"/>
                      </a:cubicBezTo>
                      <a:close/>
                      <a:moveTo>
                        <a:pt x="738983" y="0"/>
                      </a:moveTo>
                      <a:cubicBezTo>
                        <a:pt x="738983" y="0"/>
                        <a:pt x="738983" y="0"/>
                        <a:pt x="762566" y="0"/>
                      </a:cubicBezTo>
                      <a:cubicBezTo>
                        <a:pt x="762566" y="0"/>
                        <a:pt x="762566" y="0"/>
                        <a:pt x="951943" y="0"/>
                      </a:cubicBezTo>
                      <a:cubicBezTo>
                        <a:pt x="955516" y="0"/>
                        <a:pt x="957660" y="4278"/>
                        <a:pt x="954802" y="7131"/>
                      </a:cubicBezTo>
                      <a:cubicBezTo>
                        <a:pt x="954802" y="7131"/>
                        <a:pt x="954802" y="7131"/>
                        <a:pt x="906207" y="55620"/>
                      </a:cubicBezTo>
                      <a:cubicBezTo>
                        <a:pt x="904778" y="57046"/>
                        <a:pt x="904778" y="59898"/>
                        <a:pt x="906207" y="61324"/>
                      </a:cubicBezTo>
                      <a:cubicBezTo>
                        <a:pt x="906207" y="61324"/>
                        <a:pt x="906207" y="61324"/>
                        <a:pt x="954802" y="109813"/>
                      </a:cubicBezTo>
                      <a:cubicBezTo>
                        <a:pt x="957660" y="112666"/>
                        <a:pt x="955516" y="116944"/>
                        <a:pt x="951943" y="116944"/>
                      </a:cubicBezTo>
                      <a:cubicBezTo>
                        <a:pt x="951943" y="116944"/>
                        <a:pt x="951943" y="116944"/>
                        <a:pt x="770427" y="116944"/>
                      </a:cubicBezTo>
                      <a:cubicBezTo>
                        <a:pt x="768283" y="116944"/>
                        <a:pt x="766854" y="118370"/>
                        <a:pt x="766854" y="120510"/>
                      </a:cubicBezTo>
                      <a:cubicBezTo>
                        <a:pt x="766854" y="120510"/>
                        <a:pt x="766854" y="120510"/>
                        <a:pt x="766854" y="214636"/>
                      </a:cubicBezTo>
                      <a:cubicBezTo>
                        <a:pt x="766854" y="214636"/>
                        <a:pt x="766854" y="214636"/>
                        <a:pt x="761852" y="211070"/>
                      </a:cubicBezTo>
                      <a:cubicBezTo>
                        <a:pt x="756849" y="206792"/>
                        <a:pt x="748274" y="206792"/>
                        <a:pt x="743271" y="211070"/>
                      </a:cubicBezTo>
                      <a:cubicBezTo>
                        <a:pt x="743271" y="211070"/>
                        <a:pt x="743271" y="211070"/>
                        <a:pt x="735410" y="217488"/>
                      </a:cubicBezTo>
                      <a:cubicBezTo>
                        <a:pt x="735410" y="217488"/>
                        <a:pt x="735410" y="217488"/>
                        <a:pt x="735410" y="116944"/>
                      </a:cubicBezTo>
                      <a:cubicBezTo>
                        <a:pt x="735410" y="116944"/>
                        <a:pt x="735410" y="116944"/>
                        <a:pt x="735410" y="4278"/>
                      </a:cubicBezTo>
                      <a:cubicBezTo>
                        <a:pt x="735410" y="2139"/>
                        <a:pt x="736840" y="0"/>
                        <a:pt x="738983" y="0"/>
                      </a:cubicBezTo>
                      <a:close/>
                    </a:path>
                  </a:pathLst>
                </a:custGeom>
                <a:solidFill>
                  <a:srgbClr val="FF8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grpSp>
        </p:grpSp>
        <p:sp>
          <p:nvSpPr>
            <p:cNvPr id="24" name="Rectangle: Rounded Corners 23">
              <a:extLst>
                <a:ext uri="{FF2B5EF4-FFF2-40B4-BE49-F238E27FC236}">
                  <a16:creationId xmlns:a16="http://schemas.microsoft.com/office/drawing/2014/main" id="{1E622540-31A0-FD64-C7D6-E9D9F0F422CC}"/>
                </a:ext>
              </a:extLst>
            </p:cNvPr>
            <p:cNvSpPr/>
            <p:nvPr/>
          </p:nvSpPr>
          <p:spPr bwMode="gray">
            <a:xfrm>
              <a:off x="723896" y="1587501"/>
              <a:ext cx="4673605" cy="880658"/>
            </a:xfrm>
            <a:prstGeom prst="roundRect">
              <a:avLst>
                <a:gd name="adj" fmla="val 8176"/>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marL="285750" indent="-285750">
                <a:buClr>
                  <a:srgbClr val="FF862C"/>
                </a:buClr>
                <a:buFont typeface="Arial" panose="020B0604020202020204" pitchFamily="34" charset="0"/>
                <a:buChar char="•"/>
              </a:pPr>
              <a:endParaRPr kumimoji="1"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35" name="正方形/長方形 14">
              <a:extLst>
                <a:ext uri="{FF2B5EF4-FFF2-40B4-BE49-F238E27FC236}">
                  <a16:creationId xmlns:a16="http://schemas.microsoft.com/office/drawing/2014/main" id="{75EB3A39-296E-79EB-6A17-FD994A15E336}"/>
                </a:ext>
              </a:extLst>
            </p:cNvPr>
            <p:cNvSpPr/>
            <p:nvPr/>
          </p:nvSpPr>
          <p:spPr bwMode="gray">
            <a:xfrm>
              <a:off x="6159500" y="1744259"/>
              <a:ext cx="5187952" cy="605241"/>
            </a:xfrm>
            <a:prstGeom prst="rect">
              <a:avLst/>
            </a:prstGeom>
            <a:noFill/>
            <a:ln>
              <a:noFill/>
            </a:ln>
            <a:extLst>
              <a:ext uri="{909E8E84-426E-40DD-AFC4-6F175D3DCCD1}">
                <a14:hiddenFill xmlns:a14="http://schemas.microsoft.com/office/drawing/2010/main">
                  <a:solidFill>
                    <a:schemeClr val="bg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defTabSz="914385">
                <a:buFont typeface="Trebuchet MS" panose="020B0603020202020204" pitchFamily="34" charset="0"/>
                <a:buChar char="​"/>
                <a:tabLst>
                  <a:tab pos="716528" algn="l"/>
                </a:tabLst>
              </a:pPr>
              <a:r>
                <a:rPr kumimoji="1" lang="ja-JP" altLang="en-US" sz="1600">
                  <a:solidFill>
                    <a:srgbClr val="575757"/>
                  </a:solidFill>
                  <a:latin typeface="BIZ UDPゴシック" panose="020B0400000000000000" pitchFamily="50" charset="-128"/>
                  <a:ea typeface="BIZ UDPゴシック" panose="020B0400000000000000" pitchFamily="50" charset="-128"/>
                  <a:sym typeface="BIZ UDPゴシック" panose="020B0400000000000000" pitchFamily="50" charset="-128"/>
                </a:rPr>
                <a:t>デジタル空間の特徴を、身近な事例と共に理解することで、</a:t>
              </a:r>
              <a:br>
                <a:rPr kumimoji="1" lang="en-US" altLang="ja-JP" sz="1600" dirty="0">
                  <a:solidFill>
                    <a:srgbClr val="575757"/>
                  </a:solidFill>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600">
                  <a:solidFill>
                    <a:srgbClr val="575757"/>
                  </a:solidFill>
                  <a:latin typeface="BIZ UDPゴシック" panose="020B0400000000000000" pitchFamily="50" charset="-128"/>
                  <a:ea typeface="BIZ UDPゴシック" panose="020B0400000000000000" pitchFamily="50" charset="-128"/>
                  <a:sym typeface="BIZ UDPゴシック" panose="020B0400000000000000" pitchFamily="50" charset="-128"/>
                </a:rPr>
                <a:t>柔軟な対応力を身につけ、とるべき行動を知ってもらう</a:t>
              </a:r>
            </a:p>
          </p:txBody>
        </p:sp>
        <p:sp>
          <p:nvSpPr>
            <p:cNvPr id="36" name="テキスト ボックス 2">
              <a:extLst>
                <a:ext uri="{FF2B5EF4-FFF2-40B4-BE49-F238E27FC236}">
                  <a16:creationId xmlns:a16="http://schemas.microsoft.com/office/drawing/2014/main" id="{13D2DF80-767D-55CF-FA58-D4C0B4F13E2A}"/>
                </a:ext>
              </a:extLst>
            </p:cNvPr>
            <p:cNvSpPr txBox="1">
              <a:spLocks noChangeAspect="1"/>
            </p:cNvSpPr>
            <p:nvPr/>
          </p:nvSpPr>
          <p:spPr bwMode="gray">
            <a:xfrm>
              <a:off x="788737" y="1865169"/>
              <a:ext cx="1071813" cy="325322"/>
            </a:xfrm>
            <a:prstGeom prst="roundRect">
              <a:avLst>
                <a:gd name="adj" fmla="val 50000"/>
              </a:avLst>
            </a:prstGeom>
            <a:solidFill>
              <a:srgbClr val="FF862C"/>
            </a:solidFill>
            <a:ln>
              <a:noFill/>
            </a:ln>
          </p:spPr>
          <p:txBody>
            <a:bodyPr wrap="square" lIns="0" tIns="0" rIns="0" bIns="0" rtlCol="0" anchor="ctr" anchorCtr="1">
              <a:noAutofit/>
            </a:bodyPr>
            <a:lstStyle>
              <a:defPPr>
                <a:defRPr lang="en-US"/>
              </a:defPPr>
              <a:lvl1pPr marR="0" lvl="0" indent="0" algn="ctr" defTabSz="914385" fontAlgn="auto">
                <a:lnSpc>
                  <a:spcPct val="100000"/>
                </a:lnSpc>
                <a:spcBef>
                  <a:spcPts val="0"/>
                </a:spcBef>
                <a:spcAft>
                  <a:spcPts val="0"/>
                </a:spcAft>
                <a:buClrTx/>
                <a:buSzTx/>
                <a:buFontTx/>
                <a:buNone/>
                <a:tabLst/>
                <a:defRPr kumimoji="1" sz="2133" b="1" i="0" u="none" strike="noStrike" cap="none" spc="67" normalizeH="0" baseline="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defRPr>
              </a:lvl1pPr>
            </a:lstStyle>
            <a:p>
              <a:r>
                <a:rPr lang="en-US" altLang="ja-JP" sz="1600" b="0" dirty="0">
                  <a:solidFill>
                    <a:srgbClr val="FFFFFF"/>
                  </a:solidFill>
                  <a:latin typeface="BIZ UDPゴシック" panose="020B0400000000000000" pitchFamily="50" charset="-128"/>
                  <a:ea typeface="BIZ UDPゴシック" panose="020B0400000000000000" pitchFamily="50" charset="-128"/>
                  <a:sym typeface="BIZ UDPゴシック" panose="020B0400000000000000" pitchFamily="50" charset="-128"/>
                </a:rPr>
                <a:t>PART 1</a:t>
              </a:r>
            </a:p>
          </p:txBody>
        </p:sp>
        <p:sp>
          <p:nvSpPr>
            <p:cNvPr id="37" name="テキスト ボックス 1">
              <a:extLst>
                <a:ext uri="{FF2B5EF4-FFF2-40B4-BE49-F238E27FC236}">
                  <a16:creationId xmlns:a16="http://schemas.microsoft.com/office/drawing/2014/main" id="{D9030F57-3A93-400A-7DA9-6C833466548E}"/>
                </a:ext>
              </a:extLst>
            </p:cNvPr>
            <p:cNvSpPr txBox="1"/>
            <p:nvPr/>
          </p:nvSpPr>
          <p:spPr bwMode="gray">
            <a:xfrm>
              <a:off x="1924226" y="1750831"/>
              <a:ext cx="3501600" cy="553998"/>
            </a:xfrm>
            <a:prstGeom prst="rect">
              <a:avLst/>
            </a:prstGeom>
            <a:noFill/>
          </p:spPr>
          <p:txBody>
            <a:bodyPr wrap="none" lIns="0" tIns="0" rIns="0" bIns="0" rtlCol="0" anchor="ctr">
              <a:noAutofit/>
            </a:bodyPr>
            <a:lstStyle>
              <a:defPPr>
                <a:defRPr lang="en-US"/>
              </a:defPPr>
              <a:lvl1pPr marR="0" lvl="0" indent="0" defTabSz="914385" fontAlgn="auto">
                <a:lnSpc>
                  <a:spcPct val="100000"/>
                </a:lnSpc>
                <a:spcBef>
                  <a:spcPts val="0"/>
                </a:spcBef>
                <a:spcAft>
                  <a:spcPts val="0"/>
                </a:spcAft>
                <a:buClrTx/>
                <a:buSzTx/>
                <a:buFontTx/>
                <a:buNone/>
                <a:tabLst/>
                <a:defRPr kumimoji="1" sz="2800" b="0" i="0" u="none" strike="noStrike" cap="none" spc="67" normalizeH="0" baseline="0">
                  <a:ln>
                    <a:noFill/>
                  </a:ln>
                  <a:solidFill>
                    <a:srgbClr val="3C3C3C">
                      <a:alpha val="20000"/>
                    </a:srgbClr>
                  </a:solidFill>
                  <a:effectLst/>
                  <a:uLnTx/>
                  <a:uFillTx/>
                  <a:latin typeface="UD デジタル 教科書体 NK-R" panose="02020400000000000000" pitchFamily="18" charset="-128"/>
                  <a:ea typeface="UD デジタル 教科書体 NK-R" panose="02020400000000000000" pitchFamily="18" charset="-128"/>
                </a:defRPr>
              </a:lvl1pPr>
            </a:lstStyle>
            <a:p>
              <a:r>
                <a:rPr lang="ja-JP" altLang="en-US" sz="180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rPr>
                <a:t>デジタル空間の特徴って何</a:t>
              </a:r>
              <a:r>
                <a:rPr lang="en-US" altLang="ja-JP" sz="1800" dirty="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rPr>
                <a:t>?</a:t>
              </a:r>
              <a:endParaRPr lang="ja-JP" altLang="en-US" sz="180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grpSp>
          <p:nvGrpSpPr>
            <p:cNvPr id="39" name="Group 38">
              <a:extLst>
                <a:ext uri="{FF2B5EF4-FFF2-40B4-BE49-F238E27FC236}">
                  <a16:creationId xmlns:a16="http://schemas.microsoft.com/office/drawing/2014/main" id="{D596AE72-0911-C427-0E33-CC8666CF9E1C}"/>
                </a:ext>
              </a:extLst>
            </p:cNvPr>
            <p:cNvGrpSpPr>
              <a:grpSpLocks noChangeAspect="1"/>
            </p:cNvGrpSpPr>
            <p:nvPr/>
          </p:nvGrpSpPr>
          <p:grpSpPr bwMode="gray">
            <a:xfrm>
              <a:off x="5844110" y="1914584"/>
              <a:ext cx="226490" cy="226490"/>
              <a:chOff x="982662" y="3868738"/>
              <a:chExt cx="269875" cy="269875"/>
            </a:xfrm>
          </p:grpSpPr>
          <p:sp>
            <p:nvSpPr>
              <p:cNvPr id="87" name="Oval 16">
                <a:extLst>
                  <a:ext uri="{FF2B5EF4-FFF2-40B4-BE49-F238E27FC236}">
                    <a16:creationId xmlns:a16="http://schemas.microsoft.com/office/drawing/2014/main" id="{3378DC1D-FC09-F47B-00D8-B5C867DCB775}"/>
                  </a:ext>
                </a:extLst>
              </p:cNvPr>
              <p:cNvSpPr>
                <a:spLocks noChangeArrowheads="1"/>
              </p:cNvSpPr>
              <p:nvPr/>
            </p:nvSpPr>
            <p:spPr bwMode="gray">
              <a:xfrm>
                <a:off x="982662" y="3868738"/>
                <a:ext cx="269875" cy="269875"/>
              </a:xfrm>
              <a:prstGeom prst="ellipse">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dirty="0">
                  <a:solidFill>
                    <a:schemeClr val="bg1"/>
                  </a:solidFill>
                </a:endParaRPr>
              </a:p>
            </p:txBody>
          </p:sp>
          <p:sp>
            <p:nvSpPr>
              <p:cNvPr id="88" name="Freeform 17">
                <a:extLst>
                  <a:ext uri="{FF2B5EF4-FFF2-40B4-BE49-F238E27FC236}">
                    <a16:creationId xmlns:a16="http://schemas.microsoft.com/office/drawing/2014/main" id="{12BE2CA6-E9F6-92C9-D1CD-74582CA7940F}"/>
                  </a:ext>
                </a:extLst>
              </p:cNvPr>
              <p:cNvSpPr>
                <a:spLocks/>
              </p:cNvSpPr>
              <p:nvPr/>
            </p:nvSpPr>
            <p:spPr bwMode="gray">
              <a:xfrm>
                <a:off x="1050925" y="3938588"/>
                <a:ext cx="133350" cy="128587"/>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dirty="0">
                  <a:solidFill>
                    <a:schemeClr val="bg1"/>
                  </a:solidFill>
                </a:endParaRPr>
              </a:p>
            </p:txBody>
          </p:sp>
        </p:grpSp>
        <p:sp>
          <p:nvSpPr>
            <p:cNvPr id="40" name="Rectangle: Rounded Corners 39">
              <a:extLst>
                <a:ext uri="{FF2B5EF4-FFF2-40B4-BE49-F238E27FC236}">
                  <a16:creationId xmlns:a16="http://schemas.microsoft.com/office/drawing/2014/main" id="{4E058E5E-336C-63A9-F5EA-AF5240A07BF3}"/>
                </a:ext>
              </a:extLst>
            </p:cNvPr>
            <p:cNvSpPr/>
            <p:nvPr/>
          </p:nvSpPr>
          <p:spPr bwMode="gray">
            <a:xfrm>
              <a:off x="723896" y="2533135"/>
              <a:ext cx="4673605" cy="880658"/>
            </a:xfrm>
            <a:prstGeom prst="roundRect">
              <a:avLst>
                <a:gd name="adj" fmla="val 8176"/>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marL="285750" indent="-285750">
                <a:buClr>
                  <a:srgbClr val="FF862C"/>
                </a:buClr>
                <a:buFont typeface="Arial" panose="020B0604020202020204" pitchFamily="34" charset="0"/>
                <a:buChar char="•"/>
              </a:pPr>
              <a:endParaRPr kumimoji="1"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41" name="正方形/長方形 14">
              <a:extLst>
                <a:ext uri="{FF2B5EF4-FFF2-40B4-BE49-F238E27FC236}">
                  <a16:creationId xmlns:a16="http://schemas.microsoft.com/office/drawing/2014/main" id="{7B8D1F19-55C8-2608-07E5-F6C83FAAAFA5}"/>
                </a:ext>
              </a:extLst>
            </p:cNvPr>
            <p:cNvSpPr/>
            <p:nvPr/>
          </p:nvSpPr>
          <p:spPr bwMode="gray">
            <a:xfrm>
              <a:off x="6178551" y="2670843"/>
              <a:ext cx="5187952" cy="605241"/>
            </a:xfrm>
            <a:prstGeom prst="rect">
              <a:avLst/>
            </a:prstGeom>
            <a:noFill/>
            <a:ln>
              <a:noFill/>
            </a:ln>
            <a:extLst>
              <a:ext uri="{909E8E84-426E-40DD-AFC4-6F175D3DCCD1}">
                <a14:hiddenFill xmlns:a14="http://schemas.microsoft.com/office/drawing/2010/main">
                  <a:solidFill>
                    <a:schemeClr val="bg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defTabSz="914385">
                <a:buFont typeface="Trebuchet MS" panose="020B0603020202020204" pitchFamily="34" charset="0"/>
                <a:buChar char="​"/>
                <a:tabLst>
                  <a:tab pos="716528" algn="l"/>
                </a:tabLst>
              </a:pPr>
              <a:r>
                <a:rPr kumimoji="1" lang="ja-JP" altLang="en-US" sz="1600">
                  <a:solidFill>
                    <a:srgbClr val="575757"/>
                  </a:solidFill>
                  <a:latin typeface="BIZ UDPゴシック" panose="020B0400000000000000" pitchFamily="50" charset="-128"/>
                  <a:ea typeface="BIZ UDPゴシック" panose="020B0400000000000000" pitchFamily="50" charset="-128"/>
                  <a:sym typeface="BIZ UDPゴシック" panose="020B0400000000000000" pitchFamily="50" charset="-128"/>
                </a:rPr>
                <a:t>出会いやすいトラブルを紹介し、フィルタリングの活用や</a:t>
              </a:r>
              <a:br>
                <a:rPr kumimoji="1" lang="en-US" altLang="ja-JP" sz="1600" dirty="0">
                  <a:solidFill>
                    <a:srgbClr val="575757"/>
                  </a:solidFill>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600">
                  <a:solidFill>
                    <a:srgbClr val="575757"/>
                  </a:solidFill>
                  <a:latin typeface="BIZ UDPゴシック" panose="020B0400000000000000" pitchFamily="50" charset="-128"/>
                  <a:ea typeface="BIZ UDPゴシック" panose="020B0400000000000000" pitchFamily="50" charset="-128"/>
                  <a:sym typeface="BIZ UDPゴシック" panose="020B0400000000000000" pitchFamily="50" charset="-128"/>
                </a:rPr>
                <a:t>家庭内ルール作りなどを実践してもらう</a:t>
              </a:r>
            </a:p>
          </p:txBody>
        </p:sp>
        <p:sp>
          <p:nvSpPr>
            <p:cNvPr id="42" name="テキスト ボックス 4">
              <a:extLst>
                <a:ext uri="{FF2B5EF4-FFF2-40B4-BE49-F238E27FC236}">
                  <a16:creationId xmlns:a16="http://schemas.microsoft.com/office/drawing/2014/main" id="{81D23EA8-2905-CEAA-9362-29A7F1187BE1}"/>
                </a:ext>
              </a:extLst>
            </p:cNvPr>
            <p:cNvSpPr txBox="1">
              <a:spLocks noChangeAspect="1"/>
            </p:cNvSpPr>
            <p:nvPr/>
          </p:nvSpPr>
          <p:spPr bwMode="gray">
            <a:xfrm>
              <a:off x="788738" y="2812334"/>
              <a:ext cx="1051634" cy="319197"/>
            </a:xfrm>
            <a:prstGeom prst="roundRect">
              <a:avLst>
                <a:gd name="adj" fmla="val 50000"/>
              </a:avLst>
            </a:prstGeom>
            <a:solidFill>
              <a:srgbClr val="FF862C"/>
            </a:solidFill>
            <a:ln>
              <a:noFill/>
            </a:ln>
          </p:spPr>
          <p:txBody>
            <a:bodyPr wrap="square" lIns="0" tIns="0" rIns="0" bIns="0" rtlCol="0" anchor="ctr" anchorCtr="1">
              <a:noAutofit/>
            </a:bodyPr>
            <a:lstStyle>
              <a:defPPr>
                <a:defRPr lang="en-US"/>
              </a:defPPr>
              <a:lvl1pPr marR="0" lvl="0" indent="0" algn="ctr" defTabSz="914385" fontAlgn="auto">
                <a:lnSpc>
                  <a:spcPct val="100000"/>
                </a:lnSpc>
                <a:spcBef>
                  <a:spcPts val="0"/>
                </a:spcBef>
                <a:spcAft>
                  <a:spcPts val="0"/>
                </a:spcAft>
                <a:buClrTx/>
                <a:buSzTx/>
                <a:buFontTx/>
                <a:buNone/>
                <a:tabLst/>
                <a:defRPr kumimoji="1" sz="1400" b="1" i="0" u="none" strike="noStrike" cap="none" spc="67" normalizeH="0" baseline="0">
                  <a:ln>
                    <a:noFill/>
                  </a:ln>
                  <a:solidFill>
                    <a:srgbClr val="FFFFFF"/>
                  </a:solidFill>
                  <a:effectLst/>
                  <a:uLnTx/>
                  <a:uFillTx/>
                  <a:latin typeface="BIZ UDPゴシック" panose="020B0400000000000000" pitchFamily="50" charset="-128"/>
                  <a:ea typeface="BIZ UDPゴシック" panose="020B0400000000000000" pitchFamily="50" charset="-128"/>
                </a:defRPr>
              </a:lvl1pPr>
            </a:lstStyle>
            <a:p>
              <a:r>
                <a:rPr lang="en-US" altLang="ja-JP" sz="1600" b="0" dirty="0">
                  <a:sym typeface="BIZ UDPゴシック" panose="020B0400000000000000" pitchFamily="50" charset="-128"/>
                </a:rPr>
                <a:t>PART 2</a:t>
              </a:r>
            </a:p>
          </p:txBody>
        </p:sp>
        <p:sp>
          <p:nvSpPr>
            <p:cNvPr id="48" name="テキスト ボックス 5">
              <a:extLst>
                <a:ext uri="{FF2B5EF4-FFF2-40B4-BE49-F238E27FC236}">
                  <a16:creationId xmlns:a16="http://schemas.microsoft.com/office/drawing/2014/main" id="{9C226C03-2C4C-4D87-2340-DD92313606C2}"/>
                </a:ext>
              </a:extLst>
            </p:cNvPr>
            <p:cNvSpPr txBox="1"/>
            <p:nvPr/>
          </p:nvSpPr>
          <p:spPr bwMode="gray">
            <a:xfrm>
              <a:off x="1924226" y="2696465"/>
              <a:ext cx="3501600" cy="553998"/>
            </a:xfrm>
            <a:prstGeom prst="rect">
              <a:avLst/>
            </a:prstGeom>
            <a:noFill/>
          </p:spPr>
          <p:txBody>
            <a:bodyPr wrap="none" lIns="0" tIns="0" rIns="0" bIns="0" rtlCol="0" anchor="ctr">
              <a:noAutofit/>
            </a:bodyPr>
            <a:lstStyle/>
            <a:p>
              <a:pPr marL="0" marR="0" lvl="0" indent="0" defTabSz="914385" rtl="0" eaLnBrk="1" fontAlgn="auto" latinLnBrk="0" hangingPunct="1">
                <a:lnSpc>
                  <a:spcPct val="100000"/>
                </a:lnSpc>
                <a:spcBef>
                  <a:spcPts val="0"/>
                </a:spcBef>
                <a:spcAft>
                  <a:spcPts val="0"/>
                </a:spcAft>
                <a:buClrTx/>
                <a:buSzTx/>
                <a:buFontTx/>
                <a:buNone/>
                <a:tabLst/>
                <a:defRPr/>
              </a:pPr>
              <a:r>
                <a:rPr kumimoji="1" lang="ja-JP" altLang="en-US"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デジタル空間には</a:t>
              </a:r>
              <a:br>
                <a:rPr kumimoji="1" lang="en-US" altLang="ja-JP" i="0" u="none" strike="noStrike" kern="1200" cap="none" spc="67" normalizeH="0" baseline="0" noProof="0" dirty="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どんなトラブルがあるの</a:t>
              </a:r>
              <a:r>
                <a:rPr kumimoji="1" lang="en-US" altLang="ja-JP" i="0" u="none" strike="noStrike" kern="1200" cap="none" spc="67" normalizeH="0" baseline="0" noProof="0" dirty="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a:t>
              </a:r>
              <a:endParaRPr kumimoji="1" lang="ja-JP" altLang="en-US"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grpSp>
          <p:nvGrpSpPr>
            <p:cNvPr id="49" name="Group 48">
              <a:extLst>
                <a:ext uri="{FF2B5EF4-FFF2-40B4-BE49-F238E27FC236}">
                  <a16:creationId xmlns:a16="http://schemas.microsoft.com/office/drawing/2014/main" id="{BA057AB8-6FA9-4485-08EF-4E3AF2E19653}"/>
                </a:ext>
              </a:extLst>
            </p:cNvPr>
            <p:cNvGrpSpPr>
              <a:grpSpLocks noChangeAspect="1"/>
            </p:cNvGrpSpPr>
            <p:nvPr/>
          </p:nvGrpSpPr>
          <p:grpSpPr bwMode="gray">
            <a:xfrm>
              <a:off x="5844110" y="2860218"/>
              <a:ext cx="226490" cy="226490"/>
              <a:chOff x="982662" y="3868738"/>
              <a:chExt cx="269875" cy="269875"/>
            </a:xfrm>
          </p:grpSpPr>
          <p:sp>
            <p:nvSpPr>
              <p:cNvPr id="85" name="Oval 16">
                <a:extLst>
                  <a:ext uri="{FF2B5EF4-FFF2-40B4-BE49-F238E27FC236}">
                    <a16:creationId xmlns:a16="http://schemas.microsoft.com/office/drawing/2014/main" id="{691EABEB-A11D-F316-F2EB-D4E69755670A}"/>
                  </a:ext>
                </a:extLst>
              </p:cNvPr>
              <p:cNvSpPr>
                <a:spLocks noChangeArrowheads="1"/>
              </p:cNvSpPr>
              <p:nvPr/>
            </p:nvSpPr>
            <p:spPr bwMode="gray">
              <a:xfrm>
                <a:off x="982662" y="3868738"/>
                <a:ext cx="269875" cy="269875"/>
              </a:xfrm>
              <a:prstGeom prst="ellipse">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dirty="0">
                  <a:solidFill>
                    <a:schemeClr val="bg1"/>
                  </a:solidFill>
                </a:endParaRPr>
              </a:p>
            </p:txBody>
          </p:sp>
          <p:sp>
            <p:nvSpPr>
              <p:cNvPr id="86" name="Freeform 17">
                <a:extLst>
                  <a:ext uri="{FF2B5EF4-FFF2-40B4-BE49-F238E27FC236}">
                    <a16:creationId xmlns:a16="http://schemas.microsoft.com/office/drawing/2014/main" id="{BE559163-8CA6-3D53-2B3F-EB584FCC058D}"/>
                  </a:ext>
                </a:extLst>
              </p:cNvPr>
              <p:cNvSpPr>
                <a:spLocks/>
              </p:cNvSpPr>
              <p:nvPr/>
            </p:nvSpPr>
            <p:spPr bwMode="gray">
              <a:xfrm>
                <a:off x="1050925" y="3938588"/>
                <a:ext cx="133350" cy="128587"/>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dirty="0">
                  <a:solidFill>
                    <a:schemeClr val="bg1"/>
                  </a:solidFill>
                </a:endParaRPr>
              </a:p>
            </p:txBody>
          </p:sp>
        </p:grpSp>
        <p:sp>
          <p:nvSpPr>
            <p:cNvPr id="54" name="Rectangle: Rounded Corners 53">
              <a:extLst>
                <a:ext uri="{FF2B5EF4-FFF2-40B4-BE49-F238E27FC236}">
                  <a16:creationId xmlns:a16="http://schemas.microsoft.com/office/drawing/2014/main" id="{2448221B-BD08-AC96-98F6-F5AE45ED7C2A}"/>
                </a:ext>
              </a:extLst>
            </p:cNvPr>
            <p:cNvSpPr/>
            <p:nvPr/>
          </p:nvSpPr>
          <p:spPr bwMode="gray">
            <a:xfrm>
              <a:off x="723896" y="3478769"/>
              <a:ext cx="4673605" cy="880658"/>
            </a:xfrm>
            <a:prstGeom prst="roundRect">
              <a:avLst>
                <a:gd name="adj" fmla="val 8176"/>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marL="285750" indent="-285750">
                <a:buClr>
                  <a:srgbClr val="FF862C"/>
                </a:buClr>
                <a:buFont typeface="Arial" panose="020B0604020202020204" pitchFamily="34" charset="0"/>
                <a:buChar char="•"/>
              </a:pPr>
              <a:endParaRPr kumimoji="1"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55" name="正方形/長方形 14">
              <a:extLst>
                <a:ext uri="{FF2B5EF4-FFF2-40B4-BE49-F238E27FC236}">
                  <a16:creationId xmlns:a16="http://schemas.microsoft.com/office/drawing/2014/main" id="{B51A1688-87DF-268E-125B-B4D8480FC022}"/>
                </a:ext>
              </a:extLst>
            </p:cNvPr>
            <p:cNvSpPr/>
            <p:nvPr/>
          </p:nvSpPr>
          <p:spPr bwMode="gray">
            <a:xfrm>
              <a:off x="6178550" y="3616477"/>
              <a:ext cx="5187952" cy="605241"/>
            </a:xfrm>
            <a:prstGeom prst="rect">
              <a:avLst/>
            </a:prstGeom>
            <a:noFill/>
            <a:ln>
              <a:noFill/>
            </a:ln>
            <a:extLst>
              <a:ext uri="{909E8E84-426E-40DD-AFC4-6F175D3DCCD1}">
                <a14:hiddenFill xmlns:a14="http://schemas.microsoft.com/office/drawing/2010/main">
                  <a:solidFill>
                    <a:schemeClr val="bg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defTabSz="914385">
                <a:buFont typeface="Trebuchet MS" panose="020B0603020202020204" pitchFamily="34" charset="0"/>
                <a:buChar char="​"/>
                <a:tabLst>
                  <a:tab pos="716528" algn="l"/>
                </a:tabLst>
              </a:pPr>
              <a:r>
                <a:rPr kumimoji="1" lang="ja-JP" altLang="en-US" sz="1600">
                  <a:solidFill>
                    <a:srgbClr val="575757"/>
                  </a:solidFill>
                  <a:latin typeface="BIZ UDPゴシック" panose="020B0400000000000000" pitchFamily="50" charset="-128"/>
                  <a:ea typeface="BIZ UDPゴシック" panose="020B0400000000000000" pitchFamily="50" charset="-128"/>
                  <a:sym typeface="BIZ UDPゴシック" panose="020B0400000000000000" pitchFamily="50" charset="-128"/>
                </a:rPr>
                <a:t>情報発信時の注意や、トラブルに対応する具体的な行動を</a:t>
              </a:r>
              <a:br>
                <a:rPr kumimoji="1" lang="en-US" altLang="ja-JP" sz="1600" dirty="0">
                  <a:solidFill>
                    <a:srgbClr val="575757"/>
                  </a:solidFill>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600">
                  <a:solidFill>
                    <a:srgbClr val="575757"/>
                  </a:solidFill>
                  <a:latin typeface="BIZ UDPゴシック" panose="020B0400000000000000" pitchFamily="50" charset="-128"/>
                  <a:ea typeface="BIZ UDPゴシック" panose="020B0400000000000000" pitchFamily="50" charset="-128"/>
                  <a:sym typeface="BIZ UDPゴシック" panose="020B0400000000000000" pitchFamily="50" charset="-128"/>
                </a:rPr>
                <a:t>理解してもらう</a:t>
              </a:r>
            </a:p>
          </p:txBody>
        </p:sp>
        <p:sp>
          <p:nvSpPr>
            <p:cNvPr id="56" name="テキスト ボックス 6">
              <a:extLst>
                <a:ext uri="{FF2B5EF4-FFF2-40B4-BE49-F238E27FC236}">
                  <a16:creationId xmlns:a16="http://schemas.microsoft.com/office/drawing/2014/main" id="{099B7129-0AF1-0AAC-C308-3ECB8CD25EB1}"/>
                </a:ext>
              </a:extLst>
            </p:cNvPr>
            <p:cNvSpPr txBox="1">
              <a:spLocks noChangeAspect="1"/>
            </p:cNvSpPr>
            <p:nvPr/>
          </p:nvSpPr>
          <p:spPr bwMode="gray">
            <a:xfrm>
              <a:off x="788737" y="3753374"/>
              <a:ext cx="1071813" cy="325322"/>
            </a:xfrm>
            <a:prstGeom prst="roundRect">
              <a:avLst>
                <a:gd name="adj" fmla="val 50000"/>
              </a:avLst>
            </a:prstGeom>
            <a:solidFill>
              <a:srgbClr val="FF862C"/>
            </a:solidFill>
            <a:ln>
              <a:noFill/>
            </a:ln>
          </p:spPr>
          <p:txBody>
            <a:bodyPr wrap="square" lIns="0" tIns="0" rIns="0" bIns="0" rtlCol="0" anchor="ctr" anchorCtr="1">
              <a:noAutofit/>
            </a:bodyPr>
            <a:lstStyle>
              <a:defPPr>
                <a:defRPr lang="en-US"/>
              </a:defPPr>
              <a:lvl1pPr marR="0" lvl="0" indent="0" algn="ctr" defTabSz="914385" fontAlgn="auto">
                <a:lnSpc>
                  <a:spcPct val="100000"/>
                </a:lnSpc>
                <a:spcBef>
                  <a:spcPts val="0"/>
                </a:spcBef>
                <a:spcAft>
                  <a:spcPts val="0"/>
                </a:spcAft>
                <a:buClrTx/>
                <a:buSzTx/>
                <a:buFontTx/>
                <a:buNone/>
                <a:tabLst/>
                <a:defRPr kumimoji="1" sz="2133" b="1" i="0" u="none" strike="noStrike" cap="none" spc="67" normalizeH="0" baseline="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defRPr>
              </a:lvl1pPr>
            </a:lstStyle>
            <a:p>
              <a:r>
                <a:rPr lang="en-US" altLang="ja-JP" sz="1600" b="0" dirty="0">
                  <a:solidFill>
                    <a:srgbClr val="FFFFFF"/>
                  </a:solidFill>
                  <a:latin typeface="BIZ UDPゴシック" panose="020B0400000000000000" pitchFamily="50" charset="-128"/>
                  <a:ea typeface="BIZ UDPゴシック" panose="020B0400000000000000" pitchFamily="50" charset="-128"/>
                  <a:sym typeface="BIZ UDPゴシック" panose="020B0400000000000000" pitchFamily="50" charset="-128"/>
                </a:rPr>
                <a:t>PART 3</a:t>
              </a:r>
            </a:p>
          </p:txBody>
        </p:sp>
        <p:sp>
          <p:nvSpPr>
            <p:cNvPr id="57" name="テキスト ボックス 7">
              <a:extLst>
                <a:ext uri="{FF2B5EF4-FFF2-40B4-BE49-F238E27FC236}">
                  <a16:creationId xmlns:a16="http://schemas.microsoft.com/office/drawing/2014/main" id="{244293DC-789D-55C6-E817-8574E55E0655}"/>
                </a:ext>
              </a:extLst>
            </p:cNvPr>
            <p:cNvSpPr txBox="1"/>
            <p:nvPr/>
          </p:nvSpPr>
          <p:spPr bwMode="gray">
            <a:xfrm>
              <a:off x="1924226" y="3642099"/>
              <a:ext cx="3501600" cy="553998"/>
            </a:xfrm>
            <a:prstGeom prst="rect">
              <a:avLst/>
            </a:prstGeom>
            <a:noFill/>
          </p:spPr>
          <p:txBody>
            <a:bodyPr wrap="none" lIns="0" tIns="0" rIns="0" bIns="0" rtlCol="0" anchor="ctr">
              <a:noAutofit/>
            </a:bodyPr>
            <a:lstStyle/>
            <a:p>
              <a:pPr marL="0" marR="0" lvl="0" indent="0" defTabSz="914385" rtl="0" eaLnBrk="1" fontAlgn="auto" latinLnBrk="0" hangingPunct="1">
                <a:lnSpc>
                  <a:spcPct val="100000"/>
                </a:lnSpc>
                <a:spcBef>
                  <a:spcPts val="0"/>
                </a:spcBef>
                <a:spcAft>
                  <a:spcPts val="0"/>
                </a:spcAft>
                <a:buClrTx/>
                <a:buSzTx/>
                <a:buFontTx/>
                <a:buNone/>
                <a:tabLst/>
                <a:defRPr/>
              </a:pPr>
              <a:r>
                <a:rPr kumimoji="1" lang="ja-JP" altLang="en-US"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自分や周囲の人をトラブルから</a:t>
              </a:r>
              <a:br>
                <a:rPr kumimoji="1" lang="en-US" altLang="ja-JP" i="0" u="none" strike="noStrike" kern="1200" cap="none" spc="67" normalizeH="0" baseline="0" noProof="0" dirty="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守るためには</a:t>
              </a:r>
              <a:r>
                <a:rPr kumimoji="1" lang="en-US" altLang="ja-JP" i="0" u="none" strike="noStrike" kern="1200" cap="none" spc="67" normalizeH="0" baseline="0" noProof="0" dirty="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a:t>
              </a:r>
              <a:endParaRPr kumimoji="1" lang="ja-JP" altLang="en-US"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grpSp>
          <p:nvGrpSpPr>
            <p:cNvPr id="58" name="Group 57">
              <a:extLst>
                <a:ext uri="{FF2B5EF4-FFF2-40B4-BE49-F238E27FC236}">
                  <a16:creationId xmlns:a16="http://schemas.microsoft.com/office/drawing/2014/main" id="{8BE95128-497B-2CBD-AC04-36636F0D7F96}"/>
                </a:ext>
              </a:extLst>
            </p:cNvPr>
            <p:cNvGrpSpPr>
              <a:grpSpLocks noChangeAspect="1"/>
            </p:cNvGrpSpPr>
            <p:nvPr/>
          </p:nvGrpSpPr>
          <p:grpSpPr bwMode="gray">
            <a:xfrm>
              <a:off x="5844110" y="3805852"/>
              <a:ext cx="226490" cy="226490"/>
              <a:chOff x="982662" y="3868738"/>
              <a:chExt cx="269875" cy="269875"/>
            </a:xfrm>
          </p:grpSpPr>
          <p:sp>
            <p:nvSpPr>
              <p:cNvPr id="83" name="Oval 16">
                <a:extLst>
                  <a:ext uri="{FF2B5EF4-FFF2-40B4-BE49-F238E27FC236}">
                    <a16:creationId xmlns:a16="http://schemas.microsoft.com/office/drawing/2014/main" id="{14522296-02F4-AEAB-BB5E-91E57290B506}"/>
                  </a:ext>
                </a:extLst>
              </p:cNvPr>
              <p:cNvSpPr>
                <a:spLocks noChangeArrowheads="1"/>
              </p:cNvSpPr>
              <p:nvPr/>
            </p:nvSpPr>
            <p:spPr bwMode="gray">
              <a:xfrm>
                <a:off x="982662" y="3868738"/>
                <a:ext cx="269875" cy="269875"/>
              </a:xfrm>
              <a:prstGeom prst="ellipse">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dirty="0">
                  <a:solidFill>
                    <a:schemeClr val="bg1"/>
                  </a:solidFill>
                </a:endParaRPr>
              </a:p>
            </p:txBody>
          </p:sp>
          <p:sp>
            <p:nvSpPr>
              <p:cNvPr id="84" name="Freeform 17">
                <a:extLst>
                  <a:ext uri="{FF2B5EF4-FFF2-40B4-BE49-F238E27FC236}">
                    <a16:creationId xmlns:a16="http://schemas.microsoft.com/office/drawing/2014/main" id="{A3FF9FC8-BC53-16E6-D9FA-E0C76CC6635A}"/>
                  </a:ext>
                </a:extLst>
              </p:cNvPr>
              <p:cNvSpPr>
                <a:spLocks/>
              </p:cNvSpPr>
              <p:nvPr/>
            </p:nvSpPr>
            <p:spPr bwMode="gray">
              <a:xfrm>
                <a:off x="1050925" y="3938588"/>
                <a:ext cx="133350" cy="128587"/>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dirty="0">
                  <a:solidFill>
                    <a:schemeClr val="bg1"/>
                  </a:solidFill>
                </a:endParaRPr>
              </a:p>
            </p:txBody>
          </p:sp>
        </p:grpSp>
        <p:sp>
          <p:nvSpPr>
            <p:cNvPr id="59" name="Rectangle: Rounded Corners 58">
              <a:extLst>
                <a:ext uri="{FF2B5EF4-FFF2-40B4-BE49-F238E27FC236}">
                  <a16:creationId xmlns:a16="http://schemas.microsoft.com/office/drawing/2014/main" id="{45E0EE45-92B9-4C47-3684-C0F795EDC6E5}"/>
                </a:ext>
              </a:extLst>
            </p:cNvPr>
            <p:cNvSpPr/>
            <p:nvPr/>
          </p:nvSpPr>
          <p:spPr bwMode="gray">
            <a:xfrm>
              <a:off x="723896" y="4424403"/>
              <a:ext cx="4673605" cy="880658"/>
            </a:xfrm>
            <a:prstGeom prst="roundRect">
              <a:avLst>
                <a:gd name="adj" fmla="val 8176"/>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marL="285750" indent="-285750">
                <a:buClr>
                  <a:srgbClr val="FF862C"/>
                </a:buClr>
                <a:buFont typeface="Arial" panose="020B0604020202020204" pitchFamily="34" charset="0"/>
                <a:buChar char="•"/>
              </a:pPr>
              <a:endParaRPr kumimoji="1"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60" name="正方形/長方形 14">
              <a:extLst>
                <a:ext uri="{FF2B5EF4-FFF2-40B4-BE49-F238E27FC236}">
                  <a16:creationId xmlns:a16="http://schemas.microsoft.com/office/drawing/2014/main" id="{DD66F8C1-D5B0-2A80-7817-001955643172}"/>
                </a:ext>
              </a:extLst>
            </p:cNvPr>
            <p:cNvSpPr/>
            <p:nvPr/>
          </p:nvSpPr>
          <p:spPr bwMode="gray">
            <a:xfrm>
              <a:off x="6178550" y="4562111"/>
              <a:ext cx="5187952" cy="605241"/>
            </a:xfrm>
            <a:prstGeom prst="rect">
              <a:avLst/>
            </a:prstGeom>
            <a:noFill/>
            <a:ln>
              <a:noFill/>
            </a:ln>
            <a:extLst>
              <a:ext uri="{909E8E84-426E-40DD-AFC4-6F175D3DCCD1}">
                <a14:hiddenFill xmlns:a14="http://schemas.microsoft.com/office/drawing/2010/main">
                  <a:solidFill>
                    <a:schemeClr val="bg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defTabSz="914385">
                <a:buFont typeface="Trebuchet MS" panose="020B0603020202020204" pitchFamily="34" charset="0"/>
                <a:buChar char="​"/>
                <a:tabLst>
                  <a:tab pos="716528" algn="l"/>
                </a:tabLst>
              </a:pPr>
              <a:r>
                <a:rPr kumimoji="1" lang="ja-JP" altLang="en-US" sz="160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rPr>
                <a:t>ニセ・誤情報とは何かを理解し、情報を適切に扱う力を</a:t>
              </a:r>
              <a:br>
                <a:rPr kumimoji="1" lang="en-US" altLang="ja-JP" sz="1600" dirty="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60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rPr>
                <a:t>身につけてもらう</a:t>
              </a:r>
            </a:p>
          </p:txBody>
        </p:sp>
        <p:sp>
          <p:nvSpPr>
            <p:cNvPr id="63" name="テキスト ボックス 8">
              <a:extLst>
                <a:ext uri="{FF2B5EF4-FFF2-40B4-BE49-F238E27FC236}">
                  <a16:creationId xmlns:a16="http://schemas.microsoft.com/office/drawing/2014/main" id="{DD90C4E0-B2C8-AE19-F10B-68A0B88E0926}"/>
                </a:ext>
              </a:extLst>
            </p:cNvPr>
            <p:cNvSpPr txBox="1">
              <a:spLocks noChangeAspect="1"/>
            </p:cNvSpPr>
            <p:nvPr/>
          </p:nvSpPr>
          <p:spPr bwMode="gray">
            <a:xfrm>
              <a:off x="788737" y="4702070"/>
              <a:ext cx="1071813" cy="325322"/>
            </a:xfrm>
            <a:prstGeom prst="roundRect">
              <a:avLst>
                <a:gd name="adj" fmla="val 50000"/>
              </a:avLst>
            </a:prstGeom>
            <a:solidFill>
              <a:srgbClr val="FF862C"/>
            </a:solidFill>
            <a:ln>
              <a:noFill/>
            </a:ln>
          </p:spPr>
          <p:txBody>
            <a:bodyPr wrap="square" lIns="0" tIns="0" rIns="0" bIns="0" rtlCol="0" anchor="ctr" anchorCtr="1">
              <a:noAutofit/>
            </a:bodyPr>
            <a:lstStyle>
              <a:defPPr>
                <a:defRPr lang="en-US"/>
              </a:defPPr>
              <a:lvl1pPr marR="0" lvl="0" indent="0" algn="ctr" defTabSz="914385" fontAlgn="auto">
                <a:lnSpc>
                  <a:spcPct val="100000"/>
                </a:lnSpc>
                <a:spcBef>
                  <a:spcPts val="0"/>
                </a:spcBef>
                <a:spcAft>
                  <a:spcPts val="0"/>
                </a:spcAft>
                <a:buClrTx/>
                <a:buSzTx/>
                <a:buFontTx/>
                <a:buNone/>
                <a:tabLst/>
                <a:defRPr kumimoji="1" sz="2133" b="1" i="0" u="none" strike="noStrike" cap="none" spc="67" normalizeH="0" baseline="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defRPr>
              </a:lvl1pPr>
            </a:lstStyle>
            <a:p>
              <a:r>
                <a:rPr lang="en-US" altLang="ja-JP" sz="1600" b="0" dirty="0">
                  <a:solidFill>
                    <a:srgbClr val="FFFFFF"/>
                  </a:solidFill>
                  <a:latin typeface="BIZ UDPゴシック" panose="020B0400000000000000" pitchFamily="50" charset="-128"/>
                  <a:ea typeface="BIZ UDPゴシック" panose="020B0400000000000000" pitchFamily="50" charset="-128"/>
                  <a:sym typeface="BIZ UDPゴシック" panose="020B0400000000000000" pitchFamily="50" charset="-128"/>
                </a:rPr>
                <a:t>PART 4</a:t>
              </a:r>
            </a:p>
          </p:txBody>
        </p:sp>
        <p:sp>
          <p:nvSpPr>
            <p:cNvPr id="65" name="テキスト ボックス 7">
              <a:extLst>
                <a:ext uri="{FF2B5EF4-FFF2-40B4-BE49-F238E27FC236}">
                  <a16:creationId xmlns:a16="http://schemas.microsoft.com/office/drawing/2014/main" id="{645266F3-7C23-CF65-EEB2-7D5981DBA830}"/>
                </a:ext>
              </a:extLst>
            </p:cNvPr>
            <p:cNvSpPr txBox="1"/>
            <p:nvPr/>
          </p:nvSpPr>
          <p:spPr bwMode="gray">
            <a:xfrm>
              <a:off x="1924226" y="4587732"/>
              <a:ext cx="3501600" cy="553998"/>
            </a:xfrm>
            <a:prstGeom prst="rect">
              <a:avLst/>
            </a:prstGeom>
            <a:noFill/>
          </p:spPr>
          <p:txBody>
            <a:bodyPr wrap="none" lIns="0" tIns="0" rIns="0" bIns="0" rtlCol="0" anchor="ctr">
              <a:noAutofit/>
            </a:bodyPr>
            <a:lstStyle/>
            <a:p>
              <a:pPr marL="0" marR="0" lvl="0" indent="0" defTabSz="914385" rtl="0" eaLnBrk="1" fontAlgn="auto" latinLnBrk="0" hangingPunct="1">
                <a:lnSpc>
                  <a:spcPct val="100000"/>
                </a:lnSpc>
                <a:spcBef>
                  <a:spcPts val="0"/>
                </a:spcBef>
                <a:spcAft>
                  <a:spcPts val="0"/>
                </a:spcAft>
                <a:buClrTx/>
                <a:buSzTx/>
                <a:buFontTx/>
                <a:buNone/>
                <a:tabLst/>
                <a:defRPr/>
              </a:pPr>
              <a:r>
                <a:rPr kumimoji="1" lang="ja-JP" altLang="en-US"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社会を</a:t>
              </a:r>
              <a:r>
                <a:rPr kumimoji="1" lang="ja-JP" altLang="en-US" spc="67">
                  <a:latin typeface="BIZ UDPゴシック" panose="020B0400000000000000" pitchFamily="50" charset="-128"/>
                  <a:ea typeface="BIZ UDPゴシック" panose="020B0400000000000000" pitchFamily="50" charset="-128"/>
                  <a:sym typeface="BIZ UDPゴシック" panose="020B0400000000000000" pitchFamily="50" charset="-128"/>
                </a:rPr>
                <a:t>リスク</a:t>
              </a:r>
              <a:r>
                <a:rPr kumimoji="1" lang="ja-JP" altLang="en-US"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から守るためには</a:t>
              </a:r>
              <a:r>
                <a:rPr kumimoji="1" lang="en-US" altLang="ja-JP" i="0" u="none" strike="noStrike" kern="1200" cap="none" spc="67" normalizeH="0" baseline="0" noProof="0" dirty="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a:t>
              </a:r>
              <a:endParaRPr kumimoji="1" lang="ja-JP" altLang="en-US"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grpSp>
          <p:nvGrpSpPr>
            <p:cNvPr id="66" name="Group 65">
              <a:extLst>
                <a:ext uri="{FF2B5EF4-FFF2-40B4-BE49-F238E27FC236}">
                  <a16:creationId xmlns:a16="http://schemas.microsoft.com/office/drawing/2014/main" id="{E579B1B8-734A-D9E8-F17A-6415C56BA7FB}"/>
                </a:ext>
              </a:extLst>
            </p:cNvPr>
            <p:cNvGrpSpPr>
              <a:grpSpLocks noChangeAspect="1"/>
            </p:cNvGrpSpPr>
            <p:nvPr/>
          </p:nvGrpSpPr>
          <p:grpSpPr bwMode="gray">
            <a:xfrm>
              <a:off x="5844110" y="4751486"/>
              <a:ext cx="226490" cy="226490"/>
              <a:chOff x="982662" y="3868738"/>
              <a:chExt cx="269875" cy="269875"/>
            </a:xfrm>
          </p:grpSpPr>
          <p:sp>
            <p:nvSpPr>
              <p:cNvPr id="81" name="Oval 16">
                <a:extLst>
                  <a:ext uri="{FF2B5EF4-FFF2-40B4-BE49-F238E27FC236}">
                    <a16:creationId xmlns:a16="http://schemas.microsoft.com/office/drawing/2014/main" id="{BCE32789-7B51-4825-CCC2-A1BFEE84E514}"/>
                  </a:ext>
                </a:extLst>
              </p:cNvPr>
              <p:cNvSpPr>
                <a:spLocks noChangeArrowheads="1"/>
              </p:cNvSpPr>
              <p:nvPr/>
            </p:nvSpPr>
            <p:spPr bwMode="gray">
              <a:xfrm>
                <a:off x="982662" y="3868738"/>
                <a:ext cx="269875" cy="269875"/>
              </a:xfrm>
              <a:prstGeom prst="ellipse">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dirty="0">
                  <a:solidFill>
                    <a:schemeClr val="bg1"/>
                  </a:solidFill>
                </a:endParaRPr>
              </a:p>
            </p:txBody>
          </p:sp>
          <p:sp>
            <p:nvSpPr>
              <p:cNvPr id="82" name="Freeform 17">
                <a:extLst>
                  <a:ext uri="{FF2B5EF4-FFF2-40B4-BE49-F238E27FC236}">
                    <a16:creationId xmlns:a16="http://schemas.microsoft.com/office/drawing/2014/main" id="{B199A42C-8DA7-EB09-6383-FB2CD69EFEEE}"/>
                  </a:ext>
                </a:extLst>
              </p:cNvPr>
              <p:cNvSpPr>
                <a:spLocks/>
              </p:cNvSpPr>
              <p:nvPr/>
            </p:nvSpPr>
            <p:spPr bwMode="gray">
              <a:xfrm>
                <a:off x="1050925" y="3938588"/>
                <a:ext cx="133350" cy="128587"/>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dirty="0">
                  <a:solidFill>
                    <a:schemeClr val="bg1"/>
                  </a:solidFill>
                </a:endParaRPr>
              </a:p>
            </p:txBody>
          </p:sp>
        </p:grpSp>
        <p:sp>
          <p:nvSpPr>
            <p:cNvPr id="67" name="Rectangle: Rounded Corners 66">
              <a:extLst>
                <a:ext uri="{FF2B5EF4-FFF2-40B4-BE49-F238E27FC236}">
                  <a16:creationId xmlns:a16="http://schemas.microsoft.com/office/drawing/2014/main" id="{33A39E01-2CC3-1D57-A23D-BA3F2F8901F0}"/>
                </a:ext>
              </a:extLst>
            </p:cNvPr>
            <p:cNvSpPr/>
            <p:nvPr/>
          </p:nvSpPr>
          <p:spPr bwMode="gray">
            <a:xfrm>
              <a:off x="723896" y="5370037"/>
              <a:ext cx="4673605" cy="880658"/>
            </a:xfrm>
            <a:prstGeom prst="roundRect">
              <a:avLst>
                <a:gd name="adj" fmla="val 8176"/>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marL="285750" indent="-285750">
                <a:buClr>
                  <a:srgbClr val="FF862C"/>
                </a:buClr>
                <a:buFont typeface="Arial" panose="020B0604020202020204" pitchFamily="34" charset="0"/>
                <a:buChar char="•"/>
              </a:pPr>
              <a:endParaRPr kumimoji="1"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68" name="正方形/長方形 14">
              <a:extLst>
                <a:ext uri="{FF2B5EF4-FFF2-40B4-BE49-F238E27FC236}">
                  <a16:creationId xmlns:a16="http://schemas.microsoft.com/office/drawing/2014/main" id="{27992904-2652-CC7D-8F3D-A21A918C1309}"/>
                </a:ext>
              </a:extLst>
            </p:cNvPr>
            <p:cNvSpPr/>
            <p:nvPr/>
          </p:nvSpPr>
          <p:spPr bwMode="gray">
            <a:xfrm>
              <a:off x="6178550" y="5507746"/>
              <a:ext cx="5187952" cy="605241"/>
            </a:xfrm>
            <a:prstGeom prst="rect">
              <a:avLst/>
            </a:prstGeom>
            <a:noFill/>
            <a:ln>
              <a:noFill/>
            </a:ln>
            <a:extLst>
              <a:ext uri="{909E8E84-426E-40DD-AFC4-6F175D3DCCD1}">
                <a14:hiddenFill xmlns:a14="http://schemas.microsoft.com/office/drawing/2010/main">
                  <a:solidFill>
                    <a:schemeClr val="bg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defTabSz="914385">
                <a:buFont typeface="Trebuchet MS" panose="020B0603020202020204" pitchFamily="34" charset="0"/>
                <a:buChar char="​"/>
                <a:tabLst>
                  <a:tab pos="716528" algn="l"/>
                </a:tabLst>
              </a:pPr>
              <a:r>
                <a:rPr kumimoji="1" lang="ja-JP" altLang="en-US" sz="160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rPr>
                <a:t>デジタル技術を活用した便利なサービスを知り、積極的に</a:t>
              </a:r>
              <a:br>
                <a:rPr kumimoji="1" lang="en-US" altLang="ja-JP" sz="1600" dirty="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60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rPr>
                <a:t>活用してもらう</a:t>
              </a:r>
            </a:p>
          </p:txBody>
        </p:sp>
        <p:sp>
          <p:nvSpPr>
            <p:cNvPr id="70" name="テキスト ボックス 3">
              <a:extLst>
                <a:ext uri="{FF2B5EF4-FFF2-40B4-BE49-F238E27FC236}">
                  <a16:creationId xmlns:a16="http://schemas.microsoft.com/office/drawing/2014/main" id="{DDB8B691-9C29-5CE9-1EBE-044CE9282D47}"/>
                </a:ext>
              </a:extLst>
            </p:cNvPr>
            <p:cNvSpPr txBox="1"/>
            <p:nvPr/>
          </p:nvSpPr>
          <p:spPr bwMode="gray">
            <a:xfrm>
              <a:off x="1924226" y="5533367"/>
              <a:ext cx="3501600" cy="553998"/>
            </a:xfrm>
            <a:prstGeom prst="rect">
              <a:avLst/>
            </a:prstGeom>
            <a:noFill/>
          </p:spPr>
          <p:txBody>
            <a:bodyPr wrap="none" lIns="0" tIns="0" rIns="0" bIns="0" rtlCol="0" anchor="ctr">
              <a:noAutofit/>
            </a:bodyPr>
            <a:lstStyle/>
            <a:p>
              <a:pPr marL="0" marR="0" lvl="0" indent="0" defTabSz="914385" rtl="0" eaLnBrk="1" fontAlgn="auto" latinLnBrk="0" hangingPunct="1">
                <a:lnSpc>
                  <a:spcPct val="100000"/>
                </a:lnSpc>
                <a:spcBef>
                  <a:spcPts val="0"/>
                </a:spcBef>
                <a:spcAft>
                  <a:spcPts val="0"/>
                </a:spcAft>
                <a:buClrTx/>
                <a:buSzTx/>
                <a:buFontTx/>
                <a:buNone/>
                <a:tabLst/>
                <a:defRPr/>
              </a:pPr>
              <a:r>
                <a:rPr kumimoji="1" lang="ja-JP" altLang="en-US"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デジタル技術を活用すると</a:t>
              </a:r>
              <a:br>
                <a:rPr kumimoji="1" lang="en-US" altLang="ja-JP" i="0" u="none" strike="noStrike" kern="1200" cap="none" spc="67" normalizeH="0" baseline="0" noProof="0" dirty="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何ができるの</a:t>
              </a:r>
              <a:r>
                <a:rPr kumimoji="1" lang="en-US" altLang="ja-JP" i="0" u="none" strike="noStrike" kern="1200" cap="none" spc="67" normalizeH="0" baseline="0" noProof="0" dirty="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a:t>
              </a:r>
              <a:endParaRPr kumimoji="1" lang="ja-JP" altLang="en-US"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71" name="テキスト ボックス 8">
              <a:extLst>
                <a:ext uri="{FF2B5EF4-FFF2-40B4-BE49-F238E27FC236}">
                  <a16:creationId xmlns:a16="http://schemas.microsoft.com/office/drawing/2014/main" id="{8EFCB710-0841-6705-0D67-7FB1EA901DE0}"/>
                </a:ext>
              </a:extLst>
            </p:cNvPr>
            <p:cNvSpPr txBox="1">
              <a:spLocks noChangeAspect="1"/>
            </p:cNvSpPr>
            <p:nvPr/>
          </p:nvSpPr>
          <p:spPr bwMode="gray">
            <a:xfrm>
              <a:off x="788737" y="5647705"/>
              <a:ext cx="1071813" cy="325322"/>
            </a:xfrm>
            <a:prstGeom prst="roundRect">
              <a:avLst>
                <a:gd name="adj" fmla="val 50000"/>
              </a:avLst>
            </a:prstGeom>
            <a:solidFill>
              <a:srgbClr val="FF862C"/>
            </a:solidFill>
            <a:ln>
              <a:noFill/>
            </a:ln>
          </p:spPr>
          <p:txBody>
            <a:bodyPr wrap="square" lIns="0" tIns="0" rIns="0" bIns="0" rtlCol="0" anchor="ctr" anchorCtr="1">
              <a:noAutofit/>
            </a:bodyPr>
            <a:lstStyle>
              <a:defPPr>
                <a:defRPr lang="en-US"/>
              </a:defPPr>
              <a:lvl1pPr marR="0" lvl="0" indent="0" algn="ctr" defTabSz="914385" fontAlgn="auto">
                <a:lnSpc>
                  <a:spcPct val="100000"/>
                </a:lnSpc>
                <a:spcBef>
                  <a:spcPts val="0"/>
                </a:spcBef>
                <a:spcAft>
                  <a:spcPts val="0"/>
                </a:spcAft>
                <a:buClrTx/>
                <a:buSzTx/>
                <a:buFontTx/>
                <a:buNone/>
                <a:tabLst/>
                <a:defRPr kumimoji="1" sz="2133" b="1" i="0" u="none" strike="noStrike" cap="none" spc="67" normalizeH="0" baseline="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defRPr>
              </a:lvl1pPr>
            </a:lstStyle>
            <a:p>
              <a:r>
                <a:rPr lang="en-US" altLang="ja-JP" sz="1600" b="0" dirty="0">
                  <a:solidFill>
                    <a:srgbClr val="FFFFFF"/>
                  </a:solidFill>
                  <a:latin typeface="BIZ UDPゴシック" panose="020B0400000000000000" pitchFamily="50" charset="-128"/>
                  <a:ea typeface="BIZ UDPゴシック" panose="020B0400000000000000" pitchFamily="50" charset="-128"/>
                  <a:sym typeface="BIZ UDPゴシック" panose="020B0400000000000000" pitchFamily="50" charset="-128"/>
                </a:rPr>
                <a:t>PART 5</a:t>
              </a:r>
            </a:p>
          </p:txBody>
        </p:sp>
        <p:grpSp>
          <p:nvGrpSpPr>
            <p:cNvPr id="72" name="Group 71">
              <a:extLst>
                <a:ext uri="{FF2B5EF4-FFF2-40B4-BE49-F238E27FC236}">
                  <a16:creationId xmlns:a16="http://schemas.microsoft.com/office/drawing/2014/main" id="{27C1D663-FF61-57C9-EE50-558EFDB8430C}"/>
                </a:ext>
              </a:extLst>
            </p:cNvPr>
            <p:cNvGrpSpPr>
              <a:grpSpLocks noChangeAspect="1"/>
            </p:cNvGrpSpPr>
            <p:nvPr/>
          </p:nvGrpSpPr>
          <p:grpSpPr bwMode="gray">
            <a:xfrm>
              <a:off x="5844110" y="5697121"/>
              <a:ext cx="226490" cy="226490"/>
              <a:chOff x="982662" y="3868738"/>
              <a:chExt cx="269875" cy="269875"/>
            </a:xfrm>
          </p:grpSpPr>
          <p:sp>
            <p:nvSpPr>
              <p:cNvPr id="79" name="Oval 16">
                <a:extLst>
                  <a:ext uri="{FF2B5EF4-FFF2-40B4-BE49-F238E27FC236}">
                    <a16:creationId xmlns:a16="http://schemas.microsoft.com/office/drawing/2014/main" id="{C13B56AA-75B0-E93F-975C-2E00DAA1489D}"/>
                  </a:ext>
                </a:extLst>
              </p:cNvPr>
              <p:cNvSpPr>
                <a:spLocks noChangeArrowheads="1"/>
              </p:cNvSpPr>
              <p:nvPr/>
            </p:nvSpPr>
            <p:spPr bwMode="gray">
              <a:xfrm>
                <a:off x="982662" y="3868738"/>
                <a:ext cx="269875" cy="269875"/>
              </a:xfrm>
              <a:prstGeom prst="ellipse">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dirty="0">
                  <a:solidFill>
                    <a:schemeClr val="bg1"/>
                  </a:solidFill>
                </a:endParaRPr>
              </a:p>
            </p:txBody>
          </p:sp>
          <p:sp>
            <p:nvSpPr>
              <p:cNvPr id="80" name="Freeform 17">
                <a:extLst>
                  <a:ext uri="{FF2B5EF4-FFF2-40B4-BE49-F238E27FC236}">
                    <a16:creationId xmlns:a16="http://schemas.microsoft.com/office/drawing/2014/main" id="{C3040693-92C9-76A0-8CBC-BC0E5D4E31EC}"/>
                  </a:ext>
                </a:extLst>
              </p:cNvPr>
              <p:cNvSpPr>
                <a:spLocks/>
              </p:cNvSpPr>
              <p:nvPr/>
            </p:nvSpPr>
            <p:spPr bwMode="gray">
              <a:xfrm>
                <a:off x="1050925" y="3938588"/>
                <a:ext cx="133350" cy="128587"/>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dirty="0">
                  <a:solidFill>
                    <a:schemeClr val="bg1"/>
                  </a:solidFill>
                </a:endParaRPr>
              </a:p>
            </p:txBody>
          </p:sp>
        </p:grpSp>
        <p:sp>
          <p:nvSpPr>
            <p:cNvPr id="73" name="Rectangle 72">
              <a:extLst>
                <a:ext uri="{FF2B5EF4-FFF2-40B4-BE49-F238E27FC236}">
                  <a16:creationId xmlns:a16="http://schemas.microsoft.com/office/drawing/2014/main" id="{B0D30B1C-52EA-A484-E646-DA8B5A536AA4}"/>
                </a:ext>
              </a:extLst>
            </p:cNvPr>
            <p:cNvSpPr/>
            <p:nvPr/>
          </p:nvSpPr>
          <p:spPr bwMode="gray">
            <a:xfrm>
              <a:off x="1409700" y="1150551"/>
              <a:ext cx="4041526" cy="276999"/>
            </a:xfrm>
            <a:prstGeom prst="rect">
              <a:avLst/>
            </a:prstGeom>
            <a:noFill/>
            <a:ln w="12700" cap="flat" cmpd="sng" algn="ctr">
              <a:noFill/>
              <a:prstDash val="solid"/>
              <a:miter lim="800000"/>
            </a:ln>
            <a:effectLst/>
            <a:extLst>
              <a:ext uri="{909E8E84-426E-40DD-AFC4-6F175D3DCCD1}">
                <a14:hiddenFill xmlns:a14="http://schemas.microsoft.com/office/drawing/2010/main">
                  <a:solidFill>
                    <a:srgbClr val="FFD18D"/>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kumimoji="1" lang="ja-JP" altLang="en-US">
                  <a:solidFill>
                    <a:srgbClr val="3C3C3C"/>
                  </a:solidFill>
                  <a:latin typeface="BIZ UDPゴシック" panose="020B0400000000000000" pitchFamily="50" charset="-128"/>
                  <a:ea typeface="BIZ UDPゴシック" panose="020B0400000000000000" pitchFamily="50" charset="-128"/>
                  <a:sym typeface="BIZ UDPゴシック" panose="020B0400000000000000" pitchFamily="50" charset="-128"/>
                </a:rPr>
                <a:t>教材の目次</a:t>
              </a:r>
            </a:p>
          </p:txBody>
        </p:sp>
        <p:sp>
          <p:nvSpPr>
            <p:cNvPr id="74" name="Rectangle 73">
              <a:extLst>
                <a:ext uri="{FF2B5EF4-FFF2-40B4-BE49-F238E27FC236}">
                  <a16:creationId xmlns:a16="http://schemas.microsoft.com/office/drawing/2014/main" id="{622126ED-2F9D-720E-8CBE-2A4D7ECD1028}"/>
                </a:ext>
              </a:extLst>
            </p:cNvPr>
            <p:cNvSpPr/>
            <p:nvPr/>
          </p:nvSpPr>
          <p:spPr bwMode="gray">
            <a:xfrm>
              <a:off x="6273800" y="1150551"/>
              <a:ext cx="5073652" cy="276999"/>
            </a:xfrm>
            <a:prstGeom prst="rect">
              <a:avLst/>
            </a:prstGeom>
            <a:noFill/>
            <a:ln w="12700" cap="flat" cmpd="sng" algn="ctr">
              <a:noFill/>
              <a:prstDash val="solid"/>
              <a:miter lim="800000"/>
            </a:ln>
            <a:effectLst/>
            <a:extLst>
              <a:ext uri="{909E8E84-426E-40DD-AFC4-6F175D3DCCD1}">
                <a14:hiddenFill xmlns:a14="http://schemas.microsoft.com/office/drawing/2010/main">
                  <a:solidFill>
                    <a:srgbClr val="FFD18D"/>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kumimoji="1" lang="ja-JP" altLang="en-US">
                  <a:solidFill>
                    <a:srgbClr val="3C3C3C"/>
                  </a:solidFill>
                  <a:latin typeface="BIZ UDPゴシック" panose="020B0400000000000000" pitchFamily="50" charset="-128"/>
                  <a:ea typeface="BIZ UDPゴシック" panose="020B0400000000000000" pitchFamily="50" charset="-128"/>
                  <a:sym typeface="BIZ UDPゴシック" panose="020B0400000000000000" pitchFamily="50" charset="-128"/>
                </a:rPr>
                <a:t>各</a:t>
              </a:r>
              <a:r>
                <a:rPr kumimoji="1" lang="en-US" altLang="ja-JP" dirty="0">
                  <a:solidFill>
                    <a:srgbClr val="3C3C3C"/>
                  </a:solidFill>
                  <a:latin typeface="BIZ UDPゴシック" panose="020B0400000000000000" pitchFamily="50" charset="-128"/>
                  <a:ea typeface="BIZ UDPゴシック" panose="020B0400000000000000" pitchFamily="50" charset="-128"/>
                  <a:sym typeface="BIZ UDPゴシック" panose="020B0400000000000000" pitchFamily="50" charset="-128"/>
                </a:rPr>
                <a:t>PART</a:t>
              </a:r>
              <a:r>
                <a:rPr kumimoji="1" lang="ja-JP" altLang="en-US">
                  <a:solidFill>
                    <a:srgbClr val="3C3C3C"/>
                  </a:solidFill>
                  <a:latin typeface="BIZ UDPゴシック" panose="020B0400000000000000" pitchFamily="50" charset="-128"/>
                  <a:ea typeface="BIZ UDPゴシック" panose="020B0400000000000000" pitchFamily="50" charset="-128"/>
                  <a:sym typeface="BIZ UDPゴシック" panose="020B0400000000000000" pitchFamily="50" charset="-128"/>
                </a:rPr>
                <a:t>の目的</a:t>
              </a:r>
            </a:p>
          </p:txBody>
        </p:sp>
        <p:grpSp>
          <p:nvGrpSpPr>
            <p:cNvPr id="75" name="bcgIcons_Target ">
              <a:extLst>
                <a:ext uri="{FF2B5EF4-FFF2-40B4-BE49-F238E27FC236}">
                  <a16:creationId xmlns:a16="http://schemas.microsoft.com/office/drawing/2014/main" id="{DD693132-498D-B75C-A175-1EE8CC3927CF}"/>
                </a:ext>
              </a:extLst>
            </p:cNvPr>
            <p:cNvGrpSpPr>
              <a:grpSpLocks noChangeAspect="1"/>
            </p:cNvGrpSpPr>
            <p:nvPr/>
          </p:nvGrpSpPr>
          <p:grpSpPr bwMode="gray">
            <a:xfrm>
              <a:off x="5680456" y="1007994"/>
              <a:ext cx="561594" cy="562114"/>
              <a:chOff x="1682" y="0"/>
              <a:chExt cx="4316" cy="4320"/>
            </a:xfrm>
          </p:grpSpPr>
          <p:sp>
            <p:nvSpPr>
              <p:cNvPr id="76" name="AutoShape 23">
                <a:extLst>
                  <a:ext uri="{FF2B5EF4-FFF2-40B4-BE49-F238E27FC236}">
                    <a16:creationId xmlns:a16="http://schemas.microsoft.com/office/drawing/2014/main" id="{AFB790AC-8734-4C7D-5E6C-1D8F4AC24F50}"/>
                  </a:ext>
                </a:extLst>
              </p:cNvPr>
              <p:cNvSpPr>
                <a:spLocks noChangeAspect="1" noChangeArrowheads="1" noTextEdit="1"/>
              </p:cNvSpPr>
              <p:nvPr/>
            </p:nvSpPr>
            <p:spPr bwMode="gray">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Freeform 25">
                <a:extLst>
                  <a:ext uri="{FF2B5EF4-FFF2-40B4-BE49-F238E27FC236}">
                    <a16:creationId xmlns:a16="http://schemas.microsoft.com/office/drawing/2014/main" id="{DC302097-3AB7-0AF1-8A14-32C639E60FD7}"/>
                  </a:ext>
                </a:extLst>
              </p:cNvPr>
              <p:cNvSpPr>
                <a:spLocks noEditPoints="1"/>
              </p:cNvSpPr>
              <p:nvPr/>
            </p:nvSpPr>
            <p:spPr bwMode="gray">
              <a:xfrm>
                <a:off x="3782" y="838"/>
                <a:ext cx="1832" cy="1367"/>
              </a:xfrm>
              <a:custGeom>
                <a:avLst/>
                <a:gdLst>
                  <a:gd name="T0" fmla="*/ 25 w 978"/>
                  <a:gd name="T1" fmla="*/ 729 h 729"/>
                  <a:gd name="T2" fmla="*/ 7 w 978"/>
                  <a:gd name="T3" fmla="*/ 719 h 729"/>
                  <a:gd name="T4" fmla="*/ 13 w 978"/>
                  <a:gd name="T5" fmla="*/ 689 h 729"/>
                  <a:gd name="T6" fmla="*/ 888 w 978"/>
                  <a:gd name="T7" fmla="*/ 86 h 729"/>
                  <a:gd name="T8" fmla="*/ 919 w 978"/>
                  <a:gd name="T9" fmla="*/ 91 h 729"/>
                  <a:gd name="T10" fmla="*/ 913 w 978"/>
                  <a:gd name="T11" fmla="*/ 122 h 729"/>
                  <a:gd name="T12" fmla="*/ 38 w 978"/>
                  <a:gd name="T13" fmla="*/ 725 h 729"/>
                  <a:gd name="T14" fmla="*/ 25 w 978"/>
                  <a:gd name="T15" fmla="*/ 729 h 729"/>
                  <a:gd name="T16" fmla="*/ 578 w 978"/>
                  <a:gd name="T17" fmla="*/ 254 h 729"/>
                  <a:gd name="T18" fmla="*/ 586 w 978"/>
                  <a:gd name="T19" fmla="*/ 258 h 729"/>
                  <a:gd name="T20" fmla="*/ 825 w 978"/>
                  <a:gd name="T21" fmla="*/ 93 h 729"/>
                  <a:gd name="T22" fmla="*/ 826 w 978"/>
                  <a:gd name="T23" fmla="*/ 91 h 729"/>
                  <a:gd name="T24" fmla="*/ 849 w 978"/>
                  <a:gd name="T25" fmla="*/ 8 h 729"/>
                  <a:gd name="T26" fmla="*/ 841 w 978"/>
                  <a:gd name="T27" fmla="*/ 3 h 729"/>
                  <a:gd name="T28" fmla="*/ 602 w 978"/>
                  <a:gd name="T29" fmla="*/ 166 h 729"/>
                  <a:gd name="T30" fmla="*/ 599 w 978"/>
                  <a:gd name="T31" fmla="*/ 171 h 729"/>
                  <a:gd name="T32" fmla="*/ 578 w 978"/>
                  <a:gd name="T33" fmla="*/ 254 h 729"/>
                  <a:gd name="T34" fmla="*/ 646 w 978"/>
                  <a:gd name="T35" fmla="*/ 352 h 729"/>
                  <a:gd name="T36" fmla="*/ 730 w 978"/>
                  <a:gd name="T37" fmla="*/ 362 h 729"/>
                  <a:gd name="T38" fmla="*/ 736 w 978"/>
                  <a:gd name="T39" fmla="*/ 361 h 729"/>
                  <a:gd name="T40" fmla="*/ 974 w 978"/>
                  <a:gd name="T41" fmla="*/ 196 h 729"/>
                  <a:gd name="T42" fmla="*/ 972 w 978"/>
                  <a:gd name="T43" fmla="*/ 187 h 729"/>
                  <a:gd name="T44" fmla="*/ 886 w 978"/>
                  <a:gd name="T45" fmla="*/ 179 h 729"/>
                  <a:gd name="T46" fmla="*/ 884 w 978"/>
                  <a:gd name="T47" fmla="*/ 179 h 729"/>
                  <a:gd name="T48" fmla="*/ 644 w 978"/>
                  <a:gd name="T49" fmla="*/ 343 h 729"/>
                  <a:gd name="T50" fmla="*/ 646 w 978"/>
                  <a:gd name="T51" fmla="*/ 352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78" h="729">
                    <a:moveTo>
                      <a:pt x="25" y="729"/>
                    </a:moveTo>
                    <a:cubicBezTo>
                      <a:pt x="18" y="729"/>
                      <a:pt x="11" y="726"/>
                      <a:pt x="7" y="719"/>
                    </a:cubicBezTo>
                    <a:cubicBezTo>
                      <a:pt x="0" y="709"/>
                      <a:pt x="3" y="696"/>
                      <a:pt x="13" y="689"/>
                    </a:cubicBezTo>
                    <a:cubicBezTo>
                      <a:pt x="888" y="86"/>
                      <a:pt x="888" y="86"/>
                      <a:pt x="888" y="86"/>
                    </a:cubicBezTo>
                    <a:cubicBezTo>
                      <a:pt x="898" y="79"/>
                      <a:pt x="912" y="81"/>
                      <a:pt x="919" y="91"/>
                    </a:cubicBezTo>
                    <a:cubicBezTo>
                      <a:pt x="926" y="101"/>
                      <a:pt x="923" y="115"/>
                      <a:pt x="913" y="122"/>
                    </a:cubicBezTo>
                    <a:cubicBezTo>
                      <a:pt x="38" y="725"/>
                      <a:pt x="38" y="725"/>
                      <a:pt x="38" y="725"/>
                    </a:cubicBezTo>
                    <a:cubicBezTo>
                      <a:pt x="34" y="728"/>
                      <a:pt x="30" y="729"/>
                      <a:pt x="25" y="729"/>
                    </a:cubicBezTo>
                    <a:close/>
                    <a:moveTo>
                      <a:pt x="578" y="254"/>
                    </a:moveTo>
                    <a:cubicBezTo>
                      <a:pt x="577" y="258"/>
                      <a:pt x="582" y="259"/>
                      <a:pt x="586" y="258"/>
                    </a:cubicBezTo>
                    <a:cubicBezTo>
                      <a:pt x="586" y="258"/>
                      <a:pt x="586" y="258"/>
                      <a:pt x="825" y="93"/>
                    </a:cubicBezTo>
                    <a:cubicBezTo>
                      <a:pt x="826" y="93"/>
                      <a:pt x="826" y="93"/>
                      <a:pt x="826" y="91"/>
                    </a:cubicBezTo>
                    <a:cubicBezTo>
                      <a:pt x="826" y="91"/>
                      <a:pt x="826" y="91"/>
                      <a:pt x="849" y="8"/>
                    </a:cubicBezTo>
                    <a:cubicBezTo>
                      <a:pt x="850" y="3"/>
                      <a:pt x="845" y="0"/>
                      <a:pt x="841" y="3"/>
                    </a:cubicBezTo>
                    <a:cubicBezTo>
                      <a:pt x="841" y="3"/>
                      <a:pt x="841" y="3"/>
                      <a:pt x="602" y="166"/>
                    </a:cubicBezTo>
                    <a:cubicBezTo>
                      <a:pt x="601" y="168"/>
                      <a:pt x="601" y="168"/>
                      <a:pt x="599" y="171"/>
                    </a:cubicBezTo>
                    <a:cubicBezTo>
                      <a:pt x="599" y="171"/>
                      <a:pt x="599" y="171"/>
                      <a:pt x="578" y="254"/>
                    </a:cubicBezTo>
                    <a:close/>
                    <a:moveTo>
                      <a:pt x="646" y="352"/>
                    </a:moveTo>
                    <a:cubicBezTo>
                      <a:pt x="730" y="362"/>
                      <a:pt x="730" y="362"/>
                      <a:pt x="730" y="362"/>
                    </a:cubicBezTo>
                    <a:cubicBezTo>
                      <a:pt x="734" y="361"/>
                      <a:pt x="734" y="361"/>
                      <a:pt x="736" y="361"/>
                    </a:cubicBezTo>
                    <a:cubicBezTo>
                      <a:pt x="974" y="196"/>
                      <a:pt x="974" y="196"/>
                      <a:pt x="974" y="196"/>
                    </a:cubicBezTo>
                    <a:cubicBezTo>
                      <a:pt x="978" y="194"/>
                      <a:pt x="978" y="187"/>
                      <a:pt x="972" y="187"/>
                    </a:cubicBezTo>
                    <a:cubicBezTo>
                      <a:pt x="886" y="179"/>
                      <a:pt x="886" y="179"/>
                      <a:pt x="886" y="179"/>
                    </a:cubicBezTo>
                    <a:cubicBezTo>
                      <a:pt x="884" y="177"/>
                      <a:pt x="884" y="177"/>
                      <a:pt x="884" y="179"/>
                    </a:cubicBezTo>
                    <a:cubicBezTo>
                      <a:pt x="644" y="343"/>
                      <a:pt x="644" y="343"/>
                      <a:pt x="644" y="343"/>
                    </a:cubicBezTo>
                    <a:cubicBezTo>
                      <a:pt x="642" y="347"/>
                      <a:pt x="642" y="351"/>
                      <a:pt x="646" y="352"/>
                    </a:cubicBezTo>
                    <a:close/>
                  </a:path>
                </a:pathLst>
              </a:custGeom>
              <a:solidFill>
                <a:srgbClr val="FF8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p>
            </p:txBody>
          </p:sp>
          <p:sp>
            <p:nvSpPr>
              <p:cNvPr id="78" name="Freeform 26">
                <a:extLst>
                  <a:ext uri="{FF2B5EF4-FFF2-40B4-BE49-F238E27FC236}">
                    <a16:creationId xmlns:a16="http://schemas.microsoft.com/office/drawing/2014/main" id="{9CF82E06-940E-A377-2F7B-DDC0560F7D8A}"/>
                  </a:ext>
                </a:extLst>
              </p:cNvPr>
              <p:cNvSpPr>
                <a:spLocks noEditPoints="1"/>
              </p:cNvSpPr>
              <p:nvPr/>
            </p:nvSpPr>
            <p:spPr bwMode="gray">
              <a:xfrm>
                <a:off x="2422" y="756"/>
                <a:ext cx="2814" cy="2816"/>
              </a:xfrm>
              <a:custGeom>
                <a:avLst/>
                <a:gdLst>
                  <a:gd name="T0" fmla="*/ 1016 w 1502"/>
                  <a:gd name="T1" fmla="*/ 662 h 1502"/>
                  <a:gd name="T2" fmla="*/ 1030 w 1502"/>
                  <a:gd name="T3" fmla="*/ 751 h 1502"/>
                  <a:gd name="T4" fmla="*/ 751 w 1502"/>
                  <a:gd name="T5" fmla="*/ 1030 h 1502"/>
                  <a:gd name="T6" fmla="*/ 472 w 1502"/>
                  <a:gd name="T7" fmla="*/ 751 h 1502"/>
                  <a:gd name="T8" fmla="*/ 751 w 1502"/>
                  <a:gd name="T9" fmla="*/ 472 h 1502"/>
                  <a:gd name="T10" fmla="*/ 929 w 1502"/>
                  <a:gd name="T11" fmla="*/ 536 h 1502"/>
                  <a:gd name="T12" fmla="*/ 819 w 1502"/>
                  <a:gd name="T13" fmla="*/ 611 h 1502"/>
                  <a:gd name="T14" fmla="*/ 751 w 1502"/>
                  <a:gd name="T15" fmla="*/ 596 h 1502"/>
                  <a:gd name="T16" fmla="*/ 596 w 1502"/>
                  <a:gd name="T17" fmla="*/ 751 h 1502"/>
                  <a:gd name="T18" fmla="*/ 751 w 1502"/>
                  <a:gd name="T19" fmla="*/ 906 h 1502"/>
                  <a:gd name="T20" fmla="*/ 906 w 1502"/>
                  <a:gd name="T21" fmla="*/ 751 h 1502"/>
                  <a:gd name="T22" fmla="*/ 906 w 1502"/>
                  <a:gd name="T23" fmla="*/ 738 h 1502"/>
                  <a:gd name="T24" fmla="*/ 1016 w 1502"/>
                  <a:gd name="T25" fmla="*/ 662 h 1502"/>
                  <a:gd name="T26" fmla="*/ 1107 w 1502"/>
                  <a:gd name="T27" fmla="*/ 599 h 1502"/>
                  <a:gd name="T28" fmla="*/ 1138 w 1502"/>
                  <a:gd name="T29" fmla="*/ 751 h 1502"/>
                  <a:gd name="T30" fmla="*/ 751 w 1502"/>
                  <a:gd name="T31" fmla="*/ 1138 h 1502"/>
                  <a:gd name="T32" fmla="*/ 364 w 1502"/>
                  <a:gd name="T33" fmla="*/ 751 h 1502"/>
                  <a:gd name="T34" fmla="*/ 751 w 1502"/>
                  <a:gd name="T35" fmla="*/ 364 h 1502"/>
                  <a:gd name="T36" fmla="*/ 1020 w 1502"/>
                  <a:gd name="T37" fmla="*/ 473 h 1502"/>
                  <a:gd name="T38" fmla="*/ 1124 w 1502"/>
                  <a:gd name="T39" fmla="*/ 401 h 1502"/>
                  <a:gd name="T40" fmla="*/ 751 w 1502"/>
                  <a:gd name="T41" fmla="*/ 240 h 1502"/>
                  <a:gd name="T42" fmla="*/ 240 w 1502"/>
                  <a:gd name="T43" fmla="*/ 751 h 1502"/>
                  <a:gd name="T44" fmla="*/ 751 w 1502"/>
                  <a:gd name="T45" fmla="*/ 1262 h 1502"/>
                  <a:gd name="T46" fmla="*/ 1262 w 1502"/>
                  <a:gd name="T47" fmla="*/ 751 h 1502"/>
                  <a:gd name="T48" fmla="*/ 1211 w 1502"/>
                  <a:gd name="T49" fmla="*/ 528 h 1502"/>
                  <a:gd name="T50" fmla="*/ 1107 w 1502"/>
                  <a:gd name="T51" fmla="*/ 599 h 1502"/>
                  <a:gd name="T52" fmla="*/ 1333 w 1502"/>
                  <a:gd name="T53" fmla="*/ 443 h 1502"/>
                  <a:gd name="T54" fmla="*/ 1307 w 1502"/>
                  <a:gd name="T55" fmla="*/ 461 h 1502"/>
                  <a:gd name="T56" fmla="*/ 1378 w 1502"/>
                  <a:gd name="T57" fmla="*/ 751 h 1502"/>
                  <a:gd name="T58" fmla="*/ 751 w 1502"/>
                  <a:gd name="T59" fmla="*/ 1378 h 1502"/>
                  <a:gd name="T60" fmla="*/ 124 w 1502"/>
                  <a:gd name="T61" fmla="*/ 751 h 1502"/>
                  <a:gd name="T62" fmla="*/ 751 w 1502"/>
                  <a:gd name="T63" fmla="*/ 124 h 1502"/>
                  <a:gd name="T64" fmla="*/ 1220 w 1502"/>
                  <a:gd name="T65" fmla="*/ 335 h 1502"/>
                  <a:gd name="T66" fmla="*/ 1246 w 1502"/>
                  <a:gd name="T67" fmla="*/ 317 h 1502"/>
                  <a:gd name="T68" fmla="*/ 1273 w 1502"/>
                  <a:gd name="T69" fmla="*/ 211 h 1502"/>
                  <a:gd name="T70" fmla="*/ 751 w 1502"/>
                  <a:gd name="T71" fmla="*/ 0 h 1502"/>
                  <a:gd name="T72" fmla="*/ 0 w 1502"/>
                  <a:gd name="T73" fmla="*/ 751 h 1502"/>
                  <a:gd name="T74" fmla="*/ 751 w 1502"/>
                  <a:gd name="T75" fmla="*/ 1502 h 1502"/>
                  <a:gd name="T76" fmla="*/ 1502 w 1502"/>
                  <a:gd name="T77" fmla="*/ 751 h 1502"/>
                  <a:gd name="T78" fmla="*/ 1442 w 1502"/>
                  <a:gd name="T79" fmla="*/ 456 h 1502"/>
                  <a:gd name="T80" fmla="*/ 1333 w 1502"/>
                  <a:gd name="T81" fmla="*/ 443 h 1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02" h="1502">
                    <a:moveTo>
                      <a:pt x="1016" y="662"/>
                    </a:moveTo>
                    <a:cubicBezTo>
                      <a:pt x="1025" y="690"/>
                      <a:pt x="1030" y="720"/>
                      <a:pt x="1030" y="751"/>
                    </a:cubicBezTo>
                    <a:cubicBezTo>
                      <a:pt x="1030" y="905"/>
                      <a:pt x="905" y="1030"/>
                      <a:pt x="751" y="1030"/>
                    </a:cubicBezTo>
                    <a:cubicBezTo>
                      <a:pt x="597" y="1030"/>
                      <a:pt x="472" y="905"/>
                      <a:pt x="472" y="751"/>
                    </a:cubicBezTo>
                    <a:cubicBezTo>
                      <a:pt x="472" y="597"/>
                      <a:pt x="597" y="472"/>
                      <a:pt x="751" y="472"/>
                    </a:cubicBezTo>
                    <a:cubicBezTo>
                      <a:pt x="818" y="472"/>
                      <a:pt x="880" y="496"/>
                      <a:pt x="929" y="536"/>
                    </a:cubicBezTo>
                    <a:cubicBezTo>
                      <a:pt x="819" y="611"/>
                      <a:pt x="819" y="611"/>
                      <a:pt x="819" y="611"/>
                    </a:cubicBezTo>
                    <a:cubicBezTo>
                      <a:pt x="798" y="601"/>
                      <a:pt x="775" y="596"/>
                      <a:pt x="751" y="596"/>
                    </a:cubicBezTo>
                    <a:cubicBezTo>
                      <a:pt x="665" y="596"/>
                      <a:pt x="596" y="665"/>
                      <a:pt x="596" y="751"/>
                    </a:cubicBezTo>
                    <a:cubicBezTo>
                      <a:pt x="596" y="836"/>
                      <a:pt x="665" y="906"/>
                      <a:pt x="751" y="906"/>
                    </a:cubicBezTo>
                    <a:cubicBezTo>
                      <a:pt x="837" y="906"/>
                      <a:pt x="906" y="836"/>
                      <a:pt x="906" y="751"/>
                    </a:cubicBezTo>
                    <a:cubicBezTo>
                      <a:pt x="906" y="746"/>
                      <a:pt x="906" y="742"/>
                      <a:pt x="906" y="738"/>
                    </a:cubicBezTo>
                    <a:lnTo>
                      <a:pt x="1016" y="662"/>
                    </a:lnTo>
                    <a:close/>
                    <a:moveTo>
                      <a:pt x="1107" y="599"/>
                    </a:moveTo>
                    <a:cubicBezTo>
                      <a:pt x="1127" y="646"/>
                      <a:pt x="1138" y="697"/>
                      <a:pt x="1138" y="751"/>
                    </a:cubicBezTo>
                    <a:cubicBezTo>
                      <a:pt x="1138" y="964"/>
                      <a:pt x="964" y="1138"/>
                      <a:pt x="751" y="1138"/>
                    </a:cubicBezTo>
                    <a:cubicBezTo>
                      <a:pt x="537" y="1138"/>
                      <a:pt x="364" y="964"/>
                      <a:pt x="364" y="751"/>
                    </a:cubicBezTo>
                    <a:cubicBezTo>
                      <a:pt x="364" y="537"/>
                      <a:pt x="537" y="364"/>
                      <a:pt x="751" y="364"/>
                    </a:cubicBezTo>
                    <a:cubicBezTo>
                      <a:pt x="855" y="364"/>
                      <a:pt x="950" y="405"/>
                      <a:pt x="1020" y="473"/>
                    </a:cubicBezTo>
                    <a:cubicBezTo>
                      <a:pt x="1124" y="401"/>
                      <a:pt x="1124" y="401"/>
                      <a:pt x="1124" y="401"/>
                    </a:cubicBezTo>
                    <a:cubicBezTo>
                      <a:pt x="1030" y="302"/>
                      <a:pt x="898" y="240"/>
                      <a:pt x="751" y="240"/>
                    </a:cubicBezTo>
                    <a:cubicBezTo>
                      <a:pt x="469" y="240"/>
                      <a:pt x="240" y="469"/>
                      <a:pt x="240" y="751"/>
                    </a:cubicBezTo>
                    <a:cubicBezTo>
                      <a:pt x="240" y="1033"/>
                      <a:pt x="469" y="1262"/>
                      <a:pt x="751" y="1262"/>
                    </a:cubicBezTo>
                    <a:cubicBezTo>
                      <a:pt x="1033" y="1262"/>
                      <a:pt x="1262" y="1033"/>
                      <a:pt x="1262" y="751"/>
                    </a:cubicBezTo>
                    <a:cubicBezTo>
                      <a:pt x="1262" y="671"/>
                      <a:pt x="1244" y="595"/>
                      <a:pt x="1211" y="528"/>
                    </a:cubicBezTo>
                    <a:lnTo>
                      <a:pt x="1107" y="599"/>
                    </a:lnTo>
                    <a:close/>
                    <a:moveTo>
                      <a:pt x="1333" y="443"/>
                    </a:moveTo>
                    <a:cubicBezTo>
                      <a:pt x="1307" y="461"/>
                      <a:pt x="1307" y="461"/>
                      <a:pt x="1307" y="461"/>
                    </a:cubicBezTo>
                    <a:cubicBezTo>
                      <a:pt x="1352" y="548"/>
                      <a:pt x="1378" y="646"/>
                      <a:pt x="1378" y="751"/>
                    </a:cubicBezTo>
                    <a:cubicBezTo>
                      <a:pt x="1378" y="1097"/>
                      <a:pt x="1097" y="1378"/>
                      <a:pt x="751" y="1378"/>
                    </a:cubicBezTo>
                    <a:cubicBezTo>
                      <a:pt x="405" y="1378"/>
                      <a:pt x="124" y="1097"/>
                      <a:pt x="124" y="751"/>
                    </a:cubicBezTo>
                    <a:cubicBezTo>
                      <a:pt x="124" y="405"/>
                      <a:pt x="405" y="124"/>
                      <a:pt x="751" y="124"/>
                    </a:cubicBezTo>
                    <a:cubicBezTo>
                      <a:pt x="937" y="124"/>
                      <a:pt x="1105" y="205"/>
                      <a:pt x="1220" y="335"/>
                    </a:cubicBezTo>
                    <a:cubicBezTo>
                      <a:pt x="1246" y="317"/>
                      <a:pt x="1246" y="317"/>
                      <a:pt x="1246" y="317"/>
                    </a:cubicBezTo>
                    <a:cubicBezTo>
                      <a:pt x="1273" y="211"/>
                      <a:pt x="1273" y="211"/>
                      <a:pt x="1273" y="211"/>
                    </a:cubicBezTo>
                    <a:cubicBezTo>
                      <a:pt x="1138" y="80"/>
                      <a:pt x="954" y="0"/>
                      <a:pt x="751" y="0"/>
                    </a:cubicBezTo>
                    <a:cubicBezTo>
                      <a:pt x="337" y="0"/>
                      <a:pt x="0" y="337"/>
                      <a:pt x="0" y="751"/>
                    </a:cubicBezTo>
                    <a:cubicBezTo>
                      <a:pt x="0" y="1165"/>
                      <a:pt x="337" y="1502"/>
                      <a:pt x="751" y="1502"/>
                    </a:cubicBezTo>
                    <a:cubicBezTo>
                      <a:pt x="1165" y="1502"/>
                      <a:pt x="1502" y="1165"/>
                      <a:pt x="1502" y="751"/>
                    </a:cubicBezTo>
                    <a:cubicBezTo>
                      <a:pt x="1502" y="646"/>
                      <a:pt x="1480" y="547"/>
                      <a:pt x="1442" y="456"/>
                    </a:cubicBezTo>
                    <a:lnTo>
                      <a:pt x="1333" y="443"/>
                    </a:lnTo>
                    <a:close/>
                  </a:path>
                </a:pathLst>
              </a:custGeom>
              <a:solidFill>
                <a:srgbClr val="FF8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p>
            </p:txBody>
          </p:sp>
        </p:grpSp>
      </p:grpSp>
    </p:spTree>
    <p:extLst>
      <p:ext uri="{BB962C8B-B14F-4D97-AF65-F5344CB8AC3E}">
        <p14:creationId xmlns:p14="http://schemas.microsoft.com/office/powerpoint/2010/main" val="18103088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42350557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dirty="0">
                <a:latin typeface="BIZ UDPゴシック" panose="020B0400000000000000" pitchFamily="50" charset="-128"/>
                <a:ea typeface="BIZ UDPゴシック" panose="020B0400000000000000" pitchFamily="50" charset="-128"/>
                <a:sym typeface="BIZ UDPゴシック" panose="020B0400000000000000" pitchFamily="50" charset="-128"/>
              </a:rPr>
              <a:t>講師の説明例文</a:t>
            </a:r>
            <a:r>
              <a:rPr lang="en-US" altLang="ja-JP" dirty="0"/>
              <a:t>(</a:t>
            </a:r>
            <a:r>
              <a:rPr lang="ja-JP" altLang="en-US" dirty="0"/>
              <a:t>教材 </a:t>
            </a:r>
            <a:r>
              <a:rPr lang="en-US" altLang="ja-JP" dirty="0"/>
              <a:t>P51)</a:t>
            </a:r>
            <a:endParaRPr lang="en-US" sz="2800" b="0"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59</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25444"/>
            <a:ext cx="6278451" cy="1512402"/>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誤った情報と気づかないまま、「大事な情報だ」と思い周囲の人に伝えて</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しまったり、</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身近な人から聞いた情報をそのまま信用してしまうことで、さらに周りの</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人に広めていってしまうこともあります。</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ニセ・誤情報が社会にどんな影響を与えたのか、例をみていきましょう。</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bwMode="gray">
          <a:xfrm>
            <a:off x="5576552" y="2781806"/>
            <a:ext cx="1123950" cy="295021"/>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3" name="Picture 12">
            <a:extLst>
              <a:ext uri="{FF2B5EF4-FFF2-40B4-BE49-F238E27FC236}">
                <a16:creationId xmlns:a16="http://schemas.microsoft.com/office/drawing/2014/main" id="{F9F04F1D-86EA-4A19-9FEF-164D72AAF453}"/>
              </a:ext>
            </a:extLst>
          </p:cNvPr>
          <p:cNvPicPr>
            <a:picLocks noChangeAspect="1"/>
          </p:cNvPicPr>
          <p:nvPr/>
        </p:nvPicPr>
        <p:blipFill rotWithShape="1">
          <a:blip r:embed="rId6"/>
          <a:srcRect l="962" t="961" r="962"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25739696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8615706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dirty="0">
                <a:latin typeface="BIZ UDPゴシック" panose="020B0400000000000000" pitchFamily="50" charset="-128"/>
                <a:ea typeface="BIZ UDPゴシック" panose="020B0400000000000000" pitchFamily="50" charset="-128"/>
                <a:sym typeface="BIZ UDPゴシック" panose="020B0400000000000000" pitchFamily="50" charset="-128"/>
              </a:rPr>
              <a:t>講師の説明例文</a:t>
            </a:r>
            <a:r>
              <a:rPr lang="en-US" altLang="ja-JP" dirty="0"/>
              <a:t>(</a:t>
            </a:r>
            <a:r>
              <a:rPr lang="ja-JP" altLang="en-US" dirty="0"/>
              <a:t>教材 </a:t>
            </a:r>
            <a:r>
              <a:rPr lang="en-US" altLang="ja-JP" dirty="0"/>
              <a:t>P52)</a:t>
            </a:r>
            <a:endParaRPr lang="en-US" sz="2800" b="0"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60</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25444"/>
            <a:ext cx="6278451" cy="3063596"/>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ひとつめは、「災害対応の妨害」の例です。</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SNS</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には、閲覧回数を稼ぐ目的などで、災害時に、ニセの被害報告や</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救助依頼を発信する人がいます。</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善意であっても、そうしたニセ・誤情報を拡散してしまうと、役所や消防</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などの業務が圧迫され、本当に救助が必要な方への対応が遅れてしまう</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可能性があります。</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実際に</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2024</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年の能登半島地震の際にも、本物の救助依頼に混ざって、</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ニセの救助依頼が投稿され、警察・消防が出動する事態が起きました。</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支援したい気持ちからであっても、安易に拡散したり、公的機関に</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通報することは避けましょう。</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bwMode="gray">
          <a:xfrm>
            <a:off x="5576552" y="4333000"/>
            <a:ext cx="1123950" cy="295021"/>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2" name="Picture 11">
            <a:extLst>
              <a:ext uri="{FF2B5EF4-FFF2-40B4-BE49-F238E27FC236}">
                <a16:creationId xmlns:a16="http://schemas.microsoft.com/office/drawing/2014/main" id="{C51873BF-87DC-4DBB-AE8E-1C3F1E8E62DE}"/>
              </a:ext>
            </a:extLst>
          </p:cNvPr>
          <p:cNvPicPr>
            <a:picLocks noChangeAspect="1"/>
          </p:cNvPicPr>
          <p:nvPr/>
        </p:nvPicPr>
        <p:blipFill rotWithShape="1">
          <a:blip r:embed="rId6"/>
          <a:srcRect l="962" t="961" r="962"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9260232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42659977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dirty="0">
                <a:latin typeface="BIZ UDPゴシック" panose="020B0400000000000000" pitchFamily="50" charset="-128"/>
                <a:ea typeface="BIZ UDPゴシック" panose="020B0400000000000000" pitchFamily="50" charset="-128"/>
                <a:sym typeface="BIZ UDPゴシック" panose="020B0400000000000000" pitchFamily="50" charset="-128"/>
              </a:rPr>
              <a:t>講師の説明例文</a:t>
            </a:r>
            <a:r>
              <a:rPr lang="en-US" altLang="ja-JP" dirty="0"/>
              <a:t>(</a:t>
            </a:r>
            <a:r>
              <a:rPr lang="ja-JP" altLang="en-US" dirty="0"/>
              <a:t>教材 </a:t>
            </a:r>
            <a:r>
              <a:rPr lang="en-US" altLang="ja-JP" dirty="0"/>
              <a:t>P53)</a:t>
            </a:r>
            <a:endParaRPr lang="en-US" sz="2800" b="0"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61</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25444"/>
            <a:ext cx="6278451" cy="2287999"/>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ふたつめは「選挙・民主主義への影響」です。</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2020</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年の米国大統領選挙では、候補者の票が不正に捨てられたように</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見える写真が</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SNS</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上で拡散されました。しかし、実際には全く別のニュースの写真であったことが判明しました。</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特定の党や候補者に関する間違った情報が拡散されることで、一人ひとりの判断に影響がでたり、選挙や特定の党、候補者などに対する不信感が</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広がる可能性があります。</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bwMode="gray">
          <a:xfrm>
            <a:off x="5576552" y="3557403"/>
            <a:ext cx="1123950" cy="295021"/>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3" name="Picture 12">
            <a:extLst>
              <a:ext uri="{FF2B5EF4-FFF2-40B4-BE49-F238E27FC236}">
                <a16:creationId xmlns:a16="http://schemas.microsoft.com/office/drawing/2014/main" id="{0B4D8F5F-BBF3-47C1-8F74-DDA371C46F95}"/>
              </a:ext>
            </a:extLst>
          </p:cNvPr>
          <p:cNvPicPr>
            <a:picLocks noChangeAspect="1"/>
          </p:cNvPicPr>
          <p:nvPr/>
        </p:nvPicPr>
        <p:blipFill rotWithShape="1">
          <a:blip r:embed="rId6"/>
          <a:srcRect l="962" t="961" r="962"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21253533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15162440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a:lstStyle/>
          <a:p>
            <a:r>
              <a:rPr lang="ja-JP" altLang="en-US" dirty="0">
                <a:latin typeface="BIZ UDPゴシック" panose="020B0400000000000000" pitchFamily="50" charset="-128"/>
                <a:ea typeface="BIZ UDPゴシック" panose="020B0400000000000000" pitchFamily="50" charset="-128"/>
                <a:sym typeface="BIZ UDPゴシック" panose="020B0400000000000000" pitchFamily="50" charset="-128"/>
              </a:rPr>
              <a:t>講師の説明例文</a:t>
            </a:r>
            <a:r>
              <a:rPr lang="en-US" altLang="ja-JP" dirty="0"/>
              <a:t>(</a:t>
            </a:r>
            <a:r>
              <a:rPr lang="ja-JP" altLang="en-US" dirty="0"/>
              <a:t>教材 </a:t>
            </a:r>
            <a:r>
              <a:rPr lang="en-US" altLang="ja-JP" dirty="0"/>
              <a:t>P54)</a:t>
            </a:r>
            <a:endParaRPr lang="en-US"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latin typeface="BIZ UDPゴシック" panose="020B0400000000000000" pitchFamily="50" charset="-128"/>
                <a:ea typeface="BIZ UDPゴシック" panose="020B0400000000000000" pitchFamily="50" charset="-128"/>
                <a:sym typeface="BIZ UDPゴシック" panose="020B0400000000000000" pitchFamily="50" charset="-128"/>
              </a:rPr>
              <a:pPr/>
              <a:t>62</a:t>
            </a:fld>
            <a:endParaRPr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0" name="TextBox 9">
            <a:extLst>
              <a:ext uri="{FF2B5EF4-FFF2-40B4-BE49-F238E27FC236}">
                <a16:creationId xmlns:a16="http://schemas.microsoft.com/office/drawing/2014/main" id="{1E2B7A33-DB06-4D51-9A3C-2846762350F1}"/>
              </a:ext>
            </a:extLst>
          </p:cNvPr>
          <p:cNvSpPr txBox="1"/>
          <p:nvPr/>
        </p:nvSpPr>
        <p:spPr>
          <a:xfrm>
            <a:off x="5576552" y="1231714"/>
            <a:ext cx="6278451" cy="1770934"/>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３つ目は「社会分断の助長」です。</a:t>
            </a:r>
          </a:p>
          <a:p>
            <a:pPr>
              <a:lnSpc>
                <a:spcPct val="120000"/>
              </a:lnSpc>
            </a:pPr>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ニセ・誤情報が拡散されてしまうと、特定の集団に対する差別や偏見を</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あおり、政治や社会の分断を広げてしまう可能性があります。</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実際に、</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2024</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年にイギリスで移民に関する差別的なニセ・誤情報が</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拡散され、反移民の抗議活動や暴動が発生しました。</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2" name="Rectangle: Rounded Corners 1">
            <a:extLst>
              <a:ext uri="{FF2B5EF4-FFF2-40B4-BE49-F238E27FC236}">
                <a16:creationId xmlns:a16="http://schemas.microsoft.com/office/drawing/2014/main" id="{DD3D8F87-5133-8216-B897-12365D4E1D87}"/>
              </a:ext>
            </a:extLst>
          </p:cNvPr>
          <p:cNvSpPr/>
          <p:nvPr/>
        </p:nvSpPr>
        <p:spPr bwMode="gray">
          <a:xfrm>
            <a:off x="5576552" y="3043108"/>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grpSp>
        <p:nvGrpSpPr>
          <p:cNvPr id="5" name="Group 4">
            <a:extLst>
              <a:ext uri="{FF2B5EF4-FFF2-40B4-BE49-F238E27FC236}">
                <a16:creationId xmlns:a16="http://schemas.microsoft.com/office/drawing/2014/main" id="{A96B4B25-C0B2-E201-821F-20F37A26760F}"/>
              </a:ext>
            </a:extLst>
          </p:cNvPr>
          <p:cNvGrpSpPr/>
          <p:nvPr/>
        </p:nvGrpSpPr>
        <p:grpSpPr bwMode="blackGray">
          <a:xfrm>
            <a:off x="0" y="4940300"/>
            <a:ext cx="12192000" cy="1409700"/>
            <a:chOff x="0" y="4876800"/>
            <a:chExt cx="12192000" cy="1409700"/>
          </a:xfrm>
        </p:grpSpPr>
        <p:sp>
          <p:nvSpPr>
            <p:cNvPr id="7" name="Rectangle 6">
              <a:extLst>
                <a:ext uri="{FF2B5EF4-FFF2-40B4-BE49-F238E27FC236}">
                  <a16:creationId xmlns:a16="http://schemas.microsoft.com/office/drawing/2014/main" id="{AE4FB48D-88C1-7C7B-0801-37DFE6756D9F}"/>
                </a:ext>
              </a:extLst>
            </p:cNvPr>
            <p:cNvSpPr/>
            <p:nvPr/>
          </p:nvSpPr>
          <p:spPr bwMode="blackGray">
            <a:xfrm>
              <a:off x="0" y="5016500"/>
              <a:ext cx="12192000" cy="1270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24000" lvl="1" indent="-216000">
                <a:buClr>
                  <a:schemeClr val="tx2"/>
                </a:buClr>
                <a:buFont typeface="Trebuchet MS" panose="020B0603020202020204" pitchFamily="34" charset="0"/>
                <a:buChar char="•"/>
              </a:pPr>
              <a:endParaRPr lang="en-US" altLang="ja-JP"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sp>
          <p:nvSpPr>
            <p:cNvPr id="9" name="Rectangle 8">
              <a:extLst>
                <a:ext uri="{FF2B5EF4-FFF2-40B4-BE49-F238E27FC236}">
                  <a16:creationId xmlns:a16="http://schemas.microsoft.com/office/drawing/2014/main" id="{44F573F5-8267-6527-7EB1-FD54EA1A5097}"/>
                </a:ext>
              </a:extLst>
            </p:cNvPr>
            <p:cNvSpPr/>
            <p:nvPr/>
          </p:nvSpPr>
          <p:spPr bwMode="blackGray">
            <a:xfrm>
              <a:off x="566487" y="5328335"/>
              <a:ext cx="11059026" cy="646331"/>
            </a:xfrm>
            <a:prstGeom prst="rect">
              <a:avLst/>
            </a:prstGeom>
            <a:noFill/>
            <a:ln>
              <a:noFill/>
            </a:ln>
            <a:extLst>
              <a:ext uri="{909E8E84-426E-40DD-AFC4-6F175D3DCCD1}">
                <a14:hiddenFill xmlns:a14="http://schemas.microsoft.com/office/drawing/2010/main">
                  <a:solidFill>
                    <a:srgbClr val="FFFFFF"/>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108000" lvl="1">
                <a:buClr>
                  <a:schemeClr val="tx2"/>
                </a:buClr>
              </a:pP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紹介した事例以外にも、見聞きした事例などを問いかけることで、ニセ・誤情報による影響が身近であることを実感できる</a:t>
              </a:r>
              <a:br>
                <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b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ように、受講者が考える時間をつくってみましょう。</a:t>
              </a:r>
              <a:endPar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grpSp>
          <p:nvGrpSpPr>
            <p:cNvPr id="11" name="Group 10">
              <a:extLst>
                <a:ext uri="{FF2B5EF4-FFF2-40B4-BE49-F238E27FC236}">
                  <a16:creationId xmlns:a16="http://schemas.microsoft.com/office/drawing/2014/main" id="{5F64CFD1-EC67-89F6-39E9-8613BB5192C1}"/>
                </a:ext>
              </a:extLst>
            </p:cNvPr>
            <p:cNvGrpSpPr/>
            <p:nvPr/>
          </p:nvGrpSpPr>
          <p:grpSpPr bwMode="blackGray">
            <a:xfrm>
              <a:off x="566487" y="4876800"/>
              <a:ext cx="2938713" cy="378884"/>
              <a:chOff x="566487" y="4826000"/>
              <a:chExt cx="2938713" cy="378884"/>
            </a:xfrm>
          </p:grpSpPr>
          <p:sp>
            <p:nvSpPr>
              <p:cNvPr id="13" name="Rectangle: Rounded Corners 12">
                <a:extLst>
                  <a:ext uri="{FF2B5EF4-FFF2-40B4-BE49-F238E27FC236}">
                    <a16:creationId xmlns:a16="http://schemas.microsoft.com/office/drawing/2014/main" id="{E71A3827-6549-E262-2046-6A3597E4D46A}"/>
                  </a:ext>
                </a:extLst>
              </p:cNvPr>
              <p:cNvSpPr/>
              <p:nvPr/>
            </p:nvSpPr>
            <p:spPr bwMode="blackGray">
              <a:xfrm>
                <a:off x="566487" y="4826000"/>
                <a:ext cx="2938713" cy="378884"/>
              </a:xfrm>
              <a:prstGeom prst="roundRect">
                <a:avLst>
                  <a:gd name="adj" fmla="val 50000"/>
                </a:avLst>
              </a:prstGeom>
              <a:solidFill>
                <a:srgbClr val="FF86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lnSpc>
                    <a:spcPct val="90000"/>
                  </a:lnSpc>
                  <a:spcAft>
                    <a:spcPts val="600"/>
                  </a:spcAft>
                </a:pPr>
                <a:r>
                  <a:rPr lang="ja-JP" altLang="en-US"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rPr>
                  <a:t>講義で意識したいポイント</a:t>
                </a:r>
                <a:endParaRPr lang="en-US" altLang="ja-JP"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endParaRPr>
              </a:p>
            </p:txBody>
          </p:sp>
          <p:grpSp>
            <p:nvGrpSpPr>
              <p:cNvPr id="14" name="Group 13">
                <a:extLst>
                  <a:ext uri="{FF2B5EF4-FFF2-40B4-BE49-F238E27FC236}">
                    <a16:creationId xmlns:a16="http://schemas.microsoft.com/office/drawing/2014/main" id="{EB12CEA3-1252-6019-E473-E5497A061F39}"/>
                  </a:ext>
                </a:extLst>
              </p:cNvPr>
              <p:cNvGrpSpPr/>
              <p:nvPr/>
            </p:nvGrpSpPr>
            <p:grpSpPr bwMode="blackGray">
              <a:xfrm>
                <a:off x="608545" y="4861987"/>
                <a:ext cx="306910" cy="306910"/>
                <a:chOff x="608545" y="4873942"/>
                <a:chExt cx="306910" cy="306910"/>
              </a:xfrm>
            </p:grpSpPr>
            <p:sp>
              <p:nvSpPr>
                <p:cNvPr id="15" name="Oval 16">
                  <a:extLst>
                    <a:ext uri="{FF2B5EF4-FFF2-40B4-BE49-F238E27FC236}">
                      <a16:creationId xmlns:a16="http://schemas.microsoft.com/office/drawing/2014/main" id="{B5B2F6E1-76D6-FAD5-0B4E-D984F20F3E9B}"/>
                    </a:ext>
                  </a:extLst>
                </p:cNvPr>
                <p:cNvSpPr>
                  <a:spLocks noChangeArrowheads="1"/>
                </p:cNvSpPr>
                <p:nvPr/>
              </p:nvSpPr>
              <p:spPr bwMode="blackGray">
                <a:xfrm>
                  <a:off x="608545" y="4873942"/>
                  <a:ext cx="306910" cy="30691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6" name="Freeform 17">
                  <a:extLst>
                    <a:ext uri="{FF2B5EF4-FFF2-40B4-BE49-F238E27FC236}">
                      <a16:creationId xmlns:a16="http://schemas.microsoft.com/office/drawing/2014/main" id="{86313592-C5EC-E07A-8756-1657A5B00DF0}"/>
                    </a:ext>
                  </a:extLst>
                </p:cNvPr>
                <p:cNvSpPr>
                  <a:spLocks/>
                </p:cNvSpPr>
                <p:nvPr/>
              </p:nvSpPr>
              <p:spPr bwMode="blackGray">
                <a:xfrm>
                  <a:off x="686176" y="4953378"/>
                  <a:ext cx="151650" cy="146233"/>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FF862C"/>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pSp>
      <p:sp>
        <p:nvSpPr>
          <p:cNvPr id="17" name="Rectangle: Rounded Corners 16">
            <a:extLst>
              <a:ext uri="{FF2B5EF4-FFF2-40B4-BE49-F238E27FC236}">
                <a16:creationId xmlns:a16="http://schemas.microsoft.com/office/drawing/2014/main" id="{703077A1-4E6C-4994-9C85-A57961B457F3}"/>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009EB803-1DA6-45B5-84E4-FFF13C445D21}"/>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20" name="Rectangle 23">
            <a:extLst>
              <a:ext uri="{FF2B5EF4-FFF2-40B4-BE49-F238E27FC236}">
                <a16:creationId xmlns:a16="http://schemas.microsoft.com/office/drawing/2014/main" id="{89FA5A5B-5432-456B-AB62-5E4CEBD8AD90}"/>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21" name="Picture 20">
            <a:extLst>
              <a:ext uri="{FF2B5EF4-FFF2-40B4-BE49-F238E27FC236}">
                <a16:creationId xmlns:a16="http://schemas.microsoft.com/office/drawing/2014/main" id="{38CD74B7-19E3-43A4-956A-D887693064AD}"/>
              </a:ext>
            </a:extLst>
          </p:cNvPr>
          <p:cNvPicPr>
            <a:picLocks noChangeAspect="1"/>
          </p:cNvPicPr>
          <p:nvPr/>
        </p:nvPicPr>
        <p:blipFill rotWithShape="1">
          <a:blip r:embed="rId6"/>
          <a:srcRect l="360" t="961" r="1563"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8318150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11820498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a:lstStyle/>
          <a:p>
            <a:r>
              <a:rPr lang="ja-JP" altLang="en-US" dirty="0">
                <a:latin typeface="BIZ UDPゴシック" panose="020B0400000000000000" pitchFamily="50" charset="-128"/>
                <a:ea typeface="BIZ UDPゴシック" panose="020B0400000000000000" pitchFamily="50" charset="-128"/>
                <a:sym typeface="BIZ UDPゴシック" panose="020B0400000000000000" pitchFamily="50" charset="-128"/>
              </a:rPr>
              <a:t>講師の説明例文</a:t>
            </a:r>
            <a:r>
              <a:rPr lang="en-US" altLang="ja-JP" dirty="0"/>
              <a:t>(</a:t>
            </a:r>
            <a:r>
              <a:rPr lang="ja-JP" altLang="en-US" dirty="0"/>
              <a:t>教材 </a:t>
            </a:r>
            <a:r>
              <a:rPr lang="en-US" altLang="ja-JP" dirty="0"/>
              <a:t>P55)</a:t>
            </a:r>
            <a:endParaRPr lang="en-US"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latin typeface="BIZ UDPゴシック" panose="020B0400000000000000" pitchFamily="50" charset="-128"/>
                <a:ea typeface="BIZ UDPゴシック" panose="020B0400000000000000" pitchFamily="50" charset="-128"/>
                <a:sym typeface="BIZ UDPゴシック" panose="020B0400000000000000" pitchFamily="50" charset="-128"/>
              </a:rPr>
              <a:pPr/>
              <a:t>63</a:t>
            </a:fld>
            <a:endParaRPr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1" name="TextBox 10">
            <a:extLst>
              <a:ext uri="{FF2B5EF4-FFF2-40B4-BE49-F238E27FC236}">
                <a16:creationId xmlns:a16="http://schemas.microsoft.com/office/drawing/2014/main" id="{874D8EE3-D0AD-4A54-A9EF-712AF34C4EA2}"/>
              </a:ext>
            </a:extLst>
          </p:cNvPr>
          <p:cNvSpPr txBox="1"/>
          <p:nvPr/>
        </p:nvSpPr>
        <p:spPr>
          <a:xfrm>
            <a:off x="5576552" y="1231714"/>
            <a:ext cx="6278451" cy="2029466"/>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ニセ・誤情報にだまされないためには、まずは確認してみることが</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第一歩です。</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情報の検証のために、根拠となる情報があるのか、その分野の専門家の</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意見なのか、使われている画像は本物か、などを確認しましょう。</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そして、安易に情報を拡散しないようにしましょう。本当かウソか</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分からないもの、誰かを傷つける情報は拡散してはいけません。</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2" name="Rectangle: Rounded Corners 1">
            <a:extLst>
              <a:ext uri="{FF2B5EF4-FFF2-40B4-BE49-F238E27FC236}">
                <a16:creationId xmlns:a16="http://schemas.microsoft.com/office/drawing/2014/main" id="{C79BFDFC-F67F-A659-D90E-CDF5FEAF6657}"/>
              </a:ext>
            </a:extLst>
          </p:cNvPr>
          <p:cNvSpPr/>
          <p:nvPr/>
        </p:nvSpPr>
        <p:spPr bwMode="gray">
          <a:xfrm>
            <a:off x="5576552" y="3301640"/>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0" name="Rectangle: Rounded Corners 9">
            <a:extLst>
              <a:ext uri="{FF2B5EF4-FFF2-40B4-BE49-F238E27FC236}">
                <a16:creationId xmlns:a16="http://schemas.microsoft.com/office/drawing/2014/main" id="{3E38F738-6EBD-43B1-944B-610C1D41A792}"/>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3" name="Rectangle: Rounded Corners 12">
            <a:extLst>
              <a:ext uri="{FF2B5EF4-FFF2-40B4-BE49-F238E27FC236}">
                <a16:creationId xmlns:a16="http://schemas.microsoft.com/office/drawing/2014/main" id="{B25728EA-2470-4C94-B81E-7818A055535A}"/>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5" name="Rectangle 23">
            <a:extLst>
              <a:ext uri="{FF2B5EF4-FFF2-40B4-BE49-F238E27FC236}">
                <a16:creationId xmlns:a16="http://schemas.microsoft.com/office/drawing/2014/main" id="{57B60A94-FB08-4C71-B3CB-199AC0B6DB0B}"/>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16" name="Picture 15">
            <a:extLst>
              <a:ext uri="{FF2B5EF4-FFF2-40B4-BE49-F238E27FC236}">
                <a16:creationId xmlns:a16="http://schemas.microsoft.com/office/drawing/2014/main" id="{832DC984-46E5-483E-A8CB-66D37679B1F0}"/>
              </a:ext>
            </a:extLst>
          </p:cNvPr>
          <p:cNvPicPr>
            <a:picLocks noChangeAspect="1"/>
          </p:cNvPicPr>
          <p:nvPr/>
        </p:nvPicPr>
        <p:blipFill rotWithShape="1">
          <a:blip r:embed="rId6"/>
          <a:srcRect l="360" t="961" r="1563"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9385043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7544518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a:lstStyle/>
          <a:p>
            <a:r>
              <a:rPr lang="ja-JP" altLang="en-US" dirty="0">
                <a:latin typeface="BIZ UDPゴシック" panose="020B0400000000000000" pitchFamily="50" charset="-128"/>
                <a:ea typeface="BIZ UDPゴシック" panose="020B0400000000000000" pitchFamily="50" charset="-128"/>
                <a:sym typeface="BIZ UDPゴシック" panose="020B0400000000000000" pitchFamily="50" charset="-128"/>
              </a:rPr>
              <a:t>講師の説明例文</a:t>
            </a:r>
            <a:r>
              <a:rPr lang="en-US" altLang="ja-JP" dirty="0"/>
              <a:t>(</a:t>
            </a:r>
            <a:r>
              <a:rPr lang="ja-JP" altLang="en-US" dirty="0"/>
              <a:t>教材 </a:t>
            </a:r>
            <a:r>
              <a:rPr lang="en-US" altLang="ja-JP" dirty="0"/>
              <a:t>P56)</a:t>
            </a:r>
            <a:endParaRPr lang="en-US"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latin typeface="BIZ UDPゴシック" panose="020B0400000000000000" pitchFamily="50" charset="-128"/>
                <a:ea typeface="BIZ UDPゴシック" panose="020B0400000000000000" pitchFamily="50" charset="-128"/>
                <a:sym typeface="BIZ UDPゴシック" panose="020B0400000000000000" pitchFamily="50" charset="-128"/>
              </a:rPr>
              <a:pPr/>
              <a:t>64</a:t>
            </a:fld>
            <a:endParaRPr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0" name="TextBox 9">
            <a:extLst>
              <a:ext uri="{FF2B5EF4-FFF2-40B4-BE49-F238E27FC236}">
                <a16:creationId xmlns:a16="http://schemas.microsoft.com/office/drawing/2014/main" id="{30E4EEC9-168C-4B1C-AF9E-A5F26A44ACD8}"/>
              </a:ext>
            </a:extLst>
          </p:cNvPr>
          <p:cNvSpPr txBox="1"/>
          <p:nvPr/>
        </p:nvSpPr>
        <p:spPr>
          <a:xfrm>
            <a:off x="5576552" y="1231714"/>
            <a:ext cx="6278451" cy="2287999"/>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情報にリンク先などがあれば、投稿している人の所属などを確認して</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みましょう。また、ある投稿が記事を引用している場合、記事の見出しだけでなく、実際にリンク先をクリックして、記事を読んでみたり、引用元が信頼できるかを確認しましょう。</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画像付きの投稿の場合、その画像が正しい画像なのか確認する方法も</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あります。スマホやタブレットなら画像を長押し、</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PC</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なら右クリック</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をすると、「画像検索」して、検索した画像が使われている記事や出所元が</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どこかを調べることができます。</a:t>
            </a:r>
          </a:p>
        </p:txBody>
      </p:sp>
      <p:sp>
        <p:nvSpPr>
          <p:cNvPr id="12" name="Rectangle: Rounded Corners 1">
            <a:extLst>
              <a:ext uri="{FF2B5EF4-FFF2-40B4-BE49-F238E27FC236}">
                <a16:creationId xmlns:a16="http://schemas.microsoft.com/office/drawing/2014/main" id="{4C0D6E73-86B8-2E60-B491-0580ACB249B6}"/>
              </a:ext>
            </a:extLst>
          </p:cNvPr>
          <p:cNvSpPr/>
          <p:nvPr/>
        </p:nvSpPr>
        <p:spPr bwMode="gray">
          <a:xfrm>
            <a:off x="5576552" y="3560173"/>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grpSp>
        <p:nvGrpSpPr>
          <p:cNvPr id="5" name="Group 4">
            <a:extLst>
              <a:ext uri="{FF2B5EF4-FFF2-40B4-BE49-F238E27FC236}">
                <a16:creationId xmlns:a16="http://schemas.microsoft.com/office/drawing/2014/main" id="{DE1F8CD8-B8BB-FBDE-2B6B-FA91C8917C44}"/>
              </a:ext>
            </a:extLst>
          </p:cNvPr>
          <p:cNvGrpSpPr/>
          <p:nvPr/>
        </p:nvGrpSpPr>
        <p:grpSpPr bwMode="blackGray">
          <a:xfrm>
            <a:off x="0" y="4940300"/>
            <a:ext cx="12192000" cy="1409700"/>
            <a:chOff x="0" y="4876800"/>
            <a:chExt cx="12192000" cy="1409700"/>
          </a:xfrm>
        </p:grpSpPr>
        <p:sp>
          <p:nvSpPr>
            <p:cNvPr id="7" name="Rectangle 6">
              <a:extLst>
                <a:ext uri="{FF2B5EF4-FFF2-40B4-BE49-F238E27FC236}">
                  <a16:creationId xmlns:a16="http://schemas.microsoft.com/office/drawing/2014/main" id="{3F5547B9-34A7-ECFC-69B6-7275CE01699C}"/>
                </a:ext>
              </a:extLst>
            </p:cNvPr>
            <p:cNvSpPr/>
            <p:nvPr/>
          </p:nvSpPr>
          <p:spPr bwMode="blackGray">
            <a:xfrm>
              <a:off x="0" y="5016500"/>
              <a:ext cx="12192000" cy="1270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24000" lvl="1" indent="-216000">
                <a:buClr>
                  <a:schemeClr val="tx2"/>
                </a:buClr>
                <a:buFont typeface="Trebuchet MS" panose="020B0603020202020204" pitchFamily="34" charset="0"/>
                <a:buChar char="•"/>
              </a:pPr>
              <a:endParaRPr lang="en-US" altLang="ja-JP"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sp>
          <p:nvSpPr>
            <p:cNvPr id="9" name="Rectangle 8">
              <a:extLst>
                <a:ext uri="{FF2B5EF4-FFF2-40B4-BE49-F238E27FC236}">
                  <a16:creationId xmlns:a16="http://schemas.microsoft.com/office/drawing/2014/main" id="{38C7C840-3690-382F-0855-6A0F490CD4E6}"/>
                </a:ext>
              </a:extLst>
            </p:cNvPr>
            <p:cNvSpPr/>
            <p:nvPr/>
          </p:nvSpPr>
          <p:spPr bwMode="blackGray">
            <a:xfrm>
              <a:off x="566487" y="5328335"/>
              <a:ext cx="11059026" cy="646331"/>
            </a:xfrm>
            <a:prstGeom prst="rect">
              <a:avLst/>
            </a:prstGeom>
            <a:noFill/>
            <a:ln>
              <a:noFill/>
            </a:ln>
            <a:extLst>
              <a:ext uri="{909E8E84-426E-40DD-AFC4-6F175D3DCCD1}">
                <a14:hiddenFill xmlns:a14="http://schemas.microsoft.com/office/drawing/2010/main">
                  <a:solidFill>
                    <a:srgbClr val="FFFFFF"/>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108000" lvl="1">
                <a:buClr>
                  <a:schemeClr val="tx2"/>
                </a:buClr>
              </a:pP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自分のスマホなどで画像検索を実際に試してみたり、ニュース記事の引用元リンクなどをクリックしてみるなど、</a:t>
              </a:r>
              <a:br>
                <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b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日常生活において、ニセ・誤情報を見極めるための行動がとれるように一緒に実践してみましょう。</a:t>
              </a:r>
              <a:endPar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grpSp>
          <p:nvGrpSpPr>
            <p:cNvPr id="11" name="Group 10">
              <a:extLst>
                <a:ext uri="{FF2B5EF4-FFF2-40B4-BE49-F238E27FC236}">
                  <a16:creationId xmlns:a16="http://schemas.microsoft.com/office/drawing/2014/main" id="{45488978-FB69-B1E2-2ABC-1AA600D68FDC}"/>
                </a:ext>
              </a:extLst>
            </p:cNvPr>
            <p:cNvGrpSpPr/>
            <p:nvPr/>
          </p:nvGrpSpPr>
          <p:grpSpPr bwMode="blackGray">
            <a:xfrm>
              <a:off x="566487" y="4876800"/>
              <a:ext cx="2938713" cy="378884"/>
              <a:chOff x="566487" y="4826000"/>
              <a:chExt cx="2938713" cy="378884"/>
            </a:xfrm>
          </p:grpSpPr>
          <p:sp>
            <p:nvSpPr>
              <p:cNvPr id="13" name="Rectangle: Rounded Corners 12">
                <a:extLst>
                  <a:ext uri="{FF2B5EF4-FFF2-40B4-BE49-F238E27FC236}">
                    <a16:creationId xmlns:a16="http://schemas.microsoft.com/office/drawing/2014/main" id="{3C34E6E6-1635-F102-C87B-58594A7A1E13}"/>
                  </a:ext>
                </a:extLst>
              </p:cNvPr>
              <p:cNvSpPr/>
              <p:nvPr/>
            </p:nvSpPr>
            <p:spPr bwMode="blackGray">
              <a:xfrm>
                <a:off x="566487" y="4826000"/>
                <a:ext cx="2938713" cy="378884"/>
              </a:xfrm>
              <a:prstGeom prst="roundRect">
                <a:avLst>
                  <a:gd name="adj" fmla="val 50000"/>
                </a:avLst>
              </a:prstGeom>
              <a:solidFill>
                <a:srgbClr val="FF86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lnSpc>
                    <a:spcPct val="90000"/>
                  </a:lnSpc>
                  <a:spcAft>
                    <a:spcPts val="600"/>
                  </a:spcAft>
                </a:pPr>
                <a:r>
                  <a:rPr lang="ja-JP" altLang="en-US"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rPr>
                  <a:t>講義で意識したいポイント</a:t>
                </a:r>
                <a:endParaRPr lang="en-US" altLang="ja-JP"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endParaRPr>
              </a:p>
            </p:txBody>
          </p:sp>
          <p:grpSp>
            <p:nvGrpSpPr>
              <p:cNvPr id="14" name="Group 13">
                <a:extLst>
                  <a:ext uri="{FF2B5EF4-FFF2-40B4-BE49-F238E27FC236}">
                    <a16:creationId xmlns:a16="http://schemas.microsoft.com/office/drawing/2014/main" id="{A8B9C252-1F5A-AB3B-27F3-12725E8ACA03}"/>
                  </a:ext>
                </a:extLst>
              </p:cNvPr>
              <p:cNvGrpSpPr/>
              <p:nvPr/>
            </p:nvGrpSpPr>
            <p:grpSpPr bwMode="blackGray">
              <a:xfrm>
                <a:off x="608545" y="4861987"/>
                <a:ext cx="306910" cy="306910"/>
                <a:chOff x="608545" y="4873942"/>
                <a:chExt cx="306910" cy="306910"/>
              </a:xfrm>
            </p:grpSpPr>
            <p:sp>
              <p:nvSpPr>
                <p:cNvPr id="15" name="Oval 16">
                  <a:extLst>
                    <a:ext uri="{FF2B5EF4-FFF2-40B4-BE49-F238E27FC236}">
                      <a16:creationId xmlns:a16="http://schemas.microsoft.com/office/drawing/2014/main" id="{42F3822F-9010-B829-D858-711B548AA22F}"/>
                    </a:ext>
                  </a:extLst>
                </p:cNvPr>
                <p:cNvSpPr>
                  <a:spLocks noChangeArrowheads="1"/>
                </p:cNvSpPr>
                <p:nvPr/>
              </p:nvSpPr>
              <p:spPr bwMode="blackGray">
                <a:xfrm>
                  <a:off x="608545" y="4873942"/>
                  <a:ext cx="306910" cy="30691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6" name="Freeform 17">
                  <a:extLst>
                    <a:ext uri="{FF2B5EF4-FFF2-40B4-BE49-F238E27FC236}">
                      <a16:creationId xmlns:a16="http://schemas.microsoft.com/office/drawing/2014/main" id="{5287B333-D384-1B8C-4053-507A646FE8FA}"/>
                    </a:ext>
                  </a:extLst>
                </p:cNvPr>
                <p:cNvSpPr>
                  <a:spLocks/>
                </p:cNvSpPr>
                <p:nvPr/>
              </p:nvSpPr>
              <p:spPr bwMode="blackGray">
                <a:xfrm>
                  <a:off x="686176" y="4953378"/>
                  <a:ext cx="151650" cy="146233"/>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FF862C"/>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pSp>
      <p:sp>
        <p:nvSpPr>
          <p:cNvPr id="17" name="Rectangle: Rounded Corners 16">
            <a:extLst>
              <a:ext uri="{FF2B5EF4-FFF2-40B4-BE49-F238E27FC236}">
                <a16:creationId xmlns:a16="http://schemas.microsoft.com/office/drawing/2014/main" id="{024B3803-03D0-4016-8906-B770491DE79C}"/>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5E6AAECE-83C0-4BB7-B9CD-C33783B5EB6D}"/>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20" name="Rectangle 23">
            <a:extLst>
              <a:ext uri="{FF2B5EF4-FFF2-40B4-BE49-F238E27FC236}">
                <a16:creationId xmlns:a16="http://schemas.microsoft.com/office/drawing/2014/main" id="{A603C886-1592-4C89-A940-091ED66CC9D8}"/>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27" name="Picture 26">
            <a:extLst>
              <a:ext uri="{FF2B5EF4-FFF2-40B4-BE49-F238E27FC236}">
                <a16:creationId xmlns:a16="http://schemas.microsoft.com/office/drawing/2014/main" id="{A4072B27-3298-4C18-A90E-E19B1CBE9563}"/>
              </a:ext>
            </a:extLst>
          </p:cNvPr>
          <p:cNvPicPr>
            <a:picLocks noChangeAspect="1"/>
          </p:cNvPicPr>
          <p:nvPr/>
        </p:nvPicPr>
        <p:blipFill rotWithShape="1">
          <a:blip r:embed="rId6"/>
          <a:srcRect/>
          <a:stretch/>
        </p:blipFill>
        <p:spPr>
          <a:xfrm>
            <a:off x="640348" y="1307368"/>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1104304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41944141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a:lstStyle/>
          <a:p>
            <a:r>
              <a:rPr lang="ja-JP" altLang="en-US" dirty="0">
                <a:latin typeface="BIZ UDPゴシック" panose="020B0400000000000000" pitchFamily="50" charset="-128"/>
                <a:ea typeface="BIZ UDPゴシック" panose="020B0400000000000000" pitchFamily="50" charset="-128"/>
                <a:sym typeface="BIZ UDPゴシック" panose="020B0400000000000000" pitchFamily="50" charset="-128"/>
              </a:rPr>
              <a:t>講師の説明例文</a:t>
            </a:r>
            <a:r>
              <a:rPr lang="en-US" altLang="ja-JP" dirty="0"/>
              <a:t>(</a:t>
            </a:r>
            <a:r>
              <a:rPr lang="ja-JP" altLang="en-US" dirty="0"/>
              <a:t>教材 </a:t>
            </a:r>
            <a:r>
              <a:rPr lang="en-US" altLang="ja-JP" dirty="0"/>
              <a:t>P57)</a:t>
            </a:r>
            <a:endParaRPr lang="en-US"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latin typeface="BIZ UDPゴシック" panose="020B0400000000000000" pitchFamily="50" charset="-128"/>
                <a:ea typeface="BIZ UDPゴシック" panose="020B0400000000000000" pitchFamily="50" charset="-128"/>
                <a:sym typeface="BIZ UDPゴシック" panose="020B0400000000000000" pitchFamily="50" charset="-128"/>
              </a:rPr>
              <a:pPr/>
              <a:t>65</a:t>
            </a:fld>
            <a:endParaRPr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1" name="TextBox 10">
            <a:extLst>
              <a:ext uri="{FF2B5EF4-FFF2-40B4-BE49-F238E27FC236}">
                <a16:creationId xmlns:a16="http://schemas.microsoft.com/office/drawing/2014/main" id="{10BE26FF-0CA3-4DAA-8398-522D2DAB71B4}"/>
              </a:ext>
            </a:extLst>
          </p:cNvPr>
          <p:cNvSpPr txBox="1"/>
          <p:nvPr/>
        </p:nvSpPr>
        <p:spPr>
          <a:xfrm>
            <a:off x="5576552" y="1231714"/>
            <a:ext cx="6278451" cy="3063596"/>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参考として、信頼できるサイトの判別方法についても紹介します。</a:t>
            </a:r>
          </a:p>
          <a:p>
            <a:pPr>
              <a:lnSpc>
                <a:spcPct val="120000"/>
              </a:lnSpc>
            </a:pP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サイトの</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URL</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には、ウェブサイトに関する情報が含まれています。</a:t>
            </a: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https://</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」で始まる</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URL</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は、セキュリティが強化された通信を行っていることを示します。反対に「</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http://</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」で始まる場合は、セキュリティが保証</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されていない通信が行われる可能性があるため、特に個人情報を入力するサイトでは注意が必要です。</a:t>
            </a:r>
          </a:p>
          <a:p>
            <a:pPr>
              <a:lnSpc>
                <a:spcPct val="120000"/>
              </a:lnSpc>
            </a:pP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URL</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の末尾には、そのサイトがどのような組織によって運営されて</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いるかを示す情報が含まれています。例えば、日本国の政府機関や</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独立行政法人、特殊法人などは「</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.go.jp</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」が使われており、これらの</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ドメインを持つサイトは信頼できる可能性が高いです。</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2" name="Rectangle: Rounded Corners 1">
            <a:extLst>
              <a:ext uri="{FF2B5EF4-FFF2-40B4-BE49-F238E27FC236}">
                <a16:creationId xmlns:a16="http://schemas.microsoft.com/office/drawing/2014/main" id="{40222679-5F74-3BBA-12BB-888F2E6FE4D8}"/>
              </a:ext>
            </a:extLst>
          </p:cNvPr>
          <p:cNvSpPr/>
          <p:nvPr/>
        </p:nvSpPr>
        <p:spPr bwMode="gray">
          <a:xfrm>
            <a:off x="5576552" y="4335770"/>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0" name="Rectangle: Rounded Corners 9">
            <a:extLst>
              <a:ext uri="{FF2B5EF4-FFF2-40B4-BE49-F238E27FC236}">
                <a16:creationId xmlns:a16="http://schemas.microsoft.com/office/drawing/2014/main" id="{F1A94C2D-10B5-455E-B94C-9167E48415B0}"/>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3" name="Rectangle: Rounded Corners 12">
            <a:extLst>
              <a:ext uri="{FF2B5EF4-FFF2-40B4-BE49-F238E27FC236}">
                <a16:creationId xmlns:a16="http://schemas.microsoft.com/office/drawing/2014/main" id="{A4F5E242-C4F9-4A77-B857-84C9B2267C13}"/>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5" name="Rectangle 23">
            <a:extLst>
              <a:ext uri="{FF2B5EF4-FFF2-40B4-BE49-F238E27FC236}">
                <a16:creationId xmlns:a16="http://schemas.microsoft.com/office/drawing/2014/main" id="{2C85A469-68AC-419C-A029-C6F4EDD02A38}"/>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16" name="Picture 15">
            <a:extLst>
              <a:ext uri="{FF2B5EF4-FFF2-40B4-BE49-F238E27FC236}">
                <a16:creationId xmlns:a16="http://schemas.microsoft.com/office/drawing/2014/main" id="{8871A05B-5452-49B8-BFA3-C0EB99F00BAD}"/>
              </a:ext>
            </a:extLst>
          </p:cNvPr>
          <p:cNvPicPr>
            <a:picLocks noChangeAspect="1"/>
          </p:cNvPicPr>
          <p:nvPr/>
        </p:nvPicPr>
        <p:blipFill rotWithShape="1">
          <a:blip r:embed="rId6"/>
          <a:srcRect l="360" t="961" r="1551"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28045989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151065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a:lstStyle/>
          <a:p>
            <a:r>
              <a:rPr lang="ja-JP" altLang="en-US" dirty="0">
                <a:latin typeface="BIZ UDPゴシック" panose="020B0400000000000000" pitchFamily="50" charset="-128"/>
                <a:ea typeface="BIZ UDPゴシック" panose="020B0400000000000000" pitchFamily="50" charset="-128"/>
                <a:sym typeface="BIZ UDPゴシック" panose="020B0400000000000000" pitchFamily="50" charset="-128"/>
              </a:rPr>
              <a:t>講師の説明例文</a:t>
            </a:r>
            <a:r>
              <a:rPr lang="en-US" altLang="ja-JP" dirty="0"/>
              <a:t>(</a:t>
            </a:r>
            <a:r>
              <a:rPr lang="ja-JP" altLang="en-US" dirty="0"/>
              <a:t>教材 </a:t>
            </a:r>
            <a:r>
              <a:rPr lang="en-US" altLang="ja-JP" dirty="0"/>
              <a:t>P58)</a:t>
            </a:r>
            <a:endParaRPr lang="en-US"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latin typeface="BIZ UDPゴシック" panose="020B0400000000000000" pitchFamily="50" charset="-128"/>
                <a:ea typeface="BIZ UDPゴシック" panose="020B0400000000000000" pitchFamily="50" charset="-128"/>
                <a:sym typeface="BIZ UDPゴシック" panose="020B0400000000000000" pitchFamily="50" charset="-128"/>
              </a:rPr>
              <a:pPr/>
              <a:t>66</a:t>
            </a:fld>
            <a:endParaRPr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0" name="TextBox 9">
            <a:extLst>
              <a:ext uri="{FF2B5EF4-FFF2-40B4-BE49-F238E27FC236}">
                <a16:creationId xmlns:a16="http://schemas.microsoft.com/office/drawing/2014/main" id="{3D45B8E5-CD52-4845-92F8-797218EEFFCE}"/>
              </a:ext>
            </a:extLst>
          </p:cNvPr>
          <p:cNvSpPr txBox="1"/>
          <p:nvPr/>
        </p:nvSpPr>
        <p:spPr>
          <a:xfrm>
            <a:off x="5576552" y="1231714"/>
            <a:ext cx="6278451" cy="1253869"/>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総務省の教材「インターネットとの向き合い方～ニセ・誤情報にだまされないために～第２版」では、インターネットのニセ・誤情報について詳しく</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説明しています。</a:t>
            </a: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もっと深く学びたい方は、本教材の内容もふまえて、詳しく学習して</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みましょう。</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2" name="Rectangle: Rounded Corners 1">
            <a:extLst>
              <a:ext uri="{FF2B5EF4-FFF2-40B4-BE49-F238E27FC236}">
                <a16:creationId xmlns:a16="http://schemas.microsoft.com/office/drawing/2014/main" id="{31185192-C817-769F-13AD-23A2FB05AD2B}"/>
              </a:ext>
            </a:extLst>
          </p:cNvPr>
          <p:cNvSpPr/>
          <p:nvPr/>
        </p:nvSpPr>
        <p:spPr bwMode="gray">
          <a:xfrm>
            <a:off x="5576552" y="2526043"/>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9" name="Rectangle: Rounded Corners 8">
            <a:extLst>
              <a:ext uri="{FF2B5EF4-FFF2-40B4-BE49-F238E27FC236}">
                <a16:creationId xmlns:a16="http://schemas.microsoft.com/office/drawing/2014/main" id="{B3F63A64-5CB3-41E2-8A8C-446DF295F4BD}"/>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1" name="Rectangle: Rounded Corners 10">
            <a:extLst>
              <a:ext uri="{FF2B5EF4-FFF2-40B4-BE49-F238E27FC236}">
                <a16:creationId xmlns:a16="http://schemas.microsoft.com/office/drawing/2014/main" id="{DC75D16F-CCC5-44E2-833D-B0069C7B0DB4}"/>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4" name="Rectangle 23">
            <a:extLst>
              <a:ext uri="{FF2B5EF4-FFF2-40B4-BE49-F238E27FC236}">
                <a16:creationId xmlns:a16="http://schemas.microsoft.com/office/drawing/2014/main" id="{1C35A20E-F81F-448A-8F19-D63C2432290E}"/>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15" name="Picture 14">
            <a:extLst>
              <a:ext uri="{FF2B5EF4-FFF2-40B4-BE49-F238E27FC236}">
                <a16:creationId xmlns:a16="http://schemas.microsoft.com/office/drawing/2014/main" id="{38A86C7B-28FB-47EB-8522-B83163173CE1}"/>
              </a:ext>
            </a:extLst>
          </p:cNvPr>
          <p:cNvPicPr>
            <a:picLocks noChangeAspect="1"/>
          </p:cNvPicPr>
          <p:nvPr/>
        </p:nvPicPr>
        <p:blipFill rotWithShape="1">
          <a:blip r:embed="rId6"/>
          <a:srcRect l="360" t="961" r="1563"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9088657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268071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a:lstStyle/>
          <a:p>
            <a:r>
              <a:rPr lang="ja-JP" altLang="en-US" dirty="0">
                <a:latin typeface="BIZ UDPゴシック" panose="020B0400000000000000" pitchFamily="50" charset="-128"/>
                <a:ea typeface="BIZ UDPゴシック" panose="020B0400000000000000" pitchFamily="50" charset="-128"/>
                <a:sym typeface="BIZ UDPゴシック" panose="020B0400000000000000" pitchFamily="50" charset="-128"/>
              </a:rPr>
              <a:t>講師の説明例文</a:t>
            </a:r>
            <a:r>
              <a:rPr lang="en-US" altLang="ja-JP" dirty="0"/>
              <a:t>(</a:t>
            </a:r>
            <a:r>
              <a:rPr lang="ja-JP" altLang="en-US" dirty="0"/>
              <a:t>教材 </a:t>
            </a:r>
            <a:r>
              <a:rPr lang="en-US" altLang="ja-JP" dirty="0"/>
              <a:t>P59)</a:t>
            </a:r>
            <a:endParaRPr lang="en-US"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latin typeface="BIZ UDPゴシック" panose="020B0400000000000000" pitchFamily="50" charset="-128"/>
                <a:ea typeface="BIZ UDPゴシック" panose="020B0400000000000000" pitchFamily="50" charset="-128"/>
                <a:sym typeface="BIZ UDPゴシック" panose="020B0400000000000000" pitchFamily="50" charset="-128"/>
              </a:rPr>
              <a:pPr/>
              <a:t>67</a:t>
            </a:fld>
            <a:endParaRPr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1" name="TextBox 10">
            <a:extLst>
              <a:ext uri="{FF2B5EF4-FFF2-40B4-BE49-F238E27FC236}">
                <a16:creationId xmlns:a16="http://schemas.microsoft.com/office/drawing/2014/main" id="{E237169C-5B24-405A-89BD-D1DFEED5373B}"/>
              </a:ext>
            </a:extLst>
          </p:cNvPr>
          <p:cNvSpPr txBox="1"/>
          <p:nvPr/>
        </p:nvSpPr>
        <p:spPr>
          <a:xfrm>
            <a:off x="5576552" y="1231714"/>
            <a:ext cx="6278451" cy="1253869"/>
          </a:xfrm>
          <a:prstGeom prst="rect">
            <a:avLst/>
          </a:prstGeom>
          <a:noFill/>
        </p:spPr>
        <p:txBody>
          <a:bodyPr wrap="square" lIns="0" tIns="0" rIns="0" bIns="0" rtlCol="0">
            <a:spAutoFit/>
          </a:bodyPr>
          <a:lstStyle/>
          <a:p>
            <a:pPr>
              <a:lnSpc>
                <a:spcPct val="120000"/>
              </a:lnSpc>
            </a:pP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PART</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４で学んだことを振り返り、空欄の正解を見てみましょう。</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 </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1</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つ目、ニセ・誤情報を拡散すると社会に悪影響を及ぼす可能性がある</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 </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2</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つ目、真偽がわからないものや誰かを傷つける情報は拡散しない</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 </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3</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つ目、拡散する前にひと呼吸おくことが重要である</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2" name="Rectangle: Rounded Corners 1">
            <a:extLst>
              <a:ext uri="{FF2B5EF4-FFF2-40B4-BE49-F238E27FC236}">
                <a16:creationId xmlns:a16="http://schemas.microsoft.com/office/drawing/2014/main" id="{34E50092-FB3D-9536-3785-E0E3DF1F0ED6}"/>
              </a:ext>
            </a:extLst>
          </p:cNvPr>
          <p:cNvSpPr/>
          <p:nvPr/>
        </p:nvSpPr>
        <p:spPr>
          <a:xfrm>
            <a:off x="5576552" y="2526043"/>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0" name="Rectangle: Rounded Corners 9">
            <a:extLst>
              <a:ext uri="{FF2B5EF4-FFF2-40B4-BE49-F238E27FC236}">
                <a16:creationId xmlns:a16="http://schemas.microsoft.com/office/drawing/2014/main" id="{FABEC2F7-0AA3-4C1A-B680-1BA38C720663}"/>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3" name="Rectangle: Rounded Corners 12">
            <a:extLst>
              <a:ext uri="{FF2B5EF4-FFF2-40B4-BE49-F238E27FC236}">
                <a16:creationId xmlns:a16="http://schemas.microsoft.com/office/drawing/2014/main" id="{C84F32CC-6221-46EE-B136-0ABA9E7CB021}"/>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5" name="Rectangle 23">
            <a:extLst>
              <a:ext uri="{FF2B5EF4-FFF2-40B4-BE49-F238E27FC236}">
                <a16:creationId xmlns:a16="http://schemas.microsoft.com/office/drawing/2014/main" id="{B51E917D-06E2-42C1-9B5C-94A18219FDC9}"/>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16" name="Picture 15">
            <a:extLst>
              <a:ext uri="{FF2B5EF4-FFF2-40B4-BE49-F238E27FC236}">
                <a16:creationId xmlns:a16="http://schemas.microsoft.com/office/drawing/2014/main" id="{1551584A-0D0C-47AF-8433-270514B79722}"/>
              </a:ext>
            </a:extLst>
          </p:cNvPr>
          <p:cNvPicPr>
            <a:picLocks noChangeAspect="1"/>
          </p:cNvPicPr>
          <p:nvPr/>
        </p:nvPicPr>
        <p:blipFill rotWithShape="1">
          <a:blip r:embed="rId6"/>
          <a:srcRect l="330" t="961" r="1569"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3550400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21902075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a:lstStyle/>
          <a:p>
            <a:r>
              <a:rPr lang="ja-JP" altLang="en-US" dirty="0">
                <a:latin typeface="BIZ UDPゴシック" panose="020B0400000000000000" pitchFamily="50" charset="-128"/>
                <a:ea typeface="BIZ UDPゴシック" panose="020B0400000000000000" pitchFamily="50" charset="-128"/>
                <a:sym typeface="BIZ UDPゴシック" panose="020B0400000000000000" pitchFamily="50" charset="-128"/>
              </a:rPr>
              <a:t>講師の説明例文</a:t>
            </a:r>
            <a:r>
              <a:rPr lang="en-US" altLang="ja-JP" dirty="0"/>
              <a:t>(</a:t>
            </a:r>
            <a:r>
              <a:rPr lang="ja-JP" altLang="en-US" dirty="0"/>
              <a:t>教材 </a:t>
            </a:r>
            <a:r>
              <a:rPr lang="en-US" altLang="ja-JP" dirty="0"/>
              <a:t>P60)</a:t>
            </a:r>
            <a:endParaRPr lang="en-US"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latin typeface="BIZ UDPゴシック" panose="020B0400000000000000" pitchFamily="50" charset="-128"/>
                <a:ea typeface="BIZ UDPゴシック" panose="020B0400000000000000" pitchFamily="50" charset="-128"/>
                <a:sym typeface="BIZ UDPゴシック" panose="020B0400000000000000" pitchFamily="50" charset="-128"/>
              </a:rPr>
              <a:pPr/>
              <a:t>68</a:t>
            </a:fld>
            <a:endParaRPr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2" name="Rectangle: Rounded Corners 1">
            <a:extLst>
              <a:ext uri="{FF2B5EF4-FFF2-40B4-BE49-F238E27FC236}">
                <a16:creationId xmlns:a16="http://schemas.microsoft.com/office/drawing/2014/main" id="{0C47D33C-7C4E-B218-1F75-AD4065867306}"/>
              </a:ext>
            </a:extLst>
          </p:cNvPr>
          <p:cNvSpPr/>
          <p:nvPr/>
        </p:nvSpPr>
        <p:spPr bwMode="gray">
          <a:xfrm>
            <a:off x="5576552" y="1218296"/>
            <a:ext cx="1123950" cy="295021"/>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9" name="Rectangle: Rounded Corners 8">
            <a:extLst>
              <a:ext uri="{FF2B5EF4-FFF2-40B4-BE49-F238E27FC236}">
                <a16:creationId xmlns:a16="http://schemas.microsoft.com/office/drawing/2014/main" id="{D1038394-CD9A-4A01-AE05-2BC3FD89B783}"/>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0" name="Rectangle: Rounded Corners 9">
            <a:extLst>
              <a:ext uri="{FF2B5EF4-FFF2-40B4-BE49-F238E27FC236}">
                <a16:creationId xmlns:a16="http://schemas.microsoft.com/office/drawing/2014/main" id="{8FEEF414-BA26-4DD8-9240-1DD5146409AD}"/>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3" name="Rectangle 23">
            <a:extLst>
              <a:ext uri="{FF2B5EF4-FFF2-40B4-BE49-F238E27FC236}">
                <a16:creationId xmlns:a16="http://schemas.microsoft.com/office/drawing/2014/main" id="{F4FF6036-B2CD-477F-AA61-3616E31E9205}"/>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14" name="Picture 13">
            <a:extLst>
              <a:ext uri="{FF2B5EF4-FFF2-40B4-BE49-F238E27FC236}">
                <a16:creationId xmlns:a16="http://schemas.microsoft.com/office/drawing/2014/main" id="{906C761B-FC04-4088-BBDA-F5115A676AF8}"/>
              </a:ext>
            </a:extLst>
          </p:cNvPr>
          <p:cNvPicPr>
            <a:picLocks noChangeAspect="1"/>
          </p:cNvPicPr>
          <p:nvPr/>
        </p:nvPicPr>
        <p:blipFill rotWithShape="1">
          <a:blip r:embed="rId6"/>
          <a:srcRect l="360" t="961" r="1563"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563785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B8DBB-D52A-5FB0-D698-727634B6DEE8}"/>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37E4E15A-948A-15AA-1E8E-C3E814163FA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04" imgH="405" progId="TCLayout.ActiveDocument.1">
                  <p:embed/>
                </p:oleObj>
              </mc:Choice>
              <mc:Fallback>
                <p:oleObj name="think-cell Slide" r:id="rId5" imgW="404" imgH="405" progId="TCLayout.ActiveDocument.1">
                  <p:embed/>
                  <p:pic>
                    <p:nvPicPr>
                      <p:cNvPr id="10" name="think-cell data - do not delete" hidden="1">
                        <a:extLst>
                          <a:ext uri="{FF2B5EF4-FFF2-40B4-BE49-F238E27FC236}">
                            <a16:creationId xmlns:a16="http://schemas.microsoft.com/office/drawing/2014/main" id="{37E4E15A-948A-15AA-1E8E-C3E814163FA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8" name="Rectangle: Rounded Corners 37">
            <a:extLst>
              <a:ext uri="{FF2B5EF4-FFF2-40B4-BE49-F238E27FC236}">
                <a16:creationId xmlns:a16="http://schemas.microsoft.com/office/drawing/2014/main" id="{22F8DA70-6A4A-A2D6-3A8B-ED56FD6C7935}"/>
              </a:ext>
            </a:extLst>
          </p:cNvPr>
          <p:cNvSpPr/>
          <p:nvPr/>
        </p:nvSpPr>
        <p:spPr>
          <a:xfrm>
            <a:off x="2641600" y="2285719"/>
            <a:ext cx="8983913" cy="574549"/>
          </a:xfrm>
          <a:prstGeom prst="roundRect">
            <a:avLst>
              <a:gd name="adj" fmla="val 9399"/>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marL="285750" indent="-285750">
              <a:buClr>
                <a:srgbClr val="FF862C"/>
              </a:buClr>
              <a:buFont typeface="Arial" panose="020B0604020202020204" pitchFamily="34" charset="0"/>
              <a:buChar char="•"/>
            </a:pPr>
            <a:endParaRPr kumimoji="1" lang="ja-JP" altLang="en-US" sz="160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43" name="Rectangle: Rounded Corners 42">
            <a:extLst>
              <a:ext uri="{FF2B5EF4-FFF2-40B4-BE49-F238E27FC236}">
                <a16:creationId xmlns:a16="http://schemas.microsoft.com/office/drawing/2014/main" id="{3A34E600-A488-8F2F-27EB-22542E1EAB24}"/>
              </a:ext>
            </a:extLst>
          </p:cNvPr>
          <p:cNvSpPr/>
          <p:nvPr/>
        </p:nvSpPr>
        <p:spPr>
          <a:xfrm>
            <a:off x="2641600" y="2994340"/>
            <a:ext cx="8983913" cy="574549"/>
          </a:xfrm>
          <a:prstGeom prst="roundRect">
            <a:avLst>
              <a:gd name="adj" fmla="val 9399"/>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marL="285750" indent="-285750">
              <a:buClr>
                <a:srgbClr val="FF862C"/>
              </a:buClr>
              <a:buFont typeface="Arial" panose="020B0604020202020204" pitchFamily="34" charset="0"/>
              <a:buChar char="•"/>
            </a:pPr>
            <a:endParaRPr kumimoji="1" lang="ja-JP" altLang="en-US" sz="160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44" name="Rectangle: Rounded Corners 43">
            <a:extLst>
              <a:ext uri="{FF2B5EF4-FFF2-40B4-BE49-F238E27FC236}">
                <a16:creationId xmlns:a16="http://schemas.microsoft.com/office/drawing/2014/main" id="{0932501A-A8C4-C62E-D9B9-2C43862547B7}"/>
              </a:ext>
            </a:extLst>
          </p:cNvPr>
          <p:cNvSpPr/>
          <p:nvPr/>
        </p:nvSpPr>
        <p:spPr>
          <a:xfrm>
            <a:off x="2641600" y="3702961"/>
            <a:ext cx="8983913" cy="574549"/>
          </a:xfrm>
          <a:prstGeom prst="roundRect">
            <a:avLst>
              <a:gd name="adj" fmla="val 9399"/>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marL="285750" indent="-285750">
              <a:buClr>
                <a:srgbClr val="FF862C"/>
              </a:buClr>
              <a:buFont typeface="Arial" panose="020B0604020202020204" pitchFamily="34" charset="0"/>
              <a:buChar char="•"/>
            </a:pPr>
            <a:endParaRPr kumimoji="1" lang="ja-JP" altLang="en-US" sz="160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45" name="Rectangle: Rounded Corners 44">
            <a:extLst>
              <a:ext uri="{FF2B5EF4-FFF2-40B4-BE49-F238E27FC236}">
                <a16:creationId xmlns:a16="http://schemas.microsoft.com/office/drawing/2014/main" id="{229FBC6F-546B-8A69-6EE2-5D1873669FEA}"/>
              </a:ext>
            </a:extLst>
          </p:cNvPr>
          <p:cNvSpPr/>
          <p:nvPr/>
        </p:nvSpPr>
        <p:spPr>
          <a:xfrm>
            <a:off x="2641600" y="4411582"/>
            <a:ext cx="8983913" cy="574549"/>
          </a:xfrm>
          <a:prstGeom prst="roundRect">
            <a:avLst>
              <a:gd name="adj" fmla="val 9399"/>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marL="285750" indent="-285750">
              <a:buClr>
                <a:srgbClr val="FF862C"/>
              </a:buClr>
              <a:buFont typeface="Arial" panose="020B0604020202020204" pitchFamily="34" charset="0"/>
              <a:buChar char="•"/>
            </a:pPr>
            <a:endParaRPr kumimoji="1" lang="ja-JP" altLang="en-US" sz="160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46" name="Rectangle: Rounded Corners 45">
            <a:extLst>
              <a:ext uri="{FF2B5EF4-FFF2-40B4-BE49-F238E27FC236}">
                <a16:creationId xmlns:a16="http://schemas.microsoft.com/office/drawing/2014/main" id="{C2024294-7372-49FC-D324-872789E840C9}"/>
              </a:ext>
            </a:extLst>
          </p:cNvPr>
          <p:cNvSpPr/>
          <p:nvPr/>
        </p:nvSpPr>
        <p:spPr>
          <a:xfrm>
            <a:off x="2641600" y="5120203"/>
            <a:ext cx="8983913" cy="574549"/>
          </a:xfrm>
          <a:prstGeom prst="roundRect">
            <a:avLst>
              <a:gd name="adj" fmla="val 9399"/>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marL="285750" indent="-285750">
              <a:buClr>
                <a:srgbClr val="FF862C"/>
              </a:buClr>
              <a:buFont typeface="Arial" panose="020B0604020202020204" pitchFamily="34" charset="0"/>
              <a:buChar char="•"/>
            </a:pPr>
            <a:endParaRPr kumimoji="1" lang="ja-JP" altLang="en-US" sz="160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21" name="Rectangle: Rounded Corners 20">
            <a:extLst>
              <a:ext uri="{FF2B5EF4-FFF2-40B4-BE49-F238E27FC236}">
                <a16:creationId xmlns:a16="http://schemas.microsoft.com/office/drawing/2014/main" id="{891200D0-C968-4C58-6199-8084DE1ABF36}"/>
              </a:ext>
            </a:extLst>
          </p:cNvPr>
          <p:cNvSpPr/>
          <p:nvPr/>
        </p:nvSpPr>
        <p:spPr>
          <a:xfrm>
            <a:off x="2641600" y="1577098"/>
            <a:ext cx="8983913" cy="574549"/>
          </a:xfrm>
          <a:prstGeom prst="roundRect">
            <a:avLst>
              <a:gd name="adj" fmla="val 9399"/>
            </a:avLst>
          </a:prstGeom>
          <a:solidFill>
            <a:srgbClr val="FFFFFF"/>
          </a:solidFill>
        </p:spPr>
        <p:txBody>
          <a:bodyPr wrap="none" lIns="0" tIns="0" rIns="0" bIns="0" rtlCol="0" anchor="ctr">
            <a:noAutofit/>
          </a:bodyPr>
          <a:lstStyle/>
          <a:p>
            <a:pPr defTabSz="914385"/>
            <a:endParaRPr kumimoji="1" lang="ja-JP" altLang="en-US" sz="1600" spc="67" dirty="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22" name="Rectangle: Rounded Corners 21">
            <a:extLst>
              <a:ext uri="{FF2B5EF4-FFF2-40B4-BE49-F238E27FC236}">
                <a16:creationId xmlns:a16="http://schemas.microsoft.com/office/drawing/2014/main" id="{44306529-25B2-6E5D-A549-2C29E29BF3A1}"/>
              </a:ext>
            </a:extLst>
          </p:cNvPr>
          <p:cNvSpPr/>
          <p:nvPr/>
        </p:nvSpPr>
        <p:spPr>
          <a:xfrm>
            <a:off x="2641600" y="5828822"/>
            <a:ext cx="8983913" cy="574549"/>
          </a:xfrm>
          <a:prstGeom prst="roundRect">
            <a:avLst>
              <a:gd name="adj" fmla="val 9399"/>
            </a:avLst>
          </a:prstGeom>
          <a:solidFill>
            <a:srgbClr val="FFFFFF"/>
          </a:solidFill>
        </p:spPr>
        <p:txBody>
          <a:bodyPr wrap="none" lIns="0" tIns="0" rIns="0" bIns="0" rtlCol="0" anchor="ctr">
            <a:noAutofit/>
          </a:bodyPr>
          <a:lstStyle/>
          <a:p>
            <a:pPr defTabSz="914385"/>
            <a:endParaRPr kumimoji="1" lang="ja-JP" altLang="en-US" sz="1600" spc="67">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6" name="タイトル 5">
            <a:extLst>
              <a:ext uri="{FF2B5EF4-FFF2-40B4-BE49-F238E27FC236}">
                <a16:creationId xmlns:a16="http://schemas.microsoft.com/office/drawing/2014/main" id="{44158AEC-AAC2-6605-9E95-9231FB124EC0}"/>
              </a:ext>
            </a:extLst>
          </p:cNvPr>
          <p:cNvSpPr>
            <a:spLocks noGrp="1"/>
          </p:cNvSpPr>
          <p:nvPr>
            <p:ph type="title"/>
          </p:nvPr>
        </p:nvSpPr>
        <p:spPr>
          <a:xfrm>
            <a:off x="566487" y="302026"/>
            <a:ext cx="11059026" cy="369332"/>
          </a:xfrm>
        </p:spPr>
        <p:txBody>
          <a:bodyPr vert="horz"/>
          <a:lstStyle/>
          <a:p>
            <a:r>
              <a:rPr lang="ja-JP" altLang="en-US">
                <a:latin typeface="BIZ UDPゴシック" panose="020B0400000000000000" pitchFamily="50" charset="-128"/>
              </a:rPr>
              <a:t>講座の進め方の例</a:t>
            </a:r>
          </a:p>
        </p:txBody>
      </p:sp>
      <p:sp>
        <p:nvSpPr>
          <p:cNvPr id="2" name="Slide Number Placeholder 1">
            <a:extLst>
              <a:ext uri="{FF2B5EF4-FFF2-40B4-BE49-F238E27FC236}">
                <a16:creationId xmlns:a16="http://schemas.microsoft.com/office/drawing/2014/main" id="{4B52A12E-6F4A-598B-13E2-0C4106BE9318}"/>
              </a:ext>
            </a:extLst>
          </p:cNvPr>
          <p:cNvSpPr>
            <a:spLocks noGrp="1"/>
          </p:cNvSpPr>
          <p:nvPr>
            <p:ph type="sldNum" sz="quarter" idx="4"/>
          </p:nvPr>
        </p:nvSpPr>
        <p:spPr>
          <a:xfrm>
            <a:off x="11496813" y="6492151"/>
            <a:ext cx="499169" cy="184694"/>
          </a:xfrm>
        </p:spPr>
        <p:txBody>
          <a:bodyPr/>
          <a:lstStyle/>
          <a:p>
            <a:fld id="{75EEF097-E23E-44DF-B033-E758A731DE21}" type="slidenum">
              <a:rPr lang="ja-JP" altLang="en-US" smtClean="0">
                <a:solidFill>
                  <a:schemeClr val="tx1"/>
                </a:solidFill>
              </a:rPr>
              <a:pPr/>
              <a:t>6</a:t>
            </a:fld>
            <a:endParaRPr lang="ja-JP" altLang="en-US">
              <a:solidFill>
                <a:schemeClr val="tx1"/>
              </a:solidFill>
            </a:endParaRPr>
          </a:p>
        </p:txBody>
      </p:sp>
      <p:sp>
        <p:nvSpPr>
          <p:cNvPr id="113" name="Rectangle 112" hidden="1">
            <a:extLst>
              <a:ext uri="{FF2B5EF4-FFF2-40B4-BE49-F238E27FC236}">
                <a16:creationId xmlns:a16="http://schemas.microsoft.com/office/drawing/2014/main" id="{67632C50-2C1D-6074-DA9E-112B7CE05BB9}"/>
              </a:ext>
            </a:extLst>
          </p:cNvPr>
          <p:cNvSpPr/>
          <p:nvPr>
            <p:custDataLst>
              <p:tags r:id="rId2"/>
            </p:custDataLst>
          </p:nvPr>
        </p:nvSpPr>
        <p:spPr bwMode="gray">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ja-JP" altLang="en-US" sz="1600">
              <a:solidFill>
                <a:srgbClr val="FFFFFF"/>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1" name="テキスト ボックス 2">
            <a:extLst>
              <a:ext uri="{FF2B5EF4-FFF2-40B4-BE49-F238E27FC236}">
                <a16:creationId xmlns:a16="http://schemas.microsoft.com/office/drawing/2014/main" id="{BA2EE13E-D6E2-B543-19C9-10078BB69581}"/>
              </a:ext>
            </a:extLst>
          </p:cNvPr>
          <p:cNvSpPr txBox="1">
            <a:spLocks noChangeAspect="1"/>
          </p:cNvSpPr>
          <p:nvPr/>
        </p:nvSpPr>
        <p:spPr bwMode="gray">
          <a:xfrm>
            <a:off x="2790825" y="2412656"/>
            <a:ext cx="1040103" cy="320675"/>
          </a:xfrm>
          <a:prstGeom prst="roundRect">
            <a:avLst>
              <a:gd name="adj" fmla="val 50000"/>
            </a:avLst>
          </a:prstGeom>
          <a:solidFill>
            <a:srgbClr val="FF862C"/>
          </a:solidFill>
          <a:ln>
            <a:noFill/>
          </a:ln>
        </p:spPr>
        <p:txBody>
          <a:bodyPr wrap="square" lIns="0" tIns="0" rIns="0" bIns="36000" rtlCol="0" anchor="ctr" anchorCtr="1">
            <a:noAutofit/>
          </a:bodyPr>
          <a:lstStyle>
            <a:defPPr>
              <a:defRPr lang="en-US"/>
            </a:defPPr>
            <a:lvl1pPr marR="0" lvl="0" indent="0" algn="ctr" defTabSz="914385" fontAlgn="auto">
              <a:lnSpc>
                <a:spcPct val="100000"/>
              </a:lnSpc>
              <a:spcBef>
                <a:spcPts val="0"/>
              </a:spcBef>
              <a:spcAft>
                <a:spcPts val="0"/>
              </a:spcAft>
              <a:buClrTx/>
              <a:buSzTx/>
              <a:buFontTx/>
              <a:buNone/>
              <a:tabLst/>
              <a:defRPr kumimoji="1" sz="2133" b="1" i="0" u="none" strike="noStrike" cap="none" spc="67" normalizeH="0" baseline="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defRPr>
            </a:lvl1pPr>
          </a:lstStyle>
          <a:p>
            <a:r>
              <a:rPr lang="en-US" altLang="ja-JP" sz="1600" b="0" dirty="0">
                <a:solidFill>
                  <a:srgbClr val="FFFFFF"/>
                </a:solidFill>
                <a:latin typeface="BIZ UDPゴシック" panose="020B0400000000000000" pitchFamily="50" charset="-128"/>
                <a:ea typeface="BIZ UDPゴシック" panose="020B0400000000000000" pitchFamily="50" charset="-128"/>
                <a:sym typeface="BIZ UDPゴシック" panose="020B0400000000000000" pitchFamily="50" charset="-128"/>
              </a:rPr>
              <a:t>PART 1</a:t>
            </a:r>
          </a:p>
        </p:txBody>
      </p:sp>
      <p:sp>
        <p:nvSpPr>
          <p:cNvPr id="33" name="テキスト ボックス 1">
            <a:extLst>
              <a:ext uri="{FF2B5EF4-FFF2-40B4-BE49-F238E27FC236}">
                <a16:creationId xmlns:a16="http://schemas.microsoft.com/office/drawing/2014/main" id="{50C29E1E-E0DD-A077-445C-4312B5614180}"/>
              </a:ext>
            </a:extLst>
          </p:cNvPr>
          <p:cNvSpPr txBox="1"/>
          <p:nvPr/>
        </p:nvSpPr>
        <p:spPr>
          <a:xfrm>
            <a:off x="3980152" y="2285719"/>
            <a:ext cx="3258847" cy="574549"/>
          </a:xfrm>
          <a:prstGeom prst="rect">
            <a:avLst/>
          </a:prstGeom>
          <a:noFill/>
        </p:spPr>
        <p:txBody>
          <a:bodyPr wrap="none" lIns="0" tIns="0" rIns="0" bIns="0" rtlCol="0" anchor="ctr">
            <a:noAutofit/>
          </a:bodyPr>
          <a:lstStyle>
            <a:defPPr>
              <a:defRPr lang="en-US"/>
            </a:defPPr>
            <a:lvl1pPr marR="0" lvl="0" indent="0" defTabSz="914385" fontAlgn="auto">
              <a:lnSpc>
                <a:spcPct val="100000"/>
              </a:lnSpc>
              <a:spcBef>
                <a:spcPts val="0"/>
              </a:spcBef>
              <a:spcAft>
                <a:spcPts val="0"/>
              </a:spcAft>
              <a:buClrTx/>
              <a:buSzTx/>
              <a:buFontTx/>
              <a:buNone/>
              <a:tabLst/>
              <a:defRPr kumimoji="1" sz="2800" b="0" i="0" u="none" strike="noStrike" cap="none" spc="67" normalizeH="0" baseline="0">
                <a:ln>
                  <a:noFill/>
                </a:ln>
                <a:solidFill>
                  <a:srgbClr val="3C3C3C">
                    <a:alpha val="20000"/>
                  </a:srgbClr>
                </a:solidFill>
                <a:effectLst/>
                <a:uLnTx/>
                <a:uFillTx/>
                <a:latin typeface="UD デジタル 教科書体 NK-R" panose="02020400000000000000" pitchFamily="18" charset="-128"/>
                <a:ea typeface="UD デジタル 教科書体 NK-R" panose="02020400000000000000" pitchFamily="18" charset="-128"/>
              </a:defRPr>
            </a:lvl1pPr>
          </a:lstStyle>
          <a:p>
            <a:r>
              <a:rPr lang="ja-JP" altLang="en-US" sz="1600" dirty="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rPr>
              <a:t>デジタル空間の特徴って何</a:t>
            </a:r>
            <a:r>
              <a:rPr lang="en-US" altLang="ja-JP" sz="1600" dirty="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rPr>
              <a:t>?</a:t>
            </a:r>
            <a:endParaRPr lang="ja-JP" altLang="en-US" sz="1600" dirty="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6" name="テキスト ボックス 4">
            <a:extLst>
              <a:ext uri="{FF2B5EF4-FFF2-40B4-BE49-F238E27FC236}">
                <a16:creationId xmlns:a16="http://schemas.microsoft.com/office/drawing/2014/main" id="{09BF3F70-43DB-3FC5-5FE0-021F80FF9FC0}"/>
              </a:ext>
            </a:extLst>
          </p:cNvPr>
          <p:cNvSpPr txBox="1">
            <a:spLocks noChangeAspect="1"/>
          </p:cNvSpPr>
          <p:nvPr/>
        </p:nvSpPr>
        <p:spPr bwMode="gray">
          <a:xfrm>
            <a:off x="2791405" y="3124296"/>
            <a:ext cx="1020521" cy="314637"/>
          </a:xfrm>
          <a:prstGeom prst="roundRect">
            <a:avLst>
              <a:gd name="adj" fmla="val 50000"/>
            </a:avLst>
          </a:prstGeom>
          <a:solidFill>
            <a:srgbClr val="FF862C"/>
          </a:solidFill>
          <a:ln>
            <a:noFill/>
          </a:ln>
        </p:spPr>
        <p:txBody>
          <a:bodyPr wrap="square" lIns="0" tIns="0" rIns="0" bIns="36000" rtlCol="0" anchor="ctr" anchorCtr="1">
            <a:noAutofit/>
          </a:bodyPr>
          <a:lstStyle>
            <a:defPPr>
              <a:defRPr lang="en-US"/>
            </a:defPPr>
            <a:lvl1pPr marR="0" lvl="0" indent="0" algn="ctr" defTabSz="914385" fontAlgn="auto">
              <a:lnSpc>
                <a:spcPct val="100000"/>
              </a:lnSpc>
              <a:spcBef>
                <a:spcPts val="0"/>
              </a:spcBef>
              <a:spcAft>
                <a:spcPts val="0"/>
              </a:spcAft>
              <a:buClrTx/>
              <a:buSzTx/>
              <a:buFontTx/>
              <a:buNone/>
              <a:tabLst/>
              <a:defRPr kumimoji="1" sz="1400" b="1" i="0" u="none" strike="noStrike" cap="none" spc="67" normalizeH="0" baseline="0">
                <a:ln>
                  <a:noFill/>
                </a:ln>
                <a:solidFill>
                  <a:srgbClr val="FFFFFF"/>
                </a:solidFill>
                <a:effectLst/>
                <a:uLnTx/>
                <a:uFillTx/>
                <a:latin typeface="BIZ UDPゴシック" panose="020B0400000000000000" pitchFamily="50" charset="-128"/>
                <a:ea typeface="BIZ UDPゴシック" panose="020B0400000000000000" pitchFamily="50" charset="-128"/>
              </a:defRPr>
            </a:lvl1pPr>
          </a:lstStyle>
          <a:p>
            <a:r>
              <a:rPr lang="en-US" altLang="ja-JP" sz="1600" b="0">
                <a:sym typeface="BIZ UDPゴシック" panose="020B0400000000000000" pitchFamily="50" charset="-128"/>
              </a:rPr>
              <a:t>PART 2</a:t>
            </a:r>
          </a:p>
        </p:txBody>
      </p:sp>
      <p:sp>
        <p:nvSpPr>
          <p:cNvPr id="20" name="テキスト ボックス 5">
            <a:extLst>
              <a:ext uri="{FF2B5EF4-FFF2-40B4-BE49-F238E27FC236}">
                <a16:creationId xmlns:a16="http://schemas.microsoft.com/office/drawing/2014/main" id="{16F170D8-CE0F-0B31-19AC-A5A9F98CBEE1}"/>
              </a:ext>
            </a:extLst>
          </p:cNvPr>
          <p:cNvSpPr txBox="1"/>
          <p:nvPr/>
        </p:nvSpPr>
        <p:spPr>
          <a:xfrm>
            <a:off x="3980152" y="2994340"/>
            <a:ext cx="3258847" cy="574549"/>
          </a:xfrm>
          <a:prstGeom prst="rect">
            <a:avLst/>
          </a:prstGeom>
          <a:noFill/>
        </p:spPr>
        <p:txBody>
          <a:bodyPr wrap="none" lIns="0" tIns="0" rIns="0" bIns="0" rtlCol="0" anchor="ctr">
            <a:noAutofit/>
          </a:bodyPr>
          <a:lstStyle/>
          <a:p>
            <a:pPr marL="0" marR="0" lvl="0" indent="0" defTabSz="914385"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デジタル空間には</a:t>
            </a:r>
            <a:br>
              <a:rPr kumimoji="1" lang="en-US" altLang="ja-JP" sz="1600"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600"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どんなトラブルがあるの</a:t>
            </a:r>
            <a:r>
              <a:rPr kumimoji="1" lang="en-US" altLang="ja-JP" sz="1600"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a:t>
            </a:r>
            <a:endParaRPr kumimoji="1" lang="ja-JP" altLang="en-US" sz="1600"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7" name="テキスト ボックス 6">
            <a:extLst>
              <a:ext uri="{FF2B5EF4-FFF2-40B4-BE49-F238E27FC236}">
                <a16:creationId xmlns:a16="http://schemas.microsoft.com/office/drawing/2014/main" id="{979E4D73-7267-D98F-A2C5-A37F4E89CFD3}"/>
              </a:ext>
            </a:extLst>
          </p:cNvPr>
          <p:cNvSpPr txBox="1">
            <a:spLocks noChangeAspect="1"/>
          </p:cNvSpPr>
          <p:nvPr/>
        </p:nvSpPr>
        <p:spPr bwMode="gray">
          <a:xfrm>
            <a:off x="2790825" y="3829898"/>
            <a:ext cx="1040103" cy="320675"/>
          </a:xfrm>
          <a:prstGeom prst="roundRect">
            <a:avLst>
              <a:gd name="adj" fmla="val 50000"/>
            </a:avLst>
          </a:prstGeom>
          <a:solidFill>
            <a:srgbClr val="FF862C"/>
          </a:solidFill>
          <a:ln>
            <a:noFill/>
          </a:ln>
        </p:spPr>
        <p:txBody>
          <a:bodyPr wrap="square" lIns="0" tIns="0" rIns="0" bIns="36000" rtlCol="0" anchor="ctr" anchorCtr="1">
            <a:noAutofit/>
          </a:bodyPr>
          <a:lstStyle>
            <a:defPPr>
              <a:defRPr lang="en-US"/>
            </a:defPPr>
            <a:lvl1pPr marR="0" lvl="0" indent="0" algn="ctr" defTabSz="914385" fontAlgn="auto">
              <a:lnSpc>
                <a:spcPct val="100000"/>
              </a:lnSpc>
              <a:spcBef>
                <a:spcPts val="0"/>
              </a:spcBef>
              <a:spcAft>
                <a:spcPts val="0"/>
              </a:spcAft>
              <a:buClrTx/>
              <a:buSzTx/>
              <a:buFontTx/>
              <a:buNone/>
              <a:tabLst/>
              <a:defRPr kumimoji="1" sz="2133" b="1" i="0" u="none" strike="noStrike" cap="none" spc="67" normalizeH="0" baseline="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defRPr>
            </a:lvl1pPr>
          </a:lstStyle>
          <a:p>
            <a:r>
              <a:rPr lang="en-US" altLang="ja-JP" sz="1600" b="0">
                <a:solidFill>
                  <a:srgbClr val="FFFFFF"/>
                </a:solidFill>
                <a:latin typeface="BIZ UDPゴシック" panose="020B0400000000000000" pitchFamily="50" charset="-128"/>
                <a:ea typeface="BIZ UDPゴシック" panose="020B0400000000000000" pitchFamily="50" charset="-128"/>
                <a:sym typeface="BIZ UDPゴシック" panose="020B0400000000000000" pitchFamily="50" charset="-128"/>
              </a:rPr>
              <a:t>PART 3</a:t>
            </a:r>
          </a:p>
        </p:txBody>
      </p:sp>
      <p:sp>
        <p:nvSpPr>
          <p:cNvPr id="26" name="テキスト ボックス 7">
            <a:extLst>
              <a:ext uri="{FF2B5EF4-FFF2-40B4-BE49-F238E27FC236}">
                <a16:creationId xmlns:a16="http://schemas.microsoft.com/office/drawing/2014/main" id="{01113B80-7B96-4E5D-0386-015AAF1D9507}"/>
              </a:ext>
            </a:extLst>
          </p:cNvPr>
          <p:cNvSpPr txBox="1"/>
          <p:nvPr/>
        </p:nvSpPr>
        <p:spPr>
          <a:xfrm>
            <a:off x="3980152" y="3702961"/>
            <a:ext cx="3258847" cy="574549"/>
          </a:xfrm>
          <a:prstGeom prst="rect">
            <a:avLst/>
          </a:prstGeom>
          <a:noFill/>
        </p:spPr>
        <p:txBody>
          <a:bodyPr wrap="none" lIns="0" tIns="0" rIns="0" bIns="0" rtlCol="0" anchor="ctr">
            <a:noAutofit/>
          </a:bodyPr>
          <a:lstStyle/>
          <a:p>
            <a:pPr marL="0" marR="0" lvl="0" indent="0" defTabSz="914385"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自分や周囲の人をトラブルから</a:t>
            </a:r>
            <a:br>
              <a:rPr kumimoji="1" lang="en-US" altLang="ja-JP" sz="1600"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600"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守るためには</a:t>
            </a:r>
            <a:r>
              <a:rPr kumimoji="1" lang="en-US" altLang="ja-JP" sz="1600"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a:t>
            </a:r>
            <a:endParaRPr kumimoji="1" lang="ja-JP" altLang="en-US" sz="1600"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8" name="テキスト ボックス 8">
            <a:extLst>
              <a:ext uri="{FF2B5EF4-FFF2-40B4-BE49-F238E27FC236}">
                <a16:creationId xmlns:a16="http://schemas.microsoft.com/office/drawing/2014/main" id="{E999D815-954E-605A-191C-C378125AB9B1}"/>
              </a:ext>
            </a:extLst>
          </p:cNvPr>
          <p:cNvSpPr txBox="1">
            <a:spLocks noChangeAspect="1"/>
          </p:cNvSpPr>
          <p:nvPr/>
        </p:nvSpPr>
        <p:spPr bwMode="gray">
          <a:xfrm>
            <a:off x="2790825" y="4538519"/>
            <a:ext cx="1040103" cy="320675"/>
          </a:xfrm>
          <a:prstGeom prst="roundRect">
            <a:avLst>
              <a:gd name="adj" fmla="val 50000"/>
            </a:avLst>
          </a:prstGeom>
          <a:solidFill>
            <a:srgbClr val="FF862C"/>
          </a:solidFill>
          <a:ln>
            <a:noFill/>
          </a:ln>
        </p:spPr>
        <p:txBody>
          <a:bodyPr wrap="square" lIns="0" tIns="0" rIns="0" bIns="36000" rtlCol="0" anchor="ctr" anchorCtr="1">
            <a:noAutofit/>
          </a:bodyPr>
          <a:lstStyle>
            <a:defPPr>
              <a:defRPr lang="en-US"/>
            </a:defPPr>
            <a:lvl1pPr marR="0" lvl="0" indent="0" algn="ctr" defTabSz="914385" fontAlgn="auto">
              <a:lnSpc>
                <a:spcPct val="100000"/>
              </a:lnSpc>
              <a:spcBef>
                <a:spcPts val="0"/>
              </a:spcBef>
              <a:spcAft>
                <a:spcPts val="0"/>
              </a:spcAft>
              <a:buClrTx/>
              <a:buSzTx/>
              <a:buFontTx/>
              <a:buNone/>
              <a:tabLst/>
              <a:defRPr kumimoji="1" sz="2133" b="1" i="0" u="none" strike="noStrike" cap="none" spc="67" normalizeH="0" baseline="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defRPr>
            </a:lvl1pPr>
          </a:lstStyle>
          <a:p>
            <a:r>
              <a:rPr lang="en-US" altLang="ja-JP" sz="1600" b="0">
                <a:solidFill>
                  <a:srgbClr val="FFFFFF"/>
                </a:solidFill>
                <a:latin typeface="BIZ UDPゴシック" panose="020B0400000000000000" pitchFamily="50" charset="-128"/>
                <a:ea typeface="BIZ UDPゴシック" panose="020B0400000000000000" pitchFamily="50" charset="-128"/>
                <a:sym typeface="BIZ UDPゴシック" panose="020B0400000000000000" pitchFamily="50" charset="-128"/>
              </a:rPr>
              <a:t>PART 4</a:t>
            </a:r>
          </a:p>
        </p:txBody>
      </p:sp>
      <p:sp>
        <p:nvSpPr>
          <p:cNvPr id="27" name="テキスト ボックス 7">
            <a:extLst>
              <a:ext uri="{FF2B5EF4-FFF2-40B4-BE49-F238E27FC236}">
                <a16:creationId xmlns:a16="http://schemas.microsoft.com/office/drawing/2014/main" id="{EEF80406-AA86-466B-7EB4-56D28576E043}"/>
              </a:ext>
            </a:extLst>
          </p:cNvPr>
          <p:cNvSpPr txBox="1"/>
          <p:nvPr/>
        </p:nvSpPr>
        <p:spPr>
          <a:xfrm>
            <a:off x="3980152" y="4411582"/>
            <a:ext cx="3258847" cy="574549"/>
          </a:xfrm>
          <a:prstGeom prst="rect">
            <a:avLst/>
          </a:prstGeom>
          <a:noFill/>
        </p:spPr>
        <p:txBody>
          <a:bodyPr wrap="none" lIns="0" tIns="0" rIns="0" bIns="0" rtlCol="0" anchor="ctr">
            <a:noAutofit/>
          </a:bodyPr>
          <a:lstStyle/>
          <a:p>
            <a:pPr marL="0" marR="0" lvl="0" indent="0" defTabSz="914385"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社会を</a:t>
            </a:r>
            <a:r>
              <a:rPr kumimoji="1" lang="ja-JP" altLang="en-US" sz="1600" spc="67">
                <a:latin typeface="BIZ UDPゴシック" panose="020B0400000000000000" pitchFamily="50" charset="-128"/>
                <a:ea typeface="BIZ UDPゴシック" panose="020B0400000000000000" pitchFamily="50" charset="-128"/>
                <a:sym typeface="BIZ UDPゴシック" panose="020B0400000000000000" pitchFamily="50" charset="-128"/>
              </a:rPr>
              <a:t>リスク</a:t>
            </a:r>
            <a:r>
              <a:rPr kumimoji="1" lang="ja-JP" altLang="en-US" sz="1600"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から守るためには</a:t>
            </a:r>
            <a:r>
              <a:rPr kumimoji="1" lang="en-US" altLang="ja-JP" sz="1600"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a:t>
            </a:r>
            <a:endParaRPr kumimoji="1" lang="ja-JP" altLang="en-US" sz="1600"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9" name="テキスト ボックス 3">
            <a:extLst>
              <a:ext uri="{FF2B5EF4-FFF2-40B4-BE49-F238E27FC236}">
                <a16:creationId xmlns:a16="http://schemas.microsoft.com/office/drawing/2014/main" id="{222387EE-2E2C-C19F-48D8-8CD55A93E954}"/>
              </a:ext>
            </a:extLst>
          </p:cNvPr>
          <p:cNvSpPr txBox="1"/>
          <p:nvPr/>
        </p:nvSpPr>
        <p:spPr>
          <a:xfrm>
            <a:off x="3980152" y="5120203"/>
            <a:ext cx="3258847" cy="574549"/>
          </a:xfrm>
          <a:prstGeom prst="rect">
            <a:avLst/>
          </a:prstGeom>
          <a:noFill/>
        </p:spPr>
        <p:txBody>
          <a:bodyPr wrap="none" lIns="0" tIns="0" rIns="0" bIns="0" rtlCol="0" anchor="ctr">
            <a:noAutofit/>
          </a:bodyPr>
          <a:lstStyle/>
          <a:p>
            <a:pPr marL="0" marR="0" lvl="0" indent="0" defTabSz="914385"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デジタル技術を活用すると</a:t>
            </a:r>
            <a:br>
              <a:rPr kumimoji="1" lang="en-US" altLang="ja-JP" sz="1600"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600"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何ができるの</a:t>
            </a:r>
            <a:r>
              <a:rPr kumimoji="1" lang="en-US" altLang="ja-JP" sz="1600"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a:t>
            </a:r>
            <a:endParaRPr kumimoji="1" lang="ja-JP" altLang="en-US" sz="1600"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32" name="テキスト ボックス 8">
            <a:extLst>
              <a:ext uri="{FF2B5EF4-FFF2-40B4-BE49-F238E27FC236}">
                <a16:creationId xmlns:a16="http://schemas.microsoft.com/office/drawing/2014/main" id="{671DD67A-EEC5-7A09-E2FE-D554BD92B210}"/>
              </a:ext>
            </a:extLst>
          </p:cNvPr>
          <p:cNvSpPr txBox="1">
            <a:spLocks noChangeAspect="1"/>
          </p:cNvSpPr>
          <p:nvPr/>
        </p:nvSpPr>
        <p:spPr bwMode="gray">
          <a:xfrm>
            <a:off x="2790825" y="5247140"/>
            <a:ext cx="1040103" cy="320675"/>
          </a:xfrm>
          <a:prstGeom prst="roundRect">
            <a:avLst>
              <a:gd name="adj" fmla="val 50000"/>
            </a:avLst>
          </a:prstGeom>
          <a:solidFill>
            <a:srgbClr val="FF862C"/>
          </a:solidFill>
          <a:ln>
            <a:noFill/>
          </a:ln>
        </p:spPr>
        <p:txBody>
          <a:bodyPr wrap="square" lIns="0" tIns="0" rIns="0" bIns="36000" rtlCol="0" anchor="ctr" anchorCtr="1">
            <a:noAutofit/>
          </a:bodyPr>
          <a:lstStyle>
            <a:defPPr>
              <a:defRPr lang="en-US"/>
            </a:defPPr>
            <a:lvl1pPr marR="0" lvl="0" indent="0" algn="ctr" defTabSz="914385" fontAlgn="auto">
              <a:lnSpc>
                <a:spcPct val="100000"/>
              </a:lnSpc>
              <a:spcBef>
                <a:spcPts val="0"/>
              </a:spcBef>
              <a:spcAft>
                <a:spcPts val="0"/>
              </a:spcAft>
              <a:buClrTx/>
              <a:buSzTx/>
              <a:buFontTx/>
              <a:buNone/>
              <a:tabLst/>
              <a:defRPr kumimoji="1" sz="2133" b="1" i="0" u="none" strike="noStrike" cap="none" spc="67" normalizeH="0" baseline="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defRPr>
            </a:lvl1pPr>
          </a:lstStyle>
          <a:p>
            <a:r>
              <a:rPr lang="en-US" altLang="ja-JP" sz="1600" b="0">
                <a:solidFill>
                  <a:srgbClr val="FFFFFF"/>
                </a:solidFill>
                <a:latin typeface="BIZ UDPゴシック" panose="020B0400000000000000" pitchFamily="50" charset="-128"/>
                <a:ea typeface="BIZ UDPゴシック" panose="020B0400000000000000" pitchFamily="50" charset="-128"/>
                <a:sym typeface="BIZ UDPゴシック" panose="020B0400000000000000" pitchFamily="50" charset="-128"/>
              </a:rPr>
              <a:t>PART 5</a:t>
            </a:r>
          </a:p>
        </p:txBody>
      </p:sp>
      <p:sp>
        <p:nvSpPr>
          <p:cNvPr id="41" name="テキスト ボックス 1">
            <a:extLst>
              <a:ext uri="{FF2B5EF4-FFF2-40B4-BE49-F238E27FC236}">
                <a16:creationId xmlns:a16="http://schemas.microsoft.com/office/drawing/2014/main" id="{3658955A-88F5-C615-A31D-9887C221E152}"/>
              </a:ext>
            </a:extLst>
          </p:cNvPr>
          <p:cNvSpPr txBox="1"/>
          <p:nvPr/>
        </p:nvSpPr>
        <p:spPr>
          <a:xfrm>
            <a:off x="7386321" y="1577098"/>
            <a:ext cx="1386839" cy="574549"/>
          </a:xfrm>
          <a:prstGeom prst="rect">
            <a:avLst/>
          </a:prstGeom>
          <a:noFill/>
        </p:spPr>
        <p:txBody>
          <a:bodyPr wrap="none" lIns="0" tIns="0" rIns="0" bIns="0" rtlCol="0" anchor="ctr">
            <a:noAutofit/>
          </a:bodyPr>
          <a:lstStyle>
            <a:defPPr>
              <a:defRPr lang="en-US"/>
            </a:defPPr>
            <a:lvl1pPr marR="0" lvl="0" indent="0" defTabSz="914385" fontAlgn="auto">
              <a:lnSpc>
                <a:spcPct val="100000"/>
              </a:lnSpc>
              <a:spcBef>
                <a:spcPts val="0"/>
              </a:spcBef>
              <a:spcAft>
                <a:spcPts val="0"/>
              </a:spcAft>
              <a:buClrTx/>
              <a:buSzTx/>
              <a:buFontTx/>
              <a:buNone/>
              <a:tabLst/>
              <a:defRPr kumimoji="1" sz="2800" b="0" i="0" u="none" strike="noStrike" cap="none" spc="67" normalizeH="0" baseline="0">
                <a:ln>
                  <a:noFill/>
                </a:ln>
                <a:solidFill>
                  <a:srgbClr val="3C3C3C">
                    <a:alpha val="20000"/>
                  </a:srgbClr>
                </a:solidFill>
                <a:effectLst/>
                <a:uLnTx/>
                <a:uFillTx/>
                <a:latin typeface="UD デジタル 教科書体 NK-R" panose="02020400000000000000" pitchFamily="18" charset="-128"/>
                <a:ea typeface="UD デジタル 教科書体 NK-R" panose="02020400000000000000" pitchFamily="18" charset="-128"/>
              </a:defRPr>
            </a:lvl1pPr>
          </a:lstStyle>
          <a:p>
            <a:pPr>
              <a:buFont typeface="Trebuchet MS" panose="020B0603020202020204" pitchFamily="34" charset="0"/>
              <a:buChar char="​"/>
              <a:tabLst>
                <a:tab pos="2163763" algn="r"/>
              </a:tabLst>
            </a:pPr>
            <a:r>
              <a:rPr lang="ja-JP" altLang="en-US" sz="1600" spc="0" dirty="0">
                <a:solidFill>
                  <a:srgbClr val="000000"/>
                </a:solidFill>
                <a:latin typeface="BIZ UDPゴシック" panose="020B0400000000000000" pitchFamily="50" charset="-128"/>
                <a:ea typeface="BIZ UDPゴシック" panose="020B0400000000000000" pitchFamily="50" charset="-128"/>
                <a:sym typeface="BIZ UDPゴシック" panose="020B0400000000000000" pitchFamily="50" charset="-128"/>
              </a:rPr>
              <a:t>導入説明</a:t>
            </a:r>
          </a:p>
        </p:txBody>
      </p:sp>
      <p:sp>
        <p:nvSpPr>
          <p:cNvPr id="72" name="テキスト ボックス 1">
            <a:extLst>
              <a:ext uri="{FF2B5EF4-FFF2-40B4-BE49-F238E27FC236}">
                <a16:creationId xmlns:a16="http://schemas.microsoft.com/office/drawing/2014/main" id="{5510BA8A-210B-8ED7-1F79-6DBC2D6AB4EE}"/>
              </a:ext>
            </a:extLst>
          </p:cNvPr>
          <p:cNvSpPr txBox="1"/>
          <p:nvPr/>
        </p:nvSpPr>
        <p:spPr>
          <a:xfrm>
            <a:off x="7386321" y="2285719"/>
            <a:ext cx="1386839" cy="574549"/>
          </a:xfrm>
          <a:prstGeom prst="rect">
            <a:avLst/>
          </a:prstGeom>
          <a:noFill/>
        </p:spPr>
        <p:txBody>
          <a:bodyPr wrap="none" lIns="0" tIns="0" rIns="0" bIns="0" rtlCol="0" anchor="ctr">
            <a:noAutofit/>
          </a:bodyPr>
          <a:lstStyle>
            <a:defPPr>
              <a:defRPr lang="en-US"/>
            </a:defPPr>
            <a:lvl1pPr marR="0" lvl="0" indent="0" defTabSz="914385" fontAlgn="auto">
              <a:lnSpc>
                <a:spcPct val="100000"/>
              </a:lnSpc>
              <a:spcBef>
                <a:spcPts val="0"/>
              </a:spcBef>
              <a:spcAft>
                <a:spcPts val="0"/>
              </a:spcAft>
              <a:buClrTx/>
              <a:buSzTx/>
              <a:buFontTx/>
              <a:buNone/>
              <a:tabLst/>
              <a:defRPr kumimoji="1" sz="2800" b="0" i="0" u="none" strike="noStrike" cap="none" spc="67" normalizeH="0" baseline="0">
                <a:ln>
                  <a:noFill/>
                </a:ln>
                <a:solidFill>
                  <a:srgbClr val="3C3C3C">
                    <a:alpha val="20000"/>
                  </a:srgbClr>
                </a:solidFill>
                <a:effectLst/>
                <a:uLnTx/>
                <a:uFillTx/>
                <a:latin typeface="UD デジタル 教科書体 NK-R" panose="02020400000000000000" pitchFamily="18" charset="-128"/>
                <a:ea typeface="UD デジタル 教科書体 NK-R" panose="02020400000000000000" pitchFamily="18" charset="-128"/>
              </a:defRPr>
            </a:lvl1pPr>
          </a:lstStyle>
          <a:p>
            <a:pPr>
              <a:buFont typeface="Trebuchet MS" panose="020B0603020202020204" pitchFamily="34" charset="0"/>
              <a:buChar char="​"/>
              <a:tabLst>
                <a:tab pos="2163763" algn="r"/>
              </a:tabLst>
            </a:pPr>
            <a:r>
              <a:rPr lang="ja-JP" altLang="en-US" sz="1600" spc="0" dirty="0">
                <a:solidFill>
                  <a:srgbClr val="000000"/>
                </a:solidFill>
                <a:latin typeface="BIZ UDPゴシック" panose="020B0400000000000000" pitchFamily="50" charset="-128"/>
                <a:ea typeface="BIZ UDPゴシック" panose="020B0400000000000000" pitchFamily="50" charset="-128"/>
                <a:sym typeface="BIZ UDPゴシック" panose="020B0400000000000000" pitchFamily="50" charset="-128"/>
              </a:rPr>
              <a:t>講義説明</a:t>
            </a:r>
          </a:p>
        </p:txBody>
      </p:sp>
      <p:sp>
        <p:nvSpPr>
          <p:cNvPr id="70" name="テキスト ボックス 1">
            <a:extLst>
              <a:ext uri="{FF2B5EF4-FFF2-40B4-BE49-F238E27FC236}">
                <a16:creationId xmlns:a16="http://schemas.microsoft.com/office/drawing/2014/main" id="{AC765E0D-9135-6A2A-4F85-9EAE4D859975}"/>
              </a:ext>
            </a:extLst>
          </p:cNvPr>
          <p:cNvSpPr txBox="1"/>
          <p:nvPr/>
        </p:nvSpPr>
        <p:spPr>
          <a:xfrm>
            <a:off x="7386321" y="2994340"/>
            <a:ext cx="1386839" cy="574549"/>
          </a:xfrm>
          <a:prstGeom prst="rect">
            <a:avLst/>
          </a:prstGeom>
          <a:noFill/>
        </p:spPr>
        <p:txBody>
          <a:bodyPr wrap="none" lIns="0" tIns="0" rIns="0" bIns="0" rtlCol="0" anchor="ctr">
            <a:noAutofit/>
          </a:bodyPr>
          <a:lstStyle>
            <a:defPPr>
              <a:defRPr lang="en-US"/>
            </a:defPPr>
            <a:lvl1pPr marR="0" lvl="0" indent="0" defTabSz="914385" fontAlgn="auto">
              <a:lnSpc>
                <a:spcPct val="100000"/>
              </a:lnSpc>
              <a:spcBef>
                <a:spcPts val="0"/>
              </a:spcBef>
              <a:spcAft>
                <a:spcPts val="0"/>
              </a:spcAft>
              <a:buClrTx/>
              <a:buSzTx/>
              <a:buFontTx/>
              <a:buNone/>
              <a:tabLst/>
              <a:defRPr kumimoji="1" sz="2800" b="0" i="0" u="none" strike="noStrike" cap="none" spc="67" normalizeH="0" baseline="0">
                <a:ln>
                  <a:noFill/>
                </a:ln>
                <a:solidFill>
                  <a:srgbClr val="3C3C3C">
                    <a:alpha val="20000"/>
                  </a:srgbClr>
                </a:solidFill>
                <a:effectLst/>
                <a:uLnTx/>
                <a:uFillTx/>
                <a:latin typeface="UD デジタル 教科書体 NK-R" panose="02020400000000000000" pitchFamily="18" charset="-128"/>
                <a:ea typeface="UD デジタル 教科書体 NK-R" panose="02020400000000000000" pitchFamily="18" charset="-128"/>
              </a:defRPr>
            </a:lvl1pPr>
          </a:lstStyle>
          <a:p>
            <a:pPr>
              <a:buFont typeface="Trebuchet MS" panose="020B0603020202020204" pitchFamily="34" charset="0"/>
              <a:buChar char="​"/>
              <a:tabLst>
                <a:tab pos="2163763" algn="r"/>
              </a:tabLst>
            </a:pPr>
            <a:r>
              <a:rPr lang="ja-JP" altLang="en-US" sz="1600" spc="0" dirty="0">
                <a:solidFill>
                  <a:srgbClr val="000000"/>
                </a:solidFill>
                <a:latin typeface="BIZ UDPゴシック" panose="020B0400000000000000" pitchFamily="50" charset="-128"/>
                <a:ea typeface="BIZ UDPゴシック" panose="020B0400000000000000" pitchFamily="50" charset="-128"/>
                <a:sym typeface="BIZ UDPゴシック" panose="020B0400000000000000" pitchFamily="50" charset="-128"/>
              </a:rPr>
              <a:t>講義説明</a:t>
            </a:r>
          </a:p>
        </p:txBody>
      </p:sp>
      <p:sp>
        <p:nvSpPr>
          <p:cNvPr id="73" name="テキスト ボックス 1">
            <a:extLst>
              <a:ext uri="{FF2B5EF4-FFF2-40B4-BE49-F238E27FC236}">
                <a16:creationId xmlns:a16="http://schemas.microsoft.com/office/drawing/2014/main" id="{C4255688-B262-D37D-A7A5-8B816EAB101B}"/>
              </a:ext>
            </a:extLst>
          </p:cNvPr>
          <p:cNvSpPr txBox="1"/>
          <p:nvPr/>
        </p:nvSpPr>
        <p:spPr>
          <a:xfrm>
            <a:off x="7386324" y="3702961"/>
            <a:ext cx="1386838" cy="574549"/>
          </a:xfrm>
          <a:prstGeom prst="rect">
            <a:avLst/>
          </a:prstGeom>
          <a:noFill/>
        </p:spPr>
        <p:txBody>
          <a:bodyPr wrap="none" lIns="0" tIns="0" rIns="0" bIns="0" rtlCol="0" anchor="ctr">
            <a:noAutofit/>
          </a:bodyPr>
          <a:lstStyle>
            <a:defPPr>
              <a:defRPr lang="en-US"/>
            </a:defPPr>
            <a:lvl1pPr marR="0" lvl="0" indent="0" defTabSz="914385" fontAlgn="auto">
              <a:lnSpc>
                <a:spcPct val="100000"/>
              </a:lnSpc>
              <a:spcBef>
                <a:spcPts val="0"/>
              </a:spcBef>
              <a:spcAft>
                <a:spcPts val="0"/>
              </a:spcAft>
              <a:buClrTx/>
              <a:buSzTx/>
              <a:buFontTx/>
              <a:buNone/>
              <a:tabLst/>
              <a:defRPr kumimoji="1" sz="2800" b="0" i="0" u="none" strike="noStrike" cap="none" spc="67" normalizeH="0" baseline="0">
                <a:ln>
                  <a:noFill/>
                </a:ln>
                <a:solidFill>
                  <a:srgbClr val="3C3C3C">
                    <a:alpha val="20000"/>
                  </a:srgbClr>
                </a:solidFill>
                <a:effectLst/>
                <a:uLnTx/>
                <a:uFillTx/>
                <a:latin typeface="UD デジタル 教科書体 NK-R" panose="02020400000000000000" pitchFamily="18" charset="-128"/>
                <a:ea typeface="UD デジタル 教科書体 NK-R" panose="02020400000000000000" pitchFamily="18" charset="-128"/>
              </a:defRPr>
            </a:lvl1pPr>
          </a:lstStyle>
          <a:p>
            <a:pPr>
              <a:buFont typeface="Trebuchet MS" panose="020B0603020202020204" pitchFamily="34" charset="0"/>
              <a:buChar char="​"/>
              <a:tabLst>
                <a:tab pos="2163763" algn="r"/>
              </a:tabLst>
            </a:pPr>
            <a:r>
              <a:rPr lang="ja-JP" altLang="en-US" sz="1600" spc="0" dirty="0">
                <a:solidFill>
                  <a:srgbClr val="000000"/>
                </a:solidFill>
                <a:latin typeface="BIZ UDPゴシック" panose="020B0400000000000000" pitchFamily="50" charset="-128"/>
                <a:ea typeface="BIZ UDPゴシック" panose="020B0400000000000000" pitchFamily="50" charset="-128"/>
                <a:sym typeface="BIZ UDPゴシック" panose="020B0400000000000000" pitchFamily="50" charset="-128"/>
              </a:rPr>
              <a:t>講義説明</a:t>
            </a:r>
          </a:p>
        </p:txBody>
      </p:sp>
      <p:sp>
        <p:nvSpPr>
          <p:cNvPr id="74" name="テキスト ボックス 1">
            <a:extLst>
              <a:ext uri="{FF2B5EF4-FFF2-40B4-BE49-F238E27FC236}">
                <a16:creationId xmlns:a16="http://schemas.microsoft.com/office/drawing/2014/main" id="{F60E0325-8DB0-12BE-AE33-1A0DAFD594EC}"/>
              </a:ext>
            </a:extLst>
          </p:cNvPr>
          <p:cNvSpPr txBox="1"/>
          <p:nvPr/>
        </p:nvSpPr>
        <p:spPr>
          <a:xfrm>
            <a:off x="7386324" y="4411582"/>
            <a:ext cx="1386838" cy="574549"/>
          </a:xfrm>
          <a:prstGeom prst="rect">
            <a:avLst/>
          </a:prstGeom>
          <a:noFill/>
        </p:spPr>
        <p:txBody>
          <a:bodyPr wrap="none" lIns="0" tIns="0" rIns="0" bIns="0" rtlCol="0" anchor="ctr">
            <a:noAutofit/>
          </a:bodyPr>
          <a:lstStyle>
            <a:defPPr>
              <a:defRPr lang="en-US"/>
            </a:defPPr>
            <a:lvl1pPr marR="0" lvl="0" indent="0" defTabSz="914385" fontAlgn="auto">
              <a:lnSpc>
                <a:spcPct val="100000"/>
              </a:lnSpc>
              <a:spcBef>
                <a:spcPts val="0"/>
              </a:spcBef>
              <a:spcAft>
                <a:spcPts val="0"/>
              </a:spcAft>
              <a:buClrTx/>
              <a:buSzTx/>
              <a:buFontTx/>
              <a:buNone/>
              <a:tabLst/>
              <a:defRPr kumimoji="1" sz="2800" b="0" i="0" u="none" strike="noStrike" cap="none" spc="67" normalizeH="0" baseline="0">
                <a:ln>
                  <a:noFill/>
                </a:ln>
                <a:solidFill>
                  <a:srgbClr val="3C3C3C">
                    <a:alpha val="20000"/>
                  </a:srgbClr>
                </a:solidFill>
                <a:effectLst/>
                <a:uLnTx/>
                <a:uFillTx/>
                <a:latin typeface="UD デジタル 教科書体 NK-R" panose="02020400000000000000" pitchFamily="18" charset="-128"/>
                <a:ea typeface="UD デジタル 教科書体 NK-R" panose="02020400000000000000" pitchFamily="18" charset="-128"/>
              </a:defRPr>
            </a:lvl1pPr>
          </a:lstStyle>
          <a:p>
            <a:pPr>
              <a:buFont typeface="Trebuchet MS" panose="020B0603020202020204" pitchFamily="34" charset="0"/>
              <a:buChar char="​"/>
              <a:tabLst>
                <a:tab pos="2163763" algn="r"/>
              </a:tabLst>
            </a:pPr>
            <a:r>
              <a:rPr lang="ja-JP" altLang="en-US" sz="1600" spc="0" dirty="0">
                <a:solidFill>
                  <a:srgbClr val="000000"/>
                </a:solidFill>
                <a:latin typeface="BIZ UDPゴシック" panose="020B0400000000000000" pitchFamily="50" charset="-128"/>
                <a:ea typeface="BIZ UDPゴシック" panose="020B0400000000000000" pitchFamily="50" charset="-128"/>
                <a:sym typeface="BIZ UDPゴシック" panose="020B0400000000000000" pitchFamily="50" charset="-128"/>
              </a:rPr>
              <a:t>講義説明</a:t>
            </a:r>
          </a:p>
        </p:txBody>
      </p:sp>
      <p:sp>
        <p:nvSpPr>
          <p:cNvPr id="75" name="テキスト ボックス 1">
            <a:extLst>
              <a:ext uri="{FF2B5EF4-FFF2-40B4-BE49-F238E27FC236}">
                <a16:creationId xmlns:a16="http://schemas.microsoft.com/office/drawing/2014/main" id="{C7B0249F-74C4-5F63-7681-9A0EA037F263}"/>
              </a:ext>
            </a:extLst>
          </p:cNvPr>
          <p:cNvSpPr txBox="1"/>
          <p:nvPr/>
        </p:nvSpPr>
        <p:spPr>
          <a:xfrm>
            <a:off x="7386324" y="5120203"/>
            <a:ext cx="1386838" cy="574549"/>
          </a:xfrm>
          <a:prstGeom prst="rect">
            <a:avLst/>
          </a:prstGeom>
          <a:noFill/>
        </p:spPr>
        <p:txBody>
          <a:bodyPr wrap="none" lIns="0" tIns="0" rIns="0" bIns="0" rtlCol="0" anchor="ctr">
            <a:noAutofit/>
          </a:bodyPr>
          <a:lstStyle>
            <a:defPPr>
              <a:defRPr lang="en-US"/>
            </a:defPPr>
            <a:lvl1pPr marR="0" lvl="0" indent="0" defTabSz="914385" fontAlgn="auto">
              <a:lnSpc>
                <a:spcPct val="100000"/>
              </a:lnSpc>
              <a:spcBef>
                <a:spcPts val="0"/>
              </a:spcBef>
              <a:spcAft>
                <a:spcPts val="0"/>
              </a:spcAft>
              <a:buClrTx/>
              <a:buSzTx/>
              <a:buFontTx/>
              <a:buNone/>
              <a:tabLst/>
              <a:defRPr kumimoji="1" sz="2800" b="0" i="0" u="none" strike="noStrike" cap="none" spc="67" normalizeH="0" baseline="0">
                <a:ln>
                  <a:noFill/>
                </a:ln>
                <a:solidFill>
                  <a:srgbClr val="3C3C3C">
                    <a:alpha val="20000"/>
                  </a:srgbClr>
                </a:solidFill>
                <a:effectLst/>
                <a:uLnTx/>
                <a:uFillTx/>
                <a:latin typeface="UD デジタル 教科書体 NK-R" panose="02020400000000000000" pitchFamily="18" charset="-128"/>
                <a:ea typeface="UD デジタル 教科書体 NK-R" panose="02020400000000000000" pitchFamily="18" charset="-128"/>
              </a:defRPr>
            </a:lvl1pPr>
          </a:lstStyle>
          <a:p>
            <a:pPr>
              <a:buFont typeface="Trebuchet MS" panose="020B0603020202020204" pitchFamily="34" charset="0"/>
              <a:buChar char="​"/>
              <a:tabLst>
                <a:tab pos="2163763" algn="r"/>
              </a:tabLst>
            </a:pPr>
            <a:r>
              <a:rPr lang="ja-JP" altLang="en-US" sz="1600" spc="0" dirty="0">
                <a:solidFill>
                  <a:srgbClr val="000000"/>
                </a:solidFill>
                <a:latin typeface="BIZ UDPゴシック" panose="020B0400000000000000" pitchFamily="50" charset="-128"/>
                <a:ea typeface="BIZ UDPゴシック" panose="020B0400000000000000" pitchFamily="50" charset="-128"/>
                <a:sym typeface="BIZ UDPゴシック" panose="020B0400000000000000" pitchFamily="50" charset="-128"/>
              </a:rPr>
              <a:t>講義説明</a:t>
            </a:r>
          </a:p>
        </p:txBody>
      </p:sp>
      <p:sp>
        <p:nvSpPr>
          <p:cNvPr id="76" name="テキスト ボックス 1">
            <a:extLst>
              <a:ext uri="{FF2B5EF4-FFF2-40B4-BE49-F238E27FC236}">
                <a16:creationId xmlns:a16="http://schemas.microsoft.com/office/drawing/2014/main" id="{84CDB6A0-B8F0-492D-DD73-0E1C613E02E3}"/>
              </a:ext>
            </a:extLst>
          </p:cNvPr>
          <p:cNvSpPr txBox="1"/>
          <p:nvPr/>
        </p:nvSpPr>
        <p:spPr>
          <a:xfrm>
            <a:off x="7386324" y="5828822"/>
            <a:ext cx="1386838" cy="574549"/>
          </a:xfrm>
          <a:prstGeom prst="rect">
            <a:avLst/>
          </a:prstGeom>
          <a:noFill/>
        </p:spPr>
        <p:txBody>
          <a:bodyPr wrap="none" lIns="0" tIns="0" rIns="0" bIns="0" rtlCol="0" anchor="ctr">
            <a:noAutofit/>
          </a:bodyPr>
          <a:lstStyle>
            <a:defPPr>
              <a:defRPr lang="en-US"/>
            </a:defPPr>
            <a:lvl1pPr marR="0" lvl="0" indent="0" defTabSz="914385" fontAlgn="auto">
              <a:lnSpc>
                <a:spcPct val="100000"/>
              </a:lnSpc>
              <a:spcBef>
                <a:spcPts val="0"/>
              </a:spcBef>
              <a:spcAft>
                <a:spcPts val="0"/>
              </a:spcAft>
              <a:buClrTx/>
              <a:buSzTx/>
              <a:buFontTx/>
              <a:buNone/>
              <a:tabLst/>
              <a:defRPr kumimoji="1" sz="2800" b="0" i="0" u="none" strike="noStrike" cap="none" spc="67" normalizeH="0" baseline="0">
                <a:ln>
                  <a:noFill/>
                </a:ln>
                <a:solidFill>
                  <a:srgbClr val="3C3C3C">
                    <a:alpha val="20000"/>
                  </a:srgbClr>
                </a:solidFill>
                <a:effectLst/>
                <a:uLnTx/>
                <a:uFillTx/>
                <a:latin typeface="UD デジタル 教科書体 NK-R" panose="02020400000000000000" pitchFamily="18" charset="-128"/>
                <a:ea typeface="UD デジタル 教科書体 NK-R" panose="02020400000000000000" pitchFamily="18" charset="-128"/>
              </a:defRPr>
            </a:lvl1pPr>
          </a:lstStyle>
          <a:p>
            <a:pPr>
              <a:buFont typeface="Trebuchet MS" panose="020B0603020202020204" pitchFamily="34" charset="0"/>
              <a:buChar char="​"/>
              <a:tabLst>
                <a:tab pos="2163763" algn="r"/>
              </a:tabLst>
            </a:pPr>
            <a:r>
              <a:rPr lang="ja-JP" altLang="en-US" sz="1600" spc="0" dirty="0">
                <a:solidFill>
                  <a:srgbClr val="000000"/>
                </a:solidFill>
                <a:latin typeface="BIZ UDPゴシック" panose="020B0400000000000000" pitchFamily="50" charset="-128"/>
                <a:ea typeface="BIZ UDPゴシック" panose="020B0400000000000000" pitchFamily="50" charset="-128"/>
                <a:sym typeface="BIZ UDPゴシック" panose="020B0400000000000000" pitchFamily="50" charset="-128"/>
              </a:rPr>
              <a:t>グループワーク</a:t>
            </a:r>
          </a:p>
        </p:txBody>
      </p:sp>
      <p:sp>
        <p:nvSpPr>
          <p:cNvPr id="81" name="TextBox 80">
            <a:extLst>
              <a:ext uri="{FF2B5EF4-FFF2-40B4-BE49-F238E27FC236}">
                <a16:creationId xmlns:a16="http://schemas.microsoft.com/office/drawing/2014/main" id="{7817ADBE-B39D-D801-58B5-1E10591F2C7C}"/>
              </a:ext>
            </a:extLst>
          </p:cNvPr>
          <p:cNvSpPr txBox="1"/>
          <p:nvPr/>
        </p:nvSpPr>
        <p:spPr>
          <a:xfrm>
            <a:off x="566487" y="2910156"/>
            <a:ext cx="1438930" cy="299883"/>
          </a:xfrm>
          <a:prstGeom prst="rect">
            <a:avLst/>
          </a:prstGeom>
          <a:noFill/>
        </p:spPr>
        <p:txBody>
          <a:bodyPr wrap="square" lIns="0" tIns="0" rIns="0" bIns="0" anchor="ctr">
            <a:noAutofit/>
          </a:bodyPr>
          <a:lstStyle/>
          <a:p>
            <a:pPr algn="ctr"/>
            <a:r>
              <a:rPr kumimoji="1" lang="ja-JP" altLang="en-US" sz="2000" dirty="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rPr>
              <a:t>トータル</a:t>
            </a:r>
            <a:endParaRPr lang="ja-JP" altLang="en-US" sz="2000" dirty="0">
              <a:latin typeface="BIZ UDPゴシック" panose="020B0400000000000000" pitchFamily="50" charset="-128"/>
              <a:ea typeface="BIZ UDPゴシック" panose="020B0400000000000000" pitchFamily="50" charset="-128"/>
            </a:endParaRPr>
          </a:p>
        </p:txBody>
      </p:sp>
      <p:grpSp>
        <p:nvGrpSpPr>
          <p:cNvPr id="126" name="Group 125">
            <a:extLst>
              <a:ext uri="{FF2B5EF4-FFF2-40B4-BE49-F238E27FC236}">
                <a16:creationId xmlns:a16="http://schemas.microsoft.com/office/drawing/2014/main" id="{6EE3FE29-A386-922F-BA53-89DC301793D0}"/>
              </a:ext>
            </a:extLst>
          </p:cNvPr>
          <p:cNvGrpSpPr/>
          <p:nvPr/>
        </p:nvGrpSpPr>
        <p:grpSpPr>
          <a:xfrm>
            <a:off x="7214689" y="1647065"/>
            <a:ext cx="0" cy="4686340"/>
            <a:chOff x="7153729" y="1583565"/>
            <a:chExt cx="0" cy="4686340"/>
          </a:xfrm>
        </p:grpSpPr>
        <p:cxnSp>
          <p:nvCxnSpPr>
            <p:cNvPr id="4" name="Straight Connector 3">
              <a:extLst>
                <a:ext uri="{FF2B5EF4-FFF2-40B4-BE49-F238E27FC236}">
                  <a16:creationId xmlns:a16="http://schemas.microsoft.com/office/drawing/2014/main" id="{16DF20F3-B923-9D4E-73FB-59BF28698307}"/>
                </a:ext>
              </a:extLst>
            </p:cNvPr>
            <p:cNvCxnSpPr/>
            <p:nvPr/>
          </p:nvCxnSpPr>
          <p:spPr>
            <a:xfrm>
              <a:off x="7153729" y="1583565"/>
              <a:ext cx="0" cy="434616"/>
            </a:xfrm>
            <a:prstGeom prst="line">
              <a:avLst/>
            </a:prstGeom>
            <a:ln w="6350" cap="flat" cmpd="sng" algn="ctr">
              <a:solidFill>
                <a:srgbClr val="9A9A9A"/>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C02701C-7470-9DD2-0B9A-1E433D16A9B3}"/>
                </a:ext>
              </a:extLst>
            </p:cNvPr>
            <p:cNvCxnSpPr/>
            <p:nvPr/>
          </p:nvCxnSpPr>
          <p:spPr>
            <a:xfrm>
              <a:off x="7153729" y="2292185"/>
              <a:ext cx="0" cy="434616"/>
            </a:xfrm>
            <a:prstGeom prst="line">
              <a:avLst/>
            </a:prstGeom>
            <a:ln w="6350" cap="flat" cmpd="sng" algn="ctr">
              <a:solidFill>
                <a:srgbClr val="9A9A9A"/>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4401FE6-1441-A90E-0587-06084DE068EF}"/>
                </a:ext>
              </a:extLst>
            </p:cNvPr>
            <p:cNvCxnSpPr/>
            <p:nvPr/>
          </p:nvCxnSpPr>
          <p:spPr>
            <a:xfrm>
              <a:off x="7153729" y="3000807"/>
              <a:ext cx="0" cy="434616"/>
            </a:xfrm>
            <a:prstGeom prst="line">
              <a:avLst/>
            </a:prstGeom>
            <a:ln w="6350" cap="flat" cmpd="sng" algn="ctr">
              <a:solidFill>
                <a:srgbClr val="9A9A9A"/>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AFA009D-2997-C1F6-2846-7C4E04CF2707}"/>
                </a:ext>
              </a:extLst>
            </p:cNvPr>
            <p:cNvCxnSpPr/>
            <p:nvPr/>
          </p:nvCxnSpPr>
          <p:spPr>
            <a:xfrm>
              <a:off x="7153729" y="3709428"/>
              <a:ext cx="0" cy="434616"/>
            </a:xfrm>
            <a:prstGeom prst="line">
              <a:avLst/>
            </a:prstGeom>
            <a:ln w="6350" cap="flat" cmpd="sng" algn="ctr">
              <a:solidFill>
                <a:srgbClr val="9A9A9A"/>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FC64048-33E5-DFFC-15EF-468CB269E144}"/>
                </a:ext>
              </a:extLst>
            </p:cNvPr>
            <p:cNvCxnSpPr/>
            <p:nvPr/>
          </p:nvCxnSpPr>
          <p:spPr>
            <a:xfrm>
              <a:off x="7153729" y="4418049"/>
              <a:ext cx="0" cy="434616"/>
            </a:xfrm>
            <a:prstGeom prst="line">
              <a:avLst/>
            </a:prstGeom>
            <a:ln w="6350" cap="flat" cmpd="sng" algn="ctr">
              <a:solidFill>
                <a:srgbClr val="9A9A9A"/>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FE01A4-963A-FD24-B816-BC41C99313F0}"/>
                </a:ext>
              </a:extLst>
            </p:cNvPr>
            <p:cNvCxnSpPr/>
            <p:nvPr/>
          </p:nvCxnSpPr>
          <p:spPr>
            <a:xfrm>
              <a:off x="7153729" y="5126670"/>
              <a:ext cx="0" cy="434616"/>
            </a:xfrm>
            <a:prstGeom prst="line">
              <a:avLst/>
            </a:prstGeom>
            <a:ln w="6350" cap="flat" cmpd="sng" algn="ctr">
              <a:solidFill>
                <a:srgbClr val="9A9A9A"/>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320BAD5-07CF-EB29-A6AA-0AF73A0FB5C9}"/>
                </a:ext>
              </a:extLst>
            </p:cNvPr>
            <p:cNvCxnSpPr/>
            <p:nvPr/>
          </p:nvCxnSpPr>
          <p:spPr>
            <a:xfrm>
              <a:off x="7153729" y="5835289"/>
              <a:ext cx="0" cy="434616"/>
            </a:xfrm>
            <a:prstGeom prst="line">
              <a:avLst/>
            </a:prstGeom>
            <a:ln w="6350" cap="flat" cmpd="sng" algn="ctr">
              <a:solidFill>
                <a:srgbClr val="9A9A9A"/>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6" name="Rectangle 35">
            <a:extLst>
              <a:ext uri="{FF2B5EF4-FFF2-40B4-BE49-F238E27FC236}">
                <a16:creationId xmlns:a16="http://schemas.microsoft.com/office/drawing/2014/main" id="{0056BDC7-0735-4F82-77E8-EAF1CA172259}"/>
              </a:ext>
            </a:extLst>
          </p:cNvPr>
          <p:cNvSpPr/>
          <p:nvPr/>
        </p:nvSpPr>
        <p:spPr>
          <a:xfrm>
            <a:off x="2878667" y="1578884"/>
            <a:ext cx="4135238" cy="570977"/>
          </a:xfrm>
          <a:prstGeom prst="rect">
            <a:avLst/>
          </a:prstGeom>
          <a:noFill/>
          <a:extLst>
            <a:ext uri="{909E8E84-426E-40DD-AFC4-6F175D3DCCD1}">
              <a14:hiddenFill xmlns:a14="http://schemas.microsoft.com/office/drawing/2010/main">
                <a:solidFill>
                  <a:srgbClr val="FFFFFF"/>
                </a:solidFill>
              </a14:hiddenFill>
            </a:ext>
          </a:extLst>
        </p:spPr>
        <p:txBody>
          <a:bodyPr wrap="none" lIns="0" tIns="0" rIns="0" bIns="0" rtlCol="0" anchor="ctr">
            <a:noAutofit/>
          </a:bodyPr>
          <a:lstStyle/>
          <a:p>
            <a:pPr defTabSz="914385"/>
            <a:r>
              <a:rPr kumimoji="1" lang="ja-JP" altLang="en-US" sz="1600" spc="67" dirty="0">
                <a:latin typeface="BIZ UDPゴシック" panose="020B0400000000000000" pitchFamily="50" charset="-128"/>
                <a:ea typeface="BIZ UDPゴシック" panose="020B0400000000000000" pitchFamily="50" charset="-128"/>
                <a:sym typeface="BIZ UDPゴシック" panose="020B0400000000000000" pitchFamily="50" charset="-128"/>
              </a:rPr>
              <a:t>はじめに</a:t>
            </a:r>
            <a:endParaRPr kumimoji="1" lang="ja-JP" altLang="en-US" sz="1600" spc="67" dirty="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37" name="Rectangle 36">
            <a:extLst>
              <a:ext uri="{FF2B5EF4-FFF2-40B4-BE49-F238E27FC236}">
                <a16:creationId xmlns:a16="http://schemas.microsoft.com/office/drawing/2014/main" id="{82CA5881-E42E-D3A6-DB07-51665FD7DA59}"/>
              </a:ext>
            </a:extLst>
          </p:cNvPr>
          <p:cNvSpPr/>
          <p:nvPr/>
        </p:nvSpPr>
        <p:spPr>
          <a:xfrm>
            <a:off x="2878667" y="5830607"/>
            <a:ext cx="4135238" cy="570977"/>
          </a:xfrm>
          <a:prstGeom prst="rect">
            <a:avLst/>
          </a:prstGeom>
          <a:noFill/>
          <a:extLst>
            <a:ext uri="{909E8E84-426E-40DD-AFC4-6F175D3DCCD1}">
              <a14:hiddenFill xmlns:a14="http://schemas.microsoft.com/office/drawing/2010/main">
                <a:solidFill>
                  <a:srgbClr val="FFFFFF"/>
                </a:solidFill>
              </a14:hiddenFill>
            </a:ext>
          </a:extLst>
        </p:spPr>
        <p:txBody>
          <a:bodyPr wrap="none" lIns="0" tIns="0" rIns="0" bIns="0" rtlCol="0" anchor="ctr">
            <a:noAutofit/>
          </a:bodyPr>
          <a:lstStyle/>
          <a:p>
            <a:pPr defTabSz="914385"/>
            <a:r>
              <a:rPr kumimoji="1" lang="ja-JP" altLang="en-US" sz="1600" spc="67" dirty="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rPr>
              <a:t>振り返り・質疑応答</a:t>
            </a:r>
          </a:p>
        </p:txBody>
      </p:sp>
      <p:grpSp>
        <p:nvGrpSpPr>
          <p:cNvPr id="57" name="Group 56">
            <a:extLst>
              <a:ext uri="{FF2B5EF4-FFF2-40B4-BE49-F238E27FC236}">
                <a16:creationId xmlns:a16="http://schemas.microsoft.com/office/drawing/2014/main" id="{06C6DF4A-CBC2-4A4E-6F5E-725BEDE4699D}"/>
              </a:ext>
            </a:extLst>
          </p:cNvPr>
          <p:cNvGrpSpPr/>
          <p:nvPr/>
        </p:nvGrpSpPr>
        <p:grpSpPr bwMode="gray">
          <a:xfrm>
            <a:off x="10678732" y="1719114"/>
            <a:ext cx="639698" cy="290516"/>
            <a:chOff x="10072972" y="1583565"/>
            <a:chExt cx="939232" cy="426548"/>
          </a:xfrm>
        </p:grpSpPr>
        <p:sp>
          <p:nvSpPr>
            <p:cNvPr id="52" name="Freeform: Shape 51">
              <a:extLst>
                <a:ext uri="{FF2B5EF4-FFF2-40B4-BE49-F238E27FC236}">
                  <a16:creationId xmlns:a16="http://schemas.microsoft.com/office/drawing/2014/main" id="{0D74F686-422C-C486-A16C-BDE31287B865}"/>
                </a:ext>
              </a:extLst>
            </p:cNvPr>
            <p:cNvSpPr/>
            <p:nvPr/>
          </p:nvSpPr>
          <p:spPr bwMode="gray">
            <a:xfrm>
              <a:off x="10072972" y="1583565"/>
              <a:ext cx="446277" cy="426548"/>
            </a:xfrm>
            <a:custGeom>
              <a:avLst/>
              <a:gdLst>
                <a:gd name="connsiteX0" fmla="*/ 466486 w 857340"/>
                <a:gd name="connsiteY0" fmla="*/ 24473 h 819438"/>
                <a:gd name="connsiteX1" fmla="*/ 567394 w 857340"/>
                <a:gd name="connsiteY1" fmla="*/ 245253 h 819438"/>
                <a:gd name="connsiteX2" fmla="*/ 579214 w 857340"/>
                <a:gd name="connsiteY2" fmla="*/ 253825 h 819438"/>
                <a:gd name="connsiteX3" fmla="*/ 820368 w 857340"/>
                <a:gd name="connsiteY3" fmla="*/ 281572 h 819438"/>
                <a:gd name="connsiteX4" fmla="*/ 857088 w 857340"/>
                <a:gd name="connsiteY4" fmla="*/ 327356 h 819438"/>
                <a:gd name="connsiteX5" fmla="*/ 843761 w 857340"/>
                <a:gd name="connsiteY5" fmla="*/ 353523 h 819438"/>
                <a:gd name="connsiteX6" fmla="*/ 664977 w 857340"/>
                <a:gd name="connsiteY6" fmla="*/ 517696 h 819438"/>
                <a:gd name="connsiteX7" fmla="*/ 660434 w 857340"/>
                <a:gd name="connsiteY7" fmla="*/ 531622 h 819438"/>
                <a:gd name="connsiteX8" fmla="*/ 708564 w 857340"/>
                <a:gd name="connsiteY8" fmla="*/ 769547 h 819438"/>
                <a:gd name="connsiteX9" fmla="*/ 676481 w 857340"/>
                <a:gd name="connsiteY9" fmla="*/ 818564 h 819438"/>
                <a:gd name="connsiteX10" fmla="*/ 647413 w 857340"/>
                <a:gd name="connsiteY10" fmla="*/ 813952 h 819438"/>
                <a:gd name="connsiteX11" fmla="*/ 436006 w 857340"/>
                <a:gd name="connsiteY11" fmla="*/ 694652 h 819438"/>
                <a:gd name="connsiteX12" fmla="*/ 421356 w 857340"/>
                <a:gd name="connsiteY12" fmla="*/ 694652 h 819438"/>
                <a:gd name="connsiteX13" fmla="*/ 209901 w 857340"/>
                <a:gd name="connsiteY13" fmla="*/ 813952 h 819438"/>
                <a:gd name="connsiteX14" fmla="*/ 153356 w 857340"/>
                <a:gd name="connsiteY14" fmla="*/ 798533 h 819438"/>
                <a:gd name="connsiteX15" fmla="*/ 148760 w 857340"/>
                <a:gd name="connsiteY15" fmla="*/ 769547 h 819438"/>
                <a:gd name="connsiteX16" fmla="*/ 196890 w 857340"/>
                <a:gd name="connsiteY16" fmla="*/ 531622 h 819438"/>
                <a:gd name="connsiteX17" fmla="*/ 192347 w 857340"/>
                <a:gd name="connsiteY17" fmla="*/ 517696 h 819438"/>
                <a:gd name="connsiteX18" fmla="*/ 13601 w 857340"/>
                <a:gd name="connsiteY18" fmla="*/ 353504 h 819438"/>
                <a:gd name="connsiteX19" fmla="*/ 10768 w 857340"/>
                <a:gd name="connsiteY19" fmla="*/ 294909 h 819438"/>
                <a:gd name="connsiteX20" fmla="*/ 36994 w 857340"/>
                <a:gd name="connsiteY20" fmla="*/ 281552 h 819438"/>
                <a:gd name="connsiteX21" fmla="*/ 278186 w 857340"/>
                <a:gd name="connsiteY21" fmla="*/ 253806 h 819438"/>
                <a:gd name="connsiteX22" fmla="*/ 290007 w 857340"/>
                <a:gd name="connsiteY22" fmla="*/ 245234 h 819438"/>
                <a:gd name="connsiteX23" fmla="*/ 390876 w 857340"/>
                <a:gd name="connsiteY23" fmla="*/ 24473 h 819438"/>
                <a:gd name="connsiteX24" fmla="*/ 445662 w 857340"/>
                <a:gd name="connsiteY24" fmla="*/ 3649 h 819438"/>
                <a:gd name="connsiteX25" fmla="*/ 466486 w 857340"/>
                <a:gd name="connsiteY25" fmla="*/ 24473 h 81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7340" h="819438">
                  <a:moveTo>
                    <a:pt x="466486" y="24473"/>
                  </a:moveTo>
                  <a:lnTo>
                    <a:pt x="567394" y="245253"/>
                  </a:lnTo>
                  <a:cubicBezTo>
                    <a:pt x="569466" y="250060"/>
                    <a:pt x="574001" y="253349"/>
                    <a:pt x="579214" y="253825"/>
                  </a:cubicBezTo>
                  <a:lnTo>
                    <a:pt x="820368" y="281572"/>
                  </a:lnTo>
                  <a:cubicBezTo>
                    <a:pt x="843151" y="284074"/>
                    <a:pt x="859591" y="304573"/>
                    <a:pt x="857088" y="327356"/>
                  </a:cubicBezTo>
                  <a:cubicBezTo>
                    <a:pt x="855984" y="337411"/>
                    <a:pt x="851245" y="346717"/>
                    <a:pt x="843761" y="353523"/>
                  </a:cubicBezTo>
                  <a:lnTo>
                    <a:pt x="664977" y="517696"/>
                  </a:lnTo>
                  <a:cubicBezTo>
                    <a:pt x="661017" y="521150"/>
                    <a:pt x="659273" y="526498"/>
                    <a:pt x="660434" y="531622"/>
                  </a:cubicBezTo>
                  <a:lnTo>
                    <a:pt x="708564" y="769547"/>
                  </a:lnTo>
                  <a:cubicBezTo>
                    <a:pt x="713240" y="791942"/>
                    <a:pt x="698876" y="813887"/>
                    <a:pt x="676481" y="818564"/>
                  </a:cubicBezTo>
                  <a:cubicBezTo>
                    <a:pt x="666554" y="820636"/>
                    <a:pt x="656211" y="818996"/>
                    <a:pt x="647413" y="813952"/>
                  </a:cubicBezTo>
                  <a:lnTo>
                    <a:pt x="436006" y="694652"/>
                  </a:lnTo>
                  <a:cubicBezTo>
                    <a:pt x="431476" y="692023"/>
                    <a:pt x="425886" y="692023"/>
                    <a:pt x="421356" y="694652"/>
                  </a:cubicBezTo>
                  <a:lnTo>
                    <a:pt x="209901" y="813952"/>
                  </a:lnTo>
                  <a:cubicBezTo>
                    <a:pt x="190029" y="825309"/>
                    <a:pt x="164713" y="818405"/>
                    <a:pt x="153356" y="798533"/>
                  </a:cubicBezTo>
                  <a:cubicBezTo>
                    <a:pt x="148340" y="789755"/>
                    <a:pt x="146705" y="779446"/>
                    <a:pt x="148760" y="769547"/>
                  </a:cubicBezTo>
                  <a:lnTo>
                    <a:pt x="196890" y="531622"/>
                  </a:lnTo>
                  <a:cubicBezTo>
                    <a:pt x="198051" y="526498"/>
                    <a:pt x="196306" y="521150"/>
                    <a:pt x="192347" y="517696"/>
                  </a:cubicBezTo>
                  <a:lnTo>
                    <a:pt x="13601" y="353504"/>
                  </a:lnTo>
                  <a:cubicBezTo>
                    <a:pt x="-3362" y="338106"/>
                    <a:pt x="-4631" y="311872"/>
                    <a:pt x="10768" y="294909"/>
                  </a:cubicBezTo>
                  <a:cubicBezTo>
                    <a:pt x="17583" y="287401"/>
                    <a:pt x="26913" y="282650"/>
                    <a:pt x="36994" y="281552"/>
                  </a:cubicBezTo>
                  <a:lnTo>
                    <a:pt x="278186" y="253806"/>
                  </a:lnTo>
                  <a:cubicBezTo>
                    <a:pt x="283399" y="253330"/>
                    <a:pt x="287934" y="250041"/>
                    <a:pt x="290007" y="245234"/>
                  </a:cubicBezTo>
                  <a:lnTo>
                    <a:pt x="390876" y="24473"/>
                  </a:lnTo>
                  <a:cubicBezTo>
                    <a:pt x="400255" y="3594"/>
                    <a:pt x="424783" y="-5729"/>
                    <a:pt x="445662" y="3649"/>
                  </a:cubicBezTo>
                  <a:cubicBezTo>
                    <a:pt x="454918" y="7807"/>
                    <a:pt x="462328" y="15216"/>
                    <a:pt x="466486" y="24473"/>
                  </a:cubicBezTo>
                  <a:close/>
                </a:path>
              </a:pathLst>
            </a:custGeom>
            <a:solidFill>
              <a:srgbClr val="FF862C"/>
            </a:solidFill>
            <a:ln w="9525" cap="flat">
              <a:noFill/>
              <a:prstDash val="solid"/>
              <a:miter/>
            </a:ln>
          </p:spPr>
          <p:txBody>
            <a:bodyPr rtlCol="0" anchor="ctr"/>
            <a:lstStyle/>
            <a:p>
              <a:endParaRPr lang="ja-JP" altLang="en-US"/>
            </a:p>
          </p:txBody>
        </p:sp>
        <p:sp>
          <p:nvSpPr>
            <p:cNvPr id="55" name="Freeform: Shape 54">
              <a:extLst>
                <a:ext uri="{FF2B5EF4-FFF2-40B4-BE49-F238E27FC236}">
                  <a16:creationId xmlns:a16="http://schemas.microsoft.com/office/drawing/2014/main" id="{3198EA82-6048-99BD-E4A9-25CE04A9F97E}"/>
                </a:ext>
              </a:extLst>
            </p:cNvPr>
            <p:cNvSpPr/>
            <p:nvPr/>
          </p:nvSpPr>
          <p:spPr bwMode="gray">
            <a:xfrm>
              <a:off x="10565927" y="1583565"/>
              <a:ext cx="446277" cy="426548"/>
            </a:xfrm>
            <a:custGeom>
              <a:avLst/>
              <a:gdLst>
                <a:gd name="connsiteX0" fmla="*/ 466486 w 857340"/>
                <a:gd name="connsiteY0" fmla="*/ 24473 h 819438"/>
                <a:gd name="connsiteX1" fmla="*/ 567394 w 857340"/>
                <a:gd name="connsiteY1" fmla="*/ 245253 h 819438"/>
                <a:gd name="connsiteX2" fmla="*/ 579214 w 857340"/>
                <a:gd name="connsiteY2" fmla="*/ 253825 h 819438"/>
                <a:gd name="connsiteX3" fmla="*/ 820368 w 857340"/>
                <a:gd name="connsiteY3" fmla="*/ 281572 h 819438"/>
                <a:gd name="connsiteX4" fmla="*/ 857088 w 857340"/>
                <a:gd name="connsiteY4" fmla="*/ 327356 h 819438"/>
                <a:gd name="connsiteX5" fmla="*/ 843761 w 857340"/>
                <a:gd name="connsiteY5" fmla="*/ 353523 h 819438"/>
                <a:gd name="connsiteX6" fmla="*/ 664977 w 857340"/>
                <a:gd name="connsiteY6" fmla="*/ 517696 h 819438"/>
                <a:gd name="connsiteX7" fmla="*/ 660434 w 857340"/>
                <a:gd name="connsiteY7" fmla="*/ 531622 h 819438"/>
                <a:gd name="connsiteX8" fmla="*/ 708564 w 857340"/>
                <a:gd name="connsiteY8" fmla="*/ 769547 h 819438"/>
                <a:gd name="connsiteX9" fmla="*/ 676481 w 857340"/>
                <a:gd name="connsiteY9" fmla="*/ 818564 h 819438"/>
                <a:gd name="connsiteX10" fmla="*/ 647413 w 857340"/>
                <a:gd name="connsiteY10" fmla="*/ 813952 h 819438"/>
                <a:gd name="connsiteX11" fmla="*/ 436006 w 857340"/>
                <a:gd name="connsiteY11" fmla="*/ 694652 h 819438"/>
                <a:gd name="connsiteX12" fmla="*/ 421356 w 857340"/>
                <a:gd name="connsiteY12" fmla="*/ 694652 h 819438"/>
                <a:gd name="connsiteX13" fmla="*/ 209901 w 857340"/>
                <a:gd name="connsiteY13" fmla="*/ 813952 h 819438"/>
                <a:gd name="connsiteX14" fmla="*/ 153356 w 857340"/>
                <a:gd name="connsiteY14" fmla="*/ 798533 h 819438"/>
                <a:gd name="connsiteX15" fmla="*/ 148760 w 857340"/>
                <a:gd name="connsiteY15" fmla="*/ 769547 h 819438"/>
                <a:gd name="connsiteX16" fmla="*/ 196890 w 857340"/>
                <a:gd name="connsiteY16" fmla="*/ 531622 h 819438"/>
                <a:gd name="connsiteX17" fmla="*/ 192347 w 857340"/>
                <a:gd name="connsiteY17" fmla="*/ 517696 h 819438"/>
                <a:gd name="connsiteX18" fmla="*/ 13601 w 857340"/>
                <a:gd name="connsiteY18" fmla="*/ 353504 h 819438"/>
                <a:gd name="connsiteX19" fmla="*/ 10768 w 857340"/>
                <a:gd name="connsiteY19" fmla="*/ 294909 h 819438"/>
                <a:gd name="connsiteX20" fmla="*/ 36994 w 857340"/>
                <a:gd name="connsiteY20" fmla="*/ 281552 h 819438"/>
                <a:gd name="connsiteX21" fmla="*/ 278186 w 857340"/>
                <a:gd name="connsiteY21" fmla="*/ 253806 h 819438"/>
                <a:gd name="connsiteX22" fmla="*/ 290007 w 857340"/>
                <a:gd name="connsiteY22" fmla="*/ 245234 h 819438"/>
                <a:gd name="connsiteX23" fmla="*/ 390876 w 857340"/>
                <a:gd name="connsiteY23" fmla="*/ 24473 h 819438"/>
                <a:gd name="connsiteX24" fmla="*/ 445662 w 857340"/>
                <a:gd name="connsiteY24" fmla="*/ 3649 h 819438"/>
                <a:gd name="connsiteX25" fmla="*/ 466486 w 857340"/>
                <a:gd name="connsiteY25" fmla="*/ 24473 h 81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7340" h="819438">
                  <a:moveTo>
                    <a:pt x="466486" y="24473"/>
                  </a:moveTo>
                  <a:lnTo>
                    <a:pt x="567394" y="245253"/>
                  </a:lnTo>
                  <a:cubicBezTo>
                    <a:pt x="569466" y="250060"/>
                    <a:pt x="574001" y="253349"/>
                    <a:pt x="579214" y="253825"/>
                  </a:cubicBezTo>
                  <a:lnTo>
                    <a:pt x="820368" y="281572"/>
                  </a:lnTo>
                  <a:cubicBezTo>
                    <a:pt x="843151" y="284074"/>
                    <a:pt x="859591" y="304573"/>
                    <a:pt x="857088" y="327356"/>
                  </a:cubicBezTo>
                  <a:cubicBezTo>
                    <a:pt x="855984" y="337411"/>
                    <a:pt x="851245" y="346717"/>
                    <a:pt x="843761" y="353523"/>
                  </a:cubicBezTo>
                  <a:lnTo>
                    <a:pt x="664977" y="517696"/>
                  </a:lnTo>
                  <a:cubicBezTo>
                    <a:pt x="661017" y="521150"/>
                    <a:pt x="659273" y="526498"/>
                    <a:pt x="660434" y="531622"/>
                  </a:cubicBezTo>
                  <a:lnTo>
                    <a:pt x="708564" y="769547"/>
                  </a:lnTo>
                  <a:cubicBezTo>
                    <a:pt x="713240" y="791942"/>
                    <a:pt x="698876" y="813887"/>
                    <a:pt x="676481" y="818564"/>
                  </a:cubicBezTo>
                  <a:cubicBezTo>
                    <a:pt x="666554" y="820636"/>
                    <a:pt x="656211" y="818996"/>
                    <a:pt x="647413" y="813952"/>
                  </a:cubicBezTo>
                  <a:lnTo>
                    <a:pt x="436006" y="694652"/>
                  </a:lnTo>
                  <a:cubicBezTo>
                    <a:pt x="431476" y="692023"/>
                    <a:pt x="425886" y="692023"/>
                    <a:pt x="421356" y="694652"/>
                  </a:cubicBezTo>
                  <a:lnTo>
                    <a:pt x="209901" y="813952"/>
                  </a:lnTo>
                  <a:cubicBezTo>
                    <a:pt x="190029" y="825309"/>
                    <a:pt x="164713" y="818405"/>
                    <a:pt x="153356" y="798533"/>
                  </a:cubicBezTo>
                  <a:cubicBezTo>
                    <a:pt x="148340" y="789755"/>
                    <a:pt x="146705" y="779446"/>
                    <a:pt x="148760" y="769547"/>
                  </a:cubicBezTo>
                  <a:lnTo>
                    <a:pt x="196890" y="531622"/>
                  </a:lnTo>
                  <a:cubicBezTo>
                    <a:pt x="198051" y="526498"/>
                    <a:pt x="196306" y="521150"/>
                    <a:pt x="192347" y="517696"/>
                  </a:cubicBezTo>
                  <a:lnTo>
                    <a:pt x="13601" y="353504"/>
                  </a:lnTo>
                  <a:cubicBezTo>
                    <a:pt x="-3362" y="338106"/>
                    <a:pt x="-4631" y="311872"/>
                    <a:pt x="10768" y="294909"/>
                  </a:cubicBezTo>
                  <a:cubicBezTo>
                    <a:pt x="17583" y="287401"/>
                    <a:pt x="26913" y="282650"/>
                    <a:pt x="36994" y="281552"/>
                  </a:cubicBezTo>
                  <a:lnTo>
                    <a:pt x="278186" y="253806"/>
                  </a:lnTo>
                  <a:cubicBezTo>
                    <a:pt x="283399" y="253330"/>
                    <a:pt x="287934" y="250041"/>
                    <a:pt x="290007" y="245234"/>
                  </a:cubicBezTo>
                  <a:lnTo>
                    <a:pt x="390876" y="24473"/>
                  </a:lnTo>
                  <a:cubicBezTo>
                    <a:pt x="400255" y="3594"/>
                    <a:pt x="424783" y="-5729"/>
                    <a:pt x="445662" y="3649"/>
                  </a:cubicBezTo>
                  <a:cubicBezTo>
                    <a:pt x="454918" y="7807"/>
                    <a:pt x="462328" y="15216"/>
                    <a:pt x="466486" y="24473"/>
                  </a:cubicBezTo>
                  <a:close/>
                </a:path>
              </a:pathLst>
            </a:custGeom>
            <a:solidFill>
              <a:srgbClr val="FF862C"/>
            </a:solidFill>
            <a:ln w="9525" cap="flat">
              <a:noFill/>
              <a:prstDash val="solid"/>
              <a:miter/>
            </a:ln>
          </p:spPr>
          <p:txBody>
            <a:bodyPr rtlCol="0" anchor="ctr"/>
            <a:lstStyle/>
            <a:p>
              <a:endParaRPr lang="ja-JP" altLang="en-US"/>
            </a:p>
          </p:txBody>
        </p:sp>
      </p:grpSp>
      <p:grpSp>
        <p:nvGrpSpPr>
          <p:cNvPr id="58" name="Group 57">
            <a:extLst>
              <a:ext uri="{FF2B5EF4-FFF2-40B4-BE49-F238E27FC236}">
                <a16:creationId xmlns:a16="http://schemas.microsoft.com/office/drawing/2014/main" id="{28CA85A2-D75E-5C70-A622-074AD7C6C992}"/>
              </a:ext>
            </a:extLst>
          </p:cNvPr>
          <p:cNvGrpSpPr/>
          <p:nvPr/>
        </p:nvGrpSpPr>
        <p:grpSpPr bwMode="gray">
          <a:xfrm>
            <a:off x="10510858" y="2427735"/>
            <a:ext cx="975444" cy="290516"/>
            <a:chOff x="10072972" y="1583565"/>
            <a:chExt cx="1432187" cy="426548"/>
          </a:xfrm>
          <a:solidFill>
            <a:srgbClr val="BC5100"/>
          </a:solidFill>
        </p:grpSpPr>
        <p:sp>
          <p:nvSpPr>
            <p:cNvPr id="59" name="Freeform: Shape 58">
              <a:extLst>
                <a:ext uri="{FF2B5EF4-FFF2-40B4-BE49-F238E27FC236}">
                  <a16:creationId xmlns:a16="http://schemas.microsoft.com/office/drawing/2014/main" id="{1B7C8C55-701E-A424-87E9-C93FE7ECC7C6}"/>
                </a:ext>
              </a:extLst>
            </p:cNvPr>
            <p:cNvSpPr/>
            <p:nvPr/>
          </p:nvSpPr>
          <p:spPr bwMode="gray">
            <a:xfrm>
              <a:off x="10072972" y="1583565"/>
              <a:ext cx="446277" cy="426548"/>
            </a:xfrm>
            <a:custGeom>
              <a:avLst/>
              <a:gdLst>
                <a:gd name="connsiteX0" fmla="*/ 466486 w 857340"/>
                <a:gd name="connsiteY0" fmla="*/ 24473 h 819438"/>
                <a:gd name="connsiteX1" fmla="*/ 567394 w 857340"/>
                <a:gd name="connsiteY1" fmla="*/ 245253 h 819438"/>
                <a:gd name="connsiteX2" fmla="*/ 579214 w 857340"/>
                <a:gd name="connsiteY2" fmla="*/ 253825 h 819438"/>
                <a:gd name="connsiteX3" fmla="*/ 820368 w 857340"/>
                <a:gd name="connsiteY3" fmla="*/ 281572 h 819438"/>
                <a:gd name="connsiteX4" fmla="*/ 857088 w 857340"/>
                <a:gd name="connsiteY4" fmla="*/ 327356 h 819438"/>
                <a:gd name="connsiteX5" fmla="*/ 843761 w 857340"/>
                <a:gd name="connsiteY5" fmla="*/ 353523 h 819438"/>
                <a:gd name="connsiteX6" fmla="*/ 664977 w 857340"/>
                <a:gd name="connsiteY6" fmla="*/ 517696 h 819438"/>
                <a:gd name="connsiteX7" fmla="*/ 660434 w 857340"/>
                <a:gd name="connsiteY7" fmla="*/ 531622 h 819438"/>
                <a:gd name="connsiteX8" fmla="*/ 708564 w 857340"/>
                <a:gd name="connsiteY8" fmla="*/ 769547 h 819438"/>
                <a:gd name="connsiteX9" fmla="*/ 676481 w 857340"/>
                <a:gd name="connsiteY9" fmla="*/ 818564 h 819438"/>
                <a:gd name="connsiteX10" fmla="*/ 647413 w 857340"/>
                <a:gd name="connsiteY10" fmla="*/ 813952 h 819438"/>
                <a:gd name="connsiteX11" fmla="*/ 436006 w 857340"/>
                <a:gd name="connsiteY11" fmla="*/ 694652 h 819438"/>
                <a:gd name="connsiteX12" fmla="*/ 421356 w 857340"/>
                <a:gd name="connsiteY12" fmla="*/ 694652 h 819438"/>
                <a:gd name="connsiteX13" fmla="*/ 209901 w 857340"/>
                <a:gd name="connsiteY13" fmla="*/ 813952 h 819438"/>
                <a:gd name="connsiteX14" fmla="*/ 153356 w 857340"/>
                <a:gd name="connsiteY14" fmla="*/ 798533 h 819438"/>
                <a:gd name="connsiteX15" fmla="*/ 148760 w 857340"/>
                <a:gd name="connsiteY15" fmla="*/ 769547 h 819438"/>
                <a:gd name="connsiteX16" fmla="*/ 196890 w 857340"/>
                <a:gd name="connsiteY16" fmla="*/ 531622 h 819438"/>
                <a:gd name="connsiteX17" fmla="*/ 192347 w 857340"/>
                <a:gd name="connsiteY17" fmla="*/ 517696 h 819438"/>
                <a:gd name="connsiteX18" fmla="*/ 13601 w 857340"/>
                <a:gd name="connsiteY18" fmla="*/ 353504 h 819438"/>
                <a:gd name="connsiteX19" fmla="*/ 10768 w 857340"/>
                <a:gd name="connsiteY19" fmla="*/ 294909 h 819438"/>
                <a:gd name="connsiteX20" fmla="*/ 36994 w 857340"/>
                <a:gd name="connsiteY20" fmla="*/ 281552 h 819438"/>
                <a:gd name="connsiteX21" fmla="*/ 278186 w 857340"/>
                <a:gd name="connsiteY21" fmla="*/ 253806 h 819438"/>
                <a:gd name="connsiteX22" fmla="*/ 290007 w 857340"/>
                <a:gd name="connsiteY22" fmla="*/ 245234 h 819438"/>
                <a:gd name="connsiteX23" fmla="*/ 390876 w 857340"/>
                <a:gd name="connsiteY23" fmla="*/ 24473 h 819438"/>
                <a:gd name="connsiteX24" fmla="*/ 445662 w 857340"/>
                <a:gd name="connsiteY24" fmla="*/ 3649 h 819438"/>
                <a:gd name="connsiteX25" fmla="*/ 466486 w 857340"/>
                <a:gd name="connsiteY25" fmla="*/ 24473 h 81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7340" h="819438">
                  <a:moveTo>
                    <a:pt x="466486" y="24473"/>
                  </a:moveTo>
                  <a:lnTo>
                    <a:pt x="567394" y="245253"/>
                  </a:lnTo>
                  <a:cubicBezTo>
                    <a:pt x="569466" y="250060"/>
                    <a:pt x="574001" y="253349"/>
                    <a:pt x="579214" y="253825"/>
                  </a:cubicBezTo>
                  <a:lnTo>
                    <a:pt x="820368" y="281572"/>
                  </a:lnTo>
                  <a:cubicBezTo>
                    <a:pt x="843151" y="284074"/>
                    <a:pt x="859591" y="304573"/>
                    <a:pt x="857088" y="327356"/>
                  </a:cubicBezTo>
                  <a:cubicBezTo>
                    <a:pt x="855984" y="337411"/>
                    <a:pt x="851245" y="346717"/>
                    <a:pt x="843761" y="353523"/>
                  </a:cubicBezTo>
                  <a:lnTo>
                    <a:pt x="664977" y="517696"/>
                  </a:lnTo>
                  <a:cubicBezTo>
                    <a:pt x="661017" y="521150"/>
                    <a:pt x="659273" y="526498"/>
                    <a:pt x="660434" y="531622"/>
                  </a:cubicBezTo>
                  <a:lnTo>
                    <a:pt x="708564" y="769547"/>
                  </a:lnTo>
                  <a:cubicBezTo>
                    <a:pt x="713240" y="791942"/>
                    <a:pt x="698876" y="813887"/>
                    <a:pt x="676481" y="818564"/>
                  </a:cubicBezTo>
                  <a:cubicBezTo>
                    <a:pt x="666554" y="820636"/>
                    <a:pt x="656211" y="818996"/>
                    <a:pt x="647413" y="813952"/>
                  </a:cubicBezTo>
                  <a:lnTo>
                    <a:pt x="436006" y="694652"/>
                  </a:lnTo>
                  <a:cubicBezTo>
                    <a:pt x="431476" y="692023"/>
                    <a:pt x="425886" y="692023"/>
                    <a:pt x="421356" y="694652"/>
                  </a:cubicBezTo>
                  <a:lnTo>
                    <a:pt x="209901" y="813952"/>
                  </a:lnTo>
                  <a:cubicBezTo>
                    <a:pt x="190029" y="825309"/>
                    <a:pt x="164713" y="818405"/>
                    <a:pt x="153356" y="798533"/>
                  </a:cubicBezTo>
                  <a:cubicBezTo>
                    <a:pt x="148340" y="789755"/>
                    <a:pt x="146705" y="779446"/>
                    <a:pt x="148760" y="769547"/>
                  </a:cubicBezTo>
                  <a:lnTo>
                    <a:pt x="196890" y="531622"/>
                  </a:lnTo>
                  <a:cubicBezTo>
                    <a:pt x="198051" y="526498"/>
                    <a:pt x="196306" y="521150"/>
                    <a:pt x="192347" y="517696"/>
                  </a:cubicBezTo>
                  <a:lnTo>
                    <a:pt x="13601" y="353504"/>
                  </a:lnTo>
                  <a:cubicBezTo>
                    <a:pt x="-3362" y="338106"/>
                    <a:pt x="-4631" y="311872"/>
                    <a:pt x="10768" y="294909"/>
                  </a:cubicBezTo>
                  <a:cubicBezTo>
                    <a:pt x="17583" y="287401"/>
                    <a:pt x="26913" y="282650"/>
                    <a:pt x="36994" y="281552"/>
                  </a:cubicBezTo>
                  <a:lnTo>
                    <a:pt x="278186" y="253806"/>
                  </a:lnTo>
                  <a:cubicBezTo>
                    <a:pt x="283399" y="253330"/>
                    <a:pt x="287934" y="250041"/>
                    <a:pt x="290007" y="245234"/>
                  </a:cubicBezTo>
                  <a:lnTo>
                    <a:pt x="390876" y="24473"/>
                  </a:lnTo>
                  <a:cubicBezTo>
                    <a:pt x="400255" y="3594"/>
                    <a:pt x="424783" y="-5729"/>
                    <a:pt x="445662" y="3649"/>
                  </a:cubicBezTo>
                  <a:cubicBezTo>
                    <a:pt x="454918" y="7807"/>
                    <a:pt x="462328" y="15216"/>
                    <a:pt x="466486" y="24473"/>
                  </a:cubicBezTo>
                  <a:close/>
                </a:path>
              </a:pathLst>
            </a:custGeom>
            <a:grpFill/>
            <a:ln w="9525" cap="flat">
              <a:noFill/>
              <a:prstDash val="solid"/>
              <a:miter/>
            </a:ln>
          </p:spPr>
          <p:txBody>
            <a:bodyPr rtlCol="0" anchor="ctr"/>
            <a:lstStyle/>
            <a:p>
              <a:endParaRPr lang="ja-JP" altLang="en-US"/>
            </a:p>
          </p:txBody>
        </p:sp>
        <p:sp>
          <p:nvSpPr>
            <p:cNvPr id="60" name="Freeform: Shape 59">
              <a:extLst>
                <a:ext uri="{FF2B5EF4-FFF2-40B4-BE49-F238E27FC236}">
                  <a16:creationId xmlns:a16="http://schemas.microsoft.com/office/drawing/2014/main" id="{53BE0C45-6DA0-7E04-F620-B038F11A226F}"/>
                </a:ext>
              </a:extLst>
            </p:cNvPr>
            <p:cNvSpPr/>
            <p:nvPr/>
          </p:nvSpPr>
          <p:spPr bwMode="gray">
            <a:xfrm>
              <a:off x="10565927" y="1583565"/>
              <a:ext cx="446277" cy="426548"/>
            </a:xfrm>
            <a:custGeom>
              <a:avLst/>
              <a:gdLst>
                <a:gd name="connsiteX0" fmla="*/ 466486 w 857340"/>
                <a:gd name="connsiteY0" fmla="*/ 24473 h 819438"/>
                <a:gd name="connsiteX1" fmla="*/ 567394 w 857340"/>
                <a:gd name="connsiteY1" fmla="*/ 245253 h 819438"/>
                <a:gd name="connsiteX2" fmla="*/ 579214 w 857340"/>
                <a:gd name="connsiteY2" fmla="*/ 253825 h 819438"/>
                <a:gd name="connsiteX3" fmla="*/ 820368 w 857340"/>
                <a:gd name="connsiteY3" fmla="*/ 281572 h 819438"/>
                <a:gd name="connsiteX4" fmla="*/ 857088 w 857340"/>
                <a:gd name="connsiteY4" fmla="*/ 327356 h 819438"/>
                <a:gd name="connsiteX5" fmla="*/ 843761 w 857340"/>
                <a:gd name="connsiteY5" fmla="*/ 353523 h 819438"/>
                <a:gd name="connsiteX6" fmla="*/ 664977 w 857340"/>
                <a:gd name="connsiteY6" fmla="*/ 517696 h 819438"/>
                <a:gd name="connsiteX7" fmla="*/ 660434 w 857340"/>
                <a:gd name="connsiteY7" fmla="*/ 531622 h 819438"/>
                <a:gd name="connsiteX8" fmla="*/ 708564 w 857340"/>
                <a:gd name="connsiteY8" fmla="*/ 769547 h 819438"/>
                <a:gd name="connsiteX9" fmla="*/ 676481 w 857340"/>
                <a:gd name="connsiteY9" fmla="*/ 818564 h 819438"/>
                <a:gd name="connsiteX10" fmla="*/ 647413 w 857340"/>
                <a:gd name="connsiteY10" fmla="*/ 813952 h 819438"/>
                <a:gd name="connsiteX11" fmla="*/ 436006 w 857340"/>
                <a:gd name="connsiteY11" fmla="*/ 694652 h 819438"/>
                <a:gd name="connsiteX12" fmla="*/ 421356 w 857340"/>
                <a:gd name="connsiteY12" fmla="*/ 694652 h 819438"/>
                <a:gd name="connsiteX13" fmla="*/ 209901 w 857340"/>
                <a:gd name="connsiteY13" fmla="*/ 813952 h 819438"/>
                <a:gd name="connsiteX14" fmla="*/ 153356 w 857340"/>
                <a:gd name="connsiteY14" fmla="*/ 798533 h 819438"/>
                <a:gd name="connsiteX15" fmla="*/ 148760 w 857340"/>
                <a:gd name="connsiteY15" fmla="*/ 769547 h 819438"/>
                <a:gd name="connsiteX16" fmla="*/ 196890 w 857340"/>
                <a:gd name="connsiteY16" fmla="*/ 531622 h 819438"/>
                <a:gd name="connsiteX17" fmla="*/ 192347 w 857340"/>
                <a:gd name="connsiteY17" fmla="*/ 517696 h 819438"/>
                <a:gd name="connsiteX18" fmla="*/ 13601 w 857340"/>
                <a:gd name="connsiteY18" fmla="*/ 353504 h 819438"/>
                <a:gd name="connsiteX19" fmla="*/ 10768 w 857340"/>
                <a:gd name="connsiteY19" fmla="*/ 294909 h 819438"/>
                <a:gd name="connsiteX20" fmla="*/ 36994 w 857340"/>
                <a:gd name="connsiteY20" fmla="*/ 281552 h 819438"/>
                <a:gd name="connsiteX21" fmla="*/ 278186 w 857340"/>
                <a:gd name="connsiteY21" fmla="*/ 253806 h 819438"/>
                <a:gd name="connsiteX22" fmla="*/ 290007 w 857340"/>
                <a:gd name="connsiteY22" fmla="*/ 245234 h 819438"/>
                <a:gd name="connsiteX23" fmla="*/ 390876 w 857340"/>
                <a:gd name="connsiteY23" fmla="*/ 24473 h 819438"/>
                <a:gd name="connsiteX24" fmla="*/ 445662 w 857340"/>
                <a:gd name="connsiteY24" fmla="*/ 3649 h 819438"/>
                <a:gd name="connsiteX25" fmla="*/ 466486 w 857340"/>
                <a:gd name="connsiteY25" fmla="*/ 24473 h 81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7340" h="819438">
                  <a:moveTo>
                    <a:pt x="466486" y="24473"/>
                  </a:moveTo>
                  <a:lnTo>
                    <a:pt x="567394" y="245253"/>
                  </a:lnTo>
                  <a:cubicBezTo>
                    <a:pt x="569466" y="250060"/>
                    <a:pt x="574001" y="253349"/>
                    <a:pt x="579214" y="253825"/>
                  </a:cubicBezTo>
                  <a:lnTo>
                    <a:pt x="820368" y="281572"/>
                  </a:lnTo>
                  <a:cubicBezTo>
                    <a:pt x="843151" y="284074"/>
                    <a:pt x="859591" y="304573"/>
                    <a:pt x="857088" y="327356"/>
                  </a:cubicBezTo>
                  <a:cubicBezTo>
                    <a:pt x="855984" y="337411"/>
                    <a:pt x="851245" y="346717"/>
                    <a:pt x="843761" y="353523"/>
                  </a:cubicBezTo>
                  <a:lnTo>
                    <a:pt x="664977" y="517696"/>
                  </a:lnTo>
                  <a:cubicBezTo>
                    <a:pt x="661017" y="521150"/>
                    <a:pt x="659273" y="526498"/>
                    <a:pt x="660434" y="531622"/>
                  </a:cubicBezTo>
                  <a:lnTo>
                    <a:pt x="708564" y="769547"/>
                  </a:lnTo>
                  <a:cubicBezTo>
                    <a:pt x="713240" y="791942"/>
                    <a:pt x="698876" y="813887"/>
                    <a:pt x="676481" y="818564"/>
                  </a:cubicBezTo>
                  <a:cubicBezTo>
                    <a:pt x="666554" y="820636"/>
                    <a:pt x="656211" y="818996"/>
                    <a:pt x="647413" y="813952"/>
                  </a:cubicBezTo>
                  <a:lnTo>
                    <a:pt x="436006" y="694652"/>
                  </a:lnTo>
                  <a:cubicBezTo>
                    <a:pt x="431476" y="692023"/>
                    <a:pt x="425886" y="692023"/>
                    <a:pt x="421356" y="694652"/>
                  </a:cubicBezTo>
                  <a:lnTo>
                    <a:pt x="209901" y="813952"/>
                  </a:lnTo>
                  <a:cubicBezTo>
                    <a:pt x="190029" y="825309"/>
                    <a:pt x="164713" y="818405"/>
                    <a:pt x="153356" y="798533"/>
                  </a:cubicBezTo>
                  <a:cubicBezTo>
                    <a:pt x="148340" y="789755"/>
                    <a:pt x="146705" y="779446"/>
                    <a:pt x="148760" y="769547"/>
                  </a:cubicBezTo>
                  <a:lnTo>
                    <a:pt x="196890" y="531622"/>
                  </a:lnTo>
                  <a:cubicBezTo>
                    <a:pt x="198051" y="526498"/>
                    <a:pt x="196306" y="521150"/>
                    <a:pt x="192347" y="517696"/>
                  </a:cubicBezTo>
                  <a:lnTo>
                    <a:pt x="13601" y="353504"/>
                  </a:lnTo>
                  <a:cubicBezTo>
                    <a:pt x="-3362" y="338106"/>
                    <a:pt x="-4631" y="311872"/>
                    <a:pt x="10768" y="294909"/>
                  </a:cubicBezTo>
                  <a:cubicBezTo>
                    <a:pt x="17583" y="287401"/>
                    <a:pt x="26913" y="282650"/>
                    <a:pt x="36994" y="281552"/>
                  </a:cubicBezTo>
                  <a:lnTo>
                    <a:pt x="278186" y="253806"/>
                  </a:lnTo>
                  <a:cubicBezTo>
                    <a:pt x="283399" y="253330"/>
                    <a:pt x="287934" y="250041"/>
                    <a:pt x="290007" y="245234"/>
                  </a:cubicBezTo>
                  <a:lnTo>
                    <a:pt x="390876" y="24473"/>
                  </a:lnTo>
                  <a:cubicBezTo>
                    <a:pt x="400255" y="3594"/>
                    <a:pt x="424783" y="-5729"/>
                    <a:pt x="445662" y="3649"/>
                  </a:cubicBezTo>
                  <a:cubicBezTo>
                    <a:pt x="454918" y="7807"/>
                    <a:pt x="462328" y="15216"/>
                    <a:pt x="466486" y="24473"/>
                  </a:cubicBezTo>
                  <a:close/>
                </a:path>
              </a:pathLst>
            </a:custGeom>
            <a:grpFill/>
            <a:ln w="9525" cap="flat">
              <a:noFill/>
              <a:prstDash val="solid"/>
              <a:miter/>
            </a:ln>
          </p:spPr>
          <p:txBody>
            <a:bodyPr rtlCol="0" anchor="ctr"/>
            <a:lstStyle/>
            <a:p>
              <a:endParaRPr lang="ja-JP" altLang="en-US"/>
            </a:p>
          </p:txBody>
        </p:sp>
        <p:sp>
          <p:nvSpPr>
            <p:cNvPr id="64" name="Freeform: Shape 63">
              <a:extLst>
                <a:ext uri="{FF2B5EF4-FFF2-40B4-BE49-F238E27FC236}">
                  <a16:creationId xmlns:a16="http://schemas.microsoft.com/office/drawing/2014/main" id="{CC4C6027-5DDE-4E28-2085-229AD3DAE47A}"/>
                </a:ext>
              </a:extLst>
            </p:cNvPr>
            <p:cNvSpPr/>
            <p:nvPr/>
          </p:nvSpPr>
          <p:spPr bwMode="gray">
            <a:xfrm>
              <a:off x="11058882" y="1583565"/>
              <a:ext cx="446277" cy="426548"/>
            </a:xfrm>
            <a:custGeom>
              <a:avLst/>
              <a:gdLst>
                <a:gd name="connsiteX0" fmla="*/ 466486 w 857340"/>
                <a:gd name="connsiteY0" fmla="*/ 24473 h 819438"/>
                <a:gd name="connsiteX1" fmla="*/ 567394 w 857340"/>
                <a:gd name="connsiteY1" fmla="*/ 245253 h 819438"/>
                <a:gd name="connsiteX2" fmla="*/ 579214 w 857340"/>
                <a:gd name="connsiteY2" fmla="*/ 253825 h 819438"/>
                <a:gd name="connsiteX3" fmla="*/ 820368 w 857340"/>
                <a:gd name="connsiteY3" fmla="*/ 281572 h 819438"/>
                <a:gd name="connsiteX4" fmla="*/ 857088 w 857340"/>
                <a:gd name="connsiteY4" fmla="*/ 327356 h 819438"/>
                <a:gd name="connsiteX5" fmla="*/ 843761 w 857340"/>
                <a:gd name="connsiteY5" fmla="*/ 353523 h 819438"/>
                <a:gd name="connsiteX6" fmla="*/ 664977 w 857340"/>
                <a:gd name="connsiteY6" fmla="*/ 517696 h 819438"/>
                <a:gd name="connsiteX7" fmla="*/ 660434 w 857340"/>
                <a:gd name="connsiteY7" fmla="*/ 531622 h 819438"/>
                <a:gd name="connsiteX8" fmla="*/ 708564 w 857340"/>
                <a:gd name="connsiteY8" fmla="*/ 769547 h 819438"/>
                <a:gd name="connsiteX9" fmla="*/ 676481 w 857340"/>
                <a:gd name="connsiteY9" fmla="*/ 818564 h 819438"/>
                <a:gd name="connsiteX10" fmla="*/ 647413 w 857340"/>
                <a:gd name="connsiteY10" fmla="*/ 813952 h 819438"/>
                <a:gd name="connsiteX11" fmla="*/ 436006 w 857340"/>
                <a:gd name="connsiteY11" fmla="*/ 694652 h 819438"/>
                <a:gd name="connsiteX12" fmla="*/ 421356 w 857340"/>
                <a:gd name="connsiteY12" fmla="*/ 694652 h 819438"/>
                <a:gd name="connsiteX13" fmla="*/ 209901 w 857340"/>
                <a:gd name="connsiteY13" fmla="*/ 813952 h 819438"/>
                <a:gd name="connsiteX14" fmla="*/ 153356 w 857340"/>
                <a:gd name="connsiteY14" fmla="*/ 798533 h 819438"/>
                <a:gd name="connsiteX15" fmla="*/ 148760 w 857340"/>
                <a:gd name="connsiteY15" fmla="*/ 769547 h 819438"/>
                <a:gd name="connsiteX16" fmla="*/ 196890 w 857340"/>
                <a:gd name="connsiteY16" fmla="*/ 531622 h 819438"/>
                <a:gd name="connsiteX17" fmla="*/ 192347 w 857340"/>
                <a:gd name="connsiteY17" fmla="*/ 517696 h 819438"/>
                <a:gd name="connsiteX18" fmla="*/ 13601 w 857340"/>
                <a:gd name="connsiteY18" fmla="*/ 353504 h 819438"/>
                <a:gd name="connsiteX19" fmla="*/ 10768 w 857340"/>
                <a:gd name="connsiteY19" fmla="*/ 294909 h 819438"/>
                <a:gd name="connsiteX20" fmla="*/ 36994 w 857340"/>
                <a:gd name="connsiteY20" fmla="*/ 281552 h 819438"/>
                <a:gd name="connsiteX21" fmla="*/ 278186 w 857340"/>
                <a:gd name="connsiteY21" fmla="*/ 253806 h 819438"/>
                <a:gd name="connsiteX22" fmla="*/ 290007 w 857340"/>
                <a:gd name="connsiteY22" fmla="*/ 245234 h 819438"/>
                <a:gd name="connsiteX23" fmla="*/ 390876 w 857340"/>
                <a:gd name="connsiteY23" fmla="*/ 24473 h 819438"/>
                <a:gd name="connsiteX24" fmla="*/ 445662 w 857340"/>
                <a:gd name="connsiteY24" fmla="*/ 3649 h 819438"/>
                <a:gd name="connsiteX25" fmla="*/ 466486 w 857340"/>
                <a:gd name="connsiteY25" fmla="*/ 24473 h 81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7340" h="819438">
                  <a:moveTo>
                    <a:pt x="466486" y="24473"/>
                  </a:moveTo>
                  <a:lnTo>
                    <a:pt x="567394" y="245253"/>
                  </a:lnTo>
                  <a:cubicBezTo>
                    <a:pt x="569466" y="250060"/>
                    <a:pt x="574001" y="253349"/>
                    <a:pt x="579214" y="253825"/>
                  </a:cubicBezTo>
                  <a:lnTo>
                    <a:pt x="820368" y="281572"/>
                  </a:lnTo>
                  <a:cubicBezTo>
                    <a:pt x="843151" y="284074"/>
                    <a:pt x="859591" y="304573"/>
                    <a:pt x="857088" y="327356"/>
                  </a:cubicBezTo>
                  <a:cubicBezTo>
                    <a:pt x="855984" y="337411"/>
                    <a:pt x="851245" y="346717"/>
                    <a:pt x="843761" y="353523"/>
                  </a:cubicBezTo>
                  <a:lnTo>
                    <a:pt x="664977" y="517696"/>
                  </a:lnTo>
                  <a:cubicBezTo>
                    <a:pt x="661017" y="521150"/>
                    <a:pt x="659273" y="526498"/>
                    <a:pt x="660434" y="531622"/>
                  </a:cubicBezTo>
                  <a:lnTo>
                    <a:pt x="708564" y="769547"/>
                  </a:lnTo>
                  <a:cubicBezTo>
                    <a:pt x="713240" y="791942"/>
                    <a:pt x="698876" y="813887"/>
                    <a:pt x="676481" y="818564"/>
                  </a:cubicBezTo>
                  <a:cubicBezTo>
                    <a:pt x="666554" y="820636"/>
                    <a:pt x="656211" y="818996"/>
                    <a:pt x="647413" y="813952"/>
                  </a:cubicBezTo>
                  <a:lnTo>
                    <a:pt x="436006" y="694652"/>
                  </a:lnTo>
                  <a:cubicBezTo>
                    <a:pt x="431476" y="692023"/>
                    <a:pt x="425886" y="692023"/>
                    <a:pt x="421356" y="694652"/>
                  </a:cubicBezTo>
                  <a:lnTo>
                    <a:pt x="209901" y="813952"/>
                  </a:lnTo>
                  <a:cubicBezTo>
                    <a:pt x="190029" y="825309"/>
                    <a:pt x="164713" y="818405"/>
                    <a:pt x="153356" y="798533"/>
                  </a:cubicBezTo>
                  <a:cubicBezTo>
                    <a:pt x="148340" y="789755"/>
                    <a:pt x="146705" y="779446"/>
                    <a:pt x="148760" y="769547"/>
                  </a:cubicBezTo>
                  <a:lnTo>
                    <a:pt x="196890" y="531622"/>
                  </a:lnTo>
                  <a:cubicBezTo>
                    <a:pt x="198051" y="526498"/>
                    <a:pt x="196306" y="521150"/>
                    <a:pt x="192347" y="517696"/>
                  </a:cubicBezTo>
                  <a:lnTo>
                    <a:pt x="13601" y="353504"/>
                  </a:lnTo>
                  <a:cubicBezTo>
                    <a:pt x="-3362" y="338106"/>
                    <a:pt x="-4631" y="311872"/>
                    <a:pt x="10768" y="294909"/>
                  </a:cubicBezTo>
                  <a:cubicBezTo>
                    <a:pt x="17583" y="287401"/>
                    <a:pt x="26913" y="282650"/>
                    <a:pt x="36994" y="281552"/>
                  </a:cubicBezTo>
                  <a:lnTo>
                    <a:pt x="278186" y="253806"/>
                  </a:lnTo>
                  <a:cubicBezTo>
                    <a:pt x="283399" y="253330"/>
                    <a:pt x="287934" y="250041"/>
                    <a:pt x="290007" y="245234"/>
                  </a:cubicBezTo>
                  <a:lnTo>
                    <a:pt x="390876" y="24473"/>
                  </a:lnTo>
                  <a:cubicBezTo>
                    <a:pt x="400255" y="3594"/>
                    <a:pt x="424783" y="-5729"/>
                    <a:pt x="445662" y="3649"/>
                  </a:cubicBezTo>
                  <a:cubicBezTo>
                    <a:pt x="454918" y="7807"/>
                    <a:pt x="462328" y="15216"/>
                    <a:pt x="466486" y="24473"/>
                  </a:cubicBezTo>
                  <a:close/>
                </a:path>
              </a:pathLst>
            </a:custGeom>
            <a:grpFill/>
            <a:ln w="9525" cap="flat">
              <a:noFill/>
              <a:prstDash val="solid"/>
              <a:miter/>
            </a:ln>
          </p:spPr>
          <p:txBody>
            <a:bodyPr rtlCol="0" anchor="ctr"/>
            <a:lstStyle/>
            <a:p>
              <a:endParaRPr lang="ja-JP" altLang="en-US"/>
            </a:p>
          </p:txBody>
        </p:sp>
      </p:grpSp>
      <p:sp>
        <p:nvSpPr>
          <p:cNvPr id="71" name="Freeform: Shape 70">
            <a:extLst>
              <a:ext uri="{FF2B5EF4-FFF2-40B4-BE49-F238E27FC236}">
                <a16:creationId xmlns:a16="http://schemas.microsoft.com/office/drawing/2014/main" id="{83A76F8F-13B7-9094-19B0-C37B9970F9A7}"/>
              </a:ext>
            </a:extLst>
          </p:cNvPr>
          <p:cNvSpPr/>
          <p:nvPr/>
        </p:nvSpPr>
        <p:spPr bwMode="gray">
          <a:xfrm>
            <a:off x="10846605" y="5262219"/>
            <a:ext cx="303953" cy="290516"/>
          </a:xfrm>
          <a:custGeom>
            <a:avLst/>
            <a:gdLst>
              <a:gd name="connsiteX0" fmla="*/ 466486 w 857340"/>
              <a:gd name="connsiteY0" fmla="*/ 24473 h 819438"/>
              <a:gd name="connsiteX1" fmla="*/ 567394 w 857340"/>
              <a:gd name="connsiteY1" fmla="*/ 245253 h 819438"/>
              <a:gd name="connsiteX2" fmla="*/ 579214 w 857340"/>
              <a:gd name="connsiteY2" fmla="*/ 253825 h 819438"/>
              <a:gd name="connsiteX3" fmla="*/ 820368 w 857340"/>
              <a:gd name="connsiteY3" fmla="*/ 281572 h 819438"/>
              <a:gd name="connsiteX4" fmla="*/ 857088 w 857340"/>
              <a:gd name="connsiteY4" fmla="*/ 327356 h 819438"/>
              <a:gd name="connsiteX5" fmla="*/ 843761 w 857340"/>
              <a:gd name="connsiteY5" fmla="*/ 353523 h 819438"/>
              <a:gd name="connsiteX6" fmla="*/ 664977 w 857340"/>
              <a:gd name="connsiteY6" fmla="*/ 517696 h 819438"/>
              <a:gd name="connsiteX7" fmla="*/ 660434 w 857340"/>
              <a:gd name="connsiteY7" fmla="*/ 531622 h 819438"/>
              <a:gd name="connsiteX8" fmla="*/ 708564 w 857340"/>
              <a:gd name="connsiteY8" fmla="*/ 769547 h 819438"/>
              <a:gd name="connsiteX9" fmla="*/ 676481 w 857340"/>
              <a:gd name="connsiteY9" fmla="*/ 818564 h 819438"/>
              <a:gd name="connsiteX10" fmla="*/ 647413 w 857340"/>
              <a:gd name="connsiteY10" fmla="*/ 813952 h 819438"/>
              <a:gd name="connsiteX11" fmla="*/ 436006 w 857340"/>
              <a:gd name="connsiteY11" fmla="*/ 694652 h 819438"/>
              <a:gd name="connsiteX12" fmla="*/ 421356 w 857340"/>
              <a:gd name="connsiteY12" fmla="*/ 694652 h 819438"/>
              <a:gd name="connsiteX13" fmla="*/ 209901 w 857340"/>
              <a:gd name="connsiteY13" fmla="*/ 813952 h 819438"/>
              <a:gd name="connsiteX14" fmla="*/ 153356 w 857340"/>
              <a:gd name="connsiteY14" fmla="*/ 798533 h 819438"/>
              <a:gd name="connsiteX15" fmla="*/ 148760 w 857340"/>
              <a:gd name="connsiteY15" fmla="*/ 769547 h 819438"/>
              <a:gd name="connsiteX16" fmla="*/ 196890 w 857340"/>
              <a:gd name="connsiteY16" fmla="*/ 531622 h 819438"/>
              <a:gd name="connsiteX17" fmla="*/ 192347 w 857340"/>
              <a:gd name="connsiteY17" fmla="*/ 517696 h 819438"/>
              <a:gd name="connsiteX18" fmla="*/ 13601 w 857340"/>
              <a:gd name="connsiteY18" fmla="*/ 353504 h 819438"/>
              <a:gd name="connsiteX19" fmla="*/ 10768 w 857340"/>
              <a:gd name="connsiteY19" fmla="*/ 294909 h 819438"/>
              <a:gd name="connsiteX20" fmla="*/ 36994 w 857340"/>
              <a:gd name="connsiteY20" fmla="*/ 281552 h 819438"/>
              <a:gd name="connsiteX21" fmla="*/ 278186 w 857340"/>
              <a:gd name="connsiteY21" fmla="*/ 253806 h 819438"/>
              <a:gd name="connsiteX22" fmla="*/ 290007 w 857340"/>
              <a:gd name="connsiteY22" fmla="*/ 245234 h 819438"/>
              <a:gd name="connsiteX23" fmla="*/ 390876 w 857340"/>
              <a:gd name="connsiteY23" fmla="*/ 24473 h 819438"/>
              <a:gd name="connsiteX24" fmla="*/ 445662 w 857340"/>
              <a:gd name="connsiteY24" fmla="*/ 3649 h 819438"/>
              <a:gd name="connsiteX25" fmla="*/ 466486 w 857340"/>
              <a:gd name="connsiteY25" fmla="*/ 24473 h 81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7340" h="819438">
                <a:moveTo>
                  <a:pt x="466486" y="24473"/>
                </a:moveTo>
                <a:lnTo>
                  <a:pt x="567394" y="245253"/>
                </a:lnTo>
                <a:cubicBezTo>
                  <a:pt x="569466" y="250060"/>
                  <a:pt x="574001" y="253349"/>
                  <a:pt x="579214" y="253825"/>
                </a:cubicBezTo>
                <a:lnTo>
                  <a:pt x="820368" y="281572"/>
                </a:lnTo>
                <a:cubicBezTo>
                  <a:pt x="843151" y="284074"/>
                  <a:pt x="859591" y="304573"/>
                  <a:pt x="857088" y="327356"/>
                </a:cubicBezTo>
                <a:cubicBezTo>
                  <a:pt x="855984" y="337411"/>
                  <a:pt x="851245" y="346717"/>
                  <a:pt x="843761" y="353523"/>
                </a:cubicBezTo>
                <a:lnTo>
                  <a:pt x="664977" y="517696"/>
                </a:lnTo>
                <a:cubicBezTo>
                  <a:pt x="661017" y="521150"/>
                  <a:pt x="659273" y="526498"/>
                  <a:pt x="660434" y="531622"/>
                </a:cubicBezTo>
                <a:lnTo>
                  <a:pt x="708564" y="769547"/>
                </a:lnTo>
                <a:cubicBezTo>
                  <a:pt x="713240" y="791942"/>
                  <a:pt x="698876" y="813887"/>
                  <a:pt x="676481" y="818564"/>
                </a:cubicBezTo>
                <a:cubicBezTo>
                  <a:pt x="666554" y="820636"/>
                  <a:pt x="656211" y="818996"/>
                  <a:pt x="647413" y="813952"/>
                </a:cubicBezTo>
                <a:lnTo>
                  <a:pt x="436006" y="694652"/>
                </a:lnTo>
                <a:cubicBezTo>
                  <a:pt x="431476" y="692023"/>
                  <a:pt x="425886" y="692023"/>
                  <a:pt x="421356" y="694652"/>
                </a:cubicBezTo>
                <a:lnTo>
                  <a:pt x="209901" y="813952"/>
                </a:lnTo>
                <a:cubicBezTo>
                  <a:pt x="190029" y="825309"/>
                  <a:pt x="164713" y="818405"/>
                  <a:pt x="153356" y="798533"/>
                </a:cubicBezTo>
                <a:cubicBezTo>
                  <a:pt x="148340" y="789755"/>
                  <a:pt x="146705" y="779446"/>
                  <a:pt x="148760" y="769547"/>
                </a:cubicBezTo>
                <a:lnTo>
                  <a:pt x="196890" y="531622"/>
                </a:lnTo>
                <a:cubicBezTo>
                  <a:pt x="198051" y="526498"/>
                  <a:pt x="196306" y="521150"/>
                  <a:pt x="192347" y="517696"/>
                </a:cubicBezTo>
                <a:lnTo>
                  <a:pt x="13601" y="353504"/>
                </a:lnTo>
                <a:cubicBezTo>
                  <a:pt x="-3362" y="338106"/>
                  <a:pt x="-4631" y="311872"/>
                  <a:pt x="10768" y="294909"/>
                </a:cubicBezTo>
                <a:cubicBezTo>
                  <a:pt x="17583" y="287401"/>
                  <a:pt x="26913" y="282650"/>
                  <a:pt x="36994" y="281552"/>
                </a:cubicBezTo>
                <a:lnTo>
                  <a:pt x="278186" y="253806"/>
                </a:lnTo>
                <a:cubicBezTo>
                  <a:pt x="283399" y="253330"/>
                  <a:pt x="287934" y="250041"/>
                  <a:pt x="290007" y="245234"/>
                </a:cubicBezTo>
                <a:lnTo>
                  <a:pt x="390876" y="24473"/>
                </a:lnTo>
                <a:cubicBezTo>
                  <a:pt x="400255" y="3594"/>
                  <a:pt x="424783" y="-5729"/>
                  <a:pt x="445662" y="3649"/>
                </a:cubicBezTo>
                <a:cubicBezTo>
                  <a:pt x="454918" y="7807"/>
                  <a:pt x="462328" y="15216"/>
                  <a:pt x="466486" y="24473"/>
                </a:cubicBezTo>
                <a:close/>
              </a:path>
            </a:pathLst>
          </a:custGeom>
          <a:solidFill>
            <a:srgbClr val="FFC295"/>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79" name="Freeform: Shape 78">
            <a:extLst>
              <a:ext uri="{FF2B5EF4-FFF2-40B4-BE49-F238E27FC236}">
                <a16:creationId xmlns:a16="http://schemas.microsoft.com/office/drawing/2014/main" id="{5EB7A6A6-7795-ED83-AFCA-3016E3BACDA9}"/>
              </a:ext>
            </a:extLst>
          </p:cNvPr>
          <p:cNvSpPr/>
          <p:nvPr/>
        </p:nvSpPr>
        <p:spPr bwMode="gray">
          <a:xfrm>
            <a:off x="10846605" y="5970838"/>
            <a:ext cx="303953" cy="290516"/>
          </a:xfrm>
          <a:custGeom>
            <a:avLst/>
            <a:gdLst>
              <a:gd name="connsiteX0" fmla="*/ 466486 w 857340"/>
              <a:gd name="connsiteY0" fmla="*/ 24473 h 819438"/>
              <a:gd name="connsiteX1" fmla="*/ 567394 w 857340"/>
              <a:gd name="connsiteY1" fmla="*/ 245253 h 819438"/>
              <a:gd name="connsiteX2" fmla="*/ 579214 w 857340"/>
              <a:gd name="connsiteY2" fmla="*/ 253825 h 819438"/>
              <a:gd name="connsiteX3" fmla="*/ 820368 w 857340"/>
              <a:gd name="connsiteY3" fmla="*/ 281572 h 819438"/>
              <a:gd name="connsiteX4" fmla="*/ 857088 w 857340"/>
              <a:gd name="connsiteY4" fmla="*/ 327356 h 819438"/>
              <a:gd name="connsiteX5" fmla="*/ 843761 w 857340"/>
              <a:gd name="connsiteY5" fmla="*/ 353523 h 819438"/>
              <a:gd name="connsiteX6" fmla="*/ 664977 w 857340"/>
              <a:gd name="connsiteY6" fmla="*/ 517696 h 819438"/>
              <a:gd name="connsiteX7" fmla="*/ 660434 w 857340"/>
              <a:gd name="connsiteY7" fmla="*/ 531622 h 819438"/>
              <a:gd name="connsiteX8" fmla="*/ 708564 w 857340"/>
              <a:gd name="connsiteY8" fmla="*/ 769547 h 819438"/>
              <a:gd name="connsiteX9" fmla="*/ 676481 w 857340"/>
              <a:gd name="connsiteY9" fmla="*/ 818564 h 819438"/>
              <a:gd name="connsiteX10" fmla="*/ 647413 w 857340"/>
              <a:gd name="connsiteY10" fmla="*/ 813952 h 819438"/>
              <a:gd name="connsiteX11" fmla="*/ 436006 w 857340"/>
              <a:gd name="connsiteY11" fmla="*/ 694652 h 819438"/>
              <a:gd name="connsiteX12" fmla="*/ 421356 w 857340"/>
              <a:gd name="connsiteY12" fmla="*/ 694652 h 819438"/>
              <a:gd name="connsiteX13" fmla="*/ 209901 w 857340"/>
              <a:gd name="connsiteY13" fmla="*/ 813952 h 819438"/>
              <a:gd name="connsiteX14" fmla="*/ 153356 w 857340"/>
              <a:gd name="connsiteY14" fmla="*/ 798533 h 819438"/>
              <a:gd name="connsiteX15" fmla="*/ 148760 w 857340"/>
              <a:gd name="connsiteY15" fmla="*/ 769547 h 819438"/>
              <a:gd name="connsiteX16" fmla="*/ 196890 w 857340"/>
              <a:gd name="connsiteY16" fmla="*/ 531622 h 819438"/>
              <a:gd name="connsiteX17" fmla="*/ 192347 w 857340"/>
              <a:gd name="connsiteY17" fmla="*/ 517696 h 819438"/>
              <a:gd name="connsiteX18" fmla="*/ 13601 w 857340"/>
              <a:gd name="connsiteY18" fmla="*/ 353504 h 819438"/>
              <a:gd name="connsiteX19" fmla="*/ 10768 w 857340"/>
              <a:gd name="connsiteY19" fmla="*/ 294909 h 819438"/>
              <a:gd name="connsiteX20" fmla="*/ 36994 w 857340"/>
              <a:gd name="connsiteY20" fmla="*/ 281552 h 819438"/>
              <a:gd name="connsiteX21" fmla="*/ 278186 w 857340"/>
              <a:gd name="connsiteY21" fmla="*/ 253806 h 819438"/>
              <a:gd name="connsiteX22" fmla="*/ 290007 w 857340"/>
              <a:gd name="connsiteY22" fmla="*/ 245234 h 819438"/>
              <a:gd name="connsiteX23" fmla="*/ 390876 w 857340"/>
              <a:gd name="connsiteY23" fmla="*/ 24473 h 819438"/>
              <a:gd name="connsiteX24" fmla="*/ 445662 w 857340"/>
              <a:gd name="connsiteY24" fmla="*/ 3649 h 819438"/>
              <a:gd name="connsiteX25" fmla="*/ 466486 w 857340"/>
              <a:gd name="connsiteY25" fmla="*/ 24473 h 81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7340" h="819438">
                <a:moveTo>
                  <a:pt x="466486" y="24473"/>
                </a:moveTo>
                <a:lnTo>
                  <a:pt x="567394" y="245253"/>
                </a:lnTo>
                <a:cubicBezTo>
                  <a:pt x="569466" y="250060"/>
                  <a:pt x="574001" y="253349"/>
                  <a:pt x="579214" y="253825"/>
                </a:cubicBezTo>
                <a:lnTo>
                  <a:pt x="820368" y="281572"/>
                </a:lnTo>
                <a:cubicBezTo>
                  <a:pt x="843151" y="284074"/>
                  <a:pt x="859591" y="304573"/>
                  <a:pt x="857088" y="327356"/>
                </a:cubicBezTo>
                <a:cubicBezTo>
                  <a:pt x="855984" y="337411"/>
                  <a:pt x="851245" y="346717"/>
                  <a:pt x="843761" y="353523"/>
                </a:cubicBezTo>
                <a:lnTo>
                  <a:pt x="664977" y="517696"/>
                </a:lnTo>
                <a:cubicBezTo>
                  <a:pt x="661017" y="521150"/>
                  <a:pt x="659273" y="526498"/>
                  <a:pt x="660434" y="531622"/>
                </a:cubicBezTo>
                <a:lnTo>
                  <a:pt x="708564" y="769547"/>
                </a:lnTo>
                <a:cubicBezTo>
                  <a:pt x="713240" y="791942"/>
                  <a:pt x="698876" y="813887"/>
                  <a:pt x="676481" y="818564"/>
                </a:cubicBezTo>
                <a:cubicBezTo>
                  <a:pt x="666554" y="820636"/>
                  <a:pt x="656211" y="818996"/>
                  <a:pt x="647413" y="813952"/>
                </a:cubicBezTo>
                <a:lnTo>
                  <a:pt x="436006" y="694652"/>
                </a:lnTo>
                <a:cubicBezTo>
                  <a:pt x="431476" y="692023"/>
                  <a:pt x="425886" y="692023"/>
                  <a:pt x="421356" y="694652"/>
                </a:cubicBezTo>
                <a:lnTo>
                  <a:pt x="209901" y="813952"/>
                </a:lnTo>
                <a:cubicBezTo>
                  <a:pt x="190029" y="825309"/>
                  <a:pt x="164713" y="818405"/>
                  <a:pt x="153356" y="798533"/>
                </a:cubicBezTo>
                <a:cubicBezTo>
                  <a:pt x="148340" y="789755"/>
                  <a:pt x="146705" y="779446"/>
                  <a:pt x="148760" y="769547"/>
                </a:cubicBezTo>
                <a:lnTo>
                  <a:pt x="196890" y="531622"/>
                </a:lnTo>
                <a:cubicBezTo>
                  <a:pt x="198051" y="526498"/>
                  <a:pt x="196306" y="521150"/>
                  <a:pt x="192347" y="517696"/>
                </a:cubicBezTo>
                <a:lnTo>
                  <a:pt x="13601" y="353504"/>
                </a:lnTo>
                <a:cubicBezTo>
                  <a:pt x="-3362" y="338106"/>
                  <a:pt x="-4631" y="311872"/>
                  <a:pt x="10768" y="294909"/>
                </a:cubicBezTo>
                <a:cubicBezTo>
                  <a:pt x="17583" y="287401"/>
                  <a:pt x="26913" y="282650"/>
                  <a:pt x="36994" y="281552"/>
                </a:cubicBezTo>
                <a:lnTo>
                  <a:pt x="278186" y="253806"/>
                </a:lnTo>
                <a:cubicBezTo>
                  <a:pt x="283399" y="253330"/>
                  <a:pt x="287934" y="250041"/>
                  <a:pt x="290007" y="245234"/>
                </a:cubicBezTo>
                <a:lnTo>
                  <a:pt x="390876" y="24473"/>
                </a:lnTo>
                <a:cubicBezTo>
                  <a:pt x="400255" y="3594"/>
                  <a:pt x="424783" y="-5729"/>
                  <a:pt x="445662" y="3649"/>
                </a:cubicBezTo>
                <a:cubicBezTo>
                  <a:pt x="454918" y="7807"/>
                  <a:pt x="462328" y="15216"/>
                  <a:pt x="466486" y="24473"/>
                </a:cubicBezTo>
                <a:close/>
              </a:path>
            </a:pathLst>
          </a:custGeom>
          <a:solidFill>
            <a:srgbClr val="FFC295"/>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ja-JP" altLang="en-US"/>
          </a:p>
        </p:txBody>
      </p:sp>
      <p:grpSp>
        <p:nvGrpSpPr>
          <p:cNvPr id="80" name="Group 79">
            <a:extLst>
              <a:ext uri="{FF2B5EF4-FFF2-40B4-BE49-F238E27FC236}">
                <a16:creationId xmlns:a16="http://schemas.microsoft.com/office/drawing/2014/main" id="{C705B56D-272B-918E-68FD-47905386F708}"/>
              </a:ext>
            </a:extLst>
          </p:cNvPr>
          <p:cNvGrpSpPr/>
          <p:nvPr/>
        </p:nvGrpSpPr>
        <p:grpSpPr bwMode="gray">
          <a:xfrm>
            <a:off x="10678732" y="3844977"/>
            <a:ext cx="639698" cy="290516"/>
            <a:chOff x="10072972" y="1583565"/>
            <a:chExt cx="939232" cy="426548"/>
          </a:xfrm>
        </p:grpSpPr>
        <p:sp>
          <p:nvSpPr>
            <p:cNvPr id="82" name="Freeform: Shape 81">
              <a:extLst>
                <a:ext uri="{FF2B5EF4-FFF2-40B4-BE49-F238E27FC236}">
                  <a16:creationId xmlns:a16="http://schemas.microsoft.com/office/drawing/2014/main" id="{CB4301F7-00BA-46D2-5954-D8E0603FF775}"/>
                </a:ext>
              </a:extLst>
            </p:cNvPr>
            <p:cNvSpPr/>
            <p:nvPr/>
          </p:nvSpPr>
          <p:spPr bwMode="gray">
            <a:xfrm>
              <a:off x="10072972" y="1583565"/>
              <a:ext cx="446277" cy="426548"/>
            </a:xfrm>
            <a:custGeom>
              <a:avLst/>
              <a:gdLst>
                <a:gd name="connsiteX0" fmla="*/ 466486 w 857340"/>
                <a:gd name="connsiteY0" fmla="*/ 24473 h 819438"/>
                <a:gd name="connsiteX1" fmla="*/ 567394 w 857340"/>
                <a:gd name="connsiteY1" fmla="*/ 245253 h 819438"/>
                <a:gd name="connsiteX2" fmla="*/ 579214 w 857340"/>
                <a:gd name="connsiteY2" fmla="*/ 253825 h 819438"/>
                <a:gd name="connsiteX3" fmla="*/ 820368 w 857340"/>
                <a:gd name="connsiteY3" fmla="*/ 281572 h 819438"/>
                <a:gd name="connsiteX4" fmla="*/ 857088 w 857340"/>
                <a:gd name="connsiteY4" fmla="*/ 327356 h 819438"/>
                <a:gd name="connsiteX5" fmla="*/ 843761 w 857340"/>
                <a:gd name="connsiteY5" fmla="*/ 353523 h 819438"/>
                <a:gd name="connsiteX6" fmla="*/ 664977 w 857340"/>
                <a:gd name="connsiteY6" fmla="*/ 517696 h 819438"/>
                <a:gd name="connsiteX7" fmla="*/ 660434 w 857340"/>
                <a:gd name="connsiteY7" fmla="*/ 531622 h 819438"/>
                <a:gd name="connsiteX8" fmla="*/ 708564 w 857340"/>
                <a:gd name="connsiteY8" fmla="*/ 769547 h 819438"/>
                <a:gd name="connsiteX9" fmla="*/ 676481 w 857340"/>
                <a:gd name="connsiteY9" fmla="*/ 818564 h 819438"/>
                <a:gd name="connsiteX10" fmla="*/ 647413 w 857340"/>
                <a:gd name="connsiteY10" fmla="*/ 813952 h 819438"/>
                <a:gd name="connsiteX11" fmla="*/ 436006 w 857340"/>
                <a:gd name="connsiteY11" fmla="*/ 694652 h 819438"/>
                <a:gd name="connsiteX12" fmla="*/ 421356 w 857340"/>
                <a:gd name="connsiteY12" fmla="*/ 694652 h 819438"/>
                <a:gd name="connsiteX13" fmla="*/ 209901 w 857340"/>
                <a:gd name="connsiteY13" fmla="*/ 813952 h 819438"/>
                <a:gd name="connsiteX14" fmla="*/ 153356 w 857340"/>
                <a:gd name="connsiteY14" fmla="*/ 798533 h 819438"/>
                <a:gd name="connsiteX15" fmla="*/ 148760 w 857340"/>
                <a:gd name="connsiteY15" fmla="*/ 769547 h 819438"/>
                <a:gd name="connsiteX16" fmla="*/ 196890 w 857340"/>
                <a:gd name="connsiteY16" fmla="*/ 531622 h 819438"/>
                <a:gd name="connsiteX17" fmla="*/ 192347 w 857340"/>
                <a:gd name="connsiteY17" fmla="*/ 517696 h 819438"/>
                <a:gd name="connsiteX18" fmla="*/ 13601 w 857340"/>
                <a:gd name="connsiteY18" fmla="*/ 353504 h 819438"/>
                <a:gd name="connsiteX19" fmla="*/ 10768 w 857340"/>
                <a:gd name="connsiteY19" fmla="*/ 294909 h 819438"/>
                <a:gd name="connsiteX20" fmla="*/ 36994 w 857340"/>
                <a:gd name="connsiteY20" fmla="*/ 281552 h 819438"/>
                <a:gd name="connsiteX21" fmla="*/ 278186 w 857340"/>
                <a:gd name="connsiteY21" fmla="*/ 253806 h 819438"/>
                <a:gd name="connsiteX22" fmla="*/ 290007 w 857340"/>
                <a:gd name="connsiteY22" fmla="*/ 245234 h 819438"/>
                <a:gd name="connsiteX23" fmla="*/ 390876 w 857340"/>
                <a:gd name="connsiteY23" fmla="*/ 24473 h 819438"/>
                <a:gd name="connsiteX24" fmla="*/ 445662 w 857340"/>
                <a:gd name="connsiteY24" fmla="*/ 3649 h 819438"/>
                <a:gd name="connsiteX25" fmla="*/ 466486 w 857340"/>
                <a:gd name="connsiteY25" fmla="*/ 24473 h 81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7340" h="819438">
                  <a:moveTo>
                    <a:pt x="466486" y="24473"/>
                  </a:moveTo>
                  <a:lnTo>
                    <a:pt x="567394" y="245253"/>
                  </a:lnTo>
                  <a:cubicBezTo>
                    <a:pt x="569466" y="250060"/>
                    <a:pt x="574001" y="253349"/>
                    <a:pt x="579214" y="253825"/>
                  </a:cubicBezTo>
                  <a:lnTo>
                    <a:pt x="820368" y="281572"/>
                  </a:lnTo>
                  <a:cubicBezTo>
                    <a:pt x="843151" y="284074"/>
                    <a:pt x="859591" y="304573"/>
                    <a:pt x="857088" y="327356"/>
                  </a:cubicBezTo>
                  <a:cubicBezTo>
                    <a:pt x="855984" y="337411"/>
                    <a:pt x="851245" y="346717"/>
                    <a:pt x="843761" y="353523"/>
                  </a:cubicBezTo>
                  <a:lnTo>
                    <a:pt x="664977" y="517696"/>
                  </a:lnTo>
                  <a:cubicBezTo>
                    <a:pt x="661017" y="521150"/>
                    <a:pt x="659273" y="526498"/>
                    <a:pt x="660434" y="531622"/>
                  </a:cubicBezTo>
                  <a:lnTo>
                    <a:pt x="708564" y="769547"/>
                  </a:lnTo>
                  <a:cubicBezTo>
                    <a:pt x="713240" y="791942"/>
                    <a:pt x="698876" y="813887"/>
                    <a:pt x="676481" y="818564"/>
                  </a:cubicBezTo>
                  <a:cubicBezTo>
                    <a:pt x="666554" y="820636"/>
                    <a:pt x="656211" y="818996"/>
                    <a:pt x="647413" y="813952"/>
                  </a:cubicBezTo>
                  <a:lnTo>
                    <a:pt x="436006" y="694652"/>
                  </a:lnTo>
                  <a:cubicBezTo>
                    <a:pt x="431476" y="692023"/>
                    <a:pt x="425886" y="692023"/>
                    <a:pt x="421356" y="694652"/>
                  </a:cubicBezTo>
                  <a:lnTo>
                    <a:pt x="209901" y="813952"/>
                  </a:lnTo>
                  <a:cubicBezTo>
                    <a:pt x="190029" y="825309"/>
                    <a:pt x="164713" y="818405"/>
                    <a:pt x="153356" y="798533"/>
                  </a:cubicBezTo>
                  <a:cubicBezTo>
                    <a:pt x="148340" y="789755"/>
                    <a:pt x="146705" y="779446"/>
                    <a:pt x="148760" y="769547"/>
                  </a:cubicBezTo>
                  <a:lnTo>
                    <a:pt x="196890" y="531622"/>
                  </a:lnTo>
                  <a:cubicBezTo>
                    <a:pt x="198051" y="526498"/>
                    <a:pt x="196306" y="521150"/>
                    <a:pt x="192347" y="517696"/>
                  </a:cubicBezTo>
                  <a:lnTo>
                    <a:pt x="13601" y="353504"/>
                  </a:lnTo>
                  <a:cubicBezTo>
                    <a:pt x="-3362" y="338106"/>
                    <a:pt x="-4631" y="311872"/>
                    <a:pt x="10768" y="294909"/>
                  </a:cubicBezTo>
                  <a:cubicBezTo>
                    <a:pt x="17583" y="287401"/>
                    <a:pt x="26913" y="282650"/>
                    <a:pt x="36994" y="281552"/>
                  </a:cubicBezTo>
                  <a:lnTo>
                    <a:pt x="278186" y="253806"/>
                  </a:lnTo>
                  <a:cubicBezTo>
                    <a:pt x="283399" y="253330"/>
                    <a:pt x="287934" y="250041"/>
                    <a:pt x="290007" y="245234"/>
                  </a:cubicBezTo>
                  <a:lnTo>
                    <a:pt x="390876" y="24473"/>
                  </a:lnTo>
                  <a:cubicBezTo>
                    <a:pt x="400255" y="3594"/>
                    <a:pt x="424783" y="-5729"/>
                    <a:pt x="445662" y="3649"/>
                  </a:cubicBezTo>
                  <a:cubicBezTo>
                    <a:pt x="454918" y="7807"/>
                    <a:pt x="462328" y="15216"/>
                    <a:pt x="466486" y="24473"/>
                  </a:cubicBezTo>
                  <a:close/>
                </a:path>
              </a:pathLst>
            </a:custGeom>
            <a:solidFill>
              <a:srgbClr val="FF862C"/>
            </a:solidFill>
            <a:ln w="9525" cap="flat">
              <a:noFill/>
              <a:prstDash val="solid"/>
              <a:miter/>
            </a:ln>
          </p:spPr>
          <p:txBody>
            <a:bodyPr rtlCol="0" anchor="ctr"/>
            <a:lstStyle/>
            <a:p>
              <a:endParaRPr lang="ja-JP" altLang="en-US"/>
            </a:p>
          </p:txBody>
        </p:sp>
        <p:sp>
          <p:nvSpPr>
            <p:cNvPr id="83" name="Freeform: Shape 82">
              <a:extLst>
                <a:ext uri="{FF2B5EF4-FFF2-40B4-BE49-F238E27FC236}">
                  <a16:creationId xmlns:a16="http://schemas.microsoft.com/office/drawing/2014/main" id="{31D1C283-2410-9724-6965-CE1D9B526695}"/>
                </a:ext>
              </a:extLst>
            </p:cNvPr>
            <p:cNvSpPr/>
            <p:nvPr/>
          </p:nvSpPr>
          <p:spPr bwMode="gray">
            <a:xfrm>
              <a:off x="10565927" y="1583565"/>
              <a:ext cx="446277" cy="426548"/>
            </a:xfrm>
            <a:custGeom>
              <a:avLst/>
              <a:gdLst>
                <a:gd name="connsiteX0" fmla="*/ 466486 w 857340"/>
                <a:gd name="connsiteY0" fmla="*/ 24473 h 819438"/>
                <a:gd name="connsiteX1" fmla="*/ 567394 w 857340"/>
                <a:gd name="connsiteY1" fmla="*/ 245253 h 819438"/>
                <a:gd name="connsiteX2" fmla="*/ 579214 w 857340"/>
                <a:gd name="connsiteY2" fmla="*/ 253825 h 819438"/>
                <a:gd name="connsiteX3" fmla="*/ 820368 w 857340"/>
                <a:gd name="connsiteY3" fmla="*/ 281572 h 819438"/>
                <a:gd name="connsiteX4" fmla="*/ 857088 w 857340"/>
                <a:gd name="connsiteY4" fmla="*/ 327356 h 819438"/>
                <a:gd name="connsiteX5" fmla="*/ 843761 w 857340"/>
                <a:gd name="connsiteY5" fmla="*/ 353523 h 819438"/>
                <a:gd name="connsiteX6" fmla="*/ 664977 w 857340"/>
                <a:gd name="connsiteY6" fmla="*/ 517696 h 819438"/>
                <a:gd name="connsiteX7" fmla="*/ 660434 w 857340"/>
                <a:gd name="connsiteY7" fmla="*/ 531622 h 819438"/>
                <a:gd name="connsiteX8" fmla="*/ 708564 w 857340"/>
                <a:gd name="connsiteY8" fmla="*/ 769547 h 819438"/>
                <a:gd name="connsiteX9" fmla="*/ 676481 w 857340"/>
                <a:gd name="connsiteY9" fmla="*/ 818564 h 819438"/>
                <a:gd name="connsiteX10" fmla="*/ 647413 w 857340"/>
                <a:gd name="connsiteY10" fmla="*/ 813952 h 819438"/>
                <a:gd name="connsiteX11" fmla="*/ 436006 w 857340"/>
                <a:gd name="connsiteY11" fmla="*/ 694652 h 819438"/>
                <a:gd name="connsiteX12" fmla="*/ 421356 w 857340"/>
                <a:gd name="connsiteY12" fmla="*/ 694652 h 819438"/>
                <a:gd name="connsiteX13" fmla="*/ 209901 w 857340"/>
                <a:gd name="connsiteY13" fmla="*/ 813952 h 819438"/>
                <a:gd name="connsiteX14" fmla="*/ 153356 w 857340"/>
                <a:gd name="connsiteY14" fmla="*/ 798533 h 819438"/>
                <a:gd name="connsiteX15" fmla="*/ 148760 w 857340"/>
                <a:gd name="connsiteY15" fmla="*/ 769547 h 819438"/>
                <a:gd name="connsiteX16" fmla="*/ 196890 w 857340"/>
                <a:gd name="connsiteY16" fmla="*/ 531622 h 819438"/>
                <a:gd name="connsiteX17" fmla="*/ 192347 w 857340"/>
                <a:gd name="connsiteY17" fmla="*/ 517696 h 819438"/>
                <a:gd name="connsiteX18" fmla="*/ 13601 w 857340"/>
                <a:gd name="connsiteY18" fmla="*/ 353504 h 819438"/>
                <a:gd name="connsiteX19" fmla="*/ 10768 w 857340"/>
                <a:gd name="connsiteY19" fmla="*/ 294909 h 819438"/>
                <a:gd name="connsiteX20" fmla="*/ 36994 w 857340"/>
                <a:gd name="connsiteY20" fmla="*/ 281552 h 819438"/>
                <a:gd name="connsiteX21" fmla="*/ 278186 w 857340"/>
                <a:gd name="connsiteY21" fmla="*/ 253806 h 819438"/>
                <a:gd name="connsiteX22" fmla="*/ 290007 w 857340"/>
                <a:gd name="connsiteY22" fmla="*/ 245234 h 819438"/>
                <a:gd name="connsiteX23" fmla="*/ 390876 w 857340"/>
                <a:gd name="connsiteY23" fmla="*/ 24473 h 819438"/>
                <a:gd name="connsiteX24" fmla="*/ 445662 w 857340"/>
                <a:gd name="connsiteY24" fmla="*/ 3649 h 819438"/>
                <a:gd name="connsiteX25" fmla="*/ 466486 w 857340"/>
                <a:gd name="connsiteY25" fmla="*/ 24473 h 81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7340" h="819438">
                  <a:moveTo>
                    <a:pt x="466486" y="24473"/>
                  </a:moveTo>
                  <a:lnTo>
                    <a:pt x="567394" y="245253"/>
                  </a:lnTo>
                  <a:cubicBezTo>
                    <a:pt x="569466" y="250060"/>
                    <a:pt x="574001" y="253349"/>
                    <a:pt x="579214" y="253825"/>
                  </a:cubicBezTo>
                  <a:lnTo>
                    <a:pt x="820368" y="281572"/>
                  </a:lnTo>
                  <a:cubicBezTo>
                    <a:pt x="843151" y="284074"/>
                    <a:pt x="859591" y="304573"/>
                    <a:pt x="857088" y="327356"/>
                  </a:cubicBezTo>
                  <a:cubicBezTo>
                    <a:pt x="855984" y="337411"/>
                    <a:pt x="851245" y="346717"/>
                    <a:pt x="843761" y="353523"/>
                  </a:cubicBezTo>
                  <a:lnTo>
                    <a:pt x="664977" y="517696"/>
                  </a:lnTo>
                  <a:cubicBezTo>
                    <a:pt x="661017" y="521150"/>
                    <a:pt x="659273" y="526498"/>
                    <a:pt x="660434" y="531622"/>
                  </a:cubicBezTo>
                  <a:lnTo>
                    <a:pt x="708564" y="769547"/>
                  </a:lnTo>
                  <a:cubicBezTo>
                    <a:pt x="713240" y="791942"/>
                    <a:pt x="698876" y="813887"/>
                    <a:pt x="676481" y="818564"/>
                  </a:cubicBezTo>
                  <a:cubicBezTo>
                    <a:pt x="666554" y="820636"/>
                    <a:pt x="656211" y="818996"/>
                    <a:pt x="647413" y="813952"/>
                  </a:cubicBezTo>
                  <a:lnTo>
                    <a:pt x="436006" y="694652"/>
                  </a:lnTo>
                  <a:cubicBezTo>
                    <a:pt x="431476" y="692023"/>
                    <a:pt x="425886" y="692023"/>
                    <a:pt x="421356" y="694652"/>
                  </a:cubicBezTo>
                  <a:lnTo>
                    <a:pt x="209901" y="813952"/>
                  </a:lnTo>
                  <a:cubicBezTo>
                    <a:pt x="190029" y="825309"/>
                    <a:pt x="164713" y="818405"/>
                    <a:pt x="153356" y="798533"/>
                  </a:cubicBezTo>
                  <a:cubicBezTo>
                    <a:pt x="148340" y="789755"/>
                    <a:pt x="146705" y="779446"/>
                    <a:pt x="148760" y="769547"/>
                  </a:cubicBezTo>
                  <a:lnTo>
                    <a:pt x="196890" y="531622"/>
                  </a:lnTo>
                  <a:cubicBezTo>
                    <a:pt x="198051" y="526498"/>
                    <a:pt x="196306" y="521150"/>
                    <a:pt x="192347" y="517696"/>
                  </a:cubicBezTo>
                  <a:lnTo>
                    <a:pt x="13601" y="353504"/>
                  </a:lnTo>
                  <a:cubicBezTo>
                    <a:pt x="-3362" y="338106"/>
                    <a:pt x="-4631" y="311872"/>
                    <a:pt x="10768" y="294909"/>
                  </a:cubicBezTo>
                  <a:cubicBezTo>
                    <a:pt x="17583" y="287401"/>
                    <a:pt x="26913" y="282650"/>
                    <a:pt x="36994" y="281552"/>
                  </a:cubicBezTo>
                  <a:lnTo>
                    <a:pt x="278186" y="253806"/>
                  </a:lnTo>
                  <a:cubicBezTo>
                    <a:pt x="283399" y="253330"/>
                    <a:pt x="287934" y="250041"/>
                    <a:pt x="290007" y="245234"/>
                  </a:cubicBezTo>
                  <a:lnTo>
                    <a:pt x="390876" y="24473"/>
                  </a:lnTo>
                  <a:cubicBezTo>
                    <a:pt x="400255" y="3594"/>
                    <a:pt x="424783" y="-5729"/>
                    <a:pt x="445662" y="3649"/>
                  </a:cubicBezTo>
                  <a:cubicBezTo>
                    <a:pt x="454918" y="7807"/>
                    <a:pt x="462328" y="15216"/>
                    <a:pt x="466486" y="24473"/>
                  </a:cubicBezTo>
                  <a:close/>
                </a:path>
              </a:pathLst>
            </a:custGeom>
            <a:solidFill>
              <a:srgbClr val="FF862C"/>
            </a:solidFill>
            <a:ln w="9525" cap="flat">
              <a:noFill/>
              <a:prstDash val="solid"/>
              <a:miter/>
            </a:ln>
          </p:spPr>
          <p:txBody>
            <a:bodyPr rtlCol="0" anchor="ctr"/>
            <a:lstStyle/>
            <a:p>
              <a:endParaRPr lang="ja-JP" altLang="en-US"/>
            </a:p>
          </p:txBody>
        </p:sp>
      </p:grpSp>
      <p:grpSp>
        <p:nvGrpSpPr>
          <p:cNvPr id="84" name="Group 83">
            <a:extLst>
              <a:ext uri="{FF2B5EF4-FFF2-40B4-BE49-F238E27FC236}">
                <a16:creationId xmlns:a16="http://schemas.microsoft.com/office/drawing/2014/main" id="{CF81F112-CC3B-62A1-FE5A-F7AF63E31A39}"/>
              </a:ext>
            </a:extLst>
          </p:cNvPr>
          <p:cNvGrpSpPr/>
          <p:nvPr/>
        </p:nvGrpSpPr>
        <p:grpSpPr bwMode="gray">
          <a:xfrm>
            <a:off x="10678732" y="4553598"/>
            <a:ext cx="639698" cy="290516"/>
            <a:chOff x="10072972" y="1583565"/>
            <a:chExt cx="939232" cy="426548"/>
          </a:xfrm>
        </p:grpSpPr>
        <p:sp>
          <p:nvSpPr>
            <p:cNvPr id="85" name="Freeform: Shape 84">
              <a:extLst>
                <a:ext uri="{FF2B5EF4-FFF2-40B4-BE49-F238E27FC236}">
                  <a16:creationId xmlns:a16="http://schemas.microsoft.com/office/drawing/2014/main" id="{DBB4A90D-7EAD-5112-D092-3285BE092A7D}"/>
                </a:ext>
              </a:extLst>
            </p:cNvPr>
            <p:cNvSpPr/>
            <p:nvPr/>
          </p:nvSpPr>
          <p:spPr bwMode="gray">
            <a:xfrm>
              <a:off x="10072972" y="1583565"/>
              <a:ext cx="446277" cy="426548"/>
            </a:xfrm>
            <a:custGeom>
              <a:avLst/>
              <a:gdLst>
                <a:gd name="connsiteX0" fmla="*/ 466486 w 857340"/>
                <a:gd name="connsiteY0" fmla="*/ 24473 h 819438"/>
                <a:gd name="connsiteX1" fmla="*/ 567394 w 857340"/>
                <a:gd name="connsiteY1" fmla="*/ 245253 h 819438"/>
                <a:gd name="connsiteX2" fmla="*/ 579214 w 857340"/>
                <a:gd name="connsiteY2" fmla="*/ 253825 h 819438"/>
                <a:gd name="connsiteX3" fmla="*/ 820368 w 857340"/>
                <a:gd name="connsiteY3" fmla="*/ 281572 h 819438"/>
                <a:gd name="connsiteX4" fmla="*/ 857088 w 857340"/>
                <a:gd name="connsiteY4" fmla="*/ 327356 h 819438"/>
                <a:gd name="connsiteX5" fmla="*/ 843761 w 857340"/>
                <a:gd name="connsiteY5" fmla="*/ 353523 h 819438"/>
                <a:gd name="connsiteX6" fmla="*/ 664977 w 857340"/>
                <a:gd name="connsiteY6" fmla="*/ 517696 h 819438"/>
                <a:gd name="connsiteX7" fmla="*/ 660434 w 857340"/>
                <a:gd name="connsiteY7" fmla="*/ 531622 h 819438"/>
                <a:gd name="connsiteX8" fmla="*/ 708564 w 857340"/>
                <a:gd name="connsiteY8" fmla="*/ 769547 h 819438"/>
                <a:gd name="connsiteX9" fmla="*/ 676481 w 857340"/>
                <a:gd name="connsiteY9" fmla="*/ 818564 h 819438"/>
                <a:gd name="connsiteX10" fmla="*/ 647413 w 857340"/>
                <a:gd name="connsiteY10" fmla="*/ 813952 h 819438"/>
                <a:gd name="connsiteX11" fmla="*/ 436006 w 857340"/>
                <a:gd name="connsiteY11" fmla="*/ 694652 h 819438"/>
                <a:gd name="connsiteX12" fmla="*/ 421356 w 857340"/>
                <a:gd name="connsiteY12" fmla="*/ 694652 h 819438"/>
                <a:gd name="connsiteX13" fmla="*/ 209901 w 857340"/>
                <a:gd name="connsiteY13" fmla="*/ 813952 h 819438"/>
                <a:gd name="connsiteX14" fmla="*/ 153356 w 857340"/>
                <a:gd name="connsiteY14" fmla="*/ 798533 h 819438"/>
                <a:gd name="connsiteX15" fmla="*/ 148760 w 857340"/>
                <a:gd name="connsiteY15" fmla="*/ 769547 h 819438"/>
                <a:gd name="connsiteX16" fmla="*/ 196890 w 857340"/>
                <a:gd name="connsiteY16" fmla="*/ 531622 h 819438"/>
                <a:gd name="connsiteX17" fmla="*/ 192347 w 857340"/>
                <a:gd name="connsiteY17" fmla="*/ 517696 h 819438"/>
                <a:gd name="connsiteX18" fmla="*/ 13601 w 857340"/>
                <a:gd name="connsiteY18" fmla="*/ 353504 h 819438"/>
                <a:gd name="connsiteX19" fmla="*/ 10768 w 857340"/>
                <a:gd name="connsiteY19" fmla="*/ 294909 h 819438"/>
                <a:gd name="connsiteX20" fmla="*/ 36994 w 857340"/>
                <a:gd name="connsiteY20" fmla="*/ 281552 h 819438"/>
                <a:gd name="connsiteX21" fmla="*/ 278186 w 857340"/>
                <a:gd name="connsiteY21" fmla="*/ 253806 h 819438"/>
                <a:gd name="connsiteX22" fmla="*/ 290007 w 857340"/>
                <a:gd name="connsiteY22" fmla="*/ 245234 h 819438"/>
                <a:gd name="connsiteX23" fmla="*/ 390876 w 857340"/>
                <a:gd name="connsiteY23" fmla="*/ 24473 h 819438"/>
                <a:gd name="connsiteX24" fmla="*/ 445662 w 857340"/>
                <a:gd name="connsiteY24" fmla="*/ 3649 h 819438"/>
                <a:gd name="connsiteX25" fmla="*/ 466486 w 857340"/>
                <a:gd name="connsiteY25" fmla="*/ 24473 h 81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7340" h="819438">
                  <a:moveTo>
                    <a:pt x="466486" y="24473"/>
                  </a:moveTo>
                  <a:lnTo>
                    <a:pt x="567394" y="245253"/>
                  </a:lnTo>
                  <a:cubicBezTo>
                    <a:pt x="569466" y="250060"/>
                    <a:pt x="574001" y="253349"/>
                    <a:pt x="579214" y="253825"/>
                  </a:cubicBezTo>
                  <a:lnTo>
                    <a:pt x="820368" y="281572"/>
                  </a:lnTo>
                  <a:cubicBezTo>
                    <a:pt x="843151" y="284074"/>
                    <a:pt x="859591" y="304573"/>
                    <a:pt x="857088" y="327356"/>
                  </a:cubicBezTo>
                  <a:cubicBezTo>
                    <a:pt x="855984" y="337411"/>
                    <a:pt x="851245" y="346717"/>
                    <a:pt x="843761" y="353523"/>
                  </a:cubicBezTo>
                  <a:lnTo>
                    <a:pt x="664977" y="517696"/>
                  </a:lnTo>
                  <a:cubicBezTo>
                    <a:pt x="661017" y="521150"/>
                    <a:pt x="659273" y="526498"/>
                    <a:pt x="660434" y="531622"/>
                  </a:cubicBezTo>
                  <a:lnTo>
                    <a:pt x="708564" y="769547"/>
                  </a:lnTo>
                  <a:cubicBezTo>
                    <a:pt x="713240" y="791942"/>
                    <a:pt x="698876" y="813887"/>
                    <a:pt x="676481" y="818564"/>
                  </a:cubicBezTo>
                  <a:cubicBezTo>
                    <a:pt x="666554" y="820636"/>
                    <a:pt x="656211" y="818996"/>
                    <a:pt x="647413" y="813952"/>
                  </a:cubicBezTo>
                  <a:lnTo>
                    <a:pt x="436006" y="694652"/>
                  </a:lnTo>
                  <a:cubicBezTo>
                    <a:pt x="431476" y="692023"/>
                    <a:pt x="425886" y="692023"/>
                    <a:pt x="421356" y="694652"/>
                  </a:cubicBezTo>
                  <a:lnTo>
                    <a:pt x="209901" y="813952"/>
                  </a:lnTo>
                  <a:cubicBezTo>
                    <a:pt x="190029" y="825309"/>
                    <a:pt x="164713" y="818405"/>
                    <a:pt x="153356" y="798533"/>
                  </a:cubicBezTo>
                  <a:cubicBezTo>
                    <a:pt x="148340" y="789755"/>
                    <a:pt x="146705" y="779446"/>
                    <a:pt x="148760" y="769547"/>
                  </a:cubicBezTo>
                  <a:lnTo>
                    <a:pt x="196890" y="531622"/>
                  </a:lnTo>
                  <a:cubicBezTo>
                    <a:pt x="198051" y="526498"/>
                    <a:pt x="196306" y="521150"/>
                    <a:pt x="192347" y="517696"/>
                  </a:cubicBezTo>
                  <a:lnTo>
                    <a:pt x="13601" y="353504"/>
                  </a:lnTo>
                  <a:cubicBezTo>
                    <a:pt x="-3362" y="338106"/>
                    <a:pt x="-4631" y="311872"/>
                    <a:pt x="10768" y="294909"/>
                  </a:cubicBezTo>
                  <a:cubicBezTo>
                    <a:pt x="17583" y="287401"/>
                    <a:pt x="26913" y="282650"/>
                    <a:pt x="36994" y="281552"/>
                  </a:cubicBezTo>
                  <a:lnTo>
                    <a:pt x="278186" y="253806"/>
                  </a:lnTo>
                  <a:cubicBezTo>
                    <a:pt x="283399" y="253330"/>
                    <a:pt x="287934" y="250041"/>
                    <a:pt x="290007" y="245234"/>
                  </a:cubicBezTo>
                  <a:lnTo>
                    <a:pt x="390876" y="24473"/>
                  </a:lnTo>
                  <a:cubicBezTo>
                    <a:pt x="400255" y="3594"/>
                    <a:pt x="424783" y="-5729"/>
                    <a:pt x="445662" y="3649"/>
                  </a:cubicBezTo>
                  <a:cubicBezTo>
                    <a:pt x="454918" y="7807"/>
                    <a:pt x="462328" y="15216"/>
                    <a:pt x="466486" y="24473"/>
                  </a:cubicBezTo>
                  <a:close/>
                </a:path>
              </a:pathLst>
            </a:custGeom>
            <a:solidFill>
              <a:srgbClr val="FF862C"/>
            </a:solidFill>
            <a:ln w="9525" cap="flat">
              <a:noFill/>
              <a:prstDash val="solid"/>
              <a:miter/>
            </a:ln>
          </p:spPr>
          <p:txBody>
            <a:bodyPr rtlCol="0" anchor="ctr"/>
            <a:lstStyle/>
            <a:p>
              <a:endParaRPr lang="ja-JP" altLang="en-US"/>
            </a:p>
          </p:txBody>
        </p:sp>
        <p:sp>
          <p:nvSpPr>
            <p:cNvPr id="86" name="Freeform: Shape 85">
              <a:extLst>
                <a:ext uri="{FF2B5EF4-FFF2-40B4-BE49-F238E27FC236}">
                  <a16:creationId xmlns:a16="http://schemas.microsoft.com/office/drawing/2014/main" id="{D34954D3-3443-BCE9-2907-694120EBE824}"/>
                </a:ext>
              </a:extLst>
            </p:cNvPr>
            <p:cNvSpPr/>
            <p:nvPr/>
          </p:nvSpPr>
          <p:spPr bwMode="gray">
            <a:xfrm>
              <a:off x="10565927" y="1583565"/>
              <a:ext cx="446277" cy="426548"/>
            </a:xfrm>
            <a:custGeom>
              <a:avLst/>
              <a:gdLst>
                <a:gd name="connsiteX0" fmla="*/ 466486 w 857340"/>
                <a:gd name="connsiteY0" fmla="*/ 24473 h 819438"/>
                <a:gd name="connsiteX1" fmla="*/ 567394 w 857340"/>
                <a:gd name="connsiteY1" fmla="*/ 245253 h 819438"/>
                <a:gd name="connsiteX2" fmla="*/ 579214 w 857340"/>
                <a:gd name="connsiteY2" fmla="*/ 253825 h 819438"/>
                <a:gd name="connsiteX3" fmla="*/ 820368 w 857340"/>
                <a:gd name="connsiteY3" fmla="*/ 281572 h 819438"/>
                <a:gd name="connsiteX4" fmla="*/ 857088 w 857340"/>
                <a:gd name="connsiteY4" fmla="*/ 327356 h 819438"/>
                <a:gd name="connsiteX5" fmla="*/ 843761 w 857340"/>
                <a:gd name="connsiteY5" fmla="*/ 353523 h 819438"/>
                <a:gd name="connsiteX6" fmla="*/ 664977 w 857340"/>
                <a:gd name="connsiteY6" fmla="*/ 517696 h 819438"/>
                <a:gd name="connsiteX7" fmla="*/ 660434 w 857340"/>
                <a:gd name="connsiteY7" fmla="*/ 531622 h 819438"/>
                <a:gd name="connsiteX8" fmla="*/ 708564 w 857340"/>
                <a:gd name="connsiteY8" fmla="*/ 769547 h 819438"/>
                <a:gd name="connsiteX9" fmla="*/ 676481 w 857340"/>
                <a:gd name="connsiteY9" fmla="*/ 818564 h 819438"/>
                <a:gd name="connsiteX10" fmla="*/ 647413 w 857340"/>
                <a:gd name="connsiteY10" fmla="*/ 813952 h 819438"/>
                <a:gd name="connsiteX11" fmla="*/ 436006 w 857340"/>
                <a:gd name="connsiteY11" fmla="*/ 694652 h 819438"/>
                <a:gd name="connsiteX12" fmla="*/ 421356 w 857340"/>
                <a:gd name="connsiteY12" fmla="*/ 694652 h 819438"/>
                <a:gd name="connsiteX13" fmla="*/ 209901 w 857340"/>
                <a:gd name="connsiteY13" fmla="*/ 813952 h 819438"/>
                <a:gd name="connsiteX14" fmla="*/ 153356 w 857340"/>
                <a:gd name="connsiteY14" fmla="*/ 798533 h 819438"/>
                <a:gd name="connsiteX15" fmla="*/ 148760 w 857340"/>
                <a:gd name="connsiteY15" fmla="*/ 769547 h 819438"/>
                <a:gd name="connsiteX16" fmla="*/ 196890 w 857340"/>
                <a:gd name="connsiteY16" fmla="*/ 531622 h 819438"/>
                <a:gd name="connsiteX17" fmla="*/ 192347 w 857340"/>
                <a:gd name="connsiteY17" fmla="*/ 517696 h 819438"/>
                <a:gd name="connsiteX18" fmla="*/ 13601 w 857340"/>
                <a:gd name="connsiteY18" fmla="*/ 353504 h 819438"/>
                <a:gd name="connsiteX19" fmla="*/ 10768 w 857340"/>
                <a:gd name="connsiteY19" fmla="*/ 294909 h 819438"/>
                <a:gd name="connsiteX20" fmla="*/ 36994 w 857340"/>
                <a:gd name="connsiteY20" fmla="*/ 281552 h 819438"/>
                <a:gd name="connsiteX21" fmla="*/ 278186 w 857340"/>
                <a:gd name="connsiteY21" fmla="*/ 253806 h 819438"/>
                <a:gd name="connsiteX22" fmla="*/ 290007 w 857340"/>
                <a:gd name="connsiteY22" fmla="*/ 245234 h 819438"/>
                <a:gd name="connsiteX23" fmla="*/ 390876 w 857340"/>
                <a:gd name="connsiteY23" fmla="*/ 24473 h 819438"/>
                <a:gd name="connsiteX24" fmla="*/ 445662 w 857340"/>
                <a:gd name="connsiteY24" fmla="*/ 3649 h 819438"/>
                <a:gd name="connsiteX25" fmla="*/ 466486 w 857340"/>
                <a:gd name="connsiteY25" fmla="*/ 24473 h 81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7340" h="819438">
                  <a:moveTo>
                    <a:pt x="466486" y="24473"/>
                  </a:moveTo>
                  <a:lnTo>
                    <a:pt x="567394" y="245253"/>
                  </a:lnTo>
                  <a:cubicBezTo>
                    <a:pt x="569466" y="250060"/>
                    <a:pt x="574001" y="253349"/>
                    <a:pt x="579214" y="253825"/>
                  </a:cubicBezTo>
                  <a:lnTo>
                    <a:pt x="820368" y="281572"/>
                  </a:lnTo>
                  <a:cubicBezTo>
                    <a:pt x="843151" y="284074"/>
                    <a:pt x="859591" y="304573"/>
                    <a:pt x="857088" y="327356"/>
                  </a:cubicBezTo>
                  <a:cubicBezTo>
                    <a:pt x="855984" y="337411"/>
                    <a:pt x="851245" y="346717"/>
                    <a:pt x="843761" y="353523"/>
                  </a:cubicBezTo>
                  <a:lnTo>
                    <a:pt x="664977" y="517696"/>
                  </a:lnTo>
                  <a:cubicBezTo>
                    <a:pt x="661017" y="521150"/>
                    <a:pt x="659273" y="526498"/>
                    <a:pt x="660434" y="531622"/>
                  </a:cubicBezTo>
                  <a:lnTo>
                    <a:pt x="708564" y="769547"/>
                  </a:lnTo>
                  <a:cubicBezTo>
                    <a:pt x="713240" y="791942"/>
                    <a:pt x="698876" y="813887"/>
                    <a:pt x="676481" y="818564"/>
                  </a:cubicBezTo>
                  <a:cubicBezTo>
                    <a:pt x="666554" y="820636"/>
                    <a:pt x="656211" y="818996"/>
                    <a:pt x="647413" y="813952"/>
                  </a:cubicBezTo>
                  <a:lnTo>
                    <a:pt x="436006" y="694652"/>
                  </a:lnTo>
                  <a:cubicBezTo>
                    <a:pt x="431476" y="692023"/>
                    <a:pt x="425886" y="692023"/>
                    <a:pt x="421356" y="694652"/>
                  </a:cubicBezTo>
                  <a:lnTo>
                    <a:pt x="209901" y="813952"/>
                  </a:lnTo>
                  <a:cubicBezTo>
                    <a:pt x="190029" y="825309"/>
                    <a:pt x="164713" y="818405"/>
                    <a:pt x="153356" y="798533"/>
                  </a:cubicBezTo>
                  <a:cubicBezTo>
                    <a:pt x="148340" y="789755"/>
                    <a:pt x="146705" y="779446"/>
                    <a:pt x="148760" y="769547"/>
                  </a:cubicBezTo>
                  <a:lnTo>
                    <a:pt x="196890" y="531622"/>
                  </a:lnTo>
                  <a:cubicBezTo>
                    <a:pt x="198051" y="526498"/>
                    <a:pt x="196306" y="521150"/>
                    <a:pt x="192347" y="517696"/>
                  </a:cubicBezTo>
                  <a:lnTo>
                    <a:pt x="13601" y="353504"/>
                  </a:lnTo>
                  <a:cubicBezTo>
                    <a:pt x="-3362" y="338106"/>
                    <a:pt x="-4631" y="311872"/>
                    <a:pt x="10768" y="294909"/>
                  </a:cubicBezTo>
                  <a:cubicBezTo>
                    <a:pt x="17583" y="287401"/>
                    <a:pt x="26913" y="282650"/>
                    <a:pt x="36994" y="281552"/>
                  </a:cubicBezTo>
                  <a:lnTo>
                    <a:pt x="278186" y="253806"/>
                  </a:lnTo>
                  <a:cubicBezTo>
                    <a:pt x="283399" y="253330"/>
                    <a:pt x="287934" y="250041"/>
                    <a:pt x="290007" y="245234"/>
                  </a:cubicBezTo>
                  <a:lnTo>
                    <a:pt x="390876" y="24473"/>
                  </a:lnTo>
                  <a:cubicBezTo>
                    <a:pt x="400255" y="3594"/>
                    <a:pt x="424783" y="-5729"/>
                    <a:pt x="445662" y="3649"/>
                  </a:cubicBezTo>
                  <a:cubicBezTo>
                    <a:pt x="454918" y="7807"/>
                    <a:pt x="462328" y="15216"/>
                    <a:pt x="466486" y="24473"/>
                  </a:cubicBezTo>
                  <a:close/>
                </a:path>
              </a:pathLst>
            </a:custGeom>
            <a:solidFill>
              <a:srgbClr val="FF862C"/>
            </a:solidFill>
            <a:ln w="9525" cap="flat">
              <a:noFill/>
              <a:prstDash val="solid"/>
              <a:miter/>
            </a:ln>
          </p:spPr>
          <p:txBody>
            <a:bodyPr rtlCol="0" anchor="ctr"/>
            <a:lstStyle/>
            <a:p>
              <a:endParaRPr lang="ja-JP" altLang="en-US"/>
            </a:p>
          </p:txBody>
        </p:sp>
      </p:grpSp>
      <p:grpSp>
        <p:nvGrpSpPr>
          <p:cNvPr id="87" name="Group 86">
            <a:extLst>
              <a:ext uri="{FF2B5EF4-FFF2-40B4-BE49-F238E27FC236}">
                <a16:creationId xmlns:a16="http://schemas.microsoft.com/office/drawing/2014/main" id="{ED36EF70-959D-A030-90F4-21419052D2A9}"/>
              </a:ext>
            </a:extLst>
          </p:cNvPr>
          <p:cNvGrpSpPr/>
          <p:nvPr/>
        </p:nvGrpSpPr>
        <p:grpSpPr bwMode="gray">
          <a:xfrm>
            <a:off x="10678732" y="3136356"/>
            <a:ext cx="639698" cy="290516"/>
            <a:chOff x="10072972" y="1583565"/>
            <a:chExt cx="939232" cy="426548"/>
          </a:xfrm>
        </p:grpSpPr>
        <p:sp>
          <p:nvSpPr>
            <p:cNvPr id="88" name="Freeform: Shape 87">
              <a:extLst>
                <a:ext uri="{FF2B5EF4-FFF2-40B4-BE49-F238E27FC236}">
                  <a16:creationId xmlns:a16="http://schemas.microsoft.com/office/drawing/2014/main" id="{998A1530-BAC0-EC02-3D9E-02BF7FF0C0D4}"/>
                </a:ext>
              </a:extLst>
            </p:cNvPr>
            <p:cNvSpPr/>
            <p:nvPr/>
          </p:nvSpPr>
          <p:spPr bwMode="gray">
            <a:xfrm>
              <a:off x="10072972" y="1583565"/>
              <a:ext cx="446277" cy="426548"/>
            </a:xfrm>
            <a:custGeom>
              <a:avLst/>
              <a:gdLst>
                <a:gd name="connsiteX0" fmla="*/ 466486 w 857340"/>
                <a:gd name="connsiteY0" fmla="*/ 24473 h 819438"/>
                <a:gd name="connsiteX1" fmla="*/ 567394 w 857340"/>
                <a:gd name="connsiteY1" fmla="*/ 245253 h 819438"/>
                <a:gd name="connsiteX2" fmla="*/ 579214 w 857340"/>
                <a:gd name="connsiteY2" fmla="*/ 253825 h 819438"/>
                <a:gd name="connsiteX3" fmla="*/ 820368 w 857340"/>
                <a:gd name="connsiteY3" fmla="*/ 281572 h 819438"/>
                <a:gd name="connsiteX4" fmla="*/ 857088 w 857340"/>
                <a:gd name="connsiteY4" fmla="*/ 327356 h 819438"/>
                <a:gd name="connsiteX5" fmla="*/ 843761 w 857340"/>
                <a:gd name="connsiteY5" fmla="*/ 353523 h 819438"/>
                <a:gd name="connsiteX6" fmla="*/ 664977 w 857340"/>
                <a:gd name="connsiteY6" fmla="*/ 517696 h 819438"/>
                <a:gd name="connsiteX7" fmla="*/ 660434 w 857340"/>
                <a:gd name="connsiteY7" fmla="*/ 531622 h 819438"/>
                <a:gd name="connsiteX8" fmla="*/ 708564 w 857340"/>
                <a:gd name="connsiteY8" fmla="*/ 769547 h 819438"/>
                <a:gd name="connsiteX9" fmla="*/ 676481 w 857340"/>
                <a:gd name="connsiteY9" fmla="*/ 818564 h 819438"/>
                <a:gd name="connsiteX10" fmla="*/ 647413 w 857340"/>
                <a:gd name="connsiteY10" fmla="*/ 813952 h 819438"/>
                <a:gd name="connsiteX11" fmla="*/ 436006 w 857340"/>
                <a:gd name="connsiteY11" fmla="*/ 694652 h 819438"/>
                <a:gd name="connsiteX12" fmla="*/ 421356 w 857340"/>
                <a:gd name="connsiteY12" fmla="*/ 694652 h 819438"/>
                <a:gd name="connsiteX13" fmla="*/ 209901 w 857340"/>
                <a:gd name="connsiteY13" fmla="*/ 813952 h 819438"/>
                <a:gd name="connsiteX14" fmla="*/ 153356 w 857340"/>
                <a:gd name="connsiteY14" fmla="*/ 798533 h 819438"/>
                <a:gd name="connsiteX15" fmla="*/ 148760 w 857340"/>
                <a:gd name="connsiteY15" fmla="*/ 769547 h 819438"/>
                <a:gd name="connsiteX16" fmla="*/ 196890 w 857340"/>
                <a:gd name="connsiteY16" fmla="*/ 531622 h 819438"/>
                <a:gd name="connsiteX17" fmla="*/ 192347 w 857340"/>
                <a:gd name="connsiteY17" fmla="*/ 517696 h 819438"/>
                <a:gd name="connsiteX18" fmla="*/ 13601 w 857340"/>
                <a:gd name="connsiteY18" fmla="*/ 353504 h 819438"/>
                <a:gd name="connsiteX19" fmla="*/ 10768 w 857340"/>
                <a:gd name="connsiteY19" fmla="*/ 294909 h 819438"/>
                <a:gd name="connsiteX20" fmla="*/ 36994 w 857340"/>
                <a:gd name="connsiteY20" fmla="*/ 281552 h 819438"/>
                <a:gd name="connsiteX21" fmla="*/ 278186 w 857340"/>
                <a:gd name="connsiteY21" fmla="*/ 253806 h 819438"/>
                <a:gd name="connsiteX22" fmla="*/ 290007 w 857340"/>
                <a:gd name="connsiteY22" fmla="*/ 245234 h 819438"/>
                <a:gd name="connsiteX23" fmla="*/ 390876 w 857340"/>
                <a:gd name="connsiteY23" fmla="*/ 24473 h 819438"/>
                <a:gd name="connsiteX24" fmla="*/ 445662 w 857340"/>
                <a:gd name="connsiteY24" fmla="*/ 3649 h 819438"/>
                <a:gd name="connsiteX25" fmla="*/ 466486 w 857340"/>
                <a:gd name="connsiteY25" fmla="*/ 24473 h 81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7340" h="819438">
                  <a:moveTo>
                    <a:pt x="466486" y="24473"/>
                  </a:moveTo>
                  <a:lnTo>
                    <a:pt x="567394" y="245253"/>
                  </a:lnTo>
                  <a:cubicBezTo>
                    <a:pt x="569466" y="250060"/>
                    <a:pt x="574001" y="253349"/>
                    <a:pt x="579214" y="253825"/>
                  </a:cubicBezTo>
                  <a:lnTo>
                    <a:pt x="820368" y="281572"/>
                  </a:lnTo>
                  <a:cubicBezTo>
                    <a:pt x="843151" y="284074"/>
                    <a:pt x="859591" y="304573"/>
                    <a:pt x="857088" y="327356"/>
                  </a:cubicBezTo>
                  <a:cubicBezTo>
                    <a:pt x="855984" y="337411"/>
                    <a:pt x="851245" y="346717"/>
                    <a:pt x="843761" y="353523"/>
                  </a:cubicBezTo>
                  <a:lnTo>
                    <a:pt x="664977" y="517696"/>
                  </a:lnTo>
                  <a:cubicBezTo>
                    <a:pt x="661017" y="521150"/>
                    <a:pt x="659273" y="526498"/>
                    <a:pt x="660434" y="531622"/>
                  </a:cubicBezTo>
                  <a:lnTo>
                    <a:pt x="708564" y="769547"/>
                  </a:lnTo>
                  <a:cubicBezTo>
                    <a:pt x="713240" y="791942"/>
                    <a:pt x="698876" y="813887"/>
                    <a:pt x="676481" y="818564"/>
                  </a:cubicBezTo>
                  <a:cubicBezTo>
                    <a:pt x="666554" y="820636"/>
                    <a:pt x="656211" y="818996"/>
                    <a:pt x="647413" y="813952"/>
                  </a:cubicBezTo>
                  <a:lnTo>
                    <a:pt x="436006" y="694652"/>
                  </a:lnTo>
                  <a:cubicBezTo>
                    <a:pt x="431476" y="692023"/>
                    <a:pt x="425886" y="692023"/>
                    <a:pt x="421356" y="694652"/>
                  </a:cubicBezTo>
                  <a:lnTo>
                    <a:pt x="209901" y="813952"/>
                  </a:lnTo>
                  <a:cubicBezTo>
                    <a:pt x="190029" y="825309"/>
                    <a:pt x="164713" y="818405"/>
                    <a:pt x="153356" y="798533"/>
                  </a:cubicBezTo>
                  <a:cubicBezTo>
                    <a:pt x="148340" y="789755"/>
                    <a:pt x="146705" y="779446"/>
                    <a:pt x="148760" y="769547"/>
                  </a:cubicBezTo>
                  <a:lnTo>
                    <a:pt x="196890" y="531622"/>
                  </a:lnTo>
                  <a:cubicBezTo>
                    <a:pt x="198051" y="526498"/>
                    <a:pt x="196306" y="521150"/>
                    <a:pt x="192347" y="517696"/>
                  </a:cubicBezTo>
                  <a:lnTo>
                    <a:pt x="13601" y="353504"/>
                  </a:lnTo>
                  <a:cubicBezTo>
                    <a:pt x="-3362" y="338106"/>
                    <a:pt x="-4631" y="311872"/>
                    <a:pt x="10768" y="294909"/>
                  </a:cubicBezTo>
                  <a:cubicBezTo>
                    <a:pt x="17583" y="287401"/>
                    <a:pt x="26913" y="282650"/>
                    <a:pt x="36994" y="281552"/>
                  </a:cubicBezTo>
                  <a:lnTo>
                    <a:pt x="278186" y="253806"/>
                  </a:lnTo>
                  <a:cubicBezTo>
                    <a:pt x="283399" y="253330"/>
                    <a:pt x="287934" y="250041"/>
                    <a:pt x="290007" y="245234"/>
                  </a:cubicBezTo>
                  <a:lnTo>
                    <a:pt x="390876" y="24473"/>
                  </a:lnTo>
                  <a:cubicBezTo>
                    <a:pt x="400255" y="3594"/>
                    <a:pt x="424783" y="-5729"/>
                    <a:pt x="445662" y="3649"/>
                  </a:cubicBezTo>
                  <a:cubicBezTo>
                    <a:pt x="454918" y="7807"/>
                    <a:pt x="462328" y="15216"/>
                    <a:pt x="466486" y="24473"/>
                  </a:cubicBezTo>
                  <a:close/>
                </a:path>
              </a:pathLst>
            </a:custGeom>
            <a:solidFill>
              <a:srgbClr val="FF862C"/>
            </a:solidFill>
            <a:ln w="9525" cap="flat">
              <a:noFill/>
              <a:prstDash val="solid"/>
              <a:miter/>
            </a:ln>
          </p:spPr>
          <p:txBody>
            <a:bodyPr rtlCol="0" anchor="ctr"/>
            <a:lstStyle/>
            <a:p>
              <a:endParaRPr lang="ja-JP" altLang="en-US"/>
            </a:p>
          </p:txBody>
        </p:sp>
        <p:sp>
          <p:nvSpPr>
            <p:cNvPr id="89" name="Freeform: Shape 88">
              <a:extLst>
                <a:ext uri="{FF2B5EF4-FFF2-40B4-BE49-F238E27FC236}">
                  <a16:creationId xmlns:a16="http://schemas.microsoft.com/office/drawing/2014/main" id="{17FE33D4-B43A-471A-D31A-8153C6B41391}"/>
                </a:ext>
              </a:extLst>
            </p:cNvPr>
            <p:cNvSpPr/>
            <p:nvPr/>
          </p:nvSpPr>
          <p:spPr bwMode="gray">
            <a:xfrm>
              <a:off x="10565927" y="1583565"/>
              <a:ext cx="446277" cy="426548"/>
            </a:xfrm>
            <a:custGeom>
              <a:avLst/>
              <a:gdLst>
                <a:gd name="connsiteX0" fmla="*/ 466486 w 857340"/>
                <a:gd name="connsiteY0" fmla="*/ 24473 h 819438"/>
                <a:gd name="connsiteX1" fmla="*/ 567394 w 857340"/>
                <a:gd name="connsiteY1" fmla="*/ 245253 h 819438"/>
                <a:gd name="connsiteX2" fmla="*/ 579214 w 857340"/>
                <a:gd name="connsiteY2" fmla="*/ 253825 h 819438"/>
                <a:gd name="connsiteX3" fmla="*/ 820368 w 857340"/>
                <a:gd name="connsiteY3" fmla="*/ 281572 h 819438"/>
                <a:gd name="connsiteX4" fmla="*/ 857088 w 857340"/>
                <a:gd name="connsiteY4" fmla="*/ 327356 h 819438"/>
                <a:gd name="connsiteX5" fmla="*/ 843761 w 857340"/>
                <a:gd name="connsiteY5" fmla="*/ 353523 h 819438"/>
                <a:gd name="connsiteX6" fmla="*/ 664977 w 857340"/>
                <a:gd name="connsiteY6" fmla="*/ 517696 h 819438"/>
                <a:gd name="connsiteX7" fmla="*/ 660434 w 857340"/>
                <a:gd name="connsiteY7" fmla="*/ 531622 h 819438"/>
                <a:gd name="connsiteX8" fmla="*/ 708564 w 857340"/>
                <a:gd name="connsiteY8" fmla="*/ 769547 h 819438"/>
                <a:gd name="connsiteX9" fmla="*/ 676481 w 857340"/>
                <a:gd name="connsiteY9" fmla="*/ 818564 h 819438"/>
                <a:gd name="connsiteX10" fmla="*/ 647413 w 857340"/>
                <a:gd name="connsiteY10" fmla="*/ 813952 h 819438"/>
                <a:gd name="connsiteX11" fmla="*/ 436006 w 857340"/>
                <a:gd name="connsiteY11" fmla="*/ 694652 h 819438"/>
                <a:gd name="connsiteX12" fmla="*/ 421356 w 857340"/>
                <a:gd name="connsiteY12" fmla="*/ 694652 h 819438"/>
                <a:gd name="connsiteX13" fmla="*/ 209901 w 857340"/>
                <a:gd name="connsiteY13" fmla="*/ 813952 h 819438"/>
                <a:gd name="connsiteX14" fmla="*/ 153356 w 857340"/>
                <a:gd name="connsiteY14" fmla="*/ 798533 h 819438"/>
                <a:gd name="connsiteX15" fmla="*/ 148760 w 857340"/>
                <a:gd name="connsiteY15" fmla="*/ 769547 h 819438"/>
                <a:gd name="connsiteX16" fmla="*/ 196890 w 857340"/>
                <a:gd name="connsiteY16" fmla="*/ 531622 h 819438"/>
                <a:gd name="connsiteX17" fmla="*/ 192347 w 857340"/>
                <a:gd name="connsiteY17" fmla="*/ 517696 h 819438"/>
                <a:gd name="connsiteX18" fmla="*/ 13601 w 857340"/>
                <a:gd name="connsiteY18" fmla="*/ 353504 h 819438"/>
                <a:gd name="connsiteX19" fmla="*/ 10768 w 857340"/>
                <a:gd name="connsiteY19" fmla="*/ 294909 h 819438"/>
                <a:gd name="connsiteX20" fmla="*/ 36994 w 857340"/>
                <a:gd name="connsiteY20" fmla="*/ 281552 h 819438"/>
                <a:gd name="connsiteX21" fmla="*/ 278186 w 857340"/>
                <a:gd name="connsiteY21" fmla="*/ 253806 h 819438"/>
                <a:gd name="connsiteX22" fmla="*/ 290007 w 857340"/>
                <a:gd name="connsiteY22" fmla="*/ 245234 h 819438"/>
                <a:gd name="connsiteX23" fmla="*/ 390876 w 857340"/>
                <a:gd name="connsiteY23" fmla="*/ 24473 h 819438"/>
                <a:gd name="connsiteX24" fmla="*/ 445662 w 857340"/>
                <a:gd name="connsiteY24" fmla="*/ 3649 h 819438"/>
                <a:gd name="connsiteX25" fmla="*/ 466486 w 857340"/>
                <a:gd name="connsiteY25" fmla="*/ 24473 h 81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7340" h="819438">
                  <a:moveTo>
                    <a:pt x="466486" y="24473"/>
                  </a:moveTo>
                  <a:lnTo>
                    <a:pt x="567394" y="245253"/>
                  </a:lnTo>
                  <a:cubicBezTo>
                    <a:pt x="569466" y="250060"/>
                    <a:pt x="574001" y="253349"/>
                    <a:pt x="579214" y="253825"/>
                  </a:cubicBezTo>
                  <a:lnTo>
                    <a:pt x="820368" y="281572"/>
                  </a:lnTo>
                  <a:cubicBezTo>
                    <a:pt x="843151" y="284074"/>
                    <a:pt x="859591" y="304573"/>
                    <a:pt x="857088" y="327356"/>
                  </a:cubicBezTo>
                  <a:cubicBezTo>
                    <a:pt x="855984" y="337411"/>
                    <a:pt x="851245" y="346717"/>
                    <a:pt x="843761" y="353523"/>
                  </a:cubicBezTo>
                  <a:lnTo>
                    <a:pt x="664977" y="517696"/>
                  </a:lnTo>
                  <a:cubicBezTo>
                    <a:pt x="661017" y="521150"/>
                    <a:pt x="659273" y="526498"/>
                    <a:pt x="660434" y="531622"/>
                  </a:cubicBezTo>
                  <a:lnTo>
                    <a:pt x="708564" y="769547"/>
                  </a:lnTo>
                  <a:cubicBezTo>
                    <a:pt x="713240" y="791942"/>
                    <a:pt x="698876" y="813887"/>
                    <a:pt x="676481" y="818564"/>
                  </a:cubicBezTo>
                  <a:cubicBezTo>
                    <a:pt x="666554" y="820636"/>
                    <a:pt x="656211" y="818996"/>
                    <a:pt x="647413" y="813952"/>
                  </a:cubicBezTo>
                  <a:lnTo>
                    <a:pt x="436006" y="694652"/>
                  </a:lnTo>
                  <a:cubicBezTo>
                    <a:pt x="431476" y="692023"/>
                    <a:pt x="425886" y="692023"/>
                    <a:pt x="421356" y="694652"/>
                  </a:cubicBezTo>
                  <a:lnTo>
                    <a:pt x="209901" y="813952"/>
                  </a:lnTo>
                  <a:cubicBezTo>
                    <a:pt x="190029" y="825309"/>
                    <a:pt x="164713" y="818405"/>
                    <a:pt x="153356" y="798533"/>
                  </a:cubicBezTo>
                  <a:cubicBezTo>
                    <a:pt x="148340" y="789755"/>
                    <a:pt x="146705" y="779446"/>
                    <a:pt x="148760" y="769547"/>
                  </a:cubicBezTo>
                  <a:lnTo>
                    <a:pt x="196890" y="531622"/>
                  </a:lnTo>
                  <a:cubicBezTo>
                    <a:pt x="198051" y="526498"/>
                    <a:pt x="196306" y="521150"/>
                    <a:pt x="192347" y="517696"/>
                  </a:cubicBezTo>
                  <a:lnTo>
                    <a:pt x="13601" y="353504"/>
                  </a:lnTo>
                  <a:cubicBezTo>
                    <a:pt x="-3362" y="338106"/>
                    <a:pt x="-4631" y="311872"/>
                    <a:pt x="10768" y="294909"/>
                  </a:cubicBezTo>
                  <a:cubicBezTo>
                    <a:pt x="17583" y="287401"/>
                    <a:pt x="26913" y="282650"/>
                    <a:pt x="36994" y="281552"/>
                  </a:cubicBezTo>
                  <a:lnTo>
                    <a:pt x="278186" y="253806"/>
                  </a:lnTo>
                  <a:cubicBezTo>
                    <a:pt x="283399" y="253330"/>
                    <a:pt x="287934" y="250041"/>
                    <a:pt x="290007" y="245234"/>
                  </a:cubicBezTo>
                  <a:lnTo>
                    <a:pt x="390876" y="24473"/>
                  </a:lnTo>
                  <a:cubicBezTo>
                    <a:pt x="400255" y="3594"/>
                    <a:pt x="424783" y="-5729"/>
                    <a:pt x="445662" y="3649"/>
                  </a:cubicBezTo>
                  <a:cubicBezTo>
                    <a:pt x="454918" y="7807"/>
                    <a:pt x="462328" y="15216"/>
                    <a:pt x="466486" y="24473"/>
                  </a:cubicBezTo>
                  <a:close/>
                </a:path>
              </a:pathLst>
            </a:custGeom>
            <a:solidFill>
              <a:srgbClr val="FF862C"/>
            </a:solidFill>
            <a:ln w="9525" cap="flat">
              <a:noFill/>
              <a:prstDash val="solid"/>
              <a:miter/>
            </a:ln>
          </p:spPr>
          <p:txBody>
            <a:bodyPr rtlCol="0" anchor="ctr"/>
            <a:lstStyle/>
            <a:p>
              <a:endParaRPr lang="ja-JP" altLang="en-US"/>
            </a:p>
          </p:txBody>
        </p:sp>
      </p:grpSp>
      <p:grpSp>
        <p:nvGrpSpPr>
          <p:cNvPr id="94" name="Group 93">
            <a:extLst>
              <a:ext uri="{FF2B5EF4-FFF2-40B4-BE49-F238E27FC236}">
                <a16:creationId xmlns:a16="http://schemas.microsoft.com/office/drawing/2014/main" id="{049D6CB2-05DC-BA76-421B-6730D8969BE8}"/>
              </a:ext>
            </a:extLst>
          </p:cNvPr>
          <p:cNvGrpSpPr/>
          <p:nvPr/>
        </p:nvGrpSpPr>
        <p:grpSpPr>
          <a:xfrm>
            <a:off x="10371649" y="1248849"/>
            <a:ext cx="1253863" cy="241981"/>
            <a:chOff x="10207135" y="1159949"/>
            <a:chExt cx="1253863" cy="241981"/>
          </a:xfrm>
        </p:grpSpPr>
        <p:sp>
          <p:nvSpPr>
            <p:cNvPr id="39" name="Rectangle 38">
              <a:extLst>
                <a:ext uri="{FF2B5EF4-FFF2-40B4-BE49-F238E27FC236}">
                  <a16:creationId xmlns:a16="http://schemas.microsoft.com/office/drawing/2014/main" id="{0D175A0B-655A-6650-746A-A9C7B9D181B0}"/>
                </a:ext>
              </a:extLst>
            </p:cNvPr>
            <p:cNvSpPr/>
            <p:nvPr/>
          </p:nvSpPr>
          <p:spPr>
            <a:xfrm>
              <a:off x="10207135" y="1159949"/>
              <a:ext cx="1253863" cy="226106"/>
            </a:xfrm>
            <a:prstGeom prst="rect">
              <a:avLst/>
            </a:prstGeom>
            <a:noFill/>
            <a:extLst>
              <a:ext uri="{909E8E84-426E-40DD-AFC4-6F175D3DCCD1}">
                <a14:hiddenFill xmlns:a14="http://schemas.microsoft.com/office/drawing/2010/main">
                  <a:solidFill>
                    <a:srgbClr val="EBC5D0"/>
                  </a:solidFill>
                </a14:hiddenFill>
              </a:ext>
            </a:extLst>
          </p:spPr>
          <p:txBody>
            <a:bodyPr wrap="none" lIns="0" tIns="0" rIns="0" bIns="0" rtlCol="0" anchor="b">
              <a:noAutofit/>
            </a:bodyPr>
            <a:lstStyle/>
            <a:p>
              <a:pPr defTabSz="914385"/>
              <a:r>
                <a:rPr kumimoji="1" lang="ja-JP" altLang="en-US" sz="1600" spc="67" dirty="0">
                  <a:latin typeface="BIZ UDPゴシック" panose="020B0400000000000000" pitchFamily="50" charset="-128"/>
                  <a:ea typeface="BIZ UDPゴシック" panose="020B0400000000000000" pitchFamily="50" charset="-128"/>
                  <a:sym typeface="BIZ UDPゴシック" panose="020B0400000000000000" pitchFamily="50" charset="-128"/>
                </a:rPr>
                <a:t>重要度</a:t>
              </a:r>
              <a:endParaRPr kumimoji="1" lang="ja-JP" altLang="en-US" sz="1600" spc="67" dirty="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cxnSp>
          <p:nvCxnSpPr>
            <p:cNvPr id="91" name="Straight Connector 90">
              <a:extLst>
                <a:ext uri="{FF2B5EF4-FFF2-40B4-BE49-F238E27FC236}">
                  <a16:creationId xmlns:a16="http://schemas.microsoft.com/office/drawing/2014/main" id="{83E01CA3-9629-BB6C-CFD9-44F757581398}"/>
                </a:ext>
              </a:extLst>
            </p:cNvPr>
            <p:cNvCxnSpPr/>
            <p:nvPr/>
          </p:nvCxnSpPr>
          <p:spPr>
            <a:xfrm>
              <a:off x="10207135" y="1401930"/>
              <a:ext cx="125386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96" name="Connector: Elbow 95">
            <a:extLst>
              <a:ext uri="{FF2B5EF4-FFF2-40B4-BE49-F238E27FC236}">
                <a16:creationId xmlns:a16="http://schemas.microsoft.com/office/drawing/2014/main" id="{A3106C38-FEE0-9C5A-110D-7B7281AF4687}"/>
              </a:ext>
            </a:extLst>
          </p:cNvPr>
          <p:cNvCxnSpPr>
            <a:stCxn id="3" idx="6"/>
            <a:endCxn id="21" idx="1"/>
          </p:cNvCxnSpPr>
          <p:nvPr/>
        </p:nvCxnSpPr>
        <p:spPr>
          <a:xfrm flipV="1">
            <a:off x="2005417" y="1864373"/>
            <a:ext cx="636183" cy="2125863"/>
          </a:xfrm>
          <a:prstGeom prst="bentConnector3">
            <a:avLst/>
          </a:prstGeom>
          <a:ln w="19050">
            <a:solidFill>
              <a:srgbClr val="FF862C"/>
            </a:solidFill>
          </a:ln>
        </p:spPr>
        <p:style>
          <a:lnRef idx="1">
            <a:schemeClr val="accent1"/>
          </a:lnRef>
          <a:fillRef idx="0">
            <a:schemeClr val="accent1"/>
          </a:fillRef>
          <a:effectRef idx="0">
            <a:schemeClr val="accent1"/>
          </a:effectRef>
          <a:fontRef idx="minor">
            <a:schemeClr val="tx1"/>
          </a:fontRef>
        </p:style>
      </p:cxnSp>
      <p:cxnSp>
        <p:nvCxnSpPr>
          <p:cNvPr id="97" name="Connector: Elbow 96">
            <a:extLst>
              <a:ext uri="{FF2B5EF4-FFF2-40B4-BE49-F238E27FC236}">
                <a16:creationId xmlns:a16="http://schemas.microsoft.com/office/drawing/2014/main" id="{4FBBF650-2B1C-BB50-A2C0-86CE3E0C32F1}"/>
              </a:ext>
            </a:extLst>
          </p:cNvPr>
          <p:cNvCxnSpPr>
            <a:cxnSpLocks/>
            <a:stCxn id="3" idx="6"/>
            <a:endCxn id="22" idx="1"/>
          </p:cNvCxnSpPr>
          <p:nvPr/>
        </p:nvCxnSpPr>
        <p:spPr>
          <a:xfrm>
            <a:off x="2005417" y="3990236"/>
            <a:ext cx="636183" cy="2125861"/>
          </a:xfrm>
          <a:prstGeom prst="bentConnector3">
            <a:avLst>
              <a:gd name="adj1" fmla="val 50000"/>
            </a:avLst>
          </a:prstGeom>
          <a:ln w="19050">
            <a:solidFill>
              <a:srgbClr val="FF862C"/>
            </a:solidFill>
          </a:ln>
        </p:spPr>
        <p:style>
          <a:lnRef idx="1">
            <a:schemeClr val="accent1"/>
          </a:lnRef>
          <a:fillRef idx="0">
            <a:schemeClr val="accent1"/>
          </a:fillRef>
          <a:effectRef idx="0">
            <a:schemeClr val="accent1"/>
          </a:effectRef>
          <a:fontRef idx="minor">
            <a:schemeClr val="tx1"/>
          </a:fontRef>
        </p:style>
      </p:cxnSp>
      <p:cxnSp>
        <p:nvCxnSpPr>
          <p:cNvPr id="100" name="Connector: Elbow 99">
            <a:extLst>
              <a:ext uri="{FF2B5EF4-FFF2-40B4-BE49-F238E27FC236}">
                <a16:creationId xmlns:a16="http://schemas.microsoft.com/office/drawing/2014/main" id="{B9EE00CA-C8D2-5989-91AF-981418BC7F7D}"/>
              </a:ext>
            </a:extLst>
          </p:cNvPr>
          <p:cNvCxnSpPr>
            <a:cxnSpLocks/>
            <a:stCxn id="3" idx="6"/>
            <a:endCxn id="46" idx="1"/>
          </p:cNvCxnSpPr>
          <p:nvPr/>
        </p:nvCxnSpPr>
        <p:spPr>
          <a:xfrm>
            <a:off x="2005417" y="3990236"/>
            <a:ext cx="636183" cy="1417242"/>
          </a:xfrm>
          <a:prstGeom prst="bentConnector3">
            <a:avLst>
              <a:gd name="adj1" fmla="val 50000"/>
            </a:avLst>
          </a:prstGeom>
          <a:ln w="19050">
            <a:solidFill>
              <a:srgbClr val="FF862C"/>
            </a:solidFill>
          </a:ln>
        </p:spPr>
        <p:style>
          <a:lnRef idx="1">
            <a:schemeClr val="accent1"/>
          </a:lnRef>
          <a:fillRef idx="0">
            <a:schemeClr val="accent1"/>
          </a:fillRef>
          <a:effectRef idx="0">
            <a:schemeClr val="accent1"/>
          </a:effectRef>
          <a:fontRef idx="minor">
            <a:schemeClr val="tx1"/>
          </a:fontRef>
        </p:style>
      </p:cxnSp>
      <p:cxnSp>
        <p:nvCxnSpPr>
          <p:cNvPr id="103" name="Connector: Elbow 102">
            <a:extLst>
              <a:ext uri="{FF2B5EF4-FFF2-40B4-BE49-F238E27FC236}">
                <a16:creationId xmlns:a16="http://schemas.microsoft.com/office/drawing/2014/main" id="{01145EE8-3DA5-4372-8B03-F71877875483}"/>
              </a:ext>
            </a:extLst>
          </p:cNvPr>
          <p:cNvCxnSpPr>
            <a:cxnSpLocks/>
            <a:stCxn id="3" idx="6"/>
            <a:endCxn id="45" idx="1"/>
          </p:cNvCxnSpPr>
          <p:nvPr/>
        </p:nvCxnSpPr>
        <p:spPr>
          <a:xfrm>
            <a:off x="2005417" y="3990236"/>
            <a:ext cx="636183" cy="708621"/>
          </a:xfrm>
          <a:prstGeom prst="bentConnector3">
            <a:avLst>
              <a:gd name="adj1" fmla="val 50000"/>
            </a:avLst>
          </a:prstGeom>
          <a:ln w="19050">
            <a:solidFill>
              <a:srgbClr val="FF862C"/>
            </a:solidFill>
          </a:ln>
        </p:spPr>
        <p:style>
          <a:lnRef idx="1">
            <a:schemeClr val="accent1"/>
          </a:lnRef>
          <a:fillRef idx="0">
            <a:schemeClr val="accent1"/>
          </a:fillRef>
          <a:effectRef idx="0">
            <a:schemeClr val="accent1"/>
          </a:effectRef>
          <a:fontRef idx="minor">
            <a:schemeClr val="tx1"/>
          </a:fontRef>
        </p:style>
      </p:cxnSp>
      <p:cxnSp>
        <p:nvCxnSpPr>
          <p:cNvPr id="106" name="Connector: Elbow 105">
            <a:extLst>
              <a:ext uri="{FF2B5EF4-FFF2-40B4-BE49-F238E27FC236}">
                <a16:creationId xmlns:a16="http://schemas.microsoft.com/office/drawing/2014/main" id="{671B87E9-28E1-B3E4-F506-A12D5D0CBA0B}"/>
              </a:ext>
            </a:extLst>
          </p:cNvPr>
          <p:cNvCxnSpPr>
            <a:cxnSpLocks/>
            <a:stCxn id="3" idx="6"/>
            <a:endCxn id="44" idx="1"/>
          </p:cNvCxnSpPr>
          <p:nvPr/>
        </p:nvCxnSpPr>
        <p:spPr>
          <a:xfrm>
            <a:off x="2005417" y="3990236"/>
            <a:ext cx="636183" cy="0"/>
          </a:xfrm>
          <a:prstGeom prst="straightConnector1">
            <a:avLst/>
          </a:prstGeom>
          <a:ln w="19050">
            <a:solidFill>
              <a:srgbClr val="FF862C"/>
            </a:solidFill>
          </a:ln>
        </p:spPr>
        <p:style>
          <a:lnRef idx="1">
            <a:schemeClr val="accent1"/>
          </a:lnRef>
          <a:fillRef idx="0">
            <a:schemeClr val="accent1"/>
          </a:fillRef>
          <a:effectRef idx="0">
            <a:schemeClr val="accent1"/>
          </a:effectRef>
          <a:fontRef idx="minor">
            <a:schemeClr val="tx1"/>
          </a:fontRef>
        </p:style>
      </p:cxnSp>
      <p:cxnSp>
        <p:nvCxnSpPr>
          <p:cNvPr id="109" name="Connector: Elbow 108">
            <a:extLst>
              <a:ext uri="{FF2B5EF4-FFF2-40B4-BE49-F238E27FC236}">
                <a16:creationId xmlns:a16="http://schemas.microsoft.com/office/drawing/2014/main" id="{458FE7DD-2E58-4B7D-8F94-71E4D295AF1B}"/>
              </a:ext>
            </a:extLst>
          </p:cNvPr>
          <p:cNvCxnSpPr>
            <a:cxnSpLocks/>
            <a:stCxn id="3" idx="6"/>
            <a:endCxn id="43" idx="1"/>
          </p:cNvCxnSpPr>
          <p:nvPr/>
        </p:nvCxnSpPr>
        <p:spPr>
          <a:xfrm flipV="1">
            <a:off x="2005417" y="3281615"/>
            <a:ext cx="636183" cy="708621"/>
          </a:xfrm>
          <a:prstGeom prst="bentConnector3">
            <a:avLst>
              <a:gd name="adj1" fmla="val 50000"/>
            </a:avLst>
          </a:prstGeom>
          <a:ln w="19050">
            <a:solidFill>
              <a:srgbClr val="FF862C"/>
            </a:solidFill>
          </a:ln>
        </p:spPr>
        <p:style>
          <a:lnRef idx="1">
            <a:schemeClr val="accent1"/>
          </a:lnRef>
          <a:fillRef idx="0">
            <a:schemeClr val="accent1"/>
          </a:fillRef>
          <a:effectRef idx="0">
            <a:schemeClr val="accent1"/>
          </a:effectRef>
          <a:fontRef idx="minor">
            <a:schemeClr val="tx1"/>
          </a:fontRef>
        </p:style>
      </p:cxnSp>
      <p:cxnSp>
        <p:nvCxnSpPr>
          <p:cNvPr id="112" name="Connector: Elbow 111">
            <a:extLst>
              <a:ext uri="{FF2B5EF4-FFF2-40B4-BE49-F238E27FC236}">
                <a16:creationId xmlns:a16="http://schemas.microsoft.com/office/drawing/2014/main" id="{963B0C8A-00F8-F35B-8BD6-E2D054FAAD7C}"/>
              </a:ext>
            </a:extLst>
          </p:cNvPr>
          <p:cNvCxnSpPr>
            <a:cxnSpLocks/>
            <a:stCxn id="3" idx="6"/>
            <a:endCxn id="38" idx="1"/>
          </p:cNvCxnSpPr>
          <p:nvPr/>
        </p:nvCxnSpPr>
        <p:spPr>
          <a:xfrm flipV="1">
            <a:off x="2005417" y="2572994"/>
            <a:ext cx="636183" cy="1417242"/>
          </a:xfrm>
          <a:prstGeom prst="bentConnector3">
            <a:avLst>
              <a:gd name="adj1" fmla="val 50000"/>
            </a:avLst>
          </a:prstGeom>
          <a:ln w="19050">
            <a:solidFill>
              <a:srgbClr val="FF862C"/>
            </a:solidFill>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971F3800-0C0E-ACAB-2207-E486267D0112}"/>
              </a:ext>
            </a:extLst>
          </p:cNvPr>
          <p:cNvGrpSpPr/>
          <p:nvPr/>
        </p:nvGrpSpPr>
        <p:grpSpPr>
          <a:xfrm>
            <a:off x="8888452" y="1248849"/>
            <a:ext cx="1288298" cy="241981"/>
            <a:chOff x="2641600" y="1159949"/>
            <a:chExt cx="7028545" cy="241981"/>
          </a:xfrm>
        </p:grpSpPr>
        <p:sp>
          <p:nvSpPr>
            <p:cNvPr id="35" name="Rectangle 34">
              <a:extLst>
                <a:ext uri="{FF2B5EF4-FFF2-40B4-BE49-F238E27FC236}">
                  <a16:creationId xmlns:a16="http://schemas.microsoft.com/office/drawing/2014/main" id="{E9BC9858-21BD-81C3-F216-E8A4D57D7ABC}"/>
                </a:ext>
              </a:extLst>
            </p:cNvPr>
            <p:cNvSpPr/>
            <p:nvPr/>
          </p:nvSpPr>
          <p:spPr>
            <a:xfrm>
              <a:off x="2641600" y="1159949"/>
              <a:ext cx="7028545" cy="226106"/>
            </a:xfrm>
            <a:prstGeom prst="rect">
              <a:avLst/>
            </a:prstGeom>
            <a:noFill/>
            <a:extLst>
              <a:ext uri="{909E8E84-426E-40DD-AFC4-6F175D3DCCD1}">
                <a14:hiddenFill xmlns:a14="http://schemas.microsoft.com/office/drawing/2010/main">
                  <a:solidFill>
                    <a:srgbClr val="EBC5D0"/>
                  </a:solidFill>
                </a14:hiddenFill>
              </a:ext>
            </a:extLst>
          </p:spPr>
          <p:txBody>
            <a:bodyPr wrap="none" lIns="0" tIns="0" rIns="0" bIns="0" rtlCol="0" anchor="b">
              <a:noAutofit/>
            </a:bodyPr>
            <a:lstStyle/>
            <a:p>
              <a:pPr defTabSz="914385"/>
              <a:r>
                <a:rPr kumimoji="1" lang="ja-JP" altLang="en-US" sz="1600" spc="67" dirty="0">
                  <a:latin typeface="BIZ UDPゴシック" panose="020B0400000000000000" pitchFamily="50" charset="-128"/>
                  <a:ea typeface="BIZ UDPゴシック" panose="020B0400000000000000" pitchFamily="50" charset="-128"/>
                  <a:sym typeface="BIZ UDPゴシック" panose="020B0400000000000000" pitchFamily="50" charset="-128"/>
                </a:rPr>
                <a:t>所要時間目安</a:t>
              </a:r>
              <a:endParaRPr kumimoji="1" lang="ja-JP" altLang="en-US" sz="1600" spc="67" dirty="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cxnSp>
          <p:nvCxnSpPr>
            <p:cNvPr id="92" name="Straight Connector 91">
              <a:extLst>
                <a:ext uri="{FF2B5EF4-FFF2-40B4-BE49-F238E27FC236}">
                  <a16:creationId xmlns:a16="http://schemas.microsoft.com/office/drawing/2014/main" id="{7C2B50D2-0C5C-441F-35C5-AD90093B638F}"/>
                </a:ext>
              </a:extLst>
            </p:cNvPr>
            <p:cNvCxnSpPr/>
            <p:nvPr/>
          </p:nvCxnSpPr>
          <p:spPr>
            <a:xfrm>
              <a:off x="2641600" y="1401930"/>
              <a:ext cx="7028545"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18" name="テキスト ボックス 1">
            <a:extLst>
              <a:ext uri="{FF2B5EF4-FFF2-40B4-BE49-F238E27FC236}">
                <a16:creationId xmlns:a16="http://schemas.microsoft.com/office/drawing/2014/main" id="{3C830E61-F95E-9ECB-BF56-0DD694E7F4F1}"/>
              </a:ext>
            </a:extLst>
          </p:cNvPr>
          <p:cNvSpPr txBox="1"/>
          <p:nvPr/>
        </p:nvSpPr>
        <p:spPr>
          <a:xfrm>
            <a:off x="8888453" y="1577098"/>
            <a:ext cx="1288298" cy="574549"/>
          </a:xfrm>
          <a:prstGeom prst="rect">
            <a:avLst/>
          </a:prstGeom>
          <a:noFill/>
        </p:spPr>
        <p:txBody>
          <a:bodyPr wrap="square" lIns="0" tIns="0" rIns="0" bIns="0" rtlCol="0" anchor="ctr">
            <a:noAutofit/>
          </a:bodyPr>
          <a:lstStyle>
            <a:defPPr>
              <a:defRPr lang="en-US"/>
            </a:defPPr>
            <a:lvl1pPr marR="0" lvl="0" indent="0" defTabSz="914385" fontAlgn="auto">
              <a:lnSpc>
                <a:spcPct val="100000"/>
              </a:lnSpc>
              <a:spcBef>
                <a:spcPts val="0"/>
              </a:spcBef>
              <a:spcAft>
                <a:spcPts val="0"/>
              </a:spcAft>
              <a:buClrTx/>
              <a:buSzTx/>
              <a:buFontTx/>
              <a:buNone/>
              <a:tabLst/>
              <a:defRPr kumimoji="1" sz="2800" b="0" i="0" u="none" strike="noStrike" cap="none" spc="67" normalizeH="0" baseline="0">
                <a:ln>
                  <a:noFill/>
                </a:ln>
                <a:solidFill>
                  <a:srgbClr val="3C3C3C">
                    <a:alpha val="20000"/>
                  </a:srgbClr>
                </a:solidFill>
                <a:effectLst/>
                <a:uLnTx/>
                <a:uFillTx/>
                <a:latin typeface="UD デジタル 教科書体 NK-R" panose="02020400000000000000" pitchFamily="18" charset="-128"/>
                <a:ea typeface="UD デジタル 教科書体 NK-R" panose="02020400000000000000" pitchFamily="18" charset="-128"/>
              </a:defRPr>
            </a:lvl1pPr>
          </a:lstStyle>
          <a:p>
            <a:pPr algn="r">
              <a:buFont typeface="Trebuchet MS" panose="020B0603020202020204" pitchFamily="34" charset="0"/>
              <a:buChar char="​"/>
              <a:tabLst>
                <a:tab pos="2163763" algn="r"/>
              </a:tabLst>
            </a:pPr>
            <a:r>
              <a:rPr lang="en-US" altLang="ja-JP" sz="1600" spc="0" dirty="0">
                <a:solidFill>
                  <a:srgbClr val="000000"/>
                </a:solidFill>
                <a:latin typeface="BIZ UDPゴシック" panose="020B0400000000000000" pitchFamily="50" charset="-128"/>
                <a:ea typeface="BIZ UDPゴシック" panose="020B0400000000000000" pitchFamily="50" charset="-128"/>
                <a:sym typeface="BIZ UDPゴシック" panose="020B0400000000000000" pitchFamily="50" charset="-128"/>
              </a:rPr>
              <a:t>5</a:t>
            </a:r>
            <a:r>
              <a:rPr lang="ja-JP" altLang="en-US" sz="1600" spc="0" dirty="0">
                <a:solidFill>
                  <a:srgbClr val="000000"/>
                </a:solidFill>
                <a:latin typeface="BIZ UDPゴシック" panose="020B0400000000000000" pitchFamily="50" charset="-128"/>
                <a:ea typeface="BIZ UDPゴシック" panose="020B0400000000000000" pitchFamily="50" charset="-128"/>
                <a:sym typeface="BIZ UDPゴシック" panose="020B0400000000000000" pitchFamily="50" charset="-128"/>
              </a:rPr>
              <a:t>分</a:t>
            </a:r>
          </a:p>
        </p:txBody>
      </p:sp>
      <p:sp>
        <p:nvSpPr>
          <p:cNvPr id="119" name="テキスト ボックス 1">
            <a:extLst>
              <a:ext uri="{FF2B5EF4-FFF2-40B4-BE49-F238E27FC236}">
                <a16:creationId xmlns:a16="http://schemas.microsoft.com/office/drawing/2014/main" id="{D7EBAFD4-9BCA-B1BA-1664-8EA2A774DCF3}"/>
              </a:ext>
            </a:extLst>
          </p:cNvPr>
          <p:cNvSpPr txBox="1"/>
          <p:nvPr/>
        </p:nvSpPr>
        <p:spPr>
          <a:xfrm>
            <a:off x="8888453" y="2285719"/>
            <a:ext cx="1288298" cy="574549"/>
          </a:xfrm>
          <a:prstGeom prst="rect">
            <a:avLst/>
          </a:prstGeom>
          <a:noFill/>
        </p:spPr>
        <p:txBody>
          <a:bodyPr wrap="square" lIns="0" tIns="0" rIns="0" bIns="0" rtlCol="0" anchor="ctr">
            <a:noAutofit/>
          </a:bodyPr>
          <a:lstStyle>
            <a:defPPr>
              <a:defRPr lang="en-US"/>
            </a:defPPr>
            <a:lvl1pPr marR="0" lvl="0" indent="0" defTabSz="914385" fontAlgn="auto">
              <a:lnSpc>
                <a:spcPct val="100000"/>
              </a:lnSpc>
              <a:spcBef>
                <a:spcPts val="0"/>
              </a:spcBef>
              <a:spcAft>
                <a:spcPts val="0"/>
              </a:spcAft>
              <a:buClrTx/>
              <a:buSzTx/>
              <a:buFontTx/>
              <a:buNone/>
              <a:tabLst/>
              <a:defRPr kumimoji="1" sz="2800" b="0" i="0" u="none" strike="noStrike" cap="none" spc="67" normalizeH="0" baseline="0">
                <a:ln>
                  <a:noFill/>
                </a:ln>
                <a:solidFill>
                  <a:srgbClr val="3C3C3C">
                    <a:alpha val="20000"/>
                  </a:srgbClr>
                </a:solidFill>
                <a:effectLst/>
                <a:uLnTx/>
                <a:uFillTx/>
                <a:latin typeface="UD デジタル 教科書体 NK-R" panose="02020400000000000000" pitchFamily="18" charset="-128"/>
                <a:ea typeface="UD デジタル 教科書体 NK-R" panose="02020400000000000000" pitchFamily="18" charset="-128"/>
              </a:defRPr>
            </a:lvl1pPr>
          </a:lstStyle>
          <a:p>
            <a:pPr algn="r">
              <a:buFont typeface="Trebuchet MS" panose="020B0603020202020204" pitchFamily="34" charset="0"/>
              <a:buChar char="​"/>
              <a:tabLst>
                <a:tab pos="2163763" algn="r"/>
              </a:tabLst>
            </a:pPr>
            <a:r>
              <a:rPr lang="en-US" altLang="ja-JP" sz="1600" spc="0" dirty="0">
                <a:solidFill>
                  <a:srgbClr val="000000"/>
                </a:solidFill>
                <a:latin typeface="BIZ UDPゴシック" panose="020B0400000000000000" pitchFamily="50" charset="-128"/>
                <a:ea typeface="BIZ UDPゴシック" panose="020B0400000000000000" pitchFamily="50" charset="-128"/>
                <a:sym typeface="BIZ UDPゴシック" panose="020B0400000000000000" pitchFamily="50" charset="-128"/>
              </a:rPr>
              <a:t>10</a:t>
            </a:r>
            <a:r>
              <a:rPr lang="ja-JP" altLang="en-US" sz="1600" spc="0" dirty="0">
                <a:solidFill>
                  <a:srgbClr val="000000"/>
                </a:solidFill>
                <a:latin typeface="BIZ UDPゴシック" panose="020B0400000000000000" pitchFamily="50" charset="-128"/>
                <a:ea typeface="BIZ UDPゴシック" panose="020B0400000000000000" pitchFamily="50" charset="-128"/>
                <a:sym typeface="BIZ UDPゴシック" panose="020B0400000000000000" pitchFamily="50" charset="-128"/>
              </a:rPr>
              <a:t>分</a:t>
            </a:r>
          </a:p>
        </p:txBody>
      </p:sp>
      <p:sp>
        <p:nvSpPr>
          <p:cNvPr id="120" name="テキスト ボックス 1">
            <a:extLst>
              <a:ext uri="{FF2B5EF4-FFF2-40B4-BE49-F238E27FC236}">
                <a16:creationId xmlns:a16="http://schemas.microsoft.com/office/drawing/2014/main" id="{B64BD9B3-7B15-4F1E-53B8-4D42A8835C7E}"/>
              </a:ext>
            </a:extLst>
          </p:cNvPr>
          <p:cNvSpPr txBox="1"/>
          <p:nvPr/>
        </p:nvSpPr>
        <p:spPr>
          <a:xfrm>
            <a:off x="8888453" y="2994340"/>
            <a:ext cx="1288298" cy="574549"/>
          </a:xfrm>
          <a:prstGeom prst="rect">
            <a:avLst/>
          </a:prstGeom>
          <a:noFill/>
        </p:spPr>
        <p:txBody>
          <a:bodyPr wrap="square" lIns="0" tIns="0" rIns="0" bIns="0" rtlCol="0" anchor="ctr">
            <a:noAutofit/>
          </a:bodyPr>
          <a:lstStyle>
            <a:defPPr>
              <a:defRPr lang="en-US"/>
            </a:defPPr>
            <a:lvl1pPr marR="0" lvl="0" indent="0" defTabSz="914385" fontAlgn="auto">
              <a:lnSpc>
                <a:spcPct val="100000"/>
              </a:lnSpc>
              <a:spcBef>
                <a:spcPts val="0"/>
              </a:spcBef>
              <a:spcAft>
                <a:spcPts val="0"/>
              </a:spcAft>
              <a:buClrTx/>
              <a:buSzTx/>
              <a:buFontTx/>
              <a:buNone/>
              <a:tabLst/>
              <a:defRPr kumimoji="1" sz="2800" b="0" i="0" u="none" strike="noStrike" cap="none" spc="67" normalizeH="0" baseline="0">
                <a:ln>
                  <a:noFill/>
                </a:ln>
                <a:solidFill>
                  <a:srgbClr val="3C3C3C">
                    <a:alpha val="20000"/>
                  </a:srgbClr>
                </a:solidFill>
                <a:effectLst/>
                <a:uLnTx/>
                <a:uFillTx/>
                <a:latin typeface="UD デジタル 教科書体 NK-R" panose="02020400000000000000" pitchFamily="18" charset="-128"/>
                <a:ea typeface="UD デジタル 教科書体 NK-R" panose="02020400000000000000" pitchFamily="18" charset="-128"/>
              </a:defRPr>
            </a:lvl1pPr>
          </a:lstStyle>
          <a:p>
            <a:pPr algn="r">
              <a:buFont typeface="Trebuchet MS" panose="020B0603020202020204" pitchFamily="34" charset="0"/>
              <a:buChar char="​"/>
              <a:tabLst>
                <a:tab pos="2163763" algn="r"/>
              </a:tabLst>
            </a:pPr>
            <a:r>
              <a:rPr lang="en-US" altLang="ja-JP" sz="1600" spc="0" dirty="0">
                <a:solidFill>
                  <a:srgbClr val="000000"/>
                </a:solidFill>
                <a:latin typeface="BIZ UDPゴシック" panose="020B0400000000000000" pitchFamily="50" charset="-128"/>
                <a:ea typeface="BIZ UDPゴシック" panose="020B0400000000000000" pitchFamily="50" charset="-128"/>
                <a:sym typeface="BIZ UDPゴシック" panose="020B0400000000000000" pitchFamily="50" charset="-128"/>
              </a:rPr>
              <a:t>10</a:t>
            </a:r>
            <a:r>
              <a:rPr lang="ja-JP" altLang="en-US" sz="1600" spc="0" dirty="0">
                <a:solidFill>
                  <a:srgbClr val="000000"/>
                </a:solidFill>
                <a:latin typeface="BIZ UDPゴシック" panose="020B0400000000000000" pitchFamily="50" charset="-128"/>
                <a:ea typeface="BIZ UDPゴシック" panose="020B0400000000000000" pitchFamily="50" charset="-128"/>
                <a:sym typeface="BIZ UDPゴシック" panose="020B0400000000000000" pitchFamily="50" charset="-128"/>
              </a:rPr>
              <a:t>分</a:t>
            </a:r>
          </a:p>
        </p:txBody>
      </p:sp>
      <p:sp>
        <p:nvSpPr>
          <p:cNvPr id="121" name="テキスト ボックス 1">
            <a:extLst>
              <a:ext uri="{FF2B5EF4-FFF2-40B4-BE49-F238E27FC236}">
                <a16:creationId xmlns:a16="http://schemas.microsoft.com/office/drawing/2014/main" id="{1D3EFEFD-98AF-0098-75CA-337372D3DA96}"/>
              </a:ext>
            </a:extLst>
          </p:cNvPr>
          <p:cNvSpPr txBox="1"/>
          <p:nvPr/>
        </p:nvSpPr>
        <p:spPr>
          <a:xfrm>
            <a:off x="8888453" y="3702961"/>
            <a:ext cx="1288298" cy="574549"/>
          </a:xfrm>
          <a:prstGeom prst="rect">
            <a:avLst/>
          </a:prstGeom>
          <a:noFill/>
        </p:spPr>
        <p:txBody>
          <a:bodyPr wrap="square" lIns="0" tIns="0" rIns="0" bIns="0" rtlCol="0" anchor="ctr">
            <a:noAutofit/>
          </a:bodyPr>
          <a:lstStyle>
            <a:defPPr>
              <a:defRPr lang="en-US"/>
            </a:defPPr>
            <a:lvl1pPr marR="0" lvl="0" indent="0" defTabSz="914385" fontAlgn="auto">
              <a:lnSpc>
                <a:spcPct val="100000"/>
              </a:lnSpc>
              <a:spcBef>
                <a:spcPts val="0"/>
              </a:spcBef>
              <a:spcAft>
                <a:spcPts val="0"/>
              </a:spcAft>
              <a:buClrTx/>
              <a:buSzTx/>
              <a:buFontTx/>
              <a:buNone/>
              <a:tabLst/>
              <a:defRPr kumimoji="1" sz="2800" b="0" i="0" u="none" strike="noStrike" cap="none" spc="67" normalizeH="0" baseline="0">
                <a:ln>
                  <a:noFill/>
                </a:ln>
                <a:solidFill>
                  <a:srgbClr val="3C3C3C">
                    <a:alpha val="20000"/>
                  </a:srgbClr>
                </a:solidFill>
                <a:effectLst/>
                <a:uLnTx/>
                <a:uFillTx/>
                <a:latin typeface="UD デジタル 教科書体 NK-R" panose="02020400000000000000" pitchFamily="18" charset="-128"/>
                <a:ea typeface="UD デジタル 教科書体 NK-R" panose="02020400000000000000" pitchFamily="18" charset="-128"/>
              </a:defRPr>
            </a:lvl1pPr>
          </a:lstStyle>
          <a:p>
            <a:pPr algn="r">
              <a:buFont typeface="Trebuchet MS" panose="020B0603020202020204" pitchFamily="34" charset="0"/>
              <a:buChar char="​"/>
              <a:tabLst>
                <a:tab pos="2163763" algn="r"/>
              </a:tabLst>
            </a:pPr>
            <a:r>
              <a:rPr lang="en-US" altLang="ja-JP" sz="1600" spc="0" dirty="0">
                <a:solidFill>
                  <a:srgbClr val="000000"/>
                </a:solidFill>
                <a:latin typeface="BIZ UDPゴシック" panose="020B0400000000000000" pitchFamily="50" charset="-128"/>
                <a:ea typeface="BIZ UDPゴシック" panose="020B0400000000000000" pitchFamily="50" charset="-128"/>
                <a:sym typeface="BIZ UDPゴシック" panose="020B0400000000000000" pitchFamily="50" charset="-128"/>
              </a:rPr>
              <a:t>10</a:t>
            </a:r>
            <a:r>
              <a:rPr lang="ja-JP" altLang="en-US" sz="1600" spc="0" dirty="0">
                <a:solidFill>
                  <a:srgbClr val="000000"/>
                </a:solidFill>
                <a:latin typeface="BIZ UDPゴシック" panose="020B0400000000000000" pitchFamily="50" charset="-128"/>
                <a:ea typeface="BIZ UDPゴシック" panose="020B0400000000000000" pitchFamily="50" charset="-128"/>
                <a:sym typeface="BIZ UDPゴシック" panose="020B0400000000000000" pitchFamily="50" charset="-128"/>
              </a:rPr>
              <a:t>分</a:t>
            </a:r>
          </a:p>
        </p:txBody>
      </p:sp>
      <p:sp>
        <p:nvSpPr>
          <p:cNvPr id="122" name="テキスト ボックス 1">
            <a:extLst>
              <a:ext uri="{FF2B5EF4-FFF2-40B4-BE49-F238E27FC236}">
                <a16:creationId xmlns:a16="http://schemas.microsoft.com/office/drawing/2014/main" id="{C8E983DC-3208-E8C2-2C9F-65EAB92BB979}"/>
              </a:ext>
            </a:extLst>
          </p:cNvPr>
          <p:cNvSpPr txBox="1"/>
          <p:nvPr/>
        </p:nvSpPr>
        <p:spPr>
          <a:xfrm>
            <a:off x="8888453" y="4411582"/>
            <a:ext cx="1288298" cy="574549"/>
          </a:xfrm>
          <a:prstGeom prst="rect">
            <a:avLst/>
          </a:prstGeom>
          <a:noFill/>
        </p:spPr>
        <p:txBody>
          <a:bodyPr wrap="square" lIns="0" tIns="0" rIns="0" bIns="0" rtlCol="0" anchor="ctr">
            <a:noAutofit/>
          </a:bodyPr>
          <a:lstStyle>
            <a:defPPr>
              <a:defRPr lang="en-US"/>
            </a:defPPr>
            <a:lvl1pPr marR="0" lvl="0" indent="0" defTabSz="914385" fontAlgn="auto">
              <a:lnSpc>
                <a:spcPct val="100000"/>
              </a:lnSpc>
              <a:spcBef>
                <a:spcPts val="0"/>
              </a:spcBef>
              <a:spcAft>
                <a:spcPts val="0"/>
              </a:spcAft>
              <a:buClrTx/>
              <a:buSzTx/>
              <a:buFontTx/>
              <a:buNone/>
              <a:tabLst/>
              <a:defRPr kumimoji="1" sz="2800" b="0" i="0" u="none" strike="noStrike" cap="none" spc="67" normalizeH="0" baseline="0">
                <a:ln>
                  <a:noFill/>
                </a:ln>
                <a:solidFill>
                  <a:srgbClr val="3C3C3C">
                    <a:alpha val="20000"/>
                  </a:srgbClr>
                </a:solidFill>
                <a:effectLst/>
                <a:uLnTx/>
                <a:uFillTx/>
                <a:latin typeface="UD デジタル 教科書体 NK-R" panose="02020400000000000000" pitchFamily="18" charset="-128"/>
                <a:ea typeface="UD デジタル 教科書体 NK-R" panose="02020400000000000000" pitchFamily="18" charset="-128"/>
              </a:defRPr>
            </a:lvl1pPr>
          </a:lstStyle>
          <a:p>
            <a:pPr algn="r">
              <a:buFont typeface="Trebuchet MS" panose="020B0603020202020204" pitchFamily="34" charset="0"/>
              <a:buChar char="​"/>
              <a:tabLst>
                <a:tab pos="2163763" algn="r"/>
              </a:tabLst>
            </a:pPr>
            <a:r>
              <a:rPr lang="en-US" altLang="ja-JP" sz="1600" spc="0" dirty="0">
                <a:solidFill>
                  <a:srgbClr val="000000"/>
                </a:solidFill>
                <a:latin typeface="BIZ UDPゴシック" panose="020B0400000000000000" pitchFamily="50" charset="-128"/>
                <a:ea typeface="BIZ UDPゴシック" panose="020B0400000000000000" pitchFamily="50" charset="-128"/>
                <a:sym typeface="BIZ UDPゴシック" panose="020B0400000000000000" pitchFamily="50" charset="-128"/>
              </a:rPr>
              <a:t>10</a:t>
            </a:r>
            <a:r>
              <a:rPr lang="ja-JP" altLang="en-US" sz="1600" spc="0" dirty="0">
                <a:solidFill>
                  <a:srgbClr val="000000"/>
                </a:solidFill>
                <a:latin typeface="BIZ UDPゴシック" panose="020B0400000000000000" pitchFamily="50" charset="-128"/>
                <a:ea typeface="BIZ UDPゴシック" panose="020B0400000000000000" pitchFamily="50" charset="-128"/>
                <a:sym typeface="BIZ UDPゴシック" panose="020B0400000000000000" pitchFamily="50" charset="-128"/>
              </a:rPr>
              <a:t>分</a:t>
            </a:r>
          </a:p>
        </p:txBody>
      </p:sp>
      <p:sp>
        <p:nvSpPr>
          <p:cNvPr id="123" name="テキスト ボックス 1">
            <a:extLst>
              <a:ext uri="{FF2B5EF4-FFF2-40B4-BE49-F238E27FC236}">
                <a16:creationId xmlns:a16="http://schemas.microsoft.com/office/drawing/2014/main" id="{AB184D17-2D77-E31F-DF36-13A61ECF1A91}"/>
              </a:ext>
            </a:extLst>
          </p:cNvPr>
          <p:cNvSpPr txBox="1"/>
          <p:nvPr/>
        </p:nvSpPr>
        <p:spPr>
          <a:xfrm>
            <a:off x="8888453" y="5120203"/>
            <a:ext cx="1288298" cy="574549"/>
          </a:xfrm>
          <a:prstGeom prst="rect">
            <a:avLst/>
          </a:prstGeom>
          <a:noFill/>
        </p:spPr>
        <p:txBody>
          <a:bodyPr wrap="square" lIns="0" tIns="0" rIns="0" bIns="0" rtlCol="0" anchor="ctr">
            <a:noAutofit/>
          </a:bodyPr>
          <a:lstStyle>
            <a:defPPr>
              <a:defRPr lang="en-US"/>
            </a:defPPr>
            <a:lvl1pPr marR="0" lvl="0" indent="0" defTabSz="914385" fontAlgn="auto">
              <a:lnSpc>
                <a:spcPct val="100000"/>
              </a:lnSpc>
              <a:spcBef>
                <a:spcPts val="0"/>
              </a:spcBef>
              <a:spcAft>
                <a:spcPts val="0"/>
              </a:spcAft>
              <a:buClrTx/>
              <a:buSzTx/>
              <a:buFontTx/>
              <a:buNone/>
              <a:tabLst/>
              <a:defRPr kumimoji="1" sz="2800" b="0" i="0" u="none" strike="noStrike" cap="none" spc="67" normalizeH="0" baseline="0">
                <a:ln>
                  <a:noFill/>
                </a:ln>
                <a:solidFill>
                  <a:srgbClr val="3C3C3C">
                    <a:alpha val="20000"/>
                  </a:srgbClr>
                </a:solidFill>
                <a:effectLst/>
                <a:uLnTx/>
                <a:uFillTx/>
                <a:latin typeface="UD デジタル 教科書体 NK-R" panose="02020400000000000000" pitchFamily="18" charset="-128"/>
                <a:ea typeface="UD デジタル 教科書体 NK-R" panose="02020400000000000000" pitchFamily="18" charset="-128"/>
              </a:defRPr>
            </a:lvl1pPr>
          </a:lstStyle>
          <a:p>
            <a:pPr algn="r">
              <a:buFont typeface="Trebuchet MS" panose="020B0603020202020204" pitchFamily="34" charset="0"/>
              <a:buChar char="​"/>
              <a:tabLst>
                <a:tab pos="2163763" algn="r"/>
              </a:tabLst>
            </a:pPr>
            <a:r>
              <a:rPr lang="en-US" altLang="ja-JP" sz="1600" spc="0" dirty="0">
                <a:solidFill>
                  <a:srgbClr val="000000"/>
                </a:solidFill>
                <a:latin typeface="BIZ UDPゴシック" panose="020B0400000000000000" pitchFamily="50" charset="-128"/>
                <a:ea typeface="BIZ UDPゴシック" panose="020B0400000000000000" pitchFamily="50" charset="-128"/>
                <a:sym typeface="BIZ UDPゴシック" panose="020B0400000000000000" pitchFamily="50" charset="-128"/>
              </a:rPr>
              <a:t>5</a:t>
            </a:r>
            <a:r>
              <a:rPr lang="ja-JP" altLang="en-US" sz="1600" spc="0" dirty="0">
                <a:solidFill>
                  <a:srgbClr val="000000"/>
                </a:solidFill>
                <a:latin typeface="BIZ UDPゴシック" panose="020B0400000000000000" pitchFamily="50" charset="-128"/>
                <a:ea typeface="BIZ UDPゴシック" panose="020B0400000000000000" pitchFamily="50" charset="-128"/>
                <a:sym typeface="BIZ UDPゴシック" panose="020B0400000000000000" pitchFamily="50" charset="-128"/>
              </a:rPr>
              <a:t>分</a:t>
            </a:r>
          </a:p>
        </p:txBody>
      </p:sp>
      <p:sp>
        <p:nvSpPr>
          <p:cNvPr id="124" name="テキスト ボックス 1">
            <a:extLst>
              <a:ext uri="{FF2B5EF4-FFF2-40B4-BE49-F238E27FC236}">
                <a16:creationId xmlns:a16="http://schemas.microsoft.com/office/drawing/2014/main" id="{8AF37472-144C-376B-D557-48792EC11B2C}"/>
              </a:ext>
            </a:extLst>
          </p:cNvPr>
          <p:cNvSpPr txBox="1"/>
          <p:nvPr/>
        </p:nvSpPr>
        <p:spPr>
          <a:xfrm>
            <a:off x="8888453" y="5828822"/>
            <a:ext cx="1288298" cy="574549"/>
          </a:xfrm>
          <a:prstGeom prst="rect">
            <a:avLst/>
          </a:prstGeom>
          <a:noFill/>
        </p:spPr>
        <p:txBody>
          <a:bodyPr wrap="square" lIns="0" tIns="0" rIns="0" bIns="0" rtlCol="0" anchor="ctr">
            <a:noAutofit/>
          </a:bodyPr>
          <a:lstStyle>
            <a:defPPr>
              <a:defRPr lang="en-US"/>
            </a:defPPr>
            <a:lvl1pPr marR="0" lvl="0" indent="0" defTabSz="914385" fontAlgn="auto">
              <a:lnSpc>
                <a:spcPct val="100000"/>
              </a:lnSpc>
              <a:spcBef>
                <a:spcPts val="0"/>
              </a:spcBef>
              <a:spcAft>
                <a:spcPts val="0"/>
              </a:spcAft>
              <a:buClrTx/>
              <a:buSzTx/>
              <a:buFontTx/>
              <a:buNone/>
              <a:tabLst/>
              <a:defRPr kumimoji="1" sz="2800" b="0" i="0" u="none" strike="noStrike" cap="none" spc="67" normalizeH="0" baseline="0">
                <a:ln>
                  <a:noFill/>
                </a:ln>
                <a:solidFill>
                  <a:srgbClr val="3C3C3C">
                    <a:alpha val="20000"/>
                  </a:srgbClr>
                </a:solidFill>
                <a:effectLst/>
                <a:uLnTx/>
                <a:uFillTx/>
                <a:latin typeface="UD デジタル 教科書体 NK-R" panose="02020400000000000000" pitchFamily="18" charset="-128"/>
                <a:ea typeface="UD デジタル 教科書体 NK-R" panose="02020400000000000000" pitchFamily="18" charset="-128"/>
              </a:defRPr>
            </a:lvl1pPr>
          </a:lstStyle>
          <a:p>
            <a:pPr algn="r">
              <a:buFont typeface="Trebuchet MS" panose="020B0603020202020204" pitchFamily="34" charset="0"/>
              <a:buChar char="​"/>
              <a:tabLst>
                <a:tab pos="2163763" algn="r"/>
              </a:tabLst>
            </a:pPr>
            <a:r>
              <a:rPr lang="en-US" altLang="ja-JP" sz="1600" spc="0" dirty="0">
                <a:solidFill>
                  <a:srgbClr val="000000"/>
                </a:solidFill>
                <a:latin typeface="BIZ UDPゴシック" panose="020B0400000000000000" pitchFamily="50" charset="-128"/>
                <a:ea typeface="BIZ UDPゴシック" panose="020B0400000000000000" pitchFamily="50" charset="-128"/>
                <a:sym typeface="BIZ UDPゴシック" panose="020B0400000000000000" pitchFamily="50" charset="-128"/>
              </a:rPr>
              <a:t>10</a:t>
            </a:r>
            <a:r>
              <a:rPr lang="ja-JP" altLang="en-US" sz="1600" spc="0" dirty="0">
                <a:solidFill>
                  <a:srgbClr val="000000"/>
                </a:solidFill>
                <a:latin typeface="BIZ UDPゴシック" panose="020B0400000000000000" pitchFamily="50" charset="-128"/>
                <a:ea typeface="BIZ UDPゴシック" panose="020B0400000000000000" pitchFamily="50" charset="-128"/>
                <a:sym typeface="BIZ UDPゴシック" panose="020B0400000000000000" pitchFamily="50" charset="-128"/>
              </a:rPr>
              <a:t>分</a:t>
            </a:r>
          </a:p>
        </p:txBody>
      </p:sp>
      <p:sp>
        <p:nvSpPr>
          <p:cNvPr id="3" name="TextBox 2">
            <a:extLst>
              <a:ext uri="{FF2B5EF4-FFF2-40B4-BE49-F238E27FC236}">
                <a16:creationId xmlns:a16="http://schemas.microsoft.com/office/drawing/2014/main" id="{1378DAE3-FA80-C989-2FF2-72B3241FE1AC}"/>
              </a:ext>
            </a:extLst>
          </p:cNvPr>
          <p:cNvSpPr txBox="1"/>
          <p:nvPr/>
        </p:nvSpPr>
        <p:spPr bwMode="gray">
          <a:xfrm>
            <a:off x="566487" y="3270771"/>
            <a:ext cx="1438930" cy="1438930"/>
          </a:xfrm>
          <a:prstGeom prst="ellipse">
            <a:avLst/>
          </a:prstGeom>
          <a:gradFill>
            <a:gsLst>
              <a:gs pos="0">
                <a:srgbClr val="FF862C"/>
              </a:gs>
              <a:gs pos="100000">
                <a:srgbClr val="E26100"/>
              </a:gs>
            </a:gsLst>
            <a:lin ang="2700000" scaled="1"/>
          </a:gradFill>
          <a:ln w="476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72000" rtlCol="0" anchor="ctr"/>
          <a:lstStyle>
            <a:defPPr>
              <a:defRPr lang="en-US"/>
            </a:defPPr>
            <a:lvl1pPr algn="ctr">
              <a:lnSpc>
                <a:spcPct val="95000"/>
              </a:lnSpc>
              <a:defRPr kern="0">
                <a:solidFill>
                  <a:schemeClr val="bg1">
                    <a:lumMod val="50000"/>
                  </a:schemeClr>
                </a:solidFill>
                <a:latin typeface="BIZ UDPゴシック" panose="020B0400000000000000" pitchFamily="50" charset="-128"/>
                <a:ea typeface="BIZ UDPゴシック" panose="020B04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ja-JP" sz="4000" dirty="0">
                <a:solidFill>
                  <a:srgbClr val="FFFFFF"/>
                </a:solidFill>
                <a:sym typeface="BIZ UDPゴシック" panose="020B0400000000000000" pitchFamily="50" charset="-128"/>
              </a:rPr>
              <a:t>60</a:t>
            </a:r>
            <a:r>
              <a:rPr lang="ja-JP" altLang="en-US" sz="2400" dirty="0">
                <a:solidFill>
                  <a:srgbClr val="FFFFFF"/>
                </a:solidFill>
                <a:sym typeface="BIZ UDPゴシック" panose="020B0400000000000000" pitchFamily="50" charset="-128"/>
              </a:rPr>
              <a:t>分</a:t>
            </a:r>
            <a:endParaRPr lang="ja-JP" altLang="en-US" sz="2400" dirty="0">
              <a:solidFill>
                <a:srgbClr val="FFFFFF"/>
              </a:solidFill>
            </a:endParaRPr>
          </a:p>
        </p:txBody>
      </p:sp>
      <p:sp>
        <p:nvSpPr>
          <p:cNvPr id="12" name="Rectangle 11">
            <a:extLst>
              <a:ext uri="{FF2B5EF4-FFF2-40B4-BE49-F238E27FC236}">
                <a16:creationId xmlns:a16="http://schemas.microsoft.com/office/drawing/2014/main" id="{79C981F6-211A-81A6-14A4-E906B265F855}"/>
              </a:ext>
            </a:extLst>
          </p:cNvPr>
          <p:cNvSpPr/>
          <p:nvPr/>
        </p:nvSpPr>
        <p:spPr>
          <a:xfrm>
            <a:off x="7386321" y="6434864"/>
            <a:ext cx="4290993" cy="241981"/>
          </a:xfrm>
          <a:prstGeom prst="rect">
            <a:avLst/>
          </a:prstGeom>
          <a:noFill/>
          <a:extLst>
            <a:ext uri="{909E8E84-426E-40DD-AFC4-6F175D3DCCD1}">
              <a14:hiddenFill xmlns:a14="http://schemas.microsoft.com/office/drawing/2010/main">
                <a:solidFill>
                  <a:srgbClr val="FFFFFF"/>
                </a:solidFill>
              </a14:hiddenFill>
            </a:ext>
          </a:extLst>
        </p:spPr>
        <p:txBody>
          <a:bodyPr wrap="square" lIns="0" tIns="0" rIns="0" bIns="0" rtlCol="0" anchor="ctr">
            <a:noAutofit/>
          </a:bodyPr>
          <a:lstStyle/>
          <a:p>
            <a:pPr defTabSz="914385"/>
            <a:r>
              <a:rPr kumimoji="1" lang="en-US" altLang="ja-JP" sz="1400" spc="67" dirty="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rPr>
              <a:t>※</a:t>
            </a:r>
            <a:r>
              <a:rPr kumimoji="1" lang="ja-JP" altLang="en-US" sz="1400" spc="67" dirty="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rPr>
              <a:t>講座時間に合わせて、各パートを説明しましょう</a:t>
            </a:r>
          </a:p>
        </p:txBody>
      </p:sp>
      <p:sp>
        <p:nvSpPr>
          <p:cNvPr id="25" name="Rectangle 24">
            <a:extLst>
              <a:ext uri="{FF2B5EF4-FFF2-40B4-BE49-F238E27FC236}">
                <a16:creationId xmlns:a16="http://schemas.microsoft.com/office/drawing/2014/main" id="{5A9A212B-5467-3BB7-6E63-9B3C8F67C82F}"/>
              </a:ext>
            </a:extLst>
          </p:cNvPr>
          <p:cNvSpPr/>
          <p:nvPr/>
        </p:nvSpPr>
        <p:spPr>
          <a:xfrm>
            <a:off x="8322707" y="143159"/>
            <a:ext cx="3302805" cy="872067"/>
          </a:xfrm>
          <a:prstGeom prst="rect">
            <a:avLst/>
          </a:prstGeom>
          <a:solidFill>
            <a:srgbClr val="FFFFFF"/>
          </a:solid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Rectangle 28">
            <a:extLst>
              <a:ext uri="{FF2B5EF4-FFF2-40B4-BE49-F238E27FC236}">
                <a16:creationId xmlns:a16="http://schemas.microsoft.com/office/drawing/2014/main" id="{1968341E-B81A-C528-6582-54FE824A6C16}"/>
              </a:ext>
            </a:extLst>
          </p:cNvPr>
          <p:cNvSpPr/>
          <p:nvPr/>
        </p:nvSpPr>
        <p:spPr>
          <a:xfrm>
            <a:off x="8322706" y="143159"/>
            <a:ext cx="973667" cy="872067"/>
          </a:xfrm>
          <a:prstGeom prst="rect">
            <a:avLst/>
          </a:prstGeom>
          <a:solidFill>
            <a:schemeClr val="tx2"/>
          </a:solidFill>
        </p:spPr>
        <p:txBody>
          <a:bodyPr wrap="none" lIns="0" tIns="0" rIns="0" bIns="21600" rtlCol="0" anchor="ctr">
            <a:noAutofit/>
          </a:bodyPr>
          <a:lstStyle/>
          <a:p>
            <a:pPr algn="ctr" defTabSz="914385"/>
            <a:r>
              <a:rPr kumimoji="1" lang="ja-JP" altLang="en-US" sz="1400" spc="67" dirty="0">
                <a:solidFill>
                  <a:srgbClr val="FFFFFF"/>
                </a:solidFill>
                <a:latin typeface="BIZ UDPゴシック" panose="020B0400000000000000" pitchFamily="50" charset="-128"/>
                <a:ea typeface="BIZ UDPゴシック" panose="020B0400000000000000" pitchFamily="50" charset="-128"/>
                <a:sym typeface="BIZ UDPゴシック" panose="020B0400000000000000" pitchFamily="50" charset="-128"/>
              </a:rPr>
              <a:t>重要度の</a:t>
            </a:r>
            <a:br>
              <a:rPr kumimoji="1" lang="en-US" altLang="ja-JP" sz="1400" spc="67" dirty="0">
                <a:solidFill>
                  <a:srgbClr val="FFFFFF"/>
                </a:solidFill>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67" dirty="0">
                <a:solidFill>
                  <a:srgbClr val="FFFFFF"/>
                </a:solidFill>
                <a:latin typeface="BIZ UDPゴシック" panose="020B0400000000000000" pitchFamily="50" charset="-128"/>
                <a:ea typeface="BIZ UDPゴシック" panose="020B0400000000000000" pitchFamily="50" charset="-128"/>
                <a:sym typeface="BIZ UDPゴシック" panose="020B0400000000000000" pitchFamily="50" charset="-128"/>
              </a:rPr>
              <a:t>説明</a:t>
            </a:r>
            <a:endParaRPr kumimoji="1" lang="en-US" altLang="ja-JP" sz="1400" spc="67" dirty="0">
              <a:solidFill>
                <a:srgbClr val="FFFFFF"/>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30" name="Rectangle 29">
            <a:extLst>
              <a:ext uri="{FF2B5EF4-FFF2-40B4-BE49-F238E27FC236}">
                <a16:creationId xmlns:a16="http://schemas.microsoft.com/office/drawing/2014/main" id="{2B14DCA1-F64C-65AE-3F37-2D5629423770}"/>
              </a:ext>
            </a:extLst>
          </p:cNvPr>
          <p:cNvSpPr/>
          <p:nvPr/>
        </p:nvSpPr>
        <p:spPr>
          <a:xfrm>
            <a:off x="10165428" y="477819"/>
            <a:ext cx="1348021" cy="202747"/>
          </a:xfrm>
          <a:prstGeom prst="rect">
            <a:avLst/>
          </a:prstGeom>
          <a:noFill/>
          <a:extLst>
            <a:ext uri="{909E8E84-426E-40DD-AFC4-6F175D3DCCD1}">
              <a14:hiddenFill xmlns:a14="http://schemas.microsoft.com/office/drawing/2010/main">
                <a:solidFill>
                  <a:srgbClr val="FFFFFF"/>
                </a:solidFill>
              </a14:hiddenFill>
            </a:ext>
          </a:extLst>
        </p:spPr>
        <p:txBody>
          <a:bodyPr wrap="none" lIns="0" tIns="0" rIns="0" bIns="21600" rtlCol="0" anchor="ctr">
            <a:noAutofit/>
          </a:bodyPr>
          <a:lstStyle/>
          <a:p>
            <a:pPr defTabSz="914385"/>
            <a:r>
              <a:rPr kumimoji="1" lang="ja-JP" altLang="en-US" sz="1400" spc="67" dirty="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rPr>
              <a:t>重要</a:t>
            </a:r>
            <a:endParaRPr kumimoji="1" lang="en-US" altLang="ja-JP" sz="1400" spc="67"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grpSp>
        <p:nvGrpSpPr>
          <p:cNvPr id="31" name="Group 30">
            <a:extLst>
              <a:ext uri="{FF2B5EF4-FFF2-40B4-BE49-F238E27FC236}">
                <a16:creationId xmlns:a16="http://schemas.microsoft.com/office/drawing/2014/main" id="{AC191505-69CF-E5B7-3152-A186D2354250}"/>
              </a:ext>
            </a:extLst>
          </p:cNvPr>
          <p:cNvGrpSpPr/>
          <p:nvPr/>
        </p:nvGrpSpPr>
        <p:grpSpPr bwMode="gray">
          <a:xfrm>
            <a:off x="9519261" y="477819"/>
            <a:ext cx="446436" cy="202747"/>
            <a:chOff x="10072972" y="1583565"/>
            <a:chExt cx="939232" cy="426548"/>
          </a:xfrm>
        </p:grpSpPr>
        <p:sp>
          <p:nvSpPr>
            <p:cNvPr id="54" name="Freeform: Shape 53">
              <a:extLst>
                <a:ext uri="{FF2B5EF4-FFF2-40B4-BE49-F238E27FC236}">
                  <a16:creationId xmlns:a16="http://schemas.microsoft.com/office/drawing/2014/main" id="{1498A8A0-B2AE-419C-2EFB-35F8CE513202}"/>
                </a:ext>
              </a:extLst>
            </p:cNvPr>
            <p:cNvSpPr/>
            <p:nvPr/>
          </p:nvSpPr>
          <p:spPr bwMode="gray">
            <a:xfrm>
              <a:off x="10072972" y="1583565"/>
              <a:ext cx="446277" cy="426548"/>
            </a:xfrm>
            <a:custGeom>
              <a:avLst/>
              <a:gdLst>
                <a:gd name="connsiteX0" fmla="*/ 466486 w 857340"/>
                <a:gd name="connsiteY0" fmla="*/ 24473 h 819438"/>
                <a:gd name="connsiteX1" fmla="*/ 567394 w 857340"/>
                <a:gd name="connsiteY1" fmla="*/ 245253 h 819438"/>
                <a:gd name="connsiteX2" fmla="*/ 579214 w 857340"/>
                <a:gd name="connsiteY2" fmla="*/ 253825 h 819438"/>
                <a:gd name="connsiteX3" fmla="*/ 820368 w 857340"/>
                <a:gd name="connsiteY3" fmla="*/ 281572 h 819438"/>
                <a:gd name="connsiteX4" fmla="*/ 857088 w 857340"/>
                <a:gd name="connsiteY4" fmla="*/ 327356 h 819438"/>
                <a:gd name="connsiteX5" fmla="*/ 843761 w 857340"/>
                <a:gd name="connsiteY5" fmla="*/ 353523 h 819438"/>
                <a:gd name="connsiteX6" fmla="*/ 664977 w 857340"/>
                <a:gd name="connsiteY6" fmla="*/ 517696 h 819438"/>
                <a:gd name="connsiteX7" fmla="*/ 660434 w 857340"/>
                <a:gd name="connsiteY7" fmla="*/ 531622 h 819438"/>
                <a:gd name="connsiteX8" fmla="*/ 708564 w 857340"/>
                <a:gd name="connsiteY8" fmla="*/ 769547 h 819438"/>
                <a:gd name="connsiteX9" fmla="*/ 676481 w 857340"/>
                <a:gd name="connsiteY9" fmla="*/ 818564 h 819438"/>
                <a:gd name="connsiteX10" fmla="*/ 647413 w 857340"/>
                <a:gd name="connsiteY10" fmla="*/ 813952 h 819438"/>
                <a:gd name="connsiteX11" fmla="*/ 436006 w 857340"/>
                <a:gd name="connsiteY11" fmla="*/ 694652 h 819438"/>
                <a:gd name="connsiteX12" fmla="*/ 421356 w 857340"/>
                <a:gd name="connsiteY12" fmla="*/ 694652 h 819438"/>
                <a:gd name="connsiteX13" fmla="*/ 209901 w 857340"/>
                <a:gd name="connsiteY13" fmla="*/ 813952 h 819438"/>
                <a:gd name="connsiteX14" fmla="*/ 153356 w 857340"/>
                <a:gd name="connsiteY14" fmla="*/ 798533 h 819438"/>
                <a:gd name="connsiteX15" fmla="*/ 148760 w 857340"/>
                <a:gd name="connsiteY15" fmla="*/ 769547 h 819438"/>
                <a:gd name="connsiteX16" fmla="*/ 196890 w 857340"/>
                <a:gd name="connsiteY16" fmla="*/ 531622 h 819438"/>
                <a:gd name="connsiteX17" fmla="*/ 192347 w 857340"/>
                <a:gd name="connsiteY17" fmla="*/ 517696 h 819438"/>
                <a:gd name="connsiteX18" fmla="*/ 13601 w 857340"/>
                <a:gd name="connsiteY18" fmla="*/ 353504 h 819438"/>
                <a:gd name="connsiteX19" fmla="*/ 10768 w 857340"/>
                <a:gd name="connsiteY19" fmla="*/ 294909 h 819438"/>
                <a:gd name="connsiteX20" fmla="*/ 36994 w 857340"/>
                <a:gd name="connsiteY20" fmla="*/ 281552 h 819438"/>
                <a:gd name="connsiteX21" fmla="*/ 278186 w 857340"/>
                <a:gd name="connsiteY21" fmla="*/ 253806 h 819438"/>
                <a:gd name="connsiteX22" fmla="*/ 290007 w 857340"/>
                <a:gd name="connsiteY22" fmla="*/ 245234 h 819438"/>
                <a:gd name="connsiteX23" fmla="*/ 390876 w 857340"/>
                <a:gd name="connsiteY23" fmla="*/ 24473 h 819438"/>
                <a:gd name="connsiteX24" fmla="*/ 445662 w 857340"/>
                <a:gd name="connsiteY24" fmla="*/ 3649 h 819438"/>
                <a:gd name="connsiteX25" fmla="*/ 466486 w 857340"/>
                <a:gd name="connsiteY25" fmla="*/ 24473 h 81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7340" h="819438">
                  <a:moveTo>
                    <a:pt x="466486" y="24473"/>
                  </a:moveTo>
                  <a:lnTo>
                    <a:pt x="567394" y="245253"/>
                  </a:lnTo>
                  <a:cubicBezTo>
                    <a:pt x="569466" y="250060"/>
                    <a:pt x="574001" y="253349"/>
                    <a:pt x="579214" y="253825"/>
                  </a:cubicBezTo>
                  <a:lnTo>
                    <a:pt x="820368" y="281572"/>
                  </a:lnTo>
                  <a:cubicBezTo>
                    <a:pt x="843151" y="284074"/>
                    <a:pt x="859591" y="304573"/>
                    <a:pt x="857088" y="327356"/>
                  </a:cubicBezTo>
                  <a:cubicBezTo>
                    <a:pt x="855984" y="337411"/>
                    <a:pt x="851245" y="346717"/>
                    <a:pt x="843761" y="353523"/>
                  </a:cubicBezTo>
                  <a:lnTo>
                    <a:pt x="664977" y="517696"/>
                  </a:lnTo>
                  <a:cubicBezTo>
                    <a:pt x="661017" y="521150"/>
                    <a:pt x="659273" y="526498"/>
                    <a:pt x="660434" y="531622"/>
                  </a:cubicBezTo>
                  <a:lnTo>
                    <a:pt x="708564" y="769547"/>
                  </a:lnTo>
                  <a:cubicBezTo>
                    <a:pt x="713240" y="791942"/>
                    <a:pt x="698876" y="813887"/>
                    <a:pt x="676481" y="818564"/>
                  </a:cubicBezTo>
                  <a:cubicBezTo>
                    <a:pt x="666554" y="820636"/>
                    <a:pt x="656211" y="818996"/>
                    <a:pt x="647413" y="813952"/>
                  </a:cubicBezTo>
                  <a:lnTo>
                    <a:pt x="436006" y="694652"/>
                  </a:lnTo>
                  <a:cubicBezTo>
                    <a:pt x="431476" y="692023"/>
                    <a:pt x="425886" y="692023"/>
                    <a:pt x="421356" y="694652"/>
                  </a:cubicBezTo>
                  <a:lnTo>
                    <a:pt x="209901" y="813952"/>
                  </a:lnTo>
                  <a:cubicBezTo>
                    <a:pt x="190029" y="825309"/>
                    <a:pt x="164713" y="818405"/>
                    <a:pt x="153356" y="798533"/>
                  </a:cubicBezTo>
                  <a:cubicBezTo>
                    <a:pt x="148340" y="789755"/>
                    <a:pt x="146705" y="779446"/>
                    <a:pt x="148760" y="769547"/>
                  </a:cubicBezTo>
                  <a:lnTo>
                    <a:pt x="196890" y="531622"/>
                  </a:lnTo>
                  <a:cubicBezTo>
                    <a:pt x="198051" y="526498"/>
                    <a:pt x="196306" y="521150"/>
                    <a:pt x="192347" y="517696"/>
                  </a:cubicBezTo>
                  <a:lnTo>
                    <a:pt x="13601" y="353504"/>
                  </a:lnTo>
                  <a:cubicBezTo>
                    <a:pt x="-3362" y="338106"/>
                    <a:pt x="-4631" y="311872"/>
                    <a:pt x="10768" y="294909"/>
                  </a:cubicBezTo>
                  <a:cubicBezTo>
                    <a:pt x="17583" y="287401"/>
                    <a:pt x="26913" y="282650"/>
                    <a:pt x="36994" y="281552"/>
                  </a:cubicBezTo>
                  <a:lnTo>
                    <a:pt x="278186" y="253806"/>
                  </a:lnTo>
                  <a:cubicBezTo>
                    <a:pt x="283399" y="253330"/>
                    <a:pt x="287934" y="250041"/>
                    <a:pt x="290007" y="245234"/>
                  </a:cubicBezTo>
                  <a:lnTo>
                    <a:pt x="390876" y="24473"/>
                  </a:lnTo>
                  <a:cubicBezTo>
                    <a:pt x="400255" y="3594"/>
                    <a:pt x="424783" y="-5729"/>
                    <a:pt x="445662" y="3649"/>
                  </a:cubicBezTo>
                  <a:cubicBezTo>
                    <a:pt x="454918" y="7807"/>
                    <a:pt x="462328" y="15216"/>
                    <a:pt x="466486" y="24473"/>
                  </a:cubicBezTo>
                  <a:close/>
                </a:path>
              </a:pathLst>
            </a:custGeom>
            <a:solidFill>
              <a:srgbClr val="FF862C"/>
            </a:solidFill>
            <a:ln w="9525" cap="flat">
              <a:noFill/>
              <a:prstDash val="solid"/>
              <a:miter/>
            </a:ln>
          </p:spPr>
          <p:txBody>
            <a:bodyPr rtlCol="0" anchor="ctr"/>
            <a:lstStyle/>
            <a:p>
              <a:endParaRPr lang="ja-JP" altLang="en-US"/>
            </a:p>
          </p:txBody>
        </p:sp>
        <p:sp>
          <p:nvSpPr>
            <p:cNvPr id="56" name="Freeform: Shape 55">
              <a:extLst>
                <a:ext uri="{FF2B5EF4-FFF2-40B4-BE49-F238E27FC236}">
                  <a16:creationId xmlns:a16="http://schemas.microsoft.com/office/drawing/2014/main" id="{40D95865-F981-E417-9569-8AAF83B931BD}"/>
                </a:ext>
              </a:extLst>
            </p:cNvPr>
            <p:cNvSpPr/>
            <p:nvPr/>
          </p:nvSpPr>
          <p:spPr bwMode="gray">
            <a:xfrm>
              <a:off x="10565927" y="1583565"/>
              <a:ext cx="446277" cy="426548"/>
            </a:xfrm>
            <a:custGeom>
              <a:avLst/>
              <a:gdLst>
                <a:gd name="connsiteX0" fmla="*/ 466486 w 857340"/>
                <a:gd name="connsiteY0" fmla="*/ 24473 h 819438"/>
                <a:gd name="connsiteX1" fmla="*/ 567394 w 857340"/>
                <a:gd name="connsiteY1" fmla="*/ 245253 h 819438"/>
                <a:gd name="connsiteX2" fmla="*/ 579214 w 857340"/>
                <a:gd name="connsiteY2" fmla="*/ 253825 h 819438"/>
                <a:gd name="connsiteX3" fmla="*/ 820368 w 857340"/>
                <a:gd name="connsiteY3" fmla="*/ 281572 h 819438"/>
                <a:gd name="connsiteX4" fmla="*/ 857088 w 857340"/>
                <a:gd name="connsiteY4" fmla="*/ 327356 h 819438"/>
                <a:gd name="connsiteX5" fmla="*/ 843761 w 857340"/>
                <a:gd name="connsiteY5" fmla="*/ 353523 h 819438"/>
                <a:gd name="connsiteX6" fmla="*/ 664977 w 857340"/>
                <a:gd name="connsiteY6" fmla="*/ 517696 h 819438"/>
                <a:gd name="connsiteX7" fmla="*/ 660434 w 857340"/>
                <a:gd name="connsiteY7" fmla="*/ 531622 h 819438"/>
                <a:gd name="connsiteX8" fmla="*/ 708564 w 857340"/>
                <a:gd name="connsiteY8" fmla="*/ 769547 h 819438"/>
                <a:gd name="connsiteX9" fmla="*/ 676481 w 857340"/>
                <a:gd name="connsiteY9" fmla="*/ 818564 h 819438"/>
                <a:gd name="connsiteX10" fmla="*/ 647413 w 857340"/>
                <a:gd name="connsiteY10" fmla="*/ 813952 h 819438"/>
                <a:gd name="connsiteX11" fmla="*/ 436006 w 857340"/>
                <a:gd name="connsiteY11" fmla="*/ 694652 h 819438"/>
                <a:gd name="connsiteX12" fmla="*/ 421356 w 857340"/>
                <a:gd name="connsiteY12" fmla="*/ 694652 h 819438"/>
                <a:gd name="connsiteX13" fmla="*/ 209901 w 857340"/>
                <a:gd name="connsiteY13" fmla="*/ 813952 h 819438"/>
                <a:gd name="connsiteX14" fmla="*/ 153356 w 857340"/>
                <a:gd name="connsiteY14" fmla="*/ 798533 h 819438"/>
                <a:gd name="connsiteX15" fmla="*/ 148760 w 857340"/>
                <a:gd name="connsiteY15" fmla="*/ 769547 h 819438"/>
                <a:gd name="connsiteX16" fmla="*/ 196890 w 857340"/>
                <a:gd name="connsiteY16" fmla="*/ 531622 h 819438"/>
                <a:gd name="connsiteX17" fmla="*/ 192347 w 857340"/>
                <a:gd name="connsiteY17" fmla="*/ 517696 h 819438"/>
                <a:gd name="connsiteX18" fmla="*/ 13601 w 857340"/>
                <a:gd name="connsiteY18" fmla="*/ 353504 h 819438"/>
                <a:gd name="connsiteX19" fmla="*/ 10768 w 857340"/>
                <a:gd name="connsiteY19" fmla="*/ 294909 h 819438"/>
                <a:gd name="connsiteX20" fmla="*/ 36994 w 857340"/>
                <a:gd name="connsiteY20" fmla="*/ 281552 h 819438"/>
                <a:gd name="connsiteX21" fmla="*/ 278186 w 857340"/>
                <a:gd name="connsiteY21" fmla="*/ 253806 h 819438"/>
                <a:gd name="connsiteX22" fmla="*/ 290007 w 857340"/>
                <a:gd name="connsiteY22" fmla="*/ 245234 h 819438"/>
                <a:gd name="connsiteX23" fmla="*/ 390876 w 857340"/>
                <a:gd name="connsiteY23" fmla="*/ 24473 h 819438"/>
                <a:gd name="connsiteX24" fmla="*/ 445662 w 857340"/>
                <a:gd name="connsiteY24" fmla="*/ 3649 h 819438"/>
                <a:gd name="connsiteX25" fmla="*/ 466486 w 857340"/>
                <a:gd name="connsiteY25" fmla="*/ 24473 h 81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7340" h="819438">
                  <a:moveTo>
                    <a:pt x="466486" y="24473"/>
                  </a:moveTo>
                  <a:lnTo>
                    <a:pt x="567394" y="245253"/>
                  </a:lnTo>
                  <a:cubicBezTo>
                    <a:pt x="569466" y="250060"/>
                    <a:pt x="574001" y="253349"/>
                    <a:pt x="579214" y="253825"/>
                  </a:cubicBezTo>
                  <a:lnTo>
                    <a:pt x="820368" y="281572"/>
                  </a:lnTo>
                  <a:cubicBezTo>
                    <a:pt x="843151" y="284074"/>
                    <a:pt x="859591" y="304573"/>
                    <a:pt x="857088" y="327356"/>
                  </a:cubicBezTo>
                  <a:cubicBezTo>
                    <a:pt x="855984" y="337411"/>
                    <a:pt x="851245" y="346717"/>
                    <a:pt x="843761" y="353523"/>
                  </a:cubicBezTo>
                  <a:lnTo>
                    <a:pt x="664977" y="517696"/>
                  </a:lnTo>
                  <a:cubicBezTo>
                    <a:pt x="661017" y="521150"/>
                    <a:pt x="659273" y="526498"/>
                    <a:pt x="660434" y="531622"/>
                  </a:cubicBezTo>
                  <a:lnTo>
                    <a:pt x="708564" y="769547"/>
                  </a:lnTo>
                  <a:cubicBezTo>
                    <a:pt x="713240" y="791942"/>
                    <a:pt x="698876" y="813887"/>
                    <a:pt x="676481" y="818564"/>
                  </a:cubicBezTo>
                  <a:cubicBezTo>
                    <a:pt x="666554" y="820636"/>
                    <a:pt x="656211" y="818996"/>
                    <a:pt x="647413" y="813952"/>
                  </a:cubicBezTo>
                  <a:lnTo>
                    <a:pt x="436006" y="694652"/>
                  </a:lnTo>
                  <a:cubicBezTo>
                    <a:pt x="431476" y="692023"/>
                    <a:pt x="425886" y="692023"/>
                    <a:pt x="421356" y="694652"/>
                  </a:cubicBezTo>
                  <a:lnTo>
                    <a:pt x="209901" y="813952"/>
                  </a:lnTo>
                  <a:cubicBezTo>
                    <a:pt x="190029" y="825309"/>
                    <a:pt x="164713" y="818405"/>
                    <a:pt x="153356" y="798533"/>
                  </a:cubicBezTo>
                  <a:cubicBezTo>
                    <a:pt x="148340" y="789755"/>
                    <a:pt x="146705" y="779446"/>
                    <a:pt x="148760" y="769547"/>
                  </a:cubicBezTo>
                  <a:lnTo>
                    <a:pt x="196890" y="531622"/>
                  </a:lnTo>
                  <a:cubicBezTo>
                    <a:pt x="198051" y="526498"/>
                    <a:pt x="196306" y="521150"/>
                    <a:pt x="192347" y="517696"/>
                  </a:cubicBezTo>
                  <a:lnTo>
                    <a:pt x="13601" y="353504"/>
                  </a:lnTo>
                  <a:cubicBezTo>
                    <a:pt x="-3362" y="338106"/>
                    <a:pt x="-4631" y="311872"/>
                    <a:pt x="10768" y="294909"/>
                  </a:cubicBezTo>
                  <a:cubicBezTo>
                    <a:pt x="17583" y="287401"/>
                    <a:pt x="26913" y="282650"/>
                    <a:pt x="36994" y="281552"/>
                  </a:cubicBezTo>
                  <a:lnTo>
                    <a:pt x="278186" y="253806"/>
                  </a:lnTo>
                  <a:cubicBezTo>
                    <a:pt x="283399" y="253330"/>
                    <a:pt x="287934" y="250041"/>
                    <a:pt x="290007" y="245234"/>
                  </a:cubicBezTo>
                  <a:lnTo>
                    <a:pt x="390876" y="24473"/>
                  </a:lnTo>
                  <a:cubicBezTo>
                    <a:pt x="400255" y="3594"/>
                    <a:pt x="424783" y="-5729"/>
                    <a:pt x="445662" y="3649"/>
                  </a:cubicBezTo>
                  <a:cubicBezTo>
                    <a:pt x="454918" y="7807"/>
                    <a:pt x="462328" y="15216"/>
                    <a:pt x="466486" y="24473"/>
                  </a:cubicBezTo>
                  <a:close/>
                </a:path>
              </a:pathLst>
            </a:custGeom>
            <a:solidFill>
              <a:srgbClr val="FF862C"/>
            </a:solidFill>
            <a:ln w="9525" cap="flat">
              <a:noFill/>
              <a:prstDash val="solid"/>
              <a:miter/>
            </a:ln>
          </p:spPr>
          <p:txBody>
            <a:bodyPr rtlCol="0" anchor="ctr"/>
            <a:lstStyle/>
            <a:p>
              <a:endParaRPr lang="ja-JP" altLang="en-US"/>
            </a:p>
          </p:txBody>
        </p:sp>
      </p:grpSp>
      <p:sp>
        <p:nvSpPr>
          <p:cNvPr id="34" name="Rectangle 33">
            <a:extLst>
              <a:ext uri="{FF2B5EF4-FFF2-40B4-BE49-F238E27FC236}">
                <a16:creationId xmlns:a16="http://schemas.microsoft.com/office/drawing/2014/main" id="{A0F7BC85-A0CD-702C-1A87-47A01FF14749}"/>
              </a:ext>
            </a:extLst>
          </p:cNvPr>
          <p:cNvSpPr/>
          <p:nvPr/>
        </p:nvSpPr>
        <p:spPr>
          <a:xfrm>
            <a:off x="10165427" y="193546"/>
            <a:ext cx="1348021" cy="202747"/>
          </a:xfrm>
          <a:prstGeom prst="rect">
            <a:avLst/>
          </a:prstGeom>
          <a:noFill/>
          <a:extLst>
            <a:ext uri="{909E8E84-426E-40DD-AFC4-6F175D3DCCD1}">
              <a14:hiddenFill xmlns:a14="http://schemas.microsoft.com/office/drawing/2010/main">
                <a:solidFill>
                  <a:srgbClr val="FFFFFF"/>
                </a:solidFill>
              </a14:hiddenFill>
            </a:ext>
          </a:extLst>
        </p:spPr>
        <p:txBody>
          <a:bodyPr wrap="none" lIns="0" tIns="0" rIns="0" bIns="21600" rtlCol="0" anchor="ctr">
            <a:noAutofit/>
          </a:bodyPr>
          <a:lstStyle/>
          <a:p>
            <a:pPr defTabSz="914385"/>
            <a:r>
              <a:rPr kumimoji="1" lang="ja-JP" altLang="en-US" sz="1400" spc="67" dirty="0">
                <a:latin typeface="BIZ UDPゴシック" panose="020B0400000000000000" pitchFamily="50" charset="-128"/>
                <a:ea typeface="BIZ UDPゴシック" panose="020B0400000000000000" pitchFamily="50" charset="-128"/>
                <a:sym typeface="BIZ UDPゴシック" panose="020B0400000000000000" pitchFamily="50" charset="-128"/>
              </a:rPr>
              <a:t>特に重要</a:t>
            </a:r>
            <a:endParaRPr kumimoji="1" lang="en-US" altLang="ja-JP" sz="1400" spc="67"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grpSp>
        <p:nvGrpSpPr>
          <p:cNvPr id="40" name="Group 39">
            <a:extLst>
              <a:ext uri="{FF2B5EF4-FFF2-40B4-BE49-F238E27FC236}">
                <a16:creationId xmlns:a16="http://schemas.microsoft.com/office/drawing/2014/main" id="{D1E3A470-1B54-FB31-F996-412688DF6F9B}"/>
              </a:ext>
            </a:extLst>
          </p:cNvPr>
          <p:cNvGrpSpPr/>
          <p:nvPr/>
        </p:nvGrpSpPr>
        <p:grpSpPr bwMode="gray">
          <a:xfrm>
            <a:off x="9402105" y="193546"/>
            <a:ext cx="680748" cy="202747"/>
            <a:chOff x="10072972" y="1583565"/>
            <a:chExt cx="1432187" cy="426548"/>
          </a:xfrm>
          <a:solidFill>
            <a:srgbClr val="BC5100"/>
          </a:solidFill>
        </p:grpSpPr>
        <p:sp>
          <p:nvSpPr>
            <p:cNvPr id="50" name="Freeform: Shape 49">
              <a:extLst>
                <a:ext uri="{FF2B5EF4-FFF2-40B4-BE49-F238E27FC236}">
                  <a16:creationId xmlns:a16="http://schemas.microsoft.com/office/drawing/2014/main" id="{3E18A131-D788-6478-9F77-75E323EF190F}"/>
                </a:ext>
              </a:extLst>
            </p:cNvPr>
            <p:cNvSpPr/>
            <p:nvPr/>
          </p:nvSpPr>
          <p:spPr bwMode="gray">
            <a:xfrm>
              <a:off x="10072972" y="1583565"/>
              <a:ext cx="446277" cy="426548"/>
            </a:xfrm>
            <a:custGeom>
              <a:avLst/>
              <a:gdLst>
                <a:gd name="connsiteX0" fmla="*/ 466486 w 857340"/>
                <a:gd name="connsiteY0" fmla="*/ 24473 h 819438"/>
                <a:gd name="connsiteX1" fmla="*/ 567394 w 857340"/>
                <a:gd name="connsiteY1" fmla="*/ 245253 h 819438"/>
                <a:gd name="connsiteX2" fmla="*/ 579214 w 857340"/>
                <a:gd name="connsiteY2" fmla="*/ 253825 h 819438"/>
                <a:gd name="connsiteX3" fmla="*/ 820368 w 857340"/>
                <a:gd name="connsiteY3" fmla="*/ 281572 h 819438"/>
                <a:gd name="connsiteX4" fmla="*/ 857088 w 857340"/>
                <a:gd name="connsiteY4" fmla="*/ 327356 h 819438"/>
                <a:gd name="connsiteX5" fmla="*/ 843761 w 857340"/>
                <a:gd name="connsiteY5" fmla="*/ 353523 h 819438"/>
                <a:gd name="connsiteX6" fmla="*/ 664977 w 857340"/>
                <a:gd name="connsiteY6" fmla="*/ 517696 h 819438"/>
                <a:gd name="connsiteX7" fmla="*/ 660434 w 857340"/>
                <a:gd name="connsiteY7" fmla="*/ 531622 h 819438"/>
                <a:gd name="connsiteX8" fmla="*/ 708564 w 857340"/>
                <a:gd name="connsiteY8" fmla="*/ 769547 h 819438"/>
                <a:gd name="connsiteX9" fmla="*/ 676481 w 857340"/>
                <a:gd name="connsiteY9" fmla="*/ 818564 h 819438"/>
                <a:gd name="connsiteX10" fmla="*/ 647413 w 857340"/>
                <a:gd name="connsiteY10" fmla="*/ 813952 h 819438"/>
                <a:gd name="connsiteX11" fmla="*/ 436006 w 857340"/>
                <a:gd name="connsiteY11" fmla="*/ 694652 h 819438"/>
                <a:gd name="connsiteX12" fmla="*/ 421356 w 857340"/>
                <a:gd name="connsiteY12" fmla="*/ 694652 h 819438"/>
                <a:gd name="connsiteX13" fmla="*/ 209901 w 857340"/>
                <a:gd name="connsiteY13" fmla="*/ 813952 h 819438"/>
                <a:gd name="connsiteX14" fmla="*/ 153356 w 857340"/>
                <a:gd name="connsiteY14" fmla="*/ 798533 h 819438"/>
                <a:gd name="connsiteX15" fmla="*/ 148760 w 857340"/>
                <a:gd name="connsiteY15" fmla="*/ 769547 h 819438"/>
                <a:gd name="connsiteX16" fmla="*/ 196890 w 857340"/>
                <a:gd name="connsiteY16" fmla="*/ 531622 h 819438"/>
                <a:gd name="connsiteX17" fmla="*/ 192347 w 857340"/>
                <a:gd name="connsiteY17" fmla="*/ 517696 h 819438"/>
                <a:gd name="connsiteX18" fmla="*/ 13601 w 857340"/>
                <a:gd name="connsiteY18" fmla="*/ 353504 h 819438"/>
                <a:gd name="connsiteX19" fmla="*/ 10768 w 857340"/>
                <a:gd name="connsiteY19" fmla="*/ 294909 h 819438"/>
                <a:gd name="connsiteX20" fmla="*/ 36994 w 857340"/>
                <a:gd name="connsiteY20" fmla="*/ 281552 h 819438"/>
                <a:gd name="connsiteX21" fmla="*/ 278186 w 857340"/>
                <a:gd name="connsiteY21" fmla="*/ 253806 h 819438"/>
                <a:gd name="connsiteX22" fmla="*/ 290007 w 857340"/>
                <a:gd name="connsiteY22" fmla="*/ 245234 h 819438"/>
                <a:gd name="connsiteX23" fmla="*/ 390876 w 857340"/>
                <a:gd name="connsiteY23" fmla="*/ 24473 h 819438"/>
                <a:gd name="connsiteX24" fmla="*/ 445662 w 857340"/>
                <a:gd name="connsiteY24" fmla="*/ 3649 h 819438"/>
                <a:gd name="connsiteX25" fmla="*/ 466486 w 857340"/>
                <a:gd name="connsiteY25" fmla="*/ 24473 h 81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7340" h="819438">
                  <a:moveTo>
                    <a:pt x="466486" y="24473"/>
                  </a:moveTo>
                  <a:lnTo>
                    <a:pt x="567394" y="245253"/>
                  </a:lnTo>
                  <a:cubicBezTo>
                    <a:pt x="569466" y="250060"/>
                    <a:pt x="574001" y="253349"/>
                    <a:pt x="579214" y="253825"/>
                  </a:cubicBezTo>
                  <a:lnTo>
                    <a:pt x="820368" y="281572"/>
                  </a:lnTo>
                  <a:cubicBezTo>
                    <a:pt x="843151" y="284074"/>
                    <a:pt x="859591" y="304573"/>
                    <a:pt x="857088" y="327356"/>
                  </a:cubicBezTo>
                  <a:cubicBezTo>
                    <a:pt x="855984" y="337411"/>
                    <a:pt x="851245" y="346717"/>
                    <a:pt x="843761" y="353523"/>
                  </a:cubicBezTo>
                  <a:lnTo>
                    <a:pt x="664977" y="517696"/>
                  </a:lnTo>
                  <a:cubicBezTo>
                    <a:pt x="661017" y="521150"/>
                    <a:pt x="659273" y="526498"/>
                    <a:pt x="660434" y="531622"/>
                  </a:cubicBezTo>
                  <a:lnTo>
                    <a:pt x="708564" y="769547"/>
                  </a:lnTo>
                  <a:cubicBezTo>
                    <a:pt x="713240" y="791942"/>
                    <a:pt x="698876" y="813887"/>
                    <a:pt x="676481" y="818564"/>
                  </a:cubicBezTo>
                  <a:cubicBezTo>
                    <a:pt x="666554" y="820636"/>
                    <a:pt x="656211" y="818996"/>
                    <a:pt x="647413" y="813952"/>
                  </a:cubicBezTo>
                  <a:lnTo>
                    <a:pt x="436006" y="694652"/>
                  </a:lnTo>
                  <a:cubicBezTo>
                    <a:pt x="431476" y="692023"/>
                    <a:pt x="425886" y="692023"/>
                    <a:pt x="421356" y="694652"/>
                  </a:cubicBezTo>
                  <a:lnTo>
                    <a:pt x="209901" y="813952"/>
                  </a:lnTo>
                  <a:cubicBezTo>
                    <a:pt x="190029" y="825309"/>
                    <a:pt x="164713" y="818405"/>
                    <a:pt x="153356" y="798533"/>
                  </a:cubicBezTo>
                  <a:cubicBezTo>
                    <a:pt x="148340" y="789755"/>
                    <a:pt x="146705" y="779446"/>
                    <a:pt x="148760" y="769547"/>
                  </a:cubicBezTo>
                  <a:lnTo>
                    <a:pt x="196890" y="531622"/>
                  </a:lnTo>
                  <a:cubicBezTo>
                    <a:pt x="198051" y="526498"/>
                    <a:pt x="196306" y="521150"/>
                    <a:pt x="192347" y="517696"/>
                  </a:cubicBezTo>
                  <a:lnTo>
                    <a:pt x="13601" y="353504"/>
                  </a:lnTo>
                  <a:cubicBezTo>
                    <a:pt x="-3362" y="338106"/>
                    <a:pt x="-4631" y="311872"/>
                    <a:pt x="10768" y="294909"/>
                  </a:cubicBezTo>
                  <a:cubicBezTo>
                    <a:pt x="17583" y="287401"/>
                    <a:pt x="26913" y="282650"/>
                    <a:pt x="36994" y="281552"/>
                  </a:cubicBezTo>
                  <a:lnTo>
                    <a:pt x="278186" y="253806"/>
                  </a:lnTo>
                  <a:cubicBezTo>
                    <a:pt x="283399" y="253330"/>
                    <a:pt x="287934" y="250041"/>
                    <a:pt x="290007" y="245234"/>
                  </a:cubicBezTo>
                  <a:lnTo>
                    <a:pt x="390876" y="24473"/>
                  </a:lnTo>
                  <a:cubicBezTo>
                    <a:pt x="400255" y="3594"/>
                    <a:pt x="424783" y="-5729"/>
                    <a:pt x="445662" y="3649"/>
                  </a:cubicBezTo>
                  <a:cubicBezTo>
                    <a:pt x="454918" y="7807"/>
                    <a:pt x="462328" y="15216"/>
                    <a:pt x="466486" y="24473"/>
                  </a:cubicBezTo>
                  <a:close/>
                </a:path>
              </a:pathLst>
            </a:custGeom>
            <a:grpFill/>
            <a:ln w="9525" cap="flat">
              <a:noFill/>
              <a:prstDash val="solid"/>
              <a:miter/>
            </a:ln>
          </p:spPr>
          <p:txBody>
            <a:bodyPr rtlCol="0" anchor="ctr"/>
            <a:lstStyle/>
            <a:p>
              <a:endParaRPr lang="ja-JP" altLang="en-US"/>
            </a:p>
          </p:txBody>
        </p:sp>
        <p:sp>
          <p:nvSpPr>
            <p:cNvPr id="51" name="Freeform: Shape 50">
              <a:extLst>
                <a:ext uri="{FF2B5EF4-FFF2-40B4-BE49-F238E27FC236}">
                  <a16:creationId xmlns:a16="http://schemas.microsoft.com/office/drawing/2014/main" id="{50CF0595-D344-0C5A-4C09-9063D69C4CAF}"/>
                </a:ext>
              </a:extLst>
            </p:cNvPr>
            <p:cNvSpPr/>
            <p:nvPr/>
          </p:nvSpPr>
          <p:spPr bwMode="gray">
            <a:xfrm>
              <a:off x="10565927" y="1583565"/>
              <a:ext cx="446277" cy="426548"/>
            </a:xfrm>
            <a:custGeom>
              <a:avLst/>
              <a:gdLst>
                <a:gd name="connsiteX0" fmla="*/ 466486 w 857340"/>
                <a:gd name="connsiteY0" fmla="*/ 24473 h 819438"/>
                <a:gd name="connsiteX1" fmla="*/ 567394 w 857340"/>
                <a:gd name="connsiteY1" fmla="*/ 245253 h 819438"/>
                <a:gd name="connsiteX2" fmla="*/ 579214 w 857340"/>
                <a:gd name="connsiteY2" fmla="*/ 253825 h 819438"/>
                <a:gd name="connsiteX3" fmla="*/ 820368 w 857340"/>
                <a:gd name="connsiteY3" fmla="*/ 281572 h 819438"/>
                <a:gd name="connsiteX4" fmla="*/ 857088 w 857340"/>
                <a:gd name="connsiteY4" fmla="*/ 327356 h 819438"/>
                <a:gd name="connsiteX5" fmla="*/ 843761 w 857340"/>
                <a:gd name="connsiteY5" fmla="*/ 353523 h 819438"/>
                <a:gd name="connsiteX6" fmla="*/ 664977 w 857340"/>
                <a:gd name="connsiteY6" fmla="*/ 517696 h 819438"/>
                <a:gd name="connsiteX7" fmla="*/ 660434 w 857340"/>
                <a:gd name="connsiteY7" fmla="*/ 531622 h 819438"/>
                <a:gd name="connsiteX8" fmla="*/ 708564 w 857340"/>
                <a:gd name="connsiteY8" fmla="*/ 769547 h 819438"/>
                <a:gd name="connsiteX9" fmla="*/ 676481 w 857340"/>
                <a:gd name="connsiteY9" fmla="*/ 818564 h 819438"/>
                <a:gd name="connsiteX10" fmla="*/ 647413 w 857340"/>
                <a:gd name="connsiteY10" fmla="*/ 813952 h 819438"/>
                <a:gd name="connsiteX11" fmla="*/ 436006 w 857340"/>
                <a:gd name="connsiteY11" fmla="*/ 694652 h 819438"/>
                <a:gd name="connsiteX12" fmla="*/ 421356 w 857340"/>
                <a:gd name="connsiteY12" fmla="*/ 694652 h 819438"/>
                <a:gd name="connsiteX13" fmla="*/ 209901 w 857340"/>
                <a:gd name="connsiteY13" fmla="*/ 813952 h 819438"/>
                <a:gd name="connsiteX14" fmla="*/ 153356 w 857340"/>
                <a:gd name="connsiteY14" fmla="*/ 798533 h 819438"/>
                <a:gd name="connsiteX15" fmla="*/ 148760 w 857340"/>
                <a:gd name="connsiteY15" fmla="*/ 769547 h 819438"/>
                <a:gd name="connsiteX16" fmla="*/ 196890 w 857340"/>
                <a:gd name="connsiteY16" fmla="*/ 531622 h 819438"/>
                <a:gd name="connsiteX17" fmla="*/ 192347 w 857340"/>
                <a:gd name="connsiteY17" fmla="*/ 517696 h 819438"/>
                <a:gd name="connsiteX18" fmla="*/ 13601 w 857340"/>
                <a:gd name="connsiteY18" fmla="*/ 353504 h 819438"/>
                <a:gd name="connsiteX19" fmla="*/ 10768 w 857340"/>
                <a:gd name="connsiteY19" fmla="*/ 294909 h 819438"/>
                <a:gd name="connsiteX20" fmla="*/ 36994 w 857340"/>
                <a:gd name="connsiteY20" fmla="*/ 281552 h 819438"/>
                <a:gd name="connsiteX21" fmla="*/ 278186 w 857340"/>
                <a:gd name="connsiteY21" fmla="*/ 253806 h 819438"/>
                <a:gd name="connsiteX22" fmla="*/ 290007 w 857340"/>
                <a:gd name="connsiteY22" fmla="*/ 245234 h 819438"/>
                <a:gd name="connsiteX23" fmla="*/ 390876 w 857340"/>
                <a:gd name="connsiteY23" fmla="*/ 24473 h 819438"/>
                <a:gd name="connsiteX24" fmla="*/ 445662 w 857340"/>
                <a:gd name="connsiteY24" fmla="*/ 3649 h 819438"/>
                <a:gd name="connsiteX25" fmla="*/ 466486 w 857340"/>
                <a:gd name="connsiteY25" fmla="*/ 24473 h 81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7340" h="819438">
                  <a:moveTo>
                    <a:pt x="466486" y="24473"/>
                  </a:moveTo>
                  <a:lnTo>
                    <a:pt x="567394" y="245253"/>
                  </a:lnTo>
                  <a:cubicBezTo>
                    <a:pt x="569466" y="250060"/>
                    <a:pt x="574001" y="253349"/>
                    <a:pt x="579214" y="253825"/>
                  </a:cubicBezTo>
                  <a:lnTo>
                    <a:pt x="820368" y="281572"/>
                  </a:lnTo>
                  <a:cubicBezTo>
                    <a:pt x="843151" y="284074"/>
                    <a:pt x="859591" y="304573"/>
                    <a:pt x="857088" y="327356"/>
                  </a:cubicBezTo>
                  <a:cubicBezTo>
                    <a:pt x="855984" y="337411"/>
                    <a:pt x="851245" y="346717"/>
                    <a:pt x="843761" y="353523"/>
                  </a:cubicBezTo>
                  <a:lnTo>
                    <a:pt x="664977" y="517696"/>
                  </a:lnTo>
                  <a:cubicBezTo>
                    <a:pt x="661017" y="521150"/>
                    <a:pt x="659273" y="526498"/>
                    <a:pt x="660434" y="531622"/>
                  </a:cubicBezTo>
                  <a:lnTo>
                    <a:pt x="708564" y="769547"/>
                  </a:lnTo>
                  <a:cubicBezTo>
                    <a:pt x="713240" y="791942"/>
                    <a:pt x="698876" y="813887"/>
                    <a:pt x="676481" y="818564"/>
                  </a:cubicBezTo>
                  <a:cubicBezTo>
                    <a:pt x="666554" y="820636"/>
                    <a:pt x="656211" y="818996"/>
                    <a:pt x="647413" y="813952"/>
                  </a:cubicBezTo>
                  <a:lnTo>
                    <a:pt x="436006" y="694652"/>
                  </a:lnTo>
                  <a:cubicBezTo>
                    <a:pt x="431476" y="692023"/>
                    <a:pt x="425886" y="692023"/>
                    <a:pt x="421356" y="694652"/>
                  </a:cubicBezTo>
                  <a:lnTo>
                    <a:pt x="209901" y="813952"/>
                  </a:lnTo>
                  <a:cubicBezTo>
                    <a:pt x="190029" y="825309"/>
                    <a:pt x="164713" y="818405"/>
                    <a:pt x="153356" y="798533"/>
                  </a:cubicBezTo>
                  <a:cubicBezTo>
                    <a:pt x="148340" y="789755"/>
                    <a:pt x="146705" y="779446"/>
                    <a:pt x="148760" y="769547"/>
                  </a:cubicBezTo>
                  <a:lnTo>
                    <a:pt x="196890" y="531622"/>
                  </a:lnTo>
                  <a:cubicBezTo>
                    <a:pt x="198051" y="526498"/>
                    <a:pt x="196306" y="521150"/>
                    <a:pt x="192347" y="517696"/>
                  </a:cubicBezTo>
                  <a:lnTo>
                    <a:pt x="13601" y="353504"/>
                  </a:lnTo>
                  <a:cubicBezTo>
                    <a:pt x="-3362" y="338106"/>
                    <a:pt x="-4631" y="311872"/>
                    <a:pt x="10768" y="294909"/>
                  </a:cubicBezTo>
                  <a:cubicBezTo>
                    <a:pt x="17583" y="287401"/>
                    <a:pt x="26913" y="282650"/>
                    <a:pt x="36994" y="281552"/>
                  </a:cubicBezTo>
                  <a:lnTo>
                    <a:pt x="278186" y="253806"/>
                  </a:lnTo>
                  <a:cubicBezTo>
                    <a:pt x="283399" y="253330"/>
                    <a:pt x="287934" y="250041"/>
                    <a:pt x="290007" y="245234"/>
                  </a:cubicBezTo>
                  <a:lnTo>
                    <a:pt x="390876" y="24473"/>
                  </a:lnTo>
                  <a:cubicBezTo>
                    <a:pt x="400255" y="3594"/>
                    <a:pt x="424783" y="-5729"/>
                    <a:pt x="445662" y="3649"/>
                  </a:cubicBezTo>
                  <a:cubicBezTo>
                    <a:pt x="454918" y="7807"/>
                    <a:pt x="462328" y="15216"/>
                    <a:pt x="466486" y="24473"/>
                  </a:cubicBezTo>
                  <a:close/>
                </a:path>
              </a:pathLst>
            </a:custGeom>
            <a:grpFill/>
            <a:ln w="9525" cap="flat">
              <a:noFill/>
              <a:prstDash val="solid"/>
              <a:miter/>
            </a:ln>
          </p:spPr>
          <p:txBody>
            <a:bodyPr rtlCol="0" anchor="ctr"/>
            <a:lstStyle/>
            <a:p>
              <a:endParaRPr lang="ja-JP" altLang="en-US"/>
            </a:p>
          </p:txBody>
        </p:sp>
        <p:sp>
          <p:nvSpPr>
            <p:cNvPr id="53" name="Freeform: Shape 52">
              <a:extLst>
                <a:ext uri="{FF2B5EF4-FFF2-40B4-BE49-F238E27FC236}">
                  <a16:creationId xmlns:a16="http://schemas.microsoft.com/office/drawing/2014/main" id="{07128485-2754-77F3-B25F-39167295002D}"/>
                </a:ext>
              </a:extLst>
            </p:cNvPr>
            <p:cNvSpPr/>
            <p:nvPr/>
          </p:nvSpPr>
          <p:spPr bwMode="gray">
            <a:xfrm>
              <a:off x="11058882" y="1583565"/>
              <a:ext cx="446277" cy="426548"/>
            </a:xfrm>
            <a:custGeom>
              <a:avLst/>
              <a:gdLst>
                <a:gd name="connsiteX0" fmla="*/ 466486 w 857340"/>
                <a:gd name="connsiteY0" fmla="*/ 24473 h 819438"/>
                <a:gd name="connsiteX1" fmla="*/ 567394 w 857340"/>
                <a:gd name="connsiteY1" fmla="*/ 245253 h 819438"/>
                <a:gd name="connsiteX2" fmla="*/ 579214 w 857340"/>
                <a:gd name="connsiteY2" fmla="*/ 253825 h 819438"/>
                <a:gd name="connsiteX3" fmla="*/ 820368 w 857340"/>
                <a:gd name="connsiteY3" fmla="*/ 281572 h 819438"/>
                <a:gd name="connsiteX4" fmla="*/ 857088 w 857340"/>
                <a:gd name="connsiteY4" fmla="*/ 327356 h 819438"/>
                <a:gd name="connsiteX5" fmla="*/ 843761 w 857340"/>
                <a:gd name="connsiteY5" fmla="*/ 353523 h 819438"/>
                <a:gd name="connsiteX6" fmla="*/ 664977 w 857340"/>
                <a:gd name="connsiteY6" fmla="*/ 517696 h 819438"/>
                <a:gd name="connsiteX7" fmla="*/ 660434 w 857340"/>
                <a:gd name="connsiteY7" fmla="*/ 531622 h 819438"/>
                <a:gd name="connsiteX8" fmla="*/ 708564 w 857340"/>
                <a:gd name="connsiteY8" fmla="*/ 769547 h 819438"/>
                <a:gd name="connsiteX9" fmla="*/ 676481 w 857340"/>
                <a:gd name="connsiteY9" fmla="*/ 818564 h 819438"/>
                <a:gd name="connsiteX10" fmla="*/ 647413 w 857340"/>
                <a:gd name="connsiteY10" fmla="*/ 813952 h 819438"/>
                <a:gd name="connsiteX11" fmla="*/ 436006 w 857340"/>
                <a:gd name="connsiteY11" fmla="*/ 694652 h 819438"/>
                <a:gd name="connsiteX12" fmla="*/ 421356 w 857340"/>
                <a:gd name="connsiteY12" fmla="*/ 694652 h 819438"/>
                <a:gd name="connsiteX13" fmla="*/ 209901 w 857340"/>
                <a:gd name="connsiteY13" fmla="*/ 813952 h 819438"/>
                <a:gd name="connsiteX14" fmla="*/ 153356 w 857340"/>
                <a:gd name="connsiteY14" fmla="*/ 798533 h 819438"/>
                <a:gd name="connsiteX15" fmla="*/ 148760 w 857340"/>
                <a:gd name="connsiteY15" fmla="*/ 769547 h 819438"/>
                <a:gd name="connsiteX16" fmla="*/ 196890 w 857340"/>
                <a:gd name="connsiteY16" fmla="*/ 531622 h 819438"/>
                <a:gd name="connsiteX17" fmla="*/ 192347 w 857340"/>
                <a:gd name="connsiteY17" fmla="*/ 517696 h 819438"/>
                <a:gd name="connsiteX18" fmla="*/ 13601 w 857340"/>
                <a:gd name="connsiteY18" fmla="*/ 353504 h 819438"/>
                <a:gd name="connsiteX19" fmla="*/ 10768 w 857340"/>
                <a:gd name="connsiteY19" fmla="*/ 294909 h 819438"/>
                <a:gd name="connsiteX20" fmla="*/ 36994 w 857340"/>
                <a:gd name="connsiteY20" fmla="*/ 281552 h 819438"/>
                <a:gd name="connsiteX21" fmla="*/ 278186 w 857340"/>
                <a:gd name="connsiteY21" fmla="*/ 253806 h 819438"/>
                <a:gd name="connsiteX22" fmla="*/ 290007 w 857340"/>
                <a:gd name="connsiteY22" fmla="*/ 245234 h 819438"/>
                <a:gd name="connsiteX23" fmla="*/ 390876 w 857340"/>
                <a:gd name="connsiteY23" fmla="*/ 24473 h 819438"/>
                <a:gd name="connsiteX24" fmla="*/ 445662 w 857340"/>
                <a:gd name="connsiteY24" fmla="*/ 3649 h 819438"/>
                <a:gd name="connsiteX25" fmla="*/ 466486 w 857340"/>
                <a:gd name="connsiteY25" fmla="*/ 24473 h 81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7340" h="819438">
                  <a:moveTo>
                    <a:pt x="466486" y="24473"/>
                  </a:moveTo>
                  <a:lnTo>
                    <a:pt x="567394" y="245253"/>
                  </a:lnTo>
                  <a:cubicBezTo>
                    <a:pt x="569466" y="250060"/>
                    <a:pt x="574001" y="253349"/>
                    <a:pt x="579214" y="253825"/>
                  </a:cubicBezTo>
                  <a:lnTo>
                    <a:pt x="820368" y="281572"/>
                  </a:lnTo>
                  <a:cubicBezTo>
                    <a:pt x="843151" y="284074"/>
                    <a:pt x="859591" y="304573"/>
                    <a:pt x="857088" y="327356"/>
                  </a:cubicBezTo>
                  <a:cubicBezTo>
                    <a:pt x="855984" y="337411"/>
                    <a:pt x="851245" y="346717"/>
                    <a:pt x="843761" y="353523"/>
                  </a:cubicBezTo>
                  <a:lnTo>
                    <a:pt x="664977" y="517696"/>
                  </a:lnTo>
                  <a:cubicBezTo>
                    <a:pt x="661017" y="521150"/>
                    <a:pt x="659273" y="526498"/>
                    <a:pt x="660434" y="531622"/>
                  </a:cubicBezTo>
                  <a:lnTo>
                    <a:pt x="708564" y="769547"/>
                  </a:lnTo>
                  <a:cubicBezTo>
                    <a:pt x="713240" y="791942"/>
                    <a:pt x="698876" y="813887"/>
                    <a:pt x="676481" y="818564"/>
                  </a:cubicBezTo>
                  <a:cubicBezTo>
                    <a:pt x="666554" y="820636"/>
                    <a:pt x="656211" y="818996"/>
                    <a:pt x="647413" y="813952"/>
                  </a:cubicBezTo>
                  <a:lnTo>
                    <a:pt x="436006" y="694652"/>
                  </a:lnTo>
                  <a:cubicBezTo>
                    <a:pt x="431476" y="692023"/>
                    <a:pt x="425886" y="692023"/>
                    <a:pt x="421356" y="694652"/>
                  </a:cubicBezTo>
                  <a:lnTo>
                    <a:pt x="209901" y="813952"/>
                  </a:lnTo>
                  <a:cubicBezTo>
                    <a:pt x="190029" y="825309"/>
                    <a:pt x="164713" y="818405"/>
                    <a:pt x="153356" y="798533"/>
                  </a:cubicBezTo>
                  <a:cubicBezTo>
                    <a:pt x="148340" y="789755"/>
                    <a:pt x="146705" y="779446"/>
                    <a:pt x="148760" y="769547"/>
                  </a:cubicBezTo>
                  <a:lnTo>
                    <a:pt x="196890" y="531622"/>
                  </a:lnTo>
                  <a:cubicBezTo>
                    <a:pt x="198051" y="526498"/>
                    <a:pt x="196306" y="521150"/>
                    <a:pt x="192347" y="517696"/>
                  </a:cubicBezTo>
                  <a:lnTo>
                    <a:pt x="13601" y="353504"/>
                  </a:lnTo>
                  <a:cubicBezTo>
                    <a:pt x="-3362" y="338106"/>
                    <a:pt x="-4631" y="311872"/>
                    <a:pt x="10768" y="294909"/>
                  </a:cubicBezTo>
                  <a:cubicBezTo>
                    <a:pt x="17583" y="287401"/>
                    <a:pt x="26913" y="282650"/>
                    <a:pt x="36994" y="281552"/>
                  </a:cubicBezTo>
                  <a:lnTo>
                    <a:pt x="278186" y="253806"/>
                  </a:lnTo>
                  <a:cubicBezTo>
                    <a:pt x="283399" y="253330"/>
                    <a:pt x="287934" y="250041"/>
                    <a:pt x="290007" y="245234"/>
                  </a:cubicBezTo>
                  <a:lnTo>
                    <a:pt x="390876" y="24473"/>
                  </a:lnTo>
                  <a:cubicBezTo>
                    <a:pt x="400255" y="3594"/>
                    <a:pt x="424783" y="-5729"/>
                    <a:pt x="445662" y="3649"/>
                  </a:cubicBezTo>
                  <a:cubicBezTo>
                    <a:pt x="454918" y="7807"/>
                    <a:pt x="462328" y="15216"/>
                    <a:pt x="466486" y="24473"/>
                  </a:cubicBezTo>
                  <a:close/>
                </a:path>
              </a:pathLst>
            </a:custGeom>
            <a:grpFill/>
            <a:ln w="9525" cap="flat">
              <a:noFill/>
              <a:prstDash val="solid"/>
              <a:miter/>
            </a:ln>
          </p:spPr>
          <p:txBody>
            <a:bodyPr rtlCol="0" anchor="ctr"/>
            <a:lstStyle/>
            <a:p>
              <a:endParaRPr lang="ja-JP" altLang="en-US"/>
            </a:p>
          </p:txBody>
        </p:sp>
      </p:grpSp>
      <p:sp>
        <p:nvSpPr>
          <p:cNvPr id="42" name="Rectangle 41">
            <a:extLst>
              <a:ext uri="{FF2B5EF4-FFF2-40B4-BE49-F238E27FC236}">
                <a16:creationId xmlns:a16="http://schemas.microsoft.com/office/drawing/2014/main" id="{BBF5D54F-5384-EF42-6646-22B31A709F15}"/>
              </a:ext>
            </a:extLst>
          </p:cNvPr>
          <p:cNvSpPr/>
          <p:nvPr/>
        </p:nvSpPr>
        <p:spPr>
          <a:xfrm>
            <a:off x="10165428" y="762091"/>
            <a:ext cx="1348021" cy="202747"/>
          </a:xfrm>
          <a:prstGeom prst="rect">
            <a:avLst/>
          </a:prstGeom>
          <a:noFill/>
          <a:extLst>
            <a:ext uri="{909E8E84-426E-40DD-AFC4-6F175D3DCCD1}">
              <a14:hiddenFill xmlns:a14="http://schemas.microsoft.com/office/drawing/2010/main">
                <a:solidFill>
                  <a:srgbClr val="FFFFFF"/>
                </a:solidFill>
              </a14:hiddenFill>
            </a:ext>
          </a:extLst>
        </p:spPr>
        <p:txBody>
          <a:bodyPr wrap="none" lIns="0" tIns="0" rIns="0" bIns="21600" rtlCol="0" anchor="ctr">
            <a:noAutofit/>
          </a:bodyPr>
          <a:lstStyle/>
          <a:p>
            <a:pPr defTabSz="914385"/>
            <a:r>
              <a:rPr kumimoji="1" lang="ja-JP" altLang="en-US" sz="1400" spc="67" dirty="0">
                <a:latin typeface="BIZ UDPゴシック" panose="020B0400000000000000" pitchFamily="50" charset="-128"/>
                <a:ea typeface="BIZ UDPゴシック" panose="020B0400000000000000" pitchFamily="50" charset="-128"/>
                <a:sym typeface="BIZ UDPゴシック" panose="020B0400000000000000" pitchFamily="50" charset="-128"/>
              </a:rPr>
              <a:t>自主学習も可</a:t>
            </a:r>
            <a:endParaRPr kumimoji="1" lang="en-US" altLang="ja-JP" sz="1400" spc="67"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47" name="Freeform: Shape 46">
            <a:extLst>
              <a:ext uri="{FF2B5EF4-FFF2-40B4-BE49-F238E27FC236}">
                <a16:creationId xmlns:a16="http://schemas.microsoft.com/office/drawing/2014/main" id="{501FBFE7-4901-8551-3B1A-784C5367D6FF}"/>
              </a:ext>
            </a:extLst>
          </p:cNvPr>
          <p:cNvSpPr/>
          <p:nvPr/>
        </p:nvSpPr>
        <p:spPr bwMode="gray">
          <a:xfrm>
            <a:off x="9636417" y="762091"/>
            <a:ext cx="212124" cy="202747"/>
          </a:xfrm>
          <a:custGeom>
            <a:avLst/>
            <a:gdLst>
              <a:gd name="connsiteX0" fmla="*/ 466486 w 857340"/>
              <a:gd name="connsiteY0" fmla="*/ 24473 h 819438"/>
              <a:gd name="connsiteX1" fmla="*/ 567394 w 857340"/>
              <a:gd name="connsiteY1" fmla="*/ 245253 h 819438"/>
              <a:gd name="connsiteX2" fmla="*/ 579214 w 857340"/>
              <a:gd name="connsiteY2" fmla="*/ 253825 h 819438"/>
              <a:gd name="connsiteX3" fmla="*/ 820368 w 857340"/>
              <a:gd name="connsiteY3" fmla="*/ 281572 h 819438"/>
              <a:gd name="connsiteX4" fmla="*/ 857088 w 857340"/>
              <a:gd name="connsiteY4" fmla="*/ 327356 h 819438"/>
              <a:gd name="connsiteX5" fmla="*/ 843761 w 857340"/>
              <a:gd name="connsiteY5" fmla="*/ 353523 h 819438"/>
              <a:gd name="connsiteX6" fmla="*/ 664977 w 857340"/>
              <a:gd name="connsiteY6" fmla="*/ 517696 h 819438"/>
              <a:gd name="connsiteX7" fmla="*/ 660434 w 857340"/>
              <a:gd name="connsiteY7" fmla="*/ 531622 h 819438"/>
              <a:gd name="connsiteX8" fmla="*/ 708564 w 857340"/>
              <a:gd name="connsiteY8" fmla="*/ 769547 h 819438"/>
              <a:gd name="connsiteX9" fmla="*/ 676481 w 857340"/>
              <a:gd name="connsiteY9" fmla="*/ 818564 h 819438"/>
              <a:gd name="connsiteX10" fmla="*/ 647413 w 857340"/>
              <a:gd name="connsiteY10" fmla="*/ 813952 h 819438"/>
              <a:gd name="connsiteX11" fmla="*/ 436006 w 857340"/>
              <a:gd name="connsiteY11" fmla="*/ 694652 h 819438"/>
              <a:gd name="connsiteX12" fmla="*/ 421356 w 857340"/>
              <a:gd name="connsiteY12" fmla="*/ 694652 h 819438"/>
              <a:gd name="connsiteX13" fmla="*/ 209901 w 857340"/>
              <a:gd name="connsiteY13" fmla="*/ 813952 h 819438"/>
              <a:gd name="connsiteX14" fmla="*/ 153356 w 857340"/>
              <a:gd name="connsiteY14" fmla="*/ 798533 h 819438"/>
              <a:gd name="connsiteX15" fmla="*/ 148760 w 857340"/>
              <a:gd name="connsiteY15" fmla="*/ 769547 h 819438"/>
              <a:gd name="connsiteX16" fmla="*/ 196890 w 857340"/>
              <a:gd name="connsiteY16" fmla="*/ 531622 h 819438"/>
              <a:gd name="connsiteX17" fmla="*/ 192347 w 857340"/>
              <a:gd name="connsiteY17" fmla="*/ 517696 h 819438"/>
              <a:gd name="connsiteX18" fmla="*/ 13601 w 857340"/>
              <a:gd name="connsiteY18" fmla="*/ 353504 h 819438"/>
              <a:gd name="connsiteX19" fmla="*/ 10768 w 857340"/>
              <a:gd name="connsiteY19" fmla="*/ 294909 h 819438"/>
              <a:gd name="connsiteX20" fmla="*/ 36994 w 857340"/>
              <a:gd name="connsiteY20" fmla="*/ 281552 h 819438"/>
              <a:gd name="connsiteX21" fmla="*/ 278186 w 857340"/>
              <a:gd name="connsiteY21" fmla="*/ 253806 h 819438"/>
              <a:gd name="connsiteX22" fmla="*/ 290007 w 857340"/>
              <a:gd name="connsiteY22" fmla="*/ 245234 h 819438"/>
              <a:gd name="connsiteX23" fmla="*/ 390876 w 857340"/>
              <a:gd name="connsiteY23" fmla="*/ 24473 h 819438"/>
              <a:gd name="connsiteX24" fmla="*/ 445662 w 857340"/>
              <a:gd name="connsiteY24" fmla="*/ 3649 h 819438"/>
              <a:gd name="connsiteX25" fmla="*/ 466486 w 857340"/>
              <a:gd name="connsiteY25" fmla="*/ 24473 h 81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7340" h="819438">
                <a:moveTo>
                  <a:pt x="466486" y="24473"/>
                </a:moveTo>
                <a:lnTo>
                  <a:pt x="567394" y="245253"/>
                </a:lnTo>
                <a:cubicBezTo>
                  <a:pt x="569466" y="250060"/>
                  <a:pt x="574001" y="253349"/>
                  <a:pt x="579214" y="253825"/>
                </a:cubicBezTo>
                <a:lnTo>
                  <a:pt x="820368" y="281572"/>
                </a:lnTo>
                <a:cubicBezTo>
                  <a:pt x="843151" y="284074"/>
                  <a:pt x="859591" y="304573"/>
                  <a:pt x="857088" y="327356"/>
                </a:cubicBezTo>
                <a:cubicBezTo>
                  <a:pt x="855984" y="337411"/>
                  <a:pt x="851245" y="346717"/>
                  <a:pt x="843761" y="353523"/>
                </a:cubicBezTo>
                <a:lnTo>
                  <a:pt x="664977" y="517696"/>
                </a:lnTo>
                <a:cubicBezTo>
                  <a:pt x="661017" y="521150"/>
                  <a:pt x="659273" y="526498"/>
                  <a:pt x="660434" y="531622"/>
                </a:cubicBezTo>
                <a:lnTo>
                  <a:pt x="708564" y="769547"/>
                </a:lnTo>
                <a:cubicBezTo>
                  <a:pt x="713240" y="791942"/>
                  <a:pt x="698876" y="813887"/>
                  <a:pt x="676481" y="818564"/>
                </a:cubicBezTo>
                <a:cubicBezTo>
                  <a:pt x="666554" y="820636"/>
                  <a:pt x="656211" y="818996"/>
                  <a:pt x="647413" y="813952"/>
                </a:cubicBezTo>
                <a:lnTo>
                  <a:pt x="436006" y="694652"/>
                </a:lnTo>
                <a:cubicBezTo>
                  <a:pt x="431476" y="692023"/>
                  <a:pt x="425886" y="692023"/>
                  <a:pt x="421356" y="694652"/>
                </a:cubicBezTo>
                <a:lnTo>
                  <a:pt x="209901" y="813952"/>
                </a:lnTo>
                <a:cubicBezTo>
                  <a:pt x="190029" y="825309"/>
                  <a:pt x="164713" y="818405"/>
                  <a:pt x="153356" y="798533"/>
                </a:cubicBezTo>
                <a:cubicBezTo>
                  <a:pt x="148340" y="789755"/>
                  <a:pt x="146705" y="779446"/>
                  <a:pt x="148760" y="769547"/>
                </a:cubicBezTo>
                <a:lnTo>
                  <a:pt x="196890" y="531622"/>
                </a:lnTo>
                <a:cubicBezTo>
                  <a:pt x="198051" y="526498"/>
                  <a:pt x="196306" y="521150"/>
                  <a:pt x="192347" y="517696"/>
                </a:cubicBezTo>
                <a:lnTo>
                  <a:pt x="13601" y="353504"/>
                </a:lnTo>
                <a:cubicBezTo>
                  <a:pt x="-3362" y="338106"/>
                  <a:pt x="-4631" y="311872"/>
                  <a:pt x="10768" y="294909"/>
                </a:cubicBezTo>
                <a:cubicBezTo>
                  <a:pt x="17583" y="287401"/>
                  <a:pt x="26913" y="282650"/>
                  <a:pt x="36994" y="281552"/>
                </a:cubicBezTo>
                <a:lnTo>
                  <a:pt x="278186" y="253806"/>
                </a:lnTo>
                <a:cubicBezTo>
                  <a:pt x="283399" y="253330"/>
                  <a:pt x="287934" y="250041"/>
                  <a:pt x="290007" y="245234"/>
                </a:cubicBezTo>
                <a:lnTo>
                  <a:pt x="390876" y="24473"/>
                </a:lnTo>
                <a:cubicBezTo>
                  <a:pt x="400255" y="3594"/>
                  <a:pt x="424783" y="-5729"/>
                  <a:pt x="445662" y="3649"/>
                </a:cubicBezTo>
                <a:cubicBezTo>
                  <a:pt x="454918" y="7807"/>
                  <a:pt x="462328" y="15216"/>
                  <a:pt x="466486" y="24473"/>
                </a:cubicBezTo>
                <a:close/>
              </a:path>
            </a:pathLst>
          </a:custGeom>
          <a:solidFill>
            <a:srgbClr val="FFC295"/>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ja-JP" altLang="en-US"/>
          </a:p>
        </p:txBody>
      </p:sp>
      <p:cxnSp>
        <p:nvCxnSpPr>
          <p:cNvPr id="48" name="Straight Connector 47">
            <a:extLst>
              <a:ext uri="{FF2B5EF4-FFF2-40B4-BE49-F238E27FC236}">
                <a16:creationId xmlns:a16="http://schemas.microsoft.com/office/drawing/2014/main" id="{10BF5D57-C324-B667-A6EE-19C978195C06}"/>
              </a:ext>
            </a:extLst>
          </p:cNvPr>
          <p:cNvCxnSpPr/>
          <p:nvPr/>
        </p:nvCxnSpPr>
        <p:spPr>
          <a:xfrm>
            <a:off x="9402106" y="437056"/>
            <a:ext cx="2111343" cy="0"/>
          </a:xfrm>
          <a:prstGeom prst="line">
            <a:avLst/>
          </a:prstGeom>
          <a:ln w="6350" cap="flat" cmpd="sng" algn="ctr">
            <a:solidFill>
              <a:srgbClr val="9A9A9A"/>
            </a:solidFill>
            <a:prstDash val="sysDot"/>
            <a:miter lim="800000"/>
            <a:headEnd type="none" w="med" len="med"/>
            <a:tailEnd type="none" w="med" len="med"/>
          </a:ln>
          <a:extLst>
            <a:ext uri="{909E8E84-426E-40DD-AFC4-6F175D3DCCD1}">
              <a14:hiddenFill xmlns:a14="http://schemas.microsoft.com/office/drawing/2010/main">
                <a:solidFill>
                  <a:schemeClr val="bg2"/>
                </a:solidFill>
              </a14:hiddenFill>
            </a:ext>
          </a:extLst>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0AEF096-31B9-342D-1A2F-A2BD57095B89}"/>
              </a:ext>
            </a:extLst>
          </p:cNvPr>
          <p:cNvCxnSpPr/>
          <p:nvPr/>
        </p:nvCxnSpPr>
        <p:spPr>
          <a:xfrm>
            <a:off x="9402106" y="721329"/>
            <a:ext cx="2111343" cy="0"/>
          </a:xfrm>
          <a:prstGeom prst="line">
            <a:avLst/>
          </a:prstGeom>
          <a:ln w="6350" cap="flat" cmpd="sng" algn="ctr">
            <a:solidFill>
              <a:srgbClr val="9A9A9A"/>
            </a:solidFill>
            <a:prstDash val="sysDot"/>
            <a:miter lim="800000"/>
            <a:headEnd type="none" w="med" len="med"/>
            <a:tailEnd type="none" w="med" len="med"/>
          </a:ln>
          <a:extLst>
            <a:ext uri="{909E8E84-426E-40DD-AFC4-6F175D3DCCD1}">
              <a14:hiddenFill xmlns:a14="http://schemas.microsoft.com/office/drawing/2010/main">
                <a:solidFill>
                  <a:schemeClr val="bg2"/>
                </a:solidFill>
              </a14:hiddenFill>
            </a:ext>
          </a:ex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94209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26379542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a:lstStyle/>
          <a:p>
            <a:r>
              <a:rPr lang="ja-JP" altLang="en-US" dirty="0">
                <a:latin typeface="BIZ UDPゴシック" panose="020B0400000000000000" pitchFamily="50" charset="-128"/>
                <a:ea typeface="BIZ UDPゴシック" panose="020B0400000000000000" pitchFamily="50" charset="-128"/>
                <a:sym typeface="BIZ UDPゴシック" panose="020B0400000000000000" pitchFamily="50" charset="-128"/>
              </a:rPr>
              <a:t>講師の説明例文</a:t>
            </a:r>
            <a:r>
              <a:rPr lang="en-US" altLang="ja-JP" dirty="0"/>
              <a:t>(</a:t>
            </a:r>
            <a:r>
              <a:rPr lang="ja-JP" altLang="en-US" dirty="0"/>
              <a:t>教材 </a:t>
            </a:r>
            <a:r>
              <a:rPr lang="en-US" altLang="ja-JP" dirty="0"/>
              <a:t>P61)</a:t>
            </a:r>
            <a:endParaRPr lang="en-US"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latin typeface="BIZ UDPゴシック" panose="020B0400000000000000" pitchFamily="50" charset="-128"/>
                <a:ea typeface="BIZ UDPゴシック" panose="020B0400000000000000" pitchFamily="50" charset="-128"/>
                <a:sym typeface="BIZ UDPゴシック" panose="020B0400000000000000" pitchFamily="50" charset="-128"/>
              </a:rPr>
              <a:pPr/>
              <a:t>69</a:t>
            </a:fld>
            <a:endParaRPr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1" name="TextBox 10">
            <a:extLst>
              <a:ext uri="{FF2B5EF4-FFF2-40B4-BE49-F238E27FC236}">
                <a16:creationId xmlns:a16="http://schemas.microsoft.com/office/drawing/2014/main" id="{D0660542-549A-468D-B95E-E57D51D11222}"/>
              </a:ext>
            </a:extLst>
          </p:cNvPr>
          <p:cNvSpPr txBox="1"/>
          <p:nvPr/>
        </p:nvSpPr>
        <p:spPr>
          <a:xfrm>
            <a:off x="5576552" y="1231714"/>
            <a:ext cx="6278451" cy="736805"/>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デジタル技術の発展によって、私たちの生活は大きく変化しており、</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私たちの生活を便利に、そして豊かにしてくれる可能性が広がっています。</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デジタル技術を活用すると何ができるのか、パート５で学んでいきましょう。</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2" name="Rectangle: Rounded Corners 1">
            <a:extLst>
              <a:ext uri="{FF2B5EF4-FFF2-40B4-BE49-F238E27FC236}">
                <a16:creationId xmlns:a16="http://schemas.microsoft.com/office/drawing/2014/main" id="{F649E757-2082-80FF-E3A3-D0A024AA407B}"/>
              </a:ext>
            </a:extLst>
          </p:cNvPr>
          <p:cNvSpPr/>
          <p:nvPr/>
        </p:nvSpPr>
        <p:spPr bwMode="gray">
          <a:xfrm>
            <a:off x="5576552" y="2028785"/>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grpSp>
        <p:nvGrpSpPr>
          <p:cNvPr id="5" name="Group 4">
            <a:extLst>
              <a:ext uri="{FF2B5EF4-FFF2-40B4-BE49-F238E27FC236}">
                <a16:creationId xmlns:a16="http://schemas.microsoft.com/office/drawing/2014/main" id="{E8BFA579-7A7B-5250-D869-DF90CC5EAA16}"/>
              </a:ext>
            </a:extLst>
          </p:cNvPr>
          <p:cNvGrpSpPr/>
          <p:nvPr/>
        </p:nvGrpSpPr>
        <p:grpSpPr bwMode="blackGray">
          <a:xfrm>
            <a:off x="0" y="4940300"/>
            <a:ext cx="12192000" cy="1409700"/>
            <a:chOff x="0" y="4876800"/>
            <a:chExt cx="12192000" cy="1409700"/>
          </a:xfrm>
        </p:grpSpPr>
        <p:sp>
          <p:nvSpPr>
            <p:cNvPr id="7" name="Rectangle 6">
              <a:extLst>
                <a:ext uri="{FF2B5EF4-FFF2-40B4-BE49-F238E27FC236}">
                  <a16:creationId xmlns:a16="http://schemas.microsoft.com/office/drawing/2014/main" id="{FF44C689-4128-D7B6-DE22-7ECEE71508BE}"/>
                </a:ext>
              </a:extLst>
            </p:cNvPr>
            <p:cNvSpPr/>
            <p:nvPr/>
          </p:nvSpPr>
          <p:spPr bwMode="blackGray">
            <a:xfrm>
              <a:off x="0" y="5016500"/>
              <a:ext cx="12192000" cy="1270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24000" lvl="1" indent="-216000">
                <a:buClr>
                  <a:schemeClr val="tx2"/>
                </a:buClr>
                <a:buFont typeface="Trebuchet MS" panose="020B0603020202020204" pitchFamily="34" charset="0"/>
                <a:buChar char="•"/>
              </a:pPr>
              <a:endParaRPr lang="en-US" altLang="ja-JP"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sp>
          <p:nvSpPr>
            <p:cNvPr id="8" name="Rectangle 7">
              <a:extLst>
                <a:ext uri="{FF2B5EF4-FFF2-40B4-BE49-F238E27FC236}">
                  <a16:creationId xmlns:a16="http://schemas.microsoft.com/office/drawing/2014/main" id="{A3D29034-0FD6-258B-F8BE-2980DA7634E4}"/>
                </a:ext>
              </a:extLst>
            </p:cNvPr>
            <p:cNvSpPr/>
            <p:nvPr/>
          </p:nvSpPr>
          <p:spPr bwMode="blackGray">
            <a:xfrm>
              <a:off x="566487" y="5328335"/>
              <a:ext cx="11059026" cy="831544"/>
            </a:xfrm>
            <a:prstGeom prst="rect">
              <a:avLst/>
            </a:prstGeom>
            <a:noFill/>
            <a:ln>
              <a:noFill/>
            </a:ln>
            <a:extLst>
              <a:ext uri="{909E8E84-426E-40DD-AFC4-6F175D3DCCD1}">
                <a14:hiddenFill xmlns:a14="http://schemas.microsoft.com/office/drawing/2010/main">
                  <a:solidFill>
                    <a:srgbClr val="FFFFFF"/>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324000" lvl="1" indent="-216000">
                <a:buClr>
                  <a:schemeClr val="tx2"/>
                </a:buClr>
                <a:buFont typeface="Trebuchet MS" panose="020B0603020202020204" pitchFamily="34" charset="0"/>
                <a:buChar char="•"/>
              </a:pP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デジタル技術は私たちの生活に不可欠であり、安全に利用すれば、便利な面も多く存在します。トラブルに巻きこまれないよう、利用を避けてしまうのではなく、受講者が前向きに活用できるよう、</a:t>
              </a:r>
              <a:r>
                <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PART5</a:t>
              </a: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では明るい側面に焦点を当てることを意識して伝えましょう。</a:t>
              </a:r>
              <a:endPar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grpSp>
          <p:nvGrpSpPr>
            <p:cNvPr id="10" name="Group 9">
              <a:extLst>
                <a:ext uri="{FF2B5EF4-FFF2-40B4-BE49-F238E27FC236}">
                  <a16:creationId xmlns:a16="http://schemas.microsoft.com/office/drawing/2014/main" id="{0E93153C-3E88-BAD7-7BB8-636A0F48ED14}"/>
                </a:ext>
              </a:extLst>
            </p:cNvPr>
            <p:cNvGrpSpPr/>
            <p:nvPr/>
          </p:nvGrpSpPr>
          <p:grpSpPr bwMode="blackGray">
            <a:xfrm>
              <a:off x="566487" y="4876800"/>
              <a:ext cx="2938713" cy="378884"/>
              <a:chOff x="566487" y="4826000"/>
              <a:chExt cx="2938713" cy="378884"/>
            </a:xfrm>
          </p:grpSpPr>
          <p:sp>
            <p:nvSpPr>
              <p:cNvPr id="13" name="Rectangle: Rounded Corners 12">
                <a:extLst>
                  <a:ext uri="{FF2B5EF4-FFF2-40B4-BE49-F238E27FC236}">
                    <a16:creationId xmlns:a16="http://schemas.microsoft.com/office/drawing/2014/main" id="{D0B87D5C-6354-58E0-7D65-57ADD8B80A03}"/>
                  </a:ext>
                </a:extLst>
              </p:cNvPr>
              <p:cNvSpPr/>
              <p:nvPr/>
            </p:nvSpPr>
            <p:spPr bwMode="blackGray">
              <a:xfrm>
                <a:off x="566487" y="4826000"/>
                <a:ext cx="2938713" cy="378884"/>
              </a:xfrm>
              <a:prstGeom prst="roundRect">
                <a:avLst>
                  <a:gd name="adj" fmla="val 50000"/>
                </a:avLst>
              </a:prstGeom>
              <a:solidFill>
                <a:srgbClr val="FF86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lnSpc>
                    <a:spcPct val="90000"/>
                  </a:lnSpc>
                  <a:spcAft>
                    <a:spcPts val="600"/>
                  </a:spcAft>
                </a:pPr>
                <a:r>
                  <a:rPr lang="ja-JP" altLang="en-US"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rPr>
                  <a:t>講義で意識したいポイント</a:t>
                </a:r>
                <a:endParaRPr lang="en-US" altLang="ja-JP"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endParaRPr>
              </a:p>
            </p:txBody>
          </p:sp>
          <p:grpSp>
            <p:nvGrpSpPr>
              <p:cNvPr id="14" name="Group 13">
                <a:extLst>
                  <a:ext uri="{FF2B5EF4-FFF2-40B4-BE49-F238E27FC236}">
                    <a16:creationId xmlns:a16="http://schemas.microsoft.com/office/drawing/2014/main" id="{18876737-548A-09B2-3A30-90269F880D3F}"/>
                  </a:ext>
                </a:extLst>
              </p:cNvPr>
              <p:cNvGrpSpPr/>
              <p:nvPr/>
            </p:nvGrpSpPr>
            <p:grpSpPr bwMode="blackGray">
              <a:xfrm>
                <a:off x="608545" y="4861987"/>
                <a:ext cx="306910" cy="306910"/>
                <a:chOff x="608545" y="4873942"/>
                <a:chExt cx="306910" cy="306910"/>
              </a:xfrm>
            </p:grpSpPr>
            <p:sp>
              <p:nvSpPr>
                <p:cNvPr id="15" name="Oval 16">
                  <a:extLst>
                    <a:ext uri="{FF2B5EF4-FFF2-40B4-BE49-F238E27FC236}">
                      <a16:creationId xmlns:a16="http://schemas.microsoft.com/office/drawing/2014/main" id="{0BB9DBA8-C9E8-E26D-B94B-5A5953DF7573}"/>
                    </a:ext>
                  </a:extLst>
                </p:cNvPr>
                <p:cNvSpPr>
                  <a:spLocks noChangeArrowheads="1"/>
                </p:cNvSpPr>
                <p:nvPr/>
              </p:nvSpPr>
              <p:spPr bwMode="blackGray">
                <a:xfrm>
                  <a:off x="608545" y="4873942"/>
                  <a:ext cx="306910" cy="30691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6" name="Freeform 17">
                  <a:extLst>
                    <a:ext uri="{FF2B5EF4-FFF2-40B4-BE49-F238E27FC236}">
                      <a16:creationId xmlns:a16="http://schemas.microsoft.com/office/drawing/2014/main" id="{A405D396-C40B-A8A0-6B44-95F6C5045F9F}"/>
                    </a:ext>
                  </a:extLst>
                </p:cNvPr>
                <p:cNvSpPr>
                  <a:spLocks/>
                </p:cNvSpPr>
                <p:nvPr/>
              </p:nvSpPr>
              <p:spPr bwMode="blackGray">
                <a:xfrm>
                  <a:off x="686176" y="4953378"/>
                  <a:ext cx="151650" cy="146233"/>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FF862C"/>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pSp>
      <p:sp>
        <p:nvSpPr>
          <p:cNvPr id="17" name="Rectangle: Rounded Corners 16">
            <a:extLst>
              <a:ext uri="{FF2B5EF4-FFF2-40B4-BE49-F238E27FC236}">
                <a16:creationId xmlns:a16="http://schemas.microsoft.com/office/drawing/2014/main" id="{6BDFB7BE-838F-45B6-8920-ED05926981C1}"/>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8CBA1443-5592-400D-A6FA-6B15B0C4F929}"/>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20" name="Rectangle 23">
            <a:extLst>
              <a:ext uri="{FF2B5EF4-FFF2-40B4-BE49-F238E27FC236}">
                <a16:creationId xmlns:a16="http://schemas.microsoft.com/office/drawing/2014/main" id="{2914B525-165C-4081-BB6D-D939D4DC2EA3}"/>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21" name="Picture 20">
            <a:extLst>
              <a:ext uri="{FF2B5EF4-FFF2-40B4-BE49-F238E27FC236}">
                <a16:creationId xmlns:a16="http://schemas.microsoft.com/office/drawing/2014/main" id="{E1106195-F9BB-4610-A9C1-AD72B1EC6518}"/>
              </a:ext>
            </a:extLst>
          </p:cNvPr>
          <p:cNvPicPr>
            <a:picLocks noChangeAspect="1"/>
          </p:cNvPicPr>
          <p:nvPr/>
        </p:nvPicPr>
        <p:blipFill rotWithShape="1">
          <a:blip r:embed="rId6"/>
          <a:srcRect l="360" t="961" r="1563"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33449655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42704145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a:lstStyle/>
          <a:p>
            <a:r>
              <a:rPr lang="ja-JP" altLang="en-US" dirty="0">
                <a:latin typeface="BIZ UDPゴシック" panose="020B0400000000000000" pitchFamily="50" charset="-128"/>
                <a:ea typeface="BIZ UDPゴシック" panose="020B0400000000000000" pitchFamily="50" charset="-128"/>
                <a:sym typeface="BIZ UDPゴシック" panose="020B0400000000000000" pitchFamily="50" charset="-128"/>
              </a:rPr>
              <a:t>講師の説明例文</a:t>
            </a:r>
            <a:r>
              <a:rPr lang="en-US" altLang="ja-JP" dirty="0"/>
              <a:t>(</a:t>
            </a:r>
            <a:r>
              <a:rPr lang="ja-JP" altLang="en-US" dirty="0"/>
              <a:t>教材 </a:t>
            </a:r>
            <a:r>
              <a:rPr lang="en-US" altLang="ja-JP" dirty="0"/>
              <a:t>P62)</a:t>
            </a:r>
            <a:endParaRPr lang="en-US"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latin typeface="BIZ UDPゴシック" panose="020B0400000000000000" pitchFamily="50" charset="-128"/>
                <a:ea typeface="BIZ UDPゴシック" panose="020B0400000000000000" pitchFamily="50" charset="-128"/>
                <a:sym typeface="BIZ UDPゴシック" panose="020B0400000000000000" pitchFamily="50" charset="-128"/>
              </a:rPr>
              <a:pPr/>
              <a:t>70</a:t>
            </a:fld>
            <a:endParaRPr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0" name="TextBox 9">
            <a:extLst>
              <a:ext uri="{FF2B5EF4-FFF2-40B4-BE49-F238E27FC236}">
                <a16:creationId xmlns:a16="http://schemas.microsoft.com/office/drawing/2014/main" id="{DCA87BE8-62A7-4CE0-8F29-6AF9BB4E7D00}"/>
              </a:ext>
            </a:extLst>
          </p:cNvPr>
          <p:cNvSpPr txBox="1"/>
          <p:nvPr/>
        </p:nvSpPr>
        <p:spPr>
          <a:xfrm>
            <a:off x="5576552" y="1231714"/>
            <a:ext cx="6278451" cy="3063596"/>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デジタル技術はこれまで進化し続けてきました。</a:t>
            </a:r>
          </a:p>
          <a:p>
            <a:pPr>
              <a:lnSpc>
                <a:spcPct val="120000"/>
              </a:lnSpc>
            </a:pPr>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まず、インターネットや携帯電話の普及によって、メールや情報の検索、</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インターネット通販ができるようになりました。</a:t>
            </a:r>
          </a:p>
          <a:p>
            <a:pPr>
              <a:lnSpc>
                <a:spcPct val="120000"/>
              </a:lnSpc>
            </a:pP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次に、スマートフォンの普及が大きな変化をもたらしました。</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SNS</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や地図アプリ、音楽配信、ソーシャルゲーム、ニュースアプリなどが</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一般的になりました。</a:t>
            </a:r>
          </a:p>
          <a:p>
            <a:pPr>
              <a:lnSpc>
                <a:spcPct val="120000"/>
              </a:lnSpc>
            </a:pP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さらに、スマートホーム、フードデリバリーのように生活を便利にする</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デジタルサービスや、</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VR/AR</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AI</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のように今後の社会を大きく変える</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可能性がある新たな技術が登場し、これらは更なる進化を続けています。</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2" name="Rectangle: Rounded Corners 1">
            <a:extLst>
              <a:ext uri="{FF2B5EF4-FFF2-40B4-BE49-F238E27FC236}">
                <a16:creationId xmlns:a16="http://schemas.microsoft.com/office/drawing/2014/main" id="{206CB86F-B249-3256-2447-CBE2FB7EB553}"/>
              </a:ext>
            </a:extLst>
          </p:cNvPr>
          <p:cNvSpPr/>
          <p:nvPr/>
        </p:nvSpPr>
        <p:spPr bwMode="gray">
          <a:xfrm>
            <a:off x="5576552" y="4335770"/>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9" name="Rectangle: Rounded Corners 8">
            <a:extLst>
              <a:ext uri="{FF2B5EF4-FFF2-40B4-BE49-F238E27FC236}">
                <a16:creationId xmlns:a16="http://schemas.microsoft.com/office/drawing/2014/main" id="{B4B2C45E-11AA-4B13-921A-5D6564F9CC7A}"/>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1" name="Rectangle: Rounded Corners 10">
            <a:extLst>
              <a:ext uri="{FF2B5EF4-FFF2-40B4-BE49-F238E27FC236}">
                <a16:creationId xmlns:a16="http://schemas.microsoft.com/office/drawing/2014/main" id="{32DDEE07-16ED-4C77-86C0-DC014181400B}"/>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4" name="Rectangle 23">
            <a:extLst>
              <a:ext uri="{FF2B5EF4-FFF2-40B4-BE49-F238E27FC236}">
                <a16:creationId xmlns:a16="http://schemas.microsoft.com/office/drawing/2014/main" id="{59EC30F6-5CE9-42BC-8892-E0E45D650017}"/>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16" name="Picture 15">
            <a:extLst>
              <a:ext uri="{FF2B5EF4-FFF2-40B4-BE49-F238E27FC236}">
                <a16:creationId xmlns:a16="http://schemas.microsoft.com/office/drawing/2014/main" id="{AAD429C4-38B6-4F88-BBDA-E622272855BA}"/>
              </a:ext>
            </a:extLst>
          </p:cNvPr>
          <p:cNvPicPr>
            <a:picLocks noChangeAspect="1"/>
          </p:cNvPicPr>
          <p:nvPr/>
        </p:nvPicPr>
        <p:blipFill rotWithShape="1">
          <a:blip r:embed="rId6"/>
          <a:srcRect l="360" t="961" r="1563"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30530891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746419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a:lstStyle/>
          <a:p>
            <a:r>
              <a:rPr lang="ja-JP" altLang="en-US" dirty="0">
                <a:latin typeface="BIZ UDPゴシック" panose="020B0400000000000000" pitchFamily="50" charset="-128"/>
                <a:ea typeface="BIZ UDPゴシック" panose="020B0400000000000000" pitchFamily="50" charset="-128"/>
                <a:sym typeface="BIZ UDPゴシック" panose="020B0400000000000000" pitchFamily="50" charset="-128"/>
              </a:rPr>
              <a:t>講師の説明例文</a:t>
            </a:r>
            <a:r>
              <a:rPr lang="en-US" altLang="ja-JP" dirty="0"/>
              <a:t>(</a:t>
            </a:r>
            <a:r>
              <a:rPr lang="ja-JP" altLang="en-US" dirty="0"/>
              <a:t>教材 </a:t>
            </a:r>
            <a:r>
              <a:rPr lang="en-US" altLang="ja-JP" dirty="0"/>
              <a:t>P63)</a:t>
            </a:r>
            <a:endParaRPr lang="en-US"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latin typeface="BIZ UDPゴシック" panose="020B0400000000000000" pitchFamily="50" charset="-128"/>
                <a:ea typeface="BIZ UDPゴシック" panose="020B0400000000000000" pitchFamily="50" charset="-128"/>
                <a:sym typeface="BIZ UDPゴシック" panose="020B0400000000000000" pitchFamily="50" charset="-128"/>
              </a:rPr>
              <a:pPr/>
              <a:t>71</a:t>
            </a:fld>
            <a:endParaRPr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1" name="TextBox 10">
            <a:extLst>
              <a:ext uri="{FF2B5EF4-FFF2-40B4-BE49-F238E27FC236}">
                <a16:creationId xmlns:a16="http://schemas.microsoft.com/office/drawing/2014/main" id="{B333C65F-A191-4716-87D5-A730C55ED032}"/>
              </a:ext>
            </a:extLst>
          </p:cNvPr>
          <p:cNvSpPr txBox="1"/>
          <p:nvPr/>
        </p:nvSpPr>
        <p:spPr>
          <a:xfrm>
            <a:off x="5576552" y="1231714"/>
            <a:ext cx="6278451" cy="2805063"/>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例えば、</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AI</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技術により、</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AI</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が複雑な問題を解決したり、新しいアイデアを</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考えてくれます。</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新しい仮想空間であるメタバース空間では、距離が離れた相手とも、</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現実と変わらない感覚で交流できるようになり、</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AR</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（拡張現実）</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VR</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（仮想現実）などの技術も仮想空間の浸透を後押ししています。</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スマートシティと呼ばれる、都市全体のデータを活用し、人々の生活を</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より便利に安全にする街づくりや、移動手段においても、自動運転により、誰でもどこでも移動しやすい社会の実現が期待されています。</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また</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IoT</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、ロボットとの共生では、人手を必要とする作業にもロボットが</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対応できるようになり、家事や介護、仕事など、日常の生活を手助けして</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くれます。</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2" name="Rectangle: Rounded Corners 1">
            <a:extLst>
              <a:ext uri="{FF2B5EF4-FFF2-40B4-BE49-F238E27FC236}">
                <a16:creationId xmlns:a16="http://schemas.microsoft.com/office/drawing/2014/main" id="{6079B413-74A0-3E97-E45A-4EFFAA9D003A}"/>
              </a:ext>
            </a:extLst>
          </p:cNvPr>
          <p:cNvSpPr/>
          <p:nvPr/>
        </p:nvSpPr>
        <p:spPr bwMode="gray">
          <a:xfrm>
            <a:off x="5576552" y="4077237"/>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grpSp>
        <p:nvGrpSpPr>
          <p:cNvPr id="5" name="Group 4">
            <a:extLst>
              <a:ext uri="{FF2B5EF4-FFF2-40B4-BE49-F238E27FC236}">
                <a16:creationId xmlns:a16="http://schemas.microsoft.com/office/drawing/2014/main" id="{B3D4EF43-1F09-3EBD-49BE-33B839E0773C}"/>
              </a:ext>
            </a:extLst>
          </p:cNvPr>
          <p:cNvGrpSpPr/>
          <p:nvPr/>
        </p:nvGrpSpPr>
        <p:grpSpPr bwMode="blackGray">
          <a:xfrm>
            <a:off x="0" y="4940300"/>
            <a:ext cx="12192000" cy="1409700"/>
            <a:chOff x="0" y="4876800"/>
            <a:chExt cx="12192000" cy="1409700"/>
          </a:xfrm>
        </p:grpSpPr>
        <p:sp>
          <p:nvSpPr>
            <p:cNvPr id="7" name="Rectangle 6">
              <a:extLst>
                <a:ext uri="{FF2B5EF4-FFF2-40B4-BE49-F238E27FC236}">
                  <a16:creationId xmlns:a16="http://schemas.microsoft.com/office/drawing/2014/main" id="{F40C6958-0564-A333-933B-1C49D957AB09}"/>
                </a:ext>
              </a:extLst>
            </p:cNvPr>
            <p:cNvSpPr/>
            <p:nvPr/>
          </p:nvSpPr>
          <p:spPr bwMode="blackGray">
            <a:xfrm>
              <a:off x="0" y="5016500"/>
              <a:ext cx="12192000" cy="1270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24000" lvl="1" indent="-216000">
                <a:buClr>
                  <a:schemeClr val="tx2"/>
                </a:buClr>
                <a:buFont typeface="Trebuchet MS" panose="020B0603020202020204" pitchFamily="34" charset="0"/>
                <a:buChar char="•"/>
              </a:pPr>
              <a:endParaRPr lang="en-US" altLang="ja-JP"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sp>
          <p:nvSpPr>
            <p:cNvPr id="8" name="Rectangle 7">
              <a:extLst>
                <a:ext uri="{FF2B5EF4-FFF2-40B4-BE49-F238E27FC236}">
                  <a16:creationId xmlns:a16="http://schemas.microsoft.com/office/drawing/2014/main" id="{93C5D82C-8C25-1A39-3ACC-FE0445E79446}"/>
                </a:ext>
              </a:extLst>
            </p:cNvPr>
            <p:cNvSpPr/>
            <p:nvPr/>
          </p:nvSpPr>
          <p:spPr bwMode="blackGray">
            <a:xfrm>
              <a:off x="566487" y="5328335"/>
              <a:ext cx="11059026" cy="831544"/>
            </a:xfrm>
            <a:prstGeom prst="rect">
              <a:avLst/>
            </a:prstGeom>
            <a:noFill/>
            <a:ln>
              <a:noFill/>
            </a:ln>
            <a:extLst>
              <a:ext uri="{909E8E84-426E-40DD-AFC4-6F175D3DCCD1}">
                <a14:hiddenFill xmlns:a14="http://schemas.microsoft.com/office/drawing/2010/main">
                  <a:solidFill>
                    <a:srgbClr val="FFFFFF"/>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108000" lvl="1">
                <a:buClr>
                  <a:schemeClr val="tx2"/>
                </a:buClr>
              </a:pP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デジタル技術が発展し続けていること、暮らしを便利にする可能性がひろがっていることを知ってもらいましょう。</a:t>
              </a:r>
              <a:endPar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grpSp>
          <p:nvGrpSpPr>
            <p:cNvPr id="10" name="Group 9">
              <a:extLst>
                <a:ext uri="{FF2B5EF4-FFF2-40B4-BE49-F238E27FC236}">
                  <a16:creationId xmlns:a16="http://schemas.microsoft.com/office/drawing/2014/main" id="{3167CDFE-A507-B60D-B864-2F7523DD833A}"/>
                </a:ext>
              </a:extLst>
            </p:cNvPr>
            <p:cNvGrpSpPr/>
            <p:nvPr/>
          </p:nvGrpSpPr>
          <p:grpSpPr bwMode="blackGray">
            <a:xfrm>
              <a:off x="566487" y="4876800"/>
              <a:ext cx="2938713" cy="378884"/>
              <a:chOff x="566487" y="4826000"/>
              <a:chExt cx="2938713" cy="378884"/>
            </a:xfrm>
          </p:grpSpPr>
          <p:sp>
            <p:nvSpPr>
              <p:cNvPr id="13" name="Rectangle: Rounded Corners 12">
                <a:extLst>
                  <a:ext uri="{FF2B5EF4-FFF2-40B4-BE49-F238E27FC236}">
                    <a16:creationId xmlns:a16="http://schemas.microsoft.com/office/drawing/2014/main" id="{2DC6FC2D-195D-B664-4360-2912E9926C80}"/>
                  </a:ext>
                </a:extLst>
              </p:cNvPr>
              <p:cNvSpPr/>
              <p:nvPr/>
            </p:nvSpPr>
            <p:spPr bwMode="blackGray">
              <a:xfrm>
                <a:off x="566487" y="4826000"/>
                <a:ext cx="2938713" cy="378884"/>
              </a:xfrm>
              <a:prstGeom prst="roundRect">
                <a:avLst>
                  <a:gd name="adj" fmla="val 50000"/>
                </a:avLst>
              </a:prstGeom>
              <a:solidFill>
                <a:srgbClr val="FF86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lnSpc>
                    <a:spcPct val="90000"/>
                  </a:lnSpc>
                  <a:spcAft>
                    <a:spcPts val="600"/>
                  </a:spcAft>
                </a:pPr>
                <a:r>
                  <a:rPr lang="ja-JP" altLang="en-US"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rPr>
                  <a:t>講義で意識したいポイント</a:t>
                </a:r>
                <a:endParaRPr lang="en-US" altLang="ja-JP"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endParaRPr>
              </a:p>
            </p:txBody>
          </p:sp>
          <p:grpSp>
            <p:nvGrpSpPr>
              <p:cNvPr id="14" name="Group 13">
                <a:extLst>
                  <a:ext uri="{FF2B5EF4-FFF2-40B4-BE49-F238E27FC236}">
                    <a16:creationId xmlns:a16="http://schemas.microsoft.com/office/drawing/2014/main" id="{E8381D4C-99DE-AFB7-4F33-FB190B541A17}"/>
                  </a:ext>
                </a:extLst>
              </p:cNvPr>
              <p:cNvGrpSpPr/>
              <p:nvPr/>
            </p:nvGrpSpPr>
            <p:grpSpPr bwMode="blackGray">
              <a:xfrm>
                <a:off x="608545" y="4861987"/>
                <a:ext cx="306910" cy="306910"/>
                <a:chOff x="608545" y="4873942"/>
                <a:chExt cx="306910" cy="306910"/>
              </a:xfrm>
            </p:grpSpPr>
            <p:sp>
              <p:nvSpPr>
                <p:cNvPr id="15" name="Oval 16">
                  <a:extLst>
                    <a:ext uri="{FF2B5EF4-FFF2-40B4-BE49-F238E27FC236}">
                      <a16:creationId xmlns:a16="http://schemas.microsoft.com/office/drawing/2014/main" id="{65357631-D71E-D69A-636C-E44E31B90BFF}"/>
                    </a:ext>
                  </a:extLst>
                </p:cNvPr>
                <p:cNvSpPr>
                  <a:spLocks noChangeArrowheads="1"/>
                </p:cNvSpPr>
                <p:nvPr/>
              </p:nvSpPr>
              <p:spPr bwMode="blackGray">
                <a:xfrm>
                  <a:off x="608545" y="4873942"/>
                  <a:ext cx="306910" cy="30691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6" name="Freeform 17">
                  <a:extLst>
                    <a:ext uri="{FF2B5EF4-FFF2-40B4-BE49-F238E27FC236}">
                      <a16:creationId xmlns:a16="http://schemas.microsoft.com/office/drawing/2014/main" id="{F47B723D-E05D-F0E7-444A-EF89D2095C6A}"/>
                    </a:ext>
                  </a:extLst>
                </p:cNvPr>
                <p:cNvSpPr>
                  <a:spLocks/>
                </p:cNvSpPr>
                <p:nvPr/>
              </p:nvSpPr>
              <p:spPr bwMode="blackGray">
                <a:xfrm>
                  <a:off x="686176" y="4953378"/>
                  <a:ext cx="151650" cy="146233"/>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FF862C"/>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pSp>
      <p:sp>
        <p:nvSpPr>
          <p:cNvPr id="17" name="Rectangle: Rounded Corners 16">
            <a:extLst>
              <a:ext uri="{FF2B5EF4-FFF2-40B4-BE49-F238E27FC236}">
                <a16:creationId xmlns:a16="http://schemas.microsoft.com/office/drawing/2014/main" id="{FFA58EE1-FEEC-4B68-A0B3-E060FA6CF493}"/>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F2420F38-B0F7-4340-9EF2-9E95A73D04EE}"/>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20" name="Rectangle 23">
            <a:extLst>
              <a:ext uri="{FF2B5EF4-FFF2-40B4-BE49-F238E27FC236}">
                <a16:creationId xmlns:a16="http://schemas.microsoft.com/office/drawing/2014/main" id="{80A14129-181A-40F9-85D5-65B361A30C8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21" name="Picture 20">
            <a:extLst>
              <a:ext uri="{FF2B5EF4-FFF2-40B4-BE49-F238E27FC236}">
                <a16:creationId xmlns:a16="http://schemas.microsoft.com/office/drawing/2014/main" id="{5741490E-823D-427B-8534-2AB540AEE348}"/>
              </a:ext>
            </a:extLst>
          </p:cNvPr>
          <p:cNvPicPr>
            <a:picLocks noChangeAspect="1"/>
          </p:cNvPicPr>
          <p:nvPr/>
        </p:nvPicPr>
        <p:blipFill rotWithShape="1">
          <a:blip r:embed="rId6"/>
          <a:srcRect l="360" t="961" r="1563"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6508610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0742448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dirty="0">
                <a:latin typeface="BIZ UDPゴシック" panose="020B0400000000000000" pitchFamily="50" charset="-128"/>
                <a:ea typeface="BIZ UDPゴシック" panose="020B0400000000000000" pitchFamily="50" charset="-128"/>
                <a:sym typeface="BIZ UDPゴシック" panose="020B0400000000000000" pitchFamily="50" charset="-128"/>
              </a:rPr>
              <a:t>講師の説明例文</a:t>
            </a:r>
            <a:r>
              <a:rPr lang="en-US" altLang="ja-JP" dirty="0"/>
              <a:t>(</a:t>
            </a:r>
            <a:r>
              <a:rPr lang="ja-JP" altLang="en-US" dirty="0"/>
              <a:t>教材 </a:t>
            </a:r>
            <a:r>
              <a:rPr lang="en-US" altLang="ja-JP" dirty="0"/>
              <a:t>P64)</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72</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25444"/>
            <a:ext cx="6278451" cy="478272"/>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こうしたデジタル技術を使い、便利なＷＥＢサービスはたくさん存在します。</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みなさんはどれくらい使ったことがあるでしょうか？</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bwMode="gray">
          <a:xfrm>
            <a:off x="5576552" y="1773098"/>
            <a:ext cx="1123950" cy="295021"/>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grpSp>
        <p:nvGrpSpPr>
          <p:cNvPr id="12" name="Group 11">
            <a:extLst>
              <a:ext uri="{FF2B5EF4-FFF2-40B4-BE49-F238E27FC236}">
                <a16:creationId xmlns:a16="http://schemas.microsoft.com/office/drawing/2014/main" id="{2F7861C6-7FFA-49E3-A863-244ECA8DF4F8}"/>
              </a:ext>
            </a:extLst>
          </p:cNvPr>
          <p:cNvGrpSpPr/>
          <p:nvPr/>
        </p:nvGrpSpPr>
        <p:grpSpPr bwMode="blackGray">
          <a:xfrm>
            <a:off x="0" y="4940300"/>
            <a:ext cx="12192000" cy="1409700"/>
            <a:chOff x="0" y="4876800"/>
            <a:chExt cx="12192000" cy="1409700"/>
          </a:xfrm>
        </p:grpSpPr>
        <p:sp>
          <p:nvSpPr>
            <p:cNvPr id="13" name="Rectangle 12">
              <a:extLst>
                <a:ext uri="{FF2B5EF4-FFF2-40B4-BE49-F238E27FC236}">
                  <a16:creationId xmlns:a16="http://schemas.microsoft.com/office/drawing/2014/main" id="{66A44FD4-B646-45F4-B040-DD9F4759BF78}"/>
                </a:ext>
              </a:extLst>
            </p:cNvPr>
            <p:cNvSpPr/>
            <p:nvPr/>
          </p:nvSpPr>
          <p:spPr bwMode="blackGray">
            <a:xfrm>
              <a:off x="0" y="5016500"/>
              <a:ext cx="12192000" cy="1270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24000" lvl="1" indent="-216000">
                <a:buClr>
                  <a:schemeClr val="tx2"/>
                </a:buClr>
                <a:buFont typeface="Trebuchet MS" panose="020B0603020202020204" pitchFamily="34" charset="0"/>
                <a:buChar char="•"/>
              </a:pPr>
              <a:endParaRPr lang="en-US" altLang="ja-JP"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sp>
          <p:nvSpPr>
            <p:cNvPr id="14" name="Rectangle 13">
              <a:extLst>
                <a:ext uri="{FF2B5EF4-FFF2-40B4-BE49-F238E27FC236}">
                  <a16:creationId xmlns:a16="http://schemas.microsoft.com/office/drawing/2014/main" id="{B1B4B05A-9608-47F8-8102-023FD472F304}"/>
                </a:ext>
              </a:extLst>
            </p:cNvPr>
            <p:cNvSpPr/>
            <p:nvPr/>
          </p:nvSpPr>
          <p:spPr bwMode="blackGray">
            <a:xfrm>
              <a:off x="566487" y="5328335"/>
              <a:ext cx="11059026" cy="809342"/>
            </a:xfrm>
            <a:prstGeom prst="rect">
              <a:avLst/>
            </a:prstGeom>
            <a:noFill/>
            <a:ln>
              <a:noFill/>
            </a:ln>
            <a:extLst>
              <a:ext uri="{909E8E84-426E-40DD-AFC4-6F175D3DCCD1}">
                <a14:hiddenFill xmlns:a14="http://schemas.microsoft.com/office/drawing/2010/main">
                  <a:solidFill>
                    <a:srgbClr val="FFFFFF"/>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324000" lvl="1" indent="-216000">
                <a:buClr>
                  <a:schemeClr val="tx2"/>
                </a:buClr>
                <a:buFont typeface="Trebuchet MS" panose="020B0603020202020204" pitchFamily="34" charset="0"/>
                <a:buChar char="•"/>
              </a:pPr>
              <a:r>
                <a:rPr lang="ja-JP" altLang="en-US" sz="1600" b="1" dirty="0">
                  <a:solidFill>
                    <a:sysClr val="windowText" lastClr="000000"/>
                  </a:solidFill>
                  <a:latin typeface="Trebuchet MS" panose="020B0603020202020204" pitchFamily="34" charset="0"/>
                  <a:ea typeface="BIZ UDPゴシック" panose="020B0400000000000000" pitchFamily="50" charset="-128"/>
                  <a:sym typeface="Trebuchet MS" panose="020B0603020202020204" pitchFamily="34" charset="0"/>
                </a:rPr>
                <a:t>使ったことがある</a:t>
              </a:r>
              <a:r>
                <a:rPr lang="en-US" altLang="ja-JP" sz="1600" b="1" dirty="0">
                  <a:solidFill>
                    <a:sysClr val="windowText" lastClr="000000"/>
                  </a:solidFill>
                  <a:latin typeface="Trebuchet MS" panose="020B0603020202020204" pitchFamily="34" charset="0"/>
                  <a:ea typeface="BIZ UDPゴシック" panose="020B0400000000000000" pitchFamily="50" charset="-128"/>
                  <a:sym typeface="Trebuchet MS" panose="020B0603020202020204" pitchFamily="34" charset="0"/>
                </a:rPr>
                <a:t>WEB</a:t>
              </a:r>
              <a:r>
                <a:rPr lang="ja-JP" altLang="en-US" sz="1600" b="1" dirty="0">
                  <a:solidFill>
                    <a:sysClr val="windowText" lastClr="000000"/>
                  </a:solidFill>
                  <a:latin typeface="Trebuchet MS" panose="020B0603020202020204" pitchFamily="34" charset="0"/>
                  <a:ea typeface="BIZ UDPゴシック" panose="020B0400000000000000" pitchFamily="50" charset="-128"/>
                  <a:sym typeface="Trebuchet MS" panose="020B0603020202020204" pitchFamily="34" charset="0"/>
                </a:rPr>
                <a:t>サービスや、どのように使ったかなど講師や受講者間で共有する時間をとるなど、使用したことのないサービスも含めて、これらのサービスが身近な存在であることを実感してもらいましょう。</a:t>
              </a:r>
              <a:endParaRPr lang="en-US" altLang="ja-JP" sz="1600" b="1" dirty="0">
                <a:solidFill>
                  <a:sysClr val="windowText" lastClr="000000"/>
                </a:solidFill>
                <a:latin typeface="Trebuchet MS" panose="020B0603020202020204" pitchFamily="34" charset="0"/>
                <a:ea typeface="BIZ UDPゴシック" panose="020B0400000000000000" pitchFamily="50" charset="-128"/>
                <a:sym typeface="Trebuchet MS" panose="020B0603020202020204" pitchFamily="34" charset="0"/>
              </a:endParaRPr>
            </a:p>
            <a:p>
              <a:pPr marL="324000" lvl="1" indent="-216000">
                <a:buClr>
                  <a:schemeClr val="tx2"/>
                </a:buClr>
                <a:buFont typeface="Trebuchet MS" panose="020B0603020202020204" pitchFamily="34" charset="0"/>
                <a:buChar char="•"/>
              </a:pPr>
              <a:r>
                <a:rPr lang="en-US" altLang="ja-JP" sz="1600" b="1" dirty="0">
                  <a:solidFill>
                    <a:sysClr val="windowText" lastClr="000000"/>
                  </a:solidFill>
                  <a:latin typeface="Trebuchet MS" panose="020B0603020202020204" pitchFamily="34" charset="0"/>
                  <a:ea typeface="BIZ UDPゴシック" panose="020B0400000000000000" pitchFamily="50" charset="-128"/>
                  <a:sym typeface="Trebuchet MS" panose="020B0603020202020204" pitchFamily="34" charset="0"/>
                </a:rPr>
                <a:t>WEB</a:t>
              </a:r>
              <a:r>
                <a:rPr lang="ja-JP" altLang="en-US" sz="1600" b="1" dirty="0">
                  <a:solidFill>
                    <a:sysClr val="windowText" lastClr="000000"/>
                  </a:solidFill>
                  <a:latin typeface="Trebuchet MS" panose="020B0603020202020204" pitchFamily="34" charset="0"/>
                  <a:ea typeface="BIZ UDPゴシック" panose="020B0400000000000000" pitchFamily="50" charset="-128"/>
                  <a:sym typeface="Trebuchet MS" panose="020B0603020202020204" pitchFamily="34" charset="0"/>
                </a:rPr>
                <a:t>サービスの利用経験がない方にも、サービス内容や利用方法を分かりやすく説明することを意識しましょう。</a:t>
              </a:r>
              <a:endParaRPr lang="en-US" altLang="ja-JP" sz="1600" b="1" dirty="0">
                <a:solidFill>
                  <a:sysClr val="windowText" lastClr="000000"/>
                </a:solidFill>
                <a:latin typeface="Trebuchet MS" panose="020B0603020202020204" pitchFamily="34" charset="0"/>
                <a:ea typeface="BIZ UDPゴシック" panose="020B0400000000000000" pitchFamily="50" charset="-128"/>
                <a:sym typeface="Trebuchet MS" panose="020B0603020202020204" pitchFamily="34" charset="0"/>
              </a:endParaRPr>
            </a:p>
          </p:txBody>
        </p:sp>
        <p:grpSp>
          <p:nvGrpSpPr>
            <p:cNvPr id="15" name="Group 14">
              <a:extLst>
                <a:ext uri="{FF2B5EF4-FFF2-40B4-BE49-F238E27FC236}">
                  <a16:creationId xmlns:a16="http://schemas.microsoft.com/office/drawing/2014/main" id="{526277A9-A3F6-471D-BDB5-BAA7C7AFEB95}"/>
                </a:ext>
              </a:extLst>
            </p:cNvPr>
            <p:cNvGrpSpPr/>
            <p:nvPr/>
          </p:nvGrpSpPr>
          <p:grpSpPr bwMode="blackGray">
            <a:xfrm>
              <a:off x="566487" y="4876800"/>
              <a:ext cx="2938713" cy="378884"/>
              <a:chOff x="566487" y="4826000"/>
              <a:chExt cx="2938713" cy="378884"/>
            </a:xfrm>
          </p:grpSpPr>
          <p:sp>
            <p:nvSpPr>
              <p:cNvPr id="16" name="Rectangle: Rounded Corners 15">
                <a:extLst>
                  <a:ext uri="{FF2B5EF4-FFF2-40B4-BE49-F238E27FC236}">
                    <a16:creationId xmlns:a16="http://schemas.microsoft.com/office/drawing/2014/main" id="{31517422-02BB-45D3-B8C8-01A6B8ABA61B}"/>
                  </a:ext>
                </a:extLst>
              </p:cNvPr>
              <p:cNvSpPr/>
              <p:nvPr/>
            </p:nvSpPr>
            <p:spPr bwMode="blackGray">
              <a:xfrm>
                <a:off x="566487" y="4826000"/>
                <a:ext cx="2938713" cy="378884"/>
              </a:xfrm>
              <a:prstGeom prst="roundRect">
                <a:avLst>
                  <a:gd name="adj" fmla="val 50000"/>
                </a:avLst>
              </a:prstGeom>
              <a:solidFill>
                <a:srgbClr val="FF86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lnSpc>
                    <a:spcPct val="90000"/>
                  </a:lnSpc>
                  <a:spcAft>
                    <a:spcPts val="600"/>
                  </a:spcAft>
                </a:pPr>
                <a:r>
                  <a:rPr lang="ja-JP" altLang="en-US"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rPr>
                  <a:t>講義で意識したいポイント</a:t>
                </a:r>
              </a:p>
            </p:txBody>
          </p:sp>
          <p:grpSp>
            <p:nvGrpSpPr>
              <p:cNvPr id="19" name="Group 18">
                <a:extLst>
                  <a:ext uri="{FF2B5EF4-FFF2-40B4-BE49-F238E27FC236}">
                    <a16:creationId xmlns:a16="http://schemas.microsoft.com/office/drawing/2014/main" id="{9F62A61D-672A-4BBB-9B26-B2959E013BE0}"/>
                  </a:ext>
                </a:extLst>
              </p:cNvPr>
              <p:cNvGrpSpPr/>
              <p:nvPr/>
            </p:nvGrpSpPr>
            <p:grpSpPr bwMode="blackGray">
              <a:xfrm>
                <a:off x="608545" y="4861987"/>
                <a:ext cx="306910" cy="306910"/>
                <a:chOff x="608545" y="4873942"/>
                <a:chExt cx="306910" cy="306910"/>
              </a:xfrm>
            </p:grpSpPr>
            <p:sp>
              <p:nvSpPr>
                <p:cNvPr id="20" name="Oval 16">
                  <a:extLst>
                    <a:ext uri="{FF2B5EF4-FFF2-40B4-BE49-F238E27FC236}">
                      <a16:creationId xmlns:a16="http://schemas.microsoft.com/office/drawing/2014/main" id="{B4B97E01-E2DA-460E-9379-457A2D9BCB7A}"/>
                    </a:ext>
                  </a:extLst>
                </p:cNvPr>
                <p:cNvSpPr>
                  <a:spLocks noChangeArrowheads="1"/>
                </p:cNvSpPr>
                <p:nvPr/>
              </p:nvSpPr>
              <p:spPr bwMode="blackGray">
                <a:xfrm>
                  <a:off x="608545" y="4873942"/>
                  <a:ext cx="306910" cy="30691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1" name="Freeform 17">
                  <a:extLst>
                    <a:ext uri="{FF2B5EF4-FFF2-40B4-BE49-F238E27FC236}">
                      <a16:creationId xmlns:a16="http://schemas.microsoft.com/office/drawing/2014/main" id="{92EADFAC-0E43-4C62-A162-71DFA400B4E0}"/>
                    </a:ext>
                  </a:extLst>
                </p:cNvPr>
                <p:cNvSpPr>
                  <a:spLocks/>
                </p:cNvSpPr>
                <p:nvPr/>
              </p:nvSpPr>
              <p:spPr bwMode="blackGray">
                <a:xfrm>
                  <a:off x="686176" y="4953378"/>
                  <a:ext cx="151650" cy="146233"/>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FF862C"/>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pSp>
      <p:pic>
        <p:nvPicPr>
          <p:cNvPr id="23" name="Picture 22">
            <a:extLst>
              <a:ext uri="{FF2B5EF4-FFF2-40B4-BE49-F238E27FC236}">
                <a16:creationId xmlns:a16="http://schemas.microsoft.com/office/drawing/2014/main" id="{509827BE-B50F-4D1E-8BDD-8CA210E55759}"/>
              </a:ext>
            </a:extLst>
          </p:cNvPr>
          <p:cNvPicPr>
            <a:picLocks noChangeAspect="1"/>
          </p:cNvPicPr>
          <p:nvPr/>
        </p:nvPicPr>
        <p:blipFill rotWithShape="1">
          <a:blip r:embed="rId6"/>
          <a:srcRect l="962" t="961" r="962"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6194483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9167546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dirty="0">
                <a:latin typeface="BIZ UDPゴシック" panose="020B0400000000000000" pitchFamily="50" charset="-128"/>
                <a:ea typeface="BIZ UDPゴシック" panose="020B0400000000000000" pitchFamily="50" charset="-128"/>
                <a:sym typeface="BIZ UDPゴシック" panose="020B0400000000000000" pitchFamily="50" charset="-128"/>
              </a:rPr>
              <a:t>講師の説明例文</a:t>
            </a:r>
            <a:r>
              <a:rPr lang="en-US" altLang="ja-JP" dirty="0"/>
              <a:t>(</a:t>
            </a:r>
            <a:r>
              <a:rPr lang="ja-JP" altLang="en-US" dirty="0"/>
              <a:t>教材 </a:t>
            </a:r>
            <a:r>
              <a:rPr lang="en-US" altLang="ja-JP" dirty="0"/>
              <a:t>P65)</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73</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25444"/>
            <a:ext cx="6278451" cy="2287999"/>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情報の検索サービスの例を見ていきましょう。</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検索サービスによって、調べたいことに関連するキーワードで検索をすると情報が得られ、自主的な学習に役立てられます。</a:t>
            </a:r>
          </a:p>
          <a:p>
            <a:pPr>
              <a:lnSpc>
                <a:spcPct val="120000"/>
              </a:lnSpc>
            </a:pP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地図アプリでは、行きたい場所をすぐに見つけることができます。</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AI</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チャットボットを利用すると、質問に対して</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AI</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が学習した内容を</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組み合わせて回答してくれます。</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bwMode="gray">
          <a:xfrm>
            <a:off x="5576552" y="3557403"/>
            <a:ext cx="1123950" cy="295021"/>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2" name="Picture 11">
            <a:extLst>
              <a:ext uri="{FF2B5EF4-FFF2-40B4-BE49-F238E27FC236}">
                <a16:creationId xmlns:a16="http://schemas.microsoft.com/office/drawing/2014/main" id="{70F3F3F9-4EFD-425F-BFB0-A3D30D2C89DC}"/>
              </a:ext>
            </a:extLst>
          </p:cNvPr>
          <p:cNvPicPr>
            <a:picLocks noChangeAspect="1"/>
          </p:cNvPicPr>
          <p:nvPr/>
        </p:nvPicPr>
        <p:blipFill rotWithShape="1">
          <a:blip r:embed="rId6"/>
          <a:srcRect l="962" t="961" r="962"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29285663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25733255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dirty="0">
                <a:latin typeface="BIZ UDPゴシック" panose="020B0400000000000000" pitchFamily="50" charset="-128"/>
                <a:ea typeface="BIZ UDPゴシック" panose="020B0400000000000000" pitchFamily="50" charset="-128"/>
                <a:sym typeface="BIZ UDPゴシック" panose="020B0400000000000000" pitchFamily="50" charset="-128"/>
              </a:rPr>
              <a:t>講師の説明例文</a:t>
            </a:r>
            <a:r>
              <a:rPr lang="en-US" altLang="ja-JP" dirty="0"/>
              <a:t>(</a:t>
            </a:r>
            <a:r>
              <a:rPr lang="ja-JP" altLang="en-US" dirty="0"/>
              <a:t>教材 </a:t>
            </a:r>
            <a:r>
              <a:rPr lang="en-US" altLang="ja-JP" dirty="0"/>
              <a:t>P66)</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74</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25444"/>
            <a:ext cx="6278451" cy="2287999"/>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情報を発信・交換できるサービスについてみていきましょう。</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SNS</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（ソーシャル・ネットワーキング・サービス）は自分の考えや作成した</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コンテンツを投稿したり、他の人の投稿を閲覧することができます。</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さらに、メッセージをやり取りすることもできます。</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メッセージをやり取りするサービスは、</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SNS</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のほかに、メッセージアプリ</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なども存在します。メッセージアプリでは、</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SNS</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と異なり、特定の相手との</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情報交換に利用されます。</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bwMode="gray">
          <a:xfrm>
            <a:off x="5576552" y="3557403"/>
            <a:ext cx="1123950" cy="295021"/>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2" name="Picture 11">
            <a:extLst>
              <a:ext uri="{FF2B5EF4-FFF2-40B4-BE49-F238E27FC236}">
                <a16:creationId xmlns:a16="http://schemas.microsoft.com/office/drawing/2014/main" id="{6A1D9D9A-406C-41DA-BF8D-D1E2A8A48A81}"/>
              </a:ext>
            </a:extLst>
          </p:cNvPr>
          <p:cNvPicPr>
            <a:picLocks noChangeAspect="1"/>
          </p:cNvPicPr>
          <p:nvPr/>
        </p:nvPicPr>
        <p:blipFill rotWithShape="1">
          <a:blip r:embed="rId6"/>
          <a:srcRect l="962" t="961" r="962"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35194709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21466552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dirty="0">
                <a:latin typeface="BIZ UDPゴシック" panose="020B0400000000000000" pitchFamily="50" charset="-128"/>
                <a:ea typeface="BIZ UDPゴシック" panose="020B0400000000000000" pitchFamily="50" charset="-128"/>
                <a:sym typeface="BIZ UDPゴシック" panose="020B0400000000000000" pitchFamily="50" charset="-128"/>
              </a:rPr>
              <a:t>講師の説明例文</a:t>
            </a:r>
            <a:r>
              <a:rPr lang="en-US" altLang="ja-JP" dirty="0"/>
              <a:t>(</a:t>
            </a:r>
            <a:r>
              <a:rPr lang="ja-JP" altLang="en-US" dirty="0"/>
              <a:t>教材 </a:t>
            </a:r>
            <a:r>
              <a:rPr lang="en-US" altLang="ja-JP" dirty="0"/>
              <a:t>P67)</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75</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25444"/>
            <a:ext cx="6278451" cy="2029466"/>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どこにいても生活に必要なサービスを受けられる</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WEB</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サービスを紹介</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しましょう。</a:t>
            </a:r>
            <a:endPar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「オンライン行政サービス」では、役所などに出向かなくても行政サービスの</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検索やオンライン申請・届出ができます。</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また、「オンライン診療サービス」では、家にいながら医師の診察を受ける</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ことができ、薬の配達を頼める場合もあります。</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bwMode="gray">
          <a:xfrm>
            <a:off x="5576552" y="3324292"/>
            <a:ext cx="1123950" cy="295021"/>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3" name="Picture 12">
            <a:extLst>
              <a:ext uri="{FF2B5EF4-FFF2-40B4-BE49-F238E27FC236}">
                <a16:creationId xmlns:a16="http://schemas.microsoft.com/office/drawing/2014/main" id="{B628C101-89BC-4797-933F-EFB8B04D67B0}"/>
              </a:ext>
            </a:extLst>
          </p:cNvPr>
          <p:cNvPicPr>
            <a:picLocks noChangeAspect="1"/>
          </p:cNvPicPr>
          <p:nvPr/>
        </p:nvPicPr>
        <p:blipFill rotWithShape="1">
          <a:blip r:embed="rId6"/>
          <a:srcRect l="962" t="961" r="962"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25054423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7331690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dirty="0">
                <a:latin typeface="BIZ UDPゴシック" panose="020B0400000000000000" pitchFamily="50" charset="-128"/>
                <a:ea typeface="BIZ UDPゴシック" panose="020B0400000000000000" pitchFamily="50" charset="-128"/>
                <a:sym typeface="BIZ UDPゴシック" panose="020B0400000000000000" pitchFamily="50" charset="-128"/>
              </a:rPr>
              <a:t>講師の説明例文</a:t>
            </a:r>
            <a:r>
              <a:rPr lang="en-US" altLang="ja-JP" dirty="0"/>
              <a:t>(</a:t>
            </a:r>
            <a:r>
              <a:rPr lang="ja-JP" altLang="en-US" dirty="0"/>
              <a:t>教材 </a:t>
            </a:r>
            <a:r>
              <a:rPr lang="en-US" altLang="ja-JP" dirty="0"/>
              <a:t>P68)</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76</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25444"/>
            <a:ext cx="6278451" cy="2029466"/>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ニュースをすぐに手に入れられる、ニュースサイトやアプリは利用したことがあるでしょうか？ウェブ上やアプリ上でニュースが読めるだけでなく、</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新しいニュースが出たら、すぐに分かるように通知を受け取ることも</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できます。</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防災アプリでは、避難情報や、避難所の位置を確認できたり、</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豪雨の予報など、災害が発生しそうな際に通知を受け取れるものも</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あります。</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bwMode="gray">
          <a:xfrm>
            <a:off x="5576552" y="3298870"/>
            <a:ext cx="1123950" cy="295021"/>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2" name="Picture 11">
            <a:extLst>
              <a:ext uri="{FF2B5EF4-FFF2-40B4-BE49-F238E27FC236}">
                <a16:creationId xmlns:a16="http://schemas.microsoft.com/office/drawing/2014/main" id="{91545D8A-230E-4F61-8FFC-FA3646588755}"/>
              </a:ext>
            </a:extLst>
          </p:cNvPr>
          <p:cNvPicPr>
            <a:picLocks noChangeAspect="1"/>
          </p:cNvPicPr>
          <p:nvPr/>
        </p:nvPicPr>
        <p:blipFill rotWithShape="1">
          <a:blip r:embed="rId6"/>
          <a:srcRect l="962" t="961" r="962"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21816577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2297047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dirty="0">
                <a:latin typeface="BIZ UDPゴシック" panose="020B0400000000000000" pitchFamily="50" charset="-128"/>
                <a:ea typeface="BIZ UDPゴシック" panose="020B0400000000000000" pitchFamily="50" charset="-128"/>
                <a:sym typeface="BIZ UDPゴシック" panose="020B0400000000000000" pitchFamily="50" charset="-128"/>
              </a:rPr>
              <a:t>講師の説明例文</a:t>
            </a:r>
            <a:r>
              <a:rPr lang="en-US" altLang="ja-JP" dirty="0"/>
              <a:t>(</a:t>
            </a:r>
            <a:r>
              <a:rPr lang="ja-JP" altLang="en-US" dirty="0"/>
              <a:t>教材 </a:t>
            </a:r>
            <a:r>
              <a:rPr lang="en-US" altLang="ja-JP" dirty="0"/>
              <a:t>P69)</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77</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25444"/>
            <a:ext cx="6278451" cy="1253869"/>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お財布や現金を使わず、支払いや送金ができるサービスもあります。</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アプリと銀行口座やクレジットカードをつなげて、スマホだけで支払いが</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できたり、銀行に行かなくてもオンラインでお金を送金できるアプリも</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あります。</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bwMode="gray">
          <a:xfrm>
            <a:off x="5576552" y="2523273"/>
            <a:ext cx="1123950" cy="295021"/>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3" name="Picture 12">
            <a:extLst>
              <a:ext uri="{FF2B5EF4-FFF2-40B4-BE49-F238E27FC236}">
                <a16:creationId xmlns:a16="http://schemas.microsoft.com/office/drawing/2014/main" id="{AAD61F26-4CDC-48DC-8E6A-12E6CD01B49F}"/>
              </a:ext>
            </a:extLst>
          </p:cNvPr>
          <p:cNvPicPr>
            <a:picLocks noChangeAspect="1"/>
          </p:cNvPicPr>
          <p:nvPr/>
        </p:nvPicPr>
        <p:blipFill rotWithShape="1">
          <a:blip r:embed="rId6"/>
          <a:srcRect l="962" t="961" r="962"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16378524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8271012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dirty="0">
                <a:latin typeface="BIZ UDPゴシック" panose="020B0400000000000000" pitchFamily="50" charset="-128"/>
                <a:ea typeface="BIZ UDPゴシック" panose="020B0400000000000000" pitchFamily="50" charset="-128"/>
                <a:sym typeface="BIZ UDPゴシック" panose="020B0400000000000000" pitchFamily="50" charset="-128"/>
              </a:rPr>
              <a:t>講師の説明例文</a:t>
            </a:r>
            <a:r>
              <a:rPr lang="en-US" altLang="ja-JP" dirty="0"/>
              <a:t>(</a:t>
            </a:r>
            <a:r>
              <a:rPr lang="ja-JP" altLang="en-US" dirty="0"/>
              <a:t>教材 </a:t>
            </a:r>
            <a:r>
              <a:rPr lang="en-US" altLang="ja-JP" dirty="0"/>
              <a:t>P70)</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78</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25444"/>
            <a:ext cx="6278451" cy="2287999"/>
          </a:xfrm>
          <a:prstGeom prst="rect">
            <a:avLst/>
          </a:prstGeom>
          <a:noFill/>
        </p:spPr>
        <p:txBody>
          <a:bodyPr wrap="square" lIns="0" tIns="0" rIns="0" bIns="0" rtlCol="0">
            <a:spAutoFit/>
          </a:bodyPr>
          <a:lstStyle/>
          <a:p>
            <a:pPr>
              <a:lnSpc>
                <a:spcPct val="120000"/>
              </a:lnSpc>
            </a:pPr>
            <a:r>
              <a:rPr kumimoji="1" lang="ja-JP" altLang="en-US" sz="1400" spc="100">
                <a:latin typeface="BIZ UDPGothic" panose="020B0400000000000000" pitchFamily="34" charset="-128"/>
                <a:ea typeface="BIZ UDPGothic" panose="020B0400000000000000" pitchFamily="34" charset="-128"/>
                <a:sym typeface="BIZ UDPゴシック" panose="020B0400000000000000" pitchFamily="50" charset="-128"/>
              </a:rPr>
              <a:t>遠くの人と共同で作業ができるサービスは利用したことがありますか？</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ファイル共有サービスは、文章や写真などのファイルをオンライン上に</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保存することができます。また保存したファイルの</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URL</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を共有することで、ほかの人と同時にファイルを閲覧したり、編集したりできるサービスも</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あります。</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文章作成ソフトでは、キーボードで入力した文書のデータを、電子的に</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保存できます。文書の間に写真やイラストを入れたり、文書を印刷して</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配布することも可能です。</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bwMode="gray">
          <a:xfrm>
            <a:off x="5576552" y="3557403"/>
            <a:ext cx="1123950" cy="295021"/>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2" name="Picture 11">
            <a:extLst>
              <a:ext uri="{FF2B5EF4-FFF2-40B4-BE49-F238E27FC236}">
                <a16:creationId xmlns:a16="http://schemas.microsoft.com/office/drawing/2014/main" id="{56D3F0FB-35EB-4DF6-8A77-EB332749AD5A}"/>
              </a:ext>
            </a:extLst>
          </p:cNvPr>
          <p:cNvPicPr>
            <a:picLocks noChangeAspect="1"/>
          </p:cNvPicPr>
          <p:nvPr/>
        </p:nvPicPr>
        <p:blipFill rotWithShape="1">
          <a:blip r:embed="rId6"/>
          <a:srcRect l="962" t="961" r="962"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1693314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AF64A-85FD-AC43-A9B8-4CD9954ACFAD}"/>
            </a:ext>
          </a:extLst>
        </p:cNvPr>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56E6ACC-6015-C013-3B1F-F23E6B0F1E9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7" imgW="421" imgH="423" progId="TCLayout.ActiveDocument.1">
                  <p:embed/>
                </p:oleObj>
              </mc:Choice>
              <mc:Fallback>
                <p:oleObj name="think-cell Slide" r:id="rId17" imgW="421" imgH="423" progId="TCLayout.ActiveDocument.1">
                  <p:embed/>
                  <p:pic>
                    <p:nvPicPr>
                      <p:cNvPr id="4" name="Object 3" hidden="1">
                        <a:extLst>
                          <a:ext uri="{FF2B5EF4-FFF2-40B4-BE49-F238E27FC236}">
                            <a16:creationId xmlns:a16="http://schemas.microsoft.com/office/drawing/2014/main" id="{356E6ACC-6015-C013-3B1F-F23E6B0F1E95}"/>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80" name="Textfeld 1">
            <a:extLst>
              <a:ext uri="{FF2B5EF4-FFF2-40B4-BE49-F238E27FC236}">
                <a16:creationId xmlns:a16="http://schemas.microsoft.com/office/drawing/2014/main" id="{0A935FCD-583B-126C-12ED-89CEDBE62EBE}"/>
              </a:ext>
            </a:extLst>
          </p:cNvPr>
          <p:cNvSpPr txBox="1"/>
          <p:nvPr>
            <p:custDataLst>
              <p:tags r:id="rId2"/>
            </p:custDataLst>
          </p:nvPr>
        </p:nvSpPr>
        <p:spPr>
          <a:xfrm>
            <a:off x="566487" y="2062689"/>
            <a:ext cx="3392661" cy="4033311"/>
          </a:xfrm>
          <a:prstGeom prst="roundRect">
            <a:avLst>
              <a:gd name="adj" fmla="val 3183"/>
            </a:avLst>
          </a:prstGeom>
          <a:solidFill>
            <a:srgbClr val="FFFFFF"/>
          </a:solidFill>
        </p:spPr>
        <p:txBody>
          <a:bodyPr wrap="square" lIns="0" tIns="0" rIns="0" bIns="54000" rtlCol="0" anchor="ctr">
            <a:noAutofit/>
          </a:bodyPr>
          <a:lstStyle>
            <a:defPPr>
              <a:defRPr lang="en-US"/>
            </a:defPPr>
            <a:lvl1pPr defTabSz="914385">
              <a:lnSpc>
                <a:spcPct val="120000"/>
              </a:lnSpc>
              <a:spcBef>
                <a:spcPts val="1200"/>
              </a:spcBef>
              <a:defRPr kumimoji="1" sz="4400" spc="33">
                <a:solidFill>
                  <a:srgbClr val="3C3C3C"/>
                </a:solidFill>
                <a:latin typeface="BIZ UDPゴシック" panose="020B0400000000000000" pitchFamily="50" charset="-128"/>
                <a:ea typeface="BIZ UDPゴシック" panose="020B0400000000000000" pitchFamily="50" charset="-128"/>
              </a:defRPr>
            </a:lvl1pPr>
          </a:lstStyle>
          <a:p>
            <a:pPr algn="ctr"/>
            <a:endParaRPr lang="ja-JP" altLang="en-US" sz="2400" b="1" dirty="0">
              <a:solidFill>
                <a:srgbClr val="FA6900"/>
              </a:solidFill>
              <a:sym typeface="BIZ UDPゴシック" panose="020B0400000000000000" pitchFamily="50" charset="-128"/>
            </a:endParaRPr>
          </a:p>
        </p:txBody>
      </p:sp>
      <p:sp>
        <p:nvSpPr>
          <p:cNvPr id="81" name="Textfeld 1">
            <a:extLst>
              <a:ext uri="{FF2B5EF4-FFF2-40B4-BE49-F238E27FC236}">
                <a16:creationId xmlns:a16="http://schemas.microsoft.com/office/drawing/2014/main" id="{D6E4FB45-2268-1A4B-2952-07B47A9A8C2E}"/>
              </a:ext>
            </a:extLst>
          </p:cNvPr>
          <p:cNvSpPr txBox="1"/>
          <p:nvPr>
            <p:custDataLst>
              <p:tags r:id="rId3"/>
            </p:custDataLst>
          </p:nvPr>
        </p:nvSpPr>
        <p:spPr>
          <a:xfrm>
            <a:off x="4399670" y="2062689"/>
            <a:ext cx="3392661" cy="4033311"/>
          </a:xfrm>
          <a:prstGeom prst="roundRect">
            <a:avLst>
              <a:gd name="adj" fmla="val 3183"/>
            </a:avLst>
          </a:prstGeom>
          <a:solidFill>
            <a:srgbClr val="FFFFFF"/>
          </a:solidFill>
        </p:spPr>
        <p:txBody>
          <a:bodyPr wrap="square" lIns="0" tIns="0" rIns="0" bIns="54000" rtlCol="0" anchor="ctr">
            <a:noAutofit/>
          </a:bodyPr>
          <a:lstStyle>
            <a:defPPr>
              <a:defRPr lang="en-US"/>
            </a:defPPr>
            <a:lvl1pPr defTabSz="914385">
              <a:lnSpc>
                <a:spcPct val="120000"/>
              </a:lnSpc>
              <a:spcBef>
                <a:spcPts val="1200"/>
              </a:spcBef>
              <a:defRPr kumimoji="1" sz="4400" spc="33">
                <a:solidFill>
                  <a:srgbClr val="3C3C3C"/>
                </a:solidFill>
                <a:latin typeface="BIZ UDPゴシック" panose="020B0400000000000000" pitchFamily="50" charset="-128"/>
                <a:ea typeface="BIZ UDPゴシック" panose="020B0400000000000000" pitchFamily="50" charset="-128"/>
              </a:defRPr>
            </a:lvl1pPr>
          </a:lstStyle>
          <a:p>
            <a:pPr algn="ctr"/>
            <a:endParaRPr lang="ja-JP" altLang="en-US" sz="2400" b="1" dirty="0">
              <a:solidFill>
                <a:srgbClr val="FA6900"/>
              </a:solidFill>
              <a:sym typeface="BIZ UDPゴシック" panose="020B0400000000000000" pitchFamily="50" charset="-128"/>
            </a:endParaRPr>
          </a:p>
        </p:txBody>
      </p:sp>
      <p:sp>
        <p:nvSpPr>
          <p:cNvPr id="82" name="Textfeld 1">
            <a:extLst>
              <a:ext uri="{FF2B5EF4-FFF2-40B4-BE49-F238E27FC236}">
                <a16:creationId xmlns:a16="http://schemas.microsoft.com/office/drawing/2014/main" id="{0AE2BF45-18F4-C4F3-564D-0413138D8CF5}"/>
              </a:ext>
            </a:extLst>
          </p:cNvPr>
          <p:cNvSpPr txBox="1"/>
          <p:nvPr>
            <p:custDataLst>
              <p:tags r:id="rId4"/>
            </p:custDataLst>
          </p:nvPr>
        </p:nvSpPr>
        <p:spPr>
          <a:xfrm>
            <a:off x="8232852" y="2062689"/>
            <a:ext cx="3392661" cy="4033311"/>
          </a:xfrm>
          <a:prstGeom prst="roundRect">
            <a:avLst>
              <a:gd name="adj" fmla="val 3183"/>
            </a:avLst>
          </a:prstGeom>
          <a:solidFill>
            <a:srgbClr val="FFFFFF"/>
          </a:solidFill>
        </p:spPr>
        <p:txBody>
          <a:bodyPr wrap="square" lIns="0" tIns="0" rIns="0" bIns="54000" rtlCol="0" anchor="ctr">
            <a:noAutofit/>
          </a:bodyPr>
          <a:lstStyle>
            <a:defPPr>
              <a:defRPr lang="en-US"/>
            </a:defPPr>
            <a:lvl1pPr defTabSz="914385">
              <a:lnSpc>
                <a:spcPct val="120000"/>
              </a:lnSpc>
              <a:spcBef>
                <a:spcPts val="1200"/>
              </a:spcBef>
              <a:defRPr kumimoji="1" sz="4400" spc="33">
                <a:solidFill>
                  <a:srgbClr val="3C3C3C"/>
                </a:solidFill>
                <a:latin typeface="BIZ UDPゴシック" panose="020B0400000000000000" pitchFamily="50" charset="-128"/>
                <a:ea typeface="BIZ UDPゴシック" panose="020B0400000000000000" pitchFamily="50" charset="-128"/>
              </a:defRPr>
            </a:lvl1pPr>
          </a:lstStyle>
          <a:p>
            <a:pPr algn="ctr"/>
            <a:endParaRPr lang="ja-JP" altLang="en-US" sz="2400" b="1" dirty="0">
              <a:solidFill>
                <a:srgbClr val="FA6900"/>
              </a:solidFill>
              <a:sym typeface="BIZ UDPゴシック" panose="020B0400000000000000" pitchFamily="50" charset="-128"/>
            </a:endParaRPr>
          </a:p>
        </p:txBody>
      </p:sp>
      <p:sp>
        <p:nvSpPr>
          <p:cNvPr id="35" name="タイトル 5">
            <a:extLst>
              <a:ext uri="{FF2B5EF4-FFF2-40B4-BE49-F238E27FC236}">
                <a16:creationId xmlns:a16="http://schemas.microsoft.com/office/drawing/2014/main" id="{B93251F9-AF24-DB8F-1780-BB193C3A5DC7}"/>
              </a:ext>
            </a:extLst>
          </p:cNvPr>
          <p:cNvSpPr>
            <a:spLocks noGrp="1"/>
          </p:cNvSpPr>
          <p:nvPr>
            <p:ph type="title"/>
          </p:nvPr>
        </p:nvSpPr>
        <p:spPr>
          <a:xfrm>
            <a:off x="566487" y="302026"/>
            <a:ext cx="11059026" cy="369332"/>
          </a:xfrm>
        </p:spPr>
        <p:txBody>
          <a:bodyPr vert="horz"/>
          <a:lstStyle/>
          <a:p>
            <a:r>
              <a:rPr lang="ja-JP" altLang="en-US" dirty="0"/>
              <a:t>講座実施時のポイント</a:t>
            </a:r>
            <a:endParaRPr lang="ja-JP" altLang="en-US" dirty="0">
              <a:latin typeface="BIZ UDPゴシック" panose="020B0400000000000000" pitchFamily="50" charset="-128"/>
            </a:endParaRPr>
          </a:p>
        </p:txBody>
      </p:sp>
      <p:sp>
        <p:nvSpPr>
          <p:cNvPr id="7" name="Slide Number Placeholder 6">
            <a:extLst>
              <a:ext uri="{FF2B5EF4-FFF2-40B4-BE49-F238E27FC236}">
                <a16:creationId xmlns:a16="http://schemas.microsoft.com/office/drawing/2014/main" id="{A1E4257D-8B7F-D666-F837-B4851A0E7583}"/>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7</a:t>
            </a:fld>
            <a:endParaRPr lang="ja-JP" altLang="en-US"/>
          </a:p>
        </p:txBody>
      </p:sp>
      <p:sp>
        <p:nvSpPr>
          <p:cNvPr id="76" name="Textfeld 1">
            <a:extLst>
              <a:ext uri="{FF2B5EF4-FFF2-40B4-BE49-F238E27FC236}">
                <a16:creationId xmlns:a16="http://schemas.microsoft.com/office/drawing/2014/main" id="{719377D1-B6C1-CA4F-E95A-DBEC1F3CFA01}"/>
              </a:ext>
            </a:extLst>
          </p:cNvPr>
          <p:cNvSpPr txBox="1"/>
          <p:nvPr>
            <p:custDataLst>
              <p:tags r:id="rId5"/>
            </p:custDataLst>
          </p:nvPr>
        </p:nvSpPr>
        <p:spPr>
          <a:xfrm>
            <a:off x="4399669" y="3548141"/>
            <a:ext cx="3392661" cy="1199092"/>
          </a:xfrm>
          <a:prstGeom prst="rect">
            <a:avLst/>
          </a:prstGeom>
          <a:noFill/>
          <a:extLst>
            <a:ext uri="{909E8E84-426E-40DD-AFC4-6F175D3DCCD1}">
              <a14:hiddenFill xmlns:a14="http://schemas.microsoft.com/office/drawing/2010/main">
                <a:solidFill>
                  <a:srgbClr val="FFFFFF"/>
                </a:solidFill>
              </a14:hiddenFill>
            </a:ext>
          </a:extLst>
        </p:spPr>
        <p:txBody>
          <a:bodyPr wrap="none" lIns="45720" tIns="45720" rIns="45720" bIns="45720" rtlCol="0" anchor="t">
            <a:noAutofit/>
          </a:bodyPr>
          <a:lstStyle>
            <a:defPPr>
              <a:defRPr lang="en-US"/>
            </a:defPPr>
            <a:lvl1pPr defTabSz="914385">
              <a:lnSpc>
                <a:spcPct val="120000"/>
              </a:lnSpc>
              <a:spcBef>
                <a:spcPts val="1200"/>
              </a:spcBef>
              <a:defRPr kumimoji="1" sz="4400" spc="33">
                <a:solidFill>
                  <a:srgbClr val="3C3C3C"/>
                </a:solidFill>
                <a:latin typeface="BIZ UDPゴシック" panose="020B0400000000000000" pitchFamily="50" charset="-128"/>
                <a:ea typeface="BIZ UDPゴシック" panose="020B0400000000000000" pitchFamily="50" charset="-128"/>
              </a:defRPr>
            </a:lvl1pPr>
          </a:lstStyle>
          <a:p>
            <a:pPr algn="ctr"/>
            <a:r>
              <a:rPr lang="ja-JP" altLang="en-US" sz="2000" dirty="0">
                <a:sym typeface="BIZ UDPゴシック" panose="020B0400000000000000" pitchFamily="50" charset="-128"/>
              </a:rPr>
              <a:t>なりすまし詐欺</a:t>
            </a:r>
            <a:br>
              <a:rPr lang="en-US" altLang="ja-JP" sz="2000" dirty="0">
                <a:sym typeface="BIZ UDPゴシック" panose="020B0400000000000000" pitchFamily="50" charset="-128"/>
              </a:rPr>
            </a:br>
            <a:r>
              <a:rPr lang="ja-JP" altLang="en-US" sz="2000" dirty="0">
                <a:sym typeface="BIZ UDPゴシック" panose="020B0400000000000000" pitchFamily="50" charset="-128"/>
              </a:rPr>
              <a:t>など、シニアの皆さま</a:t>
            </a:r>
            <a:br>
              <a:rPr lang="en-US" altLang="ja-JP" sz="2000" dirty="0">
                <a:sym typeface="BIZ UDPゴシック" panose="020B0400000000000000" pitchFamily="50" charset="-128"/>
              </a:rPr>
            </a:br>
            <a:r>
              <a:rPr lang="ja-JP" altLang="en-US" sz="2000" dirty="0">
                <a:sym typeface="BIZ UDPゴシック" panose="020B0400000000000000" pitchFamily="50" charset="-128"/>
              </a:rPr>
              <a:t>にとって身近なテーマや</a:t>
            </a:r>
            <a:br>
              <a:rPr lang="en-US" altLang="ja-JP" sz="2000" dirty="0">
                <a:sym typeface="BIZ UDPゴシック" panose="020B0400000000000000" pitchFamily="50" charset="-128"/>
              </a:rPr>
            </a:br>
            <a:r>
              <a:rPr lang="ja-JP" altLang="en-US" sz="2000" dirty="0">
                <a:sym typeface="BIZ UDPゴシック" panose="020B0400000000000000" pitchFamily="50" charset="-128"/>
              </a:rPr>
              <a:t>最新事例を学べる</a:t>
            </a:r>
          </a:p>
        </p:txBody>
      </p:sp>
      <p:sp>
        <p:nvSpPr>
          <p:cNvPr id="77" name="Textfeld 1">
            <a:extLst>
              <a:ext uri="{FF2B5EF4-FFF2-40B4-BE49-F238E27FC236}">
                <a16:creationId xmlns:a16="http://schemas.microsoft.com/office/drawing/2014/main" id="{ACB888AA-F668-3ACF-CE9C-D9E1DDABD6CF}"/>
              </a:ext>
            </a:extLst>
          </p:cNvPr>
          <p:cNvSpPr txBox="1"/>
          <p:nvPr>
            <p:custDataLst>
              <p:tags r:id="rId6"/>
            </p:custDataLst>
          </p:nvPr>
        </p:nvSpPr>
        <p:spPr>
          <a:xfrm>
            <a:off x="566487" y="3548141"/>
            <a:ext cx="3392661" cy="1199092"/>
          </a:xfrm>
          <a:prstGeom prst="rect">
            <a:avLst/>
          </a:prstGeom>
          <a:noFill/>
          <a:extLst>
            <a:ext uri="{909E8E84-426E-40DD-AFC4-6F175D3DCCD1}">
              <a14:hiddenFill xmlns:a14="http://schemas.microsoft.com/office/drawing/2010/main">
                <a:solidFill>
                  <a:srgbClr val="FFFFFF"/>
                </a:solidFill>
              </a14:hiddenFill>
            </a:ext>
          </a:extLst>
        </p:spPr>
        <p:txBody>
          <a:bodyPr wrap="none" lIns="45720" tIns="45720" rIns="45720" bIns="45720" rtlCol="0" anchor="t">
            <a:noAutofit/>
          </a:bodyPr>
          <a:lstStyle>
            <a:defPPr>
              <a:defRPr lang="en-US"/>
            </a:defPPr>
            <a:lvl1pPr defTabSz="914385">
              <a:lnSpc>
                <a:spcPct val="120000"/>
              </a:lnSpc>
              <a:spcBef>
                <a:spcPts val="1200"/>
              </a:spcBef>
              <a:defRPr kumimoji="1" sz="4400" spc="33">
                <a:solidFill>
                  <a:srgbClr val="3C3C3C"/>
                </a:solidFill>
                <a:latin typeface="BIZ UDPゴシック" panose="020B0400000000000000" pitchFamily="50" charset="-128"/>
                <a:ea typeface="BIZ UDPゴシック" panose="020B0400000000000000" pitchFamily="50" charset="-128"/>
              </a:defRPr>
            </a:lvl1pPr>
          </a:lstStyle>
          <a:p>
            <a:pPr algn="ctr"/>
            <a:r>
              <a:rPr lang="ja-JP" altLang="en-US" sz="2000" dirty="0">
                <a:sym typeface="BIZ UDPゴシック" panose="020B0400000000000000" pitchFamily="50" charset="-128"/>
              </a:rPr>
              <a:t>特徴を理解することで、</a:t>
            </a:r>
            <a:br>
              <a:rPr lang="en-US" altLang="ja-JP" sz="2000" dirty="0">
                <a:sym typeface="BIZ UDPゴシック" panose="020B0400000000000000" pitchFamily="50" charset="-128"/>
              </a:rPr>
            </a:br>
            <a:r>
              <a:rPr lang="ja-JP" altLang="en-US" sz="2000" dirty="0">
                <a:sym typeface="BIZ UDPゴシック" panose="020B0400000000000000" pitchFamily="50" charset="-128"/>
              </a:rPr>
              <a:t>新たな課題にも対処できる</a:t>
            </a:r>
            <a:br>
              <a:rPr lang="en-US" altLang="ja-JP" sz="2000" dirty="0">
                <a:sym typeface="BIZ UDPゴシック" panose="020B0400000000000000" pitchFamily="50" charset="-128"/>
              </a:rPr>
            </a:br>
            <a:r>
              <a:rPr lang="ja-JP" altLang="en-US" sz="2000" dirty="0">
                <a:sym typeface="BIZ UDPゴシック" panose="020B0400000000000000" pitchFamily="50" charset="-128"/>
              </a:rPr>
              <a:t>能力を身につける</a:t>
            </a:r>
          </a:p>
        </p:txBody>
      </p:sp>
      <p:sp>
        <p:nvSpPr>
          <p:cNvPr id="78" name="Textfeld 1">
            <a:extLst>
              <a:ext uri="{FF2B5EF4-FFF2-40B4-BE49-F238E27FC236}">
                <a16:creationId xmlns:a16="http://schemas.microsoft.com/office/drawing/2014/main" id="{490378C0-1294-61A3-E142-984BB0DDD09B}"/>
              </a:ext>
            </a:extLst>
          </p:cNvPr>
          <p:cNvSpPr txBox="1"/>
          <p:nvPr>
            <p:custDataLst>
              <p:tags r:id="rId7"/>
            </p:custDataLst>
          </p:nvPr>
        </p:nvSpPr>
        <p:spPr>
          <a:xfrm>
            <a:off x="8232852" y="3548141"/>
            <a:ext cx="3392661" cy="1199092"/>
          </a:xfrm>
          <a:prstGeom prst="rect">
            <a:avLst/>
          </a:prstGeom>
          <a:noFill/>
          <a:extLst>
            <a:ext uri="{909E8E84-426E-40DD-AFC4-6F175D3DCCD1}">
              <a14:hiddenFill xmlns:a14="http://schemas.microsoft.com/office/drawing/2010/main">
                <a:solidFill>
                  <a:srgbClr val="FFFFFF"/>
                </a:solidFill>
              </a14:hiddenFill>
            </a:ext>
          </a:extLst>
        </p:spPr>
        <p:txBody>
          <a:bodyPr wrap="none" lIns="45720" tIns="45720" rIns="45720" bIns="45720" rtlCol="0" anchor="t">
            <a:noAutofit/>
          </a:bodyPr>
          <a:lstStyle>
            <a:defPPr>
              <a:defRPr lang="en-US"/>
            </a:defPPr>
            <a:lvl1pPr defTabSz="914385">
              <a:lnSpc>
                <a:spcPct val="120000"/>
              </a:lnSpc>
              <a:spcBef>
                <a:spcPts val="1200"/>
              </a:spcBef>
              <a:defRPr kumimoji="1" sz="4400" spc="33">
                <a:solidFill>
                  <a:srgbClr val="3C3C3C"/>
                </a:solidFill>
                <a:latin typeface="BIZ UDPゴシック" panose="020B0400000000000000" pitchFamily="50" charset="-128"/>
                <a:ea typeface="BIZ UDPゴシック" panose="020B0400000000000000" pitchFamily="50" charset="-128"/>
              </a:defRPr>
            </a:lvl1pPr>
          </a:lstStyle>
          <a:p>
            <a:pPr algn="ctr"/>
            <a:r>
              <a:rPr lang="ja-JP" altLang="en-US" sz="2000" dirty="0">
                <a:sym typeface="BIZ UDPゴシック" panose="020B0400000000000000" pitchFamily="50" charset="-128"/>
              </a:rPr>
              <a:t>受講者との意見共有や、</a:t>
            </a:r>
            <a:br>
              <a:rPr lang="en-US" altLang="ja-JP" sz="2000" dirty="0">
                <a:sym typeface="BIZ UDPゴシック" panose="020B0400000000000000" pitchFamily="50" charset="-128"/>
              </a:rPr>
            </a:br>
            <a:r>
              <a:rPr lang="ja-JP" altLang="en-US" sz="2000" dirty="0">
                <a:sym typeface="BIZ UDPゴシック" panose="020B0400000000000000" pitchFamily="50" charset="-128"/>
              </a:rPr>
              <a:t>質問、振り返りを通じて</a:t>
            </a:r>
            <a:br>
              <a:rPr lang="en-US" altLang="ja-JP" sz="2000" dirty="0">
                <a:sym typeface="BIZ UDPゴシック" panose="020B0400000000000000" pitchFamily="50" charset="-128"/>
              </a:rPr>
            </a:br>
            <a:r>
              <a:rPr lang="ja-JP" altLang="en-US" sz="2000" dirty="0">
                <a:sym typeface="BIZ UDPゴシック" panose="020B0400000000000000" pitchFamily="50" charset="-128"/>
              </a:rPr>
              <a:t>一緒に考える</a:t>
            </a:r>
          </a:p>
        </p:txBody>
      </p:sp>
      <p:sp>
        <p:nvSpPr>
          <p:cNvPr id="13" name="Oval 12">
            <a:extLst>
              <a:ext uri="{FF2B5EF4-FFF2-40B4-BE49-F238E27FC236}">
                <a16:creationId xmlns:a16="http://schemas.microsoft.com/office/drawing/2014/main" id="{5C5E60BF-0FE2-8E6E-59C4-C5C524BB319E}"/>
              </a:ext>
            </a:extLst>
          </p:cNvPr>
          <p:cNvSpPr/>
          <p:nvPr>
            <p:custDataLst>
              <p:tags r:id="rId8"/>
            </p:custDataLst>
          </p:nvPr>
        </p:nvSpPr>
        <p:spPr bwMode="gray">
          <a:xfrm>
            <a:off x="9234253" y="1368605"/>
            <a:ext cx="1389859" cy="1388168"/>
          </a:xfrm>
          <a:prstGeom prst="ellipse">
            <a:avLst/>
          </a:prstGeom>
          <a:gradFill>
            <a:gsLst>
              <a:gs pos="0">
                <a:srgbClr val="FF862C"/>
              </a:gs>
              <a:gs pos="100000">
                <a:srgbClr val="E26100"/>
              </a:gs>
            </a:gsLst>
            <a:lin ang="2700000" scaled="1"/>
          </a:gradFill>
          <a:ln w="476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lnSpc>
                <a:spcPct val="95000"/>
              </a:lnSpc>
            </a:pPr>
            <a:endParaRPr lang="en-US" kern="0" dirty="0">
              <a:solidFill>
                <a:schemeClr val="bg1">
                  <a:lumMod val="50000"/>
                </a:schemeClr>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grpSp>
        <p:nvGrpSpPr>
          <p:cNvPr id="33" name="Group 32">
            <a:extLst>
              <a:ext uri="{FF2B5EF4-FFF2-40B4-BE49-F238E27FC236}">
                <a16:creationId xmlns:a16="http://schemas.microsoft.com/office/drawing/2014/main" id="{B1B1FEBD-1575-D0D2-3FC6-354CF2708877}"/>
              </a:ext>
            </a:extLst>
          </p:cNvPr>
          <p:cNvGrpSpPr/>
          <p:nvPr/>
        </p:nvGrpSpPr>
        <p:grpSpPr bwMode="ltGray">
          <a:xfrm>
            <a:off x="9426237" y="1657317"/>
            <a:ext cx="1005890" cy="776108"/>
            <a:chOff x="5387022" y="2882899"/>
            <a:chExt cx="1417956" cy="1095377"/>
          </a:xfrm>
          <a:solidFill>
            <a:srgbClr val="FF862C"/>
          </a:solidFill>
        </p:grpSpPr>
        <p:sp>
          <p:nvSpPr>
            <p:cNvPr id="46" name="Freeform 14">
              <a:extLst>
                <a:ext uri="{FF2B5EF4-FFF2-40B4-BE49-F238E27FC236}">
                  <a16:creationId xmlns:a16="http://schemas.microsoft.com/office/drawing/2014/main" id="{CEAB0AB0-C37A-1ACB-F684-3F9F3D000559}"/>
                </a:ext>
              </a:extLst>
            </p:cNvPr>
            <p:cNvSpPr>
              <a:spLocks/>
            </p:cNvSpPr>
            <p:nvPr/>
          </p:nvSpPr>
          <p:spPr bwMode="ltGray">
            <a:xfrm>
              <a:off x="5387022" y="2919413"/>
              <a:ext cx="1270953" cy="1058863"/>
            </a:xfrm>
            <a:custGeom>
              <a:avLst/>
              <a:gdLst>
                <a:gd name="connsiteX0" fmla="*/ 903720 w 1270953"/>
                <a:gd name="connsiteY0" fmla="*/ 565150 h 1058863"/>
                <a:gd name="connsiteX1" fmla="*/ 904433 w 1270953"/>
                <a:gd name="connsiteY1" fmla="*/ 565864 h 1058863"/>
                <a:gd name="connsiteX2" fmla="*/ 933669 w 1270953"/>
                <a:gd name="connsiteY2" fmla="*/ 598683 h 1058863"/>
                <a:gd name="connsiteX3" fmla="*/ 928678 w 1270953"/>
                <a:gd name="connsiteY3" fmla="*/ 644344 h 1058863"/>
                <a:gd name="connsiteX4" fmla="*/ 891598 w 1270953"/>
                <a:gd name="connsiteY4" fmla="*/ 702134 h 1058863"/>
                <a:gd name="connsiteX5" fmla="*/ 873771 w 1270953"/>
                <a:gd name="connsiteY5" fmla="*/ 727819 h 1058863"/>
                <a:gd name="connsiteX6" fmla="*/ 922973 w 1270953"/>
                <a:gd name="connsiteY6" fmla="*/ 738520 h 1058863"/>
                <a:gd name="connsiteX7" fmla="*/ 935809 w 1270953"/>
                <a:gd name="connsiteY7" fmla="*/ 742801 h 1058863"/>
                <a:gd name="connsiteX8" fmla="*/ 940800 w 1270953"/>
                <a:gd name="connsiteY8" fmla="*/ 755643 h 1058863"/>
                <a:gd name="connsiteX9" fmla="*/ 945079 w 1270953"/>
                <a:gd name="connsiteY9" fmla="*/ 887633 h 1058863"/>
                <a:gd name="connsiteX10" fmla="*/ 1008542 w 1270953"/>
                <a:gd name="connsiteY10" fmla="*/ 894768 h 1058863"/>
                <a:gd name="connsiteX11" fmla="*/ 1069866 w 1270953"/>
                <a:gd name="connsiteY11" fmla="*/ 891200 h 1058863"/>
                <a:gd name="connsiteX12" fmla="*/ 1081989 w 1270953"/>
                <a:gd name="connsiteY12" fmla="*/ 893341 h 1058863"/>
                <a:gd name="connsiteX13" fmla="*/ 1089119 w 1270953"/>
                <a:gd name="connsiteY13" fmla="*/ 906183 h 1058863"/>
                <a:gd name="connsiteX14" fmla="*/ 1089119 w 1270953"/>
                <a:gd name="connsiteY14" fmla="*/ 1027471 h 1058863"/>
                <a:gd name="connsiteX15" fmla="*/ 1239578 w 1270953"/>
                <a:gd name="connsiteY15" fmla="*/ 993225 h 1058863"/>
                <a:gd name="connsiteX16" fmla="*/ 1239578 w 1270953"/>
                <a:gd name="connsiteY16" fmla="*/ 939002 h 1058863"/>
                <a:gd name="connsiteX17" fmla="*/ 1239578 w 1270953"/>
                <a:gd name="connsiteY17" fmla="*/ 938289 h 1058863"/>
                <a:gd name="connsiteX18" fmla="*/ 1241717 w 1270953"/>
                <a:gd name="connsiteY18" fmla="*/ 939716 h 1058863"/>
                <a:gd name="connsiteX19" fmla="*/ 1256692 w 1270953"/>
                <a:gd name="connsiteY19" fmla="*/ 942569 h 1058863"/>
                <a:gd name="connsiteX20" fmla="*/ 1270953 w 1270953"/>
                <a:gd name="connsiteY20" fmla="*/ 940429 h 1058863"/>
                <a:gd name="connsiteX21" fmla="*/ 1270953 w 1270953"/>
                <a:gd name="connsiteY21" fmla="*/ 1002500 h 1058863"/>
                <a:gd name="connsiteX22" fmla="*/ 1263109 w 1270953"/>
                <a:gd name="connsiteY22" fmla="*/ 1016056 h 1058863"/>
                <a:gd name="connsiteX23" fmla="*/ 1088406 w 1270953"/>
                <a:gd name="connsiteY23" fmla="*/ 1058863 h 1058863"/>
                <a:gd name="connsiteX24" fmla="*/ 1072719 w 1270953"/>
                <a:gd name="connsiteY24" fmla="*/ 1058150 h 1058863"/>
                <a:gd name="connsiteX25" fmla="*/ 1057744 w 1270953"/>
                <a:gd name="connsiteY25" fmla="*/ 1042454 h 1058863"/>
                <a:gd name="connsiteX26" fmla="*/ 1057744 w 1270953"/>
                <a:gd name="connsiteY26" fmla="*/ 924020 h 1058863"/>
                <a:gd name="connsiteX27" fmla="*/ 1009968 w 1270953"/>
                <a:gd name="connsiteY27" fmla="*/ 926160 h 1058863"/>
                <a:gd name="connsiteX28" fmla="*/ 922973 w 1270953"/>
                <a:gd name="connsiteY28" fmla="*/ 909750 h 1058863"/>
                <a:gd name="connsiteX29" fmla="*/ 906573 w 1270953"/>
                <a:gd name="connsiteY29" fmla="*/ 819141 h 1058863"/>
                <a:gd name="connsiteX30" fmla="*/ 907999 w 1270953"/>
                <a:gd name="connsiteY30" fmla="*/ 770626 h 1058863"/>
                <a:gd name="connsiteX31" fmla="*/ 843822 w 1270953"/>
                <a:gd name="connsiteY31" fmla="*/ 739234 h 1058863"/>
                <a:gd name="connsiteX32" fmla="*/ 869493 w 1270953"/>
                <a:gd name="connsiteY32" fmla="*/ 680017 h 1058863"/>
                <a:gd name="connsiteX33" fmla="*/ 899442 w 1270953"/>
                <a:gd name="connsiteY33" fmla="*/ 632929 h 1058863"/>
                <a:gd name="connsiteX34" fmla="*/ 903007 w 1270953"/>
                <a:gd name="connsiteY34" fmla="*/ 589408 h 1058863"/>
                <a:gd name="connsiteX35" fmla="*/ 903720 w 1270953"/>
                <a:gd name="connsiteY35" fmla="*/ 565150 h 1058863"/>
                <a:gd name="connsiteX36" fmla="*/ 275370 w 1270953"/>
                <a:gd name="connsiteY36" fmla="*/ 357187 h 1058863"/>
                <a:gd name="connsiteX37" fmla="*/ 298221 w 1270953"/>
                <a:gd name="connsiteY37" fmla="*/ 357901 h 1058863"/>
                <a:gd name="connsiteX38" fmla="*/ 514589 w 1270953"/>
                <a:gd name="connsiteY38" fmla="*/ 483559 h 1058863"/>
                <a:gd name="connsiteX39" fmla="*/ 514589 w 1270953"/>
                <a:gd name="connsiteY39" fmla="*/ 488557 h 1058863"/>
                <a:gd name="connsiteX40" fmla="*/ 507448 w 1270953"/>
                <a:gd name="connsiteY40" fmla="*/ 517116 h 1058863"/>
                <a:gd name="connsiteX41" fmla="*/ 489596 w 1270953"/>
                <a:gd name="connsiteY41" fmla="*/ 546388 h 1058863"/>
                <a:gd name="connsiteX42" fmla="*/ 483169 w 1270953"/>
                <a:gd name="connsiteY42" fmla="*/ 555670 h 1058863"/>
                <a:gd name="connsiteX43" fmla="*/ 333211 w 1270953"/>
                <a:gd name="connsiteY43" fmla="*/ 671332 h 1058863"/>
                <a:gd name="connsiteX44" fmla="*/ 331783 w 1270953"/>
                <a:gd name="connsiteY44" fmla="*/ 671332 h 1058863"/>
                <a:gd name="connsiteX45" fmla="*/ 329641 w 1270953"/>
                <a:gd name="connsiteY45" fmla="*/ 664193 h 1058863"/>
                <a:gd name="connsiteX46" fmla="*/ 359632 w 1270953"/>
                <a:gd name="connsiteY46" fmla="*/ 634206 h 1058863"/>
                <a:gd name="connsiteX47" fmla="*/ 210388 w 1270953"/>
                <a:gd name="connsiteY47" fmla="*/ 699177 h 1058863"/>
                <a:gd name="connsiteX48" fmla="*/ 145406 w 1270953"/>
                <a:gd name="connsiteY48" fmla="*/ 816268 h 1058863"/>
                <a:gd name="connsiteX49" fmla="*/ 163258 w 1270953"/>
                <a:gd name="connsiteY49" fmla="*/ 911225 h 1058863"/>
                <a:gd name="connsiteX50" fmla="*/ 161830 w 1270953"/>
                <a:gd name="connsiteY50" fmla="*/ 911225 h 1058863"/>
                <a:gd name="connsiteX51" fmla="*/ 28296 w 1270953"/>
                <a:gd name="connsiteY51" fmla="*/ 499266 h 1058863"/>
                <a:gd name="connsiteX52" fmla="*/ 275370 w 1270953"/>
                <a:gd name="connsiteY52" fmla="*/ 357187 h 1058863"/>
                <a:gd name="connsiteX53" fmla="*/ 745473 w 1270953"/>
                <a:gd name="connsiteY53" fmla="*/ 0 h 1058863"/>
                <a:gd name="connsiteX54" fmla="*/ 998793 w 1270953"/>
                <a:gd name="connsiteY54" fmla="*/ 0 h 1058863"/>
                <a:gd name="connsiteX55" fmla="*/ 1036003 w 1270953"/>
                <a:gd name="connsiteY55" fmla="*/ 37211 h 1058863"/>
                <a:gd name="connsiteX56" fmla="*/ 1036003 w 1270953"/>
                <a:gd name="connsiteY56" fmla="*/ 197503 h 1058863"/>
                <a:gd name="connsiteX57" fmla="*/ 998793 w 1270953"/>
                <a:gd name="connsiteY57" fmla="*/ 234714 h 1058863"/>
                <a:gd name="connsiteX58" fmla="*/ 935105 w 1270953"/>
                <a:gd name="connsiteY58" fmla="*/ 234714 h 1058863"/>
                <a:gd name="connsiteX59" fmla="*/ 935105 w 1270953"/>
                <a:gd name="connsiteY59" fmla="*/ 320585 h 1058863"/>
                <a:gd name="connsiteX60" fmla="*/ 926518 w 1270953"/>
                <a:gd name="connsiteY60" fmla="*/ 327025 h 1058863"/>
                <a:gd name="connsiteX61" fmla="*/ 914353 w 1270953"/>
                <a:gd name="connsiteY61" fmla="*/ 320585 h 1058863"/>
                <a:gd name="connsiteX62" fmla="*/ 834922 w 1270953"/>
                <a:gd name="connsiteY62" fmla="*/ 234714 h 1058863"/>
                <a:gd name="connsiteX63" fmla="*/ 745473 w 1270953"/>
                <a:gd name="connsiteY63" fmla="*/ 234714 h 1058863"/>
                <a:gd name="connsiteX64" fmla="*/ 708978 w 1270953"/>
                <a:gd name="connsiteY64" fmla="*/ 197503 h 1058863"/>
                <a:gd name="connsiteX65" fmla="*/ 708978 w 1270953"/>
                <a:gd name="connsiteY65" fmla="*/ 196072 h 1058863"/>
                <a:gd name="connsiteX66" fmla="*/ 708978 w 1270953"/>
                <a:gd name="connsiteY66" fmla="*/ 37211 h 1058863"/>
                <a:gd name="connsiteX67" fmla="*/ 729730 w 1270953"/>
                <a:gd name="connsiteY67" fmla="*/ 3578 h 1058863"/>
                <a:gd name="connsiteX68" fmla="*/ 734740 w 1270953"/>
                <a:gd name="connsiteY68" fmla="*/ 1431 h 1058863"/>
                <a:gd name="connsiteX69" fmla="*/ 745473 w 1270953"/>
                <a:gd name="connsiteY69" fmla="*/ 0 h 105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270953" h="1058863">
                  <a:moveTo>
                    <a:pt x="903720" y="565150"/>
                  </a:moveTo>
                  <a:cubicBezTo>
                    <a:pt x="903720" y="565150"/>
                    <a:pt x="904433" y="565864"/>
                    <a:pt x="904433" y="565864"/>
                  </a:cubicBezTo>
                  <a:cubicBezTo>
                    <a:pt x="911564" y="575852"/>
                    <a:pt x="921547" y="586554"/>
                    <a:pt x="933669" y="598683"/>
                  </a:cubicBezTo>
                  <a:cubicBezTo>
                    <a:pt x="932956" y="620800"/>
                    <a:pt x="932243" y="635782"/>
                    <a:pt x="928678" y="644344"/>
                  </a:cubicBezTo>
                  <a:cubicBezTo>
                    <a:pt x="925112" y="652905"/>
                    <a:pt x="912277" y="682157"/>
                    <a:pt x="891598" y="702134"/>
                  </a:cubicBezTo>
                  <a:cubicBezTo>
                    <a:pt x="881615" y="712836"/>
                    <a:pt x="875910" y="722824"/>
                    <a:pt x="873771" y="727819"/>
                  </a:cubicBezTo>
                  <a:cubicBezTo>
                    <a:pt x="878763" y="733526"/>
                    <a:pt x="894450" y="742088"/>
                    <a:pt x="922973" y="738520"/>
                  </a:cubicBezTo>
                  <a:cubicBezTo>
                    <a:pt x="927965" y="737807"/>
                    <a:pt x="932243" y="739947"/>
                    <a:pt x="935809" y="742801"/>
                  </a:cubicBezTo>
                  <a:cubicBezTo>
                    <a:pt x="939374" y="746368"/>
                    <a:pt x="940800" y="750649"/>
                    <a:pt x="940800" y="755643"/>
                  </a:cubicBezTo>
                  <a:cubicBezTo>
                    <a:pt x="935809" y="817001"/>
                    <a:pt x="937948" y="876931"/>
                    <a:pt x="945079" y="887633"/>
                  </a:cubicBezTo>
                  <a:cubicBezTo>
                    <a:pt x="947218" y="889060"/>
                    <a:pt x="958627" y="894768"/>
                    <a:pt x="1008542" y="894768"/>
                  </a:cubicBezTo>
                  <a:cubicBezTo>
                    <a:pt x="1037778" y="894054"/>
                    <a:pt x="1064875" y="891914"/>
                    <a:pt x="1069866" y="891200"/>
                  </a:cubicBezTo>
                  <a:cubicBezTo>
                    <a:pt x="1074145" y="890487"/>
                    <a:pt x="1078423" y="891200"/>
                    <a:pt x="1081989" y="893341"/>
                  </a:cubicBezTo>
                  <a:cubicBezTo>
                    <a:pt x="1086267" y="896195"/>
                    <a:pt x="1089119" y="901189"/>
                    <a:pt x="1089119" y="906183"/>
                  </a:cubicBezTo>
                  <a:cubicBezTo>
                    <a:pt x="1089119" y="906183"/>
                    <a:pt x="1089119" y="906183"/>
                    <a:pt x="1089119" y="1027471"/>
                  </a:cubicBezTo>
                  <a:cubicBezTo>
                    <a:pt x="1118355" y="1026758"/>
                    <a:pt x="1184671" y="1023190"/>
                    <a:pt x="1239578" y="993225"/>
                  </a:cubicBezTo>
                  <a:cubicBezTo>
                    <a:pt x="1239578" y="993225"/>
                    <a:pt x="1239578" y="993225"/>
                    <a:pt x="1239578" y="939002"/>
                  </a:cubicBezTo>
                  <a:cubicBezTo>
                    <a:pt x="1239578" y="939002"/>
                    <a:pt x="1239578" y="938289"/>
                    <a:pt x="1239578" y="938289"/>
                  </a:cubicBezTo>
                  <a:cubicBezTo>
                    <a:pt x="1240291" y="939002"/>
                    <a:pt x="1241004" y="939002"/>
                    <a:pt x="1241717" y="939716"/>
                  </a:cubicBezTo>
                  <a:cubicBezTo>
                    <a:pt x="1245996" y="941856"/>
                    <a:pt x="1250987" y="942569"/>
                    <a:pt x="1256692" y="942569"/>
                  </a:cubicBezTo>
                  <a:cubicBezTo>
                    <a:pt x="1259544" y="942569"/>
                    <a:pt x="1263822" y="942569"/>
                    <a:pt x="1270953" y="940429"/>
                  </a:cubicBezTo>
                  <a:cubicBezTo>
                    <a:pt x="1270953" y="940429"/>
                    <a:pt x="1270953" y="940429"/>
                    <a:pt x="1270953" y="1002500"/>
                  </a:cubicBezTo>
                  <a:cubicBezTo>
                    <a:pt x="1270953" y="1008208"/>
                    <a:pt x="1268101" y="1013202"/>
                    <a:pt x="1263109" y="1016056"/>
                  </a:cubicBezTo>
                  <a:cubicBezTo>
                    <a:pt x="1199646" y="1054582"/>
                    <a:pt x="1121921" y="1058863"/>
                    <a:pt x="1088406" y="1058863"/>
                  </a:cubicBezTo>
                  <a:cubicBezTo>
                    <a:pt x="1079136" y="1058863"/>
                    <a:pt x="1073432" y="1058150"/>
                    <a:pt x="1072719" y="1058150"/>
                  </a:cubicBezTo>
                  <a:cubicBezTo>
                    <a:pt x="1064162" y="1057436"/>
                    <a:pt x="1057744" y="1051015"/>
                    <a:pt x="1057744" y="1042454"/>
                  </a:cubicBezTo>
                  <a:cubicBezTo>
                    <a:pt x="1057744" y="1042454"/>
                    <a:pt x="1057744" y="1042454"/>
                    <a:pt x="1057744" y="924020"/>
                  </a:cubicBezTo>
                  <a:cubicBezTo>
                    <a:pt x="1041343" y="925446"/>
                    <a:pt x="1019951" y="926160"/>
                    <a:pt x="1009968" y="926160"/>
                  </a:cubicBezTo>
                  <a:cubicBezTo>
                    <a:pt x="947218" y="926160"/>
                    <a:pt x="930817" y="917598"/>
                    <a:pt x="922973" y="909750"/>
                  </a:cubicBezTo>
                  <a:cubicBezTo>
                    <a:pt x="915129" y="901189"/>
                    <a:pt x="906573" y="884066"/>
                    <a:pt x="906573" y="819141"/>
                  </a:cubicBezTo>
                  <a:cubicBezTo>
                    <a:pt x="906573" y="800591"/>
                    <a:pt x="907286" y="783468"/>
                    <a:pt x="907999" y="770626"/>
                  </a:cubicBezTo>
                  <a:cubicBezTo>
                    <a:pt x="868067" y="769913"/>
                    <a:pt x="848814" y="750649"/>
                    <a:pt x="843822" y="739234"/>
                  </a:cubicBezTo>
                  <a:cubicBezTo>
                    <a:pt x="835978" y="720684"/>
                    <a:pt x="856657" y="693573"/>
                    <a:pt x="869493" y="680017"/>
                  </a:cubicBezTo>
                  <a:cubicBezTo>
                    <a:pt x="882328" y="667175"/>
                    <a:pt x="893737" y="647198"/>
                    <a:pt x="899442" y="632929"/>
                  </a:cubicBezTo>
                  <a:cubicBezTo>
                    <a:pt x="901581" y="627221"/>
                    <a:pt x="902294" y="603677"/>
                    <a:pt x="903007" y="589408"/>
                  </a:cubicBezTo>
                  <a:cubicBezTo>
                    <a:pt x="903007" y="580846"/>
                    <a:pt x="903007" y="572285"/>
                    <a:pt x="903720" y="565150"/>
                  </a:cubicBezTo>
                  <a:close/>
                  <a:moveTo>
                    <a:pt x="275370" y="357187"/>
                  </a:moveTo>
                  <a:cubicBezTo>
                    <a:pt x="283225" y="357187"/>
                    <a:pt x="290366" y="357901"/>
                    <a:pt x="298221" y="357901"/>
                  </a:cubicBezTo>
                  <a:cubicBezTo>
                    <a:pt x="458176" y="369325"/>
                    <a:pt x="515303" y="446433"/>
                    <a:pt x="514589" y="483559"/>
                  </a:cubicBezTo>
                  <a:cubicBezTo>
                    <a:pt x="514589" y="483559"/>
                    <a:pt x="514589" y="483559"/>
                    <a:pt x="514589" y="488557"/>
                  </a:cubicBezTo>
                  <a:cubicBezTo>
                    <a:pt x="513875" y="498552"/>
                    <a:pt x="511733" y="507834"/>
                    <a:pt x="507448" y="517116"/>
                  </a:cubicBezTo>
                  <a:cubicBezTo>
                    <a:pt x="503164" y="527111"/>
                    <a:pt x="497451" y="537107"/>
                    <a:pt x="489596" y="546388"/>
                  </a:cubicBezTo>
                  <a:cubicBezTo>
                    <a:pt x="487454" y="549244"/>
                    <a:pt x="485312" y="552100"/>
                    <a:pt x="483169" y="555670"/>
                  </a:cubicBezTo>
                  <a:cubicBezTo>
                    <a:pt x="452464" y="590654"/>
                    <a:pt x="376770" y="647772"/>
                    <a:pt x="333211" y="671332"/>
                  </a:cubicBezTo>
                  <a:cubicBezTo>
                    <a:pt x="333211" y="671332"/>
                    <a:pt x="332497" y="671332"/>
                    <a:pt x="331783" y="671332"/>
                  </a:cubicBezTo>
                  <a:cubicBezTo>
                    <a:pt x="328212" y="671332"/>
                    <a:pt x="326784" y="667049"/>
                    <a:pt x="329641" y="664193"/>
                  </a:cubicBezTo>
                  <a:cubicBezTo>
                    <a:pt x="343922" y="652769"/>
                    <a:pt x="353205" y="642774"/>
                    <a:pt x="359632" y="634206"/>
                  </a:cubicBezTo>
                  <a:cubicBezTo>
                    <a:pt x="300363" y="659195"/>
                    <a:pt x="243950" y="684898"/>
                    <a:pt x="210388" y="699177"/>
                  </a:cubicBezTo>
                  <a:cubicBezTo>
                    <a:pt x="166829" y="719168"/>
                    <a:pt x="139693" y="766290"/>
                    <a:pt x="145406" y="816268"/>
                  </a:cubicBezTo>
                  <a:cubicBezTo>
                    <a:pt x="151119" y="865531"/>
                    <a:pt x="178254" y="904085"/>
                    <a:pt x="163258" y="911225"/>
                  </a:cubicBezTo>
                  <a:cubicBezTo>
                    <a:pt x="163258" y="911225"/>
                    <a:pt x="162544" y="911225"/>
                    <a:pt x="161830" y="911225"/>
                  </a:cubicBezTo>
                  <a:cubicBezTo>
                    <a:pt x="136837" y="911225"/>
                    <a:pt x="-75247" y="708459"/>
                    <a:pt x="28296" y="499266"/>
                  </a:cubicBezTo>
                  <a:cubicBezTo>
                    <a:pt x="64000" y="427156"/>
                    <a:pt x="147548" y="357187"/>
                    <a:pt x="275370" y="357187"/>
                  </a:cubicBezTo>
                  <a:close/>
                  <a:moveTo>
                    <a:pt x="745473" y="0"/>
                  </a:moveTo>
                  <a:cubicBezTo>
                    <a:pt x="745473" y="0"/>
                    <a:pt x="745473" y="0"/>
                    <a:pt x="998793" y="0"/>
                  </a:cubicBezTo>
                  <a:cubicBezTo>
                    <a:pt x="1019545" y="0"/>
                    <a:pt x="1036003" y="16458"/>
                    <a:pt x="1036003" y="37211"/>
                  </a:cubicBezTo>
                  <a:cubicBezTo>
                    <a:pt x="1036003" y="37211"/>
                    <a:pt x="1036003" y="37211"/>
                    <a:pt x="1036003" y="197503"/>
                  </a:cubicBezTo>
                  <a:cubicBezTo>
                    <a:pt x="1036003" y="218255"/>
                    <a:pt x="1019545" y="234714"/>
                    <a:pt x="998793" y="234714"/>
                  </a:cubicBezTo>
                  <a:cubicBezTo>
                    <a:pt x="998793" y="234714"/>
                    <a:pt x="998793" y="234714"/>
                    <a:pt x="935105" y="234714"/>
                  </a:cubicBezTo>
                  <a:cubicBezTo>
                    <a:pt x="935105" y="234714"/>
                    <a:pt x="935105" y="234714"/>
                    <a:pt x="935105" y="320585"/>
                  </a:cubicBezTo>
                  <a:cubicBezTo>
                    <a:pt x="935105" y="320585"/>
                    <a:pt x="932958" y="327025"/>
                    <a:pt x="926518" y="327025"/>
                  </a:cubicBezTo>
                  <a:cubicBezTo>
                    <a:pt x="923655" y="327025"/>
                    <a:pt x="919362" y="325594"/>
                    <a:pt x="914353" y="320585"/>
                  </a:cubicBezTo>
                  <a:cubicBezTo>
                    <a:pt x="903619" y="309135"/>
                    <a:pt x="867124" y="266915"/>
                    <a:pt x="834922" y="234714"/>
                  </a:cubicBezTo>
                  <a:cubicBezTo>
                    <a:pt x="834922" y="234714"/>
                    <a:pt x="834922" y="234714"/>
                    <a:pt x="745473" y="234714"/>
                  </a:cubicBezTo>
                  <a:cubicBezTo>
                    <a:pt x="724721" y="234714"/>
                    <a:pt x="708978" y="218255"/>
                    <a:pt x="708978" y="197503"/>
                  </a:cubicBezTo>
                  <a:cubicBezTo>
                    <a:pt x="708978" y="197503"/>
                    <a:pt x="708978" y="197503"/>
                    <a:pt x="708978" y="196072"/>
                  </a:cubicBezTo>
                  <a:cubicBezTo>
                    <a:pt x="708978" y="190347"/>
                    <a:pt x="708978" y="163155"/>
                    <a:pt x="708978" y="37211"/>
                  </a:cubicBezTo>
                  <a:cubicBezTo>
                    <a:pt x="708978" y="21468"/>
                    <a:pt x="717565" y="9303"/>
                    <a:pt x="729730" y="3578"/>
                  </a:cubicBezTo>
                  <a:cubicBezTo>
                    <a:pt x="731877" y="2862"/>
                    <a:pt x="733308" y="2147"/>
                    <a:pt x="734740" y="1431"/>
                  </a:cubicBezTo>
                  <a:cubicBezTo>
                    <a:pt x="738317" y="715"/>
                    <a:pt x="741895" y="0"/>
                    <a:pt x="745473" y="0"/>
                  </a:cubicBez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solidFill>
                  <a:srgbClr val="FFFFFF"/>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54" name="Freeform 15">
              <a:extLst>
                <a:ext uri="{FF2B5EF4-FFF2-40B4-BE49-F238E27FC236}">
                  <a16:creationId xmlns:a16="http://schemas.microsoft.com/office/drawing/2014/main" id="{AB2E0107-4C26-1CFB-3725-642101740DEC}"/>
                </a:ext>
              </a:extLst>
            </p:cNvPr>
            <p:cNvSpPr>
              <a:spLocks/>
            </p:cNvSpPr>
            <p:nvPr/>
          </p:nvSpPr>
          <p:spPr bwMode="ltGray">
            <a:xfrm>
              <a:off x="5534025" y="2882899"/>
              <a:ext cx="1270953" cy="1095376"/>
            </a:xfrm>
            <a:custGeom>
              <a:avLst/>
              <a:gdLst>
                <a:gd name="connsiteX0" fmla="*/ 367233 w 1270953"/>
                <a:gd name="connsiteY0" fmla="*/ 601663 h 1095376"/>
                <a:gd name="connsiteX1" fmla="*/ 367946 w 1270953"/>
                <a:gd name="connsiteY1" fmla="*/ 625921 h 1095376"/>
                <a:gd name="connsiteX2" fmla="*/ 371512 w 1270953"/>
                <a:gd name="connsiteY2" fmla="*/ 669442 h 1095376"/>
                <a:gd name="connsiteX3" fmla="*/ 401461 w 1270953"/>
                <a:gd name="connsiteY3" fmla="*/ 716530 h 1095376"/>
                <a:gd name="connsiteX4" fmla="*/ 427131 w 1270953"/>
                <a:gd name="connsiteY4" fmla="*/ 775747 h 1095376"/>
                <a:gd name="connsiteX5" fmla="*/ 362955 w 1270953"/>
                <a:gd name="connsiteY5" fmla="*/ 807139 h 1095376"/>
                <a:gd name="connsiteX6" fmla="*/ 364381 w 1270953"/>
                <a:gd name="connsiteY6" fmla="*/ 855654 h 1095376"/>
                <a:gd name="connsiteX7" fmla="*/ 347980 w 1270953"/>
                <a:gd name="connsiteY7" fmla="*/ 946263 h 1095376"/>
                <a:gd name="connsiteX8" fmla="*/ 260985 w 1270953"/>
                <a:gd name="connsiteY8" fmla="*/ 962673 h 1095376"/>
                <a:gd name="connsiteX9" fmla="*/ 213209 w 1270953"/>
                <a:gd name="connsiteY9" fmla="*/ 960533 h 1095376"/>
                <a:gd name="connsiteX10" fmla="*/ 213209 w 1270953"/>
                <a:gd name="connsiteY10" fmla="*/ 1078967 h 1095376"/>
                <a:gd name="connsiteX11" fmla="*/ 198235 w 1270953"/>
                <a:gd name="connsiteY11" fmla="*/ 1094663 h 1095376"/>
                <a:gd name="connsiteX12" fmla="*/ 182547 w 1270953"/>
                <a:gd name="connsiteY12" fmla="*/ 1095376 h 1095376"/>
                <a:gd name="connsiteX13" fmla="*/ 7844 w 1270953"/>
                <a:gd name="connsiteY13" fmla="*/ 1052569 h 1095376"/>
                <a:gd name="connsiteX14" fmla="*/ 0 w 1270953"/>
                <a:gd name="connsiteY14" fmla="*/ 1039013 h 1095376"/>
                <a:gd name="connsiteX15" fmla="*/ 0 w 1270953"/>
                <a:gd name="connsiteY15" fmla="*/ 976942 h 1095376"/>
                <a:gd name="connsiteX16" fmla="*/ 14262 w 1270953"/>
                <a:gd name="connsiteY16" fmla="*/ 979082 h 1095376"/>
                <a:gd name="connsiteX17" fmla="*/ 29236 w 1270953"/>
                <a:gd name="connsiteY17" fmla="*/ 976229 h 1095376"/>
                <a:gd name="connsiteX18" fmla="*/ 31375 w 1270953"/>
                <a:gd name="connsiteY18" fmla="*/ 974802 h 1095376"/>
                <a:gd name="connsiteX19" fmla="*/ 31375 w 1270953"/>
                <a:gd name="connsiteY19" fmla="*/ 975515 h 1095376"/>
                <a:gd name="connsiteX20" fmla="*/ 31375 w 1270953"/>
                <a:gd name="connsiteY20" fmla="*/ 1029738 h 1095376"/>
                <a:gd name="connsiteX21" fmla="*/ 181834 w 1270953"/>
                <a:gd name="connsiteY21" fmla="*/ 1063984 h 1095376"/>
                <a:gd name="connsiteX22" fmla="*/ 181834 w 1270953"/>
                <a:gd name="connsiteY22" fmla="*/ 942696 h 1095376"/>
                <a:gd name="connsiteX23" fmla="*/ 188965 w 1270953"/>
                <a:gd name="connsiteY23" fmla="*/ 929854 h 1095376"/>
                <a:gd name="connsiteX24" fmla="*/ 201087 w 1270953"/>
                <a:gd name="connsiteY24" fmla="*/ 927713 h 1095376"/>
                <a:gd name="connsiteX25" fmla="*/ 262411 w 1270953"/>
                <a:gd name="connsiteY25" fmla="*/ 931281 h 1095376"/>
                <a:gd name="connsiteX26" fmla="*/ 325875 w 1270953"/>
                <a:gd name="connsiteY26" fmla="*/ 924146 h 1095376"/>
                <a:gd name="connsiteX27" fmla="*/ 330153 w 1270953"/>
                <a:gd name="connsiteY27" fmla="*/ 792156 h 1095376"/>
                <a:gd name="connsiteX28" fmla="*/ 335145 w 1270953"/>
                <a:gd name="connsiteY28" fmla="*/ 779314 h 1095376"/>
                <a:gd name="connsiteX29" fmla="*/ 347980 w 1270953"/>
                <a:gd name="connsiteY29" fmla="*/ 775033 h 1095376"/>
                <a:gd name="connsiteX30" fmla="*/ 397182 w 1270953"/>
                <a:gd name="connsiteY30" fmla="*/ 764332 h 1095376"/>
                <a:gd name="connsiteX31" fmla="*/ 379355 w 1270953"/>
                <a:gd name="connsiteY31" fmla="*/ 738647 h 1095376"/>
                <a:gd name="connsiteX32" fmla="*/ 342276 w 1270953"/>
                <a:gd name="connsiteY32" fmla="*/ 680857 h 1095376"/>
                <a:gd name="connsiteX33" fmla="*/ 337284 w 1270953"/>
                <a:gd name="connsiteY33" fmla="*/ 635196 h 1095376"/>
                <a:gd name="connsiteX34" fmla="*/ 366520 w 1270953"/>
                <a:gd name="connsiteY34" fmla="*/ 602377 h 1095376"/>
                <a:gd name="connsiteX35" fmla="*/ 367233 w 1270953"/>
                <a:gd name="connsiteY35" fmla="*/ 601663 h 1095376"/>
                <a:gd name="connsiteX36" fmla="*/ 995583 w 1270953"/>
                <a:gd name="connsiteY36" fmla="*/ 393700 h 1095376"/>
                <a:gd name="connsiteX37" fmla="*/ 1242658 w 1270953"/>
                <a:gd name="connsiteY37" fmla="*/ 535779 h 1095376"/>
                <a:gd name="connsiteX38" fmla="*/ 1109123 w 1270953"/>
                <a:gd name="connsiteY38" fmla="*/ 947738 h 1095376"/>
                <a:gd name="connsiteX39" fmla="*/ 1107695 w 1270953"/>
                <a:gd name="connsiteY39" fmla="*/ 947738 h 1095376"/>
                <a:gd name="connsiteX40" fmla="*/ 1125547 w 1270953"/>
                <a:gd name="connsiteY40" fmla="*/ 852781 h 1095376"/>
                <a:gd name="connsiteX41" fmla="*/ 1060565 w 1270953"/>
                <a:gd name="connsiteY41" fmla="*/ 735690 h 1095376"/>
                <a:gd name="connsiteX42" fmla="*/ 911321 w 1270953"/>
                <a:gd name="connsiteY42" fmla="*/ 670719 h 1095376"/>
                <a:gd name="connsiteX43" fmla="*/ 941313 w 1270953"/>
                <a:gd name="connsiteY43" fmla="*/ 700706 h 1095376"/>
                <a:gd name="connsiteX44" fmla="*/ 939171 w 1270953"/>
                <a:gd name="connsiteY44" fmla="*/ 707845 h 1095376"/>
                <a:gd name="connsiteX45" fmla="*/ 937742 w 1270953"/>
                <a:gd name="connsiteY45" fmla="*/ 707845 h 1095376"/>
                <a:gd name="connsiteX46" fmla="*/ 787784 w 1270953"/>
                <a:gd name="connsiteY46" fmla="*/ 592183 h 1095376"/>
                <a:gd name="connsiteX47" fmla="*/ 781357 w 1270953"/>
                <a:gd name="connsiteY47" fmla="*/ 582901 h 1095376"/>
                <a:gd name="connsiteX48" fmla="*/ 763505 w 1270953"/>
                <a:gd name="connsiteY48" fmla="*/ 553628 h 1095376"/>
                <a:gd name="connsiteX49" fmla="*/ 756364 w 1270953"/>
                <a:gd name="connsiteY49" fmla="*/ 525070 h 1095376"/>
                <a:gd name="connsiteX50" fmla="*/ 756364 w 1270953"/>
                <a:gd name="connsiteY50" fmla="*/ 520072 h 1095376"/>
                <a:gd name="connsiteX51" fmla="*/ 972733 w 1270953"/>
                <a:gd name="connsiteY51" fmla="*/ 394414 h 1095376"/>
                <a:gd name="connsiteX52" fmla="*/ 995583 w 1270953"/>
                <a:gd name="connsiteY52" fmla="*/ 393700 h 1095376"/>
                <a:gd name="connsiteX53" fmla="*/ 299002 w 1270953"/>
                <a:gd name="connsiteY53" fmla="*/ 0 h 1095376"/>
                <a:gd name="connsiteX54" fmla="*/ 551317 w 1270953"/>
                <a:gd name="connsiteY54" fmla="*/ 0 h 1095376"/>
                <a:gd name="connsiteX55" fmla="*/ 566997 w 1270953"/>
                <a:gd name="connsiteY55" fmla="*/ 3578 h 1095376"/>
                <a:gd name="connsiteX56" fmla="*/ 576263 w 1270953"/>
                <a:gd name="connsiteY56" fmla="*/ 9303 h 1095376"/>
                <a:gd name="connsiteX57" fmla="*/ 570561 w 1270953"/>
                <a:gd name="connsiteY57" fmla="*/ 11449 h 1095376"/>
                <a:gd name="connsiteX58" fmla="*/ 530647 w 1270953"/>
                <a:gd name="connsiteY58" fmla="*/ 74421 h 1095376"/>
                <a:gd name="connsiteX59" fmla="*/ 530647 w 1270953"/>
                <a:gd name="connsiteY59" fmla="*/ 234714 h 1095376"/>
                <a:gd name="connsiteX60" fmla="*/ 462222 w 1270953"/>
                <a:gd name="connsiteY60" fmla="*/ 234714 h 1095376"/>
                <a:gd name="connsiteX61" fmla="*/ 383107 w 1270953"/>
                <a:gd name="connsiteY61" fmla="*/ 319869 h 1095376"/>
                <a:gd name="connsiteX62" fmla="*/ 370990 w 1270953"/>
                <a:gd name="connsiteY62" fmla="*/ 327025 h 1095376"/>
                <a:gd name="connsiteX63" fmla="*/ 362437 w 1270953"/>
                <a:gd name="connsiteY63" fmla="*/ 319869 h 1095376"/>
                <a:gd name="connsiteX64" fmla="*/ 362437 w 1270953"/>
                <a:gd name="connsiteY64" fmla="*/ 234714 h 1095376"/>
                <a:gd name="connsiteX65" fmla="*/ 299002 w 1270953"/>
                <a:gd name="connsiteY65" fmla="*/ 234714 h 1095376"/>
                <a:gd name="connsiteX66" fmla="*/ 261938 w 1270953"/>
                <a:gd name="connsiteY66" fmla="*/ 197503 h 1095376"/>
                <a:gd name="connsiteX67" fmla="*/ 261938 w 1270953"/>
                <a:gd name="connsiteY67" fmla="*/ 37211 h 1095376"/>
                <a:gd name="connsiteX68" fmla="*/ 299002 w 1270953"/>
                <a:gd name="connsiteY68" fmla="*/ 0 h 109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270953" h="1095376">
                  <a:moveTo>
                    <a:pt x="367233" y="601663"/>
                  </a:moveTo>
                  <a:cubicBezTo>
                    <a:pt x="367946" y="608798"/>
                    <a:pt x="367946" y="617359"/>
                    <a:pt x="367946" y="625921"/>
                  </a:cubicBezTo>
                  <a:cubicBezTo>
                    <a:pt x="368659" y="640190"/>
                    <a:pt x="369372" y="663734"/>
                    <a:pt x="371512" y="669442"/>
                  </a:cubicBezTo>
                  <a:cubicBezTo>
                    <a:pt x="377216" y="683711"/>
                    <a:pt x="388625" y="703688"/>
                    <a:pt x="401461" y="716530"/>
                  </a:cubicBezTo>
                  <a:cubicBezTo>
                    <a:pt x="414296" y="730086"/>
                    <a:pt x="434975" y="757197"/>
                    <a:pt x="427131" y="775747"/>
                  </a:cubicBezTo>
                  <a:cubicBezTo>
                    <a:pt x="422140" y="787162"/>
                    <a:pt x="402887" y="806426"/>
                    <a:pt x="362955" y="807139"/>
                  </a:cubicBezTo>
                  <a:cubicBezTo>
                    <a:pt x="363668" y="819981"/>
                    <a:pt x="364381" y="837104"/>
                    <a:pt x="364381" y="855654"/>
                  </a:cubicBezTo>
                  <a:cubicBezTo>
                    <a:pt x="364381" y="920579"/>
                    <a:pt x="355824" y="937702"/>
                    <a:pt x="347980" y="946263"/>
                  </a:cubicBezTo>
                  <a:cubicBezTo>
                    <a:pt x="340136" y="954111"/>
                    <a:pt x="323736" y="963386"/>
                    <a:pt x="260985" y="962673"/>
                  </a:cubicBezTo>
                  <a:cubicBezTo>
                    <a:pt x="251002" y="962673"/>
                    <a:pt x="229610" y="961959"/>
                    <a:pt x="213209" y="960533"/>
                  </a:cubicBezTo>
                  <a:cubicBezTo>
                    <a:pt x="213209" y="960533"/>
                    <a:pt x="213209" y="960533"/>
                    <a:pt x="213209" y="1078967"/>
                  </a:cubicBezTo>
                  <a:cubicBezTo>
                    <a:pt x="213209" y="1087528"/>
                    <a:pt x="206792" y="1093949"/>
                    <a:pt x="198235" y="1094663"/>
                  </a:cubicBezTo>
                  <a:cubicBezTo>
                    <a:pt x="197522" y="1094663"/>
                    <a:pt x="191817" y="1095376"/>
                    <a:pt x="182547" y="1095376"/>
                  </a:cubicBezTo>
                  <a:cubicBezTo>
                    <a:pt x="149033" y="1095376"/>
                    <a:pt x="71308" y="1091095"/>
                    <a:pt x="7844" y="1052569"/>
                  </a:cubicBezTo>
                  <a:cubicBezTo>
                    <a:pt x="2853" y="1049715"/>
                    <a:pt x="0" y="1044721"/>
                    <a:pt x="0" y="1039013"/>
                  </a:cubicBezTo>
                  <a:cubicBezTo>
                    <a:pt x="0" y="1039013"/>
                    <a:pt x="0" y="1039013"/>
                    <a:pt x="0" y="976942"/>
                  </a:cubicBezTo>
                  <a:cubicBezTo>
                    <a:pt x="7131" y="979082"/>
                    <a:pt x="11409" y="979082"/>
                    <a:pt x="14262" y="979082"/>
                  </a:cubicBezTo>
                  <a:cubicBezTo>
                    <a:pt x="19966" y="979082"/>
                    <a:pt x="24958" y="978369"/>
                    <a:pt x="29236" y="976229"/>
                  </a:cubicBezTo>
                  <a:cubicBezTo>
                    <a:pt x="29949" y="975515"/>
                    <a:pt x="30662" y="975515"/>
                    <a:pt x="31375" y="974802"/>
                  </a:cubicBezTo>
                  <a:cubicBezTo>
                    <a:pt x="31375" y="974802"/>
                    <a:pt x="31375" y="975515"/>
                    <a:pt x="31375" y="975515"/>
                  </a:cubicBezTo>
                  <a:cubicBezTo>
                    <a:pt x="31375" y="975515"/>
                    <a:pt x="31375" y="975515"/>
                    <a:pt x="31375" y="1029738"/>
                  </a:cubicBezTo>
                  <a:cubicBezTo>
                    <a:pt x="86282" y="1059703"/>
                    <a:pt x="152598" y="1063984"/>
                    <a:pt x="181834" y="1063984"/>
                  </a:cubicBezTo>
                  <a:cubicBezTo>
                    <a:pt x="181834" y="1063984"/>
                    <a:pt x="181834" y="1063984"/>
                    <a:pt x="181834" y="942696"/>
                  </a:cubicBezTo>
                  <a:cubicBezTo>
                    <a:pt x="181834" y="937702"/>
                    <a:pt x="184686" y="932708"/>
                    <a:pt x="188965" y="929854"/>
                  </a:cubicBezTo>
                  <a:cubicBezTo>
                    <a:pt x="192530" y="927713"/>
                    <a:pt x="196809" y="927000"/>
                    <a:pt x="201087" y="927713"/>
                  </a:cubicBezTo>
                  <a:cubicBezTo>
                    <a:pt x="206079" y="928427"/>
                    <a:pt x="233175" y="930567"/>
                    <a:pt x="262411" y="931281"/>
                  </a:cubicBezTo>
                  <a:cubicBezTo>
                    <a:pt x="312327" y="931281"/>
                    <a:pt x="323736" y="925573"/>
                    <a:pt x="325875" y="924146"/>
                  </a:cubicBezTo>
                  <a:cubicBezTo>
                    <a:pt x="333719" y="912731"/>
                    <a:pt x="334432" y="846379"/>
                    <a:pt x="330153" y="792156"/>
                  </a:cubicBezTo>
                  <a:cubicBezTo>
                    <a:pt x="330153" y="787162"/>
                    <a:pt x="331580" y="782881"/>
                    <a:pt x="335145" y="779314"/>
                  </a:cubicBezTo>
                  <a:cubicBezTo>
                    <a:pt x="338710" y="776460"/>
                    <a:pt x="342989" y="774320"/>
                    <a:pt x="347980" y="775033"/>
                  </a:cubicBezTo>
                  <a:cubicBezTo>
                    <a:pt x="376503" y="778601"/>
                    <a:pt x="392191" y="770039"/>
                    <a:pt x="397182" y="764332"/>
                  </a:cubicBezTo>
                  <a:cubicBezTo>
                    <a:pt x="395043" y="759337"/>
                    <a:pt x="389339" y="749349"/>
                    <a:pt x="379355" y="738647"/>
                  </a:cubicBezTo>
                  <a:cubicBezTo>
                    <a:pt x="358676" y="718670"/>
                    <a:pt x="345841" y="689418"/>
                    <a:pt x="342276" y="680857"/>
                  </a:cubicBezTo>
                  <a:cubicBezTo>
                    <a:pt x="338710" y="672295"/>
                    <a:pt x="337997" y="657313"/>
                    <a:pt x="337284" y="635196"/>
                  </a:cubicBezTo>
                  <a:cubicBezTo>
                    <a:pt x="349406" y="623067"/>
                    <a:pt x="359389" y="612365"/>
                    <a:pt x="366520" y="602377"/>
                  </a:cubicBezTo>
                  <a:cubicBezTo>
                    <a:pt x="366520" y="602377"/>
                    <a:pt x="367233" y="601663"/>
                    <a:pt x="367233" y="601663"/>
                  </a:cubicBezTo>
                  <a:close/>
                  <a:moveTo>
                    <a:pt x="995583" y="393700"/>
                  </a:moveTo>
                  <a:cubicBezTo>
                    <a:pt x="1123405" y="393700"/>
                    <a:pt x="1206953" y="463669"/>
                    <a:pt x="1242658" y="535779"/>
                  </a:cubicBezTo>
                  <a:cubicBezTo>
                    <a:pt x="1346200" y="744972"/>
                    <a:pt x="1134116" y="947738"/>
                    <a:pt x="1109123" y="947738"/>
                  </a:cubicBezTo>
                  <a:cubicBezTo>
                    <a:pt x="1108409" y="947738"/>
                    <a:pt x="1107695" y="947738"/>
                    <a:pt x="1107695" y="947738"/>
                  </a:cubicBezTo>
                  <a:cubicBezTo>
                    <a:pt x="1092699" y="940598"/>
                    <a:pt x="1119835" y="902044"/>
                    <a:pt x="1125547" y="852781"/>
                  </a:cubicBezTo>
                  <a:cubicBezTo>
                    <a:pt x="1131260" y="802803"/>
                    <a:pt x="1104125" y="755681"/>
                    <a:pt x="1060565" y="735690"/>
                  </a:cubicBezTo>
                  <a:cubicBezTo>
                    <a:pt x="1027003" y="721411"/>
                    <a:pt x="970590" y="695708"/>
                    <a:pt x="911321" y="670719"/>
                  </a:cubicBezTo>
                  <a:cubicBezTo>
                    <a:pt x="917748" y="679287"/>
                    <a:pt x="927031" y="689282"/>
                    <a:pt x="941313" y="700706"/>
                  </a:cubicBezTo>
                  <a:cubicBezTo>
                    <a:pt x="944169" y="703562"/>
                    <a:pt x="942741" y="707845"/>
                    <a:pt x="939171" y="707845"/>
                  </a:cubicBezTo>
                  <a:cubicBezTo>
                    <a:pt x="938457" y="707845"/>
                    <a:pt x="937742" y="707845"/>
                    <a:pt x="937742" y="707845"/>
                  </a:cubicBezTo>
                  <a:cubicBezTo>
                    <a:pt x="894183" y="684285"/>
                    <a:pt x="818490" y="627167"/>
                    <a:pt x="787784" y="592183"/>
                  </a:cubicBezTo>
                  <a:cubicBezTo>
                    <a:pt x="785642" y="588613"/>
                    <a:pt x="783500" y="585757"/>
                    <a:pt x="781357" y="582901"/>
                  </a:cubicBezTo>
                  <a:cubicBezTo>
                    <a:pt x="773502" y="573619"/>
                    <a:pt x="767790" y="563624"/>
                    <a:pt x="763505" y="553628"/>
                  </a:cubicBezTo>
                  <a:cubicBezTo>
                    <a:pt x="759221" y="544347"/>
                    <a:pt x="757078" y="535065"/>
                    <a:pt x="756364" y="525070"/>
                  </a:cubicBezTo>
                  <a:cubicBezTo>
                    <a:pt x="756364" y="525070"/>
                    <a:pt x="756364" y="525070"/>
                    <a:pt x="756364" y="520072"/>
                  </a:cubicBezTo>
                  <a:cubicBezTo>
                    <a:pt x="755650" y="482946"/>
                    <a:pt x="812777" y="405837"/>
                    <a:pt x="972733" y="394414"/>
                  </a:cubicBezTo>
                  <a:cubicBezTo>
                    <a:pt x="980588" y="394414"/>
                    <a:pt x="987729" y="393700"/>
                    <a:pt x="995583" y="393700"/>
                  </a:cubicBezTo>
                  <a:close/>
                  <a:moveTo>
                    <a:pt x="299002" y="0"/>
                  </a:moveTo>
                  <a:cubicBezTo>
                    <a:pt x="551317" y="0"/>
                    <a:pt x="551317" y="0"/>
                    <a:pt x="551317" y="0"/>
                  </a:cubicBezTo>
                  <a:cubicBezTo>
                    <a:pt x="557019" y="0"/>
                    <a:pt x="562008" y="1431"/>
                    <a:pt x="566997" y="3578"/>
                  </a:cubicBezTo>
                  <a:cubicBezTo>
                    <a:pt x="569848" y="5009"/>
                    <a:pt x="573412" y="7156"/>
                    <a:pt x="576263" y="9303"/>
                  </a:cubicBezTo>
                  <a:cubicBezTo>
                    <a:pt x="574125" y="10018"/>
                    <a:pt x="571987" y="10734"/>
                    <a:pt x="570561" y="11449"/>
                  </a:cubicBezTo>
                  <a:cubicBezTo>
                    <a:pt x="545615" y="22183"/>
                    <a:pt x="530647" y="46513"/>
                    <a:pt x="530647" y="74421"/>
                  </a:cubicBezTo>
                  <a:cubicBezTo>
                    <a:pt x="530647" y="74421"/>
                    <a:pt x="530647" y="74421"/>
                    <a:pt x="530647" y="234714"/>
                  </a:cubicBezTo>
                  <a:cubicBezTo>
                    <a:pt x="462222" y="234714"/>
                    <a:pt x="462222" y="234714"/>
                    <a:pt x="462222" y="234714"/>
                  </a:cubicBezTo>
                  <a:cubicBezTo>
                    <a:pt x="430148" y="266915"/>
                    <a:pt x="393798" y="309135"/>
                    <a:pt x="383107" y="319869"/>
                  </a:cubicBezTo>
                  <a:cubicBezTo>
                    <a:pt x="378117" y="324878"/>
                    <a:pt x="373841" y="327025"/>
                    <a:pt x="370990" y="327025"/>
                  </a:cubicBezTo>
                  <a:cubicBezTo>
                    <a:pt x="364575" y="327025"/>
                    <a:pt x="362437" y="319869"/>
                    <a:pt x="362437" y="319869"/>
                  </a:cubicBezTo>
                  <a:cubicBezTo>
                    <a:pt x="362437" y="234714"/>
                    <a:pt x="362437" y="234714"/>
                    <a:pt x="362437" y="234714"/>
                  </a:cubicBezTo>
                  <a:cubicBezTo>
                    <a:pt x="299002" y="234714"/>
                    <a:pt x="299002" y="234714"/>
                    <a:pt x="299002" y="234714"/>
                  </a:cubicBezTo>
                  <a:cubicBezTo>
                    <a:pt x="278332" y="234714"/>
                    <a:pt x="261938" y="218255"/>
                    <a:pt x="261938" y="197503"/>
                  </a:cubicBezTo>
                  <a:cubicBezTo>
                    <a:pt x="261938" y="37211"/>
                    <a:pt x="261938" y="37211"/>
                    <a:pt x="261938" y="37211"/>
                  </a:cubicBezTo>
                  <a:cubicBezTo>
                    <a:pt x="261938" y="16458"/>
                    <a:pt x="278332" y="0"/>
                    <a:pt x="299002" y="0"/>
                  </a:cubicBez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solidFill>
                  <a:srgbClr val="FFFFFF"/>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grpSp>
      <p:sp>
        <p:nvSpPr>
          <p:cNvPr id="58" name="Oval 57">
            <a:extLst>
              <a:ext uri="{FF2B5EF4-FFF2-40B4-BE49-F238E27FC236}">
                <a16:creationId xmlns:a16="http://schemas.microsoft.com/office/drawing/2014/main" id="{6AA87E8D-3A41-3795-8CAF-68EFC2283F52}"/>
              </a:ext>
            </a:extLst>
          </p:cNvPr>
          <p:cNvSpPr/>
          <p:nvPr>
            <p:custDataLst>
              <p:tags r:id="rId9"/>
            </p:custDataLst>
          </p:nvPr>
        </p:nvSpPr>
        <p:spPr bwMode="gray">
          <a:xfrm>
            <a:off x="5401071" y="1368605"/>
            <a:ext cx="1389859" cy="1388168"/>
          </a:xfrm>
          <a:prstGeom prst="ellipse">
            <a:avLst/>
          </a:prstGeom>
          <a:gradFill>
            <a:gsLst>
              <a:gs pos="0">
                <a:srgbClr val="FF862C"/>
              </a:gs>
              <a:gs pos="100000">
                <a:srgbClr val="E26100"/>
              </a:gs>
            </a:gsLst>
            <a:lin ang="2700000" scaled="1"/>
          </a:gradFill>
          <a:ln w="476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lnSpc>
                <a:spcPct val="95000"/>
              </a:lnSpc>
            </a:pPr>
            <a:endParaRPr lang="en-US" kern="0" dirty="0">
              <a:solidFill>
                <a:schemeClr val="bg1">
                  <a:lumMod val="50000"/>
                </a:schemeClr>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pic>
        <p:nvPicPr>
          <p:cNvPr id="92" name="Graphic 91">
            <a:extLst>
              <a:ext uri="{FF2B5EF4-FFF2-40B4-BE49-F238E27FC236}">
                <a16:creationId xmlns:a16="http://schemas.microsoft.com/office/drawing/2014/main" id="{ADB808C1-4E6C-78B1-AEDC-DD0C2AB03C8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bwMode="blackGray">
          <a:xfrm>
            <a:off x="5496226" y="1463922"/>
            <a:ext cx="1199549" cy="1197533"/>
          </a:xfrm>
          <a:prstGeom prst="rect">
            <a:avLst/>
          </a:prstGeom>
        </p:spPr>
      </p:pic>
      <p:sp>
        <p:nvSpPr>
          <p:cNvPr id="67" name="Oval 66">
            <a:extLst>
              <a:ext uri="{FF2B5EF4-FFF2-40B4-BE49-F238E27FC236}">
                <a16:creationId xmlns:a16="http://schemas.microsoft.com/office/drawing/2014/main" id="{11DF90C0-7E27-6644-2A23-8EF5B2DDCAB1}"/>
              </a:ext>
            </a:extLst>
          </p:cNvPr>
          <p:cNvSpPr/>
          <p:nvPr>
            <p:custDataLst>
              <p:tags r:id="rId10"/>
            </p:custDataLst>
          </p:nvPr>
        </p:nvSpPr>
        <p:spPr bwMode="gray">
          <a:xfrm>
            <a:off x="1567889" y="1368605"/>
            <a:ext cx="1389859" cy="1388168"/>
          </a:xfrm>
          <a:prstGeom prst="ellipse">
            <a:avLst/>
          </a:prstGeom>
          <a:gradFill>
            <a:gsLst>
              <a:gs pos="0">
                <a:srgbClr val="FF862C"/>
              </a:gs>
              <a:gs pos="100000">
                <a:srgbClr val="E26100"/>
              </a:gs>
            </a:gsLst>
            <a:lin ang="2700000" scaled="1"/>
          </a:gradFill>
          <a:ln w="476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lnSpc>
                <a:spcPct val="95000"/>
              </a:lnSpc>
            </a:pPr>
            <a:endParaRPr lang="en-US" kern="0" dirty="0">
              <a:solidFill>
                <a:schemeClr val="bg1">
                  <a:lumMod val="50000"/>
                </a:schemeClr>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pic>
        <p:nvPicPr>
          <p:cNvPr id="94" name="Graphic 93">
            <a:extLst>
              <a:ext uri="{FF2B5EF4-FFF2-40B4-BE49-F238E27FC236}">
                <a16:creationId xmlns:a16="http://schemas.microsoft.com/office/drawing/2014/main" id="{BE918F09-76E3-7C43-0F26-CE8F3F3B6BE2}"/>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bwMode="grayWhite">
          <a:xfrm>
            <a:off x="1635672" y="1435544"/>
            <a:ext cx="1254291" cy="1254291"/>
          </a:xfrm>
          <a:prstGeom prst="rect">
            <a:avLst/>
          </a:prstGeom>
        </p:spPr>
      </p:pic>
      <p:sp>
        <p:nvSpPr>
          <p:cNvPr id="11" name="Freeform: Shape 10">
            <a:extLst>
              <a:ext uri="{FF2B5EF4-FFF2-40B4-BE49-F238E27FC236}">
                <a16:creationId xmlns:a16="http://schemas.microsoft.com/office/drawing/2014/main" id="{B5B695AD-B071-4F46-A029-858B2668B40C}"/>
              </a:ext>
            </a:extLst>
          </p:cNvPr>
          <p:cNvSpPr/>
          <p:nvPr/>
        </p:nvSpPr>
        <p:spPr>
          <a:xfrm>
            <a:off x="8398341" y="4759934"/>
            <a:ext cx="3061682" cy="1161467"/>
          </a:xfrm>
          <a:custGeom>
            <a:avLst/>
            <a:gdLst>
              <a:gd name="connsiteX0" fmla="*/ 1696331 w 3392661"/>
              <a:gd name="connsiteY0" fmla="*/ 0 h 1161467"/>
              <a:gd name="connsiteX1" fmla="*/ 1830256 w 3392661"/>
              <a:gd name="connsiteY1" fmla="*/ 205633 h 1161467"/>
              <a:gd name="connsiteX2" fmla="*/ 3320658 w 3392661"/>
              <a:gd name="connsiteY2" fmla="*/ 205633 h 1161467"/>
              <a:gd name="connsiteX3" fmla="*/ 3392661 w 3392661"/>
              <a:gd name="connsiteY3" fmla="*/ 277636 h 1161467"/>
              <a:gd name="connsiteX4" fmla="*/ 3392661 w 3392661"/>
              <a:gd name="connsiteY4" fmla="*/ 1089464 h 1161467"/>
              <a:gd name="connsiteX5" fmla="*/ 3320658 w 3392661"/>
              <a:gd name="connsiteY5" fmla="*/ 1161467 h 1161467"/>
              <a:gd name="connsiteX6" fmla="*/ 72003 w 3392661"/>
              <a:gd name="connsiteY6" fmla="*/ 1161467 h 1161467"/>
              <a:gd name="connsiteX7" fmla="*/ 0 w 3392661"/>
              <a:gd name="connsiteY7" fmla="*/ 1089464 h 1161467"/>
              <a:gd name="connsiteX8" fmla="*/ 0 w 3392661"/>
              <a:gd name="connsiteY8" fmla="*/ 277636 h 1161467"/>
              <a:gd name="connsiteX9" fmla="*/ 72003 w 3392661"/>
              <a:gd name="connsiteY9" fmla="*/ 205633 h 1161467"/>
              <a:gd name="connsiteX10" fmla="*/ 1562406 w 3392661"/>
              <a:gd name="connsiteY10" fmla="*/ 205633 h 1161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92661" h="1161467">
                <a:moveTo>
                  <a:pt x="1696331" y="0"/>
                </a:moveTo>
                <a:lnTo>
                  <a:pt x="1830256" y="205633"/>
                </a:lnTo>
                <a:lnTo>
                  <a:pt x="3320658" y="205633"/>
                </a:lnTo>
                <a:cubicBezTo>
                  <a:pt x="3360424" y="205633"/>
                  <a:pt x="3392661" y="237870"/>
                  <a:pt x="3392661" y="277636"/>
                </a:cubicBezTo>
                <a:lnTo>
                  <a:pt x="3392661" y="1089464"/>
                </a:lnTo>
                <a:cubicBezTo>
                  <a:pt x="3392661" y="1129230"/>
                  <a:pt x="3360424" y="1161467"/>
                  <a:pt x="3320658" y="1161467"/>
                </a:cubicBezTo>
                <a:lnTo>
                  <a:pt x="72003" y="1161467"/>
                </a:lnTo>
                <a:cubicBezTo>
                  <a:pt x="32237" y="1161467"/>
                  <a:pt x="0" y="1129230"/>
                  <a:pt x="0" y="1089464"/>
                </a:cubicBezTo>
                <a:lnTo>
                  <a:pt x="0" y="277636"/>
                </a:lnTo>
                <a:cubicBezTo>
                  <a:pt x="0" y="237870"/>
                  <a:pt x="32237" y="205633"/>
                  <a:pt x="72003" y="205633"/>
                </a:cubicBezTo>
                <a:lnTo>
                  <a:pt x="1562406" y="205633"/>
                </a:lnTo>
                <a:close/>
              </a:path>
            </a:pathLst>
          </a:custGeom>
          <a:solidFill>
            <a:srgbClr val="FFD18D"/>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en-US">
              <a:latin typeface="BIZ UDPゴシック" panose="020B0400000000000000" pitchFamily="50" charset="-128"/>
              <a:ea typeface="BIZ UDPゴシック" panose="020B0400000000000000" pitchFamily="50" charset="-128"/>
            </a:endParaRPr>
          </a:p>
        </p:txBody>
      </p:sp>
      <p:sp>
        <p:nvSpPr>
          <p:cNvPr id="79" name="Textfeld 1">
            <a:extLst>
              <a:ext uri="{FF2B5EF4-FFF2-40B4-BE49-F238E27FC236}">
                <a16:creationId xmlns:a16="http://schemas.microsoft.com/office/drawing/2014/main" id="{60FB2C89-7BB0-2B03-1703-442E655D6EFF}"/>
              </a:ext>
            </a:extLst>
          </p:cNvPr>
          <p:cNvSpPr txBox="1"/>
          <p:nvPr>
            <p:custDataLst>
              <p:tags r:id="rId11"/>
            </p:custDataLst>
          </p:nvPr>
        </p:nvSpPr>
        <p:spPr>
          <a:xfrm>
            <a:off x="8467131" y="4965567"/>
            <a:ext cx="2924099" cy="955834"/>
          </a:xfrm>
          <a:prstGeom prst="roundRect">
            <a:avLst>
              <a:gd name="adj" fmla="val 7533"/>
            </a:avLst>
          </a:prstGeom>
          <a:noFill/>
          <a:ln w="9525" cap="flat" cmpd="sng" algn="ctr">
            <a:no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square" lIns="0" tIns="0" rIns="0" bIns="0" rtlCol="0" anchor="ctr">
            <a:noAutofit/>
          </a:bodyPr>
          <a:lstStyle>
            <a:defPPr>
              <a:defRPr lang="en-US"/>
            </a:defPPr>
            <a:lvl1pPr defTabSz="914385">
              <a:lnSpc>
                <a:spcPct val="120000"/>
              </a:lnSpc>
              <a:spcBef>
                <a:spcPts val="1200"/>
              </a:spcBef>
              <a:defRPr kumimoji="1" sz="2000" spc="33">
                <a:solidFill>
                  <a:srgbClr val="3C3C3C"/>
                </a:solidFill>
                <a:latin typeface="BIZ UDPゴシック" panose="020B0400000000000000" pitchFamily="50" charset="-128"/>
                <a:ea typeface="BIZ UDPゴシック" panose="020B0400000000000000" pitchFamily="50" charset="-128"/>
              </a:defRPr>
            </a:lvl1pPr>
          </a:lstStyle>
          <a:p>
            <a:pPr algn="ctr"/>
            <a:r>
              <a:rPr lang="en-US" altLang="ja-JP" sz="1700" dirty="0">
                <a:sym typeface="BIZ UDPゴシック" panose="020B0400000000000000" pitchFamily="50" charset="-128"/>
              </a:rPr>
              <a:t>ICT</a:t>
            </a:r>
            <a:r>
              <a:rPr lang="ja-JP" altLang="en-US" sz="1700" dirty="0">
                <a:sym typeface="BIZ UDPゴシック" panose="020B0400000000000000" pitchFamily="50" charset="-128"/>
              </a:rPr>
              <a:t>リテラシーチェックテスト</a:t>
            </a:r>
            <a:br>
              <a:rPr lang="en-US" altLang="ja-JP" sz="1700" dirty="0">
                <a:sym typeface="BIZ UDPゴシック" panose="020B0400000000000000" pitchFamily="50" charset="-128"/>
              </a:rPr>
            </a:br>
            <a:r>
              <a:rPr lang="ja-JP" altLang="en-US" sz="1700" dirty="0">
                <a:sym typeface="BIZ UDPゴシック" panose="020B0400000000000000" pitchFamily="50" charset="-128"/>
              </a:rPr>
              <a:t>も活用しましょう</a:t>
            </a:r>
          </a:p>
        </p:txBody>
      </p:sp>
      <p:sp>
        <p:nvSpPr>
          <p:cNvPr id="2" name="Textfeld 1">
            <a:extLst>
              <a:ext uri="{FF2B5EF4-FFF2-40B4-BE49-F238E27FC236}">
                <a16:creationId xmlns:a16="http://schemas.microsoft.com/office/drawing/2014/main" id="{0BB373B3-80E2-D46F-12C8-CBF326E3A90E}"/>
              </a:ext>
            </a:extLst>
          </p:cNvPr>
          <p:cNvSpPr txBox="1"/>
          <p:nvPr>
            <p:custDataLst>
              <p:tags r:id="rId12"/>
            </p:custDataLst>
          </p:nvPr>
        </p:nvSpPr>
        <p:spPr>
          <a:xfrm>
            <a:off x="566487" y="2909538"/>
            <a:ext cx="3392661" cy="556868"/>
          </a:xfrm>
          <a:prstGeom prst="roundRect">
            <a:avLst>
              <a:gd name="adj" fmla="val 2122"/>
            </a:avLst>
          </a:prstGeom>
          <a:noFill/>
          <a:extLst>
            <a:ext uri="{909E8E84-426E-40DD-AFC4-6F175D3DCCD1}">
              <a14:hiddenFill xmlns:a14="http://schemas.microsoft.com/office/drawing/2010/main">
                <a:solidFill>
                  <a:srgbClr val="FF862C"/>
                </a:solidFill>
              </a14:hiddenFill>
            </a:ext>
          </a:extLst>
        </p:spPr>
        <p:txBody>
          <a:bodyPr wrap="square" lIns="0" tIns="0" rIns="0" bIns="54000" rtlCol="0" anchor="ctr">
            <a:noAutofit/>
          </a:bodyPr>
          <a:lstStyle>
            <a:defPPr>
              <a:defRPr lang="en-US"/>
            </a:defPPr>
            <a:lvl1pPr defTabSz="914385">
              <a:lnSpc>
                <a:spcPct val="120000"/>
              </a:lnSpc>
              <a:spcBef>
                <a:spcPts val="1200"/>
              </a:spcBef>
              <a:defRPr kumimoji="1" sz="4400" spc="33">
                <a:solidFill>
                  <a:srgbClr val="3C3C3C"/>
                </a:solidFill>
                <a:latin typeface="BIZ UDPゴシック" panose="020B0400000000000000" pitchFamily="50" charset="-128"/>
                <a:ea typeface="BIZ UDPゴシック" panose="020B0400000000000000" pitchFamily="50" charset="-128"/>
              </a:defRPr>
            </a:lvl1pPr>
          </a:lstStyle>
          <a:p>
            <a:pPr algn="ctr"/>
            <a:r>
              <a:rPr lang="ja-JP" altLang="en-US" sz="2400" b="1" dirty="0">
                <a:solidFill>
                  <a:srgbClr val="FF862C"/>
                </a:solidFill>
                <a:sym typeface="BIZ UDPゴシック" panose="020B0400000000000000" pitchFamily="50" charset="-128"/>
              </a:rPr>
              <a:t>デジタル空間の特徴</a:t>
            </a:r>
          </a:p>
        </p:txBody>
      </p:sp>
      <p:sp>
        <p:nvSpPr>
          <p:cNvPr id="3" name="Textfeld 1">
            <a:extLst>
              <a:ext uri="{FF2B5EF4-FFF2-40B4-BE49-F238E27FC236}">
                <a16:creationId xmlns:a16="http://schemas.microsoft.com/office/drawing/2014/main" id="{A5C6A652-B6A8-716B-CCA5-69A2CD96F24F}"/>
              </a:ext>
            </a:extLst>
          </p:cNvPr>
          <p:cNvSpPr txBox="1"/>
          <p:nvPr>
            <p:custDataLst>
              <p:tags r:id="rId13"/>
            </p:custDataLst>
          </p:nvPr>
        </p:nvSpPr>
        <p:spPr>
          <a:xfrm>
            <a:off x="4399670" y="2909538"/>
            <a:ext cx="3392661" cy="556868"/>
          </a:xfrm>
          <a:prstGeom prst="roundRect">
            <a:avLst>
              <a:gd name="adj" fmla="val 2122"/>
            </a:avLst>
          </a:prstGeom>
          <a:noFill/>
          <a:extLst>
            <a:ext uri="{909E8E84-426E-40DD-AFC4-6F175D3DCCD1}">
              <a14:hiddenFill xmlns:a14="http://schemas.microsoft.com/office/drawing/2010/main">
                <a:solidFill>
                  <a:srgbClr val="FF862C"/>
                </a:solidFill>
              </a14:hiddenFill>
            </a:ext>
          </a:extLst>
        </p:spPr>
        <p:txBody>
          <a:bodyPr wrap="square" lIns="0" tIns="0" rIns="0" bIns="54000" rtlCol="0" anchor="ctr">
            <a:noAutofit/>
          </a:bodyPr>
          <a:lstStyle>
            <a:defPPr>
              <a:defRPr lang="en-US"/>
            </a:defPPr>
            <a:lvl1pPr defTabSz="914385">
              <a:lnSpc>
                <a:spcPct val="120000"/>
              </a:lnSpc>
              <a:spcBef>
                <a:spcPts val="1200"/>
              </a:spcBef>
              <a:defRPr kumimoji="1" sz="4400" spc="33">
                <a:solidFill>
                  <a:srgbClr val="3C3C3C"/>
                </a:solidFill>
                <a:latin typeface="BIZ UDPゴシック" panose="020B0400000000000000" pitchFamily="50" charset="-128"/>
                <a:ea typeface="BIZ UDPゴシック" panose="020B0400000000000000" pitchFamily="50" charset="-128"/>
              </a:defRPr>
            </a:lvl1pPr>
          </a:lstStyle>
          <a:p>
            <a:pPr algn="ctr"/>
            <a:r>
              <a:rPr lang="ja-JP" altLang="en-US" sz="2400" b="1" dirty="0">
                <a:solidFill>
                  <a:srgbClr val="FF862C"/>
                </a:solidFill>
                <a:sym typeface="BIZ UDPゴシック" panose="020B0400000000000000" pitchFamily="50" charset="-128"/>
              </a:rPr>
              <a:t>身近なテーマ</a:t>
            </a:r>
          </a:p>
        </p:txBody>
      </p:sp>
      <p:sp>
        <p:nvSpPr>
          <p:cNvPr id="5" name="Textfeld 1">
            <a:extLst>
              <a:ext uri="{FF2B5EF4-FFF2-40B4-BE49-F238E27FC236}">
                <a16:creationId xmlns:a16="http://schemas.microsoft.com/office/drawing/2014/main" id="{179FAC7C-67D7-9DCD-8512-55A3C4AC2A39}"/>
              </a:ext>
            </a:extLst>
          </p:cNvPr>
          <p:cNvSpPr txBox="1"/>
          <p:nvPr>
            <p:custDataLst>
              <p:tags r:id="rId14"/>
            </p:custDataLst>
          </p:nvPr>
        </p:nvSpPr>
        <p:spPr>
          <a:xfrm>
            <a:off x="8232852" y="2909538"/>
            <a:ext cx="3392661" cy="556868"/>
          </a:xfrm>
          <a:prstGeom prst="roundRect">
            <a:avLst>
              <a:gd name="adj" fmla="val 2122"/>
            </a:avLst>
          </a:prstGeom>
          <a:noFill/>
          <a:extLst>
            <a:ext uri="{909E8E84-426E-40DD-AFC4-6F175D3DCCD1}">
              <a14:hiddenFill xmlns:a14="http://schemas.microsoft.com/office/drawing/2010/main">
                <a:solidFill>
                  <a:srgbClr val="FF862C"/>
                </a:solidFill>
              </a14:hiddenFill>
            </a:ext>
          </a:extLst>
        </p:spPr>
        <p:txBody>
          <a:bodyPr wrap="square" lIns="0" tIns="0" rIns="0" bIns="54000" rtlCol="0" anchor="ctr">
            <a:noAutofit/>
          </a:bodyPr>
          <a:lstStyle>
            <a:defPPr>
              <a:defRPr lang="en-US"/>
            </a:defPPr>
            <a:lvl1pPr defTabSz="914385">
              <a:lnSpc>
                <a:spcPct val="120000"/>
              </a:lnSpc>
              <a:spcBef>
                <a:spcPts val="1200"/>
              </a:spcBef>
              <a:defRPr kumimoji="1" sz="4400" spc="33">
                <a:solidFill>
                  <a:srgbClr val="3C3C3C"/>
                </a:solidFill>
                <a:latin typeface="BIZ UDPゴシック" panose="020B0400000000000000" pitchFamily="50" charset="-128"/>
                <a:ea typeface="BIZ UDPゴシック" panose="020B0400000000000000" pitchFamily="50" charset="-128"/>
              </a:defRPr>
            </a:lvl1pPr>
          </a:lstStyle>
          <a:p>
            <a:pPr algn="ctr"/>
            <a:r>
              <a:rPr lang="ja-JP" altLang="en-US" sz="2400" b="1" dirty="0">
                <a:solidFill>
                  <a:srgbClr val="FF862C"/>
                </a:solidFill>
                <a:sym typeface="BIZ UDPゴシック" panose="020B0400000000000000" pitchFamily="50" charset="-128"/>
              </a:rPr>
              <a:t>対話型の講義</a:t>
            </a:r>
          </a:p>
        </p:txBody>
      </p:sp>
      <p:cxnSp>
        <p:nvCxnSpPr>
          <p:cNvPr id="9" name="Straight Connector 8">
            <a:extLst>
              <a:ext uri="{FF2B5EF4-FFF2-40B4-BE49-F238E27FC236}">
                <a16:creationId xmlns:a16="http://schemas.microsoft.com/office/drawing/2014/main" id="{4E329A58-22E5-828C-83C6-878F5A90AE83}"/>
              </a:ext>
            </a:extLst>
          </p:cNvPr>
          <p:cNvCxnSpPr/>
          <p:nvPr/>
        </p:nvCxnSpPr>
        <p:spPr>
          <a:xfrm>
            <a:off x="8398342" y="3466406"/>
            <a:ext cx="3061682" cy="0"/>
          </a:xfrm>
          <a:prstGeom prst="line">
            <a:avLst/>
          </a:prstGeom>
          <a:ln w="28575">
            <a:solidFill>
              <a:srgbClr val="FF86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38EF672-BF78-89AF-CB03-B716A1F15934}"/>
              </a:ext>
            </a:extLst>
          </p:cNvPr>
          <p:cNvCxnSpPr/>
          <p:nvPr/>
        </p:nvCxnSpPr>
        <p:spPr>
          <a:xfrm>
            <a:off x="4565160" y="3466406"/>
            <a:ext cx="3061682" cy="0"/>
          </a:xfrm>
          <a:prstGeom prst="line">
            <a:avLst/>
          </a:prstGeom>
          <a:ln w="28575">
            <a:solidFill>
              <a:srgbClr val="FF862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558BE5C-21E7-65EE-14EB-B055519DC309}"/>
              </a:ext>
            </a:extLst>
          </p:cNvPr>
          <p:cNvCxnSpPr/>
          <p:nvPr/>
        </p:nvCxnSpPr>
        <p:spPr>
          <a:xfrm>
            <a:off x="731977" y="3466406"/>
            <a:ext cx="3061682" cy="0"/>
          </a:xfrm>
          <a:prstGeom prst="line">
            <a:avLst/>
          </a:prstGeom>
          <a:ln w="28575">
            <a:solidFill>
              <a:srgbClr val="FF86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65146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10828610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dirty="0">
                <a:latin typeface="BIZ UDPゴシック" panose="020B0400000000000000" pitchFamily="50" charset="-128"/>
                <a:ea typeface="BIZ UDPゴシック" panose="020B0400000000000000" pitchFamily="50" charset="-128"/>
                <a:sym typeface="BIZ UDPゴシック" panose="020B0400000000000000" pitchFamily="50" charset="-128"/>
              </a:rPr>
              <a:t>講師の説明例文</a:t>
            </a:r>
            <a:r>
              <a:rPr lang="en-US" altLang="ja-JP" dirty="0"/>
              <a:t>(</a:t>
            </a:r>
            <a:r>
              <a:rPr lang="ja-JP" altLang="en-US" dirty="0"/>
              <a:t>教材 </a:t>
            </a:r>
            <a:r>
              <a:rPr lang="en-US" altLang="ja-JP" dirty="0"/>
              <a:t>P71)</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79</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25444"/>
            <a:ext cx="6278451" cy="3580660"/>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次に、「地球に優しくデジタル技術を使うためのコラム」を紹介します。</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例えば、電力や環境に配慮したスマホやタブレットの使い方として、</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使用していないアプリを閉じることで、無駄な電力消費を減らすことが</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できます。</a:t>
            </a:r>
          </a:p>
          <a:p>
            <a:pPr>
              <a:lnSpc>
                <a:spcPct val="120000"/>
              </a:lnSpc>
            </a:pP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また、ネットワーク検索は消費電力が大きいため、接続先が見つからない</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場合、</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Wi-Fi</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をオフにして電力を節約することができます。</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使用しない時には省電力モードや低電力モードをオンにしてみましょう。</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また、バッテリーの寿命を長持ちさせるために、充電が</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100%</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になる前に、</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80%</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くらいで充電を終わらせるのが良いと言われています。</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本コラムでは、使わないアプリの閉じ方などを紹介しているので、</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ぜひ参考にしてみましょう。</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bwMode="gray">
          <a:xfrm>
            <a:off x="5576552" y="4850064"/>
            <a:ext cx="1123950" cy="295021"/>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3" name="Picture 12">
            <a:extLst>
              <a:ext uri="{FF2B5EF4-FFF2-40B4-BE49-F238E27FC236}">
                <a16:creationId xmlns:a16="http://schemas.microsoft.com/office/drawing/2014/main" id="{FB972ABA-929D-4976-9BCF-AD6DC6410A1F}"/>
              </a:ext>
            </a:extLst>
          </p:cNvPr>
          <p:cNvPicPr>
            <a:picLocks noChangeAspect="1"/>
          </p:cNvPicPr>
          <p:nvPr/>
        </p:nvPicPr>
        <p:blipFill rotWithShape="1">
          <a:blip r:embed="rId6"/>
          <a:srcRect l="962" t="961" r="962"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42435439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19185560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dirty="0">
                <a:latin typeface="BIZ UDPゴシック" panose="020B0400000000000000" pitchFamily="50" charset="-128"/>
                <a:ea typeface="BIZ UDPゴシック" panose="020B0400000000000000" pitchFamily="50" charset="-128"/>
                <a:sym typeface="BIZ UDPゴシック" panose="020B0400000000000000" pitchFamily="50" charset="-128"/>
              </a:rPr>
              <a:t>講師の説明例文</a:t>
            </a:r>
            <a:r>
              <a:rPr lang="en-US" altLang="ja-JP" dirty="0"/>
              <a:t>(</a:t>
            </a:r>
            <a:r>
              <a:rPr lang="ja-JP" altLang="en-US" dirty="0"/>
              <a:t>教材 </a:t>
            </a:r>
            <a:r>
              <a:rPr lang="en-US" altLang="ja-JP" dirty="0"/>
              <a:t>P72)</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80</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25444"/>
            <a:ext cx="6278451" cy="1253869"/>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さらにデジタル機器や各種サービスの利用方法を知りたい人は、</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総務省のデジタル活用支援推進事業で紹介している動画で、</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具体的な操作手順などを学ぶことができます。</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活用してみましょう。</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bwMode="gray">
          <a:xfrm>
            <a:off x="5576552" y="2523273"/>
            <a:ext cx="1123950" cy="295021"/>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23" name="Picture 22">
            <a:extLst>
              <a:ext uri="{FF2B5EF4-FFF2-40B4-BE49-F238E27FC236}">
                <a16:creationId xmlns:a16="http://schemas.microsoft.com/office/drawing/2014/main" id="{0E70AF9E-BC82-4A0E-9E4E-BA89EE12E0A2}"/>
              </a:ext>
            </a:extLst>
          </p:cNvPr>
          <p:cNvPicPr>
            <a:picLocks noChangeAspect="1"/>
          </p:cNvPicPr>
          <p:nvPr/>
        </p:nvPicPr>
        <p:blipFill rotWithShape="1">
          <a:blip r:embed="rId6"/>
          <a:srcRect l="962" t="961" r="962"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27121969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20550243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dirty="0">
                <a:latin typeface="BIZ UDPゴシック" panose="020B0400000000000000" pitchFamily="50" charset="-128"/>
                <a:ea typeface="BIZ UDPゴシック" panose="020B0400000000000000" pitchFamily="50" charset="-128"/>
                <a:sym typeface="BIZ UDPゴシック" panose="020B0400000000000000" pitchFamily="50" charset="-128"/>
              </a:rPr>
              <a:t>講師の説明例文</a:t>
            </a:r>
            <a:r>
              <a:rPr lang="en-US" altLang="ja-JP" dirty="0"/>
              <a:t>(</a:t>
            </a:r>
            <a:r>
              <a:rPr lang="ja-JP" altLang="en-US" dirty="0"/>
              <a:t>教材 </a:t>
            </a:r>
            <a:r>
              <a:rPr lang="en-US" altLang="ja-JP" dirty="0"/>
              <a:t>P73)</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81</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25444"/>
            <a:ext cx="6278451" cy="1512402"/>
          </a:xfrm>
          <a:prstGeom prst="rect">
            <a:avLst/>
          </a:prstGeom>
          <a:noFill/>
        </p:spPr>
        <p:txBody>
          <a:bodyPr wrap="square" lIns="0" tIns="0" rIns="0" bIns="0" rtlCol="0">
            <a:spAutoFit/>
          </a:bodyPr>
          <a:lstStyle/>
          <a:p>
            <a:pPr>
              <a:lnSpc>
                <a:spcPct val="120000"/>
              </a:lnSpc>
            </a:pP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PART</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５で学んだことを振り返りましょう。</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 </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1</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つ目、私たちの生活がもっと便利になる</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 </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2</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つ目、他者や社会とのつながりができる</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 </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3</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つ目、デジタルコンテンツを作成・編集できる</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 </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4</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つ目、身近な課題を解決できる</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bwMode="gray">
          <a:xfrm>
            <a:off x="5576552" y="2781806"/>
            <a:ext cx="1123950" cy="295021"/>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3" name="Picture 12">
            <a:extLst>
              <a:ext uri="{FF2B5EF4-FFF2-40B4-BE49-F238E27FC236}">
                <a16:creationId xmlns:a16="http://schemas.microsoft.com/office/drawing/2014/main" id="{CCB44A74-B002-41F8-A7BD-104F73A84630}"/>
              </a:ext>
            </a:extLst>
          </p:cNvPr>
          <p:cNvPicPr>
            <a:picLocks noChangeAspect="1"/>
          </p:cNvPicPr>
          <p:nvPr/>
        </p:nvPicPr>
        <p:blipFill rotWithShape="1">
          <a:blip r:embed="rId6"/>
          <a:srcRect l="950" t="961" r="950"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394807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20816003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a:lstStyle/>
          <a:p>
            <a:r>
              <a:rPr lang="ja-JP" altLang="en-US" dirty="0">
                <a:latin typeface="BIZ UDPゴシック" panose="020B0400000000000000" pitchFamily="50" charset="-128"/>
                <a:ea typeface="BIZ UDPゴシック" panose="020B0400000000000000" pitchFamily="50" charset="-128"/>
                <a:sym typeface="BIZ UDPゴシック" panose="020B0400000000000000" pitchFamily="50" charset="-128"/>
              </a:rPr>
              <a:t>講師の説明例文</a:t>
            </a:r>
            <a:r>
              <a:rPr lang="en-US" altLang="ja-JP" dirty="0"/>
              <a:t>(</a:t>
            </a:r>
            <a:r>
              <a:rPr lang="ja-JP" altLang="en-US" dirty="0"/>
              <a:t>教材 </a:t>
            </a:r>
            <a:r>
              <a:rPr lang="en-US" altLang="ja-JP" dirty="0"/>
              <a:t>P74)</a:t>
            </a:r>
            <a:endParaRPr lang="en-US"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latin typeface="BIZ UDPゴシック" panose="020B0400000000000000" pitchFamily="50" charset="-128"/>
                <a:ea typeface="BIZ UDPゴシック" panose="020B0400000000000000" pitchFamily="50" charset="-128"/>
                <a:sym typeface="BIZ UDPゴシック" panose="020B0400000000000000" pitchFamily="50" charset="-128"/>
              </a:rPr>
              <a:pPr/>
              <a:t>82</a:t>
            </a:fld>
            <a:endParaRPr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1" name="TextBox 10">
            <a:extLst>
              <a:ext uri="{FF2B5EF4-FFF2-40B4-BE49-F238E27FC236}">
                <a16:creationId xmlns:a16="http://schemas.microsoft.com/office/drawing/2014/main" id="{8B4CF6B0-EA09-4874-8881-08AA9AC8CE87}"/>
              </a:ext>
            </a:extLst>
          </p:cNvPr>
          <p:cNvSpPr txBox="1"/>
          <p:nvPr/>
        </p:nvSpPr>
        <p:spPr>
          <a:xfrm>
            <a:off x="4617719" y="943143"/>
            <a:ext cx="7007794" cy="246221"/>
          </a:xfrm>
          <a:prstGeom prst="rect">
            <a:avLst/>
          </a:prstGeom>
          <a:noFill/>
        </p:spPr>
        <p:txBody>
          <a:bodyPr wrap="square" lIns="0" tIns="0" rIns="0" bIns="0" rtlCol="0">
            <a:noAutofit/>
          </a:bodyPr>
          <a:lstStyle/>
          <a:p>
            <a:endParaRPr kumimoji="1" lang="en-US" altLang="ja-JP" sz="16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2" name="Rectangle: Rounded Corners 1">
            <a:extLst>
              <a:ext uri="{FF2B5EF4-FFF2-40B4-BE49-F238E27FC236}">
                <a16:creationId xmlns:a16="http://schemas.microsoft.com/office/drawing/2014/main" id="{6004A200-D50B-CF4A-BDD4-7D58CD72423A}"/>
              </a:ext>
            </a:extLst>
          </p:cNvPr>
          <p:cNvSpPr/>
          <p:nvPr/>
        </p:nvSpPr>
        <p:spPr bwMode="gray">
          <a:xfrm>
            <a:off x="5576551" y="1231714"/>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0" name="Rectangle: Rounded Corners 9">
            <a:extLst>
              <a:ext uri="{FF2B5EF4-FFF2-40B4-BE49-F238E27FC236}">
                <a16:creationId xmlns:a16="http://schemas.microsoft.com/office/drawing/2014/main" id="{ECED205C-DB97-490D-868D-70C2401F5461}"/>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3" name="Rectangle: Rounded Corners 12">
            <a:extLst>
              <a:ext uri="{FF2B5EF4-FFF2-40B4-BE49-F238E27FC236}">
                <a16:creationId xmlns:a16="http://schemas.microsoft.com/office/drawing/2014/main" id="{162AA715-F263-4B93-B16C-201D1D90743B}"/>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5" name="Rectangle 23">
            <a:extLst>
              <a:ext uri="{FF2B5EF4-FFF2-40B4-BE49-F238E27FC236}">
                <a16:creationId xmlns:a16="http://schemas.microsoft.com/office/drawing/2014/main" id="{37EE23BB-0953-4310-9F40-A9034CB3F120}"/>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16" name="Picture 15">
            <a:extLst>
              <a:ext uri="{FF2B5EF4-FFF2-40B4-BE49-F238E27FC236}">
                <a16:creationId xmlns:a16="http://schemas.microsoft.com/office/drawing/2014/main" id="{E4164B90-F1B9-4616-92C9-13C3140D349A}"/>
              </a:ext>
            </a:extLst>
          </p:cNvPr>
          <p:cNvPicPr>
            <a:picLocks noChangeAspect="1"/>
          </p:cNvPicPr>
          <p:nvPr/>
        </p:nvPicPr>
        <p:blipFill rotWithShape="1">
          <a:blip r:embed="rId6"/>
          <a:srcRect l="360" t="961" r="1563"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113837764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24787026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a:lstStyle/>
          <a:p>
            <a:r>
              <a:rPr lang="ja-JP" altLang="en-US" dirty="0">
                <a:latin typeface="BIZ UDPゴシック" panose="020B0400000000000000" pitchFamily="50" charset="-128"/>
                <a:ea typeface="BIZ UDPゴシック" panose="020B0400000000000000" pitchFamily="50" charset="-128"/>
                <a:sym typeface="BIZ UDPゴシック" panose="020B0400000000000000" pitchFamily="50" charset="-128"/>
              </a:rPr>
              <a:t>講師の説明例文</a:t>
            </a:r>
            <a:r>
              <a:rPr lang="en-US" altLang="ja-JP" dirty="0"/>
              <a:t>(</a:t>
            </a:r>
            <a:r>
              <a:rPr lang="ja-JP" altLang="en-US" dirty="0"/>
              <a:t>教材 </a:t>
            </a:r>
            <a:r>
              <a:rPr lang="en-US" altLang="ja-JP" dirty="0"/>
              <a:t>P75)</a:t>
            </a:r>
            <a:endParaRPr lang="en-US"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latin typeface="BIZ UDPゴシック" panose="020B0400000000000000" pitchFamily="50" charset="-128"/>
                <a:ea typeface="BIZ UDPゴシック" panose="020B0400000000000000" pitchFamily="50" charset="-128"/>
                <a:sym typeface="BIZ UDPゴシック" panose="020B0400000000000000" pitchFamily="50" charset="-128"/>
              </a:rPr>
              <a:pPr/>
              <a:t>83</a:t>
            </a:fld>
            <a:endParaRPr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0" name="TextBox 9">
            <a:extLst>
              <a:ext uri="{FF2B5EF4-FFF2-40B4-BE49-F238E27FC236}">
                <a16:creationId xmlns:a16="http://schemas.microsoft.com/office/drawing/2014/main" id="{89C61E91-9D9C-4E5C-AED5-086C24083213}"/>
              </a:ext>
            </a:extLst>
          </p:cNvPr>
          <p:cNvSpPr txBox="1"/>
          <p:nvPr/>
        </p:nvSpPr>
        <p:spPr>
          <a:xfrm>
            <a:off x="5576552" y="1231714"/>
            <a:ext cx="6278451" cy="246221"/>
          </a:xfrm>
          <a:prstGeom prst="rect">
            <a:avLst/>
          </a:prstGeom>
          <a:noFill/>
        </p:spPr>
        <p:txBody>
          <a:bodyPr wrap="square" lIns="0" tIns="0" rIns="0" bIns="0" rtlCol="0">
            <a:noAutofit/>
          </a:bodyPr>
          <a:lstStyle/>
          <a:p>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おわりに</a:t>
            </a:r>
            <a:endParaRPr kumimoji="1" lang="ja-JP" altLang="en-US" sz="1400" spc="100" dirty="0">
              <a:solidFill>
                <a:srgbClr val="E71C57"/>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2" name="Rectangle: Rounded Corners 1">
            <a:extLst>
              <a:ext uri="{FF2B5EF4-FFF2-40B4-BE49-F238E27FC236}">
                <a16:creationId xmlns:a16="http://schemas.microsoft.com/office/drawing/2014/main" id="{29579764-8BAC-DE85-2E6C-F9508965D997}"/>
              </a:ext>
            </a:extLst>
          </p:cNvPr>
          <p:cNvSpPr/>
          <p:nvPr/>
        </p:nvSpPr>
        <p:spPr bwMode="gray">
          <a:xfrm>
            <a:off x="5576552" y="1518395"/>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9" name="Rectangle: Rounded Corners 8">
            <a:extLst>
              <a:ext uri="{FF2B5EF4-FFF2-40B4-BE49-F238E27FC236}">
                <a16:creationId xmlns:a16="http://schemas.microsoft.com/office/drawing/2014/main" id="{2996AD61-DAD5-43AC-9C7F-02CE894D2165}"/>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1" name="Rectangle: Rounded Corners 10">
            <a:extLst>
              <a:ext uri="{FF2B5EF4-FFF2-40B4-BE49-F238E27FC236}">
                <a16:creationId xmlns:a16="http://schemas.microsoft.com/office/drawing/2014/main" id="{9E79AD51-CDA9-45F4-9D2F-719F3A039459}"/>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4" name="Rectangle 23">
            <a:extLst>
              <a:ext uri="{FF2B5EF4-FFF2-40B4-BE49-F238E27FC236}">
                <a16:creationId xmlns:a16="http://schemas.microsoft.com/office/drawing/2014/main" id="{EA008843-6070-4C1A-A3AB-5C16FB7DB6BD}"/>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15" name="Picture 14">
            <a:extLst>
              <a:ext uri="{FF2B5EF4-FFF2-40B4-BE49-F238E27FC236}">
                <a16:creationId xmlns:a16="http://schemas.microsoft.com/office/drawing/2014/main" id="{47F89E81-18EF-4AEA-8E8E-0EA8C430D0D6}"/>
              </a:ext>
            </a:extLst>
          </p:cNvPr>
          <p:cNvPicPr>
            <a:picLocks noChangeAspect="1"/>
          </p:cNvPicPr>
          <p:nvPr/>
        </p:nvPicPr>
        <p:blipFill rotWithShape="1">
          <a:blip r:embed="rId6"/>
          <a:srcRect l="360" t="961" r="1563"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33291171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651247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a:lstStyle/>
          <a:p>
            <a:r>
              <a:rPr lang="ja-JP" altLang="en-US" dirty="0">
                <a:latin typeface="BIZ UDPゴシック" panose="020B0400000000000000" pitchFamily="50" charset="-128"/>
                <a:ea typeface="BIZ UDPゴシック" panose="020B0400000000000000" pitchFamily="50" charset="-128"/>
                <a:sym typeface="BIZ UDPゴシック" panose="020B0400000000000000" pitchFamily="50" charset="-128"/>
              </a:rPr>
              <a:t>講師の説明例文</a:t>
            </a:r>
            <a:r>
              <a:rPr lang="en-US" altLang="ja-JP" dirty="0"/>
              <a:t>(</a:t>
            </a:r>
            <a:r>
              <a:rPr lang="ja-JP" altLang="en-US" dirty="0"/>
              <a:t>教材 </a:t>
            </a:r>
            <a:r>
              <a:rPr lang="en-US" altLang="ja-JP" dirty="0"/>
              <a:t>P76)</a:t>
            </a:r>
            <a:endParaRPr lang="en-US"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latin typeface="BIZ UDPゴシック" panose="020B0400000000000000" pitchFamily="50" charset="-128"/>
                <a:ea typeface="BIZ UDPゴシック" panose="020B0400000000000000" pitchFamily="50" charset="-128"/>
                <a:sym typeface="BIZ UDPゴシック" panose="020B0400000000000000" pitchFamily="50" charset="-128"/>
              </a:rPr>
              <a:pPr/>
              <a:t>84</a:t>
            </a:fld>
            <a:endParaRPr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1" name="TextBox 10">
            <a:extLst>
              <a:ext uri="{FF2B5EF4-FFF2-40B4-BE49-F238E27FC236}">
                <a16:creationId xmlns:a16="http://schemas.microsoft.com/office/drawing/2014/main" id="{F8F04C42-64D5-47FC-B14F-6E1025B1B16E}"/>
              </a:ext>
            </a:extLst>
          </p:cNvPr>
          <p:cNvSpPr txBox="1"/>
          <p:nvPr/>
        </p:nvSpPr>
        <p:spPr>
          <a:xfrm>
            <a:off x="5576552" y="1231714"/>
            <a:ext cx="6278451" cy="2546531"/>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学習した内容について、クイズ形式で振り返ることができる、</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「チェックテスト」を用意しています。</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「チェックテスト」の問題演習を通じて、苦手な部分や興味のあるテーマを</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理解し、学び直すことができます。</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QR</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コードで簡単にアクセスできるので、ぜひ活用してみてください。</a:t>
            </a:r>
            <a:endPar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ICT</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リテラシーは継続的な学びが重要です。ぜひ繰り返し学習し、</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これからのデジタル社会において身につけるべき能力をしっかりと</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身につけ、高めていきましょう。</a:t>
            </a:r>
            <a:endPar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p:txBody>
      </p:sp>
      <p:sp>
        <p:nvSpPr>
          <p:cNvPr id="12" name="Rectangle: Rounded Corners 1">
            <a:extLst>
              <a:ext uri="{FF2B5EF4-FFF2-40B4-BE49-F238E27FC236}">
                <a16:creationId xmlns:a16="http://schemas.microsoft.com/office/drawing/2014/main" id="{162BB37C-322F-58DE-3A7B-A28963B2EF40}"/>
              </a:ext>
            </a:extLst>
          </p:cNvPr>
          <p:cNvSpPr/>
          <p:nvPr/>
        </p:nvSpPr>
        <p:spPr bwMode="gray">
          <a:xfrm>
            <a:off x="5576552" y="3818705"/>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0" name="Rectangle: Rounded Corners 9">
            <a:extLst>
              <a:ext uri="{FF2B5EF4-FFF2-40B4-BE49-F238E27FC236}">
                <a16:creationId xmlns:a16="http://schemas.microsoft.com/office/drawing/2014/main" id="{EAEAD019-01D1-4730-9E73-E1DCD4BBB039}"/>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3" name="Rectangle: Rounded Corners 12">
            <a:extLst>
              <a:ext uri="{FF2B5EF4-FFF2-40B4-BE49-F238E27FC236}">
                <a16:creationId xmlns:a16="http://schemas.microsoft.com/office/drawing/2014/main" id="{E4478660-A25B-47AF-AF16-39AAF4C60443}"/>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5" name="Rectangle 23">
            <a:extLst>
              <a:ext uri="{FF2B5EF4-FFF2-40B4-BE49-F238E27FC236}">
                <a16:creationId xmlns:a16="http://schemas.microsoft.com/office/drawing/2014/main" id="{580BF259-7496-4F5A-BE18-405E2F50BC95}"/>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16" name="Picture 15">
            <a:extLst>
              <a:ext uri="{FF2B5EF4-FFF2-40B4-BE49-F238E27FC236}">
                <a16:creationId xmlns:a16="http://schemas.microsoft.com/office/drawing/2014/main" id="{F8E887A6-3A0B-4BD3-AA36-CA6AC6DC3C37}"/>
              </a:ext>
            </a:extLst>
          </p:cNvPr>
          <p:cNvPicPr>
            <a:picLocks noChangeAspect="1"/>
          </p:cNvPicPr>
          <p:nvPr/>
        </p:nvPicPr>
        <p:blipFill rotWithShape="1">
          <a:blip r:embed="rId6"/>
          <a:srcRect l="360" t="961" r="1563"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355228192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2246743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a:lstStyle/>
          <a:p>
            <a:r>
              <a:rPr lang="ja-JP" altLang="en-US" dirty="0">
                <a:latin typeface="BIZ UDPゴシック" panose="020B0400000000000000" pitchFamily="50" charset="-128"/>
                <a:ea typeface="BIZ UDPゴシック" panose="020B0400000000000000" pitchFamily="50" charset="-128"/>
                <a:sym typeface="BIZ UDPゴシック" panose="020B0400000000000000" pitchFamily="50" charset="-128"/>
              </a:rPr>
              <a:t>講師の説明例文</a:t>
            </a:r>
            <a:r>
              <a:rPr lang="en-US" altLang="ja-JP" dirty="0"/>
              <a:t>(</a:t>
            </a:r>
            <a:r>
              <a:rPr lang="ja-JP" altLang="en-US" dirty="0"/>
              <a:t>教材 </a:t>
            </a:r>
            <a:r>
              <a:rPr lang="en-US" altLang="ja-JP" dirty="0"/>
              <a:t>P77)</a:t>
            </a:r>
            <a:endParaRPr lang="en-US"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latin typeface="BIZ UDPゴシック" panose="020B0400000000000000" pitchFamily="50" charset="-128"/>
                <a:ea typeface="BIZ UDPゴシック" panose="020B0400000000000000" pitchFamily="50" charset="-128"/>
                <a:sym typeface="BIZ UDPゴシック" panose="020B0400000000000000" pitchFamily="50" charset="-128"/>
              </a:rPr>
              <a:pPr/>
              <a:t>85</a:t>
            </a:fld>
            <a:endParaRPr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0" name="TextBox 9">
            <a:extLst>
              <a:ext uri="{FF2B5EF4-FFF2-40B4-BE49-F238E27FC236}">
                <a16:creationId xmlns:a16="http://schemas.microsoft.com/office/drawing/2014/main" id="{653A4320-BE13-462C-BD31-8670B84397AC}"/>
              </a:ext>
            </a:extLst>
          </p:cNvPr>
          <p:cNvSpPr txBox="1"/>
          <p:nvPr/>
        </p:nvSpPr>
        <p:spPr>
          <a:xfrm>
            <a:off x="5576552" y="1231714"/>
            <a:ext cx="6278451" cy="1253869"/>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本教材で身につけられる能力の一覧をまとめています。</a:t>
            </a:r>
            <a:endPar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本教材により、５つの能力領域および２２の能力を網羅的に</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身につけることができます。</a:t>
            </a:r>
            <a:endPar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より詳しく学びたい方は、リテラシーの全体像について解説した</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「リテラシー全体像の解説書」をぜひご覧ください。</a:t>
            </a:r>
            <a:endPar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p:txBody>
      </p:sp>
      <p:sp>
        <p:nvSpPr>
          <p:cNvPr id="12" name="Rectangle: Rounded Corners 1">
            <a:extLst>
              <a:ext uri="{FF2B5EF4-FFF2-40B4-BE49-F238E27FC236}">
                <a16:creationId xmlns:a16="http://schemas.microsoft.com/office/drawing/2014/main" id="{906714EA-91CA-3CDE-32EE-33C95CD4A91F}"/>
              </a:ext>
            </a:extLst>
          </p:cNvPr>
          <p:cNvSpPr/>
          <p:nvPr/>
        </p:nvSpPr>
        <p:spPr bwMode="gray">
          <a:xfrm>
            <a:off x="5576552" y="2526043"/>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9" name="Rectangle: Rounded Corners 8">
            <a:extLst>
              <a:ext uri="{FF2B5EF4-FFF2-40B4-BE49-F238E27FC236}">
                <a16:creationId xmlns:a16="http://schemas.microsoft.com/office/drawing/2014/main" id="{0DF52E5F-E125-47E6-B5D6-081903F46722}"/>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1" name="Rectangle: Rounded Corners 10">
            <a:extLst>
              <a:ext uri="{FF2B5EF4-FFF2-40B4-BE49-F238E27FC236}">
                <a16:creationId xmlns:a16="http://schemas.microsoft.com/office/drawing/2014/main" id="{FC92A822-9D14-4C04-9516-40E55F0FFB56}"/>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6" name="Rectangle 23">
            <a:extLst>
              <a:ext uri="{FF2B5EF4-FFF2-40B4-BE49-F238E27FC236}">
                <a16:creationId xmlns:a16="http://schemas.microsoft.com/office/drawing/2014/main" id="{C3DE800A-742E-470A-9D27-D1A710CEB344}"/>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14" name="Picture 13">
            <a:extLst>
              <a:ext uri="{FF2B5EF4-FFF2-40B4-BE49-F238E27FC236}">
                <a16:creationId xmlns:a16="http://schemas.microsoft.com/office/drawing/2014/main" id="{E1155D81-2FAD-4945-81FA-6FB4503CC197}"/>
              </a:ext>
            </a:extLst>
          </p:cNvPr>
          <p:cNvPicPr>
            <a:picLocks noChangeAspect="1"/>
          </p:cNvPicPr>
          <p:nvPr/>
        </p:nvPicPr>
        <p:blipFill rotWithShape="1">
          <a:blip r:embed="rId6"/>
          <a:srcRect l="360" t="961" r="1563"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35766063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9992217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a:lstStyle/>
          <a:p>
            <a:r>
              <a:rPr lang="ja-JP" altLang="en-US" dirty="0">
                <a:latin typeface="BIZ UDPゴシック" panose="020B0400000000000000" pitchFamily="50" charset="-128"/>
                <a:ea typeface="BIZ UDPゴシック" panose="020B0400000000000000" pitchFamily="50" charset="-128"/>
                <a:sym typeface="BIZ UDPゴシック" panose="020B0400000000000000" pitchFamily="50" charset="-128"/>
              </a:rPr>
              <a:t>講師の説明例文</a:t>
            </a:r>
            <a:r>
              <a:rPr lang="en-US" altLang="ja-JP" dirty="0"/>
              <a:t>(</a:t>
            </a:r>
            <a:r>
              <a:rPr lang="ja-JP" altLang="en-US" dirty="0"/>
              <a:t>教材 </a:t>
            </a:r>
            <a:r>
              <a:rPr lang="en-US" altLang="ja-JP" dirty="0"/>
              <a:t>P78)</a:t>
            </a:r>
            <a:endParaRPr lang="en-US"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latin typeface="BIZ UDPゴシック" panose="020B0400000000000000" pitchFamily="50" charset="-128"/>
                <a:ea typeface="BIZ UDPゴシック" panose="020B0400000000000000" pitchFamily="50" charset="-128"/>
                <a:sym typeface="BIZ UDPゴシック" panose="020B0400000000000000" pitchFamily="50" charset="-128"/>
              </a:rPr>
              <a:pPr/>
              <a:t>86</a:t>
            </a:fld>
            <a:endParaRPr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1" name="TextBox 10">
            <a:extLst>
              <a:ext uri="{FF2B5EF4-FFF2-40B4-BE49-F238E27FC236}">
                <a16:creationId xmlns:a16="http://schemas.microsoft.com/office/drawing/2014/main" id="{B72024AB-38CF-4A37-B022-8325203ABC51}"/>
              </a:ext>
            </a:extLst>
          </p:cNvPr>
          <p:cNvSpPr txBox="1"/>
          <p:nvPr/>
        </p:nvSpPr>
        <p:spPr>
          <a:xfrm>
            <a:off x="5576552" y="1231714"/>
            <a:ext cx="6278451" cy="646331"/>
          </a:xfrm>
          <a:prstGeom prst="rect">
            <a:avLst/>
          </a:prstGeom>
          <a:noFill/>
        </p:spPr>
        <p:txBody>
          <a:bodyPr wrap="square" lIns="0" tIns="0" rIns="0" bIns="0" rtlCol="0">
            <a:spAutoFit/>
          </a:bodyPr>
          <a:lstStyle/>
          <a:p>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本教材の他にも、総務省では</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ICT</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リテラシーに係る、さまざまな情報を</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提供しています。もっと知りたい方は、こちらのリンクからアクセス</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してみてください。</a:t>
            </a:r>
          </a:p>
        </p:txBody>
      </p:sp>
      <p:sp>
        <p:nvSpPr>
          <p:cNvPr id="12" name="Rectangle: Rounded Corners 1">
            <a:extLst>
              <a:ext uri="{FF2B5EF4-FFF2-40B4-BE49-F238E27FC236}">
                <a16:creationId xmlns:a16="http://schemas.microsoft.com/office/drawing/2014/main" id="{B0157E8A-FA07-5924-968B-F9EE9C03A96F}"/>
              </a:ext>
            </a:extLst>
          </p:cNvPr>
          <p:cNvSpPr/>
          <p:nvPr/>
        </p:nvSpPr>
        <p:spPr bwMode="gray">
          <a:xfrm>
            <a:off x="5576552" y="1918505"/>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0" name="Rectangle: Rounded Corners 9">
            <a:extLst>
              <a:ext uri="{FF2B5EF4-FFF2-40B4-BE49-F238E27FC236}">
                <a16:creationId xmlns:a16="http://schemas.microsoft.com/office/drawing/2014/main" id="{B8E171A7-E388-4D49-B85A-304F25E30BB3}"/>
              </a:ext>
            </a:extLst>
          </p:cNvPr>
          <p:cNvSpPr/>
          <p:nvPr/>
        </p:nvSpPr>
        <p:spPr bwMode="gray">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3" name="Rectangle: Rounded Corners 12">
            <a:extLst>
              <a:ext uri="{FF2B5EF4-FFF2-40B4-BE49-F238E27FC236}">
                <a16:creationId xmlns:a16="http://schemas.microsoft.com/office/drawing/2014/main" id="{9385F394-2BA6-4071-89E7-8EDA8CDD8A10}"/>
              </a:ext>
            </a:extLst>
          </p:cNvPr>
          <p:cNvSpPr/>
          <p:nvPr/>
        </p:nvSpPr>
        <p:spPr bwMode="gray">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5" name="Rectangle 23">
            <a:extLst>
              <a:ext uri="{FF2B5EF4-FFF2-40B4-BE49-F238E27FC236}">
                <a16:creationId xmlns:a16="http://schemas.microsoft.com/office/drawing/2014/main" id="{DA50F900-8678-47EA-8B78-9FAC4CB839AF}"/>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16" name="Picture 15">
            <a:extLst>
              <a:ext uri="{FF2B5EF4-FFF2-40B4-BE49-F238E27FC236}">
                <a16:creationId xmlns:a16="http://schemas.microsoft.com/office/drawing/2014/main" id="{307EDDE8-0833-48B4-9783-1F23AAA1A381}"/>
              </a:ext>
            </a:extLst>
          </p:cNvPr>
          <p:cNvPicPr>
            <a:picLocks noChangeAspect="1"/>
          </p:cNvPicPr>
          <p:nvPr/>
        </p:nvPicPr>
        <p:blipFill rotWithShape="1">
          <a:blip r:embed="rId6"/>
          <a:srcRect l="360" t="961" r="1563"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425511370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5A00C490-7897-1CF5-DB8A-96E5668F998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10" name="think-cell data - do not delete" hidden="1">
                        <a:extLst>
                          <a:ext uri="{FF2B5EF4-FFF2-40B4-BE49-F238E27FC236}">
                            <a16:creationId xmlns:a16="http://schemas.microsoft.com/office/drawing/2014/main" id="{5A00C490-7897-1CF5-DB8A-96E5668F998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正方形/長方形 22">
            <a:extLst>
              <a:ext uri="{FF2B5EF4-FFF2-40B4-BE49-F238E27FC236}">
                <a16:creationId xmlns:a16="http://schemas.microsoft.com/office/drawing/2014/main" id="{2B2EE446-A857-2867-01E6-EBB655F80234}"/>
              </a:ext>
            </a:extLst>
          </p:cNvPr>
          <p:cNvSpPr/>
          <p:nvPr/>
        </p:nvSpPr>
        <p:spPr>
          <a:xfrm>
            <a:off x="0" y="999409"/>
            <a:ext cx="12192000" cy="47384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85"/>
            <a:endParaRPr kumimoji="1" lang="ja-JP" altLang="en-US">
              <a:solidFill>
                <a:prstClr val="white"/>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2" name="Slide Number Placeholder 1">
            <a:extLst>
              <a:ext uri="{FF2B5EF4-FFF2-40B4-BE49-F238E27FC236}">
                <a16:creationId xmlns:a16="http://schemas.microsoft.com/office/drawing/2014/main" id="{2F77678D-0588-FDA9-D839-62A886B71EF4}"/>
              </a:ext>
            </a:extLst>
          </p:cNvPr>
          <p:cNvSpPr>
            <a:spLocks noGrp="1"/>
          </p:cNvSpPr>
          <p:nvPr>
            <p:ph type="sldNum" sz="quarter" idx="4"/>
          </p:nvPr>
        </p:nvSpPr>
        <p:spPr/>
        <p:txBody>
          <a:bodyPr/>
          <a:lstStyle/>
          <a:p>
            <a:fld id="{75EEF097-E23E-44DF-B033-E758A731DE21}" type="slidenum">
              <a:rPr lang="ja-JP" altLang="en-US" smtClean="0">
                <a:latin typeface="BIZ UDPゴシック" panose="020B0400000000000000" pitchFamily="50" charset="-128"/>
                <a:ea typeface="BIZ UDPゴシック" panose="020B0400000000000000" pitchFamily="50" charset="-128"/>
                <a:sym typeface="BIZ UDPゴシック" panose="020B0400000000000000" pitchFamily="50" charset="-128"/>
              </a:rPr>
              <a:pPr/>
              <a:t>87</a:t>
            </a:fld>
            <a:endParaRPr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3" name="四角形: 角を丸くする 6">
            <a:extLst>
              <a:ext uri="{FF2B5EF4-FFF2-40B4-BE49-F238E27FC236}">
                <a16:creationId xmlns:a16="http://schemas.microsoft.com/office/drawing/2014/main" id="{48696242-9D2C-91D1-9E33-B971A83C1883}"/>
              </a:ext>
            </a:extLst>
          </p:cNvPr>
          <p:cNvSpPr/>
          <p:nvPr/>
        </p:nvSpPr>
        <p:spPr>
          <a:xfrm>
            <a:off x="2807373" y="6075451"/>
            <a:ext cx="8565477" cy="379082"/>
          </a:xfrm>
          <a:prstGeom prst="rect">
            <a:avLst/>
          </a:prstGeom>
          <a:noFill/>
          <a:ln w="381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oAutofit/>
          </a:bodyPr>
          <a:lstStyle/>
          <a:p>
            <a:pPr marL="0" marR="0" lvl="0" indent="0" defTabSz="914385" rtl="0" eaLnBrk="1" fontAlgn="auto" latinLnBrk="0" hangingPunct="1">
              <a:lnSpc>
                <a:spcPct val="100000"/>
              </a:lnSpc>
              <a:spcBef>
                <a:spcPts val="0"/>
              </a:spcBef>
              <a:spcAft>
                <a:spcPts val="0"/>
              </a:spcAft>
              <a:buClrTx/>
              <a:buSzTx/>
              <a:buFont typeface="Trebuchet MS" panose="020B0603020202020204" pitchFamily="34" charset="0"/>
              <a:buChar char="​"/>
              <a:tabLst/>
              <a:defRPr/>
            </a:pPr>
            <a:r>
              <a:rPr kumimoji="1" lang="ja-JP" altLang="en-US" sz="2400" i="0" u="none" strike="noStrike" kern="1200" cap="none" spc="0" normalizeH="0" baseline="0" noProof="0">
                <a:ln>
                  <a:noFill/>
                </a:ln>
                <a:solidFill>
                  <a:schemeClr val="tx1"/>
                </a:solidFill>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　　　　　　　　総務省 情報流通行政局 情報流通振興課</a:t>
            </a:r>
            <a:endParaRPr kumimoji="1" lang="en-US" altLang="ja-JP" sz="240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4" name="Rectangle: Rounded Corners 3">
            <a:extLst>
              <a:ext uri="{FF2B5EF4-FFF2-40B4-BE49-F238E27FC236}">
                <a16:creationId xmlns:a16="http://schemas.microsoft.com/office/drawing/2014/main" id="{399635BC-4CD8-CE36-CF45-F0F6159E7419}"/>
              </a:ext>
            </a:extLst>
          </p:cNvPr>
          <p:cNvSpPr/>
          <p:nvPr/>
        </p:nvSpPr>
        <p:spPr bwMode="gray">
          <a:xfrm>
            <a:off x="2169824" y="6034812"/>
            <a:ext cx="1605426" cy="379081"/>
          </a:xfrm>
          <a:prstGeom prst="roundRect">
            <a:avLst>
              <a:gd name="adj" fmla="val 50000"/>
            </a:avLst>
          </a:prstGeom>
          <a:gradFill flip="none" rotWithShape="1">
            <a:gsLst>
              <a:gs pos="0">
                <a:srgbClr val="FFB781"/>
              </a:gs>
              <a:gs pos="49000">
                <a:srgbClr val="FF862C"/>
              </a:gs>
            </a:gsLst>
            <a:lin ang="2700000" scaled="1"/>
            <a:tileRect/>
          </a:gradFill>
          <a:ln w="44450" cap="flat" cmpd="sng" algn="ctr">
            <a:noFill/>
            <a:prstDash val="solid"/>
            <a:miter lim="800000"/>
          </a:ln>
          <a:effectLst>
            <a:outerShdw dist="50800" dir="2700000" algn="tl" rotWithShape="0">
              <a:srgbClr val="E26100"/>
            </a:outerShdw>
          </a:effectLst>
          <a:extLst>
            <a:ext uri="{91240B29-F687-4F45-9708-019B960494DF}">
              <a14:hiddenLine xmlns:a14="http://schemas.microsoft.com/office/drawing/2010/main" w="44450" cap="flat" cmpd="sng" algn="ctr">
                <a:solidFill>
                  <a:srgbClr val="FF862C"/>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buFont typeface="Trebuchet MS" panose="020B0603020202020204" pitchFamily="34" charset="0"/>
              <a:buChar char="​"/>
            </a:pPr>
            <a:r>
              <a:rPr kumimoji="1" lang="ja-JP" altLang="en-US" sz="2400" b="1">
                <a:solidFill>
                  <a:srgbClr val="FFFFFF"/>
                </a:solidFill>
                <a:latin typeface="BIZ UDPゴシック" panose="020B0400000000000000" pitchFamily="50" charset="-128"/>
                <a:ea typeface="BIZ UDPゴシック" panose="020B0400000000000000" pitchFamily="50" charset="-128"/>
                <a:sym typeface="BIZ UDPゴシック" panose="020B0400000000000000" pitchFamily="50" charset="-128"/>
              </a:rPr>
              <a:t>発行者</a:t>
            </a:r>
            <a:endParaRPr kumimoji="1" lang="en-US" sz="2400" b="1" dirty="0">
              <a:solidFill>
                <a:srgbClr val="FFFFFF"/>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pic>
        <p:nvPicPr>
          <p:cNvPr id="6" name="Picture 5" descr="A logo with orange and black text&#10;&#10;Description automatically generated">
            <a:extLst>
              <a:ext uri="{FF2B5EF4-FFF2-40B4-BE49-F238E27FC236}">
                <a16:creationId xmlns:a16="http://schemas.microsoft.com/office/drawing/2014/main" id="{19B3E780-3FEF-3AB7-D85D-BB1C27F3448F}"/>
              </a:ext>
            </a:extLst>
          </p:cNvPr>
          <p:cNvPicPr>
            <a:picLocks noChangeAspect="1"/>
          </p:cNvPicPr>
          <p:nvPr/>
        </p:nvPicPr>
        <p:blipFill>
          <a:blip r:embed="rId6"/>
          <a:stretch>
            <a:fillRect/>
          </a:stretch>
        </p:blipFill>
        <p:spPr>
          <a:xfrm>
            <a:off x="2901957" y="1834975"/>
            <a:ext cx="6388086" cy="3188049"/>
          </a:xfrm>
          <a:prstGeom prst="rect">
            <a:avLst/>
          </a:prstGeom>
        </p:spPr>
      </p:pic>
    </p:spTree>
    <p:extLst>
      <p:ext uri="{BB962C8B-B14F-4D97-AF65-F5344CB8AC3E}">
        <p14:creationId xmlns:p14="http://schemas.microsoft.com/office/powerpoint/2010/main" val="24355234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hink-cell data - do not delete" hidden="1">
            <a:extLst>
              <a:ext uri="{FF2B5EF4-FFF2-40B4-BE49-F238E27FC236}">
                <a16:creationId xmlns:a16="http://schemas.microsoft.com/office/drawing/2014/main" id="{15DA7FA8-2402-8F13-F08D-2C056903EB80}"/>
              </a:ext>
            </a:extLst>
          </p:cNvPr>
          <p:cNvGraphicFramePr>
            <a:graphicFrameLocks noChangeAspect="1"/>
          </p:cNvGraphicFramePr>
          <p:nvPr>
            <p:custDataLst>
              <p:tags r:id="rId1"/>
            </p:custDataLst>
            <p:extLst>
              <p:ext uri="{D42A27DB-BD31-4B8C-83A1-F6EECF244321}">
                <p14:modId xmlns:p14="http://schemas.microsoft.com/office/powerpoint/2010/main" val="42167782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14" name="think-cell data - do not delete" hidden="1">
                        <a:extLst>
                          <a:ext uri="{FF2B5EF4-FFF2-40B4-BE49-F238E27FC236}">
                            <a16:creationId xmlns:a16="http://schemas.microsoft.com/office/drawing/2014/main" id="{15DA7FA8-2402-8F13-F08D-2C056903EB8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正方形/長方形 22">
            <a:extLst>
              <a:ext uri="{FF2B5EF4-FFF2-40B4-BE49-F238E27FC236}">
                <a16:creationId xmlns:a16="http://schemas.microsoft.com/office/drawing/2014/main" id="{07C295A3-6597-20B6-78A8-9D4D5ABE0458}"/>
              </a:ext>
            </a:extLst>
          </p:cNvPr>
          <p:cNvSpPr/>
          <p:nvPr/>
        </p:nvSpPr>
        <p:spPr>
          <a:xfrm>
            <a:off x="0" y="1564901"/>
            <a:ext cx="12192000" cy="37281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85"/>
            <a:endParaRPr kumimoji="1" lang="ja-JP" altLang="en-US" sz="2800">
              <a:solidFill>
                <a:prstClr val="white"/>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3" name="Slide Number Placeholder 2">
            <a:extLst>
              <a:ext uri="{FF2B5EF4-FFF2-40B4-BE49-F238E27FC236}">
                <a16:creationId xmlns:a16="http://schemas.microsoft.com/office/drawing/2014/main" id="{B025FA21-8C73-6167-5F07-FCF12CD90E02}"/>
              </a:ext>
            </a:extLst>
          </p:cNvPr>
          <p:cNvSpPr>
            <a:spLocks noGrp="1"/>
          </p:cNvSpPr>
          <p:nvPr>
            <p:ph type="sldNum" sz="quarter" idx="4"/>
          </p:nvPr>
        </p:nvSpPr>
        <p:spPr/>
        <p:txBody>
          <a:bodyPr/>
          <a:lstStyle/>
          <a:p>
            <a:fld id="{75EEF097-E23E-44DF-B033-E758A731DE21}" type="slidenum">
              <a:rPr lang="ja-JP" altLang="en-US" smtClean="0">
                <a:latin typeface="BIZ UDPゴシック" panose="020B0400000000000000" pitchFamily="50" charset="-128"/>
                <a:ea typeface="BIZ UDPゴシック" panose="020B0400000000000000" pitchFamily="50" charset="-128"/>
                <a:sym typeface="BIZ UDPゴシック" panose="020B0400000000000000" pitchFamily="50" charset="-128"/>
              </a:rPr>
              <a:pPr/>
              <a:t>8</a:t>
            </a:fld>
            <a:endParaRPr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4" name="テキスト ボックス 23">
            <a:extLst>
              <a:ext uri="{FF2B5EF4-FFF2-40B4-BE49-F238E27FC236}">
                <a16:creationId xmlns:a16="http://schemas.microsoft.com/office/drawing/2014/main" id="{B76812C3-5D6A-1CEA-394E-53A5EB1DBFB2}"/>
              </a:ext>
            </a:extLst>
          </p:cNvPr>
          <p:cNvSpPr txBox="1"/>
          <p:nvPr/>
        </p:nvSpPr>
        <p:spPr>
          <a:xfrm>
            <a:off x="912000" y="3083651"/>
            <a:ext cx="10224000" cy="690702"/>
          </a:xfrm>
          <a:prstGeom prst="rect">
            <a:avLst/>
          </a:prstGeom>
          <a:noFill/>
        </p:spPr>
        <p:txBody>
          <a:bodyPr wrap="square" lIns="0" tIns="0" rIns="0" bIns="0" rtlCol="0" anchor="ctr">
            <a:spAutoFit/>
          </a:bodyPr>
          <a:lstStyle>
            <a:defPPr>
              <a:defRPr lang="en-US"/>
            </a:defPPr>
            <a:lvl1pPr defTabSz="914385">
              <a:lnSpc>
                <a:spcPct val="120000"/>
              </a:lnSpc>
              <a:spcBef>
                <a:spcPts val="1200"/>
              </a:spcBef>
              <a:defRPr kumimoji="1" sz="2800" spc="33">
                <a:solidFill>
                  <a:srgbClr val="3C3C3C"/>
                </a:solidFill>
                <a:latin typeface="Meiryo UI" panose="020B0604030504040204" pitchFamily="50" charset="-128"/>
                <a:ea typeface="Meiryo UI" panose="020B0604030504040204" pitchFamily="50" charset="-128"/>
              </a:defRPr>
            </a:lvl1pPr>
          </a:lstStyle>
          <a:p>
            <a:r>
              <a:rPr lang="ja-JP" altLang="en-US" sz="4400" dirty="0">
                <a:latin typeface="BIZ UDPゴシック" panose="020B0400000000000000" pitchFamily="50" charset="-128"/>
                <a:ea typeface="BIZ UDPゴシック" panose="020B0400000000000000" pitchFamily="50" charset="-128"/>
                <a:sym typeface="BIZ UDPゴシック" panose="020B0400000000000000" pitchFamily="50" charset="-128"/>
              </a:rPr>
              <a:t>講師用説明例文</a:t>
            </a:r>
          </a:p>
        </p:txBody>
      </p:sp>
    </p:spTree>
    <p:extLst>
      <p:ext uri="{BB962C8B-B14F-4D97-AF65-F5344CB8AC3E}">
        <p14:creationId xmlns:p14="http://schemas.microsoft.com/office/powerpoint/2010/main" val="34704418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E4P_MASTERWIZARD_DRAFT" val="0"/>
  <p:tag name="EE4P_LANGUAGE_ID" val="1033"/>
  <p:tag name="EE4P_MASTERWIZARD_MARGINS" val="0"/>
  <p:tag name="THINKCELLPRESENTATIONDONOTDELETE" val="&lt;?xml version=&quot;1.0&quot; encoding=&quot;UTF-16&quot; standalone=&quot;yes&quot;?&gt;&lt;root reqver=&quot;28224&quot;&gt;&lt;version val=&quot;35284&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Day&gt;&lt;m_bNumberIsYear val=&quot;0&quot;/&gt;&lt;m_strFormatTime&gt;%#d&lt;/m_strFormatTime&gt;&lt;m_yearfmt&gt;&lt;begin val=&quot;0&quot;/&gt;&lt;end val=&quot;4&quot;/&gt;&lt;/m_yearfmt&gt;&lt;/m_precDefaultDay&gt;&lt;m_precDefaultWeek&gt;&lt;m_bNumberIsYear val=&quot;0&quot;/&gt;&lt;m_strFormatTime&gt;%d.&lt;/m_strFormatTime&gt;&lt;m_yearfmt&gt;&lt;begin val=&quot;0&quot;/&gt;&lt;end val=&quot;4&quot;/&gt;&lt;/m_yearfmt&gt;&lt;/m_precDefaultWeek&gt;&lt;m_precDefaultMonth&gt;&lt;m_bNumberIsYear val=&quot;0&quot;/&gt;&lt;m_strFormatTime&gt;%y年%#m月&lt;/m_strFormatTime&gt;&lt;m_yearfmt&gt;&lt;begin val=&quot;4&quot;/&gt;&lt;end val=&quot;4&quot;/&gt;&lt;/m_yearfmt&gt;&lt;/m_precDefaultMonth&gt;&lt;m_precDefaultQuarter&gt;&lt;m_bNumberIsYear val=&quot;0&quot;/&gt;&lt;m_strFormatTime&gt;Q%5&lt;/m_strFormatTime&gt;&lt;m_yearfmt&gt;&lt;begin val=&quot;0&quot;/&gt;&lt;end val=&quot;4&quot;/&gt;&lt;/m_yearfmt&gt;&lt;/m_precDefaultQuarter&gt;&lt;m_precDefaultYear&gt;&lt;m_bNumberIsYear val=&quot;0&quot;/&gt;&lt;m_strFormatTime&gt;%Y&lt;/m_strFormatTime&gt;&lt;m_yearfmt&gt;&lt;begin val=&quot;0&quot;/&gt;&lt;end val=&quot;0&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2&quot;&gt;&lt;elem m_fUsage=&quot;1.81000000000000005329E+00&quot;&gt;&lt;m_msothmcolidx val=&quot;0&quot;/&gt;&lt;m_rgb r=&quot;EB&quot; g=&quot;C5&quot; b=&quot;D0&quot;/&gt;&lt;/elem&gt;&lt;elem m_fUsage=&quot;9.00000000000000022204E-01&quot;&gt;&lt;m_msothmcolidx val=&quot;0&quot;/&gt;&lt;m_rgb r=&quot;CD&quot; g=&quot;16&quot; b=&quot;24&quot;/&gt;&lt;/elem&gt;&lt;/m_vecMRU&gt;&lt;/m_mruColor&gt;&lt;m_eweekdayFirstOfWeek val=&quot;2&quot;/&gt;&lt;m_eweekdayFirstOfWorkweek val=&quot;2&quot;/&gt;&lt;m_eweekdayFirstOfWeekend val=&quot;7&quot;/&gt;&lt;/CPresentation&gt;&lt;/root&gt;"/>
  <p:tag name="EE4P_STYLE_ID" val="39dcc26a-7131-49f4-a9eb-1c0521500c03"/>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4RGjgtUESheJieGFcsjDR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4RGjgtUESheJieGFcsjDR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BCGCUSTOMTAGKEY" val="CommentTagValue"/>
</p:tagLst>
</file>

<file path=ppt/tags/tag18.xml><?xml version="1.0" encoding="utf-8"?>
<p:tagLst xmlns:a="http://schemas.openxmlformats.org/drawingml/2006/main" xmlns:r="http://schemas.openxmlformats.org/officeDocument/2006/relationships" xmlns:p="http://schemas.openxmlformats.org/presentationml/2006/main">
  <p:tag name="BCGCUSTOMTAGKEY" val="CommentTagValue"/>
</p:tagLst>
</file>

<file path=ppt/tags/tag19.xml><?xml version="1.0" encoding="utf-8"?>
<p:tagLst xmlns:a="http://schemas.openxmlformats.org/drawingml/2006/main" xmlns:r="http://schemas.openxmlformats.org/officeDocument/2006/relationships" xmlns:p="http://schemas.openxmlformats.org/presentationml/2006/main">
  <p:tag name="BCGCUSTOMTAGKEY" val="CommentTagValu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BCGCUSTOMTAGKEY" val="CommentTagValue"/>
</p:tagLst>
</file>

<file path=ppt/tags/tag21.xml><?xml version="1.0" encoding="utf-8"?>
<p:tagLst xmlns:a="http://schemas.openxmlformats.org/drawingml/2006/main" xmlns:r="http://schemas.openxmlformats.org/officeDocument/2006/relationships" xmlns:p="http://schemas.openxmlformats.org/presentationml/2006/main">
  <p:tag name="BCGCUSTOMTAGKEY" val="CommentTagValue"/>
</p:tagLst>
</file>

<file path=ppt/tags/tag22.xml><?xml version="1.0" encoding="utf-8"?>
<p:tagLst xmlns:a="http://schemas.openxmlformats.org/drawingml/2006/main" xmlns:r="http://schemas.openxmlformats.org/officeDocument/2006/relationships" xmlns:p="http://schemas.openxmlformats.org/presentationml/2006/main">
  <p:tag name="BCGCUSTOMTAGKEY" val="CommentTagValue"/>
</p:tagLst>
</file>

<file path=ppt/tags/tag23.xml><?xml version="1.0" encoding="utf-8"?>
<p:tagLst xmlns:a="http://schemas.openxmlformats.org/drawingml/2006/main" xmlns:r="http://schemas.openxmlformats.org/officeDocument/2006/relationships" xmlns:p="http://schemas.openxmlformats.org/presentationml/2006/main">
  <p:tag name="EE4P_GRADIENT_CIRCLE" val="1"/>
</p:tagLst>
</file>

<file path=ppt/tags/tag24.xml><?xml version="1.0" encoding="utf-8"?>
<p:tagLst xmlns:a="http://schemas.openxmlformats.org/drawingml/2006/main" xmlns:r="http://schemas.openxmlformats.org/officeDocument/2006/relationships" xmlns:p="http://schemas.openxmlformats.org/presentationml/2006/main">
  <p:tag name="EE4P_GRADIENT_CIRCLE" val="1"/>
</p:tagLst>
</file>

<file path=ppt/tags/tag25.xml><?xml version="1.0" encoding="utf-8"?>
<p:tagLst xmlns:a="http://schemas.openxmlformats.org/drawingml/2006/main" xmlns:r="http://schemas.openxmlformats.org/officeDocument/2006/relationships" xmlns:p="http://schemas.openxmlformats.org/presentationml/2006/main">
  <p:tag name="EE4P_GRADIENT_CIRCLE" val="1"/>
</p:tagLst>
</file>

<file path=ppt/tags/tag26.xml><?xml version="1.0" encoding="utf-8"?>
<p:tagLst xmlns:a="http://schemas.openxmlformats.org/drawingml/2006/main" xmlns:r="http://schemas.openxmlformats.org/officeDocument/2006/relationships" xmlns:p="http://schemas.openxmlformats.org/presentationml/2006/main">
  <p:tag name="BCGCUSTOMTAGKEY" val="CommentTagValue"/>
</p:tagLst>
</file>

<file path=ppt/tags/tag27.xml><?xml version="1.0" encoding="utf-8"?>
<p:tagLst xmlns:a="http://schemas.openxmlformats.org/drawingml/2006/main" xmlns:r="http://schemas.openxmlformats.org/officeDocument/2006/relationships" xmlns:p="http://schemas.openxmlformats.org/presentationml/2006/main">
  <p:tag name="BCGCUSTOMTAGKEY" val="CommentTagValue"/>
</p:tagLst>
</file>

<file path=ppt/tags/tag28.xml><?xml version="1.0" encoding="utf-8"?>
<p:tagLst xmlns:a="http://schemas.openxmlformats.org/drawingml/2006/main" xmlns:r="http://schemas.openxmlformats.org/officeDocument/2006/relationships" xmlns:p="http://schemas.openxmlformats.org/presentationml/2006/main">
  <p:tag name="BCGCUSTOMTAGKEY" val="CommentTagValue"/>
</p:tagLst>
</file>

<file path=ppt/tags/tag29.xml><?xml version="1.0" encoding="utf-8"?>
<p:tagLst xmlns:a="http://schemas.openxmlformats.org/drawingml/2006/main" xmlns:r="http://schemas.openxmlformats.org/officeDocument/2006/relationships" xmlns:p="http://schemas.openxmlformats.org/presentationml/2006/main">
  <p:tag name="BCGCUSTOMTAGKEY" val="CommentTagValu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テーマ">
  <a:themeElements>
    <a:clrScheme name="生成AIリテラシー教材テーマカラー">
      <a:dk1>
        <a:srgbClr val="3C3C3C"/>
      </a:dk1>
      <a:lt1>
        <a:sysClr val="window" lastClr="FFFFFF"/>
      </a:lt1>
      <a:dk2>
        <a:srgbClr val="656D78"/>
      </a:dk2>
      <a:lt2>
        <a:srgbClr val="EBEEF5"/>
      </a:lt2>
      <a:accent1>
        <a:srgbClr val="4585DB"/>
      </a:accent1>
      <a:accent2>
        <a:srgbClr val="00ABDF"/>
      </a:accent2>
      <a:accent3>
        <a:srgbClr val="E15570"/>
      </a:accent3>
      <a:accent4>
        <a:srgbClr val="FDEDEE"/>
      </a:accent4>
      <a:accent5>
        <a:srgbClr val="FFF571"/>
      </a:accent5>
      <a:accent6>
        <a:srgbClr val="44CA82"/>
      </a:accent6>
      <a:hlink>
        <a:srgbClr val="4585DB"/>
      </a:hlink>
      <a:folHlink>
        <a:srgbClr val="3E81DA"/>
      </a:folHlink>
    </a:clrScheme>
    <a:fontScheme name="M PLUS 1p">
      <a:majorFont>
        <a:latin typeface="M PLUS 1p Bold"/>
        <a:ea typeface="M PLUS 1p Bold"/>
        <a:cs typeface=""/>
      </a:majorFont>
      <a:minorFont>
        <a:latin typeface="M PLUS 1p Medium"/>
        <a:ea typeface="M PLUS 1p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kumimoji="1"/>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none" rtlCol="0">
        <a:spAutoFit/>
      </a:bodyPr>
      <a:lstStyle>
        <a:defPPr algn="ctr">
          <a:defRPr kumimoji="1" sz="3200" spc="1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BCG 2015">
      <a:dk1>
        <a:srgbClr val="6E6F73"/>
      </a:dk1>
      <a:lt1>
        <a:sysClr val="window" lastClr="FFFFFF"/>
      </a:lt1>
      <a:dk2>
        <a:srgbClr val="2FC77E"/>
      </a:dk2>
      <a:lt2>
        <a:srgbClr val="E7E7E7"/>
      </a:lt2>
      <a:accent1>
        <a:srgbClr val="03522D"/>
      </a:accent1>
      <a:accent2>
        <a:srgbClr val="197A56"/>
      </a:accent2>
      <a:accent3>
        <a:srgbClr val="E3EE37"/>
      </a:accent3>
      <a:accent4>
        <a:srgbClr val="3EAD92"/>
      </a:accent4>
      <a:accent5>
        <a:srgbClr val="6E6F73"/>
      </a:accent5>
      <a:accent6>
        <a:srgbClr val="295E7E"/>
      </a:accent6>
      <a:hlink>
        <a:srgbClr val="2E3558"/>
      </a:hlink>
      <a:folHlink>
        <a:srgbClr val="670F31"/>
      </a:folHlink>
    </a:clrScheme>
    <a:fontScheme name="BCG Trebuchet">
      <a:majorFont>
        <a:latin typeface="Trebuchet MS"/>
        <a:ea typeface=""/>
        <a:cs typeface=""/>
      </a:majorFont>
      <a:minorFont>
        <a:latin typeface="Trebuchet M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BCG Colors 2015">
      <a:dk1>
        <a:srgbClr val="6E6F73"/>
      </a:dk1>
      <a:lt1>
        <a:sysClr val="window" lastClr="FFFFFF"/>
      </a:lt1>
      <a:dk2>
        <a:srgbClr val="2FC77E"/>
      </a:dk2>
      <a:lt2>
        <a:srgbClr val="E7E7E7"/>
      </a:lt2>
      <a:accent1>
        <a:srgbClr val="03522D"/>
      </a:accent1>
      <a:accent2>
        <a:srgbClr val="197A56"/>
      </a:accent2>
      <a:accent3>
        <a:srgbClr val="E3EE37"/>
      </a:accent3>
      <a:accent4>
        <a:srgbClr val="3EAD92"/>
      </a:accent4>
      <a:accent5>
        <a:srgbClr val="6E6F73"/>
      </a:accent5>
      <a:accent6>
        <a:srgbClr val="295E7E"/>
      </a:accent6>
      <a:hlink>
        <a:srgbClr val="2FC77E"/>
      </a:hlink>
      <a:folHlink>
        <a:srgbClr val="03522D"/>
      </a:folHlink>
    </a:clrScheme>
    <a:fontScheme name="BCG Trebuchet">
      <a:majorFont>
        <a:latin typeface="Trebuchet MS"/>
        <a:ea typeface=""/>
        <a:cs typeface=""/>
      </a:majorFont>
      <a:minorFont>
        <a:latin typeface="Trebuchet M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F1760944DC0D04DB68E5C7ED6AA0869" ma:contentTypeVersion="13" ma:contentTypeDescription="Create a new document." ma:contentTypeScope="" ma:versionID="ff7c8ca7e4763a3c584fa997d0526ae1">
  <xsd:schema xmlns:xsd="http://www.w3.org/2001/XMLSchema" xmlns:xs="http://www.w3.org/2001/XMLSchema" xmlns:p="http://schemas.microsoft.com/office/2006/metadata/properties" xmlns:ns2="094d30e9-86f3-4ed9-99cd-61b72611c249" xmlns:ns3="e4916e4d-2ab0-48db-a7c2-62499d3445e7" targetNamespace="http://schemas.microsoft.com/office/2006/metadata/properties" ma:root="true" ma:fieldsID="a0dc314cc6c8cb78161c97d3c38e0d1c" ns2:_="" ns3:_="">
    <xsd:import namespace="094d30e9-86f3-4ed9-99cd-61b72611c249"/>
    <xsd:import namespace="e4916e4d-2ab0-48db-a7c2-62499d3445e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4d30e9-86f3-4ed9-99cd-61b72611c2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1edaf98-933d-48b7-9af8-6bdbb703d060"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4916e4d-2ab0-48db-a7c2-62499d3445e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6ced919-1ec5-4c8a-b66f-7c70b86b5c64}" ma:internalName="TaxCatchAll" ma:showField="CatchAllData" ma:web="e4916e4d-2ab0-48db-a7c2-62499d3445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94d30e9-86f3-4ed9-99cd-61b72611c249">
      <Terms xmlns="http://schemas.microsoft.com/office/infopath/2007/PartnerControls"/>
    </lcf76f155ced4ddcb4097134ff3c332f>
    <TaxCatchAll xmlns="e4916e4d-2ab0-48db-a7c2-62499d3445e7" xsi:nil="true"/>
  </documentManagement>
</p:properties>
</file>

<file path=customXml/itemProps1.xml><?xml version="1.0" encoding="utf-8"?>
<ds:datastoreItem xmlns:ds="http://schemas.openxmlformats.org/officeDocument/2006/customXml" ds:itemID="{4AAF4E73-A974-4F88-B69C-84881CF2DE0D}"/>
</file>

<file path=customXml/itemProps2.xml><?xml version="1.0" encoding="utf-8"?>
<ds:datastoreItem xmlns:ds="http://schemas.openxmlformats.org/officeDocument/2006/customXml" ds:itemID="{84EFC534-BDB6-4D2C-B34C-AB643ADF64EB}"/>
</file>

<file path=customXml/itemProps3.xml><?xml version="1.0" encoding="utf-8"?>
<ds:datastoreItem xmlns:ds="http://schemas.openxmlformats.org/officeDocument/2006/customXml" ds:itemID="{72A5E694-AFD2-4BE9-BC78-326D8BAFEE14}"/>
</file>

<file path=docProps/app.xml><?xml version="1.0" encoding="utf-8"?>
<Properties xmlns="http://schemas.openxmlformats.org/officeDocument/2006/extended-properties" xmlns:vt="http://schemas.openxmlformats.org/officeDocument/2006/docPropsVTypes">
  <Template>default</Template>
  <TotalTime>0</TotalTime>
  <Words>18182</Words>
  <Application>Microsoft Office PowerPoint</Application>
  <PresentationFormat>Widescreen</PresentationFormat>
  <Paragraphs>940</Paragraphs>
  <Slides>88</Slides>
  <Notes>88</Notes>
  <HiddenSlides>0</HiddenSlides>
  <MMClips>0</MMClips>
  <ScaleCrop>false</ScaleCrop>
  <HeadingPairs>
    <vt:vector size="10"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88</vt:i4>
      </vt:variant>
      <vt:variant>
        <vt:lpstr>Custom Shows</vt:lpstr>
      </vt:variant>
      <vt:variant>
        <vt:i4>1</vt:i4>
      </vt:variant>
    </vt:vector>
  </HeadingPairs>
  <TitlesOfParts>
    <vt:vector size="97" baseType="lpstr">
      <vt:lpstr>BIZ UDPGothic</vt:lpstr>
      <vt:lpstr>BIZ UDPGothic</vt:lpstr>
      <vt:lpstr>UD デジタル 教科書体 NK-R</vt:lpstr>
      <vt:lpstr>Arial</vt:lpstr>
      <vt:lpstr>Trebuchet MS</vt:lpstr>
      <vt:lpstr>Wingdings</vt:lpstr>
      <vt:lpstr>Office テーマ</vt:lpstr>
      <vt:lpstr>think-cell Slide</vt:lpstr>
      <vt:lpstr>PowerPoint Presentation</vt:lpstr>
      <vt:lpstr>はじめに、講師の皆さまへ</vt:lpstr>
      <vt:lpstr>教材のゴールと伝えたいメッセージ</vt:lpstr>
      <vt:lpstr>教材のゴールと伝えたいメッセージ</vt:lpstr>
      <vt:lpstr>教材のゴールと伝えたいメッセージ</vt:lpstr>
      <vt:lpstr>教材の構成</vt:lpstr>
      <vt:lpstr>講座の進め方の例</vt:lpstr>
      <vt:lpstr>講座実施時のポイント</vt:lpstr>
      <vt:lpstr>PowerPoint Presentation</vt:lpstr>
      <vt:lpstr>講師の説明例文(教材 P1)</vt:lpstr>
      <vt:lpstr>講師の説明例文(教材 P2)</vt:lpstr>
      <vt:lpstr>講師の説明例文(教材 P3)</vt:lpstr>
      <vt:lpstr>講師の説明例文(教材 P4)</vt:lpstr>
      <vt:lpstr>講師の説明例文(教材 P5)</vt:lpstr>
      <vt:lpstr>講師の説明例文(教材 P6)</vt:lpstr>
      <vt:lpstr>講師の説明例文(教材 P7)</vt:lpstr>
      <vt:lpstr>講師の説明例文(教材 P8)</vt:lpstr>
      <vt:lpstr>講師の説明例文(教材 P9)</vt:lpstr>
      <vt:lpstr>講師の説明例文(教材 P10)</vt:lpstr>
      <vt:lpstr>講師の説明例文(教材 P11)</vt:lpstr>
      <vt:lpstr>講師の説明例文(教材 P12)</vt:lpstr>
      <vt:lpstr>講師の説明例文(教材 P13)</vt:lpstr>
      <vt:lpstr>講師の説明例文(教材 P14)</vt:lpstr>
      <vt:lpstr>講師の説明例文(教材 P15)</vt:lpstr>
      <vt:lpstr>講師の説明例文(教材 P16)</vt:lpstr>
      <vt:lpstr>講師の説明例文(教材 P17)</vt:lpstr>
      <vt:lpstr>講師の説明例文(教材 P18)</vt:lpstr>
      <vt:lpstr>講師の説明例文(教材 P19)</vt:lpstr>
      <vt:lpstr>講師の説明例文(教材 P20)</vt:lpstr>
      <vt:lpstr>講師の説明例文(教材 P21)</vt:lpstr>
      <vt:lpstr>講師の説明例文(教材 P22)</vt:lpstr>
      <vt:lpstr>講師の説明例文(教材 P23)</vt:lpstr>
      <vt:lpstr>講師の説明例文(教材 P24)</vt:lpstr>
      <vt:lpstr>講師の説明例文(教材 P25)</vt:lpstr>
      <vt:lpstr>講師の説明例文(教材 P26)</vt:lpstr>
      <vt:lpstr>講師の説明例文(教材 P27)</vt:lpstr>
      <vt:lpstr>講師の説明例文(教材 P28)</vt:lpstr>
      <vt:lpstr>講師の説明例文(教材 P29)</vt:lpstr>
      <vt:lpstr>講師の説明例文(教材 P30)</vt:lpstr>
      <vt:lpstr>講師の説明例文(教材 P31)</vt:lpstr>
      <vt:lpstr>講師の説明例文(教材 P32)</vt:lpstr>
      <vt:lpstr>講師の説明例文(教材 P33)</vt:lpstr>
      <vt:lpstr>講師の説明例文(教材 P34)</vt:lpstr>
      <vt:lpstr>講師の説明例文(教材 P35)</vt:lpstr>
      <vt:lpstr>講師の説明例文(教材 P36)</vt:lpstr>
      <vt:lpstr>講師の説明例文(教材 P37)</vt:lpstr>
      <vt:lpstr>講師の説明例文(教材 P38)</vt:lpstr>
      <vt:lpstr>講師の説明例文(教材 P39)</vt:lpstr>
      <vt:lpstr>講師の説明例文(教材 P40)</vt:lpstr>
      <vt:lpstr>講師の説明例文(教材 P41)</vt:lpstr>
      <vt:lpstr>講師の説明例文(教材 P42)</vt:lpstr>
      <vt:lpstr>講師の説明例文(教材 P43)</vt:lpstr>
      <vt:lpstr>講師の説明例文(教材 P44)</vt:lpstr>
      <vt:lpstr>講師の説明例文(教材 P45)</vt:lpstr>
      <vt:lpstr>講師の説明例文(教材 P46)</vt:lpstr>
      <vt:lpstr>講師の説明例文(教材 P47)</vt:lpstr>
      <vt:lpstr>講師の説明例文(教材 P48)</vt:lpstr>
      <vt:lpstr>講師の説明例文(教材 P49)</vt:lpstr>
      <vt:lpstr>講師の説明例文(教材 P50)</vt:lpstr>
      <vt:lpstr>講師の説明例文(教材 P51)</vt:lpstr>
      <vt:lpstr>講師の説明例文(教材 P52)</vt:lpstr>
      <vt:lpstr>講師の説明例文(教材 P53)</vt:lpstr>
      <vt:lpstr>講師の説明例文(教材 P54)</vt:lpstr>
      <vt:lpstr>講師の説明例文(教材 P55)</vt:lpstr>
      <vt:lpstr>講師の説明例文(教材 P56)</vt:lpstr>
      <vt:lpstr>講師の説明例文(教材 P57)</vt:lpstr>
      <vt:lpstr>講師の説明例文(教材 P58)</vt:lpstr>
      <vt:lpstr>講師の説明例文(教材 P59)</vt:lpstr>
      <vt:lpstr>講師の説明例文(教材 P60)</vt:lpstr>
      <vt:lpstr>講師の説明例文(教材 P61)</vt:lpstr>
      <vt:lpstr>講師の説明例文(教材 P62)</vt:lpstr>
      <vt:lpstr>講師の説明例文(教材 P63)</vt:lpstr>
      <vt:lpstr>講師の説明例文(教材 P64)</vt:lpstr>
      <vt:lpstr>講師の説明例文(教材 P65)</vt:lpstr>
      <vt:lpstr>講師の説明例文(教材 P66)</vt:lpstr>
      <vt:lpstr>講師の説明例文(教材 P67)</vt:lpstr>
      <vt:lpstr>講師の説明例文(教材 P68)</vt:lpstr>
      <vt:lpstr>講師の説明例文(教材 P69)</vt:lpstr>
      <vt:lpstr>講師の説明例文(教材 P70)</vt:lpstr>
      <vt:lpstr>講師の説明例文(教材 P71)</vt:lpstr>
      <vt:lpstr>講師の説明例文(教材 P72)</vt:lpstr>
      <vt:lpstr>講師の説明例文(教材 P73)</vt:lpstr>
      <vt:lpstr>講師の説明例文(教材 P74)</vt:lpstr>
      <vt:lpstr>講師の説明例文(教材 P75)</vt:lpstr>
      <vt:lpstr>講師の説明例文(教材 P76)</vt:lpstr>
      <vt:lpstr>講師の説明例文(教材 P77)</vt:lpstr>
      <vt:lpstr>講師の説明例文(教材 P78)</vt:lpstr>
      <vt:lpstr>PowerPoint Presentation</vt:lpstr>
      <vt:lpstr>Format Guide Workshop</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2025-03-27T11:30:31Z</dcterms:created>
  <dcterms:modified xsi:type="dcterms:W3CDTF">2025-03-27T11:30:36Z</dcterms:modified>
  <cp:category/>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0d5c4f4-7a29-4385-b7a5-afbe2154ae6f_Enabled">
    <vt:lpwstr>true</vt:lpwstr>
  </property>
  <property fmtid="{D5CDD505-2E9C-101B-9397-08002B2CF9AE}" pid="3" name="MSIP_Label_b0d5c4f4-7a29-4385-b7a5-afbe2154ae6f_SetDate">
    <vt:lpwstr>2025-03-27T11:30:35Z</vt:lpwstr>
  </property>
  <property fmtid="{D5CDD505-2E9C-101B-9397-08002B2CF9AE}" pid="4" name="MSIP_Label_b0d5c4f4-7a29-4385-b7a5-afbe2154ae6f_Method">
    <vt:lpwstr>Standard</vt:lpwstr>
  </property>
  <property fmtid="{D5CDD505-2E9C-101B-9397-08002B2CF9AE}" pid="5" name="MSIP_Label_b0d5c4f4-7a29-4385-b7a5-afbe2154ae6f_Name">
    <vt:lpwstr>Confidential</vt:lpwstr>
  </property>
  <property fmtid="{D5CDD505-2E9C-101B-9397-08002B2CF9AE}" pid="6" name="MSIP_Label_b0d5c4f4-7a29-4385-b7a5-afbe2154ae6f_SiteId">
    <vt:lpwstr>2dfb2f0b-4d21-4268-9559-72926144c918</vt:lpwstr>
  </property>
  <property fmtid="{D5CDD505-2E9C-101B-9397-08002B2CF9AE}" pid="7" name="MSIP_Label_b0d5c4f4-7a29-4385-b7a5-afbe2154ae6f_ActionId">
    <vt:lpwstr>11dd8762-dc65-4c3e-be7c-3f465d6a3599</vt:lpwstr>
  </property>
  <property fmtid="{D5CDD505-2E9C-101B-9397-08002B2CF9AE}" pid="8" name="MSIP_Label_b0d5c4f4-7a29-4385-b7a5-afbe2154ae6f_ContentBits">
    <vt:lpwstr>0</vt:lpwstr>
  </property>
  <property fmtid="{D5CDD505-2E9C-101B-9397-08002B2CF9AE}" pid="9" name="MSIP_Label_b0d5c4f4-7a29-4385-b7a5-afbe2154ae6f_Tag">
    <vt:lpwstr>10, 3, 0, 1</vt:lpwstr>
  </property>
  <property fmtid="{D5CDD505-2E9C-101B-9397-08002B2CF9AE}" pid="10" name="NXPowerLiteLastOptimized">
    <vt:lpwstr>18765949</vt:lpwstr>
  </property>
  <property fmtid="{D5CDD505-2E9C-101B-9397-08002B2CF9AE}" pid="11" name="NXPowerLiteVersion">
    <vt:lpwstr>D10.3.1</vt:lpwstr>
  </property>
  <property fmtid="{D5CDD505-2E9C-101B-9397-08002B2CF9AE}" pid="12" name="MediaServiceImageTags">
    <vt:lpwstr/>
  </property>
  <property fmtid="{D5CDD505-2E9C-101B-9397-08002B2CF9AE}" pid="13" name="ContentTypeId">
    <vt:lpwstr>0x0101009F1760944DC0D04DB68E5C7ED6AA0869</vt:lpwstr>
  </property>
  <property fmtid="{D5CDD505-2E9C-101B-9397-08002B2CF9AE}" pid="14" name="NXPowerLiteSettings">
    <vt:lpwstr>B7000AA0054001</vt:lpwstr>
  </property>
</Properties>
</file>