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22.xml" ContentType="application/vnd.openxmlformats-officedocument.presentationml.notesSlide+xml"/>
  <Override PartName="/ppt/tags/tag44.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24.xml" ContentType="application/vnd.openxmlformats-officedocument.presentationml.notesSlide+xml"/>
  <Override PartName="/ppt/tags/tag46.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31.xml" ContentType="application/vnd.openxmlformats-officedocument.presentationml.notesSlide+xml"/>
  <Override PartName="/ppt/tags/tag53.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34.xml" ContentType="application/vnd.openxmlformats-officedocument.presentationml.notesSlide+xml"/>
  <Override PartName="/ppt/tags/tag56.xml" ContentType="application/vnd.openxmlformats-officedocument.presentationml.tags+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36.xml" ContentType="application/vnd.openxmlformats-officedocument.presentationml.notesSlide+xml"/>
  <Override PartName="/ppt/tags/tag58.xml" ContentType="application/vnd.openxmlformats-officedocument.presentationml.tags+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38.xml" ContentType="application/vnd.openxmlformats-officedocument.presentationml.notesSlide+xml"/>
  <Override PartName="/ppt/tags/tag60.xml" ContentType="application/vnd.openxmlformats-officedocument.presentationml.tags+xml"/>
  <Override PartName="/ppt/notesSlides/notesSlide39.xml" ContentType="application/vnd.openxmlformats-officedocument.presentationml.notesSlide+xml"/>
  <Override PartName="/ppt/tags/tag61.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notesSlides/notesSlide41.xml" ContentType="application/vnd.openxmlformats-officedocument.presentationml.notesSlide+xml"/>
  <Override PartName="/ppt/tags/tag63.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notesSlides/notesSlide43.xml" ContentType="application/vnd.openxmlformats-officedocument.presentationml.notesSlide+xml"/>
  <Override PartName="/ppt/tags/tag65.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notesSlides/notesSlide45.xml" ContentType="application/vnd.openxmlformats-officedocument.presentationml.notesSlide+xml"/>
  <Override PartName="/ppt/tags/tag67.xml" ContentType="application/vnd.openxmlformats-officedocument.presentationml.tags+xml"/>
  <Override PartName="/ppt/notesSlides/notesSlide46.xml" ContentType="application/vnd.openxmlformats-officedocument.presentationml.notesSlide+xml"/>
  <Override PartName="/ppt/tags/tag68.xml" ContentType="application/vnd.openxmlformats-officedocument.presentationml.tags+xml"/>
  <Override PartName="/ppt/notesSlides/notesSlide47.xml" ContentType="application/vnd.openxmlformats-officedocument.presentationml.notesSlide+xml"/>
  <Override PartName="/ppt/tags/tag69.xml" ContentType="application/vnd.openxmlformats-officedocument.presentationml.tags+xml"/>
  <Override PartName="/ppt/notesSlides/notesSlide48.xml" ContentType="application/vnd.openxmlformats-officedocument.presentationml.notesSlide+xml"/>
  <Override PartName="/ppt/tags/tag70.xml" ContentType="application/vnd.openxmlformats-officedocument.presentationml.tags+xml"/>
  <Override PartName="/ppt/notesSlides/notesSlide49.xml" ContentType="application/vnd.openxmlformats-officedocument.presentationml.notesSlide+xml"/>
  <Override PartName="/ppt/tags/tag71.xml" ContentType="application/vnd.openxmlformats-officedocument.presentationml.tags+xml"/>
  <Override PartName="/ppt/notesSlides/notesSlide50.xml" ContentType="application/vnd.openxmlformats-officedocument.presentationml.notesSlide+xml"/>
  <Override PartName="/ppt/tags/tag72.xml" ContentType="application/vnd.openxmlformats-officedocument.presentationml.tags+xml"/>
  <Override PartName="/ppt/notesSlides/notesSlide51.xml" ContentType="application/vnd.openxmlformats-officedocument.presentationml.notesSlide+xml"/>
  <Override PartName="/ppt/tags/tag73.xml" ContentType="application/vnd.openxmlformats-officedocument.presentationml.tags+xml"/>
  <Override PartName="/ppt/notesSlides/notesSlide52.xml" ContentType="application/vnd.openxmlformats-officedocument.presentationml.notesSlide+xml"/>
  <Override PartName="/ppt/tags/tag74.xml" ContentType="application/vnd.openxmlformats-officedocument.presentationml.tags+xml"/>
  <Override PartName="/ppt/notesSlides/notesSlide53.xml" ContentType="application/vnd.openxmlformats-officedocument.presentationml.notesSlide+xml"/>
  <Override PartName="/ppt/tags/tag75.xml" ContentType="application/vnd.openxmlformats-officedocument.presentationml.tags+xml"/>
  <Override PartName="/ppt/notesSlides/notesSlide54.xml" ContentType="application/vnd.openxmlformats-officedocument.presentationml.notesSlide+xml"/>
  <Override PartName="/ppt/tags/tag76.xml" ContentType="application/vnd.openxmlformats-officedocument.presentationml.tags+xml"/>
  <Override PartName="/ppt/notesSlides/notesSlide55.xml" ContentType="application/vnd.openxmlformats-officedocument.presentationml.notesSlide+xml"/>
  <Override PartName="/ppt/tags/tag77.xml" ContentType="application/vnd.openxmlformats-officedocument.presentationml.tags+xml"/>
  <Override PartName="/ppt/notesSlides/notesSlide56.xml" ContentType="application/vnd.openxmlformats-officedocument.presentationml.notesSlide+xml"/>
  <Override PartName="/ppt/tags/tag78.xml" ContentType="application/vnd.openxmlformats-officedocument.presentationml.tags+xml"/>
  <Override PartName="/ppt/notesSlides/notesSlide57.xml" ContentType="application/vnd.openxmlformats-officedocument.presentationml.notesSlide+xml"/>
  <Override PartName="/ppt/tags/tag79.xml" ContentType="application/vnd.openxmlformats-officedocument.presentationml.tags+xml"/>
  <Override PartName="/ppt/notesSlides/notesSlide58.xml" ContentType="application/vnd.openxmlformats-officedocument.presentationml.notesSlide+xml"/>
  <Override PartName="/ppt/tags/tag80.xml" ContentType="application/vnd.openxmlformats-officedocument.presentationml.tags+xml"/>
  <Override PartName="/ppt/notesSlides/notesSlide59.xml" ContentType="application/vnd.openxmlformats-officedocument.presentationml.notesSlide+xml"/>
  <Override PartName="/ppt/tags/tag81.xml" ContentType="application/vnd.openxmlformats-officedocument.presentationml.tags+xml"/>
  <Override PartName="/ppt/notesSlides/notesSlide60.xml" ContentType="application/vnd.openxmlformats-officedocument.presentationml.notesSlide+xml"/>
  <Override PartName="/ppt/tags/tag82.xml" ContentType="application/vnd.openxmlformats-officedocument.presentationml.tags+xml"/>
  <Override PartName="/ppt/notesSlides/notesSlide61.xml" ContentType="application/vnd.openxmlformats-officedocument.presentationml.notesSlide+xml"/>
  <Override PartName="/ppt/tags/tag83.xml" ContentType="application/vnd.openxmlformats-officedocument.presentationml.tags+xml"/>
  <Override PartName="/ppt/notesSlides/notesSlide62.xml" ContentType="application/vnd.openxmlformats-officedocument.presentationml.notesSlide+xml"/>
  <Override PartName="/ppt/tags/tag84.xml" ContentType="application/vnd.openxmlformats-officedocument.presentationml.tags+xml"/>
  <Override PartName="/ppt/notesSlides/notesSlide63.xml" ContentType="application/vnd.openxmlformats-officedocument.presentationml.notesSlide+xml"/>
  <Override PartName="/ppt/tags/tag85.xml" ContentType="application/vnd.openxmlformats-officedocument.presentationml.tags+xml"/>
  <Override PartName="/ppt/notesSlides/notesSlide64.xml" ContentType="application/vnd.openxmlformats-officedocument.presentationml.notesSlide+xml"/>
  <Override PartName="/ppt/tags/tag86.xml" ContentType="application/vnd.openxmlformats-officedocument.presentationml.tags+xml"/>
  <Override PartName="/ppt/notesSlides/notesSlide65.xml" ContentType="application/vnd.openxmlformats-officedocument.presentationml.notesSlide+xml"/>
  <Override PartName="/ppt/tags/tag87.xml" ContentType="application/vnd.openxmlformats-officedocument.presentationml.tags+xml"/>
  <Override PartName="/ppt/notesSlides/notesSlide66.xml" ContentType="application/vnd.openxmlformats-officedocument.presentationml.notesSlide+xml"/>
  <Override PartName="/ppt/tags/tag88.xml" ContentType="application/vnd.openxmlformats-officedocument.presentationml.tags+xml"/>
  <Override PartName="/ppt/notesSlides/notesSlide67.xml" ContentType="application/vnd.openxmlformats-officedocument.presentationml.notesSlide+xml"/>
  <Override PartName="/ppt/tags/tag89.xml" ContentType="application/vnd.openxmlformats-officedocument.presentationml.tags+xml"/>
  <Override PartName="/ppt/notesSlides/notesSlide68.xml" ContentType="application/vnd.openxmlformats-officedocument.presentationml.notesSlide+xml"/>
  <Override PartName="/ppt/tags/tag90.xml" ContentType="application/vnd.openxmlformats-officedocument.presentationml.tags+xml"/>
  <Override PartName="/ppt/notesSlides/notesSlide69.xml" ContentType="application/vnd.openxmlformats-officedocument.presentationml.notesSlide+xml"/>
  <Override PartName="/ppt/tags/tag91.xml" ContentType="application/vnd.openxmlformats-officedocument.presentationml.tags+xml"/>
  <Override PartName="/ppt/notesSlides/notesSlide70.xml" ContentType="application/vnd.openxmlformats-officedocument.presentationml.notesSlide+xml"/>
  <Override PartName="/ppt/tags/tag92.xml" ContentType="application/vnd.openxmlformats-officedocument.presentationml.tags+xml"/>
  <Override PartName="/ppt/notesSlides/notesSlide71.xml" ContentType="application/vnd.openxmlformats-officedocument.presentationml.notesSlide+xml"/>
  <Override PartName="/ppt/tags/tag93.xml" ContentType="application/vnd.openxmlformats-officedocument.presentationml.tags+xml"/>
  <Override PartName="/ppt/notesSlides/notesSlide72.xml" ContentType="application/vnd.openxmlformats-officedocument.presentationml.notesSlide+xml"/>
  <Override PartName="/ppt/tags/tag94.xml" ContentType="application/vnd.openxmlformats-officedocument.presentationml.tags+xml"/>
  <Override PartName="/ppt/notesSlides/notesSlide73.xml" ContentType="application/vnd.openxmlformats-officedocument.presentationml.notesSlide+xml"/>
  <Override PartName="/ppt/tags/tag95.xml" ContentType="application/vnd.openxmlformats-officedocument.presentationml.tags+xml"/>
  <Override PartName="/ppt/notesSlides/notesSlide74.xml" ContentType="application/vnd.openxmlformats-officedocument.presentationml.notesSlide+xml"/>
  <Override PartName="/ppt/tags/tag96.xml" ContentType="application/vnd.openxmlformats-officedocument.presentationml.tags+xml"/>
  <Override PartName="/ppt/notesSlides/notesSlide75.xml" ContentType="application/vnd.openxmlformats-officedocument.presentationml.notesSlide+xml"/>
  <Override PartName="/ppt/tags/tag97.xml" ContentType="application/vnd.openxmlformats-officedocument.presentationml.tags+xml"/>
  <Override PartName="/ppt/notesSlides/notesSlide76.xml" ContentType="application/vnd.openxmlformats-officedocument.presentationml.notesSlide+xml"/>
  <Override PartName="/ppt/tags/tag98.xml" ContentType="application/vnd.openxmlformats-officedocument.presentationml.tags+xml"/>
  <Override PartName="/ppt/notesSlides/notesSlide77.xml" ContentType="application/vnd.openxmlformats-officedocument.presentationml.notesSlide+xml"/>
  <Override PartName="/ppt/tags/tag99.xml" ContentType="application/vnd.openxmlformats-officedocument.presentationml.tags+xml"/>
  <Override PartName="/ppt/notesSlides/notesSlide78.xml" ContentType="application/vnd.openxmlformats-officedocument.presentationml.notesSlide+xml"/>
  <Override PartName="/ppt/tags/tag100.xml" ContentType="application/vnd.openxmlformats-officedocument.presentationml.tags+xml"/>
  <Override PartName="/ppt/notesSlides/notesSlide79.xml" ContentType="application/vnd.openxmlformats-officedocument.presentationml.notesSlide+xml"/>
  <Override PartName="/ppt/tags/tag101.xml" ContentType="application/vnd.openxmlformats-officedocument.presentationml.tags+xml"/>
  <Override PartName="/ppt/notesSlides/notesSlide80.xml" ContentType="application/vnd.openxmlformats-officedocument.presentationml.notesSlide+xml"/>
  <Override PartName="/ppt/tags/tag102.xml" ContentType="application/vnd.openxmlformats-officedocument.presentationml.tags+xml"/>
  <Override PartName="/ppt/notesSlides/notesSlide81.xml" ContentType="application/vnd.openxmlformats-officedocument.presentationml.notesSlide+xml"/>
  <Override PartName="/ppt/tags/tag103.xml" ContentType="application/vnd.openxmlformats-officedocument.presentationml.tags+xml"/>
  <Override PartName="/ppt/notesSlides/notesSlide82.xml" ContentType="application/vnd.openxmlformats-officedocument.presentationml.notesSlide+xml"/>
  <Override PartName="/ppt/tags/tag104.xml" ContentType="application/vnd.openxmlformats-officedocument.presentationml.tags+xml"/>
  <Override PartName="/ppt/notesSlides/notesSlide83.xml" ContentType="application/vnd.openxmlformats-officedocument.presentationml.notesSlide+xml"/>
  <Override PartName="/ppt/tags/tag105.xml" ContentType="application/vnd.openxmlformats-officedocument.presentationml.tags+xml"/>
  <Override PartName="/ppt/notesSlides/notesSlide84.xml" ContentType="application/vnd.openxmlformats-officedocument.presentationml.notesSlide+xml"/>
  <Override PartName="/ppt/tags/tag106.xml" ContentType="application/vnd.openxmlformats-officedocument.presentationml.tags+xml"/>
  <Override PartName="/ppt/notesSlides/notesSlide85.xml" ContentType="application/vnd.openxmlformats-officedocument.presentationml.notesSlide+xml"/>
  <Override PartName="/ppt/tags/tag107.xml" ContentType="application/vnd.openxmlformats-officedocument.presentationml.tags+xml"/>
  <Override PartName="/ppt/notesSlides/notesSlide86.xml" ContentType="application/vnd.openxmlformats-officedocument.presentationml.notesSlide+xml"/>
  <Override PartName="/ppt/tags/tag108.xml" ContentType="application/vnd.openxmlformats-officedocument.presentationml.tags+xml"/>
  <Override PartName="/ppt/notesSlides/notesSlide87.xml" ContentType="application/vnd.openxmlformats-officedocument.presentationml.notesSlide+xml"/>
  <Override PartName="/ppt/tags/tag109.xml" ContentType="application/vnd.openxmlformats-officedocument.presentationml.tags+xml"/>
  <Override PartName="/ppt/notesSlides/notesSlide88.xml" ContentType="application/vnd.openxmlformats-officedocument.presentationml.notesSlide+xml"/>
  <Override PartName="/ppt/tags/tag110.xml" ContentType="application/vnd.openxmlformats-officedocument.presentationml.tags+xml"/>
  <Override PartName="/ppt/notesSlides/notesSlide8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5538" r:id="rId1"/>
  </p:sldMasterIdLst>
  <p:notesMasterIdLst>
    <p:notesMasterId r:id="rId91"/>
  </p:notesMasterIdLst>
  <p:handoutMasterIdLst>
    <p:handoutMasterId r:id="rId92"/>
  </p:handoutMasterIdLst>
  <p:sldIdLst>
    <p:sldId id="356" r:id="rId2"/>
    <p:sldId id="2147483057" r:id="rId3"/>
    <p:sldId id="2147483054" r:id="rId4"/>
    <p:sldId id="2147483055" r:id="rId5"/>
    <p:sldId id="2147483056" r:id="rId6"/>
    <p:sldId id="2147483052" r:id="rId7"/>
    <p:sldId id="2147483148" r:id="rId8"/>
    <p:sldId id="2147483147" r:id="rId9"/>
    <p:sldId id="2147482423" r:id="rId10"/>
    <p:sldId id="2147483149" r:id="rId11"/>
    <p:sldId id="2147483144" r:id="rId12"/>
    <p:sldId id="2147483138" r:id="rId13"/>
    <p:sldId id="2147483139" r:id="rId14"/>
    <p:sldId id="2147483140" r:id="rId15"/>
    <p:sldId id="2147483141" r:id="rId16"/>
    <p:sldId id="2147483142" r:id="rId17"/>
    <p:sldId id="2147483143" r:id="rId18"/>
    <p:sldId id="2147483145" r:id="rId19"/>
    <p:sldId id="2147483150" r:id="rId20"/>
    <p:sldId id="2147483146" r:id="rId21"/>
    <p:sldId id="2147483151" r:id="rId22"/>
    <p:sldId id="2147483152" r:id="rId23"/>
    <p:sldId id="2147483153" r:id="rId24"/>
    <p:sldId id="2147483154" r:id="rId25"/>
    <p:sldId id="2147483155" r:id="rId26"/>
    <p:sldId id="2147483156" r:id="rId27"/>
    <p:sldId id="2147483157" r:id="rId28"/>
    <p:sldId id="2147483158" r:id="rId29"/>
    <p:sldId id="2147483159" r:id="rId30"/>
    <p:sldId id="2147483160" r:id="rId31"/>
    <p:sldId id="2147483161" r:id="rId32"/>
    <p:sldId id="2147483162" r:id="rId33"/>
    <p:sldId id="2147483163" r:id="rId34"/>
    <p:sldId id="2147483164" r:id="rId35"/>
    <p:sldId id="2147483165" r:id="rId36"/>
    <p:sldId id="2147483166" r:id="rId37"/>
    <p:sldId id="2147483167" r:id="rId38"/>
    <p:sldId id="2147483168" r:id="rId39"/>
    <p:sldId id="2147483169" r:id="rId40"/>
    <p:sldId id="2147483170" r:id="rId41"/>
    <p:sldId id="2147483171" r:id="rId42"/>
    <p:sldId id="2147483172" r:id="rId43"/>
    <p:sldId id="2147483173" r:id="rId44"/>
    <p:sldId id="2147483174" r:id="rId45"/>
    <p:sldId id="2147483175" r:id="rId46"/>
    <p:sldId id="2147483176" r:id="rId47"/>
    <p:sldId id="2147483177" r:id="rId48"/>
    <p:sldId id="2147483178" r:id="rId49"/>
    <p:sldId id="2147483179" r:id="rId50"/>
    <p:sldId id="2147483180" r:id="rId51"/>
    <p:sldId id="2147483181" r:id="rId52"/>
    <p:sldId id="2147483182" r:id="rId53"/>
    <p:sldId id="2147483183" r:id="rId54"/>
    <p:sldId id="2147483184" r:id="rId55"/>
    <p:sldId id="2147483185" r:id="rId56"/>
    <p:sldId id="2147483186" r:id="rId57"/>
    <p:sldId id="2147483187" r:id="rId58"/>
    <p:sldId id="2147483188" r:id="rId59"/>
    <p:sldId id="2147483189" r:id="rId60"/>
    <p:sldId id="2147483190" r:id="rId61"/>
    <p:sldId id="2147483191" r:id="rId62"/>
    <p:sldId id="2147483192" r:id="rId63"/>
    <p:sldId id="2147483193" r:id="rId64"/>
    <p:sldId id="2147483194" r:id="rId65"/>
    <p:sldId id="2147483195" r:id="rId66"/>
    <p:sldId id="2147483196" r:id="rId67"/>
    <p:sldId id="2147483197" r:id="rId68"/>
    <p:sldId id="2147483198" r:id="rId69"/>
    <p:sldId id="2147483199" r:id="rId70"/>
    <p:sldId id="2147483200" r:id="rId71"/>
    <p:sldId id="2147483201" r:id="rId72"/>
    <p:sldId id="2147483202" r:id="rId73"/>
    <p:sldId id="2147483203" r:id="rId74"/>
    <p:sldId id="2147483204" r:id="rId75"/>
    <p:sldId id="2147483205" r:id="rId76"/>
    <p:sldId id="2147483206" r:id="rId77"/>
    <p:sldId id="2147483207" r:id="rId78"/>
    <p:sldId id="2147483208" r:id="rId79"/>
    <p:sldId id="2147483209" r:id="rId80"/>
    <p:sldId id="2147483210" r:id="rId81"/>
    <p:sldId id="2147483211" r:id="rId82"/>
    <p:sldId id="2147483212" r:id="rId83"/>
    <p:sldId id="2147483213" r:id="rId84"/>
    <p:sldId id="2147483214" r:id="rId85"/>
    <p:sldId id="2147483215" r:id="rId86"/>
    <p:sldId id="2147483216" r:id="rId87"/>
    <p:sldId id="2147483217" r:id="rId88"/>
    <p:sldId id="2147483218" r:id="rId89"/>
    <p:sldId id="2147482418" r:id="rId90"/>
  </p:sldIdLst>
  <p:sldSz cx="12192000" cy="6858000"/>
  <p:notesSz cx="7099300" cy="10234613"/>
  <p:custShowLst>
    <p:custShow name="Format Guide Workshop" id="0">
      <p:sldLst/>
    </p:custShow>
  </p:custShowLst>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pos="3624" userDrawn="1">
          <p15:clr>
            <a:srgbClr val="A4A3A4"/>
          </p15:clr>
        </p15:guide>
        <p15:guide id="3" pos="3840" userDrawn="1">
          <p15:clr>
            <a:srgbClr val="A4A3A4"/>
          </p15:clr>
        </p15:guide>
        <p15:guide id="4" pos="2328" userDrawn="1">
          <p15:clr>
            <a:srgbClr val="A4A3A4"/>
          </p15:clr>
        </p15:guide>
        <p15:guide id="5" pos="360" userDrawn="1">
          <p15:clr>
            <a:srgbClr val="A4A3A4"/>
          </p15:clr>
        </p15:guide>
        <p15:guide id="6" pos="733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8" name="Author" initials="A" lastIdx="0" clrIdx="7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DC"/>
    <a:srgbClr val="64AA44"/>
    <a:srgbClr val="FFF0CD"/>
    <a:srgbClr val="FF862C"/>
    <a:srgbClr val="E26100"/>
    <a:srgbClr val="FFECDD"/>
    <a:srgbClr val="FFC295"/>
    <a:srgbClr val="D16C65"/>
    <a:srgbClr val="F3D775"/>
    <a:srgbClr val="716B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0FD52F-506D-4B03-A3DA-253BFFA6BED3}" v="16" dt="2025-03-27T11:00:15.4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83" autoAdjust="0"/>
    <p:restoredTop sz="94660"/>
  </p:normalViewPr>
  <p:slideViewPr>
    <p:cSldViewPr snapToGrid="0">
      <p:cViewPr>
        <p:scale>
          <a:sx n="91" d="100"/>
          <a:sy n="91" d="100"/>
        </p:scale>
        <p:origin x="72" y="53"/>
      </p:cViewPr>
      <p:guideLst>
        <p:guide orient="horz" pos="864"/>
        <p:guide pos="3624"/>
        <p:guide pos="3840"/>
        <p:guide pos="2328"/>
        <p:guide pos="360"/>
        <p:guide pos="73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ustomXml" Target="../customXml/item2.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99" Type="http://schemas.microsoft.com/office/2015/10/relationships/revisionInfo" Target="revisionInfo.xml"/><Relationship Id="rId10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tags" Target="tags/tag1.xml"/><Relationship Id="rId98" Type="http://schemas.openxmlformats.org/officeDocument/2006/relationships/tableStyles" Target="tableStyle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 y="13"/>
            <a:ext cx="3076363" cy="513509"/>
          </a:xfrm>
          <a:prstGeom prst="rect">
            <a:avLst/>
          </a:prstGeom>
        </p:spPr>
        <p:txBody>
          <a:bodyPr vert="horz" lIns="92410" tIns="46206" rIns="92410" bIns="46206" rtlCol="0"/>
          <a:lstStyle>
            <a:lvl1pPr algn="l">
              <a:defRPr sz="1100"/>
            </a:lvl1pPr>
          </a:lstStyle>
          <a:p>
            <a:endParaRPr lang="en-US" sz="800" dirty="0"/>
          </a:p>
        </p:txBody>
      </p:sp>
      <p:sp>
        <p:nvSpPr>
          <p:cNvPr id="3" name="Date Placeholder 2"/>
          <p:cNvSpPr>
            <a:spLocks noGrp="1"/>
          </p:cNvSpPr>
          <p:nvPr>
            <p:ph type="dt" sz="quarter" idx="1"/>
          </p:nvPr>
        </p:nvSpPr>
        <p:spPr>
          <a:xfrm>
            <a:off x="4021306" y="13"/>
            <a:ext cx="3076363" cy="513509"/>
          </a:xfrm>
          <a:prstGeom prst="rect">
            <a:avLst/>
          </a:prstGeom>
        </p:spPr>
        <p:txBody>
          <a:bodyPr vert="horz" lIns="92410" tIns="46206" rIns="92410" bIns="46206" rtlCol="0"/>
          <a:lstStyle>
            <a:lvl1pPr algn="r">
              <a:defRPr sz="1100"/>
            </a:lvl1pPr>
          </a:lstStyle>
          <a:p>
            <a:fld id="{57691E93-EF64-46CC-85E2-BBB5BEDB9501}" type="datetimeFigureOut">
              <a:rPr lang="en-US" sz="800"/>
              <a:t>3/27/2025</a:t>
            </a:fld>
            <a:endParaRPr lang="en-US" sz="800" dirty="0"/>
          </a:p>
        </p:txBody>
      </p:sp>
      <p:sp>
        <p:nvSpPr>
          <p:cNvPr id="4" name="Footer Placeholder 3"/>
          <p:cNvSpPr>
            <a:spLocks noGrp="1"/>
          </p:cNvSpPr>
          <p:nvPr>
            <p:ph type="ftr" sz="quarter" idx="2"/>
          </p:nvPr>
        </p:nvSpPr>
        <p:spPr>
          <a:xfrm>
            <a:off x="12" y="9721110"/>
            <a:ext cx="3076363" cy="513507"/>
          </a:xfrm>
          <a:prstGeom prst="rect">
            <a:avLst/>
          </a:prstGeom>
        </p:spPr>
        <p:txBody>
          <a:bodyPr vert="horz" lIns="92410" tIns="46206" rIns="92410" bIns="46206" rtlCol="0" anchor="b"/>
          <a:lstStyle>
            <a:lvl1pPr algn="l">
              <a:defRPr sz="1100"/>
            </a:lvl1pPr>
          </a:lstStyle>
          <a:p>
            <a:endParaRPr lang="en-US" sz="800" dirty="0"/>
          </a:p>
        </p:txBody>
      </p:sp>
      <p:sp>
        <p:nvSpPr>
          <p:cNvPr id="5" name="Slide Number Placeholder 4"/>
          <p:cNvSpPr>
            <a:spLocks noGrp="1"/>
          </p:cNvSpPr>
          <p:nvPr>
            <p:ph type="sldNum" sz="quarter" idx="3"/>
          </p:nvPr>
        </p:nvSpPr>
        <p:spPr>
          <a:xfrm>
            <a:off x="4021306" y="9721110"/>
            <a:ext cx="3076363" cy="513507"/>
          </a:xfrm>
          <a:prstGeom prst="rect">
            <a:avLst/>
          </a:prstGeom>
        </p:spPr>
        <p:txBody>
          <a:bodyPr vert="horz" lIns="92410" tIns="46206" rIns="92410" bIns="46206" rtlCol="0" anchor="b"/>
          <a:lstStyle>
            <a:lvl1pPr algn="r">
              <a:defRPr sz="1100"/>
            </a:lvl1pPr>
          </a:lstStyle>
          <a:p>
            <a:fld id="{3DCECA85-2A7A-423F-89EA-6868CB52DF19}" type="slidenum">
              <a:rPr lang="en-US" sz="800"/>
              <a:t>‹#›</a:t>
            </a:fld>
            <a:endParaRPr lang="en-US" sz="800" dirty="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2" y="4887575"/>
            <a:ext cx="7097657" cy="5347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10" tIns="46206" rIns="92410" bIns="46206" rtlCol="0" anchor="ctr"/>
          <a:lstStyle/>
          <a:p>
            <a:pPr algn="ct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 name="Header Placeholder 1"/>
          <p:cNvSpPr>
            <a:spLocks noGrp="1"/>
          </p:cNvSpPr>
          <p:nvPr>
            <p:ph type="hdr" sz="quarter"/>
          </p:nvPr>
        </p:nvSpPr>
        <p:spPr>
          <a:xfrm>
            <a:off x="84200" y="13"/>
            <a:ext cx="2992169" cy="513509"/>
          </a:xfrm>
          <a:prstGeom prst="rect">
            <a:avLst/>
          </a:prstGeom>
        </p:spPr>
        <p:txBody>
          <a:bodyPr vert="horz" lIns="92410" tIns="46206" rIns="92410" bIns="46206" rtlCol="0"/>
          <a:lstStyle>
            <a:lvl1pPr algn="l">
              <a:defRPr sz="1300">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endParaRPr lang="en-US" dirty="0"/>
          </a:p>
        </p:txBody>
      </p:sp>
      <p:sp>
        <p:nvSpPr>
          <p:cNvPr id="4" name="Slide Image Placeholder 3"/>
          <p:cNvSpPr>
            <a:spLocks noGrp="1" noRot="1" noChangeAspect="1"/>
          </p:cNvSpPr>
          <p:nvPr>
            <p:ph type="sldImg" idx="2"/>
          </p:nvPr>
        </p:nvSpPr>
        <p:spPr>
          <a:xfrm>
            <a:off x="201613" y="823913"/>
            <a:ext cx="6543675" cy="3681412"/>
          </a:xfrm>
          <a:prstGeom prst="rect">
            <a:avLst/>
          </a:prstGeom>
          <a:noFill/>
          <a:ln w="9525">
            <a:solidFill>
              <a:schemeClr val="bg2"/>
            </a:solidFill>
          </a:ln>
        </p:spPr>
        <p:txBody>
          <a:bodyPr vert="horz" lIns="92410" tIns="46206" rIns="92410" bIns="46206" rtlCol="0" anchor="ctr"/>
          <a:lstStyle/>
          <a:p>
            <a:endParaRPr lang="en-US" dirty="0"/>
          </a:p>
        </p:txBody>
      </p:sp>
      <p:sp>
        <p:nvSpPr>
          <p:cNvPr id="6" name="Footer Placeholder 5"/>
          <p:cNvSpPr>
            <a:spLocks noGrp="1"/>
          </p:cNvSpPr>
          <p:nvPr>
            <p:ph type="ftr" sz="quarter" idx="4"/>
          </p:nvPr>
        </p:nvSpPr>
        <p:spPr>
          <a:xfrm>
            <a:off x="84200" y="9689450"/>
            <a:ext cx="2992169" cy="513507"/>
          </a:xfrm>
          <a:prstGeom prst="rect">
            <a:avLst/>
          </a:prstGeom>
        </p:spPr>
        <p:txBody>
          <a:bodyPr vert="horz" lIns="92410" tIns="46206" rIns="92410" bIns="46206" rtlCol="0" anchor="b"/>
          <a:lstStyle>
            <a:lvl1pPr algn="l">
              <a:defRPr sz="1300">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endParaRPr lang="en-US" dirty="0"/>
          </a:p>
        </p:txBody>
      </p:sp>
      <p:sp>
        <p:nvSpPr>
          <p:cNvPr id="7" name="Slide Number Placeholder 6"/>
          <p:cNvSpPr>
            <a:spLocks noGrp="1"/>
          </p:cNvSpPr>
          <p:nvPr>
            <p:ph type="sldNum" sz="quarter" idx="5"/>
          </p:nvPr>
        </p:nvSpPr>
        <p:spPr>
          <a:xfrm>
            <a:off x="4021302" y="9689450"/>
            <a:ext cx="2982650" cy="513507"/>
          </a:xfrm>
          <a:prstGeom prst="rect">
            <a:avLst/>
          </a:prstGeom>
        </p:spPr>
        <p:txBody>
          <a:bodyPr vert="horz" lIns="92410" tIns="46206" rIns="92410" bIns="46206" rtlCol="0" anchor="b"/>
          <a:lstStyle>
            <a:lvl1pPr algn="r">
              <a:defRPr sz="130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r>
              <a:rPr lang="en-US" dirty="0"/>
              <a:t>Notes view: </a:t>
            </a:r>
            <a:fld id="{128CEAFE-FA94-43E5-B0FF-D47E1CCDD1B4}" type="slidenum">
              <a:rPr lang="en-US" smtClean="0"/>
              <a:pPr/>
              <a:t>‹#›</a:t>
            </a:fld>
            <a:endParaRPr lang="en-US" dirty="0"/>
          </a:p>
        </p:txBody>
      </p:sp>
      <p:sp>
        <p:nvSpPr>
          <p:cNvPr id="5" name="Notes Placeholder 4"/>
          <p:cNvSpPr>
            <a:spLocks noGrp="1"/>
          </p:cNvSpPr>
          <p:nvPr>
            <p:ph type="body" sz="quarter" idx="3"/>
          </p:nvPr>
        </p:nvSpPr>
        <p:spPr>
          <a:xfrm>
            <a:off x="265095" y="5224372"/>
            <a:ext cx="6551127" cy="4176419"/>
          </a:xfrm>
          <a:prstGeom prst="rect">
            <a:avLst/>
          </a:prstGeom>
        </p:spPr>
        <p:txBody>
          <a:bodyPr vert="horz" lIns="92410" tIns="46206" rIns="92410" bIns="4620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6" userDrawn="1">
          <p15:clr>
            <a:srgbClr val="F26B43"/>
          </p15:clr>
        </p15:guide>
        <p15:guide id="2" pos="223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42233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9</a:t>
            </a:fld>
            <a:endParaRPr lang="en-US" dirty="0"/>
          </a:p>
        </p:txBody>
      </p:sp>
    </p:spTree>
    <p:extLst>
      <p:ext uri="{BB962C8B-B14F-4D97-AF65-F5344CB8AC3E}">
        <p14:creationId xmlns:p14="http://schemas.microsoft.com/office/powerpoint/2010/main" val="157479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10</a:t>
            </a:fld>
            <a:endParaRPr lang="en-US" dirty="0"/>
          </a:p>
        </p:txBody>
      </p:sp>
    </p:spTree>
    <p:extLst>
      <p:ext uri="{BB962C8B-B14F-4D97-AF65-F5344CB8AC3E}">
        <p14:creationId xmlns:p14="http://schemas.microsoft.com/office/powerpoint/2010/main" val="144106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11</a:t>
            </a:fld>
            <a:endParaRPr lang="en-US" dirty="0"/>
          </a:p>
        </p:txBody>
      </p:sp>
    </p:spTree>
    <p:extLst>
      <p:ext uri="{BB962C8B-B14F-4D97-AF65-F5344CB8AC3E}">
        <p14:creationId xmlns:p14="http://schemas.microsoft.com/office/powerpoint/2010/main" val="605595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12</a:t>
            </a:fld>
            <a:endParaRPr lang="en-US" dirty="0"/>
          </a:p>
        </p:txBody>
      </p:sp>
    </p:spTree>
    <p:extLst>
      <p:ext uri="{BB962C8B-B14F-4D97-AF65-F5344CB8AC3E}">
        <p14:creationId xmlns:p14="http://schemas.microsoft.com/office/powerpoint/2010/main" val="3478653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13</a:t>
            </a:fld>
            <a:endParaRPr lang="en-US" dirty="0"/>
          </a:p>
        </p:txBody>
      </p:sp>
    </p:spTree>
    <p:extLst>
      <p:ext uri="{BB962C8B-B14F-4D97-AF65-F5344CB8AC3E}">
        <p14:creationId xmlns:p14="http://schemas.microsoft.com/office/powerpoint/2010/main" val="1757055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14</a:t>
            </a:fld>
            <a:endParaRPr lang="en-US" dirty="0"/>
          </a:p>
        </p:txBody>
      </p:sp>
    </p:spTree>
    <p:extLst>
      <p:ext uri="{BB962C8B-B14F-4D97-AF65-F5344CB8AC3E}">
        <p14:creationId xmlns:p14="http://schemas.microsoft.com/office/powerpoint/2010/main" val="2131282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15</a:t>
            </a:fld>
            <a:endParaRPr lang="en-US" dirty="0"/>
          </a:p>
        </p:txBody>
      </p:sp>
    </p:spTree>
    <p:extLst>
      <p:ext uri="{BB962C8B-B14F-4D97-AF65-F5344CB8AC3E}">
        <p14:creationId xmlns:p14="http://schemas.microsoft.com/office/powerpoint/2010/main" val="299105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16</a:t>
            </a:fld>
            <a:endParaRPr lang="en-US" dirty="0"/>
          </a:p>
        </p:txBody>
      </p:sp>
    </p:spTree>
    <p:extLst>
      <p:ext uri="{BB962C8B-B14F-4D97-AF65-F5344CB8AC3E}">
        <p14:creationId xmlns:p14="http://schemas.microsoft.com/office/powerpoint/2010/main" val="441029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17</a:t>
            </a:fld>
            <a:endParaRPr lang="en-US" dirty="0"/>
          </a:p>
        </p:txBody>
      </p:sp>
    </p:spTree>
    <p:extLst>
      <p:ext uri="{BB962C8B-B14F-4D97-AF65-F5344CB8AC3E}">
        <p14:creationId xmlns:p14="http://schemas.microsoft.com/office/powerpoint/2010/main" val="2383229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18</a:t>
            </a:fld>
            <a:endParaRPr lang="en-US" dirty="0"/>
          </a:p>
        </p:txBody>
      </p:sp>
    </p:spTree>
    <p:extLst>
      <p:ext uri="{BB962C8B-B14F-4D97-AF65-F5344CB8AC3E}">
        <p14:creationId xmlns:p14="http://schemas.microsoft.com/office/powerpoint/2010/main" val="115735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97657-C1A3-3731-3620-F310E63C2C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5A6172-EACD-B9C5-9F14-B2EC09A66E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08BA3F1-101F-39F9-C513-FF595F041CCC}"/>
              </a:ext>
            </a:extLst>
          </p:cNvPr>
          <p:cNvSpPr>
            <a:spLocks noGrp="1"/>
          </p:cNvSpPr>
          <p:nvPr>
            <p:ph type="body" idx="1"/>
          </p:nvPr>
        </p:nvSpPr>
        <p:spPr/>
        <p:txBody>
          <a:bodyPr/>
          <a:lstStyle/>
          <a:p>
            <a:pPr>
              <a:buNone/>
            </a:pPr>
            <a:endParaRPr kumimoji="1" lang="ja-JP" altLang="en-US"/>
          </a:p>
        </p:txBody>
      </p:sp>
      <p:sp>
        <p:nvSpPr>
          <p:cNvPr id="4" name="スライド番号プレースホルダー 3">
            <a:extLst>
              <a:ext uri="{FF2B5EF4-FFF2-40B4-BE49-F238E27FC236}">
                <a16:creationId xmlns:a16="http://schemas.microsoft.com/office/drawing/2014/main" id="{20066B30-9BFC-A8D6-D1E5-D1E7E9F961C8}"/>
              </a:ext>
            </a:extLst>
          </p:cNvPr>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en-US" altLang="ja-JP"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119620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19</a:t>
            </a:fld>
            <a:endParaRPr lang="en-US" dirty="0"/>
          </a:p>
        </p:txBody>
      </p:sp>
    </p:spTree>
    <p:extLst>
      <p:ext uri="{BB962C8B-B14F-4D97-AF65-F5344CB8AC3E}">
        <p14:creationId xmlns:p14="http://schemas.microsoft.com/office/powerpoint/2010/main" val="3512913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20</a:t>
            </a:fld>
            <a:endParaRPr lang="en-US" dirty="0"/>
          </a:p>
        </p:txBody>
      </p:sp>
    </p:spTree>
    <p:extLst>
      <p:ext uri="{BB962C8B-B14F-4D97-AF65-F5344CB8AC3E}">
        <p14:creationId xmlns:p14="http://schemas.microsoft.com/office/powerpoint/2010/main" val="1559241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21</a:t>
            </a:fld>
            <a:endParaRPr lang="en-US" dirty="0"/>
          </a:p>
        </p:txBody>
      </p:sp>
    </p:spTree>
    <p:extLst>
      <p:ext uri="{BB962C8B-B14F-4D97-AF65-F5344CB8AC3E}">
        <p14:creationId xmlns:p14="http://schemas.microsoft.com/office/powerpoint/2010/main" val="1844733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22</a:t>
            </a:fld>
            <a:endParaRPr lang="en-US" dirty="0"/>
          </a:p>
        </p:txBody>
      </p:sp>
    </p:spTree>
    <p:extLst>
      <p:ext uri="{BB962C8B-B14F-4D97-AF65-F5344CB8AC3E}">
        <p14:creationId xmlns:p14="http://schemas.microsoft.com/office/powerpoint/2010/main" val="4042623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23</a:t>
            </a:fld>
            <a:endParaRPr lang="en-US" dirty="0"/>
          </a:p>
        </p:txBody>
      </p:sp>
    </p:spTree>
    <p:extLst>
      <p:ext uri="{BB962C8B-B14F-4D97-AF65-F5344CB8AC3E}">
        <p14:creationId xmlns:p14="http://schemas.microsoft.com/office/powerpoint/2010/main" val="1369017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24</a:t>
            </a:fld>
            <a:endParaRPr lang="en-US" dirty="0"/>
          </a:p>
        </p:txBody>
      </p:sp>
    </p:spTree>
    <p:extLst>
      <p:ext uri="{BB962C8B-B14F-4D97-AF65-F5344CB8AC3E}">
        <p14:creationId xmlns:p14="http://schemas.microsoft.com/office/powerpoint/2010/main" val="3379258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25</a:t>
            </a:fld>
            <a:endParaRPr lang="en-US" dirty="0"/>
          </a:p>
        </p:txBody>
      </p:sp>
    </p:spTree>
    <p:extLst>
      <p:ext uri="{BB962C8B-B14F-4D97-AF65-F5344CB8AC3E}">
        <p14:creationId xmlns:p14="http://schemas.microsoft.com/office/powerpoint/2010/main" val="2526828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26</a:t>
            </a:fld>
            <a:endParaRPr lang="en-US" dirty="0"/>
          </a:p>
        </p:txBody>
      </p:sp>
    </p:spTree>
    <p:extLst>
      <p:ext uri="{BB962C8B-B14F-4D97-AF65-F5344CB8AC3E}">
        <p14:creationId xmlns:p14="http://schemas.microsoft.com/office/powerpoint/2010/main" val="969820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27</a:t>
            </a:fld>
            <a:endParaRPr lang="en-US" dirty="0"/>
          </a:p>
        </p:txBody>
      </p:sp>
    </p:spTree>
    <p:extLst>
      <p:ext uri="{BB962C8B-B14F-4D97-AF65-F5344CB8AC3E}">
        <p14:creationId xmlns:p14="http://schemas.microsoft.com/office/powerpoint/2010/main" val="1534363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28</a:t>
            </a:fld>
            <a:endParaRPr lang="en-US" dirty="0"/>
          </a:p>
        </p:txBody>
      </p:sp>
    </p:spTree>
    <p:extLst>
      <p:ext uri="{BB962C8B-B14F-4D97-AF65-F5344CB8AC3E}">
        <p14:creationId xmlns:p14="http://schemas.microsoft.com/office/powerpoint/2010/main" val="69164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r>
              <a:rPr lang="en-US" altLang="ja-JP" dirty="0"/>
              <a:t>Notes view: </a:t>
            </a:r>
            <a:fld id="{128CEAFE-FA94-43E5-B0FF-D47E1CCDD1B4}" type="slidenum">
              <a:rPr lang="en-US" altLang="ja-JP" smtClean="0"/>
              <a:pPr/>
              <a:t>2</a:t>
            </a:fld>
            <a:endParaRPr lang="ja-JP" altLang="en-US"/>
          </a:p>
        </p:txBody>
      </p:sp>
    </p:spTree>
    <p:extLst>
      <p:ext uri="{BB962C8B-B14F-4D97-AF65-F5344CB8AC3E}">
        <p14:creationId xmlns:p14="http://schemas.microsoft.com/office/powerpoint/2010/main" val="203564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29</a:t>
            </a:fld>
            <a:endParaRPr lang="en-US" dirty="0"/>
          </a:p>
        </p:txBody>
      </p:sp>
    </p:spTree>
    <p:extLst>
      <p:ext uri="{BB962C8B-B14F-4D97-AF65-F5344CB8AC3E}">
        <p14:creationId xmlns:p14="http://schemas.microsoft.com/office/powerpoint/2010/main" val="2513187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30</a:t>
            </a:fld>
            <a:endParaRPr lang="en-US" dirty="0"/>
          </a:p>
        </p:txBody>
      </p:sp>
    </p:spTree>
    <p:extLst>
      <p:ext uri="{BB962C8B-B14F-4D97-AF65-F5344CB8AC3E}">
        <p14:creationId xmlns:p14="http://schemas.microsoft.com/office/powerpoint/2010/main" val="1589657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31</a:t>
            </a:fld>
            <a:endParaRPr lang="en-US" dirty="0"/>
          </a:p>
        </p:txBody>
      </p:sp>
    </p:spTree>
    <p:extLst>
      <p:ext uri="{BB962C8B-B14F-4D97-AF65-F5344CB8AC3E}">
        <p14:creationId xmlns:p14="http://schemas.microsoft.com/office/powerpoint/2010/main" val="1446998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32</a:t>
            </a:fld>
            <a:endParaRPr lang="en-US" dirty="0"/>
          </a:p>
        </p:txBody>
      </p:sp>
    </p:spTree>
    <p:extLst>
      <p:ext uri="{BB962C8B-B14F-4D97-AF65-F5344CB8AC3E}">
        <p14:creationId xmlns:p14="http://schemas.microsoft.com/office/powerpoint/2010/main" val="3113945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33</a:t>
            </a:fld>
            <a:endParaRPr lang="en-US" dirty="0"/>
          </a:p>
        </p:txBody>
      </p:sp>
    </p:spTree>
    <p:extLst>
      <p:ext uri="{BB962C8B-B14F-4D97-AF65-F5344CB8AC3E}">
        <p14:creationId xmlns:p14="http://schemas.microsoft.com/office/powerpoint/2010/main" val="3331694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34</a:t>
            </a:fld>
            <a:endParaRPr lang="en-US" dirty="0"/>
          </a:p>
        </p:txBody>
      </p:sp>
    </p:spTree>
    <p:extLst>
      <p:ext uri="{BB962C8B-B14F-4D97-AF65-F5344CB8AC3E}">
        <p14:creationId xmlns:p14="http://schemas.microsoft.com/office/powerpoint/2010/main" val="1833148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35</a:t>
            </a:fld>
            <a:endParaRPr lang="en-US" dirty="0"/>
          </a:p>
        </p:txBody>
      </p:sp>
    </p:spTree>
    <p:extLst>
      <p:ext uri="{BB962C8B-B14F-4D97-AF65-F5344CB8AC3E}">
        <p14:creationId xmlns:p14="http://schemas.microsoft.com/office/powerpoint/2010/main" val="2295786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36</a:t>
            </a:fld>
            <a:endParaRPr lang="en-US" dirty="0"/>
          </a:p>
        </p:txBody>
      </p:sp>
    </p:spTree>
    <p:extLst>
      <p:ext uri="{BB962C8B-B14F-4D97-AF65-F5344CB8AC3E}">
        <p14:creationId xmlns:p14="http://schemas.microsoft.com/office/powerpoint/2010/main" val="3876334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37</a:t>
            </a:fld>
            <a:endParaRPr lang="en-US" dirty="0"/>
          </a:p>
        </p:txBody>
      </p:sp>
    </p:spTree>
    <p:extLst>
      <p:ext uri="{BB962C8B-B14F-4D97-AF65-F5344CB8AC3E}">
        <p14:creationId xmlns:p14="http://schemas.microsoft.com/office/powerpoint/2010/main" val="469848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38</a:t>
            </a:fld>
            <a:endParaRPr lang="en-US" dirty="0"/>
          </a:p>
        </p:txBody>
      </p:sp>
    </p:spTree>
    <p:extLst>
      <p:ext uri="{BB962C8B-B14F-4D97-AF65-F5344CB8AC3E}">
        <p14:creationId xmlns:p14="http://schemas.microsoft.com/office/powerpoint/2010/main" val="393907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r>
              <a:rPr lang="en-US" altLang="ja-JP" dirty="0"/>
              <a:t>Notes view: </a:t>
            </a:r>
            <a:fld id="{128CEAFE-FA94-43E5-B0FF-D47E1CCDD1B4}" type="slidenum">
              <a:rPr lang="en-US" altLang="ja-JP" smtClean="0"/>
              <a:pPr/>
              <a:t>3</a:t>
            </a:fld>
            <a:endParaRPr lang="ja-JP" altLang="en-US"/>
          </a:p>
        </p:txBody>
      </p:sp>
    </p:spTree>
    <p:extLst>
      <p:ext uri="{BB962C8B-B14F-4D97-AF65-F5344CB8AC3E}">
        <p14:creationId xmlns:p14="http://schemas.microsoft.com/office/powerpoint/2010/main" val="3149964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39</a:t>
            </a:fld>
            <a:endParaRPr lang="en-US" dirty="0"/>
          </a:p>
        </p:txBody>
      </p:sp>
    </p:spTree>
    <p:extLst>
      <p:ext uri="{BB962C8B-B14F-4D97-AF65-F5344CB8AC3E}">
        <p14:creationId xmlns:p14="http://schemas.microsoft.com/office/powerpoint/2010/main" val="333441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40</a:t>
            </a:fld>
            <a:endParaRPr lang="en-US" dirty="0"/>
          </a:p>
        </p:txBody>
      </p:sp>
    </p:spTree>
    <p:extLst>
      <p:ext uri="{BB962C8B-B14F-4D97-AF65-F5344CB8AC3E}">
        <p14:creationId xmlns:p14="http://schemas.microsoft.com/office/powerpoint/2010/main" val="20933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41</a:t>
            </a:fld>
            <a:endParaRPr lang="en-US" dirty="0"/>
          </a:p>
        </p:txBody>
      </p:sp>
    </p:spTree>
    <p:extLst>
      <p:ext uri="{BB962C8B-B14F-4D97-AF65-F5344CB8AC3E}">
        <p14:creationId xmlns:p14="http://schemas.microsoft.com/office/powerpoint/2010/main" val="2074244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42</a:t>
            </a:fld>
            <a:endParaRPr lang="en-US" dirty="0"/>
          </a:p>
        </p:txBody>
      </p:sp>
    </p:spTree>
    <p:extLst>
      <p:ext uri="{BB962C8B-B14F-4D97-AF65-F5344CB8AC3E}">
        <p14:creationId xmlns:p14="http://schemas.microsoft.com/office/powerpoint/2010/main" val="1579004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43</a:t>
            </a:fld>
            <a:endParaRPr lang="en-US" dirty="0"/>
          </a:p>
        </p:txBody>
      </p:sp>
    </p:spTree>
    <p:extLst>
      <p:ext uri="{BB962C8B-B14F-4D97-AF65-F5344CB8AC3E}">
        <p14:creationId xmlns:p14="http://schemas.microsoft.com/office/powerpoint/2010/main" val="624744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44</a:t>
            </a:fld>
            <a:endParaRPr lang="en-US" dirty="0"/>
          </a:p>
        </p:txBody>
      </p:sp>
    </p:spTree>
    <p:extLst>
      <p:ext uri="{BB962C8B-B14F-4D97-AF65-F5344CB8AC3E}">
        <p14:creationId xmlns:p14="http://schemas.microsoft.com/office/powerpoint/2010/main" val="3279474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45</a:t>
            </a:fld>
            <a:endParaRPr lang="en-US" dirty="0"/>
          </a:p>
        </p:txBody>
      </p:sp>
    </p:spTree>
    <p:extLst>
      <p:ext uri="{BB962C8B-B14F-4D97-AF65-F5344CB8AC3E}">
        <p14:creationId xmlns:p14="http://schemas.microsoft.com/office/powerpoint/2010/main" val="3709453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46</a:t>
            </a:fld>
            <a:endParaRPr lang="en-US" dirty="0"/>
          </a:p>
        </p:txBody>
      </p:sp>
    </p:spTree>
    <p:extLst>
      <p:ext uri="{BB962C8B-B14F-4D97-AF65-F5344CB8AC3E}">
        <p14:creationId xmlns:p14="http://schemas.microsoft.com/office/powerpoint/2010/main" val="3027511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47</a:t>
            </a:fld>
            <a:endParaRPr lang="en-US" dirty="0"/>
          </a:p>
        </p:txBody>
      </p:sp>
    </p:spTree>
    <p:extLst>
      <p:ext uri="{BB962C8B-B14F-4D97-AF65-F5344CB8AC3E}">
        <p14:creationId xmlns:p14="http://schemas.microsoft.com/office/powerpoint/2010/main" val="1548087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48</a:t>
            </a:fld>
            <a:endParaRPr lang="en-US" dirty="0"/>
          </a:p>
        </p:txBody>
      </p:sp>
    </p:spTree>
    <p:extLst>
      <p:ext uri="{BB962C8B-B14F-4D97-AF65-F5344CB8AC3E}">
        <p14:creationId xmlns:p14="http://schemas.microsoft.com/office/powerpoint/2010/main" val="2389672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r>
              <a:rPr lang="en-US" altLang="ja-JP" dirty="0"/>
              <a:t>Notes view: </a:t>
            </a:r>
            <a:fld id="{128CEAFE-FA94-43E5-B0FF-D47E1CCDD1B4}" type="slidenum">
              <a:rPr lang="en-US" altLang="ja-JP" smtClean="0"/>
              <a:pPr/>
              <a:t>4</a:t>
            </a:fld>
            <a:endParaRPr lang="ja-JP" altLang="en-US"/>
          </a:p>
        </p:txBody>
      </p:sp>
    </p:spTree>
    <p:extLst>
      <p:ext uri="{BB962C8B-B14F-4D97-AF65-F5344CB8AC3E}">
        <p14:creationId xmlns:p14="http://schemas.microsoft.com/office/powerpoint/2010/main" val="14963244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49</a:t>
            </a:fld>
            <a:endParaRPr lang="en-US" dirty="0"/>
          </a:p>
        </p:txBody>
      </p:sp>
    </p:spTree>
    <p:extLst>
      <p:ext uri="{BB962C8B-B14F-4D97-AF65-F5344CB8AC3E}">
        <p14:creationId xmlns:p14="http://schemas.microsoft.com/office/powerpoint/2010/main" val="745661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50</a:t>
            </a:fld>
            <a:endParaRPr lang="en-US" dirty="0"/>
          </a:p>
        </p:txBody>
      </p:sp>
    </p:spTree>
    <p:extLst>
      <p:ext uri="{BB962C8B-B14F-4D97-AF65-F5344CB8AC3E}">
        <p14:creationId xmlns:p14="http://schemas.microsoft.com/office/powerpoint/2010/main" val="41069800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51</a:t>
            </a:fld>
            <a:endParaRPr lang="en-US" dirty="0"/>
          </a:p>
        </p:txBody>
      </p:sp>
    </p:spTree>
    <p:extLst>
      <p:ext uri="{BB962C8B-B14F-4D97-AF65-F5344CB8AC3E}">
        <p14:creationId xmlns:p14="http://schemas.microsoft.com/office/powerpoint/2010/main" val="35246387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52</a:t>
            </a:fld>
            <a:endParaRPr lang="en-US" dirty="0"/>
          </a:p>
        </p:txBody>
      </p:sp>
    </p:spTree>
    <p:extLst>
      <p:ext uri="{BB962C8B-B14F-4D97-AF65-F5344CB8AC3E}">
        <p14:creationId xmlns:p14="http://schemas.microsoft.com/office/powerpoint/2010/main" val="1399114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53</a:t>
            </a:fld>
            <a:endParaRPr lang="en-US" dirty="0"/>
          </a:p>
        </p:txBody>
      </p:sp>
    </p:spTree>
    <p:extLst>
      <p:ext uri="{BB962C8B-B14F-4D97-AF65-F5344CB8AC3E}">
        <p14:creationId xmlns:p14="http://schemas.microsoft.com/office/powerpoint/2010/main" val="22681756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54</a:t>
            </a:fld>
            <a:endParaRPr lang="en-US" dirty="0"/>
          </a:p>
        </p:txBody>
      </p:sp>
    </p:spTree>
    <p:extLst>
      <p:ext uri="{BB962C8B-B14F-4D97-AF65-F5344CB8AC3E}">
        <p14:creationId xmlns:p14="http://schemas.microsoft.com/office/powerpoint/2010/main" val="1876500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55</a:t>
            </a:fld>
            <a:endParaRPr lang="en-US" dirty="0"/>
          </a:p>
        </p:txBody>
      </p:sp>
    </p:spTree>
    <p:extLst>
      <p:ext uri="{BB962C8B-B14F-4D97-AF65-F5344CB8AC3E}">
        <p14:creationId xmlns:p14="http://schemas.microsoft.com/office/powerpoint/2010/main" val="2648201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56</a:t>
            </a:fld>
            <a:endParaRPr lang="en-US" dirty="0"/>
          </a:p>
        </p:txBody>
      </p:sp>
    </p:spTree>
    <p:extLst>
      <p:ext uri="{BB962C8B-B14F-4D97-AF65-F5344CB8AC3E}">
        <p14:creationId xmlns:p14="http://schemas.microsoft.com/office/powerpoint/2010/main" val="3203174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57</a:t>
            </a:fld>
            <a:endParaRPr lang="en-US" dirty="0"/>
          </a:p>
        </p:txBody>
      </p:sp>
    </p:spTree>
    <p:extLst>
      <p:ext uri="{BB962C8B-B14F-4D97-AF65-F5344CB8AC3E}">
        <p14:creationId xmlns:p14="http://schemas.microsoft.com/office/powerpoint/2010/main" val="10584449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58</a:t>
            </a:fld>
            <a:endParaRPr lang="en-US" dirty="0"/>
          </a:p>
        </p:txBody>
      </p:sp>
    </p:spTree>
    <p:extLst>
      <p:ext uri="{BB962C8B-B14F-4D97-AF65-F5344CB8AC3E}">
        <p14:creationId xmlns:p14="http://schemas.microsoft.com/office/powerpoint/2010/main" val="3916129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CADA9-7DE6-9B21-7998-451F14F68D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7E822D-30F8-5091-6E11-A8517020C0D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A785028-44D8-BAAB-CC5F-5E286BD9FEA4}"/>
              </a:ext>
            </a:extLst>
          </p:cNvPr>
          <p:cNvSpPr>
            <a:spLocks noGrp="1"/>
          </p:cNvSpPr>
          <p:nvPr>
            <p:ph type="body" idx="1"/>
          </p:nvPr>
        </p:nvSpPr>
        <p:spPr/>
        <p:txBody>
          <a:bodyPr/>
          <a:lstStyle/>
          <a:p>
            <a:pPr>
              <a:buNone/>
            </a:pPr>
            <a:endParaRPr kumimoji="1" lang="ja-JP" altLang="en-US"/>
          </a:p>
        </p:txBody>
      </p:sp>
      <p:sp>
        <p:nvSpPr>
          <p:cNvPr id="4" name="スライド番号プレースホルダー 3">
            <a:extLst>
              <a:ext uri="{FF2B5EF4-FFF2-40B4-BE49-F238E27FC236}">
                <a16:creationId xmlns:a16="http://schemas.microsoft.com/office/drawing/2014/main" id="{7539493B-1CB0-270D-070B-711B12599A0C}"/>
              </a:ext>
            </a:extLst>
          </p:cNvPr>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en-US" altLang="ja-JP"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094457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59</a:t>
            </a:fld>
            <a:endParaRPr lang="en-US" dirty="0"/>
          </a:p>
        </p:txBody>
      </p:sp>
    </p:spTree>
    <p:extLst>
      <p:ext uri="{BB962C8B-B14F-4D97-AF65-F5344CB8AC3E}">
        <p14:creationId xmlns:p14="http://schemas.microsoft.com/office/powerpoint/2010/main" val="34242870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60</a:t>
            </a:fld>
            <a:endParaRPr lang="en-US" dirty="0"/>
          </a:p>
        </p:txBody>
      </p:sp>
    </p:spTree>
    <p:extLst>
      <p:ext uri="{BB962C8B-B14F-4D97-AF65-F5344CB8AC3E}">
        <p14:creationId xmlns:p14="http://schemas.microsoft.com/office/powerpoint/2010/main" val="13238160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61</a:t>
            </a:fld>
            <a:endParaRPr lang="en-US" dirty="0"/>
          </a:p>
        </p:txBody>
      </p:sp>
    </p:spTree>
    <p:extLst>
      <p:ext uri="{BB962C8B-B14F-4D97-AF65-F5344CB8AC3E}">
        <p14:creationId xmlns:p14="http://schemas.microsoft.com/office/powerpoint/2010/main" val="36750179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62</a:t>
            </a:fld>
            <a:endParaRPr lang="en-US" dirty="0"/>
          </a:p>
        </p:txBody>
      </p:sp>
    </p:spTree>
    <p:extLst>
      <p:ext uri="{BB962C8B-B14F-4D97-AF65-F5344CB8AC3E}">
        <p14:creationId xmlns:p14="http://schemas.microsoft.com/office/powerpoint/2010/main" val="24554096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63</a:t>
            </a:fld>
            <a:endParaRPr lang="en-US" dirty="0"/>
          </a:p>
        </p:txBody>
      </p:sp>
    </p:spTree>
    <p:extLst>
      <p:ext uri="{BB962C8B-B14F-4D97-AF65-F5344CB8AC3E}">
        <p14:creationId xmlns:p14="http://schemas.microsoft.com/office/powerpoint/2010/main" val="4667538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64</a:t>
            </a:fld>
            <a:endParaRPr lang="en-US" dirty="0"/>
          </a:p>
        </p:txBody>
      </p:sp>
    </p:spTree>
    <p:extLst>
      <p:ext uri="{BB962C8B-B14F-4D97-AF65-F5344CB8AC3E}">
        <p14:creationId xmlns:p14="http://schemas.microsoft.com/office/powerpoint/2010/main" val="3946279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65</a:t>
            </a:fld>
            <a:endParaRPr lang="en-US" dirty="0"/>
          </a:p>
        </p:txBody>
      </p:sp>
    </p:spTree>
    <p:extLst>
      <p:ext uri="{BB962C8B-B14F-4D97-AF65-F5344CB8AC3E}">
        <p14:creationId xmlns:p14="http://schemas.microsoft.com/office/powerpoint/2010/main" val="15474748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66</a:t>
            </a:fld>
            <a:endParaRPr lang="en-US" dirty="0"/>
          </a:p>
        </p:txBody>
      </p:sp>
    </p:spTree>
    <p:extLst>
      <p:ext uri="{BB962C8B-B14F-4D97-AF65-F5344CB8AC3E}">
        <p14:creationId xmlns:p14="http://schemas.microsoft.com/office/powerpoint/2010/main" val="18213792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67</a:t>
            </a:fld>
            <a:endParaRPr lang="en-US" dirty="0"/>
          </a:p>
        </p:txBody>
      </p:sp>
    </p:spTree>
    <p:extLst>
      <p:ext uri="{BB962C8B-B14F-4D97-AF65-F5344CB8AC3E}">
        <p14:creationId xmlns:p14="http://schemas.microsoft.com/office/powerpoint/2010/main" val="12992840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68</a:t>
            </a:fld>
            <a:endParaRPr lang="en-US" dirty="0"/>
          </a:p>
        </p:txBody>
      </p:sp>
    </p:spTree>
    <p:extLst>
      <p:ext uri="{BB962C8B-B14F-4D97-AF65-F5344CB8AC3E}">
        <p14:creationId xmlns:p14="http://schemas.microsoft.com/office/powerpoint/2010/main" val="63698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1EE05-E55D-ACCF-A4BF-944CAB7D17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4C17DF-4B79-9741-94FA-ADD7ADA321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26DE70-527B-C679-C1F8-8FC473A5977E}"/>
              </a:ext>
            </a:extLst>
          </p:cNvPr>
          <p:cNvSpPr>
            <a:spLocks noGrp="1"/>
          </p:cNvSpPr>
          <p:nvPr>
            <p:ph type="body" idx="1"/>
          </p:nvPr>
        </p:nvSpPr>
        <p:spPr/>
        <p:txBody>
          <a:bodyPr/>
          <a:lstStyle/>
          <a:p>
            <a:pPr>
              <a:buNone/>
            </a:pPr>
            <a:endParaRPr kumimoji="1" lang="ja-JP" altLang="en-US"/>
          </a:p>
        </p:txBody>
      </p:sp>
      <p:sp>
        <p:nvSpPr>
          <p:cNvPr id="4" name="スライド番号プレースホルダー 3">
            <a:extLst>
              <a:ext uri="{FF2B5EF4-FFF2-40B4-BE49-F238E27FC236}">
                <a16:creationId xmlns:a16="http://schemas.microsoft.com/office/drawing/2014/main" id="{3A2D2D72-F243-D267-B36E-E844EBA3EA5F}"/>
              </a:ext>
            </a:extLst>
          </p:cNvPr>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en-US" altLang="ja-JP"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9852240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69</a:t>
            </a:fld>
            <a:endParaRPr lang="en-US" dirty="0"/>
          </a:p>
        </p:txBody>
      </p:sp>
    </p:spTree>
    <p:extLst>
      <p:ext uri="{BB962C8B-B14F-4D97-AF65-F5344CB8AC3E}">
        <p14:creationId xmlns:p14="http://schemas.microsoft.com/office/powerpoint/2010/main" val="32909076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70</a:t>
            </a:fld>
            <a:endParaRPr lang="en-US" dirty="0"/>
          </a:p>
        </p:txBody>
      </p:sp>
    </p:spTree>
    <p:extLst>
      <p:ext uri="{BB962C8B-B14F-4D97-AF65-F5344CB8AC3E}">
        <p14:creationId xmlns:p14="http://schemas.microsoft.com/office/powerpoint/2010/main" val="10045091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71</a:t>
            </a:fld>
            <a:endParaRPr lang="en-US" dirty="0"/>
          </a:p>
        </p:txBody>
      </p:sp>
    </p:spTree>
    <p:extLst>
      <p:ext uri="{BB962C8B-B14F-4D97-AF65-F5344CB8AC3E}">
        <p14:creationId xmlns:p14="http://schemas.microsoft.com/office/powerpoint/2010/main" val="37961937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72</a:t>
            </a:fld>
            <a:endParaRPr lang="en-US" dirty="0"/>
          </a:p>
        </p:txBody>
      </p:sp>
    </p:spTree>
    <p:extLst>
      <p:ext uri="{BB962C8B-B14F-4D97-AF65-F5344CB8AC3E}">
        <p14:creationId xmlns:p14="http://schemas.microsoft.com/office/powerpoint/2010/main" val="31646879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73</a:t>
            </a:fld>
            <a:endParaRPr lang="en-US" dirty="0"/>
          </a:p>
        </p:txBody>
      </p:sp>
    </p:spTree>
    <p:extLst>
      <p:ext uri="{BB962C8B-B14F-4D97-AF65-F5344CB8AC3E}">
        <p14:creationId xmlns:p14="http://schemas.microsoft.com/office/powerpoint/2010/main" val="19242925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74</a:t>
            </a:fld>
            <a:endParaRPr lang="en-US" dirty="0"/>
          </a:p>
        </p:txBody>
      </p:sp>
    </p:spTree>
    <p:extLst>
      <p:ext uri="{BB962C8B-B14F-4D97-AF65-F5344CB8AC3E}">
        <p14:creationId xmlns:p14="http://schemas.microsoft.com/office/powerpoint/2010/main" val="8497863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75</a:t>
            </a:fld>
            <a:endParaRPr lang="en-US" dirty="0"/>
          </a:p>
        </p:txBody>
      </p:sp>
    </p:spTree>
    <p:extLst>
      <p:ext uri="{BB962C8B-B14F-4D97-AF65-F5344CB8AC3E}">
        <p14:creationId xmlns:p14="http://schemas.microsoft.com/office/powerpoint/2010/main" val="277026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76</a:t>
            </a:fld>
            <a:endParaRPr lang="en-US" dirty="0"/>
          </a:p>
        </p:txBody>
      </p:sp>
    </p:spTree>
    <p:extLst>
      <p:ext uri="{BB962C8B-B14F-4D97-AF65-F5344CB8AC3E}">
        <p14:creationId xmlns:p14="http://schemas.microsoft.com/office/powerpoint/2010/main" val="197115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77</a:t>
            </a:fld>
            <a:endParaRPr lang="en-US" dirty="0"/>
          </a:p>
        </p:txBody>
      </p:sp>
    </p:spTree>
    <p:extLst>
      <p:ext uri="{BB962C8B-B14F-4D97-AF65-F5344CB8AC3E}">
        <p14:creationId xmlns:p14="http://schemas.microsoft.com/office/powerpoint/2010/main" val="25545083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78</a:t>
            </a:fld>
            <a:endParaRPr lang="en-US" dirty="0"/>
          </a:p>
        </p:txBody>
      </p:sp>
    </p:spTree>
    <p:extLst>
      <p:ext uri="{BB962C8B-B14F-4D97-AF65-F5344CB8AC3E}">
        <p14:creationId xmlns:p14="http://schemas.microsoft.com/office/powerpoint/2010/main" val="2967741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1BAC8-10CA-F1B2-0B8B-65D8D9104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6F41B-27D9-804A-9DEC-74F1D7EEE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C515B-D2FD-9EBE-1867-8B577E9A24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4DDED6-AE03-CC85-FD08-53D7A6D8D532}"/>
              </a:ext>
            </a:extLst>
          </p:cNvPr>
          <p:cNvSpPr>
            <a:spLocks noGrp="1"/>
          </p:cNvSpPr>
          <p:nvPr>
            <p:ph type="sldNum" sz="quarter" idx="5"/>
          </p:nvPr>
        </p:nvSpPr>
        <p:spPr/>
        <p:txBody>
          <a:bodyPr/>
          <a:lstStyle/>
          <a:p>
            <a:r>
              <a:rPr lang="en-US" dirty="0"/>
              <a:t>Notes view: </a:t>
            </a:r>
            <a:fld id="{128CEAFE-FA94-43E5-B0FF-D47E1CCDD1B4}" type="slidenum">
              <a:rPr lang="en-US" smtClean="0"/>
              <a:pPr/>
              <a:t>7</a:t>
            </a:fld>
            <a:endParaRPr lang="en-US" dirty="0"/>
          </a:p>
        </p:txBody>
      </p:sp>
    </p:spTree>
    <p:extLst>
      <p:ext uri="{BB962C8B-B14F-4D97-AF65-F5344CB8AC3E}">
        <p14:creationId xmlns:p14="http://schemas.microsoft.com/office/powerpoint/2010/main" val="30624735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79</a:t>
            </a:fld>
            <a:endParaRPr lang="en-US" dirty="0"/>
          </a:p>
        </p:txBody>
      </p:sp>
    </p:spTree>
    <p:extLst>
      <p:ext uri="{BB962C8B-B14F-4D97-AF65-F5344CB8AC3E}">
        <p14:creationId xmlns:p14="http://schemas.microsoft.com/office/powerpoint/2010/main" val="30466032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80</a:t>
            </a:fld>
            <a:endParaRPr lang="en-US" dirty="0"/>
          </a:p>
        </p:txBody>
      </p:sp>
    </p:spTree>
    <p:extLst>
      <p:ext uri="{BB962C8B-B14F-4D97-AF65-F5344CB8AC3E}">
        <p14:creationId xmlns:p14="http://schemas.microsoft.com/office/powerpoint/2010/main" val="6231396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81</a:t>
            </a:fld>
            <a:endParaRPr lang="en-US" dirty="0"/>
          </a:p>
        </p:txBody>
      </p:sp>
    </p:spTree>
    <p:extLst>
      <p:ext uri="{BB962C8B-B14F-4D97-AF65-F5344CB8AC3E}">
        <p14:creationId xmlns:p14="http://schemas.microsoft.com/office/powerpoint/2010/main" val="37647334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82</a:t>
            </a:fld>
            <a:endParaRPr lang="en-US" dirty="0"/>
          </a:p>
        </p:txBody>
      </p:sp>
    </p:spTree>
    <p:extLst>
      <p:ext uri="{BB962C8B-B14F-4D97-AF65-F5344CB8AC3E}">
        <p14:creationId xmlns:p14="http://schemas.microsoft.com/office/powerpoint/2010/main" val="32126880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83</a:t>
            </a:fld>
            <a:endParaRPr lang="en-US" dirty="0"/>
          </a:p>
        </p:txBody>
      </p:sp>
    </p:spTree>
    <p:extLst>
      <p:ext uri="{BB962C8B-B14F-4D97-AF65-F5344CB8AC3E}">
        <p14:creationId xmlns:p14="http://schemas.microsoft.com/office/powerpoint/2010/main" val="11829114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84</a:t>
            </a:fld>
            <a:endParaRPr lang="en-US" dirty="0"/>
          </a:p>
        </p:txBody>
      </p:sp>
    </p:spTree>
    <p:extLst>
      <p:ext uri="{BB962C8B-B14F-4D97-AF65-F5344CB8AC3E}">
        <p14:creationId xmlns:p14="http://schemas.microsoft.com/office/powerpoint/2010/main" val="39320872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85</a:t>
            </a:fld>
            <a:endParaRPr lang="en-US" dirty="0"/>
          </a:p>
        </p:txBody>
      </p:sp>
    </p:spTree>
    <p:extLst>
      <p:ext uri="{BB962C8B-B14F-4D97-AF65-F5344CB8AC3E}">
        <p14:creationId xmlns:p14="http://schemas.microsoft.com/office/powerpoint/2010/main" val="5342459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86</a:t>
            </a:fld>
            <a:endParaRPr lang="en-US" dirty="0"/>
          </a:p>
        </p:txBody>
      </p:sp>
    </p:spTree>
    <p:extLst>
      <p:ext uri="{BB962C8B-B14F-4D97-AF65-F5344CB8AC3E}">
        <p14:creationId xmlns:p14="http://schemas.microsoft.com/office/powerpoint/2010/main" val="15205063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87</a:t>
            </a:fld>
            <a:endParaRPr lang="en-US" dirty="0"/>
          </a:p>
        </p:txBody>
      </p:sp>
    </p:spTree>
    <p:extLst>
      <p:ext uri="{BB962C8B-B14F-4D97-AF65-F5344CB8AC3E}">
        <p14:creationId xmlns:p14="http://schemas.microsoft.com/office/powerpoint/2010/main" val="3254115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None/>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ja-JP" altLang="en-US"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88</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431654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a:t>
            </a:fld>
            <a:endParaRPr lang="en-US" dirty="0"/>
          </a:p>
        </p:txBody>
      </p:sp>
    </p:spTree>
    <p:extLst>
      <p:ext uri="{BB962C8B-B14F-4D97-AF65-F5344CB8AC3E}">
        <p14:creationId xmlns:p14="http://schemas.microsoft.com/office/powerpoint/2010/main" val="33577072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0CD"/>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8314BAE-E977-C01D-6819-7C7289489012}"/>
              </a:ext>
            </a:extLst>
          </p:cNvPr>
          <p:cNvGraphicFramePr>
            <a:graphicFrameLocks noChangeAspect="1"/>
          </p:cNvGraphicFramePr>
          <p:nvPr userDrawn="1">
            <p:custDataLst>
              <p:tags r:id="rId1"/>
            </p:custDataLst>
            <p:extLst>
              <p:ext uri="{D42A27DB-BD31-4B8C-83A1-F6EECF244321}">
                <p14:modId xmlns:p14="http://schemas.microsoft.com/office/powerpoint/2010/main" val="1336694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5" name="think-cell data - do not delete" hidden="1">
                        <a:extLst>
                          <a:ext uri="{FF2B5EF4-FFF2-40B4-BE49-F238E27FC236}">
                            <a16:creationId xmlns:a16="http://schemas.microsoft.com/office/drawing/2014/main" id="{18314BAE-E977-C01D-6819-7C72894890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スライド番号プレースホルダー 5">
            <a:extLst>
              <a:ext uri="{FF2B5EF4-FFF2-40B4-BE49-F238E27FC236}">
                <a16:creationId xmlns:a16="http://schemas.microsoft.com/office/drawing/2014/main" id="{AC8C457C-41E2-2A49-437F-BAFCC07F36A1}"/>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lgn="r">
              <a:defRPr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ja-JP" altLang="en-US" smtClean="0"/>
              <a:pPr/>
              <a:t>‹#›</a:t>
            </a:fld>
            <a:endParaRPr lang="ja-JP" altLang="en-US"/>
          </a:p>
        </p:txBody>
      </p:sp>
    </p:spTree>
    <p:extLst>
      <p:ext uri="{BB962C8B-B14F-4D97-AF65-F5344CB8AC3E}">
        <p14:creationId xmlns:p14="http://schemas.microsoft.com/office/powerpoint/2010/main" val="1256802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コンテンツ">
    <p:bg>
      <p:bgPr>
        <a:solidFill>
          <a:srgbClr val="FFF0CD"/>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493E3F4-BBE8-091A-C9FF-72BCFEA15AE3}"/>
              </a:ext>
            </a:extLst>
          </p:cNvPr>
          <p:cNvGraphicFramePr>
            <a:graphicFrameLocks noChangeAspect="1"/>
          </p:cNvGraphicFramePr>
          <p:nvPr userDrawn="1">
            <p:custDataLst>
              <p:tags r:id="rId1"/>
            </p:custDataLst>
            <p:extLst>
              <p:ext uri="{D42A27DB-BD31-4B8C-83A1-F6EECF244321}">
                <p14:modId xmlns:p14="http://schemas.microsoft.com/office/powerpoint/2010/main" val="1884245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7" name="think-cell data - do not delete" hidden="1">
                        <a:extLst>
                          <a:ext uri="{FF2B5EF4-FFF2-40B4-BE49-F238E27FC236}">
                            <a16:creationId xmlns:a16="http://schemas.microsoft.com/office/drawing/2014/main" id="{9493E3F4-BBE8-091A-C9FF-72BCFEA15A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四角形: 上の 2 つの角を丸める 1">
            <a:extLst>
              <a:ext uri="{FF2B5EF4-FFF2-40B4-BE49-F238E27FC236}">
                <a16:creationId xmlns:a16="http://schemas.microsoft.com/office/drawing/2014/main" id="{0986CE2D-F644-DB58-2C45-19AA9FF3B9E4}"/>
              </a:ext>
            </a:extLst>
          </p:cNvPr>
          <p:cNvSpPr/>
          <p:nvPr userDrawn="1"/>
        </p:nvSpPr>
        <p:spPr>
          <a:xfrm rot="5400000">
            <a:off x="19757" y="262270"/>
            <a:ext cx="410432" cy="449945"/>
          </a:xfrm>
          <a:prstGeom prst="round2SameRect">
            <a:avLst>
              <a:gd name="adj1" fmla="val 50000"/>
              <a:gd name="adj2" fmla="val 0"/>
            </a:avLst>
          </a:prstGeom>
          <a:gradFill flip="none" rotWithShape="1">
            <a:gsLst>
              <a:gs pos="0">
                <a:srgbClr val="FF862C"/>
              </a:gs>
              <a:gs pos="100000">
                <a:srgbClr val="D25A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 name="タイトル 4">
            <a:extLst>
              <a:ext uri="{FF2B5EF4-FFF2-40B4-BE49-F238E27FC236}">
                <a16:creationId xmlns:a16="http://schemas.microsoft.com/office/drawing/2014/main" id="{2F3D8060-8C47-ED4A-8A3C-94810828F946}"/>
              </a:ext>
            </a:extLst>
          </p:cNvPr>
          <p:cNvSpPr>
            <a:spLocks noGrp="1"/>
          </p:cNvSpPr>
          <p:nvPr>
            <p:ph type="title" hasCustomPrompt="1"/>
          </p:nvPr>
        </p:nvSpPr>
        <p:spPr>
          <a:xfrm>
            <a:off x="566487" y="302026"/>
            <a:ext cx="11059026" cy="369332"/>
          </a:xfrm>
        </p:spPr>
        <p:txBody>
          <a:bodyPr vert="horz" wrap="square" lIns="0" tIns="0" rIns="0" bIns="0" rtlCol="0" anchor="t">
            <a:noAutofit/>
          </a:bodyPr>
          <a:lstStyle>
            <a:lvl1pPr>
              <a:defRPr lang="ja-JP" altLang="en-US" sz="2800" b="1" strike="noStrike" spc="0" baseline="0">
                <a:latin typeface="Trebuchet MS" panose="020B0603020202020204" pitchFamily="34" charset="0"/>
              </a:defRPr>
            </a:lvl1pPr>
          </a:lstStyle>
          <a:p>
            <a:pPr lvl="0">
              <a:lnSpc>
                <a:spcPct val="100000"/>
              </a:lnSpc>
              <a:spcBef>
                <a:spcPts val="0"/>
              </a:spcBef>
              <a:buFont typeface="Trebuchet MS" panose="020B0603020202020204" pitchFamily="34" charset="0"/>
              <a:buChar char="​"/>
            </a:pPr>
            <a:r>
              <a:rPr kumimoji="1" lang="ja-JP" altLang="en-US"/>
              <a:t>スライドタイトル</a:t>
            </a:r>
          </a:p>
        </p:txBody>
      </p:sp>
      <p:sp>
        <p:nvSpPr>
          <p:cNvPr id="6" name="スライド番号プレースホルダー 5">
            <a:extLst>
              <a:ext uri="{FF2B5EF4-FFF2-40B4-BE49-F238E27FC236}">
                <a16:creationId xmlns:a16="http://schemas.microsoft.com/office/drawing/2014/main" id="{17EBD1DA-40CA-03FE-E5D0-A34CB1FCB4DE}"/>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lgn="r">
              <a:defRPr sz="160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ja-JP" altLang="en-US" smtClean="0"/>
              <a:pPr/>
              <a:t>‹#›</a:t>
            </a:fld>
            <a:endParaRPr lang="ja-JP" altLang="en-US"/>
          </a:p>
        </p:txBody>
      </p:sp>
    </p:spTree>
    <p:extLst>
      <p:ext uri="{BB962C8B-B14F-4D97-AF65-F5344CB8AC3E}">
        <p14:creationId xmlns:p14="http://schemas.microsoft.com/office/powerpoint/2010/main" val="315177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bg>
      <p:bgPr>
        <a:solidFill>
          <a:srgbClr val="FFF0CD"/>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2E54119-32AE-19AD-6715-C2C4CAD94AF0}"/>
              </a:ext>
            </a:extLst>
          </p:cNvPr>
          <p:cNvGraphicFramePr>
            <a:graphicFrameLocks noChangeAspect="1"/>
          </p:cNvGraphicFramePr>
          <p:nvPr userDrawn="1">
            <p:custDataLst>
              <p:tags r:id="rId1"/>
            </p:custDataLst>
            <p:extLst>
              <p:ext uri="{D42A27DB-BD31-4B8C-83A1-F6EECF244321}">
                <p14:modId xmlns:p14="http://schemas.microsoft.com/office/powerpoint/2010/main" val="3970842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6" name="think-cell data - do not delete" hidden="1">
                        <a:extLst>
                          <a:ext uri="{FF2B5EF4-FFF2-40B4-BE49-F238E27FC236}">
                            <a16:creationId xmlns:a16="http://schemas.microsoft.com/office/drawing/2014/main" id="{E2E54119-32AE-19AD-6715-C2C4CAD94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四角形: 上の 2 つの角を丸める 1">
            <a:extLst>
              <a:ext uri="{FF2B5EF4-FFF2-40B4-BE49-F238E27FC236}">
                <a16:creationId xmlns:a16="http://schemas.microsoft.com/office/drawing/2014/main" id="{52DC4559-1E83-2999-6EDC-F2D776AD9E9F}"/>
              </a:ext>
            </a:extLst>
          </p:cNvPr>
          <p:cNvSpPr/>
          <p:nvPr userDrawn="1"/>
        </p:nvSpPr>
        <p:spPr>
          <a:xfrm rot="5400000">
            <a:off x="19757" y="262270"/>
            <a:ext cx="410432" cy="449945"/>
          </a:xfrm>
          <a:prstGeom prst="round2SameRect">
            <a:avLst>
              <a:gd name="adj1" fmla="val 50000"/>
              <a:gd name="adj2" fmla="val 0"/>
            </a:avLst>
          </a:prstGeom>
          <a:gradFill flip="none" rotWithShape="1">
            <a:gsLst>
              <a:gs pos="0">
                <a:srgbClr val="FF862C"/>
              </a:gs>
              <a:gs pos="100000">
                <a:srgbClr val="D25A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7E23E11A-2B09-9F9F-909B-F04DEBE58C1D}"/>
              </a:ext>
            </a:extLst>
          </p:cNvPr>
          <p:cNvSpPr txBox="1"/>
          <p:nvPr userDrawn="1"/>
        </p:nvSpPr>
        <p:spPr>
          <a:xfrm>
            <a:off x="566487" y="302026"/>
            <a:ext cx="11059026" cy="369332"/>
          </a:xfrm>
          <a:prstGeom prst="rect">
            <a:avLst/>
          </a:prstGeom>
        </p:spPr>
        <p:txBody>
          <a:bodyPr vert="horz" wrap="square" lIns="0" tIns="0" rIns="0" bIns="0" rtlCol="0" anchor="t">
            <a:noAutofit/>
          </a:bodyPr>
          <a:lstStyle>
            <a:lvl1pPr defTabSz="914324">
              <a:lnSpc>
                <a:spcPct val="100000"/>
              </a:lnSpc>
              <a:spcBef>
                <a:spcPts val="0"/>
              </a:spcBef>
              <a:buFont typeface="Trebuchet MS" panose="020B0603020202020204" pitchFamily="34" charset="0"/>
              <a:buChar char="​"/>
              <a:defRPr kumimoji="1" sz="2800" b="1" strike="noStrike" spc="0" baseline="0">
                <a:latin typeface="Trebuchet MS" panose="020B0603020202020204" pitchFamily="34" charset="0"/>
                <a:ea typeface="BIZ UDPゴシック" panose="020B0400000000000000" pitchFamily="50" charset="-128"/>
                <a:cs typeface="+mj-cs"/>
                <a:sym typeface="BIZ UDPゴシック" panose="020B0400000000000000" pitchFamily="50" charset="-128"/>
              </a:defRPr>
            </a:lvl1pPr>
          </a:lstStyle>
          <a:p>
            <a:pPr lvl="0"/>
            <a:r>
              <a:rPr lang="ja-JP" altLang="en-US" dirty="0">
                <a:sym typeface="BIZ UDPゴシック" panose="020B0400000000000000" pitchFamily="50" charset="-128"/>
              </a:rPr>
              <a:t>目次</a:t>
            </a:r>
          </a:p>
        </p:txBody>
      </p:sp>
      <p:sp>
        <p:nvSpPr>
          <p:cNvPr id="5" name="スライド番号プレースホルダー 5">
            <a:extLst>
              <a:ext uri="{FF2B5EF4-FFF2-40B4-BE49-F238E27FC236}">
                <a16:creationId xmlns:a16="http://schemas.microsoft.com/office/drawing/2014/main" id="{78041956-AE6D-52BC-678E-60BCF6C0C7D9}"/>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defRPr lang="ja-JP" altLang="en-US" sz="1600" smtClean="0">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en-US" altLang="ja-JP" smtClean="0"/>
              <a:pPr/>
              <a:t>‹#›</a:t>
            </a:fld>
            <a:endParaRPr lang="en-US" dirty="0"/>
          </a:p>
        </p:txBody>
      </p:sp>
    </p:spTree>
    <p:extLst>
      <p:ext uri="{BB962C8B-B14F-4D97-AF65-F5344CB8AC3E}">
        <p14:creationId xmlns:p14="http://schemas.microsoft.com/office/powerpoint/2010/main" val="188811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コンテンツ">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5685BC9-2B07-9605-FBAE-F80ECD8D883E}"/>
              </a:ext>
            </a:extLst>
          </p:cNvPr>
          <p:cNvGraphicFramePr>
            <a:graphicFrameLocks noChangeAspect="1"/>
          </p:cNvGraphicFramePr>
          <p:nvPr userDrawn="1">
            <p:custDataLst>
              <p:tags r:id="rId1"/>
            </p:custDataLst>
            <p:extLst>
              <p:ext uri="{D42A27DB-BD31-4B8C-83A1-F6EECF244321}">
                <p14:modId xmlns:p14="http://schemas.microsoft.com/office/powerpoint/2010/main" val="2214218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think-cell data - do not delete" hidden="1">
                        <a:extLst>
                          <a:ext uri="{FF2B5EF4-FFF2-40B4-BE49-F238E27FC236}">
                            <a16:creationId xmlns:a16="http://schemas.microsoft.com/office/drawing/2014/main" id="{D5685BC9-2B07-9605-FBAE-F80ECD8D88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タイトル 4">
            <a:extLst>
              <a:ext uri="{FF2B5EF4-FFF2-40B4-BE49-F238E27FC236}">
                <a16:creationId xmlns:a16="http://schemas.microsoft.com/office/drawing/2014/main" id="{2F3D8060-8C47-ED4A-8A3C-94810828F946}"/>
              </a:ext>
            </a:extLst>
          </p:cNvPr>
          <p:cNvSpPr>
            <a:spLocks noGrp="1"/>
          </p:cNvSpPr>
          <p:nvPr>
            <p:ph type="title" hasCustomPrompt="1"/>
          </p:nvPr>
        </p:nvSpPr>
        <p:spPr>
          <a:xfrm>
            <a:off x="660399" y="404261"/>
            <a:ext cx="11372850" cy="328231"/>
          </a:xfrm>
        </p:spPr>
        <p:txBody>
          <a:bodyPr vert="horz" wrap="none" anchor="t">
            <a:noAutofit/>
          </a:bodyPr>
          <a:lstStyle>
            <a:lvl1pPr marL="0" indent="0">
              <a:lnSpc>
                <a:spcPct val="100000"/>
              </a:lnSpc>
              <a:defRPr sz="2800" b="1" strike="noStrike" spc="67" baseline="0">
                <a:latin typeface="UD デジタル 教科書体 NK-R" panose="02020400000000000000" pitchFamily="18" charset="-128"/>
                <a:ea typeface="UD デジタル 教科書体 NK-R" panose="02020400000000000000" pitchFamily="18" charset="-128"/>
                <a:sym typeface="UD デジタル 教科書体 NK-R" panose="02020400000000000000" pitchFamily="18" charset="-128"/>
              </a:defRPr>
            </a:lvl1pPr>
          </a:lstStyle>
          <a:p>
            <a:r>
              <a:rPr kumimoji="1" lang="ja-JP" altLang="en-US"/>
              <a:t>スライドタイトル</a:t>
            </a:r>
          </a:p>
        </p:txBody>
      </p:sp>
    </p:spTree>
    <p:extLst>
      <p:ext uri="{BB962C8B-B14F-4D97-AF65-F5344CB8AC3E}">
        <p14:creationId xmlns:p14="http://schemas.microsoft.com/office/powerpoint/2010/main" val="2358011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CB100F7-B280-7001-7E62-AFB7F1D672EB}"/>
              </a:ext>
            </a:extLst>
          </p:cNvPr>
          <p:cNvGraphicFramePr>
            <a:graphicFrameLocks noChangeAspect="1"/>
          </p:cNvGraphicFramePr>
          <p:nvPr userDrawn="1">
            <p:custDataLst>
              <p:tags r:id="rId6"/>
            </p:custDataLst>
            <p:extLst>
              <p:ext uri="{D42A27DB-BD31-4B8C-83A1-F6EECF244321}">
                <p14:modId xmlns:p14="http://schemas.microsoft.com/office/powerpoint/2010/main" val="675333100"/>
              </p:ext>
            </p:extLst>
          </p:nvPr>
        </p:nvGraphicFramePr>
        <p:xfrm>
          <a:off x="1059" y="1059"/>
          <a:ext cx="1059" cy="1059"/>
        </p:xfrm>
        <a:graphic>
          <a:graphicData uri="http://schemas.openxmlformats.org/presentationml/2006/ole">
            <mc:AlternateContent xmlns:mc="http://schemas.openxmlformats.org/markup-compatibility/2006">
              <mc:Choice xmlns:v="urn:schemas-microsoft-com:vml" Requires="v">
                <p:oleObj name="think-cell Slide" r:id="rId7" imgW="606" imgH="608" progId="TCLayout.ActiveDocument.1">
                  <p:embed/>
                </p:oleObj>
              </mc:Choice>
              <mc:Fallback>
                <p:oleObj name="think-cell Slide" r:id="rId7" imgW="606" imgH="608" progId="TCLayout.ActiveDocument.1">
                  <p:embed/>
                  <p:pic>
                    <p:nvPicPr>
                      <p:cNvPr id="7" name="think-cell data - do not delete" hidden="1">
                        <a:extLst>
                          <a:ext uri="{FF2B5EF4-FFF2-40B4-BE49-F238E27FC236}">
                            <a16:creationId xmlns:a16="http://schemas.microsoft.com/office/drawing/2014/main" id="{ACB100F7-B280-7001-7E62-AFB7F1D672EB}"/>
                          </a:ext>
                        </a:extLst>
                      </p:cNvPr>
                      <p:cNvPicPr/>
                      <p:nvPr/>
                    </p:nvPicPr>
                    <p:blipFill>
                      <a:blip r:embed="rId8"/>
                      <a:stretch>
                        <a:fillRect/>
                      </a:stretch>
                    </p:blipFill>
                    <p:spPr>
                      <a:xfrm>
                        <a:off x="1059" y="1059"/>
                        <a:ext cx="1059" cy="1059"/>
                      </a:xfrm>
                      <a:prstGeom prst="rect">
                        <a:avLst/>
                      </a:prstGeom>
                    </p:spPr>
                  </p:pic>
                </p:oleObj>
              </mc:Fallback>
            </mc:AlternateContent>
          </a:graphicData>
        </a:graphic>
      </p:graphicFrame>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742994" y="492030"/>
            <a:ext cx="10706057" cy="443266"/>
          </a:xfrm>
          <a:prstGeom prst="rect">
            <a:avLst/>
          </a:prstGeom>
        </p:spPr>
        <p:txBody>
          <a:bodyPr vert="horz" wrap="square" lIns="0" tIns="0" rIns="0" bIns="0" rtlCol="0" anchor="ctr">
            <a:sp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742994" y="1304860"/>
            <a:ext cx="10706056" cy="5008608"/>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スライド番号プレースホルダー 5">
            <a:extLst>
              <a:ext uri="{FF2B5EF4-FFF2-40B4-BE49-F238E27FC236}">
                <a16:creationId xmlns:a16="http://schemas.microsoft.com/office/drawing/2014/main" id="{40ED5E15-D26E-E892-9D92-C57E44282E16}"/>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lgn="r">
              <a:defRPr sz="12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ja-JP" altLang="en-US" smtClean="0"/>
              <a:pPr/>
              <a:t>‹#›</a:t>
            </a:fld>
            <a:endParaRPr lang="ja-JP" altLang="en-US"/>
          </a:p>
        </p:txBody>
      </p:sp>
    </p:spTree>
    <p:extLst>
      <p:ext uri="{BB962C8B-B14F-4D97-AF65-F5344CB8AC3E}">
        <p14:creationId xmlns:p14="http://schemas.microsoft.com/office/powerpoint/2010/main" val="1895845766"/>
      </p:ext>
    </p:extLst>
  </p:cSld>
  <p:clrMap bg1="lt1" tx1="dk1" bg2="lt2" tx2="dk2" accent1="accent1" accent2="accent2" accent3="accent3" accent4="accent4" accent5="accent5" accent6="accent6" hlink="hlink" folHlink="folHlink"/>
  <p:sldLayoutIdLst>
    <p:sldLayoutId id="2147485540" r:id="rId1"/>
    <p:sldLayoutId id="2147485541" r:id="rId2"/>
    <p:sldLayoutId id="2147485542" r:id="rId3"/>
    <p:sldLayoutId id="2147485567" r:id="rId4"/>
  </p:sldLayoutIdLst>
  <p:hf hdr="0" ftr="0" dt="0"/>
  <p:txStyles>
    <p:titleStyle>
      <a:lvl1pPr algn="l" defTabSz="914324" rtl="0" eaLnBrk="1" latinLnBrk="0" hangingPunct="1">
        <a:lnSpc>
          <a:spcPct val="90000"/>
        </a:lnSpc>
        <a:spcBef>
          <a:spcPct val="0"/>
        </a:spcBef>
        <a:buNone/>
        <a:defRPr kumimoji="1" sz="3200" kern="1200">
          <a:solidFill>
            <a:schemeClr val="tx1"/>
          </a:solidFill>
          <a:latin typeface="BIZ UDPゴシック" panose="020B0400000000000000" pitchFamily="50" charset="-128"/>
          <a:ea typeface="BIZ UDPゴシック" panose="020B0400000000000000" pitchFamily="50" charset="-128"/>
          <a:cs typeface="+mj-cs"/>
          <a:sym typeface="BIZ UDPゴシック" panose="020B0400000000000000" pitchFamily="50" charset="-128"/>
        </a:defRPr>
      </a:lvl1pPr>
    </p:titleStyle>
    <p:bodyStyle>
      <a:lvl1pPr marL="288014" indent="-360018" algn="l" defTabSz="914324" rtl="0" eaLnBrk="1" latinLnBrk="0" hangingPunct="1">
        <a:lnSpc>
          <a:spcPct val="130000"/>
        </a:lnSpc>
        <a:spcBef>
          <a:spcPts val="2347"/>
        </a:spcBef>
        <a:spcAft>
          <a:spcPts val="2347"/>
        </a:spcAft>
        <a:buClr>
          <a:schemeClr val="accent1"/>
        </a:buClr>
        <a:buFont typeface="Wingdings" panose="05000000000000000000" pitchFamily="2" charset="2"/>
        <a:buChar char="l"/>
        <a:defRPr kumimoji="1" sz="24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1pPr>
      <a:lvl2pPr marL="685743"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2pPr>
      <a:lvl3pPr marL="1142904"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3pPr>
      <a:lvl4pPr marL="1600067"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4pPr>
      <a:lvl5pPr marL="2057229"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5pPr>
      <a:lvl6pPr marL="2514390"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553"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714"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876"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24" rtl="0" eaLnBrk="1" latinLnBrk="0" hangingPunct="1">
        <a:defRPr kumimoji="1" sz="1800" kern="1200">
          <a:solidFill>
            <a:schemeClr val="tx1"/>
          </a:solidFill>
          <a:latin typeface="+mn-lt"/>
          <a:ea typeface="+mn-ea"/>
          <a:cs typeface="+mn-cs"/>
        </a:defRPr>
      </a:lvl1pPr>
      <a:lvl2pPr marL="457162" algn="l" defTabSz="914324" rtl="0" eaLnBrk="1" latinLnBrk="0" hangingPunct="1">
        <a:defRPr kumimoji="1" sz="1800" kern="1200">
          <a:solidFill>
            <a:schemeClr val="tx1"/>
          </a:solidFill>
          <a:latin typeface="+mn-lt"/>
          <a:ea typeface="+mn-ea"/>
          <a:cs typeface="+mn-cs"/>
        </a:defRPr>
      </a:lvl2pPr>
      <a:lvl3pPr marL="914324" algn="l" defTabSz="914324" rtl="0" eaLnBrk="1" latinLnBrk="0" hangingPunct="1">
        <a:defRPr kumimoji="1" sz="1800" kern="1200">
          <a:solidFill>
            <a:schemeClr val="tx1"/>
          </a:solidFill>
          <a:latin typeface="+mn-lt"/>
          <a:ea typeface="+mn-ea"/>
          <a:cs typeface="+mn-cs"/>
        </a:defRPr>
      </a:lvl3pPr>
      <a:lvl4pPr marL="1371486" algn="l" defTabSz="914324" rtl="0" eaLnBrk="1" latinLnBrk="0" hangingPunct="1">
        <a:defRPr kumimoji="1" sz="1800" kern="1200">
          <a:solidFill>
            <a:schemeClr val="tx1"/>
          </a:solidFill>
          <a:latin typeface="+mn-lt"/>
          <a:ea typeface="+mn-ea"/>
          <a:cs typeface="+mn-cs"/>
        </a:defRPr>
      </a:lvl4pPr>
      <a:lvl5pPr marL="1828647" algn="l" defTabSz="914324" rtl="0" eaLnBrk="1" latinLnBrk="0" hangingPunct="1">
        <a:defRPr kumimoji="1" sz="1800" kern="1200">
          <a:solidFill>
            <a:schemeClr val="tx1"/>
          </a:solidFill>
          <a:latin typeface="+mn-lt"/>
          <a:ea typeface="+mn-ea"/>
          <a:cs typeface="+mn-cs"/>
        </a:defRPr>
      </a:lvl5pPr>
      <a:lvl6pPr marL="2285810" algn="l" defTabSz="914324" rtl="0" eaLnBrk="1" latinLnBrk="0" hangingPunct="1">
        <a:defRPr kumimoji="1" sz="1800" kern="1200">
          <a:solidFill>
            <a:schemeClr val="tx1"/>
          </a:solidFill>
          <a:latin typeface="+mn-lt"/>
          <a:ea typeface="+mn-ea"/>
          <a:cs typeface="+mn-cs"/>
        </a:defRPr>
      </a:lvl6pPr>
      <a:lvl7pPr marL="2742971" algn="l" defTabSz="914324" rtl="0" eaLnBrk="1" latinLnBrk="0" hangingPunct="1">
        <a:defRPr kumimoji="1" sz="1800" kern="1200">
          <a:solidFill>
            <a:schemeClr val="tx1"/>
          </a:solidFill>
          <a:latin typeface="+mn-lt"/>
          <a:ea typeface="+mn-ea"/>
          <a:cs typeface="+mn-cs"/>
        </a:defRPr>
      </a:lvl7pPr>
      <a:lvl8pPr marL="3200133" algn="l" defTabSz="914324" rtl="0" eaLnBrk="1" latinLnBrk="0" hangingPunct="1">
        <a:defRPr kumimoji="1" sz="1800" kern="1200">
          <a:solidFill>
            <a:schemeClr val="tx1"/>
          </a:solidFill>
          <a:latin typeface="+mn-lt"/>
          <a:ea typeface="+mn-ea"/>
          <a:cs typeface="+mn-cs"/>
        </a:defRPr>
      </a:lvl8pPr>
      <a:lvl9pPr marL="3657295" algn="l" defTabSz="914324"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6.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1.jp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3.jp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4.jp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5.jp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6.jp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7.jp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18.jp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23.jp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29.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30.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8.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31.jp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32.jp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33.jp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34.jp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35.jp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36.jp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37.jp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38.jp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39.jp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40.jp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41.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42.jp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43.jp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44.jp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45.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46.jp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47.jpg"/><Relationship Id="rId5" Type="http://schemas.openxmlformats.org/officeDocument/2006/relationships/image" Target="../media/image1.emf"/><Relationship Id="rId4" Type="http://schemas.openxmlformats.org/officeDocument/2006/relationships/oleObject" Target="../embeddings/oleObject32.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48.jp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49.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50.jp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emf"/><Relationship Id="rId4" Type="http://schemas.openxmlformats.org/officeDocument/2006/relationships/oleObject" Target="../embeddings/oleObject10.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51.jp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52.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53.jp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54.jp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55.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56.jp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57.jp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58.jp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59.jp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60.jp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61.jp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62.jp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63.jp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64.jp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65.jp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image" Target="../media/image66.jp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87.xml"/><Relationship Id="rId6" Type="http://schemas.openxmlformats.org/officeDocument/2006/relationships/image" Target="../media/image67.jp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68.jp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image" Target="../media/image69.jp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90.xml"/><Relationship Id="rId6" Type="http://schemas.openxmlformats.org/officeDocument/2006/relationships/image" Target="../media/image70.jp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image" Target="../media/image71.jp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image" Target="../media/image72.jp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73.jpg"/><Relationship Id="rId5" Type="http://schemas.openxmlformats.org/officeDocument/2006/relationships/image" Target="../media/image1.emf"/><Relationship Id="rId4" Type="http://schemas.openxmlformats.org/officeDocument/2006/relationships/oleObject" Target="../embeddings/oleObject41.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94.xml"/><Relationship Id="rId6" Type="http://schemas.openxmlformats.org/officeDocument/2006/relationships/image" Target="../media/image74.jp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image" Target="../media/image75.jp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image" Target="../media/image76.jp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image" Target="../media/image77.jp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78.jpg"/><Relationship Id="rId5" Type="http://schemas.openxmlformats.org/officeDocument/2006/relationships/image" Target="../media/image1.emf"/><Relationship Id="rId4" Type="http://schemas.openxmlformats.org/officeDocument/2006/relationships/oleObject" Target="../embeddings/oleObject44.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99.xml"/><Relationship Id="rId6" Type="http://schemas.openxmlformats.org/officeDocument/2006/relationships/image" Target="../media/image79.jp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80.jp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8.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6.emf"/><Relationship Id="rId3" Type="http://schemas.openxmlformats.org/officeDocument/2006/relationships/tags" Target="../tags/tag18.xml"/><Relationship Id="rId21" Type="http://schemas.openxmlformats.org/officeDocument/2006/relationships/image" Target="../media/image9.png"/><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oleObject" Target="../embeddings/oleObject13.bin"/><Relationship Id="rId2" Type="http://schemas.openxmlformats.org/officeDocument/2006/relationships/tags" Target="../tags/tag17.xml"/><Relationship Id="rId16" Type="http://schemas.openxmlformats.org/officeDocument/2006/relationships/notesSlide" Target="../notesSlides/notesSlide8.xml"/><Relationship Id="rId20" Type="http://schemas.openxmlformats.org/officeDocument/2006/relationships/image" Target="../media/image8.sv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slideLayout" Target="../slideLayouts/slideLayout2.xml"/><Relationship Id="rId10" Type="http://schemas.openxmlformats.org/officeDocument/2006/relationships/tags" Target="../tags/tag25.xml"/><Relationship Id="rId19" Type="http://schemas.openxmlformats.org/officeDocument/2006/relationships/image" Target="../media/image7.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image" Target="../media/image10.sv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81.jp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82.jp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image" Target="../media/image83.jp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04.xml"/><Relationship Id="rId6" Type="http://schemas.openxmlformats.org/officeDocument/2006/relationships/image" Target="../media/image84.jp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05.xml"/><Relationship Id="rId6" Type="http://schemas.openxmlformats.org/officeDocument/2006/relationships/image" Target="../media/image85.jp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06.xml"/><Relationship Id="rId6" Type="http://schemas.openxmlformats.org/officeDocument/2006/relationships/image" Target="../media/image86.jp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87.jp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image" Target="../media/image88.jp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89.jp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ags" Target="../tags/tag110.x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46.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1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C88EE36-C223-0E2D-C520-56652F12ED9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Object 7" hidden="1">
                        <a:extLst>
                          <a:ext uri="{FF2B5EF4-FFF2-40B4-BE49-F238E27FC236}">
                            <a16:creationId xmlns:a16="http://schemas.microsoft.com/office/drawing/2014/main" id="{CC88EE36-C223-0E2D-C520-56652F12ED9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cartoon of people sitting at a table&#10;&#10;AI-generated content may be incorrect.">
            <a:extLst>
              <a:ext uri="{FF2B5EF4-FFF2-40B4-BE49-F238E27FC236}">
                <a16:creationId xmlns:a16="http://schemas.microsoft.com/office/drawing/2014/main" id="{0A803AB1-3F01-01EB-D18C-112498E3AF9D}"/>
              </a:ext>
            </a:extLst>
          </p:cNvPr>
          <p:cNvPicPr>
            <a:picLocks noChangeAspect="1"/>
          </p:cNvPicPr>
          <p:nvPr/>
        </p:nvPicPr>
        <p:blipFill>
          <a:blip r:embed="rId6"/>
          <a:stretch>
            <a:fillRect/>
          </a:stretch>
        </p:blipFill>
        <p:spPr>
          <a:xfrm>
            <a:off x="774" y="0"/>
            <a:ext cx="12190452" cy="6858000"/>
          </a:xfrm>
          <a:prstGeom prst="rect">
            <a:avLst/>
          </a:prstGeom>
        </p:spPr>
      </p:pic>
      <p:pic>
        <p:nvPicPr>
          <p:cNvPr id="27" name="Picture 26" descr="A logo with orange and black text&#10;&#10;Description automatically generated">
            <a:extLst>
              <a:ext uri="{FF2B5EF4-FFF2-40B4-BE49-F238E27FC236}">
                <a16:creationId xmlns:a16="http://schemas.microsoft.com/office/drawing/2014/main" id="{CAAA0264-6E8D-D1DF-0537-999F6613227E}"/>
              </a:ext>
            </a:extLst>
          </p:cNvPr>
          <p:cNvPicPr>
            <a:picLocks noChangeAspect="1"/>
          </p:cNvPicPr>
          <p:nvPr/>
        </p:nvPicPr>
        <p:blipFill>
          <a:blip r:embed="rId7"/>
          <a:stretch>
            <a:fillRect/>
          </a:stretch>
        </p:blipFill>
        <p:spPr>
          <a:xfrm>
            <a:off x="8485358" y="164522"/>
            <a:ext cx="3472363" cy="1732925"/>
          </a:xfrm>
          <a:prstGeom prst="rect">
            <a:avLst/>
          </a:prstGeom>
        </p:spPr>
      </p:pic>
      <p:sp>
        <p:nvSpPr>
          <p:cNvPr id="2" name="Rectangle 1">
            <a:extLst>
              <a:ext uri="{FF2B5EF4-FFF2-40B4-BE49-F238E27FC236}">
                <a16:creationId xmlns:a16="http://schemas.microsoft.com/office/drawing/2014/main" id="{A0CC2E20-C773-CA2D-559F-C56308EEDAC5}"/>
              </a:ext>
            </a:extLst>
          </p:cNvPr>
          <p:cNvSpPr/>
          <p:nvPr/>
        </p:nvSpPr>
        <p:spPr bwMode="gray">
          <a:xfrm>
            <a:off x="-774" y="5495278"/>
            <a:ext cx="12192774" cy="1362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講師用ガイドライン</a:t>
            </a:r>
          </a:p>
        </p:txBody>
      </p:sp>
      <p:sp>
        <p:nvSpPr>
          <p:cNvPr id="4" name="楕円 8">
            <a:extLst>
              <a:ext uri="{FF2B5EF4-FFF2-40B4-BE49-F238E27FC236}">
                <a16:creationId xmlns:a16="http://schemas.microsoft.com/office/drawing/2014/main" id="{44C603BB-9D10-D8AF-A269-B851BABBB456}"/>
              </a:ext>
            </a:extLst>
          </p:cNvPr>
          <p:cNvSpPr/>
          <p:nvPr/>
        </p:nvSpPr>
        <p:spPr>
          <a:xfrm>
            <a:off x="9144022" y="5683485"/>
            <a:ext cx="2539013" cy="986308"/>
          </a:xfrm>
          <a:prstGeom prst="ellipse">
            <a:avLst/>
          </a:prstGeom>
          <a:solidFill>
            <a:srgbClr val="0095DC"/>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青少年</a:t>
            </a:r>
            <a:br>
              <a:rPr kumimoji="1" lang="en-US" altLang="ja-JP" sz="240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向け講座</a:t>
            </a:r>
            <a:endParaRPr kumimoji="1" lang="en-US" sz="2400" dirty="0">
              <a:solidFill>
                <a:srgbClr val="FFFFFF"/>
              </a:solidFill>
            </a:endParaRPr>
          </a:p>
        </p:txBody>
      </p:sp>
    </p:spTree>
    <p:extLst>
      <p:ext uri="{BB962C8B-B14F-4D97-AF65-F5344CB8AC3E}">
        <p14:creationId xmlns:p14="http://schemas.microsoft.com/office/powerpoint/2010/main" val="1342193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538367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23">
            <a:extLst>
              <a:ext uri="{FF2B5EF4-FFF2-40B4-BE49-F238E27FC236}">
                <a16:creationId xmlns:a16="http://schemas.microsoft.com/office/drawing/2014/main" id="{C0BCC102-D3DB-F227-A2CC-1EE3690AEF3C}"/>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9</a:t>
            </a:fld>
            <a:endParaRPr lang="ja-JP" altLang="en-US"/>
          </a:p>
        </p:txBody>
      </p:sp>
      <p:pic>
        <p:nvPicPr>
          <p:cNvPr id="17" name="Picture 16">
            <a:extLst>
              <a:ext uri="{FF2B5EF4-FFF2-40B4-BE49-F238E27FC236}">
                <a16:creationId xmlns:a16="http://schemas.microsoft.com/office/drawing/2014/main" id="{D5E494FC-BA14-41B7-9B6B-FA70B5212B84}"/>
              </a:ext>
            </a:extLst>
          </p:cNvPr>
          <p:cNvPicPr>
            <a:picLocks noChangeAspect="1"/>
          </p:cNvPicPr>
          <p:nvPr/>
        </p:nvPicPr>
        <p:blipFill rotWithShape="1">
          <a:blip r:embed="rId6"/>
          <a:srcRect t="271" r="541" b="271"/>
          <a:stretch/>
        </p:blipFill>
        <p:spPr>
          <a:xfrm>
            <a:off x="623844" y="1281755"/>
            <a:ext cx="4535183" cy="2581792"/>
          </a:xfrm>
          <a:prstGeom prst="rect">
            <a:avLst/>
          </a:prstGeom>
        </p:spPr>
      </p:pic>
      <p:sp>
        <p:nvSpPr>
          <p:cNvPr id="15" name="Rectangle: Rounded Corners 1">
            <a:extLst>
              <a:ext uri="{FF2B5EF4-FFF2-40B4-BE49-F238E27FC236}">
                <a16:creationId xmlns:a16="http://schemas.microsoft.com/office/drawing/2014/main" id="{02DF60D0-CD95-2549-8166-E6751306969F}"/>
              </a:ext>
            </a:extLst>
          </p:cNvPr>
          <p:cNvSpPr/>
          <p:nvPr/>
        </p:nvSpPr>
        <p:spPr>
          <a:xfrm>
            <a:off x="5576552" y="4080737"/>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5" name="Rectangle: Rounded Corners 4">
            <a:extLst>
              <a:ext uri="{FF2B5EF4-FFF2-40B4-BE49-F238E27FC236}">
                <a16:creationId xmlns:a16="http://schemas.microsoft.com/office/drawing/2014/main" id="{81A67B16-EB3D-F26A-811E-E88AC638D2A7}"/>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7" name="Rectangle: Rounded Corners 6">
            <a:extLst>
              <a:ext uri="{FF2B5EF4-FFF2-40B4-BE49-F238E27FC236}">
                <a16:creationId xmlns:a16="http://schemas.microsoft.com/office/drawing/2014/main" id="{27774DEA-A2B0-DFD7-E462-032AAD89CEBC}"/>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8" name="TextBox 7">
            <a:extLst>
              <a:ext uri="{FF2B5EF4-FFF2-40B4-BE49-F238E27FC236}">
                <a16:creationId xmlns:a16="http://schemas.microsoft.com/office/drawing/2014/main" id="{43C10C23-DA02-CF2E-F902-CD37CACFDE58}"/>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最近では、スマホやパソコンを使うことが当たり前になり、多くの情報が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簡単に手に入るようになりました。しかし、その一方で、ニセ・誤情報や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誹謗中傷などのトラブルに遭遇することもあります。一人ひとりが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ＩＣＴリテラシーを身につけることで、安心できる情報社会をつくり、守っていきましょう。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本教材では、</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安全にデジタル技術や情報を活用し、課題を解決できるようになること、</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周りのことを考え、責任ある行動がとれるようになること、</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新しいデジタル技術や課題にも柔軟に対応できるようになること、</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を目指しています。</a:t>
            </a:r>
            <a:endParaRPr kumimoji="1" lang="ja-JP" altLang="en-US" sz="1400" spc="100" dirty="0">
              <a:solidFill>
                <a:srgbClr val="E71C57"/>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Tree>
    <p:extLst>
      <p:ext uri="{BB962C8B-B14F-4D97-AF65-F5344CB8AC3E}">
        <p14:creationId xmlns:p14="http://schemas.microsoft.com/office/powerpoint/2010/main" val="2817936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388374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10</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まずはじめに、身の回りで起きた出来事について少し考えてみてください。</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みなさんは、インターネットを使っていて、</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はっとしたことはないでしょうか？</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に誤って投稿した写真がクラスの友達に広まって</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しまっていた」、「好きな動画をおすすめされ続けて、</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朝までスマホを見ていた」、などといったことはなかったでしょうか？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こうしたはっとした体験は、デジタル空間のどんな特徴からくるもの</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なのでしょうか？</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9" name="Picture 8">
            <a:extLst>
              <a:ext uri="{FF2B5EF4-FFF2-40B4-BE49-F238E27FC236}">
                <a16:creationId xmlns:a16="http://schemas.microsoft.com/office/drawing/2014/main" id="{B88A0DBD-84EE-46EF-9BC4-A5C97B75FF24}"/>
              </a:ext>
            </a:extLst>
          </p:cNvPr>
          <p:cNvPicPr>
            <a:picLocks noChangeAspect="1"/>
          </p:cNvPicPr>
          <p:nvPr/>
        </p:nvPicPr>
        <p:blipFill rotWithShape="1">
          <a:blip r:embed="rId6"/>
          <a:srcRect r="541"/>
          <a:stretch/>
        </p:blipFill>
        <p:spPr>
          <a:xfrm>
            <a:off x="623844" y="1281755"/>
            <a:ext cx="4535184" cy="2581792"/>
          </a:xfrm>
          <a:prstGeom prst="rect">
            <a:avLst/>
          </a:prstGeom>
        </p:spPr>
      </p:pic>
      <p:sp>
        <p:nvSpPr>
          <p:cNvPr id="7" name="Rectangle: Rounded Corners 1">
            <a:extLst>
              <a:ext uri="{FF2B5EF4-FFF2-40B4-BE49-F238E27FC236}">
                <a16:creationId xmlns:a16="http://schemas.microsoft.com/office/drawing/2014/main" id="{F17E1C4D-6862-FC68-E3F2-239ADAC2F85F}"/>
              </a:ext>
            </a:extLst>
          </p:cNvPr>
          <p:cNvSpPr/>
          <p:nvPr/>
        </p:nvSpPr>
        <p:spPr bwMode="blackGray">
          <a:xfrm>
            <a:off x="5576552" y="35636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94E3742-08D6-58E1-BAAF-6E16FF34DE34}"/>
              </a:ext>
            </a:extLst>
          </p:cNvPr>
          <p:cNvGrpSpPr/>
          <p:nvPr/>
        </p:nvGrpSpPr>
        <p:grpSpPr bwMode="blackGray">
          <a:xfrm>
            <a:off x="0" y="4940300"/>
            <a:ext cx="12192000" cy="1409700"/>
            <a:chOff x="0" y="4876800"/>
            <a:chExt cx="12192000" cy="1409700"/>
          </a:xfrm>
        </p:grpSpPr>
        <p:sp>
          <p:nvSpPr>
            <p:cNvPr id="10" name="Rectangle 9">
              <a:extLst>
                <a:ext uri="{FF2B5EF4-FFF2-40B4-BE49-F238E27FC236}">
                  <a16:creationId xmlns:a16="http://schemas.microsoft.com/office/drawing/2014/main" id="{8A9F2C24-7962-0826-1EAE-863365A84C57}"/>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6E0C0F22-70C3-098D-0EA9-32216749A39E}"/>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講義の冒頭に身近な体験について問いかけることで、自分ごととして捉えやすくし、興味を持って学習に取り組める</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ようにしましょう。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「他にもどんな体験がありますか？」などと問いかけ、ウォーミングアップとしても利用ください。</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2760BCF2-24F6-17FE-A520-EAD481188D4B}"/>
                </a:ext>
              </a:extLst>
            </p:cNvPr>
            <p:cNvGrpSpPr/>
            <p:nvPr/>
          </p:nvGrpSpPr>
          <p:grpSpPr bwMode="blackGray">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A919B20C-5F56-7D93-7AEA-0D0570FA77F2}"/>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DCAF190D-8FC3-6DE7-67E4-47D9148E6CC2}"/>
                  </a:ext>
                </a:extLst>
              </p:cNvPr>
              <p:cNvGrpSpPr/>
              <p:nvPr/>
            </p:nvGrpSpPr>
            <p:grpSpPr bwMode="blackGray">
              <a:xfrm>
                <a:off x="608545" y="4861987"/>
                <a:ext cx="306910" cy="306910"/>
                <a:chOff x="608545" y="4873942"/>
                <a:chExt cx="306910" cy="306910"/>
              </a:xfrm>
            </p:grpSpPr>
            <p:sp>
              <p:nvSpPr>
                <p:cNvPr id="15" name="Oval 16">
                  <a:extLst>
                    <a:ext uri="{FF2B5EF4-FFF2-40B4-BE49-F238E27FC236}">
                      <a16:creationId xmlns:a16="http://schemas.microsoft.com/office/drawing/2014/main" id="{5B009D70-5644-3AAB-F045-A8A85F806196}"/>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24642587-EB47-9A41-5254-5A4B962B462C}"/>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2823077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681899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一方で、インターネットは、私たちの学びや生活をより便利に、そして楽しく</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してくれる可能性がたくさんあります。みなさんも、インターネットを使っていて、こんなことができたらいいな、と思ったことはないでしょうか？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例えば、「調べたいことの答えに、もっと早くたどり着けるようになりたい」、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「クラスの友達と家にいながら一緒に課題に取り組みたい」という思いも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あるかもしれません。</a:t>
            </a: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リテラシーを身につけ、安心・安全に、インターネットを便利に活用するにはどうしたらいいのか、一緒に考えていきましょう。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59536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40" name="Picture 39">
            <a:extLst>
              <a:ext uri="{FF2B5EF4-FFF2-40B4-BE49-F238E27FC236}">
                <a16:creationId xmlns:a16="http://schemas.microsoft.com/office/drawing/2014/main" id="{4A383DD9-7760-4A14-8A9A-336308EE730C}"/>
              </a:ext>
            </a:extLst>
          </p:cNvPr>
          <p:cNvPicPr>
            <a:picLocks noChangeAspect="1"/>
          </p:cNvPicPr>
          <p:nvPr/>
        </p:nvPicPr>
        <p:blipFill rotWithShape="1">
          <a:blip r:embed="rId6"/>
          <a:srcRect l="332" r="1168" b="301"/>
          <a:stretch/>
        </p:blipFill>
        <p:spPr>
          <a:xfrm>
            <a:off x="623843" y="1281755"/>
            <a:ext cx="4535185" cy="2581792"/>
          </a:xfrm>
          <a:prstGeom prst="rect">
            <a:avLst/>
          </a:prstGeom>
        </p:spPr>
      </p:pic>
    </p:spTree>
    <p:extLst>
      <p:ext uri="{BB962C8B-B14F-4D97-AF65-F5344CB8AC3E}">
        <p14:creationId xmlns:p14="http://schemas.microsoft.com/office/powerpoint/2010/main" val="3668349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5089499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リテラシーは大きく</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5</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つの分野で構成されます。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１つめは「取得管理」する能力です。適切な情報の検索・保管方法を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学びましょう。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２つめは「安全確保」の能力です。デジタル空間に潜むトラブルから自分や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周囲の人を守る力を身につけましょう。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３つめは「他者・社会とのコラボ」の能力です。デジタル技術で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コミュニケーションの幅が広がることを理解しましょう。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４つめは「作成編集」の能力です。デジタル技術を活用すると、文章や画像、</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動画などさまざまなコンテンツを作成できます。新しくできるようになった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ことを理解してみましょう。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最後の５つめは、「活用」の能力です。身の回りのさまざまな悩みや社会</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課題をデジタルを使って解決する力を身につけましょう。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1" name="Picture 20">
            <a:extLst>
              <a:ext uri="{FF2B5EF4-FFF2-40B4-BE49-F238E27FC236}">
                <a16:creationId xmlns:a16="http://schemas.microsoft.com/office/drawing/2014/main" id="{48FBAD60-8551-440C-96AF-ADF07700795E}"/>
              </a:ext>
            </a:extLst>
          </p:cNvPr>
          <p:cNvPicPr>
            <a:picLocks noChangeAspect="1"/>
          </p:cNvPicPr>
          <p:nvPr/>
        </p:nvPicPr>
        <p:blipFill rotWithShape="1">
          <a:blip r:embed="rId6"/>
          <a:srcRect l="332" r="870"/>
          <a:stretch/>
        </p:blipFill>
        <p:spPr>
          <a:xfrm>
            <a:off x="623844" y="1281755"/>
            <a:ext cx="4535184" cy="2581792"/>
          </a:xfrm>
          <a:prstGeom prst="rect">
            <a:avLst/>
          </a:prstGeom>
        </p:spPr>
      </p:pic>
      <p:sp>
        <p:nvSpPr>
          <p:cNvPr id="7" name="Rectangle: Rounded Corners 1">
            <a:extLst>
              <a:ext uri="{FF2B5EF4-FFF2-40B4-BE49-F238E27FC236}">
                <a16:creationId xmlns:a16="http://schemas.microsoft.com/office/drawing/2014/main" id="{F17E1C4D-6862-FC68-E3F2-239ADAC2F85F}"/>
              </a:ext>
            </a:extLst>
          </p:cNvPr>
          <p:cNvSpPr/>
          <p:nvPr/>
        </p:nvSpPr>
        <p:spPr>
          <a:xfrm>
            <a:off x="5576552" y="43392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94E3742-08D6-58E1-BAAF-6E16FF34DE34}"/>
              </a:ext>
            </a:extLst>
          </p:cNvPr>
          <p:cNvGrpSpPr/>
          <p:nvPr/>
        </p:nvGrpSpPr>
        <p:grpSpPr bwMode="blackGray">
          <a:xfrm>
            <a:off x="0" y="4940300"/>
            <a:ext cx="12192000" cy="1409700"/>
            <a:chOff x="0" y="4876800"/>
            <a:chExt cx="12192000" cy="1409700"/>
          </a:xfrm>
        </p:grpSpPr>
        <p:sp>
          <p:nvSpPr>
            <p:cNvPr id="10" name="Rectangle 9">
              <a:extLst>
                <a:ext uri="{FF2B5EF4-FFF2-40B4-BE49-F238E27FC236}">
                  <a16:creationId xmlns:a16="http://schemas.microsoft.com/office/drawing/2014/main" id="{8A9F2C24-7962-0826-1EAE-863365A84C57}"/>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6E0C0F22-70C3-098D-0EA9-32216749A39E}"/>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どれか</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1</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つが身につけばいいのではなく、５つの領域をバランスよく身につけることが大切であることを強調しましょう。</a:t>
              </a:r>
            </a:p>
          </p:txBody>
        </p:sp>
        <p:grpSp>
          <p:nvGrpSpPr>
            <p:cNvPr id="12" name="Group 11">
              <a:extLst>
                <a:ext uri="{FF2B5EF4-FFF2-40B4-BE49-F238E27FC236}">
                  <a16:creationId xmlns:a16="http://schemas.microsoft.com/office/drawing/2014/main" id="{2760BCF2-24F6-17FE-A520-EAD481188D4B}"/>
                </a:ext>
              </a:extLst>
            </p:cNvPr>
            <p:cNvGrpSpPr/>
            <p:nvPr/>
          </p:nvGrpSpPr>
          <p:grpSpPr bwMode="blackGray">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A919B20C-5F56-7D93-7AEA-0D0570FA77F2}"/>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4" name="Group 13">
                <a:extLst>
                  <a:ext uri="{FF2B5EF4-FFF2-40B4-BE49-F238E27FC236}">
                    <a16:creationId xmlns:a16="http://schemas.microsoft.com/office/drawing/2014/main" id="{DCAF190D-8FC3-6DE7-67E4-47D9148E6CC2}"/>
                  </a:ext>
                </a:extLst>
              </p:cNvPr>
              <p:cNvGrpSpPr/>
              <p:nvPr/>
            </p:nvGrpSpPr>
            <p:grpSpPr bwMode="blackGray">
              <a:xfrm>
                <a:off x="608545" y="4861987"/>
                <a:ext cx="306910" cy="306910"/>
                <a:chOff x="608545" y="4873942"/>
                <a:chExt cx="306910" cy="306910"/>
              </a:xfrm>
            </p:grpSpPr>
            <p:sp>
              <p:nvSpPr>
                <p:cNvPr id="15" name="Oval 16">
                  <a:extLst>
                    <a:ext uri="{FF2B5EF4-FFF2-40B4-BE49-F238E27FC236}">
                      <a16:creationId xmlns:a16="http://schemas.microsoft.com/office/drawing/2014/main" id="{5B009D70-5644-3AAB-F045-A8A85F806196}"/>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24642587-EB47-9A41-5254-5A4B962B462C}"/>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3543419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243505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本教材では、５つの分野の</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リテラシーを幅広く身につけられるよう、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５つのパートに分けて学んでいきます。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各パートにおいて、</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では、デジタル空間の特徴を知ること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では、自分の身をトラブルから守れるようになること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3</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では、周りの人をトラブルから守れるようになること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4</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では、社会に与えるリスクを知ること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5</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では、デジタル技術をもっと便利に活用できるようになること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を学びのゴールとしています。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これらのゴールを達成して、デジタル空間での責任ある行動を知り、</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インターネットをより便利に使いこなしましょう。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080737"/>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2" name="Picture 21">
            <a:extLst>
              <a:ext uri="{FF2B5EF4-FFF2-40B4-BE49-F238E27FC236}">
                <a16:creationId xmlns:a16="http://schemas.microsoft.com/office/drawing/2014/main" id="{678E4EC1-1A6A-4A5A-841A-5B006025E358}"/>
              </a:ext>
            </a:extLst>
          </p:cNvPr>
          <p:cNvPicPr>
            <a:picLocks noChangeAspect="1"/>
          </p:cNvPicPr>
          <p:nvPr/>
        </p:nvPicPr>
        <p:blipFill rotWithShape="1">
          <a:blip r:embed="rId6"/>
          <a:srcRect l="332" r="870"/>
          <a:stretch/>
        </p:blipFill>
        <p:spPr>
          <a:xfrm>
            <a:off x="623844" y="1281755"/>
            <a:ext cx="4535183" cy="2581792"/>
          </a:xfrm>
          <a:prstGeom prst="rect">
            <a:avLst/>
          </a:prstGeom>
        </p:spPr>
      </p:pic>
    </p:spTree>
    <p:extLst>
      <p:ext uri="{BB962C8B-B14F-4D97-AF65-F5344CB8AC3E}">
        <p14:creationId xmlns:p14="http://schemas.microsoft.com/office/powerpoint/2010/main" val="3773053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3966627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それでは、パート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に入りましょう。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本パートでは、デジタル空間の特徴を学んでいきます。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75394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94E3742-08D6-58E1-BAAF-6E16FF34DE34}"/>
              </a:ext>
            </a:extLst>
          </p:cNvPr>
          <p:cNvGrpSpPr/>
          <p:nvPr/>
        </p:nvGrpSpPr>
        <p:grpSpPr>
          <a:xfrm>
            <a:off x="0" y="4940300"/>
            <a:ext cx="12192000" cy="1409700"/>
            <a:chOff x="0" y="4876800"/>
            <a:chExt cx="12192000" cy="1409700"/>
          </a:xfrm>
        </p:grpSpPr>
        <p:sp>
          <p:nvSpPr>
            <p:cNvPr id="10" name="Rectangle 9">
              <a:extLst>
                <a:ext uri="{FF2B5EF4-FFF2-40B4-BE49-F238E27FC236}">
                  <a16:creationId xmlns:a16="http://schemas.microsoft.com/office/drawing/2014/main" id="{8A9F2C24-7962-0826-1EAE-863365A84C57}"/>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6E0C0F22-70C3-098D-0EA9-32216749A39E}"/>
                </a:ext>
              </a:extLst>
            </p:cNvPr>
            <p:cNvSpPr/>
            <p:nvPr/>
          </p:nvSpPr>
          <p:spPr>
            <a:xfrm>
              <a:off x="566487" y="5345113"/>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PART1</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では、デジタル空間の特徴を学ぶことで新しい課題に出会っても柔軟に対応できる力を身につけてもらうことを目指しています。</a:t>
              </a: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教材内で紹介しているトラブルやリスクの事例が、デジタル空間のどんな特徴から起こるものなのか、紐づけて説明</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することを意識しましょう。</a:t>
              </a:r>
            </a:p>
          </p:txBody>
        </p:sp>
        <p:grpSp>
          <p:nvGrpSpPr>
            <p:cNvPr id="12" name="Group 11">
              <a:extLst>
                <a:ext uri="{FF2B5EF4-FFF2-40B4-BE49-F238E27FC236}">
                  <a16:creationId xmlns:a16="http://schemas.microsoft.com/office/drawing/2014/main" id="{2760BCF2-24F6-17FE-A520-EAD481188D4B}"/>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A919B20C-5F56-7D93-7AEA-0D0570FA77F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4" name="Group 13">
                <a:extLst>
                  <a:ext uri="{FF2B5EF4-FFF2-40B4-BE49-F238E27FC236}">
                    <a16:creationId xmlns:a16="http://schemas.microsoft.com/office/drawing/2014/main" id="{DCAF190D-8FC3-6DE7-67E4-47D9148E6CC2}"/>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5B009D70-5644-3AAB-F045-A8A85F80619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24642587-EB47-9A41-5254-5A4B962B462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0" name="Picture 19">
            <a:extLst>
              <a:ext uri="{FF2B5EF4-FFF2-40B4-BE49-F238E27FC236}">
                <a16:creationId xmlns:a16="http://schemas.microsoft.com/office/drawing/2014/main" id="{3ADCD7AE-1F2E-429F-93D2-18E59307667D}"/>
              </a:ext>
            </a:extLst>
          </p:cNvPr>
          <p:cNvPicPr>
            <a:picLocks noChangeAspect="1"/>
          </p:cNvPicPr>
          <p:nvPr/>
        </p:nvPicPr>
        <p:blipFill rotWithShape="1">
          <a:blip r:embed="rId6"/>
          <a:srcRect l="332" r="870"/>
          <a:stretch/>
        </p:blipFill>
        <p:spPr>
          <a:xfrm>
            <a:off x="623844" y="1281755"/>
            <a:ext cx="4535183" cy="2581792"/>
          </a:xfrm>
          <a:prstGeom prst="rect">
            <a:avLst/>
          </a:prstGeom>
        </p:spPr>
      </p:pic>
    </p:spTree>
    <p:extLst>
      <p:ext uri="{BB962C8B-B14F-4D97-AF65-F5344CB8AC3E}">
        <p14:creationId xmlns:p14="http://schemas.microsoft.com/office/powerpoint/2010/main" val="3573591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730304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15</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みなさんは、デジタル空間にどのような特徴があるか知っていますか？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空欄の答えを考えてみましょう。正解は各章の最後に掲載されています。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75394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94E3742-08D6-58E1-BAAF-6E16FF34DE34}"/>
              </a:ext>
            </a:extLst>
          </p:cNvPr>
          <p:cNvGrpSpPr/>
          <p:nvPr/>
        </p:nvGrpSpPr>
        <p:grpSpPr>
          <a:xfrm>
            <a:off x="0" y="4940300"/>
            <a:ext cx="12192000" cy="1409700"/>
            <a:chOff x="0" y="4876800"/>
            <a:chExt cx="12192000" cy="1409700"/>
          </a:xfrm>
        </p:grpSpPr>
        <p:sp>
          <p:nvSpPr>
            <p:cNvPr id="10" name="Rectangle 9">
              <a:extLst>
                <a:ext uri="{FF2B5EF4-FFF2-40B4-BE49-F238E27FC236}">
                  <a16:creationId xmlns:a16="http://schemas.microsoft.com/office/drawing/2014/main" id="{8A9F2C24-7962-0826-1EAE-863365A84C57}"/>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6E0C0F22-70C3-098D-0EA9-32216749A39E}"/>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クイズに正解することが目的ではなく、何が入るのだろう？と考えてもらいながら学習することで、より興味を持って</a:t>
              </a:r>
              <a:b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学習を進めてもらうことが大切です。</a:t>
              </a:r>
            </a:p>
          </p:txBody>
        </p:sp>
        <p:grpSp>
          <p:nvGrpSpPr>
            <p:cNvPr id="12" name="Group 11">
              <a:extLst>
                <a:ext uri="{FF2B5EF4-FFF2-40B4-BE49-F238E27FC236}">
                  <a16:creationId xmlns:a16="http://schemas.microsoft.com/office/drawing/2014/main" id="{2760BCF2-24F6-17FE-A520-EAD481188D4B}"/>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A919B20C-5F56-7D93-7AEA-0D0570FA77F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4" name="Group 13">
                <a:extLst>
                  <a:ext uri="{FF2B5EF4-FFF2-40B4-BE49-F238E27FC236}">
                    <a16:creationId xmlns:a16="http://schemas.microsoft.com/office/drawing/2014/main" id="{DCAF190D-8FC3-6DE7-67E4-47D9148E6CC2}"/>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5B009D70-5644-3AAB-F045-A8A85F80619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24642587-EB47-9A41-5254-5A4B962B462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1" name="Picture 20">
            <a:extLst>
              <a:ext uri="{FF2B5EF4-FFF2-40B4-BE49-F238E27FC236}">
                <a16:creationId xmlns:a16="http://schemas.microsoft.com/office/drawing/2014/main" id="{DC0BB9DC-4284-4513-8073-73AFB8075107}"/>
              </a:ext>
            </a:extLst>
          </p:cNvPr>
          <p:cNvPicPr>
            <a:picLocks noChangeAspect="1"/>
          </p:cNvPicPr>
          <p:nvPr/>
        </p:nvPicPr>
        <p:blipFill rotWithShape="1">
          <a:blip r:embed="rId6"/>
          <a:srcRect l="322" r="859"/>
          <a:stretch/>
        </p:blipFill>
        <p:spPr>
          <a:xfrm>
            <a:off x="623844" y="1281755"/>
            <a:ext cx="4535183" cy="2581792"/>
          </a:xfrm>
          <a:prstGeom prst="rect">
            <a:avLst/>
          </a:prstGeom>
        </p:spPr>
      </p:pic>
    </p:spTree>
    <p:extLst>
      <p:ext uri="{BB962C8B-B14F-4D97-AF65-F5344CB8AC3E}">
        <p14:creationId xmlns:p14="http://schemas.microsoft.com/office/powerpoint/2010/main" val="3080295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507003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16</a:t>
            </a:fld>
            <a:endParaRPr lang="ja-JP" altLang="en-US"/>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0" name="Picture 19">
            <a:extLst>
              <a:ext uri="{FF2B5EF4-FFF2-40B4-BE49-F238E27FC236}">
                <a16:creationId xmlns:a16="http://schemas.microsoft.com/office/drawing/2014/main" id="{86E4821C-3BEB-4911-8E61-FB4851FC216A}"/>
              </a:ext>
            </a:extLst>
          </p:cNvPr>
          <p:cNvPicPr>
            <a:picLocks noChangeAspect="1"/>
          </p:cNvPicPr>
          <p:nvPr/>
        </p:nvPicPr>
        <p:blipFill rotWithShape="1">
          <a:blip r:embed="rId6"/>
          <a:srcRect l="321" r="882"/>
          <a:stretch/>
        </p:blipFill>
        <p:spPr>
          <a:xfrm>
            <a:off x="623844" y="1281755"/>
            <a:ext cx="4535183" cy="2581792"/>
          </a:xfrm>
          <a:prstGeom prst="rect">
            <a:avLst/>
          </a:prstGeom>
        </p:spPr>
      </p:pic>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 name="TextBox 1">
            <a:extLst>
              <a:ext uri="{FF2B5EF4-FFF2-40B4-BE49-F238E27FC236}">
                <a16:creationId xmlns:a16="http://schemas.microsoft.com/office/drawing/2014/main" id="{EBD947BF-D71E-BCD5-7F5A-2C5EFE1AFB36}"/>
              </a:ext>
            </a:extLst>
          </p:cNvPr>
          <p:cNvSpPr txBox="1"/>
          <p:nvPr/>
        </p:nvSpPr>
        <p:spPr>
          <a:xfrm>
            <a:off x="5576552" y="1231714"/>
            <a:ext cx="6278451" cy="3360920"/>
          </a:xfrm>
          <a:prstGeom prst="rect">
            <a:avLst/>
          </a:prstGeom>
          <a:noFill/>
        </p:spPr>
        <p:txBody>
          <a:bodyPr wrap="square" lIns="0" tIns="0" rIns="0" bIns="0" rtlCol="0">
            <a:spAutoFit/>
          </a:bodyPr>
          <a:lstStyle/>
          <a:p>
            <a:pPr>
              <a:lnSpc>
                <a:spcPct val="120000"/>
              </a:lnSpc>
            </a:pP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デジタル空間には、５つの特徴があります。</a:t>
            </a:r>
          </a:p>
          <a:p>
            <a:pPr>
              <a:lnSpc>
                <a:spcPct val="90000"/>
              </a:lnSpc>
            </a:pP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つ目は「情報の保存性」です。一度投稿した情報は、完全に消し去ることが難しく、</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残り続けるという特徴です。</a:t>
            </a:r>
          </a:p>
          <a:p>
            <a:pPr>
              <a:lnSpc>
                <a:spcPct val="90000"/>
              </a:lnSpc>
            </a:pP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つ目は「情報の匿名性」です。インターネット上では、年齢や性別などの個人情報を出さずに、自由に情報を発信することが可能です。</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3</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つ目は「パーソナライズ」です。あなたの過去の検索、閲覧の履歴などから、</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あなたが興味を持ちそうな内容を優先して表示させる仕組みがあります。</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4</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つ目は「エコーチェンバー・フィルターバブル」です。</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インターネット上では、同じような情報が繰り返し表示される特徴があり、</a:t>
            </a:r>
            <a:b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それによって自分の考えが偏ってしまうことがあります。</a:t>
            </a:r>
          </a:p>
          <a:p>
            <a:pPr>
              <a:lnSpc>
                <a:spcPct val="90000"/>
              </a:lnSpc>
            </a:pP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最後に「アテンション・エコノミー」です。インターネット上では、興味や関心、</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注目 </a:t>
            </a: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これをアテンション、といいます</a:t>
            </a: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をひくような情報によって、クリックを促し、</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より多くの広告をみたり、サービスを使ってもらおうとするネット上のしくみが</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あります。</a:t>
            </a:r>
          </a:p>
          <a:p>
            <a:pPr>
              <a:lnSpc>
                <a:spcPct val="90000"/>
              </a:lnSpc>
            </a:pP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これらの特徴を知ることで、新しいデジタル技術が登場しても、リスクやトラブルに</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対して自主的に対応できるようになり、便利に使いこなせる力を育むことができます。それでは、これらの特徴の具体的な例を見ていきましょう。</a:t>
            </a:r>
          </a:p>
        </p:txBody>
      </p:sp>
      <p:sp>
        <p:nvSpPr>
          <p:cNvPr id="9" name="Rectangle: Rounded Corners 1">
            <a:extLst>
              <a:ext uri="{FF2B5EF4-FFF2-40B4-BE49-F238E27FC236}">
                <a16:creationId xmlns:a16="http://schemas.microsoft.com/office/drawing/2014/main" id="{D924FE1B-0E46-B272-37BC-DED5A54B46C8}"/>
              </a:ext>
            </a:extLst>
          </p:cNvPr>
          <p:cNvSpPr/>
          <p:nvPr/>
        </p:nvSpPr>
        <p:spPr>
          <a:xfrm>
            <a:off x="5576552" y="467514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10" name="Group 9">
            <a:extLst>
              <a:ext uri="{FF2B5EF4-FFF2-40B4-BE49-F238E27FC236}">
                <a16:creationId xmlns:a16="http://schemas.microsoft.com/office/drawing/2014/main" id="{DCE5774C-FD86-A950-623B-12FC8833396E}"/>
              </a:ext>
            </a:extLst>
          </p:cNvPr>
          <p:cNvGrpSpPr/>
          <p:nvPr/>
        </p:nvGrpSpPr>
        <p:grpSpPr>
          <a:xfrm>
            <a:off x="0" y="4940300"/>
            <a:ext cx="12192000" cy="1409700"/>
            <a:chOff x="0" y="4876800"/>
            <a:chExt cx="12192000" cy="1409700"/>
          </a:xfrm>
        </p:grpSpPr>
        <p:sp>
          <p:nvSpPr>
            <p:cNvPr id="11" name="Rectangle 10">
              <a:extLst>
                <a:ext uri="{FF2B5EF4-FFF2-40B4-BE49-F238E27FC236}">
                  <a16:creationId xmlns:a16="http://schemas.microsoft.com/office/drawing/2014/main" id="{70B418B9-6FFF-2094-328A-386045089DA7}"/>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2" name="Rectangle 11">
              <a:extLst>
                <a:ext uri="{FF2B5EF4-FFF2-40B4-BE49-F238E27FC236}">
                  <a16:creationId xmlns:a16="http://schemas.microsoft.com/office/drawing/2014/main" id="{C5F96621-1C8A-438C-6BA3-4DB8DA599212}"/>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デジタル空間の特徴をまとめた重要なスライドです。パーソナライズやエコーチェンバー</a:t>
              </a:r>
              <a: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a:t>
              </a: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フィルターバブルなど、</a:t>
              </a:r>
              <a:b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聞きなれない言葉についても、次頁以降の事例で詳しく解説することを伝えましょう。</a:t>
              </a:r>
            </a:p>
          </p:txBody>
        </p:sp>
        <p:grpSp>
          <p:nvGrpSpPr>
            <p:cNvPr id="13" name="Group 12">
              <a:extLst>
                <a:ext uri="{FF2B5EF4-FFF2-40B4-BE49-F238E27FC236}">
                  <a16:creationId xmlns:a16="http://schemas.microsoft.com/office/drawing/2014/main" id="{B61ABB01-C5E2-509E-3E60-4BF7CD5545B5}"/>
                </a:ext>
              </a:extLst>
            </p:cNvPr>
            <p:cNvGrpSpPr/>
            <p:nvPr/>
          </p:nvGrpSpPr>
          <p:grpSpPr>
            <a:xfrm>
              <a:off x="566487" y="4876800"/>
              <a:ext cx="2938713" cy="378884"/>
              <a:chOff x="566487" y="4826000"/>
              <a:chExt cx="2938713" cy="378884"/>
            </a:xfrm>
          </p:grpSpPr>
          <p:sp>
            <p:nvSpPr>
              <p:cNvPr id="14" name="Rectangle: Rounded Corners 13">
                <a:extLst>
                  <a:ext uri="{FF2B5EF4-FFF2-40B4-BE49-F238E27FC236}">
                    <a16:creationId xmlns:a16="http://schemas.microsoft.com/office/drawing/2014/main" id="{91EB2AF1-BCAF-B6DA-71C0-E87C1B18BD38}"/>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5" name="Group 14">
                <a:extLst>
                  <a:ext uri="{FF2B5EF4-FFF2-40B4-BE49-F238E27FC236}">
                    <a16:creationId xmlns:a16="http://schemas.microsoft.com/office/drawing/2014/main" id="{942322CD-2C00-EF8D-1192-45806C89E617}"/>
                  </a:ext>
                </a:extLst>
              </p:cNvPr>
              <p:cNvGrpSpPr/>
              <p:nvPr/>
            </p:nvGrpSpPr>
            <p:grpSpPr>
              <a:xfrm>
                <a:off x="608545" y="4861987"/>
                <a:ext cx="306910" cy="306910"/>
                <a:chOff x="608545" y="4873942"/>
                <a:chExt cx="306910" cy="306910"/>
              </a:xfrm>
            </p:grpSpPr>
            <p:sp>
              <p:nvSpPr>
                <p:cNvPr id="16" name="Oval 16">
                  <a:extLst>
                    <a:ext uri="{FF2B5EF4-FFF2-40B4-BE49-F238E27FC236}">
                      <a16:creationId xmlns:a16="http://schemas.microsoft.com/office/drawing/2014/main" id="{FB657D78-B9A0-6EF1-AA60-703DCAB955AB}"/>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7">
                  <a:extLst>
                    <a:ext uri="{FF2B5EF4-FFF2-40B4-BE49-F238E27FC236}">
                      <a16:creationId xmlns:a16="http://schemas.microsoft.com/office/drawing/2014/main" id="{F4255394-ECB0-ACBA-B956-880A0E4B06A1}"/>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Tree>
    <p:extLst>
      <p:ext uri="{BB962C8B-B14F-4D97-AF65-F5344CB8AC3E}">
        <p14:creationId xmlns:p14="http://schemas.microsoft.com/office/powerpoint/2010/main" val="3035411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748967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まずは情報の保存性についての具体例です。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君は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に「友人とのメッセージのやりとり」のスクリーンショットを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掲載しましたが、友達の電話番号が載っていたことに気づき、</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慌てて投稿を消しました。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投稿後急いで投稿を消したはずなのに、友達の電話番号に迷惑電話が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かかってくるようになってしまいました。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投稿をすぐ消したはずなのに、どうして迷惑電話がかかってくるように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なってしまったのでしょうか</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2" name="Picture 11">
            <a:extLst>
              <a:ext uri="{FF2B5EF4-FFF2-40B4-BE49-F238E27FC236}">
                <a16:creationId xmlns:a16="http://schemas.microsoft.com/office/drawing/2014/main" id="{9A02B64F-93D2-4C3D-BEF1-5B13EC03D51C}"/>
              </a:ext>
            </a:extLst>
          </p:cNvPr>
          <p:cNvPicPr>
            <a:picLocks noChangeAspect="1"/>
          </p:cNvPicPr>
          <p:nvPr/>
        </p:nvPicPr>
        <p:blipFill rotWithShape="1">
          <a:blip r:embed="rId6"/>
          <a:srcRect l="327" r="864"/>
          <a:stretch/>
        </p:blipFill>
        <p:spPr>
          <a:xfrm>
            <a:off x="623844" y="1281755"/>
            <a:ext cx="4535183" cy="2581792"/>
          </a:xfrm>
          <a:prstGeom prst="rect">
            <a:avLst/>
          </a:prstGeom>
        </p:spPr>
      </p:pic>
      <p:sp>
        <p:nvSpPr>
          <p:cNvPr id="7" name="Rectangle: Rounded Corners 1">
            <a:extLst>
              <a:ext uri="{FF2B5EF4-FFF2-40B4-BE49-F238E27FC236}">
                <a16:creationId xmlns:a16="http://schemas.microsoft.com/office/drawing/2014/main" id="{F17E1C4D-6862-FC68-E3F2-239ADAC2F85F}"/>
              </a:ext>
            </a:extLst>
          </p:cNvPr>
          <p:cNvSpPr/>
          <p:nvPr/>
        </p:nvSpPr>
        <p:spPr>
          <a:xfrm>
            <a:off x="5576552" y="38222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806383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415347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P10)</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18</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インターネットでは、投稿を消していても、一度流通した情報を完全に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消すことはなかなか難しいのです。</a:t>
            </a: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君の投稿はもしかしたら、誰かにスクリーンショットを撮られて、</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電話番号の情報が漏れてしまったかもしれません。</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投稿する際は、「この情報は顔や名前を出しても言える内容かな？」 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考えてから投稿するように気を付けてください。また、住所や学校など</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個人を特定できる情報は投稿しないようにすることが重要です。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3" name="Picture 12">
            <a:extLst>
              <a:ext uri="{FF2B5EF4-FFF2-40B4-BE49-F238E27FC236}">
                <a16:creationId xmlns:a16="http://schemas.microsoft.com/office/drawing/2014/main" id="{9F95778E-7987-48CE-BFD1-D870B9C3CB08}"/>
              </a:ext>
            </a:extLst>
          </p:cNvPr>
          <p:cNvPicPr>
            <a:picLocks noChangeAspect="1"/>
          </p:cNvPicPr>
          <p:nvPr/>
        </p:nvPicPr>
        <p:blipFill rotWithShape="1">
          <a:blip r:embed="rId6"/>
          <a:srcRect l="332" r="870"/>
          <a:stretch/>
        </p:blipFill>
        <p:spPr>
          <a:xfrm>
            <a:off x="623844" y="1281755"/>
            <a:ext cx="4535183" cy="2581792"/>
          </a:xfrm>
          <a:prstGeom prst="rect">
            <a:avLst/>
          </a:prstGeom>
        </p:spPr>
      </p:pic>
      <p:sp>
        <p:nvSpPr>
          <p:cNvPr id="7" name="Rectangle: Rounded Corners 1">
            <a:extLst>
              <a:ext uri="{FF2B5EF4-FFF2-40B4-BE49-F238E27FC236}">
                <a16:creationId xmlns:a16="http://schemas.microsoft.com/office/drawing/2014/main" id="{F17E1C4D-6862-FC68-E3F2-239ADAC2F85F}"/>
              </a:ext>
            </a:extLst>
          </p:cNvPr>
          <p:cNvSpPr/>
          <p:nvPr/>
        </p:nvSpPr>
        <p:spPr>
          <a:xfrm>
            <a:off x="5576552" y="330514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880922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36D8-524C-1166-C516-E137FBC0FB00}"/>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9C8F596-7E17-F850-5A76-57D19E61BA42}"/>
              </a:ext>
            </a:extLst>
          </p:cNvPr>
          <p:cNvGraphicFramePr>
            <a:graphicFrameLocks noChangeAspect="1"/>
          </p:cNvGraphicFramePr>
          <p:nvPr>
            <p:custDataLst>
              <p:tags r:id="rId1"/>
            </p:custDataLst>
            <p:extLst>
              <p:ext uri="{D42A27DB-BD31-4B8C-83A1-F6EECF244321}">
                <p14:modId xmlns:p14="http://schemas.microsoft.com/office/powerpoint/2010/main" val="918878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69C8F596-7E17-F850-5A76-57D19E61BA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タイトル 5">
            <a:extLst>
              <a:ext uri="{FF2B5EF4-FFF2-40B4-BE49-F238E27FC236}">
                <a16:creationId xmlns:a16="http://schemas.microsoft.com/office/drawing/2014/main" id="{580341F6-F8C2-6E51-86B4-876C89CC1EC6}"/>
              </a:ext>
            </a:extLst>
          </p:cNvPr>
          <p:cNvSpPr>
            <a:spLocks noGrp="1"/>
          </p:cNvSpPr>
          <p:nvPr>
            <p:ph type="title"/>
          </p:nvPr>
        </p:nvSpPr>
        <p:spPr>
          <a:xfrm>
            <a:off x="566487" y="302026"/>
            <a:ext cx="11059026" cy="369332"/>
          </a:xfrm>
        </p:spPr>
        <p:txBody>
          <a:bodyPr vert="horz"/>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はじめに、講師の皆さまへ</a:t>
            </a:r>
          </a:p>
        </p:txBody>
      </p:sp>
      <p:sp>
        <p:nvSpPr>
          <p:cNvPr id="2" name="Slide Number Placeholder 1">
            <a:extLst>
              <a:ext uri="{FF2B5EF4-FFF2-40B4-BE49-F238E27FC236}">
                <a16:creationId xmlns:a16="http://schemas.microsoft.com/office/drawing/2014/main" id="{BACE65D8-C81F-4BF4-EC1E-F2C6BB5AC7D4}"/>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a:t>
            </a:fld>
            <a:endParaRPr lang="ja-JP" altLang="en-US"/>
          </a:p>
        </p:txBody>
      </p:sp>
      <p:sp>
        <p:nvSpPr>
          <p:cNvPr id="13" name="Rectangle 12">
            <a:extLst>
              <a:ext uri="{FF2B5EF4-FFF2-40B4-BE49-F238E27FC236}">
                <a16:creationId xmlns:a16="http://schemas.microsoft.com/office/drawing/2014/main" id="{01867407-294E-3471-73EE-7A1879C44274}"/>
              </a:ext>
            </a:extLst>
          </p:cNvPr>
          <p:cNvSpPr/>
          <p:nvPr/>
        </p:nvSpPr>
        <p:spPr>
          <a:xfrm>
            <a:off x="0" y="1136650"/>
            <a:ext cx="12192000" cy="5207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latin typeface="BIZ UDPゴシック" panose="020B0400000000000000" pitchFamily="50" charset="-128"/>
              <a:ea typeface="BIZ UDPゴシック" panose="020B0400000000000000" pitchFamily="50" charset="-128"/>
            </a:endParaRPr>
          </a:p>
        </p:txBody>
      </p:sp>
      <p:sp>
        <p:nvSpPr>
          <p:cNvPr id="19" name="Rectangle: Rounded Corners 18">
            <a:extLst>
              <a:ext uri="{FF2B5EF4-FFF2-40B4-BE49-F238E27FC236}">
                <a16:creationId xmlns:a16="http://schemas.microsoft.com/office/drawing/2014/main" id="{27AA4724-8A08-CE1D-A3F0-B2A1F3CFE335}"/>
              </a:ext>
            </a:extLst>
          </p:cNvPr>
          <p:cNvSpPr/>
          <p:nvPr/>
        </p:nvSpPr>
        <p:spPr bwMode="gray">
          <a:xfrm>
            <a:off x="6355725" y="1561508"/>
            <a:ext cx="5269789" cy="4473019"/>
          </a:xfrm>
          <a:prstGeom prst="roundRect">
            <a:avLst>
              <a:gd name="adj" fmla="val 1610"/>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rgbClr val="FF862C"/>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latin typeface="BIZ UDPゴシック" panose="020B0400000000000000" pitchFamily="50" charset="-128"/>
              <a:ea typeface="BIZ UDPゴシック" panose="020B0400000000000000" pitchFamily="50" charset="-128"/>
            </a:endParaRPr>
          </a:p>
        </p:txBody>
      </p:sp>
      <p:sp>
        <p:nvSpPr>
          <p:cNvPr id="20" name="テキスト ボックス 23">
            <a:extLst>
              <a:ext uri="{FF2B5EF4-FFF2-40B4-BE49-F238E27FC236}">
                <a16:creationId xmlns:a16="http://schemas.microsoft.com/office/drawing/2014/main" id="{1E98A9A0-40AD-1D2C-CAE9-DAA87A395294}"/>
              </a:ext>
            </a:extLst>
          </p:cNvPr>
          <p:cNvSpPr txBox="1">
            <a:spLocks/>
          </p:cNvSpPr>
          <p:nvPr/>
        </p:nvSpPr>
        <p:spPr>
          <a:xfrm>
            <a:off x="6692901" y="1611362"/>
            <a:ext cx="4932613" cy="738664"/>
          </a:xfrm>
          <a:prstGeom prst="rect">
            <a:avLst/>
          </a:prstGeom>
          <a:noFill/>
        </p:spPr>
        <p:txBody>
          <a:bodyPr wrap="square" lIns="0" tIns="0" rIns="0" bIns="0" rtlCol="0" anchor="t">
            <a:spAutoFit/>
          </a:bodyPr>
          <a:lstStyle/>
          <a:p>
            <a:pPr defTabSz="914385">
              <a:spcAft>
                <a:spcPts val="1000"/>
              </a:spcAft>
            </a:pP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教材は、以下の</a:t>
            </a:r>
            <a:r>
              <a:rPr kumimoji="1" lang="ja-JP" altLang="en-US" sz="2400" b="1" spc="33" dirty="0">
                <a:solidFill>
                  <a:srgbClr val="FF862C"/>
                </a:solidFill>
                <a:latin typeface="BIZ UDPゴシック" panose="020B0400000000000000" pitchFamily="50" charset="-128"/>
                <a:ea typeface="BIZ UDPゴシック" panose="020B0400000000000000" pitchFamily="50" charset="-128"/>
                <a:sym typeface="BIZ UDPゴシック" panose="020B0400000000000000" pitchFamily="50" charset="-128"/>
              </a:rPr>
              <a:t>ゴールを達成</a:t>
            </a:r>
            <a:br>
              <a:rPr kumimoji="1" lang="en-US" altLang="ja-JP" sz="2400" b="1" spc="33" dirty="0">
                <a:solidFill>
                  <a:srgbClr val="FF862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b="1" spc="33" dirty="0">
                <a:solidFill>
                  <a:srgbClr val="FF862C"/>
                </a:solidFill>
                <a:latin typeface="BIZ UDPゴシック" panose="020B0400000000000000" pitchFamily="50" charset="-128"/>
                <a:ea typeface="BIZ UDPゴシック" panose="020B0400000000000000" pitchFamily="50" charset="-128"/>
                <a:sym typeface="BIZ UDPゴシック" panose="020B0400000000000000" pitchFamily="50" charset="-128"/>
              </a:rPr>
              <a:t>できるよう</a:t>
            </a: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設計されています。</a:t>
            </a:r>
            <a:endPar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1" name="テキスト ボックス 23">
            <a:extLst>
              <a:ext uri="{FF2B5EF4-FFF2-40B4-BE49-F238E27FC236}">
                <a16:creationId xmlns:a16="http://schemas.microsoft.com/office/drawing/2014/main" id="{E7D4FF03-96DA-CE84-EA79-48038B929646}"/>
              </a:ext>
            </a:extLst>
          </p:cNvPr>
          <p:cNvSpPr txBox="1">
            <a:spLocks/>
          </p:cNvSpPr>
          <p:nvPr/>
        </p:nvSpPr>
        <p:spPr bwMode="gray">
          <a:xfrm>
            <a:off x="6889748" y="2649489"/>
            <a:ext cx="4735764" cy="974176"/>
          </a:xfrm>
          <a:prstGeom prst="roundRect">
            <a:avLst>
              <a:gd name="adj" fmla="val 7880"/>
            </a:avLst>
          </a:prstGeom>
          <a:solidFill>
            <a:srgbClr val="FFD18D"/>
          </a:solidFill>
          <a:ln w="9525" cap="flat" cmpd="sng" algn="ctr">
            <a:solidFill>
              <a:srgbClr val="FFFFFF"/>
            </a:solidFill>
            <a:prstDash val="solid"/>
            <a:round/>
            <a:headEnd type="none" w="med" len="med"/>
            <a:tailEnd type="none" w="med" len="med"/>
          </a:ln>
        </p:spPr>
        <p:txBody>
          <a:bodyPr wrap="square" lIns="360000" tIns="0" rIns="0" bIns="0" rtlCol="0" anchor="ctr">
            <a:noAutofit/>
          </a:bodyPr>
          <a:lstStyle/>
          <a:p>
            <a:pPr defTabSz="914385">
              <a:tabLst>
                <a:tab pos="231775" algn="l"/>
              </a:tabLst>
            </a:pPr>
            <a:r>
              <a:rPr kumimoji="1" lang="ja-JP" altLang="en-US"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安全にデジタル技術や情報を</a:t>
            </a:r>
            <a:br>
              <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活用し、課題を解決できる</a:t>
            </a:r>
            <a:endPar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3" name="Oval 20">
            <a:extLst>
              <a:ext uri="{FF2B5EF4-FFF2-40B4-BE49-F238E27FC236}">
                <a16:creationId xmlns:a16="http://schemas.microsoft.com/office/drawing/2014/main" id="{3427FEF1-0530-F117-FA60-B94EEB0B4B24}"/>
              </a:ext>
            </a:extLst>
          </p:cNvPr>
          <p:cNvSpPr>
            <a:spLocks noChangeAspect="1" noChangeArrowheads="1"/>
          </p:cNvSpPr>
          <p:nvPr/>
        </p:nvSpPr>
        <p:spPr bwMode="gray">
          <a:xfrm>
            <a:off x="6692901" y="292702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1</a:t>
            </a:r>
          </a:p>
        </p:txBody>
      </p:sp>
      <p:sp>
        <p:nvSpPr>
          <p:cNvPr id="24" name="テキスト ボックス 23">
            <a:extLst>
              <a:ext uri="{FF2B5EF4-FFF2-40B4-BE49-F238E27FC236}">
                <a16:creationId xmlns:a16="http://schemas.microsoft.com/office/drawing/2014/main" id="{6FA2202C-5DDA-F613-0548-6E6CDFBD6045}"/>
              </a:ext>
            </a:extLst>
          </p:cNvPr>
          <p:cNvSpPr txBox="1">
            <a:spLocks/>
          </p:cNvSpPr>
          <p:nvPr/>
        </p:nvSpPr>
        <p:spPr bwMode="gray">
          <a:xfrm>
            <a:off x="6889748" y="3779807"/>
            <a:ext cx="4735764" cy="974176"/>
          </a:xfrm>
          <a:prstGeom prst="roundRect">
            <a:avLst>
              <a:gd name="adj" fmla="val 7880"/>
            </a:avLst>
          </a:prstGeom>
          <a:solidFill>
            <a:srgbClr val="FFD18D"/>
          </a:solidFill>
          <a:ln w="9525" cap="flat" cmpd="sng" algn="ctr">
            <a:solidFill>
              <a:srgbClr val="FFFFFF"/>
            </a:solidFill>
            <a:prstDash val="solid"/>
            <a:round/>
            <a:headEnd type="none" w="med" len="med"/>
            <a:tailEnd type="none" w="med" len="med"/>
          </a:ln>
        </p:spPr>
        <p:txBody>
          <a:bodyPr wrap="square" lIns="360000" tIns="0" rIns="0" bIns="0" rtlCol="0" anchor="ctr">
            <a:noAutofit/>
          </a:bodyPr>
          <a:lstStyle/>
          <a:p>
            <a:pPr defTabSz="914385">
              <a:tabLst>
                <a:tab pos="231775" algn="l"/>
              </a:tabLst>
            </a:pP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周りのことを考え、</a:t>
            </a:r>
            <a:br>
              <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責任ある行動がとれる</a:t>
            </a:r>
            <a:endPar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6" name="Oval 20">
            <a:extLst>
              <a:ext uri="{FF2B5EF4-FFF2-40B4-BE49-F238E27FC236}">
                <a16:creationId xmlns:a16="http://schemas.microsoft.com/office/drawing/2014/main" id="{7E740F6D-6EFA-C271-B520-10CAEAE1D9A2}"/>
              </a:ext>
            </a:extLst>
          </p:cNvPr>
          <p:cNvSpPr>
            <a:spLocks noChangeAspect="1" noChangeArrowheads="1"/>
          </p:cNvSpPr>
          <p:nvPr/>
        </p:nvSpPr>
        <p:spPr bwMode="gray">
          <a:xfrm>
            <a:off x="6692901" y="4057346"/>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2</a:t>
            </a:r>
          </a:p>
        </p:txBody>
      </p:sp>
      <p:sp>
        <p:nvSpPr>
          <p:cNvPr id="27" name="テキスト ボックス 23">
            <a:extLst>
              <a:ext uri="{FF2B5EF4-FFF2-40B4-BE49-F238E27FC236}">
                <a16:creationId xmlns:a16="http://schemas.microsoft.com/office/drawing/2014/main" id="{103FEDAE-8EE5-B152-DC8E-FEFA5AA2D465}"/>
              </a:ext>
            </a:extLst>
          </p:cNvPr>
          <p:cNvSpPr txBox="1">
            <a:spLocks/>
          </p:cNvSpPr>
          <p:nvPr/>
        </p:nvSpPr>
        <p:spPr bwMode="gray">
          <a:xfrm>
            <a:off x="6889748" y="4910124"/>
            <a:ext cx="4735764" cy="974176"/>
          </a:xfrm>
          <a:prstGeom prst="roundRect">
            <a:avLst>
              <a:gd name="adj" fmla="val 7880"/>
            </a:avLst>
          </a:prstGeom>
          <a:solidFill>
            <a:srgbClr val="FFD18D"/>
          </a:solidFill>
          <a:ln w="9525" cap="flat" cmpd="sng" algn="ctr">
            <a:solidFill>
              <a:srgbClr val="FFFFFF"/>
            </a:solidFill>
            <a:prstDash val="solid"/>
            <a:round/>
            <a:headEnd type="none" w="med" len="med"/>
            <a:tailEnd type="none" w="med" len="med"/>
          </a:ln>
        </p:spPr>
        <p:txBody>
          <a:bodyPr wrap="square" lIns="360000" tIns="0" rIns="0" bIns="0" rtlCol="0" anchor="ctr">
            <a:noAutofit/>
          </a:bodyPr>
          <a:lstStyle/>
          <a:p>
            <a:pPr defTabSz="914385">
              <a:buFont typeface="Trebuchet MS" panose="020B0603020202020204" pitchFamily="34" charset="0"/>
              <a:buChar char="​"/>
              <a:tabLst>
                <a:tab pos="231775" algn="l"/>
              </a:tabLst>
            </a:pP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新しいデジタル技術や課題にも</a:t>
            </a:r>
            <a:br>
              <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柔軟に対応できる</a:t>
            </a:r>
            <a:endPar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8" name="Oval 20">
            <a:extLst>
              <a:ext uri="{FF2B5EF4-FFF2-40B4-BE49-F238E27FC236}">
                <a16:creationId xmlns:a16="http://schemas.microsoft.com/office/drawing/2014/main" id="{445718D8-EAB3-6D4B-4E08-DE4688BA94F8}"/>
              </a:ext>
            </a:extLst>
          </p:cNvPr>
          <p:cNvSpPr>
            <a:spLocks noChangeAspect="1" noChangeArrowheads="1"/>
          </p:cNvSpPr>
          <p:nvPr/>
        </p:nvSpPr>
        <p:spPr bwMode="gray">
          <a:xfrm>
            <a:off x="6692901" y="5187663"/>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3</a:t>
            </a:r>
          </a:p>
        </p:txBody>
      </p:sp>
      <p:grpSp>
        <p:nvGrpSpPr>
          <p:cNvPr id="29" name="Group 28">
            <a:extLst>
              <a:ext uri="{FF2B5EF4-FFF2-40B4-BE49-F238E27FC236}">
                <a16:creationId xmlns:a16="http://schemas.microsoft.com/office/drawing/2014/main" id="{B2ED0F1E-8AAF-86E8-B5CD-EF0BC8825395}"/>
              </a:ext>
            </a:extLst>
          </p:cNvPr>
          <p:cNvGrpSpPr/>
          <p:nvPr/>
        </p:nvGrpSpPr>
        <p:grpSpPr bwMode="gray">
          <a:xfrm>
            <a:off x="6229851" y="3550847"/>
            <a:ext cx="348247" cy="378606"/>
            <a:chOff x="6056282" y="2668773"/>
            <a:chExt cx="223867" cy="243385"/>
          </a:xfrm>
        </p:grpSpPr>
        <p:sp>
          <p:nvSpPr>
            <p:cNvPr id="36" name="Freeform 51">
              <a:extLst>
                <a:ext uri="{FF2B5EF4-FFF2-40B4-BE49-F238E27FC236}">
                  <a16:creationId xmlns:a16="http://schemas.microsoft.com/office/drawing/2014/main" id="{44AFEED8-E272-89BE-B2B2-85A636E6B442}"/>
                </a:ext>
              </a:extLst>
            </p:cNvPr>
            <p:cNvSpPr>
              <a:spLocks/>
            </p:cNvSpPr>
            <p:nvPr/>
          </p:nvSpPr>
          <p:spPr bwMode="gray">
            <a:xfrm>
              <a:off x="6056282" y="2668773"/>
              <a:ext cx="134967" cy="24338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862C"/>
            </a:solidFill>
            <a:ln w="19050">
              <a:solidFill>
                <a:srgbClr val="FF862C"/>
              </a:solidFill>
            </a:ln>
          </p:spPr>
          <p:txBody>
            <a:bodyPr vert="horz" wrap="square" lIns="91440" tIns="45720" rIns="91440" bIns="45720" numCol="1" anchor="t" anchorCtr="0" compatLnSpc="1">
              <a:prstTxWarp prst="textNoShape">
                <a:avLst/>
              </a:prstTxWarp>
            </a:bodyPr>
            <a:lstStyle/>
            <a:p>
              <a:endParaRPr lang="en-US" altLang="ja-JP" dirty="0">
                <a:solidFill>
                  <a:schemeClr val="bg1"/>
                </a:solidFill>
                <a:latin typeface="BIZ UDPゴシック" panose="020B0400000000000000" pitchFamily="50" charset="-128"/>
                <a:ea typeface="BIZ UDPゴシック" panose="020B0400000000000000" pitchFamily="50" charset="-128"/>
              </a:endParaRPr>
            </a:p>
          </p:txBody>
        </p:sp>
        <p:sp>
          <p:nvSpPr>
            <p:cNvPr id="37" name="Freeform 51">
              <a:extLst>
                <a:ext uri="{FF2B5EF4-FFF2-40B4-BE49-F238E27FC236}">
                  <a16:creationId xmlns:a16="http://schemas.microsoft.com/office/drawing/2014/main" id="{9620FF9E-8D99-5340-F9CC-00564C7929A6}"/>
                </a:ext>
              </a:extLst>
            </p:cNvPr>
            <p:cNvSpPr>
              <a:spLocks/>
            </p:cNvSpPr>
            <p:nvPr/>
          </p:nvSpPr>
          <p:spPr bwMode="gray">
            <a:xfrm>
              <a:off x="6145182" y="2668773"/>
              <a:ext cx="134967" cy="24338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862C"/>
            </a:solidFill>
            <a:ln w="19050">
              <a:solidFill>
                <a:srgbClr val="FF862C"/>
              </a:solidFill>
            </a:ln>
          </p:spPr>
          <p:txBody>
            <a:bodyPr vert="horz" wrap="square" lIns="91440" tIns="45720" rIns="91440" bIns="45720" numCol="1" anchor="t" anchorCtr="0" compatLnSpc="1">
              <a:prstTxWarp prst="textNoShape">
                <a:avLst/>
              </a:prstTxWarp>
            </a:bodyPr>
            <a:lstStyle/>
            <a:p>
              <a:endParaRPr lang="en-US" altLang="ja-JP" dirty="0">
                <a:solidFill>
                  <a:schemeClr val="bg1"/>
                </a:solidFill>
                <a:latin typeface="BIZ UDPゴシック" panose="020B0400000000000000" pitchFamily="50" charset="-128"/>
                <a:ea typeface="BIZ UDPゴシック" panose="020B0400000000000000" pitchFamily="50" charset="-128"/>
              </a:endParaRPr>
            </a:p>
          </p:txBody>
        </p:sp>
      </p:grpSp>
      <p:cxnSp>
        <p:nvCxnSpPr>
          <p:cNvPr id="32" name="直線コネクタ 2">
            <a:extLst>
              <a:ext uri="{FF2B5EF4-FFF2-40B4-BE49-F238E27FC236}">
                <a16:creationId xmlns:a16="http://schemas.microsoft.com/office/drawing/2014/main" id="{7A01B38C-44DC-F65D-6454-DD0B732D5E36}"/>
              </a:ext>
            </a:extLst>
          </p:cNvPr>
          <p:cNvCxnSpPr>
            <a:cxnSpLocks/>
          </p:cNvCxnSpPr>
          <p:nvPr/>
        </p:nvCxnSpPr>
        <p:spPr bwMode="gray">
          <a:xfrm>
            <a:off x="573091" y="2512226"/>
            <a:ext cx="4760909"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39" name="直線コネクタ 2">
            <a:extLst>
              <a:ext uri="{FF2B5EF4-FFF2-40B4-BE49-F238E27FC236}">
                <a16:creationId xmlns:a16="http://schemas.microsoft.com/office/drawing/2014/main" id="{94FC8D74-8869-98A7-D02D-191AF2965489}"/>
              </a:ext>
            </a:extLst>
          </p:cNvPr>
          <p:cNvCxnSpPr>
            <a:cxnSpLocks/>
          </p:cNvCxnSpPr>
          <p:nvPr/>
        </p:nvCxnSpPr>
        <p:spPr bwMode="gray">
          <a:xfrm>
            <a:off x="573091" y="4002360"/>
            <a:ext cx="5277376"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41" name="直線コネクタ 2">
            <a:extLst>
              <a:ext uri="{FF2B5EF4-FFF2-40B4-BE49-F238E27FC236}">
                <a16:creationId xmlns:a16="http://schemas.microsoft.com/office/drawing/2014/main" id="{B139DCDA-2677-3216-4E80-2C8FBCA113F3}"/>
              </a:ext>
            </a:extLst>
          </p:cNvPr>
          <p:cNvCxnSpPr>
            <a:cxnSpLocks/>
          </p:cNvCxnSpPr>
          <p:nvPr/>
        </p:nvCxnSpPr>
        <p:spPr bwMode="gray">
          <a:xfrm>
            <a:off x="573091" y="5594093"/>
            <a:ext cx="3397776" cy="0"/>
          </a:xfrm>
          <a:prstGeom prst="line">
            <a:avLst/>
          </a:prstGeom>
          <a:solidFill>
            <a:sysClr val="window" lastClr="FFFFFF"/>
          </a:solidFill>
          <a:ln w="149225" cap="flat" cmpd="sng" algn="ctr">
            <a:solidFill>
              <a:srgbClr val="F4EA66">
                <a:alpha val="90000"/>
              </a:srgbClr>
            </a:solidFill>
            <a:prstDash val="solid"/>
            <a:miter lim="800000"/>
          </a:ln>
          <a:effectLst/>
        </p:spPr>
      </p:cxnSp>
      <p:sp>
        <p:nvSpPr>
          <p:cNvPr id="35" name="テキスト ボックス 23">
            <a:extLst>
              <a:ext uri="{FF2B5EF4-FFF2-40B4-BE49-F238E27FC236}">
                <a16:creationId xmlns:a16="http://schemas.microsoft.com/office/drawing/2014/main" id="{98235B6B-1476-254A-C9AB-6061A86E9756}"/>
              </a:ext>
            </a:extLst>
          </p:cNvPr>
          <p:cNvSpPr txBox="1">
            <a:spLocks/>
          </p:cNvSpPr>
          <p:nvPr/>
        </p:nvSpPr>
        <p:spPr>
          <a:xfrm>
            <a:off x="566485" y="1460038"/>
            <a:ext cx="5548564" cy="4560223"/>
          </a:xfrm>
          <a:prstGeom prst="rect">
            <a:avLst/>
          </a:prstGeom>
          <a:noFill/>
        </p:spPr>
        <p:txBody>
          <a:bodyPr wrap="square" lIns="0" tIns="0" rIns="0" bIns="0" rtlCol="0" anchor="ctr">
            <a:spAutoFit/>
          </a:bodyPr>
          <a:lstStyle/>
          <a:p>
            <a:pPr defTabSz="914385">
              <a:spcAft>
                <a:spcPts val="1000"/>
              </a:spcAft>
            </a:pP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インターネットなどのデジタル技術は、</a:t>
            </a:r>
            <a:b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情報収集やコミュニケーションなど、</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こどもたちにとって欠かせないものとなっています。</a:t>
            </a:r>
            <a:b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一方、利用者の低年齢化が進み、</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ネット上のリスクやトラブルに対する、</a:t>
            </a:r>
            <a: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ICT</a:t>
            </a: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リテラシーの重要性も増しています。</a:t>
            </a:r>
            <a:b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endPar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defTabSz="914385">
              <a:spcAft>
                <a:spcPts val="1000"/>
              </a:spcAft>
            </a:pP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こどもたちが安全に活用するために、</a:t>
            </a:r>
            <a:b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ICT</a:t>
            </a: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リテラシーを身につけ、</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課題に柔軟に対応する力を育めるよう</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サポートしましょう。</a:t>
            </a:r>
          </a:p>
        </p:txBody>
      </p:sp>
    </p:spTree>
    <p:extLst>
      <p:ext uri="{BB962C8B-B14F-4D97-AF65-F5344CB8AC3E}">
        <p14:creationId xmlns:p14="http://schemas.microsoft.com/office/powerpoint/2010/main" val="2999844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894167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P11)</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次は情報の匿名性の例です。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B</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さんは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で現役アスリートがおすすめするスポーツシューズの投稿を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見つけました。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「現役アスリートの僕のおすすめ、このシューズで世界大会に出られた！」と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書かれていました。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部活動の成績に悩んでいた</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B</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さんは「現役アスリートのいうことなら</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正しいはず」と考え、すぐにそのシューズを買いました。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これはなにが問題でしょうか？</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4" name="Picture 13">
            <a:extLst>
              <a:ext uri="{FF2B5EF4-FFF2-40B4-BE49-F238E27FC236}">
                <a16:creationId xmlns:a16="http://schemas.microsoft.com/office/drawing/2014/main" id="{F140EF91-AAA2-46CA-B6CC-AFDD7806DDEC}"/>
              </a:ext>
            </a:extLst>
          </p:cNvPr>
          <p:cNvPicPr>
            <a:picLocks noChangeAspect="1"/>
          </p:cNvPicPr>
          <p:nvPr/>
        </p:nvPicPr>
        <p:blipFill rotWithShape="1">
          <a:blip r:embed="rId6"/>
          <a:srcRect l="327" r="327"/>
          <a:stretch/>
        </p:blipFill>
        <p:spPr>
          <a:xfrm>
            <a:off x="623845" y="1289529"/>
            <a:ext cx="4535184" cy="2567832"/>
          </a:xfrm>
          <a:prstGeom prst="rect">
            <a:avLst/>
          </a:prstGeom>
        </p:spPr>
      </p:pic>
      <p:sp>
        <p:nvSpPr>
          <p:cNvPr id="7" name="Rectangle: Rounded Corners 1">
            <a:extLst>
              <a:ext uri="{FF2B5EF4-FFF2-40B4-BE49-F238E27FC236}">
                <a16:creationId xmlns:a16="http://schemas.microsoft.com/office/drawing/2014/main" id="{F17E1C4D-6862-FC68-E3F2-239ADAC2F85F}"/>
              </a:ext>
            </a:extLst>
          </p:cNvPr>
          <p:cNvSpPr/>
          <p:nvPr/>
        </p:nvSpPr>
        <p:spPr>
          <a:xfrm>
            <a:off x="5576552" y="38222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4196571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253969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P12)</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20</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B</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さんが信じた現役アスリートの投稿は実はウソの投稿でした。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現役アスリートのふりをした人が、ただシューズを販売していただけで、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広告でうたわれていた効果も保証されたものではありませんでした。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インターネット上では簡単に名前・年齢・性別・職業をごまかすことが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できます。「この人は実はウソをついているかも？」と疑い、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自分を守りましょう！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3" name="Picture 12">
            <a:extLst>
              <a:ext uri="{FF2B5EF4-FFF2-40B4-BE49-F238E27FC236}">
                <a16:creationId xmlns:a16="http://schemas.microsoft.com/office/drawing/2014/main" id="{9B7C2D25-226C-4408-8E7E-462133080B58}"/>
              </a:ext>
            </a:extLst>
          </p:cNvPr>
          <p:cNvPicPr>
            <a:picLocks noChangeAspect="1"/>
          </p:cNvPicPr>
          <p:nvPr/>
        </p:nvPicPr>
        <p:blipFill rotWithShape="1">
          <a:blip r:embed="rId6"/>
          <a:srcRect l="327" r="339"/>
          <a:stretch/>
        </p:blipFill>
        <p:spPr>
          <a:xfrm>
            <a:off x="623845" y="1289529"/>
            <a:ext cx="4535183" cy="2567832"/>
          </a:xfrm>
          <a:prstGeom prst="rect">
            <a:avLst/>
          </a:prstGeom>
        </p:spPr>
      </p:pic>
      <p:sp>
        <p:nvSpPr>
          <p:cNvPr id="7" name="Rectangle: Rounded Corners 1">
            <a:extLst>
              <a:ext uri="{FF2B5EF4-FFF2-40B4-BE49-F238E27FC236}">
                <a16:creationId xmlns:a16="http://schemas.microsoft.com/office/drawing/2014/main" id="{F17E1C4D-6862-FC68-E3F2-239ADAC2F85F}"/>
              </a:ext>
            </a:extLst>
          </p:cNvPr>
          <p:cNvSpPr/>
          <p:nvPr/>
        </p:nvSpPr>
        <p:spPr>
          <a:xfrm>
            <a:off x="5576552" y="30466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2704778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322086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23">
            <a:extLst>
              <a:ext uri="{FF2B5EF4-FFF2-40B4-BE49-F238E27FC236}">
                <a16:creationId xmlns:a16="http://schemas.microsoft.com/office/drawing/2014/main" id="{61FD0092-93FC-446D-B0BD-21ADB9E8D01B}"/>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21</a:t>
            </a:fld>
            <a:endParaRPr lang="ja-JP" altLang="en-US"/>
          </a:p>
        </p:txBody>
      </p:sp>
      <p:sp>
        <p:nvSpPr>
          <p:cNvPr id="8" name="TextBox 7">
            <a:extLst>
              <a:ext uri="{FF2B5EF4-FFF2-40B4-BE49-F238E27FC236}">
                <a16:creationId xmlns:a16="http://schemas.microsoft.com/office/drawing/2014/main" id="{83F31B16-7BD8-484D-AC37-A11BA1BDFDC3}"/>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次はパーソナライズの例を見てみましょう。</a:t>
            </a: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C</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さんはダイエットについて気になり、インターネットを使ってダイエットに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関する情報を検索していました。</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すると、それ以降、検索サイトや</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では、ダイエット関連情報や広告</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ばかりが表示されるようになりました。</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ダイエットの情報ばかり見ているうちに、「もっと早くやせなくては」、</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と思うようにもなってしまいました。</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なぜダイエットに関する情報ばかりが表示されるように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なったのでしょうか？</a:t>
            </a:r>
          </a:p>
        </p:txBody>
      </p:sp>
      <p:pic>
        <p:nvPicPr>
          <p:cNvPr id="10" name="Picture 9">
            <a:extLst>
              <a:ext uri="{FF2B5EF4-FFF2-40B4-BE49-F238E27FC236}">
                <a16:creationId xmlns:a16="http://schemas.microsoft.com/office/drawing/2014/main" id="{F2A2EB02-AC07-4250-8877-CD19F12167CE}"/>
              </a:ext>
            </a:extLst>
          </p:cNvPr>
          <p:cNvPicPr>
            <a:picLocks noChangeAspect="1"/>
          </p:cNvPicPr>
          <p:nvPr/>
        </p:nvPicPr>
        <p:blipFill rotWithShape="1">
          <a:blip r:embed="rId6"/>
          <a:srcRect b="541"/>
          <a:stretch/>
        </p:blipFill>
        <p:spPr>
          <a:xfrm>
            <a:off x="623845" y="1289529"/>
            <a:ext cx="4535183" cy="2567832"/>
          </a:xfrm>
          <a:prstGeom prst="rect">
            <a:avLst/>
          </a:prstGeom>
        </p:spPr>
      </p:pic>
      <p:sp>
        <p:nvSpPr>
          <p:cNvPr id="12" name="Rectangle: Rounded Corners 11">
            <a:extLst>
              <a:ext uri="{FF2B5EF4-FFF2-40B4-BE49-F238E27FC236}">
                <a16:creationId xmlns:a16="http://schemas.microsoft.com/office/drawing/2014/main" id="{72B238DA-7CD2-4193-88C0-6AAF50F19D12}"/>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4549DB7B-6ECA-4657-A267-94BCC51E3018}"/>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6" name="Rectangle: Rounded Corners 1">
            <a:extLst>
              <a:ext uri="{FF2B5EF4-FFF2-40B4-BE49-F238E27FC236}">
                <a16:creationId xmlns:a16="http://schemas.microsoft.com/office/drawing/2014/main" id="{FBE8E284-FE13-48CC-BA0C-61E01DDF91F8}"/>
              </a:ext>
            </a:extLst>
          </p:cNvPr>
          <p:cNvSpPr/>
          <p:nvPr/>
        </p:nvSpPr>
        <p:spPr>
          <a:xfrm>
            <a:off x="5576552" y="411242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27415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855923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F29DF98D-4A6F-488F-BB60-7EFA4A149B3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22</a:t>
            </a:fld>
            <a:endParaRPr lang="ja-JP" altLang="en-US"/>
          </a:p>
        </p:txBody>
      </p:sp>
      <p:sp>
        <p:nvSpPr>
          <p:cNvPr id="9" name="TextBox 8">
            <a:extLst>
              <a:ext uri="{FF2B5EF4-FFF2-40B4-BE49-F238E27FC236}">
                <a16:creationId xmlns:a16="http://schemas.microsoft.com/office/drawing/2014/main" id="{771239B6-4743-4D6E-ADF7-26BE0D1D6D86}"/>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インターネットの世界では、みなさんの年齢や、過去の検索・閲覧履歴に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もとづいて、それぞれの人の好みに近い有益そうな情報が優先的に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表示される仕組みがあります。これをパーソナライズといいます。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興味のある情報が次々表示されることで、ついスマホを見続けてしまう</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こともあるかと思います。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本当に必要な情報は何か、立ち止まって考えてみましょう。</a:t>
            </a:r>
          </a:p>
        </p:txBody>
      </p:sp>
      <p:pic>
        <p:nvPicPr>
          <p:cNvPr id="11" name="Picture 10">
            <a:extLst>
              <a:ext uri="{FF2B5EF4-FFF2-40B4-BE49-F238E27FC236}">
                <a16:creationId xmlns:a16="http://schemas.microsoft.com/office/drawing/2014/main" id="{14304101-CD72-4835-A84A-00E57E08B4D1}"/>
              </a:ext>
            </a:extLst>
          </p:cNvPr>
          <p:cNvPicPr>
            <a:picLocks noChangeAspect="1"/>
          </p:cNvPicPr>
          <p:nvPr/>
        </p:nvPicPr>
        <p:blipFill rotWithShape="1">
          <a:blip r:embed="rId6"/>
          <a:srcRect b="541"/>
          <a:stretch/>
        </p:blipFill>
        <p:spPr>
          <a:xfrm>
            <a:off x="623845" y="1289529"/>
            <a:ext cx="4535183" cy="2567832"/>
          </a:xfrm>
          <a:prstGeom prst="rect">
            <a:avLst/>
          </a:prstGeom>
        </p:spPr>
      </p:pic>
      <p:sp>
        <p:nvSpPr>
          <p:cNvPr id="10" name="Rectangle: Rounded Corners 9">
            <a:extLst>
              <a:ext uri="{FF2B5EF4-FFF2-40B4-BE49-F238E27FC236}">
                <a16:creationId xmlns:a16="http://schemas.microsoft.com/office/drawing/2014/main" id="{0B74424E-2F42-4425-BF30-9D5782992655}"/>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8F29B49F-2ECC-4975-B303-EFFCC0B4B27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Rounded Corners 1">
            <a:extLst>
              <a:ext uri="{FF2B5EF4-FFF2-40B4-BE49-F238E27FC236}">
                <a16:creationId xmlns:a16="http://schemas.microsoft.com/office/drawing/2014/main" id="{35205645-4642-4E5D-87EA-E8DD51773DF5}"/>
              </a:ext>
            </a:extLst>
          </p:cNvPr>
          <p:cNvSpPr/>
          <p:nvPr/>
        </p:nvSpPr>
        <p:spPr>
          <a:xfrm>
            <a:off x="5576552" y="30466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31826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728030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4E5BE2CD-EB92-4805-B7F6-5E608178F8D2}"/>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23</a:t>
            </a:fld>
            <a:endParaRPr lang="ja-JP" altLang="en-US"/>
          </a:p>
        </p:txBody>
      </p:sp>
      <p:sp>
        <p:nvSpPr>
          <p:cNvPr id="8" name="TextBox 7">
            <a:extLst>
              <a:ext uri="{FF2B5EF4-FFF2-40B4-BE49-F238E27FC236}">
                <a16:creationId xmlns:a16="http://schemas.microsoft.com/office/drawing/2014/main" id="{7FB26C58-EFB6-439C-94C5-980BCF05A4E9}"/>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次はエコーチェンバー</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フィルターバブルの例です。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D</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さんは「有名人の</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さんの言っていることは正しい」と思っています。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実際に、</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を見ると、「</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さんの意見に賛成」という投稿がたくさん表示</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されているように見えます。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そのため、</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D</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さんは「みんなは私と同じ意見を持っている。だから</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やっぱり正しいんだ」、と思い込むようになりました。</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これは、なにが問題なのでしょうか？</a:t>
            </a:r>
          </a:p>
        </p:txBody>
      </p:sp>
      <p:pic>
        <p:nvPicPr>
          <p:cNvPr id="10" name="Picture 9">
            <a:extLst>
              <a:ext uri="{FF2B5EF4-FFF2-40B4-BE49-F238E27FC236}">
                <a16:creationId xmlns:a16="http://schemas.microsoft.com/office/drawing/2014/main" id="{EF2D55FE-8C15-4A8D-BFEC-E8E710CC06C8}"/>
              </a:ext>
            </a:extLst>
          </p:cNvPr>
          <p:cNvPicPr>
            <a:picLocks noChangeAspect="1"/>
          </p:cNvPicPr>
          <p:nvPr/>
        </p:nvPicPr>
        <p:blipFill rotWithShape="1">
          <a:blip r:embed="rId6"/>
          <a:srcRect b="602"/>
          <a:stretch/>
        </p:blipFill>
        <p:spPr>
          <a:xfrm>
            <a:off x="623845" y="1289529"/>
            <a:ext cx="4535183" cy="2566244"/>
          </a:xfrm>
          <a:prstGeom prst="rect">
            <a:avLst/>
          </a:prstGeom>
        </p:spPr>
      </p:pic>
      <p:sp>
        <p:nvSpPr>
          <p:cNvPr id="9" name="Rectangle: Rounded Corners 8">
            <a:extLst>
              <a:ext uri="{FF2B5EF4-FFF2-40B4-BE49-F238E27FC236}">
                <a16:creationId xmlns:a16="http://schemas.microsoft.com/office/drawing/2014/main" id="{A9556F4F-D342-4DF4-9ADF-FA7857427CC6}"/>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1F903394-34CA-454A-9BC4-DAA7FB73691F}"/>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Rounded Corners 1">
            <a:extLst>
              <a:ext uri="{FF2B5EF4-FFF2-40B4-BE49-F238E27FC236}">
                <a16:creationId xmlns:a16="http://schemas.microsoft.com/office/drawing/2014/main" id="{F4FAC07D-77AD-4D2A-9ADD-51F8A6EF0503}"/>
              </a:ext>
            </a:extLst>
          </p:cNvPr>
          <p:cNvSpPr/>
          <p:nvPr/>
        </p:nvSpPr>
        <p:spPr>
          <a:xfrm>
            <a:off x="5576552" y="35636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67211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261112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62344939-F880-48CA-97B9-EF12B5F86D76}"/>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24</a:t>
            </a:fld>
            <a:endParaRPr lang="ja-JP" altLang="en-US"/>
          </a:p>
        </p:txBody>
      </p:sp>
      <p:sp>
        <p:nvSpPr>
          <p:cNvPr id="9" name="TextBox 8">
            <a:extLst>
              <a:ext uri="{FF2B5EF4-FFF2-40B4-BE49-F238E27FC236}">
                <a16:creationId xmlns:a16="http://schemas.microsoft.com/office/drawing/2014/main" id="{3C6BD3AC-7D12-43C5-BA6C-05BA17AB6E99}"/>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実は、私たちが受け取る情報は偏っているかもしれません。</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インターネット上では、</a:t>
            </a: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などに自分の意見を発信すると似た意見ばかりが表示されるように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なる「エコーチェンバー」や、インターネットの検索履歴などをもとに自分の好みや興味・関心に近い事柄ばかりが表示され、まるで「泡」の中にいる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ように、限られた情報しか見えなくなってしまう「フィルターバブル」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といった現象が存在します。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いろいろな考え方に触れる機会が少なくなると、自分では気がつかない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うちに考えが偏りやすくなり、差別や偏見につながる可能性もあります。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意識的にさまざまな情報をバランスよく取り入れることが大切です。</a:t>
            </a:r>
          </a:p>
        </p:txBody>
      </p:sp>
      <p:pic>
        <p:nvPicPr>
          <p:cNvPr id="11" name="Picture 10">
            <a:extLst>
              <a:ext uri="{FF2B5EF4-FFF2-40B4-BE49-F238E27FC236}">
                <a16:creationId xmlns:a16="http://schemas.microsoft.com/office/drawing/2014/main" id="{57FAB997-FB21-4D9A-B003-78421959B505}"/>
              </a:ext>
            </a:extLst>
          </p:cNvPr>
          <p:cNvPicPr>
            <a:picLocks noChangeAspect="1"/>
          </p:cNvPicPr>
          <p:nvPr/>
        </p:nvPicPr>
        <p:blipFill rotWithShape="1">
          <a:blip r:embed="rId6"/>
          <a:srcRect b="541"/>
          <a:stretch/>
        </p:blipFill>
        <p:spPr>
          <a:xfrm>
            <a:off x="623845" y="1289529"/>
            <a:ext cx="4535183" cy="2567832"/>
          </a:xfrm>
          <a:prstGeom prst="rect">
            <a:avLst/>
          </a:prstGeom>
        </p:spPr>
      </p:pic>
      <p:sp>
        <p:nvSpPr>
          <p:cNvPr id="10" name="Rectangle: Rounded Corners 9">
            <a:extLst>
              <a:ext uri="{FF2B5EF4-FFF2-40B4-BE49-F238E27FC236}">
                <a16:creationId xmlns:a16="http://schemas.microsoft.com/office/drawing/2014/main" id="{6C7598FE-D31A-4E19-B409-482746B6108E}"/>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D26B1CFF-6ACA-4CC0-8D90-9071D4A970B1}"/>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Rounded Corners 1">
            <a:extLst>
              <a:ext uri="{FF2B5EF4-FFF2-40B4-BE49-F238E27FC236}">
                <a16:creationId xmlns:a16="http://schemas.microsoft.com/office/drawing/2014/main" id="{13B1A377-7EC4-4E69-AC53-0C7DDD0E80F0}"/>
              </a:ext>
            </a:extLst>
          </p:cNvPr>
          <p:cNvSpPr/>
          <p:nvPr/>
        </p:nvSpPr>
        <p:spPr>
          <a:xfrm>
            <a:off x="5576552" y="43392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77507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746303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917A31EC-C0E9-449D-B8B4-A5D9FD70468B}"/>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25</a:t>
            </a:fld>
            <a:endParaRPr lang="ja-JP" altLang="en-US"/>
          </a:p>
        </p:txBody>
      </p:sp>
      <p:pic>
        <p:nvPicPr>
          <p:cNvPr id="16" name="Picture 15">
            <a:extLst>
              <a:ext uri="{FF2B5EF4-FFF2-40B4-BE49-F238E27FC236}">
                <a16:creationId xmlns:a16="http://schemas.microsoft.com/office/drawing/2014/main" id="{4092DE30-0666-41E1-9E0A-A418ED1AE218}"/>
              </a:ext>
            </a:extLst>
          </p:cNvPr>
          <p:cNvPicPr>
            <a:picLocks noChangeAspect="1"/>
          </p:cNvPicPr>
          <p:nvPr/>
        </p:nvPicPr>
        <p:blipFill rotWithShape="1">
          <a:blip r:embed="rId6"/>
          <a:srcRect r="62" b="602"/>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77270B08-9744-816C-8B50-D0692BCF1F2A}"/>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buSzPts val="1200"/>
              <a:buFont typeface="Arial" panose="020B0604020202020204" pitchFamily="34" charset="0"/>
              <a:buChar cha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次に、「情報的健康」に関するコラムを紹介します。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SzPts val="1200"/>
              <a:buFont typeface="Arial" panose="020B0604020202020204" pitchFamily="34" charset="0"/>
              <a:buChar char="​"/>
            </a:pP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「情報的健康」とは、さまざまな情報をバランスよく取り入れ、情報の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確からしさや安全性等を意識して、ニセ情報等への免疫を獲得することで、それぞれの人が望む幸福を追求できている状態を指します。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SzPts val="1200"/>
              <a:buFont typeface="Arial" panose="020B0604020202020204" pitchFamily="34" charset="0"/>
              <a:buChar char="​"/>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SzPts val="1200"/>
              <a:buFont typeface="Arial" panose="020B0604020202020204" pitchFamily="34" charset="0"/>
              <a:buChar cha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日々の食事においても、偏った食事を続けると体調を崩してしまいます。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食事と同じように、情報もバランスよく取り入れることを意識して、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「情報的健康」の状態を目指しましょう。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53C4B154-1BCE-428B-BD92-54D861D90415}"/>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12AC8F21-9AF9-4A5D-9169-A919BC880C71}"/>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Rounded Corners 1">
            <a:extLst>
              <a:ext uri="{FF2B5EF4-FFF2-40B4-BE49-F238E27FC236}">
                <a16:creationId xmlns:a16="http://schemas.microsoft.com/office/drawing/2014/main" id="{91502E93-6FB2-446A-8CD4-C6135295114D}"/>
              </a:ext>
            </a:extLst>
          </p:cNvPr>
          <p:cNvSpPr/>
          <p:nvPr/>
        </p:nvSpPr>
        <p:spPr>
          <a:xfrm>
            <a:off x="5576552" y="35636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89677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264748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AFFF065D-163C-4E82-8872-EE3B536335B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26</a:t>
            </a:fld>
            <a:endParaRPr lang="ja-JP" altLang="en-US"/>
          </a:p>
        </p:txBody>
      </p:sp>
      <p:sp>
        <p:nvSpPr>
          <p:cNvPr id="9" name="TextBox 8">
            <a:extLst>
              <a:ext uri="{FF2B5EF4-FFF2-40B4-BE49-F238E27FC236}">
                <a16:creationId xmlns:a16="http://schemas.microsoft.com/office/drawing/2014/main" id="{C17B71BA-C4B0-4260-81D9-ACB9F5674860}"/>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次の例を見てみましょう。</a:t>
            </a: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で見かける投稿や広告に潜むアテンション・エコノミーの例です。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１つめは「衝撃の事実、バイト先の商品をつまみ食い！」と書かれた</a:t>
            </a:r>
            <a:r>
              <a:rPr kumimoji="1" lang="en-US" altLang="ja-JP" sz="1400" spc="100" dirty="0" err="1">
                <a:latin typeface="BIZ UDPゴシック" panose="020B0400000000000000" pitchFamily="50" charset="-128"/>
                <a:ea typeface="BIZ UDPゴシック" panose="020B0400000000000000" pitchFamily="50" charset="-128"/>
                <a:sym typeface="BIZ UDPゴシック" panose="020B0400000000000000" pitchFamily="50" charset="-128"/>
              </a:rPr>
              <a:t>SNS</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への投稿動画です。 ２つめは、「１週間で１０ｋｇやせられる！」と書かれた</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サプリの広告です。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これらの投稿や広告は何が問題でしょうか</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22" name="Picture 21">
            <a:extLst>
              <a:ext uri="{FF2B5EF4-FFF2-40B4-BE49-F238E27FC236}">
                <a16:creationId xmlns:a16="http://schemas.microsoft.com/office/drawing/2014/main" id="{F087F88E-BBF8-4B19-A2AD-ADE4FFC8035E}"/>
              </a:ext>
            </a:extLst>
          </p:cNvPr>
          <p:cNvPicPr>
            <a:picLocks noChangeAspect="1"/>
          </p:cNvPicPr>
          <p:nvPr/>
        </p:nvPicPr>
        <p:blipFill rotWithShape="1">
          <a:blip r:embed="rId6"/>
          <a:srcRect l="135" t="537" r="676" b="810"/>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10" name="Rectangle: Rounded Corners 9">
            <a:extLst>
              <a:ext uri="{FF2B5EF4-FFF2-40B4-BE49-F238E27FC236}">
                <a16:creationId xmlns:a16="http://schemas.microsoft.com/office/drawing/2014/main" id="{F61C18D9-CAA1-4D55-BD48-825D88D63545}"/>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AB70B4C9-F0EB-4DBF-9731-72A702C43ECF}"/>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Rounded Corners 1">
            <a:extLst>
              <a:ext uri="{FF2B5EF4-FFF2-40B4-BE49-F238E27FC236}">
                <a16:creationId xmlns:a16="http://schemas.microsoft.com/office/drawing/2014/main" id="{41F461C9-36F0-472C-A426-87A330803879}"/>
              </a:ext>
            </a:extLst>
          </p:cNvPr>
          <p:cNvSpPr/>
          <p:nvPr/>
        </p:nvSpPr>
        <p:spPr>
          <a:xfrm>
            <a:off x="5576552" y="330514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03335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83454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434926D0-78DC-43B2-9CF9-4A69CA0E3C89}"/>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P19)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27</a:t>
            </a:fld>
            <a:endParaRPr lang="ja-JP" altLang="en-US"/>
          </a:p>
        </p:txBody>
      </p:sp>
      <p:sp>
        <p:nvSpPr>
          <p:cNvPr id="8" name="TextBox 7">
            <a:extLst>
              <a:ext uri="{FF2B5EF4-FFF2-40B4-BE49-F238E27FC236}">
                <a16:creationId xmlns:a16="http://schemas.microsoft.com/office/drawing/2014/main" id="{B40BE32D-2472-4B60-A601-974BFDA4E663}"/>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アテンション・エコノミーは、興味や関心、注目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アテンション</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ひくような情報によって、クリックを促したり、より多くの広告をみたり、</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サービスを使ってもらおうとするネット上のしくみのことです。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インターネットや</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上では、注目を集めるために、過激なタイトルで</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拡散を狙う広告・投稿が多く存在しています。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極端な情報や偏った情報ほど拡散されやすいことを念頭に、このような</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投稿をうのみにせず、情報の信頼性をしっかり確認することが重要です。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また投稿する際も、注目を集めることだけを優先するのではなく、</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適切な情報を発信しているのか冷静になって考えるようにしましょう。</a:t>
            </a:r>
          </a:p>
        </p:txBody>
      </p:sp>
      <p:pic>
        <p:nvPicPr>
          <p:cNvPr id="15" name="Picture 14">
            <a:extLst>
              <a:ext uri="{FF2B5EF4-FFF2-40B4-BE49-F238E27FC236}">
                <a16:creationId xmlns:a16="http://schemas.microsoft.com/office/drawing/2014/main" id="{3244370D-EE12-4B07-97D0-B0FA74161960}"/>
              </a:ext>
            </a:extLst>
          </p:cNvPr>
          <p:cNvPicPr>
            <a:picLocks noChangeAspect="1"/>
          </p:cNvPicPr>
          <p:nvPr/>
        </p:nvPicPr>
        <p:blipFill rotWithShape="1">
          <a:blip r:embed="rId6"/>
          <a:srcRect l="-1" t="539" r="271" b="271"/>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9" name="Rectangle: Rounded Corners 8">
            <a:extLst>
              <a:ext uri="{FF2B5EF4-FFF2-40B4-BE49-F238E27FC236}">
                <a16:creationId xmlns:a16="http://schemas.microsoft.com/office/drawing/2014/main" id="{A5A66FBF-4D4C-4F7C-94D1-D2217B4D047B}"/>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C9285058-5308-4AB5-A2C8-EEFEEDD10780}"/>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Rounded Corners 1">
            <a:extLst>
              <a:ext uri="{FF2B5EF4-FFF2-40B4-BE49-F238E27FC236}">
                <a16:creationId xmlns:a16="http://schemas.microsoft.com/office/drawing/2014/main" id="{3675A866-3A4C-475C-B2F5-8E9F234CA231}"/>
              </a:ext>
            </a:extLst>
          </p:cNvPr>
          <p:cNvSpPr/>
          <p:nvPr/>
        </p:nvSpPr>
        <p:spPr>
          <a:xfrm>
            <a:off x="5576552" y="38222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72240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881041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90B414E4-F812-4665-8184-669BDEE629B2}"/>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P20)</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28</a:t>
            </a:fld>
            <a:endParaRPr lang="ja-JP" altLang="en-US"/>
          </a:p>
        </p:txBody>
      </p:sp>
      <p:pic>
        <p:nvPicPr>
          <p:cNvPr id="15" name="Picture 14">
            <a:extLst>
              <a:ext uri="{FF2B5EF4-FFF2-40B4-BE49-F238E27FC236}">
                <a16:creationId xmlns:a16="http://schemas.microsoft.com/office/drawing/2014/main" id="{3D536790-318C-45B5-A31F-5E8CC87234EE}"/>
              </a:ext>
            </a:extLst>
          </p:cNvPr>
          <p:cNvPicPr>
            <a:picLocks noChangeAspect="1"/>
          </p:cNvPicPr>
          <p:nvPr/>
        </p:nvPicPr>
        <p:blipFill>
          <a:blip r:embed="rId6"/>
          <a:srcRect t="541"/>
          <a:stretch>
            <a:fillRect/>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49CE8D85-E1FD-53A7-658B-5775FBCBF045}"/>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PART1</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で学んだことを振り返り、空欄の正解を見てみましょう。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１つ目、一度投稿した情報を完全に消し去ることは難しい</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２つ目、名前・年齢・性別・職業を簡単にごまかせる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3</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つ目、あなたが興味を持ちそうな内容が優先して表示される</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4</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つ目、受け取る情報が偏っているかもしれない</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5</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つ目、極端な情報ほど注目されやすい</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B7DC52A2-856E-4DF4-A553-F99B5B648577}"/>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09EF8F36-1E4F-4120-B833-DD55E83F70B1}"/>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Rounded Corners 1">
            <a:extLst>
              <a:ext uri="{FF2B5EF4-FFF2-40B4-BE49-F238E27FC236}">
                <a16:creationId xmlns:a16="http://schemas.microsoft.com/office/drawing/2014/main" id="{5A355905-3316-4955-8A7D-4F530066C9BF}"/>
              </a:ext>
            </a:extLst>
          </p:cNvPr>
          <p:cNvSpPr/>
          <p:nvPr/>
        </p:nvSpPr>
        <p:spPr>
          <a:xfrm>
            <a:off x="5576552" y="30466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04500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D3482946-342D-F1C0-3747-5106265A40C7}"/>
              </a:ext>
            </a:extLst>
          </p:cNvPr>
          <p:cNvGraphicFramePr>
            <a:graphicFrameLocks noChangeAspect="1"/>
          </p:cNvGraphicFramePr>
          <p:nvPr>
            <p:custDataLst>
              <p:tags r:id="rId1"/>
            </p:custDataLst>
            <p:extLst>
              <p:ext uri="{D42A27DB-BD31-4B8C-83A1-F6EECF244321}">
                <p14:modId xmlns:p14="http://schemas.microsoft.com/office/powerpoint/2010/main" val="4293588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4" name="think-cell data - do not delete" hidden="1">
                        <a:extLst>
                          <a:ext uri="{FF2B5EF4-FFF2-40B4-BE49-F238E27FC236}">
                            <a16:creationId xmlns:a16="http://schemas.microsoft.com/office/drawing/2014/main" id="{D3482946-342D-F1C0-3747-5106265A40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itle 21">
            <a:extLst>
              <a:ext uri="{FF2B5EF4-FFF2-40B4-BE49-F238E27FC236}">
                <a16:creationId xmlns:a16="http://schemas.microsoft.com/office/drawing/2014/main" id="{03541B57-F978-4DB7-6015-AD3633118978}"/>
              </a:ext>
            </a:extLst>
          </p:cNvPr>
          <p:cNvSpPr>
            <a:spLocks noGrp="1"/>
          </p:cNvSpPr>
          <p:nvPr>
            <p:ph type="title"/>
          </p:nvPr>
        </p:nvSpPr>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教材のゴールと伝えたいメッ</a:t>
            </a:r>
            <a:r>
              <a:rPr lang="ja-JP" altLang="en-US" sz="2800" b="1" spc="0">
                <a:latin typeface="Trebuchet MS" panose="020B0603020202020204" pitchFamily="34" charset="0"/>
              </a:rPr>
              <a:t>セージ</a:t>
            </a:r>
            <a:endParaRPr lang="ja-JP" altLang="en-US" sz="2800" b="1" spc="0" dirty="0">
              <a:latin typeface="Trebuchet MS" panose="020B0603020202020204" pitchFamily="34" charset="0"/>
            </a:endParaRPr>
          </a:p>
        </p:txBody>
      </p:sp>
      <p:sp>
        <p:nvSpPr>
          <p:cNvPr id="2" name="Slide Number Placeholder 1">
            <a:extLst>
              <a:ext uri="{FF2B5EF4-FFF2-40B4-BE49-F238E27FC236}">
                <a16:creationId xmlns:a16="http://schemas.microsoft.com/office/drawing/2014/main" id="{403F94AC-4E09-4D66-4978-147C2FDB4541}"/>
              </a:ext>
            </a:extLst>
          </p:cNvPr>
          <p:cNvSpPr>
            <a:spLocks noGrp="1"/>
          </p:cNvSpPr>
          <p:nvPr>
            <p:ph type="sldNum" sz="quarter" idx="4"/>
          </p:nvPr>
        </p:nvSpPr>
        <p:spPr/>
        <p:txBody>
          <a:bodyPr/>
          <a:lstStyle/>
          <a:p>
            <a:fld id="{75EEF097-E23E-44DF-B033-E758A731DE21}" type="slidenum">
              <a:rPr lang="ja-JP" altLang="en-US" smtClean="0"/>
              <a:pPr/>
              <a:t>2</a:t>
            </a:fld>
            <a:endParaRPr lang="ja-JP" altLang="en-US"/>
          </a:p>
        </p:txBody>
      </p:sp>
      <p:grpSp>
        <p:nvGrpSpPr>
          <p:cNvPr id="3" name="Group 2">
            <a:extLst>
              <a:ext uri="{FF2B5EF4-FFF2-40B4-BE49-F238E27FC236}">
                <a16:creationId xmlns:a16="http://schemas.microsoft.com/office/drawing/2014/main" id="{A70C815B-79AF-0258-A806-659B8FBFC204}"/>
              </a:ext>
            </a:extLst>
          </p:cNvPr>
          <p:cNvGrpSpPr/>
          <p:nvPr/>
        </p:nvGrpSpPr>
        <p:grpSpPr bwMode="gray">
          <a:xfrm>
            <a:off x="0" y="1507067"/>
            <a:ext cx="12192001" cy="4543795"/>
            <a:chOff x="0" y="1507067"/>
            <a:chExt cx="12192001" cy="4543795"/>
          </a:xfrm>
        </p:grpSpPr>
        <p:sp>
          <p:nvSpPr>
            <p:cNvPr id="4" name="正方形/長方形 31">
              <a:extLst>
                <a:ext uri="{FF2B5EF4-FFF2-40B4-BE49-F238E27FC236}">
                  <a16:creationId xmlns:a16="http://schemas.microsoft.com/office/drawing/2014/main" id="{1F03E4BA-5136-2E8E-525A-A3FDE5C943DA}"/>
                </a:ext>
              </a:extLst>
            </p:cNvPr>
            <p:cNvSpPr/>
            <p:nvPr/>
          </p:nvSpPr>
          <p:spPr bwMode="gray">
            <a:xfrm>
              <a:off x="1491278" y="1780080"/>
              <a:ext cx="9003665" cy="543675"/>
            </a:xfrm>
            <a:prstGeom prst="roundRect">
              <a:avLst>
                <a:gd name="adj" fmla="val 9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buClrTx/>
                <a:buSzTx/>
                <a:buFontTx/>
                <a:buNone/>
                <a:tabLst/>
                <a:defRPr/>
              </a:pPr>
              <a:endParaRPr kumimoji="1" lang="ja-JP" altLang="en-US" sz="2500" b="1" i="0" u="none" strike="noStrike" kern="1200" cap="none" spc="0" normalizeH="0" baseline="0" noProof="0">
                <a:ln>
                  <a:noFill/>
                </a:ln>
                <a:solidFill>
                  <a:srgbClr val="FF862C"/>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 name="テキスト ボックス 23">
              <a:extLst>
                <a:ext uri="{FF2B5EF4-FFF2-40B4-BE49-F238E27FC236}">
                  <a16:creationId xmlns:a16="http://schemas.microsoft.com/office/drawing/2014/main" id="{ED994D60-7E3A-A2F8-63AC-9477107A5650}"/>
                </a:ext>
              </a:extLst>
            </p:cNvPr>
            <p:cNvSpPr txBox="1"/>
            <p:nvPr/>
          </p:nvSpPr>
          <p:spPr bwMode="gray">
            <a:xfrm>
              <a:off x="1" y="1507067"/>
              <a:ext cx="12192000" cy="646520"/>
            </a:xfrm>
            <a:prstGeom prst="rect">
              <a:avLst/>
            </a:prstGeom>
            <a:solidFill>
              <a:srgbClr val="FFD18D"/>
            </a:solidFill>
          </p:spPr>
          <p:txBody>
            <a:bodyPr vert="horz" wrap="square" lIns="0" tIns="0" rIns="0" bIns="0" rtlCol="0" anchor="ctr">
              <a:noAutofit/>
            </a:bodyPr>
            <a:lstStyle>
              <a:defPPr>
                <a:defRPr lang="en-US"/>
              </a:defPPr>
              <a:lvl1pPr marR="0" lvl="0" indent="0" defTabSz="914385" fontAlgn="auto">
                <a:spcBef>
                  <a:spcPts val="0"/>
                </a:spcBef>
                <a:buClrTx/>
                <a:buSzTx/>
                <a:buFontTx/>
                <a:buNone/>
                <a:tabLst>
                  <a:tab pos="265113" algn="l"/>
                </a:tabLst>
                <a:defRPr kumimoji="1" sz="2000">
                  <a:solidFill>
                    <a:schemeClr val="accent1"/>
                  </a:solidFill>
                  <a:latin typeface="Trebuchet MS" panose="020B0603020202020204" pitchFamily="34" charset="0"/>
                  <a:ea typeface="Meiryo UI" panose="020B0604030504040204" pitchFamily="50" charset="-128"/>
                  <a:cs typeface="+mj-cs"/>
                </a:defRPr>
              </a:lvl1pPr>
            </a:lstStyle>
            <a:p>
              <a:pPr marL="1074738">
                <a:tabLst>
                  <a:tab pos="901700" algn="l"/>
                </a:tabLst>
              </a:pPr>
              <a:r>
                <a:rPr lang="ja-JP" altLang="en-US" sz="2400" b="1" spc="33">
                  <a:solidFill>
                    <a:srgbClr val="3C3C3C"/>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rPr>
                <a:t>安全にデジタル技術や情報を活用し、課題を解決できる</a:t>
              </a:r>
            </a:p>
          </p:txBody>
        </p:sp>
        <p:sp>
          <p:nvSpPr>
            <p:cNvPr id="6" name="Oval 20">
              <a:extLst>
                <a:ext uri="{FF2B5EF4-FFF2-40B4-BE49-F238E27FC236}">
                  <a16:creationId xmlns:a16="http://schemas.microsoft.com/office/drawing/2014/main" id="{CC7C3DA9-D7FE-92BA-2148-1263862FCD1E}"/>
                </a:ext>
              </a:extLst>
            </p:cNvPr>
            <p:cNvSpPr>
              <a:spLocks noChangeAspect="1" noChangeArrowheads="1"/>
            </p:cNvSpPr>
            <p:nvPr/>
          </p:nvSpPr>
          <p:spPr bwMode="gray">
            <a:xfrm>
              <a:off x="566487" y="162077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1</a:t>
              </a:r>
              <a:endParaRPr lang="ja-JP" altLang="en-US" sz="2000">
                <a:solidFill>
                  <a:srgbClr val="FFFFFF"/>
                </a:solidFill>
                <a:latin typeface="BIZ UDPゴシック" panose="020B0400000000000000" pitchFamily="50" charset="-128"/>
                <a:ea typeface="BIZ UDPゴシック" panose="020B0400000000000000" pitchFamily="50" charset="-128"/>
              </a:endParaRPr>
            </a:p>
          </p:txBody>
        </p:sp>
        <p:sp>
          <p:nvSpPr>
            <p:cNvPr id="7" name="Rectangle 6">
              <a:extLst>
                <a:ext uri="{FF2B5EF4-FFF2-40B4-BE49-F238E27FC236}">
                  <a16:creationId xmlns:a16="http://schemas.microsoft.com/office/drawing/2014/main" id="{0C85C165-CC96-5BA5-E52F-2BD1F900768F}"/>
                </a:ext>
              </a:extLst>
            </p:cNvPr>
            <p:cNvSpPr/>
            <p:nvPr/>
          </p:nvSpPr>
          <p:spPr bwMode="gray">
            <a:xfrm>
              <a:off x="0" y="2801218"/>
              <a:ext cx="12192000" cy="324964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8" name="Straight Connector 7">
              <a:extLst>
                <a:ext uri="{FF2B5EF4-FFF2-40B4-BE49-F238E27FC236}">
                  <a16:creationId xmlns:a16="http://schemas.microsoft.com/office/drawing/2014/main" id="{7DFFDBA3-450B-FB08-ADD2-490619C83DC2}"/>
                </a:ext>
              </a:extLst>
            </p:cNvPr>
            <p:cNvCxnSpPr>
              <a:cxnSpLocks/>
            </p:cNvCxnSpPr>
            <p:nvPr/>
          </p:nvCxnSpPr>
          <p:spPr bwMode="gray">
            <a:xfrm>
              <a:off x="0" y="2775818"/>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47B91E-A9E2-2370-6EF3-9717A82B6881}"/>
                </a:ext>
              </a:extLst>
            </p:cNvPr>
            <p:cNvCxnSpPr>
              <a:cxnSpLocks/>
            </p:cNvCxnSpPr>
            <p:nvPr/>
          </p:nvCxnSpPr>
          <p:spPr bwMode="gray">
            <a:xfrm>
              <a:off x="0" y="6025462"/>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sp>
          <p:nvSpPr>
            <p:cNvPr id="23" name="正方形/長方形 31">
              <a:extLst>
                <a:ext uri="{FF2B5EF4-FFF2-40B4-BE49-F238E27FC236}">
                  <a16:creationId xmlns:a16="http://schemas.microsoft.com/office/drawing/2014/main" id="{9E103A82-6BD4-0F66-972A-89B66F81D2CF}"/>
                </a:ext>
              </a:extLst>
            </p:cNvPr>
            <p:cNvSpPr/>
            <p:nvPr/>
          </p:nvSpPr>
          <p:spPr bwMode="gray">
            <a:xfrm>
              <a:off x="566487" y="2533650"/>
              <a:ext cx="2697414" cy="484336"/>
            </a:xfrm>
            <a:prstGeom prst="roundRect">
              <a:avLst>
                <a:gd name="adj" fmla="val 96667"/>
              </a:avLst>
            </a:prstGeom>
            <a:solidFill>
              <a:srgbClr val="FFFFFF"/>
            </a:solidFill>
            <a:ln w="28575" cap="flat" cmpd="sng" algn="ctr">
              <a:solidFill>
                <a:srgbClr val="FFD18D"/>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91440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伝えたいメッセージ</a:t>
              </a:r>
            </a:p>
          </p:txBody>
        </p:sp>
        <p:grpSp>
          <p:nvGrpSpPr>
            <p:cNvPr id="24" name="Group 23">
              <a:extLst>
                <a:ext uri="{FF2B5EF4-FFF2-40B4-BE49-F238E27FC236}">
                  <a16:creationId xmlns:a16="http://schemas.microsoft.com/office/drawing/2014/main" id="{669535A5-0D64-6E3D-EC38-E920E69F4AFE}"/>
                </a:ext>
              </a:extLst>
            </p:cNvPr>
            <p:cNvGrpSpPr/>
            <p:nvPr/>
          </p:nvGrpSpPr>
          <p:grpSpPr bwMode="gray">
            <a:xfrm>
              <a:off x="566487" y="3324547"/>
              <a:ext cx="11059026" cy="2177584"/>
              <a:chOff x="566487" y="3337247"/>
              <a:chExt cx="11059026" cy="2177584"/>
            </a:xfrm>
          </p:grpSpPr>
          <p:grpSp>
            <p:nvGrpSpPr>
              <p:cNvPr id="25" name="Group 24">
                <a:extLst>
                  <a:ext uri="{FF2B5EF4-FFF2-40B4-BE49-F238E27FC236}">
                    <a16:creationId xmlns:a16="http://schemas.microsoft.com/office/drawing/2014/main" id="{006C4B39-2CD3-487F-CCF4-D462BE99F7D4}"/>
                  </a:ext>
                </a:extLst>
              </p:cNvPr>
              <p:cNvGrpSpPr/>
              <p:nvPr/>
            </p:nvGrpSpPr>
            <p:grpSpPr bwMode="gray">
              <a:xfrm>
                <a:off x="936284" y="3704290"/>
                <a:ext cx="10182566" cy="1747025"/>
                <a:chOff x="1037884" y="3661955"/>
                <a:chExt cx="10182566" cy="1747025"/>
              </a:xfrm>
            </p:grpSpPr>
            <p:cxnSp>
              <p:nvCxnSpPr>
                <p:cNvPr id="27" name="直線コネクタ 23">
                  <a:extLst>
                    <a:ext uri="{FF2B5EF4-FFF2-40B4-BE49-F238E27FC236}">
                      <a16:creationId xmlns:a16="http://schemas.microsoft.com/office/drawing/2014/main" id="{792F0CC8-E03D-11B6-6EDC-0289E0B3E2CA}"/>
                    </a:ext>
                  </a:extLst>
                </p:cNvPr>
                <p:cNvCxnSpPr>
                  <a:cxnSpLocks/>
                </p:cNvCxnSpPr>
                <p:nvPr/>
              </p:nvCxnSpPr>
              <p:spPr bwMode="gray">
                <a:xfrm>
                  <a:off x="8821153" y="4957878"/>
                  <a:ext cx="2399297"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8" name="直線コネクタ 23">
                  <a:extLst>
                    <a:ext uri="{FF2B5EF4-FFF2-40B4-BE49-F238E27FC236}">
                      <a16:creationId xmlns:a16="http://schemas.microsoft.com/office/drawing/2014/main" id="{9D381FBA-ABCB-937B-28B2-E9550194BD18}"/>
                    </a:ext>
                  </a:extLst>
                </p:cNvPr>
                <p:cNvCxnSpPr>
                  <a:cxnSpLocks/>
                </p:cNvCxnSpPr>
                <p:nvPr/>
              </p:nvCxnSpPr>
              <p:spPr bwMode="gray">
                <a:xfrm>
                  <a:off x="4179172" y="5408980"/>
                  <a:ext cx="4507628"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9" name="直線コネクタ 23">
                  <a:extLst>
                    <a:ext uri="{FF2B5EF4-FFF2-40B4-BE49-F238E27FC236}">
                      <a16:creationId xmlns:a16="http://schemas.microsoft.com/office/drawing/2014/main" id="{C6961E11-6112-8D34-1E0E-8EF967C13981}"/>
                    </a:ext>
                  </a:extLst>
                </p:cNvPr>
                <p:cNvCxnSpPr>
                  <a:cxnSpLocks/>
                </p:cNvCxnSpPr>
                <p:nvPr/>
              </p:nvCxnSpPr>
              <p:spPr bwMode="gray">
                <a:xfrm>
                  <a:off x="1050583" y="5408980"/>
                  <a:ext cx="651217"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30" name="直線コネクタ 26">
                  <a:extLst>
                    <a:ext uri="{FF2B5EF4-FFF2-40B4-BE49-F238E27FC236}">
                      <a16:creationId xmlns:a16="http://schemas.microsoft.com/office/drawing/2014/main" id="{6A018F0D-8C4E-6FD0-395F-0762F4084C30}"/>
                    </a:ext>
                  </a:extLst>
                </p:cNvPr>
                <p:cNvCxnSpPr>
                  <a:cxnSpLocks/>
                </p:cNvCxnSpPr>
                <p:nvPr/>
              </p:nvCxnSpPr>
              <p:spPr bwMode="gray">
                <a:xfrm>
                  <a:off x="1037884" y="3661955"/>
                  <a:ext cx="3642067" cy="0"/>
                </a:xfrm>
                <a:prstGeom prst="line">
                  <a:avLst/>
                </a:prstGeom>
                <a:solidFill>
                  <a:sysClr val="window" lastClr="FFFFFF"/>
                </a:solidFill>
                <a:ln w="149225" cap="flat" cmpd="sng" algn="ctr">
                  <a:solidFill>
                    <a:srgbClr val="F4EA66">
                      <a:alpha val="90000"/>
                    </a:srgbClr>
                  </a:solidFill>
                  <a:prstDash val="solid"/>
                  <a:miter lim="800000"/>
                </a:ln>
                <a:effectLst/>
              </p:spPr>
            </p:cxnSp>
          </p:grpSp>
          <p:sp>
            <p:nvSpPr>
              <p:cNvPr id="26" name="テキスト ボックス 23">
                <a:extLst>
                  <a:ext uri="{FF2B5EF4-FFF2-40B4-BE49-F238E27FC236}">
                    <a16:creationId xmlns:a16="http://schemas.microsoft.com/office/drawing/2014/main" id="{F08EEB61-AB15-4648-56F2-4F65A53083E0}"/>
                  </a:ext>
                </a:extLst>
              </p:cNvPr>
              <p:cNvSpPr txBox="1"/>
              <p:nvPr/>
            </p:nvSpPr>
            <p:spPr bwMode="gray">
              <a:xfrm>
                <a:off x="566487" y="3337247"/>
                <a:ext cx="11059026" cy="2177584"/>
              </a:xfrm>
              <a:prstGeom prst="rect">
                <a:avLst/>
              </a:prstGeom>
              <a:noFill/>
              <a:extLst>
                <a:ext uri="{909E8E84-426E-40DD-AFC4-6F175D3DCCD1}">
                  <a14:hiddenFill xmlns:a14="http://schemas.microsoft.com/office/drawing/2010/main">
                    <a:solidFill>
                      <a:srgbClr val="F2F2F2"/>
                    </a:solidFill>
                  </a14:hiddenFill>
                </a:ext>
              </a:extLst>
            </p:spPr>
            <p:txBody>
              <a:bodyPr vert="horz" wrap="square" lIns="0" tIns="0" rIns="0" bIns="0" rtlCol="0" anchor="t">
                <a:noAutofit/>
              </a:bodyPr>
              <a:lstStyle/>
              <a:p>
                <a:pPr marL="400050" lvl="1" indent="-400050" defTabSz="914385">
                  <a:lnSpc>
                    <a:spcPct val="120000"/>
                  </a:lnSpc>
                  <a:buClr>
                    <a:srgbClr val="FF862C"/>
                  </a:buClr>
                  <a:buFont typeface="BIZ UDPゴシック" panose="020B0400000000000000" pitchFamily="50" charset="-128"/>
                  <a:buChar char="●"/>
                  <a:defRPr/>
                </a:pP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デジタル空間の特徴を理解することで、課題に対する柔軟な対応力を</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身につけ、責任ある行動がとれるようになってもらう</a:t>
                </a:r>
                <a:endPar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515938" lvl="1" indent="-400050" defTabSz="914385">
                  <a:lnSpc>
                    <a:spcPct val="120000"/>
                  </a:lnSpc>
                  <a:buClr>
                    <a:srgbClr val="FF862C"/>
                  </a:buClr>
                  <a:buFont typeface="BIZ UDPゴシック" panose="020B0400000000000000" pitchFamily="50" charset="-128"/>
                  <a:buChar char="●"/>
                  <a:defRPr/>
                </a:pPr>
                <a:endPar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400050" lvl="1" indent="-400050" defTabSz="914385">
                  <a:lnSpc>
                    <a:spcPct val="120000"/>
                  </a:lnSpc>
                  <a:buClr>
                    <a:srgbClr val="FF862C"/>
                  </a:buClr>
                  <a:buFont typeface="BIZ UDPゴシック" panose="020B0400000000000000" pitchFamily="50" charset="-128"/>
                  <a:buChar char="●"/>
                  <a:defRPr/>
                </a:pP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デジタル技術が、暮らしを豊かにする可能性を知ることで、前向きな気持ちを</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育み、すぐに取り組める具体的な活用方法を知ってもらう</a:t>
                </a:r>
              </a:p>
            </p:txBody>
          </p:sp>
        </p:grpSp>
      </p:grpSp>
    </p:spTree>
    <p:extLst>
      <p:ext uri="{BB962C8B-B14F-4D97-AF65-F5344CB8AC3E}">
        <p14:creationId xmlns:p14="http://schemas.microsoft.com/office/powerpoint/2010/main" val="161541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616166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D2158DEB-9A5E-4AC4-AF52-FAB7CBF19BCB}"/>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P21)</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29</a:t>
            </a:fld>
            <a:endParaRPr lang="ja-JP" altLang="en-US"/>
          </a:p>
        </p:txBody>
      </p:sp>
      <p:pic>
        <p:nvPicPr>
          <p:cNvPr id="18" name="Picture 17">
            <a:extLst>
              <a:ext uri="{FF2B5EF4-FFF2-40B4-BE49-F238E27FC236}">
                <a16:creationId xmlns:a16="http://schemas.microsoft.com/office/drawing/2014/main" id="{79C02B62-3CE4-40F1-9CA1-9D0D51E5DF53}"/>
              </a:ext>
            </a:extLst>
          </p:cNvPr>
          <p:cNvPicPr>
            <a:picLocks noChangeAspect="1"/>
          </p:cNvPicPr>
          <p:nvPr/>
        </p:nvPicPr>
        <p:blipFill>
          <a:blip r:embed="rId6"/>
          <a:srcRect t="541"/>
          <a:stretch>
            <a:fillRect/>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95075E0B-DF54-088E-1832-E37FF12A75B0}"/>
              </a:ext>
            </a:extLst>
          </p:cNvPr>
          <p:cNvSpPr txBox="1"/>
          <p:nvPr/>
        </p:nvSpPr>
        <p:spPr>
          <a:xfrm>
            <a:off x="5576552" y="943144"/>
            <a:ext cx="6278451" cy="3796745"/>
          </a:xfrm>
          <a:prstGeom prst="rect">
            <a:avLst/>
          </a:prstGeom>
          <a:noFill/>
        </p:spPr>
        <p:txBody>
          <a:bodyPr wrap="square" lIns="0" tIns="0" rIns="0" bIns="0" rtlCol="0">
            <a:noAutofit/>
          </a:bodyPr>
          <a:lstStyle/>
          <a:p>
            <a:pPr>
              <a:lnSpc>
                <a:spcPct val="120000"/>
              </a:lnSpc>
            </a:pPr>
            <a:endParaRPr kumimoji="1" lang="en-US" altLang="ja-JP" sz="16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16DCD7C4-417C-4DF0-9B7E-3277E02E4C0B}"/>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603939C8-0B1E-473F-9FD4-318B53CFA073}"/>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Rounded Corners 1">
            <a:extLst>
              <a:ext uri="{FF2B5EF4-FFF2-40B4-BE49-F238E27FC236}">
                <a16:creationId xmlns:a16="http://schemas.microsoft.com/office/drawing/2014/main" id="{6B35F143-FD27-4A78-8771-6CEAB8DA488C}"/>
              </a:ext>
            </a:extLst>
          </p:cNvPr>
          <p:cNvSpPr/>
          <p:nvPr/>
        </p:nvSpPr>
        <p:spPr>
          <a:xfrm>
            <a:off x="5576552" y="128254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11455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502361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23">
            <a:extLst>
              <a:ext uri="{FF2B5EF4-FFF2-40B4-BE49-F238E27FC236}">
                <a16:creationId xmlns:a16="http://schemas.microsoft.com/office/drawing/2014/main" id="{9E064414-0625-4601-85BE-7D6B29B9E568}"/>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P22)</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30</a:t>
            </a:fld>
            <a:endParaRPr lang="ja-JP" altLang="en-US"/>
          </a:p>
        </p:txBody>
      </p:sp>
      <p:sp>
        <p:nvSpPr>
          <p:cNvPr id="9" name="TextBox 8">
            <a:extLst>
              <a:ext uri="{FF2B5EF4-FFF2-40B4-BE49-F238E27FC236}">
                <a16:creationId xmlns:a16="http://schemas.microsoft.com/office/drawing/2014/main" id="{60BE454A-144B-4DC2-8924-B7B79AAB1EBB}"/>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パート</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ではデジタル空間にどのようなトラブルがあるか学んで</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いきましょう。</a:t>
            </a:r>
          </a:p>
        </p:txBody>
      </p:sp>
      <p:pic>
        <p:nvPicPr>
          <p:cNvPr id="21" name="Picture 20">
            <a:extLst>
              <a:ext uri="{FF2B5EF4-FFF2-40B4-BE49-F238E27FC236}">
                <a16:creationId xmlns:a16="http://schemas.microsoft.com/office/drawing/2014/main" id="{246B47C3-962F-48E2-A8C4-68E220AC7152}"/>
              </a:ext>
            </a:extLst>
          </p:cNvPr>
          <p:cNvPicPr>
            <a:picLocks noChangeAspect="1"/>
          </p:cNvPicPr>
          <p:nvPr/>
        </p:nvPicPr>
        <p:blipFill>
          <a:blip r:embed="rId6"/>
          <a:srcRect t="541"/>
          <a:stretch>
            <a:fillRect/>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8" name="Rectangle 7">
            <a:extLst>
              <a:ext uri="{FF2B5EF4-FFF2-40B4-BE49-F238E27FC236}">
                <a16:creationId xmlns:a16="http://schemas.microsoft.com/office/drawing/2014/main" id="{7D0E3EA3-A219-3467-5BAC-75B3FFFA9278}"/>
              </a:ext>
            </a:extLst>
          </p:cNvPr>
          <p:cNvSpPr/>
          <p:nvPr/>
        </p:nvSpPr>
        <p:spPr>
          <a:xfrm>
            <a:off x="0" y="50800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0" name="Rectangle 9">
            <a:extLst>
              <a:ext uri="{FF2B5EF4-FFF2-40B4-BE49-F238E27FC236}">
                <a16:creationId xmlns:a16="http://schemas.microsoft.com/office/drawing/2014/main" id="{58C56AFE-9752-6858-1B15-037201A6199A}"/>
              </a:ext>
            </a:extLst>
          </p:cNvPr>
          <p:cNvSpPr/>
          <p:nvPr/>
        </p:nvSpPr>
        <p:spPr>
          <a:xfrm>
            <a:off x="566487" y="53918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PART2</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では、インターネット上で出会いやすいトラブルについて最新の事例を交えて紹介しています。</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闇バイトなどの犯罪被害だけでなく、スマホやインターネットの長時間利用による影響など、心と体の安全を守ることを意識して伝えましょう。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020C164A-D226-9C5C-B8F1-9237B046047B}"/>
              </a:ext>
            </a:extLst>
          </p:cNvPr>
          <p:cNvGrpSpPr/>
          <p:nvPr/>
        </p:nvGrpSpPr>
        <p:grpSpPr>
          <a:xfrm>
            <a:off x="566487" y="4940300"/>
            <a:ext cx="2938713" cy="378884"/>
            <a:chOff x="566487" y="4826000"/>
            <a:chExt cx="2938713" cy="378884"/>
          </a:xfrm>
        </p:grpSpPr>
        <p:sp>
          <p:nvSpPr>
            <p:cNvPr id="13" name="Rectangle: Rounded Corners 12">
              <a:extLst>
                <a:ext uri="{FF2B5EF4-FFF2-40B4-BE49-F238E27FC236}">
                  <a16:creationId xmlns:a16="http://schemas.microsoft.com/office/drawing/2014/main" id="{0E977D3C-D320-3F19-175C-7B9DCDA3D0CE}"/>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9477CB9D-7780-9A75-73C9-311D76767844}"/>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224A8706-3CF2-E26D-2021-48665E7D60A2}"/>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09DC5F58-ADD1-FA60-B0B0-F84BF6FECD1A}"/>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sp>
        <p:nvSpPr>
          <p:cNvPr id="17" name="Rectangle: Rounded Corners 16">
            <a:extLst>
              <a:ext uri="{FF2B5EF4-FFF2-40B4-BE49-F238E27FC236}">
                <a16:creationId xmlns:a16="http://schemas.microsoft.com/office/drawing/2014/main" id="{AC081837-6C42-481C-8B72-183C1113F92A}"/>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BE173DE1-4DDC-4EBF-8F66-C56F83FCA315}"/>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2" name="Rectangle: Rounded Corners 1">
            <a:extLst>
              <a:ext uri="{FF2B5EF4-FFF2-40B4-BE49-F238E27FC236}">
                <a16:creationId xmlns:a16="http://schemas.microsoft.com/office/drawing/2014/main" id="{24A24851-1728-4D7E-8A43-B18DBA37B847}"/>
              </a:ext>
            </a:extLst>
          </p:cNvPr>
          <p:cNvSpPr/>
          <p:nvPr/>
        </p:nvSpPr>
        <p:spPr>
          <a:xfrm>
            <a:off x="5576552" y="175394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9630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311518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まずは、デジタル空間で出会うかもしれないトラブルについて、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空欄の答えを考えてみましょう。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75394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BA9ABE4F-5615-4004-878D-BAE89062B23E}"/>
              </a:ext>
            </a:extLst>
          </p:cNvPr>
          <p:cNvPicPr>
            <a:picLocks noChangeAspect="1"/>
          </p:cNvPicPr>
          <p:nvPr/>
        </p:nvPicPr>
        <p:blipFill rotWithShape="1">
          <a:blip r:embed="rId6"/>
          <a:srcRect t="541" r="1180"/>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3833910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207666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中高生は実際にインターネットでどのようなトラブルに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あっているのでしょうか？総務省が</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2023</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年度に青少年に対して行った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トラブル遭遇状況のアンケート結果を見てみましょう。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最も多い回答は、「使い過ぎによって学業や生活に支障が出た」というもの、</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２</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-4</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位は「他人の投稿と自分を比べてストレスを感じた」、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「流行に遅れないように情報を追いすぎてストレスを感じた」、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「コミュニケーショントラブルや人間関係の問題にあった」といった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インターネットを起因としたストレスに関わるものでした。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以降のスライドでは、実際のトラブルの例とその対策について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見ていきましょう。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3392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94E3742-08D6-58E1-BAAF-6E16FF34DE34}"/>
              </a:ext>
            </a:extLst>
          </p:cNvPr>
          <p:cNvGrpSpPr/>
          <p:nvPr/>
        </p:nvGrpSpPr>
        <p:grpSpPr>
          <a:xfrm>
            <a:off x="0" y="4940300"/>
            <a:ext cx="12192000" cy="1409700"/>
            <a:chOff x="0" y="4876800"/>
            <a:chExt cx="12192000" cy="1409700"/>
          </a:xfrm>
        </p:grpSpPr>
        <p:sp>
          <p:nvSpPr>
            <p:cNvPr id="10" name="Rectangle 9">
              <a:extLst>
                <a:ext uri="{FF2B5EF4-FFF2-40B4-BE49-F238E27FC236}">
                  <a16:creationId xmlns:a16="http://schemas.microsoft.com/office/drawing/2014/main" id="{8A9F2C24-7962-0826-1EAE-863365A84C57}"/>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6E0C0F22-70C3-098D-0EA9-32216749A39E}"/>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オンライン上でのコミュニケーショントラブルだけでなく、使いすぎによる心身への影響も出会いやすいトラブルです。</a:t>
              </a:r>
              <a:b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次頁以降の事例にて、気を付けるべきポイントとあわせて解説していきましょう。</a:t>
              </a:r>
            </a:p>
          </p:txBody>
        </p:sp>
        <p:grpSp>
          <p:nvGrpSpPr>
            <p:cNvPr id="12" name="Group 11">
              <a:extLst>
                <a:ext uri="{FF2B5EF4-FFF2-40B4-BE49-F238E27FC236}">
                  <a16:creationId xmlns:a16="http://schemas.microsoft.com/office/drawing/2014/main" id="{2760BCF2-24F6-17FE-A520-EAD481188D4B}"/>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A919B20C-5F56-7D93-7AEA-0D0570FA77F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4" name="Group 13">
                <a:extLst>
                  <a:ext uri="{FF2B5EF4-FFF2-40B4-BE49-F238E27FC236}">
                    <a16:creationId xmlns:a16="http://schemas.microsoft.com/office/drawing/2014/main" id="{DCAF190D-8FC3-6DE7-67E4-47D9148E6CC2}"/>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5B009D70-5644-3AAB-F045-A8A85F80619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24642587-EB47-9A41-5254-5A4B962B462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0" name="Picture 19">
            <a:extLst>
              <a:ext uri="{FF2B5EF4-FFF2-40B4-BE49-F238E27FC236}">
                <a16:creationId xmlns:a16="http://schemas.microsoft.com/office/drawing/2014/main" id="{D70C647B-A545-4F77-9736-3F11A2997E56}"/>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3365618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7623157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スマホやインターネットの使い過ぎにより学業や生活にどのような影響が</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でてしまうのでしょうか？</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友達に付き合ってメッセージのやり取りをやめられない、動画が次々</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おすすめされ見続けてしまうなど、昼夜逆転し、生活リズムの乱れを引き</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起こします。その結果、寝不足になったり、視力が悪くなってしまうことが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あります。体への影響だけでなく、</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を見ていないと不安で、授業や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友達との会話に集中できない、他人の投稿と自分を比較して落ちこんで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しまうなど、心へも悪影響を引き起こします。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5636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F84EEE3E-1ED0-4560-A215-A40099ECAF9F}"/>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882692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128897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次に紹介するのはインターネット上での購入によるトラブルの例です。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スマホゲームやスマホアプリでは、小額の購入が次第に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エスカレートしやすくなります。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例えば、ゲーム内のアイテムをランダムに入手できる「くじ引き」を使って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みたら、「あともう少しで欲しいアイテムが出るかも！」、などと繰り返す</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うちに、自分を制御できなくなり、知らない間に高額な金額になってしまう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ことに・・・</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保護者と話し合い、ルールを決めて利用することが大切です。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8222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A85F6322-C0E9-460B-A99E-BE5C61536BE7}"/>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2898328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553872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35</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158732"/>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やグループメッセージなどでは思わぬコミュニケーショントラブルを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引き起こすことがあります。文字だけのコミュニケーションでは、</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相手に自分の意図を正確に伝えることは難しいことを意識しましょう。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a:t>
            </a:r>
          </a:p>
          <a:p>
            <a:pPr marL="324000" lvl="1" indent="-216000">
              <a:buClr>
                <a:schemeClr val="tx2"/>
              </a:buClr>
              <a:buFont typeface="Trebuchet MS" panose="020B0603020202020204" pitchFamily="34" charset="0"/>
              <a:buChar char="•"/>
            </a:pPr>
            <a:r>
              <a:rPr kumimoji="1" lang="ja-JP" altLang="en-US" sz="1400" dirty="0">
                <a:latin typeface="Trebuchet MS" panose="020B0603020202020204" pitchFamily="34" charset="0"/>
                <a:ea typeface="BIZ UDPGothic" panose="020B0400000000000000" pitchFamily="34" charset="-128"/>
                <a:sym typeface="BIZ UDPゴシック" panose="020B0400000000000000" pitchFamily="50" charset="-128"/>
              </a:rPr>
              <a:t>投稿する前にもう一度内容を見直す習慣をつける</a:t>
            </a:r>
          </a:p>
          <a:p>
            <a:pPr marL="324000" lvl="1" indent="-216000">
              <a:buClr>
                <a:schemeClr val="tx2"/>
              </a:buClr>
              <a:buFont typeface="Trebuchet MS" panose="020B0603020202020204" pitchFamily="34" charset="0"/>
              <a:buChar char="•"/>
            </a:pPr>
            <a:r>
              <a:rPr kumimoji="1" lang="ja-JP" altLang="en-US" sz="1400" dirty="0">
                <a:latin typeface="Trebuchet MS" panose="020B0603020202020204" pitchFamily="34" charset="0"/>
                <a:ea typeface="BIZ UDPGothic" panose="020B0400000000000000" pitchFamily="34" charset="-128"/>
                <a:sym typeface="BIZ UDPゴシック" panose="020B0400000000000000" pitchFamily="50" charset="-128"/>
              </a:rPr>
              <a:t>絵文字やスタンプを使う</a:t>
            </a:r>
          </a:p>
          <a:p>
            <a:pPr marL="324000" lvl="1" indent="-216000">
              <a:buClr>
                <a:schemeClr val="tx2"/>
              </a:buClr>
              <a:buFont typeface="Trebuchet MS" panose="020B0603020202020204" pitchFamily="34" charset="0"/>
              <a:buChar char="•"/>
            </a:pPr>
            <a:r>
              <a:rPr kumimoji="1" lang="ja-JP" altLang="en-US" sz="1400" dirty="0">
                <a:latin typeface="Trebuchet MS" panose="020B0603020202020204" pitchFamily="34" charset="0"/>
                <a:ea typeface="BIZ UDPGothic" panose="020B0400000000000000" pitchFamily="34" charset="-128"/>
                <a:sym typeface="BIZ UDPゴシック" panose="020B0400000000000000" pitchFamily="50" charset="-128"/>
              </a:rPr>
              <a:t>電話や直接話すことも考える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などといった工夫をすることが有効です。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43440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CF64BA2E-D2C0-468B-85D1-4190F3756BA3}"/>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540621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906966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36</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これは、インターネットで知らない人と気軽につながってしまいトラブルに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なった例です。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自分の家の周りで撮影した写真を気軽に投稿して、映り込んだ文字や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周辺の景色の特徴を元に住所や本名を特定され、ストーカー被害にあう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リスクもあります。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また、インターネットを通じて仲良くなった人に写真を送ってしまい、</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写真を拡散されたくないならお金を払えとおどされるトラブルも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発生しています。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5636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A94F4CC4-B3FF-4839-A9A1-03A923111283}"/>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1612673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69181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P29)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512402"/>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上で、楽に高額を稼げるバイトを見つけ、興味を持ち、投稿者に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メッセージを送ってしまいました。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身分証明書の写真を求められたので、写真を撮って送りました。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その結果、身分証明書の写真でおどされ、犯罪行為を強要され、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罪を犯すことに・・・</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278807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CD8CC3A6-DAB6-44FC-BC60-69273EDCAB8F}"/>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2565142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7163319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P30)</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38</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●簡単に稼げる、高額報酬、などといった投稿、</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●応募すると、身分証明書の写真を送るように指示されたり、</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●連絡手段として見たことのないアプリやサイトを指定された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といったことがあれば、闇バイトの可能性を疑いましょう。これらは詐欺や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犯罪につながる危険な兆候です。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身分証明書や個人情報を絶対に渡さないように注意しましょう。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また、危ないと感じたら、すぐに警察に相談するようにしましょう。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30514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C24F188E-6C49-4C96-B4CF-F9A7FCA9058D}"/>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3543662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D3482946-342D-F1C0-3747-5106265A40C7}"/>
              </a:ext>
            </a:extLst>
          </p:cNvPr>
          <p:cNvGraphicFramePr>
            <a:graphicFrameLocks noChangeAspect="1"/>
          </p:cNvGraphicFramePr>
          <p:nvPr>
            <p:custDataLst>
              <p:tags r:id="rId1"/>
            </p:custDataLst>
            <p:extLst>
              <p:ext uri="{D42A27DB-BD31-4B8C-83A1-F6EECF244321}">
                <p14:modId xmlns:p14="http://schemas.microsoft.com/office/powerpoint/2010/main" val="2906261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4" name="think-cell data - do not delete" hidden="1">
                        <a:extLst>
                          <a:ext uri="{FF2B5EF4-FFF2-40B4-BE49-F238E27FC236}">
                            <a16:creationId xmlns:a16="http://schemas.microsoft.com/office/drawing/2014/main" id="{D3482946-342D-F1C0-3747-5106265A40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23282369-0035-DE26-FF86-67A221569710}"/>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a:t>
            </a:fld>
            <a:endParaRPr lang="ja-JP" altLang="en-US"/>
          </a:p>
        </p:txBody>
      </p:sp>
      <p:sp>
        <p:nvSpPr>
          <p:cNvPr id="56" name="Title 21">
            <a:extLst>
              <a:ext uri="{FF2B5EF4-FFF2-40B4-BE49-F238E27FC236}">
                <a16:creationId xmlns:a16="http://schemas.microsoft.com/office/drawing/2014/main" id="{D3C86BC7-A217-BAA4-8344-15B3E2947485}"/>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教材のゴールと伝えたいメッセ</a:t>
            </a:r>
            <a:r>
              <a:rPr lang="ja-JP" altLang="en-US" sz="2800" b="1" spc="0">
                <a:latin typeface="Trebuchet MS" panose="020B0603020202020204" pitchFamily="34" charset="0"/>
              </a:rPr>
              <a:t>ージ</a:t>
            </a:r>
            <a:endParaRPr lang="ja-JP" altLang="en-US" sz="2800" b="1" spc="0" dirty="0">
              <a:latin typeface="Trebuchet MS" panose="020B0603020202020204" pitchFamily="34" charset="0"/>
            </a:endParaRPr>
          </a:p>
        </p:txBody>
      </p:sp>
      <p:sp>
        <p:nvSpPr>
          <p:cNvPr id="13" name="正方形/長方形 31">
            <a:extLst>
              <a:ext uri="{FF2B5EF4-FFF2-40B4-BE49-F238E27FC236}">
                <a16:creationId xmlns:a16="http://schemas.microsoft.com/office/drawing/2014/main" id="{354BB256-A9BD-EB7B-2933-28A1374D3FBE}"/>
              </a:ext>
            </a:extLst>
          </p:cNvPr>
          <p:cNvSpPr/>
          <p:nvPr/>
        </p:nvSpPr>
        <p:spPr bwMode="gray">
          <a:xfrm>
            <a:off x="1491278" y="1780080"/>
            <a:ext cx="9003665" cy="543675"/>
          </a:xfrm>
          <a:prstGeom prst="roundRect">
            <a:avLst>
              <a:gd name="adj" fmla="val 9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buClrTx/>
              <a:buSzTx/>
              <a:buFontTx/>
              <a:buNone/>
              <a:tabLst/>
              <a:defRPr/>
            </a:pPr>
            <a:endParaRPr kumimoji="1" lang="ja-JP" altLang="en-US" sz="2500" b="1" i="0" u="none" strike="noStrike" kern="1200" cap="none" spc="0" normalizeH="0" baseline="0" noProof="0">
              <a:ln>
                <a:noFill/>
              </a:ln>
              <a:solidFill>
                <a:srgbClr val="FF862C"/>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4" name="テキスト ボックス 23">
            <a:extLst>
              <a:ext uri="{FF2B5EF4-FFF2-40B4-BE49-F238E27FC236}">
                <a16:creationId xmlns:a16="http://schemas.microsoft.com/office/drawing/2014/main" id="{45C606C7-7B8D-2503-93EF-75257C59C60B}"/>
              </a:ext>
            </a:extLst>
          </p:cNvPr>
          <p:cNvSpPr txBox="1"/>
          <p:nvPr/>
        </p:nvSpPr>
        <p:spPr bwMode="gray">
          <a:xfrm>
            <a:off x="1" y="1507067"/>
            <a:ext cx="12192000" cy="646520"/>
          </a:xfrm>
          <a:prstGeom prst="rect">
            <a:avLst/>
          </a:prstGeom>
          <a:solidFill>
            <a:srgbClr val="FFD18D"/>
          </a:solidFill>
        </p:spPr>
        <p:txBody>
          <a:bodyPr vert="horz" wrap="square" lIns="0" tIns="0" rIns="0" bIns="0" rtlCol="0" anchor="ctr">
            <a:noAutofit/>
          </a:bodyPr>
          <a:lstStyle>
            <a:defPPr>
              <a:defRPr lang="en-US"/>
            </a:defPPr>
            <a:lvl1pPr marR="0" lvl="0" indent="0" defTabSz="914385" fontAlgn="auto">
              <a:spcBef>
                <a:spcPts val="0"/>
              </a:spcBef>
              <a:buClrTx/>
              <a:buSzTx/>
              <a:buFontTx/>
              <a:buNone/>
              <a:tabLst>
                <a:tab pos="265113" algn="l"/>
              </a:tabLst>
              <a:defRPr kumimoji="1" sz="2000">
                <a:solidFill>
                  <a:schemeClr val="accent1"/>
                </a:solidFill>
                <a:latin typeface="Trebuchet MS" panose="020B0603020202020204" pitchFamily="34" charset="0"/>
                <a:ea typeface="Meiryo UI" panose="020B0604030504040204" pitchFamily="50" charset="-128"/>
                <a:cs typeface="+mj-cs"/>
              </a:defRPr>
            </a:lvl1pPr>
          </a:lstStyle>
          <a:p>
            <a:pPr marL="1074738">
              <a:tabLst>
                <a:tab pos="901700" algn="l"/>
              </a:tabLst>
            </a:pPr>
            <a:r>
              <a:rPr lang="ja-JP" altLang="en-US" sz="2400" b="1" spc="33">
                <a:solidFill>
                  <a:srgbClr val="3C3C3C"/>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rPr>
              <a:t>周りのことを考え、責任ある行動がとれる</a:t>
            </a:r>
          </a:p>
        </p:txBody>
      </p:sp>
      <p:sp>
        <p:nvSpPr>
          <p:cNvPr id="15" name="Oval 20">
            <a:extLst>
              <a:ext uri="{FF2B5EF4-FFF2-40B4-BE49-F238E27FC236}">
                <a16:creationId xmlns:a16="http://schemas.microsoft.com/office/drawing/2014/main" id="{E9B33498-6504-0DB1-971B-9B6DEE8976BA}"/>
              </a:ext>
            </a:extLst>
          </p:cNvPr>
          <p:cNvSpPr>
            <a:spLocks noChangeAspect="1" noChangeArrowheads="1"/>
          </p:cNvSpPr>
          <p:nvPr/>
        </p:nvSpPr>
        <p:spPr bwMode="gray">
          <a:xfrm>
            <a:off x="566487" y="162077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2</a:t>
            </a:r>
            <a:endParaRPr lang="ja-JP" altLang="en-US" sz="2000">
              <a:solidFill>
                <a:srgbClr val="FFFFFF"/>
              </a:solidFill>
              <a:latin typeface="BIZ UDPゴシック" panose="020B0400000000000000" pitchFamily="50" charset="-128"/>
              <a:ea typeface="BIZ UDPゴシック" panose="020B0400000000000000" pitchFamily="50" charset="-128"/>
            </a:endParaRPr>
          </a:p>
        </p:txBody>
      </p:sp>
      <p:sp>
        <p:nvSpPr>
          <p:cNvPr id="16" name="Rectangle 15">
            <a:extLst>
              <a:ext uri="{FF2B5EF4-FFF2-40B4-BE49-F238E27FC236}">
                <a16:creationId xmlns:a16="http://schemas.microsoft.com/office/drawing/2014/main" id="{947BE935-3BCD-5FE1-DD52-EAFBCB0F79A6}"/>
              </a:ext>
            </a:extLst>
          </p:cNvPr>
          <p:cNvSpPr/>
          <p:nvPr/>
        </p:nvSpPr>
        <p:spPr bwMode="gray">
          <a:xfrm>
            <a:off x="1" y="2775818"/>
            <a:ext cx="12192000" cy="324964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17" name="Straight Connector 16">
            <a:extLst>
              <a:ext uri="{FF2B5EF4-FFF2-40B4-BE49-F238E27FC236}">
                <a16:creationId xmlns:a16="http://schemas.microsoft.com/office/drawing/2014/main" id="{BC21FE42-C615-5956-B6E4-F52C114CDC69}"/>
              </a:ext>
            </a:extLst>
          </p:cNvPr>
          <p:cNvCxnSpPr>
            <a:cxnSpLocks/>
          </p:cNvCxnSpPr>
          <p:nvPr/>
        </p:nvCxnSpPr>
        <p:spPr bwMode="gray">
          <a:xfrm>
            <a:off x="0" y="2775818"/>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DF5309D-4824-4593-E25B-7AA5F38B1D30}"/>
              </a:ext>
            </a:extLst>
          </p:cNvPr>
          <p:cNvCxnSpPr>
            <a:cxnSpLocks/>
          </p:cNvCxnSpPr>
          <p:nvPr/>
        </p:nvCxnSpPr>
        <p:spPr bwMode="gray">
          <a:xfrm>
            <a:off x="0" y="6025462"/>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sp>
        <p:nvSpPr>
          <p:cNvPr id="19" name="正方形/長方形 31">
            <a:extLst>
              <a:ext uri="{FF2B5EF4-FFF2-40B4-BE49-F238E27FC236}">
                <a16:creationId xmlns:a16="http://schemas.microsoft.com/office/drawing/2014/main" id="{C3756183-C35C-3743-EAD7-0CD6DBEA7348}"/>
              </a:ext>
            </a:extLst>
          </p:cNvPr>
          <p:cNvSpPr/>
          <p:nvPr/>
        </p:nvSpPr>
        <p:spPr bwMode="gray">
          <a:xfrm>
            <a:off x="566487" y="2533650"/>
            <a:ext cx="2697414" cy="484336"/>
          </a:xfrm>
          <a:prstGeom prst="roundRect">
            <a:avLst>
              <a:gd name="adj" fmla="val 96667"/>
            </a:avLst>
          </a:prstGeom>
          <a:solidFill>
            <a:srgbClr val="FFFFFF"/>
          </a:solidFill>
          <a:ln w="28575" cap="flat" cmpd="sng" algn="ctr">
            <a:solidFill>
              <a:srgbClr val="FFD18D"/>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91440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伝えたいメッセージ</a:t>
            </a:r>
          </a:p>
        </p:txBody>
      </p:sp>
      <p:cxnSp>
        <p:nvCxnSpPr>
          <p:cNvPr id="22" name="直線コネクタ 26">
            <a:extLst>
              <a:ext uri="{FF2B5EF4-FFF2-40B4-BE49-F238E27FC236}">
                <a16:creationId xmlns:a16="http://schemas.microsoft.com/office/drawing/2014/main" id="{A1D6A554-F02C-1CC8-649F-20E40C92D066}"/>
              </a:ext>
            </a:extLst>
          </p:cNvPr>
          <p:cNvCxnSpPr>
            <a:cxnSpLocks/>
          </p:cNvCxnSpPr>
          <p:nvPr/>
        </p:nvCxnSpPr>
        <p:spPr bwMode="gray">
          <a:xfrm>
            <a:off x="8669114" y="3667747"/>
            <a:ext cx="2125886"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3" name="直線コネクタ 23">
            <a:extLst>
              <a:ext uri="{FF2B5EF4-FFF2-40B4-BE49-F238E27FC236}">
                <a16:creationId xmlns:a16="http://schemas.microsoft.com/office/drawing/2014/main" id="{37E32969-1983-E0A9-C9ED-AEBA215F1846}"/>
              </a:ext>
            </a:extLst>
          </p:cNvPr>
          <p:cNvCxnSpPr>
            <a:cxnSpLocks/>
          </p:cNvCxnSpPr>
          <p:nvPr/>
        </p:nvCxnSpPr>
        <p:spPr bwMode="gray">
          <a:xfrm>
            <a:off x="6315981" y="4991261"/>
            <a:ext cx="4088928"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4" name="直線コネクタ 23">
            <a:extLst>
              <a:ext uri="{FF2B5EF4-FFF2-40B4-BE49-F238E27FC236}">
                <a16:creationId xmlns:a16="http://schemas.microsoft.com/office/drawing/2014/main" id="{575272BA-0007-384B-DEF7-3BC036A11A9F}"/>
              </a:ext>
            </a:extLst>
          </p:cNvPr>
          <p:cNvCxnSpPr>
            <a:cxnSpLocks/>
          </p:cNvCxnSpPr>
          <p:nvPr/>
        </p:nvCxnSpPr>
        <p:spPr bwMode="gray">
          <a:xfrm>
            <a:off x="961324" y="4135897"/>
            <a:ext cx="4652076" cy="0"/>
          </a:xfrm>
          <a:prstGeom prst="line">
            <a:avLst/>
          </a:prstGeom>
          <a:solidFill>
            <a:sysClr val="window" lastClr="FFFFFF"/>
          </a:solidFill>
          <a:ln w="149225" cap="flat" cmpd="sng" algn="ctr">
            <a:solidFill>
              <a:srgbClr val="F4EA66">
                <a:alpha val="90000"/>
              </a:srgbClr>
            </a:solidFill>
            <a:prstDash val="solid"/>
            <a:miter lim="800000"/>
          </a:ln>
          <a:effectLst/>
        </p:spPr>
      </p:cxnSp>
      <p:sp>
        <p:nvSpPr>
          <p:cNvPr id="21" name="テキスト ボックス 23">
            <a:extLst>
              <a:ext uri="{FF2B5EF4-FFF2-40B4-BE49-F238E27FC236}">
                <a16:creationId xmlns:a16="http://schemas.microsoft.com/office/drawing/2014/main" id="{B6F8BC9E-0490-E397-3497-E94D924044FE}"/>
              </a:ext>
            </a:extLst>
          </p:cNvPr>
          <p:cNvSpPr txBox="1"/>
          <p:nvPr/>
        </p:nvSpPr>
        <p:spPr bwMode="gray">
          <a:xfrm>
            <a:off x="566487" y="3325859"/>
            <a:ext cx="11059026" cy="2149563"/>
          </a:xfrm>
          <a:prstGeom prst="rect">
            <a:avLst/>
          </a:prstGeom>
          <a:noFill/>
          <a:extLst>
            <a:ext uri="{909E8E84-426E-40DD-AFC4-6F175D3DCCD1}">
              <a14:hiddenFill xmlns:a14="http://schemas.microsoft.com/office/drawing/2010/main">
                <a:solidFill>
                  <a:srgbClr val="F2F2F2"/>
                </a:solidFill>
              </a14:hiddenFill>
            </a:ext>
          </a:extLst>
        </p:spPr>
        <p:txBody>
          <a:bodyPr vert="horz" wrap="square" lIns="0" tIns="0" rIns="0" bIns="0" rtlCol="0" anchor="t">
            <a:spAutoFit/>
          </a:bodyPr>
          <a:lstStyle/>
          <a:p>
            <a:pPr marL="400050" lvl="1" indent="-400050" defTabSz="914385">
              <a:lnSpc>
                <a:spcPct val="120000"/>
              </a:lnSpc>
              <a:buClr>
                <a:srgbClr val="FF862C"/>
              </a:buClr>
              <a:buFont typeface="BIZ UDPゴシック" panose="020B0400000000000000" pitchFamily="50" charset="-128"/>
              <a:buChar char="●"/>
              <a:defRPr/>
            </a:pP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闇バイトやスマホの使いすぎなどの具体的なリスクを知り、とるべき行動や</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フィルタリングなどの重要性を理解してもらう</a:t>
            </a:r>
          </a:p>
          <a:p>
            <a:pPr marL="515938" lvl="1" indent="-400050" defTabSz="914385">
              <a:lnSpc>
                <a:spcPct val="120000"/>
              </a:lnSpc>
              <a:buClr>
                <a:srgbClr val="FF862C"/>
              </a:buClr>
              <a:buFont typeface="BIZ UDPゴシック" panose="020B0400000000000000" pitchFamily="50" charset="-128"/>
              <a:buChar char="●"/>
              <a:defRPr/>
            </a:pPr>
            <a:endPar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400050" lvl="1" indent="-400050" defTabSz="914385">
              <a:lnSpc>
                <a:spcPct val="120000"/>
              </a:lnSpc>
              <a:buClr>
                <a:srgbClr val="FF862C"/>
              </a:buClr>
              <a:buFont typeface="BIZ UDPゴシック" panose="020B0400000000000000" pitchFamily="50" charset="-128"/>
              <a:buChar char="●"/>
              <a:defRPr/>
            </a:pP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ニセ・誤情報が社会に与える影響を知り、だまされない</a:t>
            </a:r>
            <a: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拡散しない方法を</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知ってもらう</a:t>
            </a:r>
          </a:p>
        </p:txBody>
      </p:sp>
    </p:spTree>
    <p:extLst>
      <p:ext uri="{BB962C8B-B14F-4D97-AF65-F5344CB8AC3E}">
        <p14:creationId xmlns:p14="http://schemas.microsoft.com/office/powerpoint/2010/main" val="2582644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590297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P31)</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25386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これまで学んできたインターネットのトラブル関して、振り返りましょう！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あなたが経験したことはありますか</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今後どのようなことに注意すると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良いでしょうか</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p>
          <a:p>
            <a:pPr>
              <a:lnSpc>
                <a:spcPct val="120000"/>
              </a:lnSpc>
            </a:pP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家族や友人同士で話し合ってみましょう。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252954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94E3742-08D6-58E1-BAAF-6E16FF34DE34}"/>
              </a:ext>
            </a:extLst>
          </p:cNvPr>
          <p:cNvGrpSpPr/>
          <p:nvPr/>
        </p:nvGrpSpPr>
        <p:grpSpPr>
          <a:xfrm>
            <a:off x="0" y="4940300"/>
            <a:ext cx="12192000" cy="1409700"/>
            <a:chOff x="0" y="4876800"/>
            <a:chExt cx="12192000" cy="1409700"/>
          </a:xfrm>
        </p:grpSpPr>
        <p:sp>
          <p:nvSpPr>
            <p:cNvPr id="10" name="Rectangle 9">
              <a:extLst>
                <a:ext uri="{FF2B5EF4-FFF2-40B4-BE49-F238E27FC236}">
                  <a16:creationId xmlns:a16="http://schemas.microsoft.com/office/drawing/2014/main" id="{8A9F2C24-7962-0826-1EAE-863365A84C57}"/>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6E0C0F22-70C3-098D-0EA9-32216749A39E}"/>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講座で学んだ事例などの具体例を出しながら受講者へ問いかけ、</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PART3</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の具体的な対処法の学びにつなげましょう。</a:t>
              </a: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少人数のグループディスカッションやペアワークなどにするなど、意見交換しやすい形を工夫してみましょう。</a:t>
              </a:r>
            </a:p>
          </p:txBody>
        </p:sp>
        <p:grpSp>
          <p:nvGrpSpPr>
            <p:cNvPr id="12" name="Group 11">
              <a:extLst>
                <a:ext uri="{FF2B5EF4-FFF2-40B4-BE49-F238E27FC236}">
                  <a16:creationId xmlns:a16="http://schemas.microsoft.com/office/drawing/2014/main" id="{2760BCF2-24F6-17FE-A520-EAD481188D4B}"/>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A919B20C-5F56-7D93-7AEA-0D0570FA77F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4" name="Group 13">
                <a:extLst>
                  <a:ext uri="{FF2B5EF4-FFF2-40B4-BE49-F238E27FC236}">
                    <a16:creationId xmlns:a16="http://schemas.microsoft.com/office/drawing/2014/main" id="{DCAF190D-8FC3-6DE7-67E4-47D9148E6CC2}"/>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5B009D70-5644-3AAB-F045-A8A85F80619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24642587-EB47-9A41-5254-5A4B962B462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0" name="Picture 19">
            <a:extLst>
              <a:ext uri="{FF2B5EF4-FFF2-40B4-BE49-F238E27FC236}">
                <a16:creationId xmlns:a16="http://schemas.microsoft.com/office/drawing/2014/main" id="{B6D5F197-743F-4743-A327-8FA1E4E3DAE9}"/>
              </a:ext>
            </a:extLst>
          </p:cNvPr>
          <p:cNvPicPr>
            <a:picLocks noChangeAspect="1"/>
          </p:cNvPicPr>
          <p:nvPr/>
        </p:nvPicPr>
        <p:blipFill rotWithShape="1">
          <a:blip r:embed="rId6"/>
          <a:srcRect l="603" t="541" r="601"/>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2706796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016936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P32)</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40</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736805"/>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他にもインターネットにはいろいろなトラブルがあります。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総務省の</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HP</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ではいろいろなトラブル事例に関する最新トピックを漫画で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わかりやすく紹介しているので、ぜひ見てみてください。</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201247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8E8C7941-CE3B-4ECB-A1E8-F28A469E69E8}"/>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1079532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995611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E91240F1-9B1E-4A73-B776-435D81E8A6FA}"/>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41</a:t>
            </a:fld>
            <a:endParaRPr lang="ja-JP" altLang="en-US"/>
          </a:p>
        </p:txBody>
      </p:sp>
      <p:sp>
        <p:nvSpPr>
          <p:cNvPr id="11" name="TextBox 10">
            <a:extLst>
              <a:ext uri="{FF2B5EF4-FFF2-40B4-BE49-F238E27FC236}">
                <a16:creationId xmlns:a16="http://schemas.microsoft.com/office/drawing/2014/main" id="{956263AE-5F8F-42F1-BAB0-D0B2D0B19B15}"/>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PART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２で学んだことを振り返り、空欄の正解を見てみましょう。</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marL="283464" lvl="1" indent="-173736">
              <a:lnSpc>
                <a:spcPct val="120000"/>
              </a:lnSpc>
              <a:buClr>
                <a:schemeClr val="tx2"/>
              </a:buClr>
              <a:buSzPts val="1200"/>
              <a:buFont typeface="Trebuchet MS" panose="020B0603020202020204" pitchFamily="34" charset="0"/>
              <a:buChar char="•"/>
            </a:pPr>
            <a:r>
              <a:rPr kumimoji="1" lang="en-US" altLang="ja-JP" sz="14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dirty="0">
                <a:latin typeface="BIZ UDPGothic" panose="020B0400000000000000" pitchFamily="34" charset="-128"/>
                <a:ea typeface="BIZ UDPGothic" panose="020B0400000000000000" pitchFamily="34" charset="-128"/>
                <a:sym typeface="BIZ UDPゴシック" panose="020B0400000000000000" pitchFamily="50" charset="-128"/>
              </a:rPr>
              <a:t>つ目、使いすぎてしまうと、健康や生活に悪影響がある</a:t>
            </a:r>
            <a:endParaRPr kumimoji="1" lang="en-US" altLang="ja-JP" sz="1400" dirty="0">
              <a:latin typeface="BIZ UDPGothic" panose="020B0400000000000000" pitchFamily="34" charset="-128"/>
              <a:ea typeface="BIZ UDPGothic" panose="020B0400000000000000" pitchFamily="34" charset="-128"/>
              <a:sym typeface="BIZ UDPゴシック" panose="020B0400000000000000" pitchFamily="50" charset="-128"/>
            </a:endParaRPr>
          </a:p>
          <a:p>
            <a:pPr marL="283464" lvl="1" indent="-173736">
              <a:lnSpc>
                <a:spcPct val="120000"/>
              </a:lnSpc>
              <a:buClr>
                <a:schemeClr val="tx2"/>
              </a:buClr>
              <a:buSzPts val="1200"/>
              <a:buFont typeface="Trebuchet MS" panose="020B0603020202020204" pitchFamily="34" charset="0"/>
              <a:buChar char="•"/>
            </a:pPr>
            <a:r>
              <a:rPr kumimoji="1" lang="ja-JP" altLang="en-US" sz="1400" dirty="0">
                <a:latin typeface="BIZ UDPGothic" panose="020B0400000000000000" pitchFamily="34" charset="-128"/>
                <a:ea typeface="BIZ UDPGothic" panose="020B0400000000000000" pitchFamily="34" charset="-128"/>
                <a:sym typeface="BIZ UDPゴシック" panose="020B0400000000000000" pitchFamily="50" charset="-128"/>
              </a:rPr>
              <a:t>２つ目、気軽な購入が思いがけない高額請求になる</a:t>
            </a:r>
            <a:endParaRPr kumimoji="1" lang="en-US" altLang="ja-JP" sz="1400" dirty="0">
              <a:latin typeface="BIZ UDPGothic" panose="020B0400000000000000" pitchFamily="34" charset="-128"/>
              <a:ea typeface="BIZ UDPGothic" panose="020B0400000000000000" pitchFamily="34" charset="-128"/>
              <a:sym typeface="BIZ UDPゴシック" panose="020B0400000000000000" pitchFamily="50" charset="-128"/>
            </a:endParaRPr>
          </a:p>
          <a:p>
            <a:pPr marL="283464" lvl="1" indent="-173736">
              <a:lnSpc>
                <a:spcPct val="120000"/>
              </a:lnSpc>
              <a:buClr>
                <a:schemeClr val="tx2"/>
              </a:buClr>
              <a:buSzPts val="1200"/>
              <a:buFont typeface="Trebuchet MS" panose="020B0603020202020204" pitchFamily="34" charset="0"/>
              <a:buChar char="•"/>
            </a:pPr>
            <a:r>
              <a:rPr kumimoji="1" lang="ja-JP" altLang="en-US" sz="1400" dirty="0">
                <a:latin typeface="BIZ UDPGothic" panose="020B0400000000000000" pitchFamily="34" charset="-128"/>
                <a:ea typeface="BIZ UDPGothic" panose="020B0400000000000000" pitchFamily="34" charset="-128"/>
                <a:sym typeface="BIZ UDPゴシック" panose="020B0400000000000000" pitchFamily="50" charset="-128"/>
              </a:rPr>
              <a:t>３つ目、気軽な投稿がコミュニケーショントラブルに発展しうる</a:t>
            </a:r>
            <a:endParaRPr kumimoji="1" lang="en-US" altLang="ja-JP" sz="1400" dirty="0">
              <a:latin typeface="BIZ UDPGothic" panose="020B0400000000000000" pitchFamily="34" charset="-128"/>
              <a:ea typeface="BIZ UDPGothic" panose="020B0400000000000000" pitchFamily="34" charset="-128"/>
              <a:sym typeface="BIZ UDPゴシック" panose="020B0400000000000000" pitchFamily="50" charset="-128"/>
            </a:endParaRPr>
          </a:p>
          <a:p>
            <a:pPr marL="283464" lvl="1" indent="-173736">
              <a:lnSpc>
                <a:spcPct val="120000"/>
              </a:lnSpc>
              <a:buClr>
                <a:schemeClr val="tx2"/>
              </a:buClr>
              <a:buSzPts val="1200"/>
              <a:buFont typeface="Trebuchet MS" panose="020B0603020202020204" pitchFamily="34" charset="0"/>
              <a:buChar char="•"/>
            </a:pPr>
            <a:r>
              <a:rPr kumimoji="1" lang="ja-JP" altLang="en-US" sz="1400" dirty="0">
                <a:latin typeface="BIZ UDPGothic" panose="020B0400000000000000" pitchFamily="34" charset="-128"/>
                <a:ea typeface="BIZ UDPGothic" panose="020B0400000000000000" pitchFamily="34" charset="-128"/>
                <a:sym typeface="BIZ UDPゴシック" panose="020B0400000000000000" pitchFamily="50" charset="-128"/>
              </a:rPr>
              <a:t>４つ目、知らない人との軽率な交流が犯罪被害につながる</a:t>
            </a:r>
            <a:endParaRPr kumimoji="1" lang="en-US" altLang="ja-JP" sz="1400" dirty="0">
              <a:latin typeface="BIZ UDPGothic" panose="020B0400000000000000" pitchFamily="34" charset="-128"/>
              <a:ea typeface="BIZ UDPGothic" panose="020B0400000000000000" pitchFamily="34" charset="-128"/>
              <a:sym typeface="BIZ UDPゴシック" panose="020B0400000000000000" pitchFamily="50" charset="-128"/>
            </a:endParaRPr>
          </a:p>
          <a:p>
            <a:pPr marL="283464" lvl="1" indent="-173736">
              <a:lnSpc>
                <a:spcPct val="120000"/>
              </a:lnSpc>
              <a:buClr>
                <a:schemeClr val="tx2"/>
              </a:buClr>
              <a:buSzPts val="1200"/>
              <a:buFont typeface="Trebuchet MS" panose="020B0603020202020204" pitchFamily="34" charset="0"/>
              <a:buChar char="•"/>
            </a:pPr>
            <a:r>
              <a:rPr kumimoji="1" lang="ja-JP" altLang="en-US" sz="1400" dirty="0">
                <a:latin typeface="BIZ UDPGothic" panose="020B0400000000000000" pitchFamily="34" charset="-128"/>
                <a:ea typeface="BIZ UDPGothic" panose="020B0400000000000000" pitchFamily="34" charset="-128"/>
                <a:sym typeface="BIZ UDPゴシック" panose="020B0400000000000000" pitchFamily="50" charset="-128"/>
              </a:rPr>
              <a:t>５つ目、安易に情報を信じると犯罪に巻きこまれる</a:t>
            </a:r>
            <a:endParaRPr kumimoji="1" lang="en-US" altLang="ja-JP" sz="1400" dirty="0">
              <a:latin typeface="BIZ UDPGothic" panose="020B0400000000000000" pitchFamily="34" charset="-128"/>
              <a:ea typeface="BIZ UDPGothic" panose="020B0400000000000000" pitchFamily="34" charset="-128"/>
              <a:sym typeface="BIZ UDPゴシック" panose="020B0400000000000000" pitchFamily="50" charset="-128"/>
            </a:endParaRPr>
          </a:p>
        </p:txBody>
      </p:sp>
      <p:pic>
        <p:nvPicPr>
          <p:cNvPr id="16" name="Picture 15">
            <a:extLst>
              <a:ext uri="{FF2B5EF4-FFF2-40B4-BE49-F238E27FC236}">
                <a16:creationId xmlns:a16="http://schemas.microsoft.com/office/drawing/2014/main" id="{6BD905AB-8C3B-4897-9546-599CF6629AB0}"/>
              </a:ext>
            </a:extLst>
          </p:cNvPr>
          <p:cNvPicPr>
            <a:picLocks noChangeAspect="1"/>
          </p:cNvPicPr>
          <p:nvPr/>
        </p:nvPicPr>
        <p:blipFill>
          <a:blip r:embed="rId6"/>
          <a:srcRect t="541"/>
          <a:stretch>
            <a:fillRect/>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9" name="Rectangle: Rounded Corners 8">
            <a:extLst>
              <a:ext uri="{FF2B5EF4-FFF2-40B4-BE49-F238E27FC236}">
                <a16:creationId xmlns:a16="http://schemas.microsoft.com/office/drawing/2014/main" id="{0CA79F34-F3FE-4628-B48E-BD1A1BDF0FEC}"/>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B6E187FC-E9B4-4E02-A636-32C8342978AF}"/>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Rounded Corners 1">
            <a:extLst>
              <a:ext uri="{FF2B5EF4-FFF2-40B4-BE49-F238E27FC236}">
                <a16:creationId xmlns:a16="http://schemas.microsoft.com/office/drawing/2014/main" id="{67B99836-DF94-4A09-9DEC-C9C64A6D342C}"/>
              </a:ext>
            </a:extLst>
          </p:cNvPr>
          <p:cNvSpPr/>
          <p:nvPr/>
        </p:nvSpPr>
        <p:spPr>
          <a:xfrm>
            <a:off x="5576552" y="30431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44954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582092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23">
            <a:extLst>
              <a:ext uri="{FF2B5EF4-FFF2-40B4-BE49-F238E27FC236}">
                <a16:creationId xmlns:a16="http://schemas.microsoft.com/office/drawing/2014/main" id="{5402FB50-2FBD-4E38-A506-09F677AFD40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42</a:t>
            </a:fld>
            <a:endParaRPr lang="ja-JP" altLang="en-US"/>
          </a:p>
        </p:txBody>
      </p:sp>
      <p:pic>
        <p:nvPicPr>
          <p:cNvPr id="14" name="Picture 13">
            <a:extLst>
              <a:ext uri="{FF2B5EF4-FFF2-40B4-BE49-F238E27FC236}">
                <a16:creationId xmlns:a16="http://schemas.microsoft.com/office/drawing/2014/main" id="{E080107A-C079-48C4-A828-BD4C60AE8FB1}"/>
              </a:ext>
            </a:extLst>
          </p:cNvPr>
          <p:cNvPicPr>
            <a:picLocks noChangeAspect="1"/>
          </p:cNvPicPr>
          <p:nvPr/>
        </p:nvPicPr>
        <p:blipFill>
          <a:blip r:embed="rId6"/>
          <a:srcRect t="541"/>
          <a:stretch>
            <a:fillRect/>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9" name="Rectangle: Rounded Corners 8">
            <a:extLst>
              <a:ext uri="{FF2B5EF4-FFF2-40B4-BE49-F238E27FC236}">
                <a16:creationId xmlns:a16="http://schemas.microsoft.com/office/drawing/2014/main" id="{1E4143EC-6EE0-43B8-A9AB-15FDE052D834}"/>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B25F8CD1-3FEB-4377-8549-75AB480775B4}"/>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
            <a:extLst>
              <a:ext uri="{FF2B5EF4-FFF2-40B4-BE49-F238E27FC236}">
                <a16:creationId xmlns:a16="http://schemas.microsoft.com/office/drawing/2014/main" id="{29AD8BCF-00A5-41CB-BE17-C9E4E10EF790}"/>
              </a:ext>
            </a:extLst>
          </p:cNvPr>
          <p:cNvSpPr/>
          <p:nvPr/>
        </p:nvSpPr>
        <p:spPr>
          <a:xfrm>
            <a:off x="5576552" y="128254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44915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882259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23">
            <a:extLst>
              <a:ext uri="{FF2B5EF4-FFF2-40B4-BE49-F238E27FC236}">
                <a16:creationId xmlns:a16="http://schemas.microsoft.com/office/drawing/2014/main" id="{21F9B81B-8F3C-4292-A154-CCA5577209EF}"/>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43</a:t>
            </a:fld>
            <a:endParaRPr lang="ja-JP" altLang="en-US"/>
          </a:p>
        </p:txBody>
      </p:sp>
      <p:sp>
        <p:nvSpPr>
          <p:cNvPr id="11" name="TextBox 10">
            <a:extLst>
              <a:ext uri="{FF2B5EF4-FFF2-40B4-BE49-F238E27FC236}">
                <a16:creationId xmlns:a16="http://schemas.microsoft.com/office/drawing/2014/main" id="{F0F0538B-CA8B-4DFE-9995-629807546D7F}"/>
              </a:ext>
            </a:extLst>
          </p:cNvPr>
          <p:cNvSpPr txBox="1"/>
          <p:nvPr/>
        </p:nvSpPr>
        <p:spPr>
          <a:xfrm>
            <a:off x="5576552" y="1231714"/>
            <a:ext cx="6278451" cy="736805"/>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ここまでインターネットにはさまざまな危険が存在していることを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紹介してきました。自分や周囲の人を守るためにはどうすればよいか、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具体的な対処方法について、パート３で学んでいきましょう。</a:t>
            </a:r>
          </a:p>
        </p:txBody>
      </p:sp>
      <p:pic>
        <p:nvPicPr>
          <p:cNvPr id="21" name="Picture 20">
            <a:extLst>
              <a:ext uri="{FF2B5EF4-FFF2-40B4-BE49-F238E27FC236}">
                <a16:creationId xmlns:a16="http://schemas.microsoft.com/office/drawing/2014/main" id="{B8DA99B8-F7C5-4A11-9B4D-DCB258753E47}"/>
              </a:ext>
            </a:extLst>
          </p:cNvPr>
          <p:cNvPicPr>
            <a:picLocks noChangeAspect="1"/>
          </p:cNvPicPr>
          <p:nvPr/>
        </p:nvPicPr>
        <p:blipFill rotWithShape="1">
          <a:blip r:embed="rId6"/>
          <a:srcRect t="541" r="541"/>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grpSp>
        <p:nvGrpSpPr>
          <p:cNvPr id="7" name="Group 6">
            <a:extLst>
              <a:ext uri="{FF2B5EF4-FFF2-40B4-BE49-F238E27FC236}">
                <a16:creationId xmlns:a16="http://schemas.microsoft.com/office/drawing/2014/main" id="{55DD8F72-D7F6-50F0-7F9E-662662D7DE01}"/>
              </a:ext>
            </a:extLst>
          </p:cNvPr>
          <p:cNvGrpSpPr/>
          <p:nvPr/>
        </p:nvGrpSpPr>
        <p:grpSpPr>
          <a:xfrm>
            <a:off x="0" y="4940300"/>
            <a:ext cx="12192000" cy="1409700"/>
            <a:chOff x="0" y="4876800"/>
            <a:chExt cx="12192000" cy="1409700"/>
          </a:xfrm>
        </p:grpSpPr>
        <p:sp>
          <p:nvSpPr>
            <p:cNvPr id="8" name="Rectangle 7">
              <a:extLst>
                <a:ext uri="{FF2B5EF4-FFF2-40B4-BE49-F238E27FC236}">
                  <a16:creationId xmlns:a16="http://schemas.microsoft.com/office/drawing/2014/main" id="{C1ACB7A4-BA6A-D8CC-47A7-C3DA6C3085D0}"/>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9" name="Rectangle 8">
              <a:extLst>
                <a:ext uri="{FF2B5EF4-FFF2-40B4-BE49-F238E27FC236}">
                  <a16:creationId xmlns:a16="http://schemas.microsoft.com/office/drawing/2014/main" id="{B42180EA-4B72-7E84-2F00-597A074B1D00}"/>
                </a:ext>
              </a:extLst>
            </p:cNvPr>
            <p:cNvSpPr/>
            <p:nvPr/>
          </p:nvSpPr>
          <p:spPr>
            <a:xfrm>
              <a:off x="566487" y="5359397"/>
              <a:ext cx="11288516" cy="763488"/>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PART3</a:t>
              </a: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では、情報を発信する際にトラブルに巻きこまれないための具体的な行動と、巻き込まれた時の対処法を伝えましょう。</a:t>
              </a:r>
              <a:endPar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自分の心がけだけでなく、フィルタリングや家庭でのルール作りが大切であることを、こどもにも理解してもらいましょう。</a:t>
              </a:r>
              <a:endPar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F090F3E3-48AF-5F23-72AB-6B75FCCAF4DC}"/>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E605BC49-C313-AB91-5EF3-A78E1364CDFC}"/>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2D4EAF94-B0A8-B81F-68F0-5CFC559BBEE9}"/>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29BB0246-05D0-C8D0-CA6A-9EC0A094FB00}"/>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D48F0908-1D92-B5DB-DD2C-6B31701EA365}"/>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2872F064-EB57-4A49-ACCD-925D41CE3804}"/>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21690819-CF42-4BF1-85A4-78B9556F2B6E}"/>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2" name="Rectangle: Rounded Corners 1">
            <a:extLst>
              <a:ext uri="{FF2B5EF4-FFF2-40B4-BE49-F238E27FC236}">
                <a16:creationId xmlns:a16="http://schemas.microsoft.com/office/drawing/2014/main" id="{D18EA0F2-33EF-41BB-8F87-631CDF77BA2B}"/>
              </a:ext>
            </a:extLst>
          </p:cNvPr>
          <p:cNvSpPr/>
          <p:nvPr/>
        </p:nvSpPr>
        <p:spPr>
          <a:xfrm>
            <a:off x="5576552" y="200897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18607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959394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E353F439-EE3C-4668-AF81-8B0781AEDA75}"/>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44</a:t>
            </a:fld>
            <a:endParaRPr lang="ja-JP" altLang="en-US"/>
          </a:p>
        </p:txBody>
      </p:sp>
      <p:sp>
        <p:nvSpPr>
          <p:cNvPr id="9" name="TextBox 8">
            <a:extLst>
              <a:ext uri="{FF2B5EF4-FFF2-40B4-BE49-F238E27FC236}">
                <a16:creationId xmlns:a16="http://schemas.microsoft.com/office/drawing/2014/main" id="{AF09173A-968A-4A10-91EF-41C4C80E7008}"/>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自分や周囲の人をトラブルから守る具体的な対策についてです。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空欄の答えを考えてみましょう。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15" name="Picture 14">
            <a:extLst>
              <a:ext uri="{FF2B5EF4-FFF2-40B4-BE49-F238E27FC236}">
                <a16:creationId xmlns:a16="http://schemas.microsoft.com/office/drawing/2014/main" id="{5C4B7938-C8A2-4089-964C-8BB2F7A288C4}"/>
              </a:ext>
            </a:extLst>
          </p:cNvPr>
          <p:cNvPicPr>
            <a:picLocks noChangeAspect="1"/>
          </p:cNvPicPr>
          <p:nvPr/>
        </p:nvPicPr>
        <p:blipFill>
          <a:blip r:embed="rId6"/>
          <a:srcRect t="541"/>
          <a:stretch>
            <a:fillRect/>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10" name="Rectangle: Rounded Corners 9">
            <a:extLst>
              <a:ext uri="{FF2B5EF4-FFF2-40B4-BE49-F238E27FC236}">
                <a16:creationId xmlns:a16="http://schemas.microsoft.com/office/drawing/2014/main" id="{A3DF7CBD-6D15-45C8-B393-1B17C05606E9}"/>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75D48D91-4DFC-4BB6-B699-976B0DEE3FCE}"/>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Rounded Corners 1">
            <a:extLst>
              <a:ext uri="{FF2B5EF4-FFF2-40B4-BE49-F238E27FC236}">
                <a16:creationId xmlns:a16="http://schemas.microsoft.com/office/drawing/2014/main" id="{DBF56A21-5566-43B4-808F-97CF027663F5}"/>
              </a:ext>
            </a:extLst>
          </p:cNvPr>
          <p:cNvSpPr/>
          <p:nvPr/>
        </p:nvSpPr>
        <p:spPr>
          <a:xfrm>
            <a:off x="5576552" y="175044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97164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036908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23">
            <a:extLst>
              <a:ext uri="{FF2B5EF4-FFF2-40B4-BE49-F238E27FC236}">
                <a16:creationId xmlns:a16="http://schemas.microsoft.com/office/drawing/2014/main" id="{719ADE3D-A351-47BE-8FBA-3D395CE5D782}"/>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45</a:t>
            </a:fld>
            <a:endParaRPr lang="ja-JP" altLang="en-US"/>
          </a:p>
        </p:txBody>
      </p:sp>
      <p:sp>
        <p:nvSpPr>
          <p:cNvPr id="11" name="TextBox 10">
            <a:extLst>
              <a:ext uri="{FF2B5EF4-FFF2-40B4-BE49-F238E27FC236}">
                <a16:creationId xmlns:a16="http://schemas.microsoft.com/office/drawing/2014/main" id="{703D1E0E-8A14-4082-9EA7-17F544368B53}"/>
              </a:ext>
            </a:extLst>
          </p:cNvPr>
          <p:cNvSpPr txBox="1"/>
          <p:nvPr/>
        </p:nvSpPr>
        <p:spPr>
          <a:xfrm>
            <a:off x="5576552" y="1231714"/>
            <a:ext cx="6278451" cy="995337"/>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自分や周囲の人を危険から守るために、</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情報の発信時の注意</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B</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トラブルへの対応</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の</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つに分けてみていきましょう。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21" name="Picture 20">
            <a:extLst>
              <a:ext uri="{FF2B5EF4-FFF2-40B4-BE49-F238E27FC236}">
                <a16:creationId xmlns:a16="http://schemas.microsoft.com/office/drawing/2014/main" id="{1CE29FD8-CE68-4B5F-93B6-58509B01BFF0}"/>
              </a:ext>
            </a:extLst>
          </p:cNvPr>
          <p:cNvPicPr>
            <a:picLocks noChangeAspect="1"/>
          </p:cNvPicPr>
          <p:nvPr/>
        </p:nvPicPr>
        <p:blipFill rotWithShape="1">
          <a:blip r:embed="rId6"/>
          <a:srcRect t="541" r="541"/>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5" name="Rectangle: Rounded Corners 4">
            <a:extLst>
              <a:ext uri="{FF2B5EF4-FFF2-40B4-BE49-F238E27FC236}">
                <a16:creationId xmlns:a16="http://schemas.microsoft.com/office/drawing/2014/main" id="{ED827B65-A810-81AB-4AE9-4BCFAB0DE7E3}"/>
              </a:ext>
            </a:extLst>
          </p:cNvPr>
          <p:cNvSpPr/>
          <p:nvPr/>
        </p:nvSpPr>
        <p:spPr>
          <a:xfrm>
            <a:off x="5576552" y="226751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7" name="Group 6">
            <a:extLst>
              <a:ext uri="{FF2B5EF4-FFF2-40B4-BE49-F238E27FC236}">
                <a16:creationId xmlns:a16="http://schemas.microsoft.com/office/drawing/2014/main" id="{E1B7670B-53C0-B98A-6D10-43D34A83CE99}"/>
              </a:ext>
            </a:extLst>
          </p:cNvPr>
          <p:cNvGrpSpPr/>
          <p:nvPr/>
        </p:nvGrpSpPr>
        <p:grpSpPr>
          <a:xfrm>
            <a:off x="0" y="4940300"/>
            <a:ext cx="12192000" cy="1409700"/>
            <a:chOff x="0" y="4876800"/>
            <a:chExt cx="12192000" cy="1409700"/>
          </a:xfrm>
        </p:grpSpPr>
        <p:sp>
          <p:nvSpPr>
            <p:cNvPr id="8" name="Rectangle 7">
              <a:extLst>
                <a:ext uri="{FF2B5EF4-FFF2-40B4-BE49-F238E27FC236}">
                  <a16:creationId xmlns:a16="http://schemas.microsoft.com/office/drawing/2014/main" id="{67207E0D-1578-2946-8903-51F63DD9E1E9}"/>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9" name="Rectangle 8">
              <a:extLst>
                <a:ext uri="{FF2B5EF4-FFF2-40B4-BE49-F238E27FC236}">
                  <a16:creationId xmlns:a16="http://schemas.microsoft.com/office/drawing/2014/main" id="{A01C222F-3DDD-E3D1-F383-BDB79B040118}"/>
                </a:ext>
              </a:extLst>
            </p:cNvPr>
            <p:cNvSpPr/>
            <p:nvPr/>
          </p:nvSpPr>
          <p:spPr>
            <a:xfrm>
              <a:off x="566487" y="5328335"/>
              <a:ext cx="11059026" cy="764266"/>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発信時の注意では、誰もが被害者にも加害者にもなりうる事例を紹介しています。トラブルに巻き込まれないよう注意するだけではなく、自分もトラブルを起こしてしまう可能性があることを理解してもらうことが重要です。</a:t>
              </a:r>
              <a:endParaRPr lang="en-US" altLang="ja-JP" sz="1600" b="1" strike="sngStrike"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3DBF084F-0793-68A2-D392-70E4DC2B4C35}"/>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F5B9E9D3-4804-8268-BC84-671A1665F52F}"/>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955DB276-15E4-6354-BE4A-FC1AE39171EC}"/>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32B8FEFA-F63A-5EE0-5F8E-91E5F9B16EBC}"/>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737E1D37-D402-16D7-0448-38FB88E3DDD6}"/>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4D7BC66E-3BA6-4234-90E6-0012C99056B7}"/>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66A317C-C0E5-4BAE-871B-5C9663EA7AAB}"/>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37860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049000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23">
            <a:extLst>
              <a:ext uri="{FF2B5EF4-FFF2-40B4-BE49-F238E27FC236}">
                <a16:creationId xmlns:a16="http://schemas.microsoft.com/office/drawing/2014/main" id="{42D51F39-3D56-4E80-962C-1C46951BF8D8}"/>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46</a:t>
            </a:fld>
            <a:endParaRPr lang="ja-JP" altLang="en-US"/>
          </a:p>
        </p:txBody>
      </p:sp>
      <p:sp>
        <p:nvSpPr>
          <p:cNvPr id="9" name="TextBox 8">
            <a:extLst>
              <a:ext uri="{FF2B5EF4-FFF2-40B4-BE49-F238E27FC236}">
                <a16:creationId xmlns:a16="http://schemas.microsoft.com/office/drawing/2014/main" id="{DEDAD895-3F5E-42FC-8AAD-703A641F7126}"/>
              </a:ext>
            </a:extLst>
          </p:cNvPr>
          <p:cNvSpPr txBox="1"/>
          <p:nvPr/>
        </p:nvSpPr>
        <p:spPr>
          <a:xfrm>
            <a:off x="5576552" y="94314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発信時の注意の１つめです。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自分の身を守るために、知らない人とは気軽に会わないこと、</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後で後悔しそうな自分の弱みや写真を送らないことが重要です。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インターネットでやり取りしている人から「今度会って話そう」と誘われて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います。しかし、インターネットで知り合った相手は、年齢・性別を偽って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いたり、実際には悪意のある人物である可能性も。会ってよいのは</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信頼できる人だけ。</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また、一度送った写真や情報は悪用されるリスクもあります。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プライベートな写真や個人情報が流出すると、それがネット上で拡散され、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取り返しのつかないことになる可能性があります。</a:t>
            </a:r>
          </a:p>
        </p:txBody>
      </p:sp>
      <p:pic>
        <p:nvPicPr>
          <p:cNvPr id="21" name="Picture 20">
            <a:extLst>
              <a:ext uri="{FF2B5EF4-FFF2-40B4-BE49-F238E27FC236}">
                <a16:creationId xmlns:a16="http://schemas.microsoft.com/office/drawing/2014/main" id="{A116557A-848B-444C-A422-9DF0F375D759}"/>
              </a:ext>
            </a:extLst>
          </p:cNvPr>
          <p:cNvPicPr>
            <a:picLocks noChangeAspect="1"/>
          </p:cNvPicPr>
          <p:nvPr/>
        </p:nvPicPr>
        <p:blipFill rotWithShape="1">
          <a:blip r:embed="rId6"/>
          <a:srcRect t="541" r="541"/>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5" name="Rectangle: Rounded Corners 4">
            <a:extLst>
              <a:ext uri="{FF2B5EF4-FFF2-40B4-BE49-F238E27FC236}">
                <a16:creationId xmlns:a16="http://schemas.microsoft.com/office/drawing/2014/main" id="{09475768-10BD-F816-FE8F-7EA3344DCC56}"/>
              </a:ext>
            </a:extLst>
          </p:cNvPr>
          <p:cNvSpPr/>
          <p:nvPr/>
        </p:nvSpPr>
        <p:spPr>
          <a:xfrm>
            <a:off x="5576552" y="404720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7" name="Group 6">
            <a:extLst>
              <a:ext uri="{FF2B5EF4-FFF2-40B4-BE49-F238E27FC236}">
                <a16:creationId xmlns:a16="http://schemas.microsoft.com/office/drawing/2014/main" id="{878F28F6-2D98-26EC-676E-4673956922A1}"/>
              </a:ext>
            </a:extLst>
          </p:cNvPr>
          <p:cNvGrpSpPr/>
          <p:nvPr/>
        </p:nvGrpSpPr>
        <p:grpSpPr>
          <a:xfrm>
            <a:off x="0" y="4940300"/>
            <a:ext cx="12192000" cy="1409700"/>
            <a:chOff x="0" y="4876800"/>
            <a:chExt cx="12192000" cy="1409700"/>
          </a:xfrm>
        </p:grpSpPr>
        <p:sp>
          <p:nvSpPr>
            <p:cNvPr id="10" name="Rectangle 9">
              <a:extLst>
                <a:ext uri="{FF2B5EF4-FFF2-40B4-BE49-F238E27FC236}">
                  <a16:creationId xmlns:a16="http://schemas.microsoft.com/office/drawing/2014/main" id="{F04E14A3-D06A-8240-5CFF-82D725E93D01}"/>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42FFD65B-64A9-BC4F-A8F6-1C48B4D49D08}"/>
                </a:ext>
              </a:extLst>
            </p:cNvPr>
            <p:cNvSpPr/>
            <p:nvPr/>
          </p:nvSpPr>
          <p:spPr>
            <a:xfrm>
              <a:off x="566487" y="5328335"/>
              <a:ext cx="11059026" cy="646331"/>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「知らない人とは会わない」をただの注意で終わらせないよう、「どこまでが知らない人なのか？」</a:t>
              </a:r>
              <a:b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「信頼できる人とはだれか？」など、より深く考える時間をつくってみましょう。</a:t>
              </a:r>
              <a:endPar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F2C12472-C877-FE9B-439A-C57A637BED75}"/>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CB7BF6DE-17A6-F15D-3CB0-651B7E79BF90}"/>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1B81C230-9E67-C221-AD42-7FDFFC0BF4CB}"/>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E3D5B245-B3CB-3FC7-CA65-D26EB544866B}"/>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BBF2224F-1F38-DC4E-03F4-7465F9A7E1BB}"/>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9BD1905-4879-4B19-A26D-160CFAED7B1F}"/>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A26D4E29-F554-494E-841B-681BE7E868C5}"/>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2219007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6743261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6EE23C02-ACD8-4DAA-8F42-04C1E7557BE5}"/>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P39)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47</a:t>
            </a:fld>
            <a:endParaRPr lang="ja-JP" altLang="en-US"/>
          </a:p>
        </p:txBody>
      </p:sp>
      <p:sp>
        <p:nvSpPr>
          <p:cNvPr id="11" name="TextBox 10">
            <a:extLst>
              <a:ext uri="{FF2B5EF4-FFF2-40B4-BE49-F238E27FC236}">
                <a16:creationId xmlns:a16="http://schemas.microsoft.com/office/drawing/2014/main" id="{B88C39B1-E758-409B-A46A-7B9D649233FC}"/>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上で悪口を投稿するとどうなるでしょうか？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特定の人物やグループに対して悪口を</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で広めることは名誉毀損罪や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侮辱罪などに問われたり、高額の慰謝料を請求されたりすることが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あります。また匿名で投稿したとしても発信者を特定することができます。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匿名の投稿や拡散しただけでも罪に問われるので注意しましょう。</a:t>
            </a:r>
          </a:p>
        </p:txBody>
      </p:sp>
      <p:pic>
        <p:nvPicPr>
          <p:cNvPr id="15" name="Picture 14">
            <a:extLst>
              <a:ext uri="{FF2B5EF4-FFF2-40B4-BE49-F238E27FC236}">
                <a16:creationId xmlns:a16="http://schemas.microsoft.com/office/drawing/2014/main" id="{15DA68EB-4BA8-4DFE-A698-A2C621DC8D70}"/>
              </a:ext>
            </a:extLst>
          </p:cNvPr>
          <p:cNvPicPr>
            <a:picLocks noChangeAspect="1"/>
          </p:cNvPicPr>
          <p:nvPr/>
        </p:nvPicPr>
        <p:blipFill rotWithShape="1">
          <a:blip r:embed="rId6"/>
          <a:srcRect t="539" r="541" b="540"/>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5" name="Rectangle: Rounded Corners 4">
            <a:extLst>
              <a:ext uri="{FF2B5EF4-FFF2-40B4-BE49-F238E27FC236}">
                <a16:creationId xmlns:a16="http://schemas.microsoft.com/office/drawing/2014/main" id="{47BC2F80-B10F-D3DA-9789-88F1BE86E9F1}"/>
              </a:ext>
            </a:extLst>
          </p:cNvPr>
          <p:cNvSpPr/>
          <p:nvPr/>
        </p:nvSpPr>
        <p:spPr>
          <a:xfrm>
            <a:off x="5576552" y="30466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56A73BFD-3EC9-484A-A40D-746E163E3B25}"/>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5E1A1A69-A599-47BC-975F-08C5CBFB43D5}"/>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1296743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8911334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A579E8BD-816F-4640-B3D9-EB8DE1B406A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P40)</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48</a:t>
            </a:fld>
            <a:endParaRPr lang="ja-JP" altLang="en-US"/>
          </a:p>
        </p:txBody>
      </p:sp>
      <p:sp>
        <p:nvSpPr>
          <p:cNvPr id="9" name="TextBox 8">
            <a:extLst>
              <a:ext uri="{FF2B5EF4-FFF2-40B4-BE49-F238E27FC236}">
                <a16:creationId xmlns:a16="http://schemas.microsoft.com/office/drawing/2014/main" id="{B84B5E76-05BF-467F-ACDD-337367705901}"/>
              </a:ext>
            </a:extLst>
          </p:cNvPr>
          <p:cNvSpPr txBox="1"/>
          <p:nvPr/>
        </p:nvSpPr>
        <p:spPr>
          <a:xfrm>
            <a:off x="5576552" y="94314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写真やイラスト、音楽などを公開するときには著作権や肖像権に注意する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写真やイラスト、音楽などを公開するときには著作権や肖像権に注意する</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必要があります。</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例えば、体育祭の</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シャツに人気のイラストをコピーして使おうとしました。</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しかし、イラストを権利者の許可を得ずにコピー・公開することは</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著作権侵害にあたります。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また、写真に写っている人には肖像権があるため、ネットや</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公開・投稿する場合、写真に写っている本人の許可が必要になります。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許可なく撮影した写真などを</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などに投稿するのはやめましょう。</a:t>
            </a:r>
          </a:p>
        </p:txBody>
      </p:sp>
      <p:pic>
        <p:nvPicPr>
          <p:cNvPr id="14" name="Picture 13">
            <a:extLst>
              <a:ext uri="{FF2B5EF4-FFF2-40B4-BE49-F238E27FC236}">
                <a16:creationId xmlns:a16="http://schemas.microsoft.com/office/drawing/2014/main" id="{D03475A9-3538-4822-AAFD-0597A2351DD0}"/>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5" name="Rectangle: Rounded Corners 4">
            <a:extLst>
              <a:ext uri="{FF2B5EF4-FFF2-40B4-BE49-F238E27FC236}">
                <a16:creationId xmlns:a16="http://schemas.microsoft.com/office/drawing/2014/main" id="{A647BA12-8550-BC58-B667-D4D4315EC9FF}"/>
              </a:ext>
            </a:extLst>
          </p:cNvPr>
          <p:cNvSpPr/>
          <p:nvPr/>
        </p:nvSpPr>
        <p:spPr>
          <a:xfrm>
            <a:off x="5576552" y="385736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A351CDDE-9AD9-4A6C-9EDF-AE0572126F6E}"/>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CF244261-448C-40C4-9DFF-0B1315249263}"/>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3484952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D3482946-342D-F1C0-3747-5106265A40C7}"/>
              </a:ext>
            </a:extLst>
          </p:cNvPr>
          <p:cNvGraphicFramePr>
            <a:graphicFrameLocks noChangeAspect="1"/>
          </p:cNvGraphicFramePr>
          <p:nvPr>
            <p:custDataLst>
              <p:tags r:id="rId1"/>
            </p:custDataLst>
            <p:extLst>
              <p:ext uri="{D42A27DB-BD31-4B8C-83A1-F6EECF244321}">
                <p14:modId xmlns:p14="http://schemas.microsoft.com/office/powerpoint/2010/main" val="2655124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4" name="think-cell data - do not delete" hidden="1">
                        <a:extLst>
                          <a:ext uri="{FF2B5EF4-FFF2-40B4-BE49-F238E27FC236}">
                            <a16:creationId xmlns:a16="http://schemas.microsoft.com/office/drawing/2014/main" id="{D3482946-342D-F1C0-3747-5106265A40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171DC0F5-F93B-6881-0D03-D4FF466E0FD2}"/>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a:t>
            </a:fld>
            <a:endParaRPr lang="ja-JP" altLang="en-US"/>
          </a:p>
        </p:txBody>
      </p:sp>
      <p:sp>
        <p:nvSpPr>
          <p:cNvPr id="51" name="Title 21">
            <a:extLst>
              <a:ext uri="{FF2B5EF4-FFF2-40B4-BE49-F238E27FC236}">
                <a16:creationId xmlns:a16="http://schemas.microsoft.com/office/drawing/2014/main" id="{75DBD635-3026-9BE2-092B-D3FFAF5FE422}"/>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教材のゴールと伝えたいメッセ</a:t>
            </a:r>
            <a:r>
              <a:rPr lang="ja-JP" altLang="en-US" sz="2800" b="1" spc="0">
                <a:latin typeface="Trebuchet MS" panose="020B0603020202020204" pitchFamily="34" charset="0"/>
              </a:rPr>
              <a:t>ージ</a:t>
            </a:r>
            <a:endParaRPr lang="ja-JP" altLang="en-US" sz="2800" b="1" spc="0" dirty="0">
              <a:latin typeface="Trebuchet MS" panose="020B0603020202020204" pitchFamily="34" charset="0"/>
            </a:endParaRPr>
          </a:p>
        </p:txBody>
      </p:sp>
      <p:sp>
        <p:nvSpPr>
          <p:cNvPr id="7" name="正方形/長方形 31">
            <a:extLst>
              <a:ext uri="{FF2B5EF4-FFF2-40B4-BE49-F238E27FC236}">
                <a16:creationId xmlns:a16="http://schemas.microsoft.com/office/drawing/2014/main" id="{715FDB65-8EFE-206D-C500-5BE59F944F18}"/>
              </a:ext>
            </a:extLst>
          </p:cNvPr>
          <p:cNvSpPr/>
          <p:nvPr/>
        </p:nvSpPr>
        <p:spPr bwMode="gray">
          <a:xfrm>
            <a:off x="1491278" y="1780080"/>
            <a:ext cx="9003665" cy="543675"/>
          </a:xfrm>
          <a:prstGeom prst="roundRect">
            <a:avLst>
              <a:gd name="adj" fmla="val 9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buClrTx/>
              <a:buSzTx/>
              <a:buFontTx/>
              <a:buNone/>
              <a:tabLst/>
              <a:defRPr/>
            </a:pPr>
            <a:endParaRPr kumimoji="1" lang="ja-JP" altLang="en-US" sz="2500" b="1" i="0" u="none" strike="noStrike" kern="1200" cap="none" spc="0" normalizeH="0" baseline="0" noProof="0">
              <a:ln>
                <a:noFill/>
              </a:ln>
              <a:solidFill>
                <a:srgbClr val="FF862C"/>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4" name="テキスト ボックス 23">
            <a:extLst>
              <a:ext uri="{FF2B5EF4-FFF2-40B4-BE49-F238E27FC236}">
                <a16:creationId xmlns:a16="http://schemas.microsoft.com/office/drawing/2014/main" id="{DFC48983-55C2-6E05-1457-55CBC4CCD021}"/>
              </a:ext>
            </a:extLst>
          </p:cNvPr>
          <p:cNvSpPr txBox="1"/>
          <p:nvPr/>
        </p:nvSpPr>
        <p:spPr bwMode="gray">
          <a:xfrm>
            <a:off x="1" y="1507067"/>
            <a:ext cx="12192000" cy="646520"/>
          </a:xfrm>
          <a:prstGeom prst="rect">
            <a:avLst/>
          </a:prstGeom>
          <a:solidFill>
            <a:srgbClr val="FFD18D"/>
          </a:solidFill>
        </p:spPr>
        <p:txBody>
          <a:bodyPr vert="horz" wrap="square" lIns="0" tIns="0" rIns="0" bIns="0" rtlCol="0" anchor="ctr">
            <a:noAutofit/>
          </a:bodyPr>
          <a:lstStyle>
            <a:defPPr>
              <a:defRPr lang="en-US"/>
            </a:defPPr>
            <a:lvl1pPr marR="0" lvl="0" indent="0" defTabSz="914385" fontAlgn="auto">
              <a:spcBef>
                <a:spcPts val="0"/>
              </a:spcBef>
              <a:buClrTx/>
              <a:buSzTx/>
              <a:buFontTx/>
              <a:buNone/>
              <a:tabLst>
                <a:tab pos="265113" algn="l"/>
              </a:tabLst>
              <a:defRPr kumimoji="1" sz="2000">
                <a:solidFill>
                  <a:schemeClr val="accent1"/>
                </a:solidFill>
                <a:latin typeface="Trebuchet MS" panose="020B0603020202020204" pitchFamily="34" charset="0"/>
                <a:ea typeface="Meiryo UI" panose="020B0604030504040204" pitchFamily="50" charset="-128"/>
                <a:cs typeface="+mj-cs"/>
              </a:defRPr>
            </a:lvl1pPr>
          </a:lstStyle>
          <a:p>
            <a:pPr marL="1074738">
              <a:tabLst>
                <a:tab pos="901700" algn="l"/>
              </a:tabLst>
            </a:pPr>
            <a:r>
              <a:rPr lang="ja-JP" altLang="en-US" sz="2400" b="1" spc="33">
                <a:solidFill>
                  <a:srgbClr val="3C3C3C"/>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rPr>
              <a:t>新しいデジタル技術や課題にも柔軟に対応できる</a:t>
            </a:r>
          </a:p>
        </p:txBody>
      </p:sp>
      <p:sp>
        <p:nvSpPr>
          <p:cNvPr id="16" name="Oval 20">
            <a:extLst>
              <a:ext uri="{FF2B5EF4-FFF2-40B4-BE49-F238E27FC236}">
                <a16:creationId xmlns:a16="http://schemas.microsoft.com/office/drawing/2014/main" id="{850912F9-78B2-52F1-EFA2-CB7E198C3D1B}"/>
              </a:ext>
            </a:extLst>
          </p:cNvPr>
          <p:cNvSpPr>
            <a:spLocks noChangeAspect="1" noChangeArrowheads="1"/>
          </p:cNvSpPr>
          <p:nvPr/>
        </p:nvSpPr>
        <p:spPr bwMode="gray">
          <a:xfrm>
            <a:off x="566487" y="162077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3</a:t>
            </a:r>
            <a:endParaRPr lang="ja-JP" altLang="en-US" sz="2000">
              <a:solidFill>
                <a:srgbClr val="FFFFFF"/>
              </a:solidFill>
              <a:latin typeface="BIZ UDPゴシック" panose="020B0400000000000000" pitchFamily="50" charset="-128"/>
              <a:ea typeface="BIZ UDPゴシック" panose="020B0400000000000000" pitchFamily="50" charset="-128"/>
            </a:endParaRPr>
          </a:p>
        </p:txBody>
      </p:sp>
      <p:sp>
        <p:nvSpPr>
          <p:cNvPr id="19" name="Rectangle 18">
            <a:extLst>
              <a:ext uri="{FF2B5EF4-FFF2-40B4-BE49-F238E27FC236}">
                <a16:creationId xmlns:a16="http://schemas.microsoft.com/office/drawing/2014/main" id="{6AB8DD5C-F580-B8E5-C923-4A7B2CFE7D3F}"/>
              </a:ext>
            </a:extLst>
          </p:cNvPr>
          <p:cNvSpPr/>
          <p:nvPr/>
        </p:nvSpPr>
        <p:spPr bwMode="gray">
          <a:xfrm>
            <a:off x="1" y="2775818"/>
            <a:ext cx="12192000" cy="324964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20" name="Straight Connector 19">
            <a:extLst>
              <a:ext uri="{FF2B5EF4-FFF2-40B4-BE49-F238E27FC236}">
                <a16:creationId xmlns:a16="http://schemas.microsoft.com/office/drawing/2014/main" id="{FB2A8F15-7830-7053-259B-D24BE34C0721}"/>
              </a:ext>
            </a:extLst>
          </p:cNvPr>
          <p:cNvCxnSpPr>
            <a:cxnSpLocks/>
          </p:cNvCxnSpPr>
          <p:nvPr/>
        </p:nvCxnSpPr>
        <p:spPr bwMode="gray">
          <a:xfrm>
            <a:off x="0" y="2775818"/>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F120C5-364B-3CE1-4FB3-D1EBBC13BFF0}"/>
              </a:ext>
            </a:extLst>
          </p:cNvPr>
          <p:cNvCxnSpPr>
            <a:cxnSpLocks/>
          </p:cNvCxnSpPr>
          <p:nvPr/>
        </p:nvCxnSpPr>
        <p:spPr bwMode="gray">
          <a:xfrm>
            <a:off x="0" y="6025462"/>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sp>
        <p:nvSpPr>
          <p:cNvPr id="22" name="正方形/長方形 31">
            <a:extLst>
              <a:ext uri="{FF2B5EF4-FFF2-40B4-BE49-F238E27FC236}">
                <a16:creationId xmlns:a16="http://schemas.microsoft.com/office/drawing/2014/main" id="{5D44C5D4-1AC7-5BD7-4B8D-A1B278EA8F7A}"/>
              </a:ext>
            </a:extLst>
          </p:cNvPr>
          <p:cNvSpPr/>
          <p:nvPr/>
        </p:nvSpPr>
        <p:spPr bwMode="gray">
          <a:xfrm>
            <a:off x="566487" y="2533650"/>
            <a:ext cx="2697414" cy="484336"/>
          </a:xfrm>
          <a:prstGeom prst="roundRect">
            <a:avLst>
              <a:gd name="adj" fmla="val 96667"/>
            </a:avLst>
          </a:prstGeom>
          <a:solidFill>
            <a:srgbClr val="FFFFFF"/>
          </a:solidFill>
          <a:ln w="28575" cap="flat" cmpd="sng" algn="ctr">
            <a:solidFill>
              <a:srgbClr val="FFD18D"/>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91440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伝えたいメッセージ</a:t>
            </a:r>
          </a:p>
        </p:txBody>
      </p:sp>
      <p:cxnSp>
        <p:nvCxnSpPr>
          <p:cNvPr id="23" name="直線コネクタ 26">
            <a:extLst>
              <a:ext uri="{FF2B5EF4-FFF2-40B4-BE49-F238E27FC236}">
                <a16:creationId xmlns:a16="http://schemas.microsoft.com/office/drawing/2014/main" id="{06AF4FDB-5241-8FB0-B9C2-C43895EDD8EC}"/>
              </a:ext>
            </a:extLst>
          </p:cNvPr>
          <p:cNvCxnSpPr>
            <a:cxnSpLocks/>
          </p:cNvCxnSpPr>
          <p:nvPr/>
        </p:nvCxnSpPr>
        <p:spPr bwMode="gray">
          <a:xfrm>
            <a:off x="939047" y="3667747"/>
            <a:ext cx="7671553"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4" name="直線コネクタ 23">
            <a:extLst>
              <a:ext uri="{FF2B5EF4-FFF2-40B4-BE49-F238E27FC236}">
                <a16:creationId xmlns:a16="http://schemas.microsoft.com/office/drawing/2014/main" id="{BED44292-9A53-453E-35D2-BEC58B78F8FE}"/>
              </a:ext>
            </a:extLst>
          </p:cNvPr>
          <p:cNvCxnSpPr>
            <a:cxnSpLocks/>
          </p:cNvCxnSpPr>
          <p:nvPr/>
        </p:nvCxnSpPr>
        <p:spPr bwMode="gray">
          <a:xfrm>
            <a:off x="7289647" y="4974328"/>
            <a:ext cx="3048153"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5" name="直線コネクタ 23">
            <a:extLst>
              <a:ext uri="{FF2B5EF4-FFF2-40B4-BE49-F238E27FC236}">
                <a16:creationId xmlns:a16="http://schemas.microsoft.com/office/drawing/2014/main" id="{F5516E01-DD02-7DED-D263-9086979CC7FE}"/>
              </a:ext>
            </a:extLst>
          </p:cNvPr>
          <p:cNvCxnSpPr>
            <a:cxnSpLocks/>
          </p:cNvCxnSpPr>
          <p:nvPr/>
        </p:nvCxnSpPr>
        <p:spPr bwMode="gray">
          <a:xfrm>
            <a:off x="939047" y="4135897"/>
            <a:ext cx="2760886"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6" name="直線コネクタ 23">
            <a:extLst>
              <a:ext uri="{FF2B5EF4-FFF2-40B4-BE49-F238E27FC236}">
                <a16:creationId xmlns:a16="http://schemas.microsoft.com/office/drawing/2014/main" id="{95B29713-0134-026D-AF6A-0A10308ACC72}"/>
              </a:ext>
            </a:extLst>
          </p:cNvPr>
          <p:cNvCxnSpPr>
            <a:cxnSpLocks/>
          </p:cNvCxnSpPr>
          <p:nvPr/>
        </p:nvCxnSpPr>
        <p:spPr bwMode="gray">
          <a:xfrm>
            <a:off x="939047" y="5414595"/>
            <a:ext cx="2058153" cy="0"/>
          </a:xfrm>
          <a:prstGeom prst="line">
            <a:avLst/>
          </a:prstGeom>
          <a:solidFill>
            <a:sysClr val="window" lastClr="FFFFFF"/>
          </a:solidFill>
          <a:ln w="149225" cap="flat" cmpd="sng" algn="ctr">
            <a:solidFill>
              <a:srgbClr val="F4EA66">
                <a:alpha val="90000"/>
              </a:srgbClr>
            </a:solidFill>
            <a:prstDash val="solid"/>
            <a:miter lim="800000"/>
          </a:ln>
          <a:effectLst/>
        </p:spPr>
      </p:cxnSp>
      <p:sp>
        <p:nvSpPr>
          <p:cNvPr id="27" name="テキスト ボックス 23">
            <a:extLst>
              <a:ext uri="{FF2B5EF4-FFF2-40B4-BE49-F238E27FC236}">
                <a16:creationId xmlns:a16="http://schemas.microsoft.com/office/drawing/2014/main" id="{126FEB5B-C177-760C-A2ED-7890D6C0629A}"/>
              </a:ext>
            </a:extLst>
          </p:cNvPr>
          <p:cNvSpPr txBox="1"/>
          <p:nvPr/>
        </p:nvSpPr>
        <p:spPr bwMode="gray">
          <a:xfrm>
            <a:off x="566487" y="3325859"/>
            <a:ext cx="11059026" cy="2149563"/>
          </a:xfrm>
          <a:prstGeom prst="rect">
            <a:avLst/>
          </a:prstGeom>
          <a:noFill/>
          <a:extLst>
            <a:ext uri="{909E8E84-426E-40DD-AFC4-6F175D3DCCD1}">
              <a14:hiddenFill xmlns:a14="http://schemas.microsoft.com/office/drawing/2010/main">
                <a:solidFill>
                  <a:srgbClr val="F2F2F2"/>
                </a:solidFill>
              </a14:hiddenFill>
            </a:ext>
          </a:extLst>
        </p:spPr>
        <p:txBody>
          <a:bodyPr vert="horz" wrap="square" lIns="0" tIns="0" rIns="0" bIns="0" rtlCol="0" anchor="t">
            <a:noAutofit/>
          </a:bodyPr>
          <a:lstStyle/>
          <a:p>
            <a:pPr marL="400050" lvl="1" indent="-400050" defTabSz="914385">
              <a:lnSpc>
                <a:spcPct val="120000"/>
              </a:lnSpc>
              <a:buClr>
                <a:srgbClr val="FF862C"/>
              </a:buClr>
              <a:buFont typeface="BIZ UDPゴシック" panose="020B0400000000000000" pitchFamily="50" charset="-128"/>
              <a:buChar char="●"/>
              <a:defRPr/>
            </a:pP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課題の背景にある、デジタル空間の特徴を理解することで、新しい課題にも、</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自主的に対応する力を身につけてもらう</a:t>
            </a:r>
          </a:p>
          <a:p>
            <a:pPr marL="515938" lvl="1" indent="-400050" defTabSz="914385">
              <a:lnSpc>
                <a:spcPct val="120000"/>
              </a:lnSpc>
              <a:buClr>
                <a:srgbClr val="FF862C"/>
              </a:buClr>
              <a:buFont typeface="BIZ UDPゴシック" panose="020B0400000000000000" pitchFamily="50" charset="-128"/>
              <a:buChar char="●"/>
              <a:defRPr/>
            </a:pPr>
            <a:endPar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400050" lvl="1" indent="-400050" defTabSz="914385">
              <a:lnSpc>
                <a:spcPct val="120000"/>
              </a:lnSpc>
              <a:buClr>
                <a:srgbClr val="FF862C"/>
              </a:buClr>
              <a:buFont typeface="BIZ UDPゴシック" panose="020B0400000000000000" pitchFamily="50" charset="-128"/>
              <a:buChar char="●"/>
              <a:defRPr/>
            </a:pP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デジタル技術は進化しつづけていることを知り、継続的に学ぶ必要性を</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理解してもらう</a:t>
            </a:r>
          </a:p>
        </p:txBody>
      </p:sp>
    </p:spTree>
    <p:extLst>
      <p:ext uri="{BB962C8B-B14F-4D97-AF65-F5344CB8AC3E}">
        <p14:creationId xmlns:p14="http://schemas.microsoft.com/office/powerpoint/2010/main" val="418473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857788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23">
            <a:extLst>
              <a:ext uri="{FF2B5EF4-FFF2-40B4-BE49-F238E27FC236}">
                <a16:creationId xmlns:a16="http://schemas.microsoft.com/office/drawing/2014/main" id="{9E21149E-D97F-4D2E-A91A-8885AA8BE462}"/>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P41)</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49</a:t>
            </a:fld>
            <a:endParaRPr lang="ja-JP" altLang="en-US"/>
          </a:p>
        </p:txBody>
      </p:sp>
      <p:sp>
        <p:nvSpPr>
          <p:cNvPr id="11" name="TextBox 10">
            <a:extLst>
              <a:ext uri="{FF2B5EF4-FFF2-40B4-BE49-F238E27FC236}">
                <a16:creationId xmlns:a16="http://schemas.microsoft.com/office/drawing/2014/main" id="{28165E2A-3A6F-470C-83DB-B89A530830F4}"/>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家庭内のルール作りでは何を、どのように決めたらいいのでしょうか？</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まず安心して楽しくスマホやネットを使うための約束ごとを話し合う</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必要があります。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例えば、「何のために使うのか」「</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1</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日あたりどのくらいの時間を使うのか」「どんな使い方をするのか」といった点を決めておくことが重要です。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またこのルールは家庭内で相談して決めていくことが大切です。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みんなが意見を出し合い、ちゃんと守れそうか？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守れない場合はどうするか？までしっかり考え、定期的に見直しましょう。</a:t>
            </a:r>
          </a:p>
        </p:txBody>
      </p:sp>
      <p:pic>
        <p:nvPicPr>
          <p:cNvPr id="21" name="Picture 20">
            <a:extLst>
              <a:ext uri="{FF2B5EF4-FFF2-40B4-BE49-F238E27FC236}">
                <a16:creationId xmlns:a16="http://schemas.microsoft.com/office/drawing/2014/main" id="{C279D25B-D0F8-4A05-A96B-37A0B20AA38B}"/>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5" name="Rectangle: Rounded Corners 4">
            <a:extLst>
              <a:ext uri="{FF2B5EF4-FFF2-40B4-BE49-F238E27FC236}">
                <a16:creationId xmlns:a16="http://schemas.microsoft.com/office/drawing/2014/main" id="{7B95A04A-5829-18CB-F105-5175FD20D0B2}"/>
              </a:ext>
            </a:extLst>
          </p:cNvPr>
          <p:cNvSpPr/>
          <p:nvPr/>
        </p:nvSpPr>
        <p:spPr>
          <a:xfrm>
            <a:off x="5576552" y="381634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7" name="Group 6">
            <a:extLst>
              <a:ext uri="{FF2B5EF4-FFF2-40B4-BE49-F238E27FC236}">
                <a16:creationId xmlns:a16="http://schemas.microsoft.com/office/drawing/2014/main" id="{04CFF9F8-2D96-D421-05A8-4486B3F03D8A}"/>
              </a:ext>
            </a:extLst>
          </p:cNvPr>
          <p:cNvGrpSpPr/>
          <p:nvPr/>
        </p:nvGrpSpPr>
        <p:grpSpPr>
          <a:xfrm>
            <a:off x="0" y="4940300"/>
            <a:ext cx="12192000" cy="1409700"/>
            <a:chOff x="0" y="4876800"/>
            <a:chExt cx="12192000" cy="1409700"/>
          </a:xfrm>
        </p:grpSpPr>
        <p:sp>
          <p:nvSpPr>
            <p:cNvPr id="8" name="Rectangle 7">
              <a:extLst>
                <a:ext uri="{FF2B5EF4-FFF2-40B4-BE49-F238E27FC236}">
                  <a16:creationId xmlns:a16="http://schemas.microsoft.com/office/drawing/2014/main" id="{A80B5D89-173B-407A-3994-E9C19B3CA0DE}"/>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9" name="Rectangle 8">
              <a:extLst>
                <a:ext uri="{FF2B5EF4-FFF2-40B4-BE49-F238E27FC236}">
                  <a16:creationId xmlns:a16="http://schemas.microsoft.com/office/drawing/2014/main" id="{781776D3-0DC7-2E56-BD40-8094D79DF8DA}"/>
                </a:ext>
              </a:extLst>
            </p:cNvPr>
            <p:cNvSpPr/>
            <p:nvPr/>
          </p:nvSpPr>
          <p:spPr>
            <a:xfrm>
              <a:off x="566487" y="5328335"/>
              <a:ext cx="11059026" cy="763488"/>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すでにある家庭内での約束ごとを共有してもらったり、例を出しながらどんなことを決めるといいのか一緒に</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考える時間をとってみましょう。（保護者と参加している場合は、保護者と一緒に考える時間をとってみましょう）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保護者と一緒に考えて、守れるルールを作ることが大切であることを意識して伝えましょう。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F5890EB4-5A0C-6EF1-5288-5B4056AFB4CA}"/>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E23277E3-4910-8BDA-0080-F93B1B057BC9}"/>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CF880358-0BF5-2D1B-EA50-EEBBED712C9A}"/>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1E4FBAE5-85B5-91C1-AEFD-F4792D3810ED}"/>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61BA0795-AA41-2690-51C3-A0FC6CC2B6B4}"/>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DF0DE31A-CF6D-460F-A354-E7A1C7AF9197}"/>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C990538B-2818-4E1E-A56B-0FA9526CF7D5}"/>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2886501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754920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B2EABA74-5DEE-4463-A8DF-E1418FBEB014}"/>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P42)</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50</a:t>
            </a:fld>
            <a:endParaRPr lang="ja-JP" altLang="en-US"/>
          </a:p>
        </p:txBody>
      </p:sp>
      <p:sp>
        <p:nvSpPr>
          <p:cNvPr id="9" name="TextBox 8">
            <a:extLst>
              <a:ext uri="{FF2B5EF4-FFF2-40B4-BE49-F238E27FC236}">
                <a16:creationId xmlns:a16="http://schemas.microsoft.com/office/drawing/2014/main" id="{542D5F1C-2982-4A97-8671-316F92EAF3EE}"/>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フィルタリングやスマホの機能を活用することで、</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例えば、漫画サイトを見ていて、知らずに有害なサイトにアクセスしてしまい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予期せぬ高額請求が発生してしまった、などのトラブルが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起きないよう、事前に有害サイト・違法サイトにアクセスしないように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できます。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また、使用時間を制限する機能を使えば、ゲームから一日中離れられなく</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なるといった日常生活への支障を防ぐことができます。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保護者と相談しながら、活用するようにしましょう。</a:t>
            </a:r>
          </a:p>
        </p:txBody>
      </p:sp>
      <p:pic>
        <p:nvPicPr>
          <p:cNvPr id="14" name="Picture 13">
            <a:extLst>
              <a:ext uri="{FF2B5EF4-FFF2-40B4-BE49-F238E27FC236}">
                <a16:creationId xmlns:a16="http://schemas.microsoft.com/office/drawing/2014/main" id="{E27D4DC9-6383-4B74-A81D-BD614271CDD1}"/>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5" name="Rectangle: Rounded Corners 4">
            <a:extLst>
              <a:ext uri="{FF2B5EF4-FFF2-40B4-BE49-F238E27FC236}">
                <a16:creationId xmlns:a16="http://schemas.microsoft.com/office/drawing/2014/main" id="{AF51F996-B2B1-3A83-DF8C-7944BA676396}"/>
              </a:ext>
            </a:extLst>
          </p:cNvPr>
          <p:cNvSpPr/>
          <p:nvPr/>
        </p:nvSpPr>
        <p:spPr>
          <a:xfrm>
            <a:off x="5576552" y="381634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E249198E-8051-4E37-BDE8-82E0E7D1EA07}"/>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F488EB84-22B4-4B57-90E4-CB12CE689664}"/>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1444999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438903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097725"/>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それでも、トラブルに巻き込まれてしまったときの対処法を、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4</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つのステップで整理してみます。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まずは冷静になることが大切です。慌てて行動せず、感情的になって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反応しないようにしましょう。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次に、トラブルの状況や証拠を整理します。適切な対処につなげるためには、</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第三者に客観的な説明をできることが大事です。トラブルの状況、被害を</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受けた証拠をなるべく正確に残しておきましょう。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状況を把握したら、学校や保護者で話し合い、対応を相談しましょう。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また、原因を見直して再発防止の手を打つことも大切です。フィルタリング</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ウイルス対策などトラブルを未然に防ぐための対策を取りましょう。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何か起きたら、一人で悩まずすぐに学校や保護者に相談しましょう。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537339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993239DA-91F6-47CC-8943-3DF711F0B608}"/>
              </a:ext>
            </a:extLst>
          </p:cNvPr>
          <p:cNvPicPr>
            <a:picLocks noChangeAspect="1"/>
          </p:cNvPicPr>
          <p:nvPr/>
        </p:nvPicPr>
        <p:blipFill rotWithShape="1">
          <a:blip r:embed="rId6"/>
          <a:srcRect l="602" t="541" r="602"/>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2574979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28930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インターネット上での書き込みやトラブルに関する相談窓口です。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あってしまったトラブルに応じて、専門の窓口に相談しましょう。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75394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94E3742-08D6-58E1-BAAF-6E16FF34DE34}"/>
              </a:ext>
            </a:extLst>
          </p:cNvPr>
          <p:cNvGrpSpPr/>
          <p:nvPr/>
        </p:nvGrpSpPr>
        <p:grpSpPr>
          <a:xfrm>
            <a:off x="0" y="4940300"/>
            <a:ext cx="12192000" cy="1409700"/>
            <a:chOff x="0" y="4876800"/>
            <a:chExt cx="12192000" cy="1409700"/>
          </a:xfrm>
        </p:grpSpPr>
        <p:sp>
          <p:nvSpPr>
            <p:cNvPr id="10" name="Rectangle 9">
              <a:extLst>
                <a:ext uri="{FF2B5EF4-FFF2-40B4-BE49-F238E27FC236}">
                  <a16:creationId xmlns:a16="http://schemas.microsoft.com/office/drawing/2014/main" id="{8A9F2C24-7962-0826-1EAE-863365A84C57}"/>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6E0C0F22-70C3-098D-0EA9-32216749A39E}"/>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自分一人で解決するのではなく、周囲に助けを求めることも大切です。家族に相談することはもちろん、必要に応じて、</a:t>
              </a:r>
              <a:b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さまざまな相談窓口があることを伝えましょう。</a:t>
              </a:r>
            </a:p>
          </p:txBody>
        </p:sp>
        <p:grpSp>
          <p:nvGrpSpPr>
            <p:cNvPr id="12" name="Group 11">
              <a:extLst>
                <a:ext uri="{FF2B5EF4-FFF2-40B4-BE49-F238E27FC236}">
                  <a16:creationId xmlns:a16="http://schemas.microsoft.com/office/drawing/2014/main" id="{2760BCF2-24F6-17FE-A520-EAD481188D4B}"/>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A919B20C-5F56-7D93-7AEA-0D0570FA77F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4" name="Group 13">
                <a:extLst>
                  <a:ext uri="{FF2B5EF4-FFF2-40B4-BE49-F238E27FC236}">
                    <a16:creationId xmlns:a16="http://schemas.microsoft.com/office/drawing/2014/main" id="{DCAF190D-8FC3-6DE7-67E4-47D9148E6CC2}"/>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5B009D70-5644-3AAB-F045-A8A85F80619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24642587-EB47-9A41-5254-5A4B962B462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1" name="Picture 20">
            <a:extLst>
              <a:ext uri="{FF2B5EF4-FFF2-40B4-BE49-F238E27FC236}">
                <a16:creationId xmlns:a16="http://schemas.microsoft.com/office/drawing/2014/main" id="{0EBEE45C-915B-46FC-9641-AA6AF3E0F606}"/>
              </a:ext>
            </a:extLst>
          </p:cNvPr>
          <p:cNvPicPr>
            <a:picLocks noChangeAspect="1"/>
          </p:cNvPicPr>
          <p:nvPr/>
        </p:nvPicPr>
        <p:blipFill rotWithShape="1">
          <a:blip r:embed="rId6"/>
          <a:srcRect l="588" t="541" r="588"/>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2358433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031048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53</a:t>
            </a:fld>
            <a:endParaRPr lang="ja-JP" altLang="en-US"/>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1" name="Picture 10">
            <a:extLst>
              <a:ext uri="{FF2B5EF4-FFF2-40B4-BE49-F238E27FC236}">
                <a16:creationId xmlns:a16="http://schemas.microsoft.com/office/drawing/2014/main" id="{874C1151-0C40-4C8E-9C40-D6BCE87B7367}"/>
              </a:ext>
            </a:extLst>
          </p:cNvPr>
          <p:cNvPicPr>
            <a:picLocks noChangeAspect="1"/>
          </p:cNvPicPr>
          <p:nvPr/>
        </p:nvPicPr>
        <p:blipFill rotWithShape="1">
          <a:blip r:embed="rId6"/>
          <a:srcRect l="588" t="541" r="588"/>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42062088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1001973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943289"/>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PART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３で学んだことを振り返り、空欄の正解を見てみましょう。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つ目、情報を発信する際は、トラブルに遭わないために対策をする</a:t>
            </a:r>
          </a:p>
          <a:p>
            <a:pPr marL="648000" lvl="2" indent="-216000">
              <a:buClr>
                <a:schemeClr val="tx2"/>
              </a:buClr>
              <a:buFont typeface="Trebuchet MS" panose="020B0603020202020204" pitchFamily="34" charset="0"/>
              <a:buChar char="–"/>
            </a:pPr>
            <a:r>
              <a:rPr kumimoji="1" lang="ja-JP" altLang="en-US" sz="1400" dirty="0">
                <a:latin typeface="Trebuchet MS" panose="020B0603020202020204" pitchFamily="34" charset="0"/>
                <a:ea typeface="BIZ UDPGothic" panose="020B0400000000000000" pitchFamily="34" charset="-128"/>
                <a:sym typeface="BIZ UDPゴシック" panose="020B0400000000000000" pitchFamily="50" charset="-128"/>
              </a:rPr>
              <a:t>個人情報の発信、知らない人との気軽な交流</a:t>
            </a:r>
          </a:p>
          <a:p>
            <a:pPr marL="648000" lvl="2" indent="-216000">
              <a:buClr>
                <a:schemeClr val="tx2"/>
              </a:buClr>
              <a:buFont typeface="Trebuchet MS" panose="020B0603020202020204" pitchFamily="34" charset="0"/>
              <a:buChar char="–"/>
            </a:pPr>
            <a:r>
              <a:rPr kumimoji="1" lang="ja-JP" altLang="en-US" sz="1400" dirty="0">
                <a:latin typeface="Trebuchet MS" panose="020B0603020202020204" pitchFamily="34" charset="0"/>
                <a:ea typeface="BIZ UDPGothic" panose="020B0400000000000000" pitchFamily="34" charset="-128"/>
                <a:sym typeface="BIZ UDPゴシック" panose="020B0400000000000000" pitchFamily="50" charset="-128"/>
              </a:rPr>
              <a:t>誹謗中傷、著作権</a:t>
            </a:r>
            <a:r>
              <a:rPr kumimoji="1" lang="en-US" altLang="ja-JP" sz="1400" dirty="0">
                <a:latin typeface="Trebuchet MS" panose="020B0603020202020204" pitchFamily="34" charset="0"/>
                <a:ea typeface="BIZ UDPGothic" panose="020B0400000000000000" pitchFamily="34" charset="-128"/>
                <a:sym typeface="BIZ UDPゴシック" panose="020B0400000000000000" pitchFamily="50" charset="-128"/>
              </a:rPr>
              <a:t>/</a:t>
            </a:r>
            <a:r>
              <a:rPr kumimoji="1" lang="ja-JP" altLang="en-US" sz="1400" dirty="0">
                <a:latin typeface="Trebuchet MS" panose="020B0603020202020204" pitchFamily="34" charset="0"/>
                <a:ea typeface="BIZ UDPGothic" panose="020B0400000000000000" pitchFamily="34" charset="-128"/>
                <a:sym typeface="BIZ UDPゴシック" panose="020B0400000000000000" pitchFamily="50" charset="-128"/>
              </a:rPr>
              <a:t>肖像権侵害</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つ目、トラブル回避のため、フィルタリングと家庭内ルールを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活用する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3</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つ目、トラブルに巻きこまれたら、保護者・学校などに相談する</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21896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140658CF-8E03-45B6-9A5A-1C54B112AADD}"/>
              </a:ext>
            </a:extLst>
          </p:cNvPr>
          <p:cNvPicPr>
            <a:picLocks noChangeAspect="1"/>
          </p:cNvPicPr>
          <p:nvPr/>
        </p:nvPicPr>
        <p:blipFill rotWithShape="1">
          <a:blip r:embed="rId6"/>
          <a:srcRect l="598" t="541" r="590"/>
          <a:stretch/>
        </p:blipFill>
        <p:spPr>
          <a:xfrm>
            <a:off x="623845" y="1289529"/>
            <a:ext cx="4534775" cy="2567832"/>
          </a:xfrm>
          <a:custGeom>
            <a:avLst/>
            <a:gdLst>
              <a:gd name="connsiteX0" fmla="*/ 0 w 4534775"/>
              <a:gd name="connsiteY0" fmla="*/ 0 h 2567832"/>
              <a:gd name="connsiteX1" fmla="*/ 4534775 w 4534775"/>
              <a:gd name="connsiteY1" fmla="*/ 0 h 2567832"/>
              <a:gd name="connsiteX2" fmla="*/ 4534775 w 4534775"/>
              <a:gd name="connsiteY2" fmla="*/ 2567832 h 2567832"/>
              <a:gd name="connsiteX3" fmla="*/ 0 w 4534775"/>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4775" h="2567832">
                <a:moveTo>
                  <a:pt x="0" y="0"/>
                </a:moveTo>
                <a:lnTo>
                  <a:pt x="4534775" y="0"/>
                </a:lnTo>
                <a:lnTo>
                  <a:pt x="4534775" y="2567832"/>
                </a:lnTo>
                <a:lnTo>
                  <a:pt x="0" y="2567832"/>
                </a:lnTo>
                <a:close/>
              </a:path>
            </a:pathLst>
          </a:custGeom>
        </p:spPr>
      </p:pic>
    </p:spTree>
    <p:extLst>
      <p:ext uri="{BB962C8B-B14F-4D97-AF65-F5344CB8AC3E}">
        <p14:creationId xmlns:p14="http://schemas.microsoft.com/office/powerpoint/2010/main" val="3900841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991779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55</a:t>
            </a:fld>
            <a:endParaRPr lang="ja-JP" altLang="en-US"/>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28952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5" name="Picture 14">
            <a:extLst>
              <a:ext uri="{FF2B5EF4-FFF2-40B4-BE49-F238E27FC236}">
                <a16:creationId xmlns:a16="http://schemas.microsoft.com/office/drawing/2014/main" id="{AD01DE8B-96A5-41B5-8E56-5E86550F9BEA}"/>
              </a:ext>
            </a:extLst>
          </p:cNvPr>
          <p:cNvPicPr>
            <a:picLocks noChangeAspect="1"/>
          </p:cNvPicPr>
          <p:nvPr/>
        </p:nvPicPr>
        <p:blipFill rotWithShape="1">
          <a:blip r:embed="rId6"/>
          <a:srcRect l="606" t="541" r="606"/>
          <a:stretch/>
        </p:blipFill>
        <p:spPr>
          <a:xfrm>
            <a:off x="623845" y="1289529"/>
            <a:ext cx="4534775" cy="2567832"/>
          </a:xfrm>
          <a:custGeom>
            <a:avLst/>
            <a:gdLst>
              <a:gd name="connsiteX0" fmla="*/ 0 w 4534775"/>
              <a:gd name="connsiteY0" fmla="*/ 0 h 2567832"/>
              <a:gd name="connsiteX1" fmla="*/ 4534775 w 4534775"/>
              <a:gd name="connsiteY1" fmla="*/ 0 h 2567832"/>
              <a:gd name="connsiteX2" fmla="*/ 4534775 w 4534775"/>
              <a:gd name="connsiteY2" fmla="*/ 2567832 h 2567832"/>
              <a:gd name="connsiteX3" fmla="*/ 0 w 4534775"/>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4775" h="2567832">
                <a:moveTo>
                  <a:pt x="0" y="0"/>
                </a:moveTo>
                <a:lnTo>
                  <a:pt x="4534775" y="0"/>
                </a:lnTo>
                <a:lnTo>
                  <a:pt x="4534775" y="2567832"/>
                </a:lnTo>
                <a:lnTo>
                  <a:pt x="0" y="2567832"/>
                </a:lnTo>
                <a:close/>
              </a:path>
            </a:pathLst>
          </a:custGeom>
        </p:spPr>
      </p:pic>
      <p:sp>
        <p:nvSpPr>
          <p:cNvPr id="12" name="Title 2">
            <a:extLst>
              <a:ext uri="{FF2B5EF4-FFF2-40B4-BE49-F238E27FC236}">
                <a16:creationId xmlns:a16="http://schemas.microsoft.com/office/drawing/2014/main" id="{C0E19B7E-E5BC-4826-AA20-40219650FE29}"/>
              </a:ext>
            </a:extLst>
          </p:cNvPr>
          <p:cNvSpPr txBox="1">
            <a:spLocks/>
          </p:cNvSpPr>
          <p:nvPr/>
        </p:nvSpPr>
        <p:spPr>
          <a:xfrm>
            <a:off x="566487" y="302026"/>
            <a:ext cx="11059026" cy="369332"/>
          </a:xfrm>
          <a:prstGeom prst="rect">
            <a:avLst/>
          </a:prstGeom>
        </p:spPr>
        <p:txBody>
          <a:bodyPr vert="horz" wrap="square" lIns="0" tIns="0" rIns="0" bIns="0" rtlCol="0" anchor="t">
            <a:noAutofit/>
          </a:bodyPr>
          <a:lstStyle>
            <a:lvl1pPr algn="l" defTabSz="914324" rtl="0" eaLnBrk="1" latinLnBrk="0" hangingPunct="1">
              <a:lnSpc>
                <a:spcPct val="90000"/>
              </a:lnSpc>
              <a:spcBef>
                <a:spcPct val="0"/>
              </a:spcBef>
              <a:buNone/>
              <a:defRPr kumimoji="1" lang="ja-JP" altLang="en-US" sz="2800" b="1" strike="noStrike" kern="1200" spc="0" baseline="0">
                <a:solidFill>
                  <a:schemeClr val="tx1"/>
                </a:solidFill>
                <a:latin typeface="Trebuchet MS" panose="020B0603020202020204" pitchFamily="34" charset="0"/>
                <a:ea typeface="BIZ UDPゴシック" panose="020B0400000000000000" pitchFamily="50" charset="-128"/>
                <a:cs typeface="+mj-cs"/>
                <a:sym typeface="BIZ UDPゴシック" panose="020B0400000000000000" pitchFamily="50" charset="-128"/>
              </a:defRPr>
            </a:lvl1pPr>
          </a:lstStyle>
          <a:p>
            <a:pPr>
              <a:spcBef>
                <a:spcPts val="0"/>
              </a:spcBef>
              <a:buFont typeface="Trebuchet MS" panose="020B0603020202020204" pitchFamily="34" charset="0"/>
              <a:buChar char="​"/>
            </a:pPr>
            <a:r>
              <a:rPr lang="ja-JP" altLang="en-US" dirty="0"/>
              <a:t>講師の説明例文</a:t>
            </a:r>
            <a:r>
              <a:rPr lang="en-US" altLang="ja-JP" dirty="0"/>
              <a:t>(</a:t>
            </a:r>
            <a:r>
              <a:rPr lang="ja-JP" altLang="en-US" dirty="0"/>
              <a:t>教材 </a:t>
            </a:r>
            <a:r>
              <a:rPr lang="en-US" altLang="ja-JP" dirty="0"/>
              <a:t>P47)</a:t>
            </a:r>
            <a:endParaRPr lang="ja-JP" altLang="en-US" dirty="0"/>
          </a:p>
        </p:txBody>
      </p:sp>
    </p:spTree>
    <p:extLst>
      <p:ext uri="{BB962C8B-B14F-4D97-AF65-F5344CB8AC3E}">
        <p14:creationId xmlns:p14="http://schemas.microsoft.com/office/powerpoint/2010/main" val="3182370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953513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56</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995337"/>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インターネットの使い方次第では、社会にも悪影響を与えてしまうことも</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あります。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パート４では、社会をリスクから守るためにはどうすればよいかを</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学んでいきましょう。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227101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94E3742-08D6-58E1-BAAF-6E16FF34DE34}"/>
              </a:ext>
            </a:extLst>
          </p:cNvPr>
          <p:cNvGrpSpPr/>
          <p:nvPr/>
        </p:nvGrpSpPr>
        <p:grpSpPr>
          <a:xfrm>
            <a:off x="0" y="4940300"/>
            <a:ext cx="12192000" cy="1409700"/>
            <a:chOff x="0" y="4876800"/>
            <a:chExt cx="12192000" cy="1409700"/>
          </a:xfrm>
        </p:grpSpPr>
        <p:sp>
          <p:nvSpPr>
            <p:cNvPr id="10" name="Rectangle 9">
              <a:extLst>
                <a:ext uri="{FF2B5EF4-FFF2-40B4-BE49-F238E27FC236}">
                  <a16:creationId xmlns:a16="http://schemas.microsoft.com/office/drawing/2014/main" id="{8A9F2C24-7962-0826-1EAE-863365A84C57}"/>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6E0C0F22-70C3-098D-0EA9-32216749A39E}"/>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PART4</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では、社会に大きな影響を与える、ニセ・誤情報についての理解を深めてもらいましょう。</a:t>
              </a: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災害対応の妨害など、実際に社会に悪影響を与えた事例を紹介し、自分がだまされないだけでなく、</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一人ひとりが情報の信頼性を見極め、ニセ・誤情報を拡散しないことが大切であることをしっかり伝えましょう。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2760BCF2-24F6-17FE-A520-EAD481188D4B}"/>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A919B20C-5F56-7D93-7AEA-0D0570FA77F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4" name="Group 13">
                <a:extLst>
                  <a:ext uri="{FF2B5EF4-FFF2-40B4-BE49-F238E27FC236}">
                    <a16:creationId xmlns:a16="http://schemas.microsoft.com/office/drawing/2014/main" id="{DCAF190D-8FC3-6DE7-67E4-47D9148E6CC2}"/>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5B009D70-5644-3AAB-F045-A8A85F80619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24642587-EB47-9A41-5254-5A4B962B462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0" name="Picture 19">
            <a:extLst>
              <a:ext uri="{FF2B5EF4-FFF2-40B4-BE49-F238E27FC236}">
                <a16:creationId xmlns:a16="http://schemas.microsoft.com/office/drawing/2014/main" id="{689D9505-2A78-480C-8FA1-65D0D1476A54}"/>
              </a:ext>
            </a:extLst>
          </p:cNvPr>
          <p:cNvPicPr>
            <a:picLocks noChangeAspect="1"/>
          </p:cNvPicPr>
          <p:nvPr/>
        </p:nvPicPr>
        <p:blipFill rotWithShape="1">
          <a:blip r:embed="rId6"/>
          <a:srcRect l="602" t="541" r="602"/>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1844718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456344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P49)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社会をリスクから守るためにはどうすればよいか、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空欄の答えを考えてみましょう。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75394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782DC51B-0DED-4847-B7E3-EE6A48B566E8}"/>
              </a:ext>
            </a:extLst>
          </p:cNvPr>
          <p:cNvPicPr>
            <a:picLocks noChangeAspect="1"/>
          </p:cNvPicPr>
          <p:nvPr/>
        </p:nvPicPr>
        <p:blipFill rotWithShape="1">
          <a:blip r:embed="rId6"/>
          <a:srcRect l="590" t="541" r="590"/>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2420567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399125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P50)</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58</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インターネットにはたくさんの情報があふれていますが、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事実かどうかがわからない情報が増えると、信頼性ある情報が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埋もれてしまうなど、社会に大きな影響を与えます。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自分さえだまされなければ良いのではなく、情報を広める前に、情報の</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検証をしたり、拡散してもよい情報なのかを考えることで、社会への悪影響を与えないことも重要です。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一人ひとりのインターネットの使い方が大きな影響をもたらすことを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忘れず、慎重に行動しましょう。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8222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6F98202C-3BCD-45CF-9FD7-A167C7B54FA3}"/>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2065911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8AD51-CE84-308A-BD29-943756A2BC82}"/>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B5913E9-C069-8AD2-0DDA-83BF115994F9}"/>
              </a:ext>
            </a:extLst>
          </p:cNvPr>
          <p:cNvGraphicFramePr>
            <a:graphicFrameLocks noChangeAspect="1"/>
          </p:cNvGraphicFramePr>
          <p:nvPr>
            <p:custDataLst>
              <p:tags r:id="rId1"/>
            </p:custDataLst>
            <p:extLst>
              <p:ext uri="{D42A27DB-BD31-4B8C-83A1-F6EECF244321}">
                <p14:modId xmlns:p14="http://schemas.microsoft.com/office/powerpoint/2010/main" val="2908457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10" name="think-cell data - do not delete" hidden="1">
                        <a:extLst>
                          <a:ext uri="{FF2B5EF4-FFF2-40B4-BE49-F238E27FC236}">
                            <a16:creationId xmlns:a16="http://schemas.microsoft.com/office/drawing/2014/main" id="{AB5913E9-C069-8AD2-0DDA-83BF115994F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タイトル 5">
            <a:extLst>
              <a:ext uri="{FF2B5EF4-FFF2-40B4-BE49-F238E27FC236}">
                <a16:creationId xmlns:a16="http://schemas.microsoft.com/office/drawing/2014/main" id="{83D66EBD-43EE-8B5C-0D93-8D8DAB1FF93A}"/>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教材の構成</a:t>
            </a:r>
          </a:p>
        </p:txBody>
      </p:sp>
      <p:sp>
        <p:nvSpPr>
          <p:cNvPr id="2" name="Slide Number Placeholder 1">
            <a:extLst>
              <a:ext uri="{FF2B5EF4-FFF2-40B4-BE49-F238E27FC236}">
                <a16:creationId xmlns:a16="http://schemas.microsoft.com/office/drawing/2014/main" id="{91B83378-74E3-968B-AADD-A6841052DB9A}"/>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solidFill>
                  <a:schemeClr val="tx1"/>
                </a:solidFill>
              </a:rPr>
              <a:pPr/>
              <a:t>5</a:t>
            </a:fld>
            <a:endParaRPr lang="ja-JP" altLang="en-US">
              <a:solidFill>
                <a:schemeClr val="tx1"/>
              </a:solidFill>
            </a:endParaRPr>
          </a:p>
        </p:txBody>
      </p:sp>
      <p:sp>
        <p:nvSpPr>
          <p:cNvPr id="113" name="Rectangle 112" hidden="1">
            <a:extLst>
              <a:ext uri="{FF2B5EF4-FFF2-40B4-BE49-F238E27FC236}">
                <a16:creationId xmlns:a16="http://schemas.microsoft.com/office/drawing/2014/main" id="{FED12327-8504-CD36-2D5C-D9570A1BA5EC}"/>
              </a:ext>
            </a:extLst>
          </p:cNvPr>
          <p:cNvSpPr/>
          <p:nvPr>
            <p:custDataLst>
              <p:tags r:id="rId2"/>
            </p:custDataLst>
          </p:nvPr>
        </p:nvSpPr>
        <p:spPr bwMode="gray">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ja-JP" altLang="en-US" sz="160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 name="Rectangle: Top Corners Rounded 3">
            <a:extLst>
              <a:ext uri="{FF2B5EF4-FFF2-40B4-BE49-F238E27FC236}">
                <a16:creationId xmlns:a16="http://schemas.microsoft.com/office/drawing/2014/main" id="{0437CDA5-5EA0-38B9-001B-F4AE41E8FE72}"/>
              </a:ext>
            </a:extLst>
          </p:cNvPr>
          <p:cNvSpPr/>
          <p:nvPr/>
        </p:nvSpPr>
        <p:spPr>
          <a:xfrm>
            <a:off x="5619750" y="990600"/>
            <a:ext cx="5943599" cy="5410200"/>
          </a:xfrm>
          <a:prstGeom prst="round2SameRect">
            <a:avLst>
              <a:gd name="adj1" fmla="val 1376"/>
              <a:gd name="adj2" fmla="val 0"/>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endPar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97027B92-F8DF-5984-0B9B-45CDE36A727B}"/>
              </a:ext>
            </a:extLst>
          </p:cNvPr>
          <p:cNvSpPr/>
          <p:nvPr/>
        </p:nvSpPr>
        <p:spPr>
          <a:xfrm>
            <a:off x="5746748" y="1587501"/>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18322D09-CBB5-642D-C761-AE5A8E6AB792}"/>
              </a:ext>
            </a:extLst>
          </p:cNvPr>
          <p:cNvSpPr/>
          <p:nvPr/>
        </p:nvSpPr>
        <p:spPr>
          <a:xfrm>
            <a:off x="5746748" y="2533135"/>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4" name="Rectangle: Rounded Corners 13">
            <a:extLst>
              <a:ext uri="{FF2B5EF4-FFF2-40B4-BE49-F238E27FC236}">
                <a16:creationId xmlns:a16="http://schemas.microsoft.com/office/drawing/2014/main" id="{D2C0239B-7CC9-852D-C94F-3A53C4898217}"/>
              </a:ext>
            </a:extLst>
          </p:cNvPr>
          <p:cNvSpPr/>
          <p:nvPr/>
        </p:nvSpPr>
        <p:spPr>
          <a:xfrm>
            <a:off x="5746748" y="3478769"/>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5" name="Rectangle: Rounded Corners 14">
            <a:extLst>
              <a:ext uri="{FF2B5EF4-FFF2-40B4-BE49-F238E27FC236}">
                <a16:creationId xmlns:a16="http://schemas.microsoft.com/office/drawing/2014/main" id="{4DC7F79D-CCD2-932C-B564-494195B2FFE1}"/>
              </a:ext>
            </a:extLst>
          </p:cNvPr>
          <p:cNvSpPr/>
          <p:nvPr/>
        </p:nvSpPr>
        <p:spPr>
          <a:xfrm>
            <a:off x="5746748" y="4424403"/>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1" name="Rectangle: Rounded Corners 20">
            <a:extLst>
              <a:ext uri="{FF2B5EF4-FFF2-40B4-BE49-F238E27FC236}">
                <a16:creationId xmlns:a16="http://schemas.microsoft.com/office/drawing/2014/main" id="{0BACBA36-4877-F468-4749-BACF8F7A0186}"/>
              </a:ext>
            </a:extLst>
          </p:cNvPr>
          <p:cNvSpPr/>
          <p:nvPr/>
        </p:nvSpPr>
        <p:spPr>
          <a:xfrm>
            <a:off x="5746748" y="5370037"/>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2" name="Rectangle: Top Corners Rounded 21">
            <a:extLst>
              <a:ext uri="{FF2B5EF4-FFF2-40B4-BE49-F238E27FC236}">
                <a16:creationId xmlns:a16="http://schemas.microsoft.com/office/drawing/2014/main" id="{E2983A00-CEA1-F307-7DF2-60FB8D6668F3}"/>
              </a:ext>
            </a:extLst>
          </p:cNvPr>
          <p:cNvSpPr/>
          <p:nvPr/>
        </p:nvSpPr>
        <p:spPr>
          <a:xfrm>
            <a:off x="596897" y="1003300"/>
            <a:ext cx="4927603" cy="5410200"/>
          </a:xfrm>
          <a:prstGeom prst="round2SameRect">
            <a:avLst>
              <a:gd name="adj1" fmla="val 1483"/>
              <a:gd name="adj2" fmla="val 0"/>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endPar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23" name="bcgIcons_School ">
            <a:extLst>
              <a:ext uri="{FF2B5EF4-FFF2-40B4-BE49-F238E27FC236}">
                <a16:creationId xmlns:a16="http://schemas.microsoft.com/office/drawing/2014/main" id="{B4B31758-57CC-FB12-21F6-F02B725A5BDE}"/>
              </a:ext>
            </a:extLst>
          </p:cNvPr>
          <p:cNvGrpSpPr>
            <a:grpSpLocks noChangeAspect="1"/>
          </p:cNvGrpSpPr>
          <p:nvPr/>
        </p:nvGrpSpPr>
        <p:grpSpPr bwMode="invGray">
          <a:xfrm>
            <a:off x="764002" y="1054162"/>
            <a:ext cx="470228" cy="469776"/>
            <a:chOff x="5273675" y="2606675"/>
            <a:chExt cx="1646238" cy="1644650"/>
          </a:xfrm>
        </p:grpSpPr>
        <p:sp>
          <p:nvSpPr>
            <p:cNvPr id="89" name="AutoShape 3">
              <a:extLst>
                <a:ext uri="{FF2B5EF4-FFF2-40B4-BE49-F238E27FC236}">
                  <a16:creationId xmlns:a16="http://schemas.microsoft.com/office/drawing/2014/main" id="{861FE6AE-30BB-98E6-DF3D-4433DEB9779A}"/>
                </a:ext>
              </a:extLst>
            </p:cNvPr>
            <p:cNvSpPr>
              <a:spLocks noChangeAspect="1"/>
            </p:cNvSpPr>
            <p:nvPr/>
          </p:nvSpPr>
          <p:spPr bwMode="invGray">
            <a:xfrm>
              <a:off x="5273675"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90" name="Group 89">
              <a:extLst>
                <a:ext uri="{FF2B5EF4-FFF2-40B4-BE49-F238E27FC236}">
                  <a16:creationId xmlns:a16="http://schemas.microsoft.com/office/drawing/2014/main" id="{E87B6809-8A72-77E1-F876-477B5288475F}"/>
                </a:ext>
              </a:extLst>
            </p:cNvPr>
            <p:cNvGrpSpPr>
              <a:grpSpLocks/>
            </p:cNvGrpSpPr>
            <p:nvPr/>
          </p:nvGrpSpPr>
          <p:grpSpPr bwMode="invGray">
            <a:xfrm>
              <a:off x="5346302" y="2868613"/>
              <a:ext cx="1504356" cy="1214437"/>
              <a:chOff x="5346302" y="2868613"/>
              <a:chExt cx="1504356" cy="1214437"/>
            </a:xfrm>
          </p:grpSpPr>
          <p:sp>
            <p:nvSpPr>
              <p:cNvPr id="91" name="Freeform 5">
                <a:extLst>
                  <a:ext uri="{FF2B5EF4-FFF2-40B4-BE49-F238E27FC236}">
                    <a16:creationId xmlns:a16="http://schemas.microsoft.com/office/drawing/2014/main" id="{CFB59930-A35D-D5A0-7601-1BC3ACFAFC2F}"/>
                  </a:ext>
                </a:extLst>
              </p:cNvPr>
              <p:cNvSpPr>
                <a:spLocks/>
              </p:cNvSpPr>
              <p:nvPr/>
            </p:nvSpPr>
            <p:spPr bwMode="invGray">
              <a:xfrm>
                <a:off x="5384800" y="3114675"/>
                <a:ext cx="1427163" cy="968375"/>
              </a:xfrm>
              <a:custGeom>
                <a:avLst/>
                <a:gdLst>
                  <a:gd name="T0" fmla="*/ 437 w 2001"/>
                  <a:gd name="T1" fmla="*/ 1181 h 1356"/>
                  <a:gd name="T2" fmla="*/ 1563 w 2001"/>
                  <a:gd name="T3" fmla="*/ 1181 h 1356"/>
                  <a:gd name="T4" fmla="*/ 1584 w 2001"/>
                  <a:gd name="T5" fmla="*/ 1202 h 1356"/>
                  <a:gd name="T6" fmla="*/ 1584 w 2001"/>
                  <a:gd name="T7" fmla="*/ 1231 h 1356"/>
                  <a:gd name="T8" fmla="*/ 1647 w 2001"/>
                  <a:gd name="T9" fmla="*/ 1231 h 1356"/>
                  <a:gd name="T10" fmla="*/ 1669 w 2001"/>
                  <a:gd name="T11" fmla="*/ 1253 h 1356"/>
                  <a:gd name="T12" fmla="*/ 1669 w 2001"/>
                  <a:gd name="T13" fmla="*/ 1335 h 1356"/>
                  <a:gd name="T14" fmla="*/ 1647 w 2001"/>
                  <a:gd name="T15" fmla="*/ 1356 h 1356"/>
                  <a:gd name="T16" fmla="*/ 353 w 2001"/>
                  <a:gd name="T17" fmla="*/ 1356 h 1356"/>
                  <a:gd name="T18" fmla="*/ 331 w 2001"/>
                  <a:gd name="T19" fmla="*/ 1335 h 1356"/>
                  <a:gd name="T20" fmla="*/ 331 w 2001"/>
                  <a:gd name="T21" fmla="*/ 1253 h 1356"/>
                  <a:gd name="T22" fmla="*/ 353 w 2001"/>
                  <a:gd name="T23" fmla="*/ 1231 h 1356"/>
                  <a:gd name="T24" fmla="*/ 416 w 2001"/>
                  <a:gd name="T25" fmla="*/ 1231 h 1356"/>
                  <a:gd name="T26" fmla="*/ 416 w 2001"/>
                  <a:gd name="T27" fmla="*/ 1202 h 1356"/>
                  <a:gd name="T28" fmla="*/ 437 w 2001"/>
                  <a:gd name="T29" fmla="*/ 1181 h 1356"/>
                  <a:gd name="T30" fmla="*/ 1956 w 2001"/>
                  <a:gd name="T31" fmla="*/ 442 h 1356"/>
                  <a:gd name="T32" fmla="*/ 2001 w 2001"/>
                  <a:gd name="T33" fmla="*/ 442 h 1356"/>
                  <a:gd name="T34" fmla="*/ 2001 w 2001"/>
                  <a:gd name="T35" fmla="*/ 985 h 1356"/>
                  <a:gd name="T36" fmla="*/ 1979 w 2001"/>
                  <a:gd name="T37" fmla="*/ 1007 h 1356"/>
                  <a:gd name="T38" fmla="*/ 1600 w 2001"/>
                  <a:gd name="T39" fmla="*/ 1007 h 1356"/>
                  <a:gd name="T40" fmla="*/ 1600 w 2001"/>
                  <a:gd name="T41" fmla="*/ 963 h 1356"/>
                  <a:gd name="T42" fmla="*/ 1956 w 2001"/>
                  <a:gd name="T43" fmla="*/ 963 h 1356"/>
                  <a:gd name="T44" fmla="*/ 1956 w 2001"/>
                  <a:gd name="T45" fmla="*/ 442 h 1356"/>
                  <a:gd name="T46" fmla="*/ 0 w 2001"/>
                  <a:gd name="T47" fmla="*/ 442 h 1356"/>
                  <a:gd name="T48" fmla="*/ 44 w 2001"/>
                  <a:gd name="T49" fmla="*/ 442 h 1356"/>
                  <a:gd name="T50" fmla="*/ 44 w 2001"/>
                  <a:gd name="T51" fmla="*/ 963 h 1356"/>
                  <a:gd name="T52" fmla="*/ 400 w 2001"/>
                  <a:gd name="T53" fmla="*/ 963 h 1356"/>
                  <a:gd name="T54" fmla="*/ 400 w 2001"/>
                  <a:gd name="T55" fmla="*/ 1007 h 1356"/>
                  <a:gd name="T56" fmla="*/ 22 w 2001"/>
                  <a:gd name="T57" fmla="*/ 1007 h 1356"/>
                  <a:gd name="T58" fmla="*/ 0 w 2001"/>
                  <a:gd name="T59" fmla="*/ 985 h 1356"/>
                  <a:gd name="T60" fmla="*/ 0 w 2001"/>
                  <a:gd name="T61" fmla="*/ 442 h 1356"/>
                  <a:gd name="T62" fmla="*/ 987 w 2001"/>
                  <a:gd name="T63" fmla="*/ 6 h 1356"/>
                  <a:gd name="T64" fmla="*/ 1013 w 2001"/>
                  <a:gd name="T65" fmla="*/ 6 h 1356"/>
                  <a:gd name="T66" fmla="*/ 1183 w 2001"/>
                  <a:gd name="T67" fmla="*/ 138 h 1356"/>
                  <a:gd name="T68" fmla="*/ 1528 w 2001"/>
                  <a:gd name="T69" fmla="*/ 406 h 1356"/>
                  <a:gd name="T70" fmla="*/ 1547 w 2001"/>
                  <a:gd name="T71" fmla="*/ 421 h 1356"/>
                  <a:gd name="T72" fmla="*/ 1556 w 2001"/>
                  <a:gd name="T73" fmla="*/ 438 h 1356"/>
                  <a:gd name="T74" fmla="*/ 1556 w 2001"/>
                  <a:gd name="T75" fmla="*/ 964 h 1356"/>
                  <a:gd name="T76" fmla="*/ 1556 w 2001"/>
                  <a:gd name="T77" fmla="*/ 1008 h 1356"/>
                  <a:gd name="T78" fmla="*/ 1556 w 2001"/>
                  <a:gd name="T79" fmla="*/ 1134 h 1356"/>
                  <a:gd name="T80" fmla="*/ 1512 w 2001"/>
                  <a:gd name="T81" fmla="*/ 1134 h 1356"/>
                  <a:gd name="T82" fmla="*/ 1512 w 2001"/>
                  <a:gd name="T83" fmla="*/ 1008 h 1356"/>
                  <a:gd name="T84" fmla="*/ 1512 w 2001"/>
                  <a:gd name="T85" fmla="*/ 964 h 1356"/>
                  <a:gd name="T86" fmla="*/ 1512 w 2001"/>
                  <a:gd name="T87" fmla="*/ 449 h 1356"/>
                  <a:gd name="T88" fmla="*/ 1456 w 2001"/>
                  <a:gd name="T89" fmla="*/ 406 h 1356"/>
                  <a:gd name="T90" fmla="*/ 1111 w 2001"/>
                  <a:gd name="T91" fmla="*/ 138 h 1356"/>
                  <a:gd name="T92" fmla="*/ 1000 w 2001"/>
                  <a:gd name="T93" fmla="*/ 51 h 1356"/>
                  <a:gd name="T94" fmla="*/ 889 w 2001"/>
                  <a:gd name="T95" fmla="*/ 138 h 1356"/>
                  <a:gd name="T96" fmla="*/ 544 w 2001"/>
                  <a:gd name="T97" fmla="*/ 406 h 1356"/>
                  <a:gd name="T98" fmla="*/ 488 w 2001"/>
                  <a:gd name="T99" fmla="*/ 449 h 1356"/>
                  <a:gd name="T100" fmla="*/ 488 w 2001"/>
                  <a:gd name="T101" fmla="*/ 964 h 1356"/>
                  <a:gd name="T102" fmla="*/ 488 w 2001"/>
                  <a:gd name="T103" fmla="*/ 1008 h 1356"/>
                  <a:gd name="T104" fmla="*/ 488 w 2001"/>
                  <a:gd name="T105" fmla="*/ 1134 h 1356"/>
                  <a:gd name="T106" fmla="*/ 444 w 2001"/>
                  <a:gd name="T107" fmla="*/ 1134 h 1356"/>
                  <a:gd name="T108" fmla="*/ 444 w 2001"/>
                  <a:gd name="T109" fmla="*/ 1008 h 1356"/>
                  <a:gd name="T110" fmla="*/ 444 w 2001"/>
                  <a:gd name="T111" fmla="*/ 964 h 1356"/>
                  <a:gd name="T112" fmla="*/ 444 w 2001"/>
                  <a:gd name="T113" fmla="*/ 438 h 1356"/>
                  <a:gd name="T114" fmla="*/ 453 w 2001"/>
                  <a:gd name="T115" fmla="*/ 421 h 1356"/>
                  <a:gd name="T116" fmla="*/ 472 w 2001"/>
                  <a:gd name="T117" fmla="*/ 406 h 1356"/>
                  <a:gd name="T118" fmla="*/ 817 w 2001"/>
                  <a:gd name="T119" fmla="*/ 138 h 1356"/>
                  <a:gd name="T120" fmla="*/ 987 w 2001"/>
                  <a:gd name="T121" fmla="*/ 6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1" h="1356">
                    <a:moveTo>
                      <a:pt x="437" y="1181"/>
                    </a:moveTo>
                    <a:cubicBezTo>
                      <a:pt x="437" y="1181"/>
                      <a:pt x="437" y="1181"/>
                      <a:pt x="1563" y="1181"/>
                    </a:cubicBezTo>
                    <a:cubicBezTo>
                      <a:pt x="1574" y="1181"/>
                      <a:pt x="1584" y="1190"/>
                      <a:pt x="1584" y="1202"/>
                    </a:cubicBezTo>
                    <a:cubicBezTo>
                      <a:pt x="1584" y="1202"/>
                      <a:pt x="1584" y="1202"/>
                      <a:pt x="1584" y="1231"/>
                    </a:cubicBezTo>
                    <a:cubicBezTo>
                      <a:pt x="1584" y="1231"/>
                      <a:pt x="1584" y="1231"/>
                      <a:pt x="1647" y="1231"/>
                    </a:cubicBezTo>
                    <a:cubicBezTo>
                      <a:pt x="1659" y="1231"/>
                      <a:pt x="1669" y="1241"/>
                      <a:pt x="1669" y="1253"/>
                    </a:cubicBezTo>
                    <a:cubicBezTo>
                      <a:pt x="1669" y="1253"/>
                      <a:pt x="1669" y="1253"/>
                      <a:pt x="1669" y="1335"/>
                    </a:cubicBezTo>
                    <a:cubicBezTo>
                      <a:pt x="1669" y="1347"/>
                      <a:pt x="1659" y="1356"/>
                      <a:pt x="1647" y="1356"/>
                    </a:cubicBezTo>
                    <a:cubicBezTo>
                      <a:pt x="1647" y="1356"/>
                      <a:pt x="1647" y="1356"/>
                      <a:pt x="353" y="1356"/>
                    </a:cubicBezTo>
                    <a:cubicBezTo>
                      <a:pt x="341" y="1356"/>
                      <a:pt x="331" y="1347"/>
                      <a:pt x="331" y="1335"/>
                    </a:cubicBezTo>
                    <a:cubicBezTo>
                      <a:pt x="331" y="1335"/>
                      <a:pt x="331" y="1335"/>
                      <a:pt x="331" y="1253"/>
                    </a:cubicBezTo>
                    <a:cubicBezTo>
                      <a:pt x="331" y="1241"/>
                      <a:pt x="341" y="1231"/>
                      <a:pt x="353" y="1231"/>
                    </a:cubicBezTo>
                    <a:cubicBezTo>
                      <a:pt x="353" y="1231"/>
                      <a:pt x="353" y="1231"/>
                      <a:pt x="416" y="1231"/>
                    </a:cubicBezTo>
                    <a:cubicBezTo>
                      <a:pt x="416" y="1231"/>
                      <a:pt x="416" y="1231"/>
                      <a:pt x="416" y="1202"/>
                    </a:cubicBezTo>
                    <a:cubicBezTo>
                      <a:pt x="416" y="1190"/>
                      <a:pt x="426" y="1181"/>
                      <a:pt x="437" y="1181"/>
                    </a:cubicBezTo>
                    <a:close/>
                    <a:moveTo>
                      <a:pt x="1956" y="442"/>
                    </a:moveTo>
                    <a:cubicBezTo>
                      <a:pt x="2001" y="442"/>
                      <a:pt x="2001" y="442"/>
                      <a:pt x="2001" y="442"/>
                    </a:cubicBezTo>
                    <a:cubicBezTo>
                      <a:pt x="2001" y="442"/>
                      <a:pt x="2001" y="442"/>
                      <a:pt x="2001" y="985"/>
                    </a:cubicBezTo>
                    <a:cubicBezTo>
                      <a:pt x="2001" y="997"/>
                      <a:pt x="1992" y="1007"/>
                      <a:pt x="1979" y="1007"/>
                    </a:cubicBezTo>
                    <a:cubicBezTo>
                      <a:pt x="1979" y="1007"/>
                      <a:pt x="1979" y="1007"/>
                      <a:pt x="1600" y="1007"/>
                    </a:cubicBezTo>
                    <a:cubicBezTo>
                      <a:pt x="1600" y="1007"/>
                      <a:pt x="1600" y="1007"/>
                      <a:pt x="1600" y="963"/>
                    </a:cubicBezTo>
                    <a:cubicBezTo>
                      <a:pt x="1600" y="963"/>
                      <a:pt x="1600" y="963"/>
                      <a:pt x="1956" y="963"/>
                    </a:cubicBezTo>
                    <a:cubicBezTo>
                      <a:pt x="1956" y="963"/>
                      <a:pt x="1956" y="963"/>
                      <a:pt x="1956" y="442"/>
                    </a:cubicBezTo>
                    <a:close/>
                    <a:moveTo>
                      <a:pt x="0" y="442"/>
                    </a:moveTo>
                    <a:cubicBezTo>
                      <a:pt x="0" y="442"/>
                      <a:pt x="0" y="442"/>
                      <a:pt x="44" y="442"/>
                    </a:cubicBezTo>
                    <a:cubicBezTo>
                      <a:pt x="44" y="442"/>
                      <a:pt x="44" y="442"/>
                      <a:pt x="44" y="963"/>
                    </a:cubicBezTo>
                    <a:cubicBezTo>
                      <a:pt x="44" y="963"/>
                      <a:pt x="44" y="963"/>
                      <a:pt x="400" y="963"/>
                    </a:cubicBezTo>
                    <a:cubicBezTo>
                      <a:pt x="400" y="1007"/>
                      <a:pt x="400" y="1007"/>
                      <a:pt x="400" y="1007"/>
                    </a:cubicBezTo>
                    <a:cubicBezTo>
                      <a:pt x="400" y="1007"/>
                      <a:pt x="400" y="1007"/>
                      <a:pt x="22" y="1007"/>
                    </a:cubicBezTo>
                    <a:cubicBezTo>
                      <a:pt x="9" y="1007"/>
                      <a:pt x="0" y="997"/>
                      <a:pt x="0" y="985"/>
                    </a:cubicBezTo>
                    <a:cubicBezTo>
                      <a:pt x="0" y="985"/>
                      <a:pt x="0" y="985"/>
                      <a:pt x="0" y="442"/>
                    </a:cubicBezTo>
                    <a:close/>
                    <a:moveTo>
                      <a:pt x="987" y="6"/>
                    </a:moveTo>
                    <a:cubicBezTo>
                      <a:pt x="994" y="0"/>
                      <a:pt x="1006" y="0"/>
                      <a:pt x="1013" y="6"/>
                    </a:cubicBezTo>
                    <a:cubicBezTo>
                      <a:pt x="1013" y="6"/>
                      <a:pt x="1013" y="6"/>
                      <a:pt x="1183" y="138"/>
                    </a:cubicBezTo>
                    <a:cubicBezTo>
                      <a:pt x="1183" y="138"/>
                      <a:pt x="1183" y="138"/>
                      <a:pt x="1528" y="406"/>
                    </a:cubicBezTo>
                    <a:cubicBezTo>
                      <a:pt x="1528" y="406"/>
                      <a:pt x="1528" y="406"/>
                      <a:pt x="1547" y="421"/>
                    </a:cubicBezTo>
                    <a:cubicBezTo>
                      <a:pt x="1553" y="425"/>
                      <a:pt x="1556" y="432"/>
                      <a:pt x="1556" y="438"/>
                    </a:cubicBezTo>
                    <a:cubicBezTo>
                      <a:pt x="1556" y="438"/>
                      <a:pt x="1556" y="438"/>
                      <a:pt x="1556" y="964"/>
                    </a:cubicBezTo>
                    <a:cubicBezTo>
                      <a:pt x="1556" y="964"/>
                      <a:pt x="1556" y="964"/>
                      <a:pt x="1556" y="1008"/>
                    </a:cubicBezTo>
                    <a:cubicBezTo>
                      <a:pt x="1556" y="1008"/>
                      <a:pt x="1556" y="1008"/>
                      <a:pt x="1556" y="1134"/>
                    </a:cubicBezTo>
                    <a:cubicBezTo>
                      <a:pt x="1556" y="1134"/>
                      <a:pt x="1556" y="1134"/>
                      <a:pt x="1512" y="1134"/>
                    </a:cubicBezTo>
                    <a:cubicBezTo>
                      <a:pt x="1512" y="1134"/>
                      <a:pt x="1512" y="1134"/>
                      <a:pt x="1512" y="1008"/>
                    </a:cubicBezTo>
                    <a:cubicBezTo>
                      <a:pt x="1512" y="1008"/>
                      <a:pt x="1512" y="1008"/>
                      <a:pt x="1512" y="964"/>
                    </a:cubicBezTo>
                    <a:cubicBezTo>
                      <a:pt x="1512" y="964"/>
                      <a:pt x="1512" y="964"/>
                      <a:pt x="1512" y="449"/>
                    </a:cubicBezTo>
                    <a:cubicBezTo>
                      <a:pt x="1512" y="449"/>
                      <a:pt x="1512" y="449"/>
                      <a:pt x="1456" y="406"/>
                    </a:cubicBezTo>
                    <a:cubicBezTo>
                      <a:pt x="1456" y="406"/>
                      <a:pt x="1456" y="406"/>
                      <a:pt x="1111" y="138"/>
                    </a:cubicBezTo>
                    <a:cubicBezTo>
                      <a:pt x="1111" y="138"/>
                      <a:pt x="1111" y="138"/>
                      <a:pt x="1000" y="51"/>
                    </a:cubicBezTo>
                    <a:cubicBezTo>
                      <a:pt x="1000" y="51"/>
                      <a:pt x="1000" y="51"/>
                      <a:pt x="889" y="138"/>
                    </a:cubicBezTo>
                    <a:cubicBezTo>
                      <a:pt x="889" y="138"/>
                      <a:pt x="889" y="138"/>
                      <a:pt x="544" y="406"/>
                    </a:cubicBezTo>
                    <a:cubicBezTo>
                      <a:pt x="544" y="406"/>
                      <a:pt x="544" y="406"/>
                      <a:pt x="488" y="449"/>
                    </a:cubicBezTo>
                    <a:cubicBezTo>
                      <a:pt x="488" y="449"/>
                      <a:pt x="488" y="449"/>
                      <a:pt x="488" y="964"/>
                    </a:cubicBezTo>
                    <a:cubicBezTo>
                      <a:pt x="488" y="964"/>
                      <a:pt x="488" y="964"/>
                      <a:pt x="488" y="1008"/>
                    </a:cubicBezTo>
                    <a:cubicBezTo>
                      <a:pt x="488" y="1134"/>
                      <a:pt x="488" y="1134"/>
                      <a:pt x="488" y="1134"/>
                    </a:cubicBezTo>
                    <a:cubicBezTo>
                      <a:pt x="488" y="1134"/>
                      <a:pt x="488" y="1134"/>
                      <a:pt x="444" y="1134"/>
                    </a:cubicBezTo>
                    <a:cubicBezTo>
                      <a:pt x="444" y="1134"/>
                      <a:pt x="444" y="1134"/>
                      <a:pt x="444" y="1008"/>
                    </a:cubicBezTo>
                    <a:cubicBezTo>
                      <a:pt x="444" y="1008"/>
                      <a:pt x="444" y="1008"/>
                      <a:pt x="444" y="964"/>
                    </a:cubicBezTo>
                    <a:cubicBezTo>
                      <a:pt x="444" y="964"/>
                      <a:pt x="444" y="964"/>
                      <a:pt x="444" y="438"/>
                    </a:cubicBezTo>
                    <a:cubicBezTo>
                      <a:pt x="444" y="432"/>
                      <a:pt x="447" y="425"/>
                      <a:pt x="453" y="421"/>
                    </a:cubicBezTo>
                    <a:cubicBezTo>
                      <a:pt x="453" y="421"/>
                      <a:pt x="453" y="421"/>
                      <a:pt x="472" y="406"/>
                    </a:cubicBezTo>
                    <a:cubicBezTo>
                      <a:pt x="472" y="406"/>
                      <a:pt x="472" y="406"/>
                      <a:pt x="817" y="138"/>
                    </a:cubicBezTo>
                    <a:cubicBezTo>
                      <a:pt x="817" y="138"/>
                      <a:pt x="817" y="138"/>
                      <a:pt x="987" y="6"/>
                    </a:cubicBez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92" name="Freeform 11">
                <a:extLst>
                  <a:ext uri="{FF2B5EF4-FFF2-40B4-BE49-F238E27FC236}">
                    <a16:creationId xmlns:a16="http://schemas.microsoft.com/office/drawing/2014/main" id="{F4B25921-F909-D095-2938-6BE326A31545}"/>
                  </a:ext>
                </a:extLst>
              </p:cNvPr>
              <p:cNvSpPr>
                <a:spLocks/>
              </p:cNvSpPr>
              <p:nvPr/>
            </p:nvSpPr>
            <p:spPr bwMode="invGray">
              <a:xfrm>
                <a:off x="5346302" y="2868613"/>
                <a:ext cx="1504356" cy="1055687"/>
              </a:xfrm>
              <a:custGeom>
                <a:avLst/>
                <a:gdLst>
                  <a:gd name="connsiteX0" fmla="*/ 674254 w 1504356"/>
                  <a:gd name="connsiteY0" fmla="*/ 738187 h 1055687"/>
                  <a:gd name="connsiteX1" fmla="*/ 829903 w 1504356"/>
                  <a:gd name="connsiteY1" fmla="*/ 738187 h 1055687"/>
                  <a:gd name="connsiteX2" fmla="*/ 837010 w 1504356"/>
                  <a:gd name="connsiteY2" fmla="*/ 745306 h 1055687"/>
                  <a:gd name="connsiteX3" fmla="*/ 837010 w 1504356"/>
                  <a:gd name="connsiteY3" fmla="*/ 1048568 h 1055687"/>
                  <a:gd name="connsiteX4" fmla="*/ 829903 w 1504356"/>
                  <a:gd name="connsiteY4" fmla="*/ 1055687 h 1055687"/>
                  <a:gd name="connsiteX5" fmla="*/ 674254 w 1504356"/>
                  <a:gd name="connsiteY5" fmla="*/ 1055687 h 1055687"/>
                  <a:gd name="connsiteX6" fmla="*/ 667147 w 1504356"/>
                  <a:gd name="connsiteY6" fmla="*/ 1048568 h 1055687"/>
                  <a:gd name="connsiteX7" fmla="*/ 667147 w 1504356"/>
                  <a:gd name="connsiteY7" fmla="*/ 745306 h 1055687"/>
                  <a:gd name="connsiteX8" fmla="*/ 674254 w 1504356"/>
                  <a:gd name="connsiteY8" fmla="*/ 738187 h 1055687"/>
                  <a:gd name="connsiteX9" fmla="*/ 1304564 w 1504356"/>
                  <a:gd name="connsiteY9" fmla="*/ 730250 h 1055687"/>
                  <a:gd name="connsiteX10" fmla="*/ 1372757 w 1504356"/>
                  <a:gd name="connsiteY10" fmla="*/ 730250 h 1055687"/>
                  <a:gd name="connsiteX11" fmla="*/ 1379935 w 1504356"/>
                  <a:gd name="connsiteY11" fmla="*/ 737428 h 1055687"/>
                  <a:gd name="connsiteX12" fmla="*/ 1379935 w 1504356"/>
                  <a:gd name="connsiteY12" fmla="*/ 805622 h 1055687"/>
                  <a:gd name="connsiteX13" fmla="*/ 1372757 w 1504356"/>
                  <a:gd name="connsiteY13" fmla="*/ 812800 h 1055687"/>
                  <a:gd name="connsiteX14" fmla="*/ 1304564 w 1504356"/>
                  <a:gd name="connsiteY14" fmla="*/ 812800 h 1055687"/>
                  <a:gd name="connsiteX15" fmla="*/ 1297385 w 1504356"/>
                  <a:gd name="connsiteY15" fmla="*/ 805622 h 1055687"/>
                  <a:gd name="connsiteX16" fmla="*/ 1297385 w 1504356"/>
                  <a:gd name="connsiteY16" fmla="*/ 737428 h 1055687"/>
                  <a:gd name="connsiteX17" fmla="*/ 1304564 w 1504356"/>
                  <a:gd name="connsiteY17" fmla="*/ 730250 h 1055687"/>
                  <a:gd name="connsiteX18" fmla="*/ 1187089 w 1504356"/>
                  <a:gd name="connsiteY18" fmla="*/ 730250 h 1055687"/>
                  <a:gd name="connsiteX19" fmla="*/ 1255282 w 1504356"/>
                  <a:gd name="connsiteY19" fmla="*/ 730250 h 1055687"/>
                  <a:gd name="connsiteX20" fmla="*/ 1262460 w 1504356"/>
                  <a:gd name="connsiteY20" fmla="*/ 737428 h 1055687"/>
                  <a:gd name="connsiteX21" fmla="*/ 1262460 w 1504356"/>
                  <a:gd name="connsiteY21" fmla="*/ 805622 h 1055687"/>
                  <a:gd name="connsiteX22" fmla="*/ 1255282 w 1504356"/>
                  <a:gd name="connsiteY22" fmla="*/ 812800 h 1055687"/>
                  <a:gd name="connsiteX23" fmla="*/ 1187089 w 1504356"/>
                  <a:gd name="connsiteY23" fmla="*/ 812800 h 1055687"/>
                  <a:gd name="connsiteX24" fmla="*/ 1179910 w 1504356"/>
                  <a:gd name="connsiteY24" fmla="*/ 805622 h 1055687"/>
                  <a:gd name="connsiteX25" fmla="*/ 1179910 w 1504356"/>
                  <a:gd name="connsiteY25" fmla="*/ 737428 h 1055687"/>
                  <a:gd name="connsiteX26" fmla="*/ 1187089 w 1504356"/>
                  <a:gd name="connsiteY26" fmla="*/ 730250 h 1055687"/>
                  <a:gd name="connsiteX27" fmla="*/ 248813 w 1504356"/>
                  <a:gd name="connsiteY27" fmla="*/ 730250 h 1055687"/>
                  <a:gd name="connsiteX28" fmla="*/ 317130 w 1504356"/>
                  <a:gd name="connsiteY28" fmla="*/ 730250 h 1055687"/>
                  <a:gd name="connsiteX29" fmla="*/ 324247 w 1504356"/>
                  <a:gd name="connsiteY29" fmla="*/ 737428 h 1055687"/>
                  <a:gd name="connsiteX30" fmla="*/ 324247 w 1504356"/>
                  <a:gd name="connsiteY30" fmla="*/ 805622 h 1055687"/>
                  <a:gd name="connsiteX31" fmla="*/ 317130 w 1504356"/>
                  <a:gd name="connsiteY31" fmla="*/ 812800 h 1055687"/>
                  <a:gd name="connsiteX32" fmla="*/ 248813 w 1504356"/>
                  <a:gd name="connsiteY32" fmla="*/ 812800 h 1055687"/>
                  <a:gd name="connsiteX33" fmla="*/ 241697 w 1504356"/>
                  <a:gd name="connsiteY33" fmla="*/ 805622 h 1055687"/>
                  <a:gd name="connsiteX34" fmla="*/ 241697 w 1504356"/>
                  <a:gd name="connsiteY34" fmla="*/ 737428 h 1055687"/>
                  <a:gd name="connsiteX35" fmla="*/ 248813 w 1504356"/>
                  <a:gd name="connsiteY35" fmla="*/ 730250 h 1055687"/>
                  <a:gd name="connsiteX36" fmla="*/ 129813 w 1504356"/>
                  <a:gd name="connsiteY36" fmla="*/ 730250 h 1055687"/>
                  <a:gd name="connsiteX37" fmla="*/ 198006 w 1504356"/>
                  <a:gd name="connsiteY37" fmla="*/ 730250 h 1055687"/>
                  <a:gd name="connsiteX38" fmla="*/ 205185 w 1504356"/>
                  <a:gd name="connsiteY38" fmla="*/ 737428 h 1055687"/>
                  <a:gd name="connsiteX39" fmla="*/ 205185 w 1504356"/>
                  <a:gd name="connsiteY39" fmla="*/ 805622 h 1055687"/>
                  <a:gd name="connsiteX40" fmla="*/ 198006 w 1504356"/>
                  <a:gd name="connsiteY40" fmla="*/ 812800 h 1055687"/>
                  <a:gd name="connsiteX41" fmla="*/ 129813 w 1504356"/>
                  <a:gd name="connsiteY41" fmla="*/ 812800 h 1055687"/>
                  <a:gd name="connsiteX42" fmla="*/ 122635 w 1504356"/>
                  <a:gd name="connsiteY42" fmla="*/ 805622 h 1055687"/>
                  <a:gd name="connsiteX43" fmla="*/ 122635 w 1504356"/>
                  <a:gd name="connsiteY43" fmla="*/ 737428 h 1055687"/>
                  <a:gd name="connsiteX44" fmla="*/ 129813 w 1504356"/>
                  <a:gd name="connsiteY44" fmla="*/ 730250 h 1055687"/>
                  <a:gd name="connsiteX45" fmla="*/ 981472 w 1504356"/>
                  <a:gd name="connsiteY45" fmla="*/ 638175 h 1055687"/>
                  <a:gd name="connsiteX46" fmla="*/ 1048147 w 1504356"/>
                  <a:gd name="connsiteY46" fmla="*/ 703844 h 1055687"/>
                  <a:gd name="connsiteX47" fmla="*/ 1048147 w 1504356"/>
                  <a:gd name="connsiteY47" fmla="*/ 928688 h 1055687"/>
                  <a:gd name="connsiteX48" fmla="*/ 914797 w 1504356"/>
                  <a:gd name="connsiteY48" fmla="*/ 928688 h 1055687"/>
                  <a:gd name="connsiteX49" fmla="*/ 914797 w 1504356"/>
                  <a:gd name="connsiteY49" fmla="*/ 703844 h 1055687"/>
                  <a:gd name="connsiteX50" fmla="*/ 981472 w 1504356"/>
                  <a:gd name="connsiteY50" fmla="*/ 638175 h 1055687"/>
                  <a:gd name="connsiteX51" fmla="*/ 521891 w 1504356"/>
                  <a:gd name="connsiteY51" fmla="*/ 638175 h 1055687"/>
                  <a:gd name="connsiteX52" fmla="*/ 589360 w 1504356"/>
                  <a:gd name="connsiteY52" fmla="*/ 703844 h 1055687"/>
                  <a:gd name="connsiteX53" fmla="*/ 589360 w 1504356"/>
                  <a:gd name="connsiteY53" fmla="*/ 928688 h 1055687"/>
                  <a:gd name="connsiteX54" fmla="*/ 454422 w 1504356"/>
                  <a:gd name="connsiteY54" fmla="*/ 928688 h 1055687"/>
                  <a:gd name="connsiteX55" fmla="*/ 454422 w 1504356"/>
                  <a:gd name="connsiteY55" fmla="*/ 703844 h 1055687"/>
                  <a:gd name="connsiteX56" fmla="*/ 521891 w 1504356"/>
                  <a:gd name="connsiteY56" fmla="*/ 638175 h 1055687"/>
                  <a:gd name="connsiteX57" fmla="*/ 1304564 w 1504356"/>
                  <a:gd name="connsiteY57" fmla="*/ 614362 h 1055687"/>
                  <a:gd name="connsiteX58" fmla="*/ 1372757 w 1504356"/>
                  <a:gd name="connsiteY58" fmla="*/ 614362 h 1055687"/>
                  <a:gd name="connsiteX59" fmla="*/ 1379935 w 1504356"/>
                  <a:gd name="connsiteY59" fmla="*/ 621553 h 1055687"/>
                  <a:gd name="connsiteX60" fmla="*/ 1379935 w 1504356"/>
                  <a:gd name="connsiteY60" fmla="*/ 691309 h 1055687"/>
                  <a:gd name="connsiteX61" fmla="*/ 1372757 w 1504356"/>
                  <a:gd name="connsiteY61" fmla="*/ 698500 h 1055687"/>
                  <a:gd name="connsiteX62" fmla="*/ 1304564 w 1504356"/>
                  <a:gd name="connsiteY62" fmla="*/ 698500 h 1055687"/>
                  <a:gd name="connsiteX63" fmla="*/ 1297385 w 1504356"/>
                  <a:gd name="connsiteY63" fmla="*/ 691309 h 1055687"/>
                  <a:gd name="connsiteX64" fmla="*/ 1297385 w 1504356"/>
                  <a:gd name="connsiteY64" fmla="*/ 621553 h 1055687"/>
                  <a:gd name="connsiteX65" fmla="*/ 1304564 w 1504356"/>
                  <a:gd name="connsiteY65" fmla="*/ 614362 h 1055687"/>
                  <a:gd name="connsiteX66" fmla="*/ 1187089 w 1504356"/>
                  <a:gd name="connsiteY66" fmla="*/ 614362 h 1055687"/>
                  <a:gd name="connsiteX67" fmla="*/ 1255282 w 1504356"/>
                  <a:gd name="connsiteY67" fmla="*/ 614362 h 1055687"/>
                  <a:gd name="connsiteX68" fmla="*/ 1262460 w 1504356"/>
                  <a:gd name="connsiteY68" fmla="*/ 621553 h 1055687"/>
                  <a:gd name="connsiteX69" fmla="*/ 1262460 w 1504356"/>
                  <a:gd name="connsiteY69" fmla="*/ 691309 h 1055687"/>
                  <a:gd name="connsiteX70" fmla="*/ 1255282 w 1504356"/>
                  <a:gd name="connsiteY70" fmla="*/ 698500 h 1055687"/>
                  <a:gd name="connsiteX71" fmla="*/ 1187089 w 1504356"/>
                  <a:gd name="connsiteY71" fmla="*/ 698500 h 1055687"/>
                  <a:gd name="connsiteX72" fmla="*/ 1179910 w 1504356"/>
                  <a:gd name="connsiteY72" fmla="*/ 691309 h 1055687"/>
                  <a:gd name="connsiteX73" fmla="*/ 1179910 w 1504356"/>
                  <a:gd name="connsiteY73" fmla="*/ 621553 h 1055687"/>
                  <a:gd name="connsiteX74" fmla="*/ 1187089 w 1504356"/>
                  <a:gd name="connsiteY74" fmla="*/ 614362 h 1055687"/>
                  <a:gd name="connsiteX75" fmla="*/ 248813 w 1504356"/>
                  <a:gd name="connsiteY75" fmla="*/ 614362 h 1055687"/>
                  <a:gd name="connsiteX76" fmla="*/ 317130 w 1504356"/>
                  <a:gd name="connsiteY76" fmla="*/ 614362 h 1055687"/>
                  <a:gd name="connsiteX77" fmla="*/ 324247 w 1504356"/>
                  <a:gd name="connsiteY77" fmla="*/ 621553 h 1055687"/>
                  <a:gd name="connsiteX78" fmla="*/ 324247 w 1504356"/>
                  <a:gd name="connsiteY78" fmla="*/ 691309 h 1055687"/>
                  <a:gd name="connsiteX79" fmla="*/ 317130 w 1504356"/>
                  <a:gd name="connsiteY79" fmla="*/ 698500 h 1055687"/>
                  <a:gd name="connsiteX80" fmla="*/ 248813 w 1504356"/>
                  <a:gd name="connsiteY80" fmla="*/ 698500 h 1055687"/>
                  <a:gd name="connsiteX81" fmla="*/ 241697 w 1504356"/>
                  <a:gd name="connsiteY81" fmla="*/ 691309 h 1055687"/>
                  <a:gd name="connsiteX82" fmla="*/ 241697 w 1504356"/>
                  <a:gd name="connsiteY82" fmla="*/ 621553 h 1055687"/>
                  <a:gd name="connsiteX83" fmla="*/ 248813 w 1504356"/>
                  <a:gd name="connsiteY83" fmla="*/ 614362 h 1055687"/>
                  <a:gd name="connsiteX84" fmla="*/ 129813 w 1504356"/>
                  <a:gd name="connsiteY84" fmla="*/ 614362 h 1055687"/>
                  <a:gd name="connsiteX85" fmla="*/ 198006 w 1504356"/>
                  <a:gd name="connsiteY85" fmla="*/ 614362 h 1055687"/>
                  <a:gd name="connsiteX86" fmla="*/ 205185 w 1504356"/>
                  <a:gd name="connsiteY86" fmla="*/ 621553 h 1055687"/>
                  <a:gd name="connsiteX87" fmla="*/ 205185 w 1504356"/>
                  <a:gd name="connsiteY87" fmla="*/ 691309 h 1055687"/>
                  <a:gd name="connsiteX88" fmla="*/ 198006 w 1504356"/>
                  <a:gd name="connsiteY88" fmla="*/ 698500 h 1055687"/>
                  <a:gd name="connsiteX89" fmla="*/ 129813 w 1504356"/>
                  <a:gd name="connsiteY89" fmla="*/ 698500 h 1055687"/>
                  <a:gd name="connsiteX90" fmla="*/ 122635 w 1504356"/>
                  <a:gd name="connsiteY90" fmla="*/ 691309 h 1055687"/>
                  <a:gd name="connsiteX91" fmla="*/ 122635 w 1504356"/>
                  <a:gd name="connsiteY91" fmla="*/ 621553 h 1055687"/>
                  <a:gd name="connsiteX92" fmla="*/ 129813 w 1504356"/>
                  <a:gd name="connsiteY92" fmla="*/ 614362 h 1055687"/>
                  <a:gd name="connsiteX93" fmla="*/ 796730 w 1504356"/>
                  <a:gd name="connsiteY93" fmla="*/ 490381 h 1055687"/>
                  <a:gd name="connsiteX94" fmla="*/ 756924 w 1504356"/>
                  <a:gd name="connsiteY94" fmla="*/ 514708 h 1055687"/>
                  <a:gd name="connsiteX95" fmla="*/ 752660 w 1504356"/>
                  <a:gd name="connsiteY95" fmla="*/ 513992 h 1055687"/>
                  <a:gd name="connsiteX96" fmla="*/ 746262 w 1504356"/>
                  <a:gd name="connsiteY96" fmla="*/ 515423 h 1055687"/>
                  <a:gd name="connsiteX97" fmla="*/ 717829 w 1504356"/>
                  <a:gd name="connsiteY97" fmla="*/ 503975 h 1055687"/>
                  <a:gd name="connsiteX98" fmla="*/ 711432 w 1504356"/>
                  <a:gd name="connsiteY98" fmla="*/ 505406 h 1055687"/>
                  <a:gd name="connsiteX99" fmla="*/ 712854 w 1504356"/>
                  <a:gd name="connsiteY99" fmla="*/ 512561 h 1055687"/>
                  <a:gd name="connsiteX100" fmla="*/ 739865 w 1504356"/>
                  <a:gd name="connsiteY100" fmla="*/ 528302 h 1055687"/>
                  <a:gd name="connsiteX101" fmla="*/ 744840 w 1504356"/>
                  <a:gd name="connsiteY101" fmla="*/ 536888 h 1055687"/>
                  <a:gd name="connsiteX102" fmla="*/ 752660 w 1504356"/>
                  <a:gd name="connsiteY102" fmla="*/ 539750 h 1055687"/>
                  <a:gd name="connsiteX103" fmla="*/ 759768 w 1504356"/>
                  <a:gd name="connsiteY103" fmla="*/ 536888 h 1055687"/>
                  <a:gd name="connsiteX104" fmla="*/ 764743 w 1504356"/>
                  <a:gd name="connsiteY104" fmla="*/ 526871 h 1055687"/>
                  <a:gd name="connsiteX105" fmla="*/ 803128 w 1504356"/>
                  <a:gd name="connsiteY105" fmla="*/ 498252 h 1055687"/>
                  <a:gd name="connsiteX106" fmla="*/ 803839 w 1504356"/>
                  <a:gd name="connsiteY106" fmla="*/ 491097 h 1055687"/>
                  <a:gd name="connsiteX107" fmla="*/ 796730 w 1504356"/>
                  <a:gd name="connsiteY107" fmla="*/ 490381 h 1055687"/>
                  <a:gd name="connsiteX108" fmla="*/ 751285 w 1504356"/>
                  <a:gd name="connsiteY108" fmla="*/ 447675 h 1055687"/>
                  <a:gd name="connsiteX109" fmla="*/ 805522 w 1504356"/>
                  <a:gd name="connsiteY109" fmla="*/ 469283 h 1055687"/>
                  <a:gd name="connsiteX110" fmla="*/ 829072 w 1504356"/>
                  <a:gd name="connsiteY110" fmla="*/ 525463 h 1055687"/>
                  <a:gd name="connsiteX111" fmla="*/ 828359 w 1504356"/>
                  <a:gd name="connsiteY111" fmla="*/ 536266 h 1055687"/>
                  <a:gd name="connsiteX112" fmla="*/ 751285 w 1504356"/>
                  <a:gd name="connsiteY112" fmla="*/ 603250 h 1055687"/>
                  <a:gd name="connsiteX113" fmla="*/ 674211 w 1504356"/>
                  <a:gd name="connsiteY113" fmla="*/ 536266 h 1055687"/>
                  <a:gd name="connsiteX114" fmla="*/ 673497 w 1504356"/>
                  <a:gd name="connsiteY114" fmla="*/ 525463 h 1055687"/>
                  <a:gd name="connsiteX115" fmla="*/ 697761 w 1504356"/>
                  <a:gd name="connsiteY115" fmla="*/ 469283 h 1055687"/>
                  <a:gd name="connsiteX116" fmla="*/ 751285 w 1504356"/>
                  <a:gd name="connsiteY116" fmla="*/ 447675 h 1055687"/>
                  <a:gd name="connsiteX117" fmla="*/ 933847 w 1504356"/>
                  <a:gd name="connsiteY117" fmla="*/ 344487 h 1055687"/>
                  <a:gd name="connsiteX118" fmla="*/ 1272741 w 1504356"/>
                  <a:gd name="connsiteY118" fmla="*/ 344487 h 1055687"/>
                  <a:gd name="connsiteX119" fmla="*/ 1497956 w 1504356"/>
                  <a:gd name="connsiteY119" fmla="*/ 506448 h 1055687"/>
                  <a:gd name="connsiteX120" fmla="*/ 1489376 w 1504356"/>
                  <a:gd name="connsiteY120" fmla="*/ 534987 h 1055687"/>
                  <a:gd name="connsiteX121" fmla="*/ 1177651 w 1504356"/>
                  <a:gd name="connsiteY121" fmla="*/ 534987 h 1055687"/>
                  <a:gd name="connsiteX122" fmla="*/ 1173361 w 1504356"/>
                  <a:gd name="connsiteY122" fmla="*/ 530706 h 1055687"/>
                  <a:gd name="connsiteX123" fmla="*/ 933847 w 1504356"/>
                  <a:gd name="connsiteY123" fmla="*/ 344487 h 1055687"/>
                  <a:gd name="connsiteX124" fmla="*/ 230762 w 1504356"/>
                  <a:gd name="connsiteY124" fmla="*/ 344487 h 1055687"/>
                  <a:gd name="connsiteX125" fmla="*/ 568722 w 1504356"/>
                  <a:gd name="connsiteY125" fmla="*/ 344487 h 1055687"/>
                  <a:gd name="connsiteX126" fmla="*/ 329868 w 1504356"/>
                  <a:gd name="connsiteY126" fmla="*/ 530706 h 1055687"/>
                  <a:gd name="connsiteX127" fmla="*/ 325590 w 1504356"/>
                  <a:gd name="connsiteY127" fmla="*/ 534987 h 1055687"/>
                  <a:gd name="connsiteX128" fmla="*/ 15437 w 1504356"/>
                  <a:gd name="connsiteY128" fmla="*/ 534987 h 1055687"/>
                  <a:gd name="connsiteX129" fmla="*/ 6881 w 1504356"/>
                  <a:gd name="connsiteY129" fmla="*/ 506448 h 1055687"/>
                  <a:gd name="connsiteX130" fmla="*/ 230762 w 1504356"/>
                  <a:gd name="connsiteY130" fmla="*/ 344487 h 1055687"/>
                  <a:gd name="connsiteX131" fmla="*/ 738983 w 1504356"/>
                  <a:gd name="connsiteY131" fmla="*/ 0 h 1055687"/>
                  <a:gd name="connsiteX132" fmla="*/ 762566 w 1504356"/>
                  <a:gd name="connsiteY132" fmla="*/ 0 h 1055687"/>
                  <a:gd name="connsiteX133" fmla="*/ 951943 w 1504356"/>
                  <a:gd name="connsiteY133" fmla="*/ 0 h 1055687"/>
                  <a:gd name="connsiteX134" fmla="*/ 954802 w 1504356"/>
                  <a:gd name="connsiteY134" fmla="*/ 7131 h 1055687"/>
                  <a:gd name="connsiteX135" fmla="*/ 906207 w 1504356"/>
                  <a:gd name="connsiteY135" fmla="*/ 55620 h 1055687"/>
                  <a:gd name="connsiteX136" fmla="*/ 906207 w 1504356"/>
                  <a:gd name="connsiteY136" fmla="*/ 61324 h 1055687"/>
                  <a:gd name="connsiteX137" fmla="*/ 954802 w 1504356"/>
                  <a:gd name="connsiteY137" fmla="*/ 109813 h 1055687"/>
                  <a:gd name="connsiteX138" fmla="*/ 951943 w 1504356"/>
                  <a:gd name="connsiteY138" fmla="*/ 116944 h 1055687"/>
                  <a:gd name="connsiteX139" fmla="*/ 770427 w 1504356"/>
                  <a:gd name="connsiteY139" fmla="*/ 116944 h 1055687"/>
                  <a:gd name="connsiteX140" fmla="*/ 766854 w 1504356"/>
                  <a:gd name="connsiteY140" fmla="*/ 120510 h 1055687"/>
                  <a:gd name="connsiteX141" fmla="*/ 766854 w 1504356"/>
                  <a:gd name="connsiteY141" fmla="*/ 214636 h 1055687"/>
                  <a:gd name="connsiteX142" fmla="*/ 761852 w 1504356"/>
                  <a:gd name="connsiteY142" fmla="*/ 211070 h 1055687"/>
                  <a:gd name="connsiteX143" fmla="*/ 743271 w 1504356"/>
                  <a:gd name="connsiteY143" fmla="*/ 211070 h 1055687"/>
                  <a:gd name="connsiteX144" fmla="*/ 735410 w 1504356"/>
                  <a:gd name="connsiteY144" fmla="*/ 217488 h 1055687"/>
                  <a:gd name="connsiteX145" fmla="*/ 735410 w 1504356"/>
                  <a:gd name="connsiteY145" fmla="*/ 116944 h 1055687"/>
                  <a:gd name="connsiteX146" fmla="*/ 735410 w 1504356"/>
                  <a:gd name="connsiteY146" fmla="*/ 4278 h 1055687"/>
                  <a:gd name="connsiteX147" fmla="*/ 738983 w 1504356"/>
                  <a:gd name="connsiteY147" fmla="*/ 0 h 105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504356" h="1055687">
                    <a:moveTo>
                      <a:pt x="674254" y="738187"/>
                    </a:moveTo>
                    <a:cubicBezTo>
                      <a:pt x="674254" y="738187"/>
                      <a:pt x="674254" y="738187"/>
                      <a:pt x="829903" y="738187"/>
                    </a:cubicBezTo>
                    <a:cubicBezTo>
                      <a:pt x="834167" y="738187"/>
                      <a:pt x="837010" y="741035"/>
                      <a:pt x="837010" y="745306"/>
                    </a:cubicBezTo>
                    <a:cubicBezTo>
                      <a:pt x="837010" y="745306"/>
                      <a:pt x="837010" y="745306"/>
                      <a:pt x="837010" y="1048568"/>
                    </a:cubicBezTo>
                    <a:cubicBezTo>
                      <a:pt x="837010" y="1052840"/>
                      <a:pt x="834167" y="1055687"/>
                      <a:pt x="829903" y="1055687"/>
                    </a:cubicBezTo>
                    <a:cubicBezTo>
                      <a:pt x="829903" y="1055687"/>
                      <a:pt x="829903" y="1055687"/>
                      <a:pt x="674254" y="1055687"/>
                    </a:cubicBezTo>
                    <a:cubicBezTo>
                      <a:pt x="669990" y="1055687"/>
                      <a:pt x="667147" y="1052840"/>
                      <a:pt x="667147" y="1048568"/>
                    </a:cubicBezTo>
                    <a:cubicBezTo>
                      <a:pt x="667147" y="1048568"/>
                      <a:pt x="667147" y="1048568"/>
                      <a:pt x="667147" y="745306"/>
                    </a:cubicBezTo>
                    <a:cubicBezTo>
                      <a:pt x="667147" y="741035"/>
                      <a:pt x="669990" y="738187"/>
                      <a:pt x="674254" y="738187"/>
                    </a:cubicBezTo>
                    <a:close/>
                    <a:moveTo>
                      <a:pt x="1304564" y="730250"/>
                    </a:moveTo>
                    <a:cubicBezTo>
                      <a:pt x="1304564" y="730250"/>
                      <a:pt x="1304564" y="730250"/>
                      <a:pt x="1372757" y="730250"/>
                    </a:cubicBezTo>
                    <a:cubicBezTo>
                      <a:pt x="1377064" y="730250"/>
                      <a:pt x="1379935" y="733121"/>
                      <a:pt x="1379935" y="737428"/>
                    </a:cubicBezTo>
                    <a:cubicBezTo>
                      <a:pt x="1379935" y="737428"/>
                      <a:pt x="1379935" y="737428"/>
                      <a:pt x="1379935" y="805622"/>
                    </a:cubicBezTo>
                    <a:cubicBezTo>
                      <a:pt x="1379935" y="809929"/>
                      <a:pt x="1377064" y="812800"/>
                      <a:pt x="1372757" y="812800"/>
                    </a:cubicBezTo>
                    <a:cubicBezTo>
                      <a:pt x="1372757" y="812800"/>
                      <a:pt x="1372757" y="812800"/>
                      <a:pt x="1304564" y="812800"/>
                    </a:cubicBezTo>
                    <a:cubicBezTo>
                      <a:pt x="1300974" y="812800"/>
                      <a:pt x="1297385" y="809929"/>
                      <a:pt x="1297385" y="805622"/>
                    </a:cubicBezTo>
                    <a:cubicBezTo>
                      <a:pt x="1297385" y="805622"/>
                      <a:pt x="1297385" y="805622"/>
                      <a:pt x="1297385" y="737428"/>
                    </a:cubicBezTo>
                    <a:cubicBezTo>
                      <a:pt x="1297385" y="733121"/>
                      <a:pt x="1300974" y="730250"/>
                      <a:pt x="1304564" y="730250"/>
                    </a:cubicBezTo>
                    <a:close/>
                    <a:moveTo>
                      <a:pt x="1187089" y="730250"/>
                    </a:moveTo>
                    <a:cubicBezTo>
                      <a:pt x="1187089" y="730250"/>
                      <a:pt x="1187089" y="730250"/>
                      <a:pt x="1255282" y="730250"/>
                    </a:cubicBezTo>
                    <a:cubicBezTo>
                      <a:pt x="1259589" y="730250"/>
                      <a:pt x="1262460" y="733121"/>
                      <a:pt x="1262460" y="737428"/>
                    </a:cubicBezTo>
                    <a:cubicBezTo>
                      <a:pt x="1262460" y="737428"/>
                      <a:pt x="1262460" y="737428"/>
                      <a:pt x="1262460" y="805622"/>
                    </a:cubicBezTo>
                    <a:cubicBezTo>
                      <a:pt x="1262460" y="809929"/>
                      <a:pt x="1259589" y="812800"/>
                      <a:pt x="1255282" y="812800"/>
                    </a:cubicBezTo>
                    <a:cubicBezTo>
                      <a:pt x="1255282" y="812800"/>
                      <a:pt x="1255282" y="812800"/>
                      <a:pt x="1187089" y="812800"/>
                    </a:cubicBezTo>
                    <a:cubicBezTo>
                      <a:pt x="1182782" y="812800"/>
                      <a:pt x="1179910" y="809929"/>
                      <a:pt x="1179910" y="805622"/>
                    </a:cubicBezTo>
                    <a:cubicBezTo>
                      <a:pt x="1179910" y="805622"/>
                      <a:pt x="1179910" y="805622"/>
                      <a:pt x="1179910" y="737428"/>
                    </a:cubicBezTo>
                    <a:cubicBezTo>
                      <a:pt x="1179910" y="733121"/>
                      <a:pt x="1182782" y="730250"/>
                      <a:pt x="1187089" y="730250"/>
                    </a:cubicBezTo>
                    <a:close/>
                    <a:moveTo>
                      <a:pt x="248813" y="730250"/>
                    </a:moveTo>
                    <a:cubicBezTo>
                      <a:pt x="248813" y="730250"/>
                      <a:pt x="248813" y="730250"/>
                      <a:pt x="317130" y="730250"/>
                    </a:cubicBezTo>
                    <a:cubicBezTo>
                      <a:pt x="321400" y="730250"/>
                      <a:pt x="324247" y="733121"/>
                      <a:pt x="324247" y="737428"/>
                    </a:cubicBezTo>
                    <a:cubicBezTo>
                      <a:pt x="324247" y="737428"/>
                      <a:pt x="324247" y="737428"/>
                      <a:pt x="324247" y="805622"/>
                    </a:cubicBezTo>
                    <a:cubicBezTo>
                      <a:pt x="324247" y="809929"/>
                      <a:pt x="321400" y="812800"/>
                      <a:pt x="317130" y="812800"/>
                    </a:cubicBezTo>
                    <a:cubicBezTo>
                      <a:pt x="317130" y="812800"/>
                      <a:pt x="317130" y="812800"/>
                      <a:pt x="248813" y="812800"/>
                    </a:cubicBezTo>
                    <a:cubicBezTo>
                      <a:pt x="244543" y="812800"/>
                      <a:pt x="241697" y="809929"/>
                      <a:pt x="241697" y="805622"/>
                    </a:cubicBezTo>
                    <a:cubicBezTo>
                      <a:pt x="241697" y="805622"/>
                      <a:pt x="241697" y="805622"/>
                      <a:pt x="241697" y="737428"/>
                    </a:cubicBezTo>
                    <a:cubicBezTo>
                      <a:pt x="241697" y="733121"/>
                      <a:pt x="244543" y="730250"/>
                      <a:pt x="248813" y="730250"/>
                    </a:cubicBezTo>
                    <a:close/>
                    <a:moveTo>
                      <a:pt x="129813" y="730250"/>
                    </a:moveTo>
                    <a:cubicBezTo>
                      <a:pt x="129813" y="730250"/>
                      <a:pt x="129813" y="730250"/>
                      <a:pt x="198006" y="730250"/>
                    </a:cubicBezTo>
                    <a:cubicBezTo>
                      <a:pt x="201596" y="730250"/>
                      <a:pt x="205185" y="733121"/>
                      <a:pt x="205185" y="737428"/>
                    </a:cubicBezTo>
                    <a:cubicBezTo>
                      <a:pt x="205185" y="737428"/>
                      <a:pt x="205185" y="737428"/>
                      <a:pt x="205185" y="805622"/>
                    </a:cubicBezTo>
                    <a:cubicBezTo>
                      <a:pt x="205185" y="809929"/>
                      <a:pt x="201596" y="812800"/>
                      <a:pt x="198006" y="812800"/>
                    </a:cubicBezTo>
                    <a:cubicBezTo>
                      <a:pt x="198006" y="812800"/>
                      <a:pt x="198006" y="812800"/>
                      <a:pt x="129813" y="812800"/>
                    </a:cubicBezTo>
                    <a:cubicBezTo>
                      <a:pt x="125506" y="812800"/>
                      <a:pt x="122635" y="809929"/>
                      <a:pt x="122635" y="805622"/>
                    </a:cubicBezTo>
                    <a:cubicBezTo>
                      <a:pt x="122635" y="805622"/>
                      <a:pt x="122635" y="805622"/>
                      <a:pt x="122635" y="737428"/>
                    </a:cubicBezTo>
                    <a:cubicBezTo>
                      <a:pt x="122635" y="733121"/>
                      <a:pt x="125506" y="730250"/>
                      <a:pt x="129813" y="730250"/>
                    </a:cubicBezTo>
                    <a:close/>
                    <a:moveTo>
                      <a:pt x="981472" y="638175"/>
                    </a:moveTo>
                    <a:cubicBezTo>
                      <a:pt x="1018356" y="638175"/>
                      <a:pt x="1048147" y="667441"/>
                      <a:pt x="1048147" y="703844"/>
                    </a:cubicBezTo>
                    <a:cubicBezTo>
                      <a:pt x="1048147" y="703844"/>
                      <a:pt x="1048147" y="703844"/>
                      <a:pt x="1048147" y="928688"/>
                    </a:cubicBezTo>
                    <a:cubicBezTo>
                      <a:pt x="1048147" y="928688"/>
                      <a:pt x="1048147" y="928688"/>
                      <a:pt x="914797" y="928688"/>
                    </a:cubicBezTo>
                    <a:cubicBezTo>
                      <a:pt x="914797" y="928688"/>
                      <a:pt x="914797" y="928688"/>
                      <a:pt x="914797" y="703844"/>
                    </a:cubicBezTo>
                    <a:cubicBezTo>
                      <a:pt x="914797" y="667441"/>
                      <a:pt x="945298" y="638175"/>
                      <a:pt x="981472" y="638175"/>
                    </a:cubicBezTo>
                    <a:close/>
                    <a:moveTo>
                      <a:pt x="521891" y="638175"/>
                    </a:moveTo>
                    <a:cubicBezTo>
                      <a:pt x="558496" y="638175"/>
                      <a:pt x="589360" y="667441"/>
                      <a:pt x="589360" y="703844"/>
                    </a:cubicBezTo>
                    <a:cubicBezTo>
                      <a:pt x="589360" y="703844"/>
                      <a:pt x="589360" y="703844"/>
                      <a:pt x="589360" y="928688"/>
                    </a:cubicBezTo>
                    <a:cubicBezTo>
                      <a:pt x="589360" y="928688"/>
                      <a:pt x="589360" y="928688"/>
                      <a:pt x="454422" y="928688"/>
                    </a:cubicBezTo>
                    <a:cubicBezTo>
                      <a:pt x="454422" y="928688"/>
                      <a:pt x="454422" y="928688"/>
                      <a:pt x="454422" y="703844"/>
                    </a:cubicBezTo>
                    <a:cubicBezTo>
                      <a:pt x="454422" y="667441"/>
                      <a:pt x="484567" y="638175"/>
                      <a:pt x="521891" y="638175"/>
                    </a:cubicBezTo>
                    <a:close/>
                    <a:moveTo>
                      <a:pt x="1304564" y="614362"/>
                    </a:moveTo>
                    <a:cubicBezTo>
                      <a:pt x="1304564" y="614362"/>
                      <a:pt x="1304564" y="614362"/>
                      <a:pt x="1372757" y="614362"/>
                    </a:cubicBezTo>
                    <a:cubicBezTo>
                      <a:pt x="1377064" y="614362"/>
                      <a:pt x="1379935" y="617239"/>
                      <a:pt x="1379935" y="621553"/>
                    </a:cubicBezTo>
                    <a:cubicBezTo>
                      <a:pt x="1379935" y="621553"/>
                      <a:pt x="1379935" y="621553"/>
                      <a:pt x="1379935" y="691309"/>
                    </a:cubicBezTo>
                    <a:cubicBezTo>
                      <a:pt x="1379935" y="695624"/>
                      <a:pt x="1377064" y="698500"/>
                      <a:pt x="1372757" y="698500"/>
                    </a:cubicBezTo>
                    <a:cubicBezTo>
                      <a:pt x="1372757" y="698500"/>
                      <a:pt x="1372757" y="698500"/>
                      <a:pt x="1304564" y="698500"/>
                    </a:cubicBezTo>
                    <a:cubicBezTo>
                      <a:pt x="1300974" y="698500"/>
                      <a:pt x="1297385" y="695624"/>
                      <a:pt x="1297385" y="691309"/>
                    </a:cubicBezTo>
                    <a:cubicBezTo>
                      <a:pt x="1297385" y="691309"/>
                      <a:pt x="1297385" y="691309"/>
                      <a:pt x="1297385" y="621553"/>
                    </a:cubicBezTo>
                    <a:cubicBezTo>
                      <a:pt x="1297385" y="617239"/>
                      <a:pt x="1300974" y="614362"/>
                      <a:pt x="1304564" y="614362"/>
                    </a:cubicBezTo>
                    <a:close/>
                    <a:moveTo>
                      <a:pt x="1187089" y="614362"/>
                    </a:moveTo>
                    <a:cubicBezTo>
                      <a:pt x="1187089" y="614362"/>
                      <a:pt x="1187089" y="614362"/>
                      <a:pt x="1255282" y="614362"/>
                    </a:cubicBezTo>
                    <a:cubicBezTo>
                      <a:pt x="1259589" y="614362"/>
                      <a:pt x="1262460" y="617239"/>
                      <a:pt x="1262460" y="621553"/>
                    </a:cubicBezTo>
                    <a:cubicBezTo>
                      <a:pt x="1262460" y="621553"/>
                      <a:pt x="1262460" y="621553"/>
                      <a:pt x="1262460" y="691309"/>
                    </a:cubicBezTo>
                    <a:cubicBezTo>
                      <a:pt x="1262460" y="695624"/>
                      <a:pt x="1259589" y="698500"/>
                      <a:pt x="1255282" y="698500"/>
                    </a:cubicBezTo>
                    <a:cubicBezTo>
                      <a:pt x="1255282" y="698500"/>
                      <a:pt x="1255282" y="698500"/>
                      <a:pt x="1187089" y="698500"/>
                    </a:cubicBezTo>
                    <a:cubicBezTo>
                      <a:pt x="1182782" y="698500"/>
                      <a:pt x="1179910" y="695624"/>
                      <a:pt x="1179910" y="691309"/>
                    </a:cubicBezTo>
                    <a:cubicBezTo>
                      <a:pt x="1179910" y="691309"/>
                      <a:pt x="1179910" y="691309"/>
                      <a:pt x="1179910" y="621553"/>
                    </a:cubicBezTo>
                    <a:cubicBezTo>
                      <a:pt x="1179910" y="617239"/>
                      <a:pt x="1182782" y="614362"/>
                      <a:pt x="1187089" y="614362"/>
                    </a:cubicBezTo>
                    <a:close/>
                    <a:moveTo>
                      <a:pt x="248813" y="614362"/>
                    </a:moveTo>
                    <a:cubicBezTo>
                      <a:pt x="248813" y="614362"/>
                      <a:pt x="248813" y="614362"/>
                      <a:pt x="317130" y="614362"/>
                    </a:cubicBezTo>
                    <a:cubicBezTo>
                      <a:pt x="321400" y="614362"/>
                      <a:pt x="324247" y="617239"/>
                      <a:pt x="324247" y="621553"/>
                    </a:cubicBezTo>
                    <a:cubicBezTo>
                      <a:pt x="324247" y="621553"/>
                      <a:pt x="324247" y="621553"/>
                      <a:pt x="324247" y="691309"/>
                    </a:cubicBezTo>
                    <a:cubicBezTo>
                      <a:pt x="324247" y="695624"/>
                      <a:pt x="321400" y="698500"/>
                      <a:pt x="317130" y="698500"/>
                    </a:cubicBezTo>
                    <a:cubicBezTo>
                      <a:pt x="317130" y="698500"/>
                      <a:pt x="317130" y="698500"/>
                      <a:pt x="248813" y="698500"/>
                    </a:cubicBezTo>
                    <a:cubicBezTo>
                      <a:pt x="244543" y="698500"/>
                      <a:pt x="241697" y="695624"/>
                      <a:pt x="241697" y="691309"/>
                    </a:cubicBezTo>
                    <a:cubicBezTo>
                      <a:pt x="241697" y="691309"/>
                      <a:pt x="241697" y="691309"/>
                      <a:pt x="241697" y="621553"/>
                    </a:cubicBezTo>
                    <a:cubicBezTo>
                      <a:pt x="241697" y="617239"/>
                      <a:pt x="244543" y="614362"/>
                      <a:pt x="248813" y="614362"/>
                    </a:cubicBezTo>
                    <a:close/>
                    <a:moveTo>
                      <a:pt x="129813" y="614362"/>
                    </a:moveTo>
                    <a:cubicBezTo>
                      <a:pt x="129813" y="614362"/>
                      <a:pt x="129813" y="614362"/>
                      <a:pt x="198006" y="614362"/>
                    </a:cubicBezTo>
                    <a:cubicBezTo>
                      <a:pt x="201596" y="614362"/>
                      <a:pt x="205185" y="617239"/>
                      <a:pt x="205185" y="621553"/>
                    </a:cubicBezTo>
                    <a:cubicBezTo>
                      <a:pt x="205185" y="621553"/>
                      <a:pt x="205185" y="621553"/>
                      <a:pt x="205185" y="691309"/>
                    </a:cubicBezTo>
                    <a:cubicBezTo>
                      <a:pt x="205185" y="695624"/>
                      <a:pt x="201596" y="698500"/>
                      <a:pt x="198006" y="698500"/>
                    </a:cubicBezTo>
                    <a:cubicBezTo>
                      <a:pt x="198006" y="698500"/>
                      <a:pt x="198006" y="698500"/>
                      <a:pt x="129813" y="698500"/>
                    </a:cubicBezTo>
                    <a:cubicBezTo>
                      <a:pt x="125506" y="698500"/>
                      <a:pt x="122635" y="695624"/>
                      <a:pt x="122635" y="691309"/>
                    </a:cubicBezTo>
                    <a:cubicBezTo>
                      <a:pt x="122635" y="691309"/>
                      <a:pt x="122635" y="691309"/>
                      <a:pt x="122635" y="621553"/>
                    </a:cubicBezTo>
                    <a:cubicBezTo>
                      <a:pt x="122635" y="617239"/>
                      <a:pt x="125506" y="614362"/>
                      <a:pt x="129813" y="614362"/>
                    </a:cubicBezTo>
                    <a:close/>
                    <a:moveTo>
                      <a:pt x="796730" y="490381"/>
                    </a:moveTo>
                    <a:cubicBezTo>
                      <a:pt x="796730" y="490381"/>
                      <a:pt x="796730" y="490381"/>
                      <a:pt x="756924" y="514708"/>
                    </a:cubicBezTo>
                    <a:cubicBezTo>
                      <a:pt x="755503" y="514708"/>
                      <a:pt x="754081" y="513992"/>
                      <a:pt x="752660" y="513992"/>
                    </a:cubicBezTo>
                    <a:cubicBezTo>
                      <a:pt x="750527" y="513992"/>
                      <a:pt x="748395" y="514708"/>
                      <a:pt x="746262" y="515423"/>
                    </a:cubicBezTo>
                    <a:cubicBezTo>
                      <a:pt x="746262" y="515423"/>
                      <a:pt x="746262" y="515423"/>
                      <a:pt x="717829" y="503975"/>
                    </a:cubicBezTo>
                    <a:cubicBezTo>
                      <a:pt x="715697" y="502544"/>
                      <a:pt x="712854" y="503260"/>
                      <a:pt x="711432" y="505406"/>
                    </a:cubicBezTo>
                    <a:cubicBezTo>
                      <a:pt x="710010" y="508268"/>
                      <a:pt x="710721" y="511130"/>
                      <a:pt x="712854" y="512561"/>
                    </a:cubicBezTo>
                    <a:cubicBezTo>
                      <a:pt x="712854" y="512561"/>
                      <a:pt x="712854" y="512561"/>
                      <a:pt x="739865" y="528302"/>
                    </a:cubicBezTo>
                    <a:cubicBezTo>
                      <a:pt x="740576" y="531880"/>
                      <a:pt x="741997" y="534742"/>
                      <a:pt x="744840" y="536888"/>
                    </a:cubicBezTo>
                    <a:cubicBezTo>
                      <a:pt x="746973" y="538319"/>
                      <a:pt x="749816" y="539750"/>
                      <a:pt x="752660" y="539750"/>
                    </a:cubicBezTo>
                    <a:cubicBezTo>
                      <a:pt x="755503" y="539750"/>
                      <a:pt x="757635" y="538319"/>
                      <a:pt x="759768" y="536888"/>
                    </a:cubicBezTo>
                    <a:cubicBezTo>
                      <a:pt x="762611" y="534742"/>
                      <a:pt x="764743" y="531164"/>
                      <a:pt x="764743" y="526871"/>
                    </a:cubicBezTo>
                    <a:cubicBezTo>
                      <a:pt x="764743" y="526871"/>
                      <a:pt x="764743" y="526871"/>
                      <a:pt x="803128" y="498252"/>
                    </a:cubicBezTo>
                    <a:cubicBezTo>
                      <a:pt x="805260" y="496105"/>
                      <a:pt x="805260" y="493243"/>
                      <a:pt x="803839" y="491097"/>
                    </a:cubicBezTo>
                    <a:cubicBezTo>
                      <a:pt x="801706" y="488950"/>
                      <a:pt x="798863" y="488950"/>
                      <a:pt x="796730" y="490381"/>
                    </a:cubicBezTo>
                    <a:close/>
                    <a:moveTo>
                      <a:pt x="751285" y="447675"/>
                    </a:moveTo>
                    <a:cubicBezTo>
                      <a:pt x="771981" y="447675"/>
                      <a:pt x="790535" y="456318"/>
                      <a:pt x="805522" y="469283"/>
                    </a:cubicBezTo>
                    <a:cubicBezTo>
                      <a:pt x="819795" y="483688"/>
                      <a:pt x="829072" y="503855"/>
                      <a:pt x="829072" y="525463"/>
                    </a:cubicBezTo>
                    <a:cubicBezTo>
                      <a:pt x="829072" y="529064"/>
                      <a:pt x="829072" y="532665"/>
                      <a:pt x="828359" y="536266"/>
                    </a:cubicBezTo>
                    <a:cubicBezTo>
                      <a:pt x="823363" y="574440"/>
                      <a:pt x="790535" y="603250"/>
                      <a:pt x="751285" y="603250"/>
                    </a:cubicBezTo>
                    <a:cubicBezTo>
                      <a:pt x="712034" y="603250"/>
                      <a:pt x="679206" y="574440"/>
                      <a:pt x="674211" y="536266"/>
                    </a:cubicBezTo>
                    <a:cubicBezTo>
                      <a:pt x="673497" y="532665"/>
                      <a:pt x="673497" y="529064"/>
                      <a:pt x="673497" y="525463"/>
                    </a:cubicBezTo>
                    <a:cubicBezTo>
                      <a:pt x="673497" y="503855"/>
                      <a:pt x="682775" y="483688"/>
                      <a:pt x="697761" y="469283"/>
                    </a:cubicBezTo>
                    <a:cubicBezTo>
                      <a:pt x="712034" y="456318"/>
                      <a:pt x="730589" y="447675"/>
                      <a:pt x="751285" y="447675"/>
                    </a:cubicBezTo>
                    <a:close/>
                    <a:moveTo>
                      <a:pt x="933847" y="344487"/>
                    </a:moveTo>
                    <a:cubicBezTo>
                      <a:pt x="933847" y="344487"/>
                      <a:pt x="933847" y="344487"/>
                      <a:pt x="1272741" y="344487"/>
                    </a:cubicBezTo>
                    <a:cubicBezTo>
                      <a:pt x="1272741" y="344487"/>
                      <a:pt x="1272741" y="344487"/>
                      <a:pt x="1497956" y="506448"/>
                    </a:cubicBezTo>
                    <a:cubicBezTo>
                      <a:pt x="1510110" y="515723"/>
                      <a:pt x="1503676" y="534987"/>
                      <a:pt x="1489376" y="534987"/>
                    </a:cubicBezTo>
                    <a:cubicBezTo>
                      <a:pt x="1489376" y="534987"/>
                      <a:pt x="1489376" y="534987"/>
                      <a:pt x="1177651" y="534987"/>
                    </a:cubicBezTo>
                    <a:cubicBezTo>
                      <a:pt x="1176936" y="533560"/>
                      <a:pt x="1175506" y="531420"/>
                      <a:pt x="1173361" y="530706"/>
                    </a:cubicBezTo>
                    <a:cubicBezTo>
                      <a:pt x="1173361" y="530706"/>
                      <a:pt x="1173361" y="530706"/>
                      <a:pt x="933847" y="344487"/>
                    </a:cubicBezTo>
                    <a:close/>
                    <a:moveTo>
                      <a:pt x="230762" y="344487"/>
                    </a:moveTo>
                    <a:cubicBezTo>
                      <a:pt x="230762" y="344487"/>
                      <a:pt x="230762" y="344487"/>
                      <a:pt x="568722" y="344487"/>
                    </a:cubicBezTo>
                    <a:cubicBezTo>
                      <a:pt x="568722" y="344487"/>
                      <a:pt x="568722" y="344487"/>
                      <a:pt x="329868" y="530706"/>
                    </a:cubicBezTo>
                    <a:cubicBezTo>
                      <a:pt x="327729" y="531420"/>
                      <a:pt x="326303" y="533560"/>
                      <a:pt x="325590" y="534987"/>
                    </a:cubicBezTo>
                    <a:cubicBezTo>
                      <a:pt x="325590" y="534987"/>
                      <a:pt x="325590" y="534987"/>
                      <a:pt x="15437" y="534987"/>
                    </a:cubicBezTo>
                    <a:cubicBezTo>
                      <a:pt x="464" y="534987"/>
                      <a:pt x="-5953" y="515723"/>
                      <a:pt x="6881" y="506448"/>
                    </a:cubicBezTo>
                    <a:cubicBezTo>
                      <a:pt x="6881" y="506448"/>
                      <a:pt x="6881" y="506448"/>
                      <a:pt x="230762" y="344487"/>
                    </a:cubicBezTo>
                    <a:close/>
                    <a:moveTo>
                      <a:pt x="738983" y="0"/>
                    </a:moveTo>
                    <a:cubicBezTo>
                      <a:pt x="738983" y="0"/>
                      <a:pt x="738983" y="0"/>
                      <a:pt x="762566" y="0"/>
                    </a:cubicBezTo>
                    <a:cubicBezTo>
                      <a:pt x="762566" y="0"/>
                      <a:pt x="762566" y="0"/>
                      <a:pt x="951943" y="0"/>
                    </a:cubicBezTo>
                    <a:cubicBezTo>
                      <a:pt x="955516" y="0"/>
                      <a:pt x="957660" y="4278"/>
                      <a:pt x="954802" y="7131"/>
                    </a:cubicBezTo>
                    <a:cubicBezTo>
                      <a:pt x="954802" y="7131"/>
                      <a:pt x="954802" y="7131"/>
                      <a:pt x="906207" y="55620"/>
                    </a:cubicBezTo>
                    <a:cubicBezTo>
                      <a:pt x="904778" y="57046"/>
                      <a:pt x="904778" y="59898"/>
                      <a:pt x="906207" y="61324"/>
                    </a:cubicBezTo>
                    <a:cubicBezTo>
                      <a:pt x="906207" y="61324"/>
                      <a:pt x="906207" y="61324"/>
                      <a:pt x="954802" y="109813"/>
                    </a:cubicBezTo>
                    <a:cubicBezTo>
                      <a:pt x="957660" y="112666"/>
                      <a:pt x="955516" y="116944"/>
                      <a:pt x="951943" y="116944"/>
                    </a:cubicBezTo>
                    <a:cubicBezTo>
                      <a:pt x="951943" y="116944"/>
                      <a:pt x="951943" y="116944"/>
                      <a:pt x="770427" y="116944"/>
                    </a:cubicBezTo>
                    <a:cubicBezTo>
                      <a:pt x="768283" y="116944"/>
                      <a:pt x="766854" y="118370"/>
                      <a:pt x="766854" y="120510"/>
                    </a:cubicBezTo>
                    <a:cubicBezTo>
                      <a:pt x="766854" y="120510"/>
                      <a:pt x="766854" y="120510"/>
                      <a:pt x="766854" y="214636"/>
                    </a:cubicBezTo>
                    <a:cubicBezTo>
                      <a:pt x="766854" y="214636"/>
                      <a:pt x="766854" y="214636"/>
                      <a:pt x="761852" y="211070"/>
                    </a:cubicBezTo>
                    <a:cubicBezTo>
                      <a:pt x="756849" y="206792"/>
                      <a:pt x="748274" y="206792"/>
                      <a:pt x="743271" y="211070"/>
                    </a:cubicBezTo>
                    <a:cubicBezTo>
                      <a:pt x="743271" y="211070"/>
                      <a:pt x="743271" y="211070"/>
                      <a:pt x="735410" y="217488"/>
                    </a:cubicBezTo>
                    <a:cubicBezTo>
                      <a:pt x="735410" y="217488"/>
                      <a:pt x="735410" y="217488"/>
                      <a:pt x="735410" y="116944"/>
                    </a:cubicBezTo>
                    <a:cubicBezTo>
                      <a:pt x="735410" y="116944"/>
                      <a:pt x="735410" y="116944"/>
                      <a:pt x="735410" y="4278"/>
                    </a:cubicBezTo>
                    <a:cubicBezTo>
                      <a:pt x="735410" y="2139"/>
                      <a:pt x="736840" y="0"/>
                      <a:pt x="738983" y="0"/>
                    </a:cubicBez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grpSp>
      <p:sp>
        <p:nvSpPr>
          <p:cNvPr id="24" name="Rectangle: Rounded Corners 23">
            <a:extLst>
              <a:ext uri="{FF2B5EF4-FFF2-40B4-BE49-F238E27FC236}">
                <a16:creationId xmlns:a16="http://schemas.microsoft.com/office/drawing/2014/main" id="{9D374054-759A-FAC6-6122-FD93D26DCBC6}"/>
              </a:ext>
            </a:extLst>
          </p:cNvPr>
          <p:cNvSpPr/>
          <p:nvPr/>
        </p:nvSpPr>
        <p:spPr>
          <a:xfrm>
            <a:off x="723896" y="1587501"/>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5" name="正方形/長方形 14">
            <a:extLst>
              <a:ext uri="{FF2B5EF4-FFF2-40B4-BE49-F238E27FC236}">
                <a16:creationId xmlns:a16="http://schemas.microsoft.com/office/drawing/2014/main" id="{7DB46B19-B6D4-8BDA-6B26-50EA80501DD1}"/>
              </a:ext>
            </a:extLst>
          </p:cNvPr>
          <p:cNvSpPr/>
          <p:nvPr/>
        </p:nvSpPr>
        <p:spPr>
          <a:xfrm>
            <a:off x="6159500" y="1744259"/>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デジタル空間の特徴を、身近な事例と共に理解することで、</a:t>
            </a:r>
            <a:br>
              <a:rPr kumimoji="1" lang="en-US" altLang="ja-JP" sz="1600"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柔軟な対応力を身につけ、とるべき行動を知ってもらう</a:t>
            </a:r>
          </a:p>
        </p:txBody>
      </p:sp>
      <p:sp>
        <p:nvSpPr>
          <p:cNvPr id="36" name="テキスト ボックス 2">
            <a:extLst>
              <a:ext uri="{FF2B5EF4-FFF2-40B4-BE49-F238E27FC236}">
                <a16:creationId xmlns:a16="http://schemas.microsoft.com/office/drawing/2014/main" id="{8F105493-6AC1-11ED-C1D5-FE3A0ED466E1}"/>
              </a:ext>
            </a:extLst>
          </p:cNvPr>
          <p:cNvSpPr txBox="1">
            <a:spLocks noChangeAspect="1"/>
          </p:cNvSpPr>
          <p:nvPr/>
        </p:nvSpPr>
        <p:spPr>
          <a:xfrm>
            <a:off x="788737" y="1865169"/>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1</a:t>
            </a:r>
          </a:p>
        </p:txBody>
      </p:sp>
      <p:sp>
        <p:nvSpPr>
          <p:cNvPr id="37" name="テキスト ボックス 1">
            <a:extLst>
              <a:ext uri="{FF2B5EF4-FFF2-40B4-BE49-F238E27FC236}">
                <a16:creationId xmlns:a16="http://schemas.microsoft.com/office/drawing/2014/main" id="{3DAB4A15-E1BF-D552-6E42-4DC4DC7320E0}"/>
              </a:ext>
            </a:extLst>
          </p:cNvPr>
          <p:cNvSpPr txBox="1"/>
          <p:nvPr/>
        </p:nvSpPr>
        <p:spPr>
          <a:xfrm>
            <a:off x="1924226" y="1750831"/>
            <a:ext cx="3501600" cy="553998"/>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r>
              <a:rPr lang="ja-JP" altLang="en-US" sz="18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デジタル空間の特徴って何</a:t>
            </a:r>
            <a:r>
              <a:rPr lang="en-US" altLang="ja-JP" sz="18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lang="ja-JP" altLang="en-US" sz="18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39" name="Group 38">
            <a:extLst>
              <a:ext uri="{FF2B5EF4-FFF2-40B4-BE49-F238E27FC236}">
                <a16:creationId xmlns:a16="http://schemas.microsoft.com/office/drawing/2014/main" id="{47D3B4D4-0473-F969-CD93-3EFFA5C78D78}"/>
              </a:ext>
            </a:extLst>
          </p:cNvPr>
          <p:cNvGrpSpPr>
            <a:grpSpLocks noChangeAspect="1"/>
          </p:cNvGrpSpPr>
          <p:nvPr/>
        </p:nvGrpSpPr>
        <p:grpSpPr bwMode="gray">
          <a:xfrm>
            <a:off x="5844110" y="1914584"/>
            <a:ext cx="226490" cy="226490"/>
            <a:chOff x="982662" y="3868738"/>
            <a:chExt cx="269875" cy="269875"/>
          </a:xfrm>
        </p:grpSpPr>
        <p:sp>
          <p:nvSpPr>
            <p:cNvPr id="87" name="Oval 16">
              <a:extLst>
                <a:ext uri="{FF2B5EF4-FFF2-40B4-BE49-F238E27FC236}">
                  <a16:creationId xmlns:a16="http://schemas.microsoft.com/office/drawing/2014/main" id="{93935960-66E5-5BB0-6A80-58AE047023C9}"/>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sp>
          <p:nvSpPr>
            <p:cNvPr id="88" name="Freeform 17">
              <a:extLst>
                <a:ext uri="{FF2B5EF4-FFF2-40B4-BE49-F238E27FC236}">
                  <a16:creationId xmlns:a16="http://schemas.microsoft.com/office/drawing/2014/main" id="{71CF8B05-8AFD-C08D-A886-8D75F5D27E8E}"/>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grpSp>
      <p:sp>
        <p:nvSpPr>
          <p:cNvPr id="40" name="Rectangle: Rounded Corners 39">
            <a:extLst>
              <a:ext uri="{FF2B5EF4-FFF2-40B4-BE49-F238E27FC236}">
                <a16:creationId xmlns:a16="http://schemas.microsoft.com/office/drawing/2014/main" id="{6B3B88E0-605C-034C-8B97-B595249CF97A}"/>
              </a:ext>
            </a:extLst>
          </p:cNvPr>
          <p:cNvSpPr/>
          <p:nvPr/>
        </p:nvSpPr>
        <p:spPr>
          <a:xfrm>
            <a:off x="723896" y="2533135"/>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1" name="正方形/長方形 14">
            <a:extLst>
              <a:ext uri="{FF2B5EF4-FFF2-40B4-BE49-F238E27FC236}">
                <a16:creationId xmlns:a16="http://schemas.microsoft.com/office/drawing/2014/main" id="{2EE25712-5DE1-F288-2E76-78AA2D75E763}"/>
              </a:ext>
            </a:extLst>
          </p:cNvPr>
          <p:cNvSpPr/>
          <p:nvPr/>
        </p:nvSpPr>
        <p:spPr>
          <a:xfrm>
            <a:off x="6178551" y="2670843"/>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出会いやすいトラブルを紹介し、フィルタリングを活用する重要性やトラブルに巻き込まれないために取るべき行動を知ってもらう</a:t>
            </a:r>
          </a:p>
        </p:txBody>
      </p:sp>
      <p:sp>
        <p:nvSpPr>
          <p:cNvPr id="42" name="テキスト ボックス 4">
            <a:extLst>
              <a:ext uri="{FF2B5EF4-FFF2-40B4-BE49-F238E27FC236}">
                <a16:creationId xmlns:a16="http://schemas.microsoft.com/office/drawing/2014/main" id="{D5A1FFEF-5C9A-7C55-6B64-587A3CFDD6E4}"/>
              </a:ext>
            </a:extLst>
          </p:cNvPr>
          <p:cNvSpPr txBox="1">
            <a:spLocks noChangeAspect="1"/>
          </p:cNvSpPr>
          <p:nvPr/>
        </p:nvSpPr>
        <p:spPr>
          <a:xfrm>
            <a:off x="788738" y="2812334"/>
            <a:ext cx="1051634" cy="319197"/>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1400" b="1" i="0" u="none" strike="noStrike" cap="none" spc="67" normalizeH="0" baseline="0">
                <a:ln>
                  <a:noFill/>
                </a:ln>
                <a:solidFill>
                  <a:srgbClr val="FFFFFF"/>
                </a:solidFill>
                <a:effectLst/>
                <a:uLnTx/>
                <a:uFillTx/>
                <a:latin typeface="BIZ UDPゴシック" panose="020B0400000000000000" pitchFamily="50" charset="-128"/>
                <a:ea typeface="BIZ UDPゴシック" panose="020B0400000000000000" pitchFamily="50" charset="-128"/>
              </a:defRPr>
            </a:lvl1pPr>
          </a:lstStyle>
          <a:p>
            <a:r>
              <a:rPr lang="en-US" altLang="ja-JP" sz="1600" b="0" dirty="0">
                <a:sym typeface="BIZ UDPゴシック" panose="020B0400000000000000" pitchFamily="50" charset="-128"/>
              </a:rPr>
              <a:t>PART 2</a:t>
            </a:r>
          </a:p>
        </p:txBody>
      </p:sp>
      <p:sp>
        <p:nvSpPr>
          <p:cNvPr id="48" name="テキスト ボックス 5">
            <a:extLst>
              <a:ext uri="{FF2B5EF4-FFF2-40B4-BE49-F238E27FC236}">
                <a16:creationId xmlns:a16="http://schemas.microsoft.com/office/drawing/2014/main" id="{816EA990-4456-FFA3-02AC-3ABCCEA8F0EE}"/>
              </a:ext>
            </a:extLst>
          </p:cNvPr>
          <p:cNvSpPr txBox="1"/>
          <p:nvPr/>
        </p:nvSpPr>
        <p:spPr>
          <a:xfrm>
            <a:off x="1924226" y="2696465"/>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デジタル空間には</a:t>
            </a:r>
            <a:b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どんなトラブルがあるの</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49" name="Group 48">
            <a:extLst>
              <a:ext uri="{FF2B5EF4-FFF2-40B4-BE49-F238E27FC236}">
                <a16:creationId xmlns:a16="http://schemas.microsoft.com/office/drawing/2014/main" id="{3C1C1142-FC7A-3BD5-F887-F90730CE4E8F}"/>
              </a:ext>
            </a:extLst>
          </p:cNvPr>
          <p:cNvGrpSpPr>
            <a:grpSpLocks noChangeAspect="1"/>
          </p:cNvGrpSpPr>
          <p:nvPr/>
        </p:nvGrpSpPr>
        <p:grpSpPr bwMode="gray">
          <a:xfrm>
            <a:off x="5844110" y="2860218"/>
            <a:ext cx="226490" cy="226490"/>
            <a:chOff x="982662" y="3868738"/>
            <a:chExt cx="269875" cy="269875"/>
          </a:xfrm>
        </p:grpSpPr>
        <p:sp>
          <p:nvSpPr>
            <p:cNvPr id="85" name="Oval 16">
              <a:extLst>
                <a:ext uri="{FF2B5EF4-FFF2-40B4-BE49-F238E27FC236}">
                  <a16:creationId xmlns:a16="http://schemas.microsoft.com/office/drawing/2014/main" id="{050ABADD-F6C5-BE9D-6A65-194F5AC37D75}"/>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sp>
          <p:nvSpPr>
            <p:cNvPr id="86" name="Freeform 17">
              <a:extLst>
                <a:ext uri="{FF2B5EF4-FFF2-40B4-BE49-F238E27FC236}">
                  <a16:creationId xmlns:a16="http://schemas.microsoft.com/office/drawing/2014/main" id="{2911EE4E-C007-1264-A802-8FE6F4D56527}"/>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grpSp>
      <p:sp>
        <p:nvSpPr>
          <p:cNvPr id="54" name="Rectangle: Rounded Corners 53">
            <a:extLst>
              <a:ext uri="{FF2B5EF4-FFF2-40B4-BE49-F238E27FC236}">
                <a16:creationId xmlns:a16="http://schemas.microsoft.com/office/drawing/2014/main" id="{95E2CF79-3693-AE44-1C1C-8D1CB8202BB2}"/>
              </a:ext>
            </a:extLst>
          </p:cNvPr>
          <p:cNvSpPr/>
          <p:nvPr/>
        </p:nvSpPr>
        <p:spPr>
          <a:xfrm>
            <a:off x="723896" y="3478769"/>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5" name="正方形/長方形 14">
            <a:extLst>
              <a:ext uri="{FF2B5EF4-FFF2-40B4-BE49-F238E27FC236}">
                <a16:creationId xmlns:a16="http://schemas.microsoft.com/office/drawing/2014/main" id="{914735D0-45FC-A5FC-EDCC-0B1AAF226A48}"/>
              </a:ext>
            </a:extLst>
          </p:cNvPr>
          <p:cNvSpPr/>
          <p:nvPr/>
        </p:nvSpPr>
        <p:spPr>
          <a:xfrm>
            <a:off x="6178550" y="3616477"/>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情報発信時の注意や、トラブルに対応する具体的な行動を</a:t>
            </a:r>
            <a:br>
              <a:rPr kumimoji="1" lang="en-US" altLang="ja-JP" sz="1600"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理解してもらう</a:t>
            </a:r>
          </a:p>
        </p:txBody>
      </p:sp>
      <p:sp>
        <p:nvSpPr>
          <p:cNvPr id="56" name="テキスト ボックス 6">
            <a:extLst>
              <a:ext uri="{FF2B5EF4-FFF2-40B4-BE49-F238E27FC236}">
                <a16:creationId xmlns:a16="http://schemas.microsoft.com/office/drawing/2014/main" id="{1BAEE970-6AA1-10B1-3391-50854F254166}"/>
              </a:ext>
            </a:extLst>
          </p:cNvPr>
          <p:cNvSpPr txBox="1">
            <a:spLocks noChangeAspect="1"/>
          </p:cNvSpPr>
          <p:nvPr/>
        </p:nvSpPr>
        <p:spPr>
          <a:xfrm>
            <a:off x="788737" y="3753374"/>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3</a:t>
            </a:r>
          </a:p>
        </p:txBody>
      </p:sp>
      <p:sp>
        <p:nvSpPr>
          <p:cNvPr id="57" name="テキスト ボックス 7">
            <a:extLst>
              <a:ext uri="{FF2B5EF4-FFF2-40B4-BE49-F238E27FC236}">
                <a16:creationId xmlns:a16="http://schemas.microsoft.com/office/drawing/2014/main" id="{E40675DE-1E9E-7D54-97F1-B2F205070238}"/>
              </a:ext>
            </a:extLst>
          </p:cNvPr>
          <p:cNvSpPr txBox="1"/>
          <p:nvPr/>
        </p:nvSpPr>
        <p:spPr>
          <a:xfrm>
            <a:off x="1924226" y="3642099"/>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自分や周囲の人をトラブルから</a:t>
            </a:r>
            <a:b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守るためには</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58" name="Group 57">
            <a:extLst>
              <a:ext uri="{FF2B5EF4-FFF2-40B4-BE49-F238E27FC236}">
                <a16:creationId xmlns:a16="http://schemas.microsoft.com/office/drawing/2014/main" id="{878840AD-3B47-5467-62B8-1CE261C2A1F3}"/>
              </a:ext>
            </a:extLst>
          </p:cNvPr>
          <p:cNvGrpSpPr>
            <a:grpSpLocks noChangeAspect="1"/>
          </p:cNvGrpSpPr>
          <p:nvPr/>
        </p:nvGrpSpPr>
        <p:grpSpPr bwMode="gray">
          <a:xfrm>
            <a:off x="5844110" y="3805852"/>
            <a:ext cx="226490" cy="226490"/>
            <a:chOff x="982662" y="3868738"/>
            <a:chExt cx="269875" cy="269875"/>
          </a:xfrm>
        </p:grpSpPr>
        <p:sp>
          <p:nvSpPr>
            <p:cNvPr id="83" name="Oval 16">
              <a:extLst>
                <a:ext uri="{FF2B5EF4-FFF2-40B4-BE49-F238E27FC236}">
                  <a16:creationId xmlns:a16="http://schemas.microsoft.com/office/drawing/2014/main" id="{CF4DE64F-415F-BA53-0851-DC38381073A4}"/>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sp>
          <p:nvSpPr>
            <p:cNvPr id="84" name="Freeform 17">
              <a:extLst>
                <a:ext uri="{FF2B5EF4-FFF2-40B4-BE49-F238E27FC236}">
                  <a16:creationId xmlns:a16="http://schemas.microsoft.com/office/drawing/2014/main" id="{B7781374-501A-997D-E488-9872B6119514}"/>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grpSp>
      <p:sp>
        <p:nvSpPr>
          <p:cNvPr id="59" name="Rectangle: Rounded Corners 58">
            <a:extLst>
              <a:ext uri="{FF2B5EF4-FFF2-40B4-BE49-F238E27FC236}">
                <a16:creationId xmlns:a16="http://schemas.microsoft.com/office/drawing/2014/main" id="{D97D7083-CB20-E848-7B39-692A129FDF79}"/>
              </a:ext>
            </a:extLst>
          </p:cNvPr>
          <p:cNvSpPr/>
          <p:nvPr/>
        </p:nvSpPr>
        <p:spPr>
          <a:xfrm>
            <a:off x="723896" y="4424403"/>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0" name="正方形/長方形 14">
            <a:extLst>
              <a:ext uri="{FF2B5EF4-FFF2-40B4-BE49-F238E27FC236}">
                <a16:creationId xmlns:a16="http://schemas.microsoft.com/office/drawing/2014/main" id="{36D4C217-3AC3-6EA9-892F-B92947DA1C75}"/>
              </a:ext>
            </a:extLst>
          </p:cNvPr>
          <p:cNvSpPr/>
          <p:nvPr/>
        </p:nvSpPr>
        <p:spPr>
          <a:xfrm>
            <a:off x="6178550" y="4562111"/>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ニセ・誤情報とは何かを理解し、情報を適切に扱う力を</a:t>
            </a:r>
            <a:br>
              <a:rPr kumimoji="1" lang="en-US" altLang="ja-JP"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身につけてもらう</a:t>
            </a:r>
          </a:p>
        </p:txBody>
      </p:sp>
      <p:sp>
        <p:nvSpPr>
          <p:cNvPr id="63" name="テキスト ボックス 8">
            <a:extLst>
              <a:ext uri="{FF2B5EF4-FFF2-40B4-BE49-F238E27FC236}">
                <a16:creationId xmlns:a16="http://schemas.microsoft.com/office/drawing/2014/main" id="{B7C4C385-609F-B077-270F-485A2AFC5DCA}"/>
              </a:ext>
            </a:extLst>
          </p:cNvPr>
          <p:cNvSpPr txBox="1">
            <a:spLocks noChangeAspect="1"/>
          </p:cNvSpPr>
          <p:nvPr/>
        </p:nvSpPr>
        <p:spPr>
          <a:xfrm>
            <a:off x="788737" y="4702070"/>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4</a:t>
            </a:r>
          </a:p>
        </p:txBody>
      </p:sp>
      <p:sp>
        <p:nvSpPr>
          <p:cNvPr id="65" name="テキスト ボックス 7">
            <a:extLst>
              <a:ext uri="{FF2B5EF4-FFF2-40B4-BE49-F238E27FC236}">
                <a16:creationId xmlns:a16="http://schemas.microsoft.com/office/drawing/2014/main" id="{79D92F0C-FDA2-CADE-FB86-64E72C371DD5}"/>
              </a:ext>
            </a:extLst>
          </p:cNvPr>
          <p:cNvSpPr txBox="1"/>
          <p:nvPr/>
        </p:nvSpPr>
        <p:spPr>
          <a:xfrm>
            <a:off x="1924226" y="4587732"/>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社会を</a:t>
            </a:r>
            <a:r>
              <a:rPr kumimoji="1" lang="ja-JP" altLang="en-US" spc="67">
                <a:latin typeface="BIZ UDPゴシック" panose="020B0400000000000000" pitchFamily="50" charset="-128"/>
                <a:ea typeface="BIZ UDPゴシック" panose="020B0400000000000000" pitchFamily="50" charset="-128"/>
                <a:sym typeface="BIZ UDPゴシック" panose="020B0400000000000000" pitchFamily="50" charset="-128"/>
              </a:rPr>
              <a:t>リスク</a:t>
            </a: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から守るためには</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66" name="Group 65">
            <a:extLst>
              <a:ext uri="{FF2B5EF4-FFF2-40B4-BE49-F238E27FC236}">
                <a16:creationId xmlns:a16="http://schemas.microsoft.com/office/drawing/2014/main" id="{A278886C-0022-C4A3-1FC3-656037A7B19A}"/>
              </a:ext>
            </a:extLst>
          </p:cNvPr>
          <p:cNvGrpSpPr>
            <a:grpSpLocks noChangeAspect="1"/>
          </p:cNvGrpSpPr>
          <p:nvPr/>
        </p:nvGrpSpPr>
        <p:grpSpPr bwMode="gray">
          <a:xfrm>
            <a:off x="5844110" y="4751486"/>
            <a:ext cx="226490" cy="226490"/>
            <a:chOff x="982662" y="3868738"/>
            <a:chExt cx="269875" cy="269875"/>
          </a:xfrm>
        </p:grpSpPr>
        <p:sp>
          <p:nvSpPr>
            <p:cNvPr id="81" name="Oval 16">
              <a:extLst>
                <a:ext uri="{FF2B5EF4-FFF2-40B4-BE49-F238E27FC236}">
                  <a16:creationId xmlns:a16="http://schemas.microsoft.com/office/drawing/2014/main" id="{B553690A-2670-1F07-9BB4-A1EEFB94F57B}"/>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sp>
          <p:nvSpPr>
            <p:cNvPr id="82" name="Freeform 17">
              <a:extLst>
                <a:ext uri="{FF2B5EF4-FFF2-40B4-BE49-F238E27FC236}">
                  <a16:creationId xmlns:a16="http://schemas.microsoft.com/office/drawing/2014/main" id="{08CCB96A-CDAB-2A4F-85FE-C4A3F9C42279}"/>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grpSp>
      <p:sp>
        <p:nvSpPr>
          <p:cNvPr id="67" name="Rectangle: Rounded Corners 66">
            <a:extLst>
              <a:ext uri="{FF2B5EF4-FFF2-40B4-BE49-F238E27FC236}">
                <a16:creationId xmlns:a16="http://schemas.microsoft.com/office/drawing/2014/main" id="{96191FEB-9750-C921-71D4-DF7A98B243DC}"/>
              </a:ext>
            </a:extLst>
          </p:cNvPr>
          <p:cNvSpPr/>
          <p:nvPr/>
        </p:nvSpPr>
        <p:spPr>
          <a:xfrm>
            <a:off x="723896" y="5370037"/>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8" name="正方形/長方形 14">
            <a:extLst>
              <a:ext uri="{FF2B5EF4-FFF2-40B4-BE49-F238E27FC236}">
                <a16:creationId xmlns:a16="http://schemas.microsoft.com/office/drawing/2014/main" id="{E74CF3BA-F14B-5A5F-7DB3-22B37BEE63D4}"/>
              </a:ext>
            </a:extLst>
          </p:cNvPr>
          <p:cNvSpPr/>
          <p:nvPr/>
        </p:nvSpPr>
        <p:spPr>
          <a:xfrm>
            <a:off x="6178550" y="5507746"/>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デジタル技術を活用した便利なサービスを知り、積極的に</a:t>
            </a:r>
            <a:br>
              <a:rPr kumimoji="1" lang="en-US" altLang="ja-JP"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活用してもらう</a:t>
            </a:r>
          </a:p>
        </p:txBody>
      </p:sp>
      <p:sp>
        <p:nvSpPr>
          <p:cNvPr id="70" name="テキスト ボックス 3">
            <a:extLst>
              <a:ext uri="{FF2B5EF4-FFF2-40B4-BE49-F238E27FC236}">
                <a16:creationId xmlns:a16="http://schemas.microsoft.com/office/drawing/2014/main" id="{75882A53-3F13-9AE8-FCDF-79C19240ACBE}"/>
              </a:ext>
            </a:extLst>
          </p:cNvPr>
          <p:cNvSpPr txBox="1"/>
          <p:nvPr/>
        </p:nvSpPr>
        <p:spPr>
          <a:xfrm>
            <a:off x="1924226" y="5533367"/>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デジタル技術を活用すると</a:t>
            </a:r>
            <a:b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何ができるの</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71" name="テキスト ボックス 8">
            <a:extLst>
              <a:ext uri="{FF2B5EF4-FFF2-40B4-BE49-F238E27FC236}">
                <a16:creationId xmlns:a16="http://schemas.microsoft.com/office/drawing/2014/main" id="{956C7E7C-A8F8-67E9-6C92-BD06BD021DC0}"/>
              </a:ext>
            </a:extLst>
          </p:cNvPr>
          <p:cNvSpPr txBox="1">
            <a:spLocks noChangeAspect="1"/>
          </p:cNvSpPr>
          <p:nvPr/>
        </p:nvSpPr>
        <p:spPr>
          <a:xfrm>
            <a:off x="788737" y="5647705"/>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5</a:t>
            </a:r>
          </a:p>
        </p:txBody>
      </p:sp>
      <p:grpSp>
        <p:nvGrpSpPr>
          <p:cNvPr id="72" name="Group 71">
            <a:extLst>
              <a:ext uri="{FF2B5EF4-FFF2-40B4-BE49-F238E27FC236}">
                <a16:creationId xmlns:a16="http://schemas.microsoft.com/office/drawing/2014/main" id="{72851385-6DD2-DD7D-3DCF-23EBE9B8F959}"/>
              </a:ext>
            </a:extLst>
          </p:cNvPr>
          <p:cNvGrpSpPr>
            <a:grpSpLocks noChangeAspect="1"/>
          </p:cNvGrpSpPr>
          <p:nvPr/>
        </p:nvGrpSpPr>
        <p:grpSpPr bwMode="gray">
          <a:xfrm>
            <a:off x="5844110" y="5697121"/>
            <a:ext cx="226490" cy="226490"/>
            <a:chOff x="982662" y="3868738"/>
            <a:chExt cx="269875" cy="269875"/>
          </a:xfrm>
        </p:grpSpPr>
        <p:sp>
          <p:nvSpPr>
            <p:cNvPr id="79" name="Oval 16">
              <a:extLst>
                <a:ext uri="{FF2B5EF4-FFF2-40B4-BE49-F238E27FC236}">
                  <a16:creationId xmlns:a16="http://schemas.microsoft.com/office/drawing/2014/main" id="{5E6A0C46-4EB6-BB0A-33A1-84D2ED05C49B}"/>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sp>
          <p:nvSpPr>
            <p:cNvPr id="80" name="Freeform 17">
              <a:extLst>
                <a:ext uri="{FF2B5EF4-FFF2-40B4-BE49-F238E27FC236}">
                  <a16:creationId xmlns:a16="http://schemas.microsoft.com/office/drawing/2014/main" id="{D9C95AAE-5462-D96D-760C-0660FC07E1A1}"/>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endParaRPr>
            </a:p>
          </p:txBody>
        </p:sp>
      </p:grpSp>
      <p:sp>
        <p:nvSpPr>
          <p:cNvPr id="73" name="Rectangle 72">
            <a:extLst>
              <a:ext uri="{FF2B5EF4-FFF2-40B4-BE49-F238E27FC236}">
                <a16:creationId xmlns:a16="http://schemas.microsoft.com/office/drawing/2014/main" id="{1D6086AD-CA22-1607-35F4-E82B2C41F3A3}"/>
              </a:ext>
            </a:extLst>
          </p:cNvPr>
          <p:cNvSpPr/>
          <p:nvPr/>
        </p:nvSpPr>
        <p:spPr>
          <a:xfrm>
            <a:off x="1409700" y="1150551"/>
            <a:ext cx="4041526" cy="276999"/>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D18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教材の目次</a:t>
            </a:r>
          </a:p>
        </p:txBody>
      </p:sp>
      <p:sp>
        <p:nvSpPr>
          <p:cNvPr id="74" name="Rectangle 73">
            <a:extLst>
              <a:ext uri="{FF2B5EF4-FFF2-40B4-BE49-F238E27FC236}">
                <a16:creationId xmlns:a16="http://schemas.microsoft.com/office/drawing/2014/main" id="{918CFF30-E855-49D9-788C-6AAA1621F81F}"/>
              </a:ext>
            </a:extLst>
          </p:cNvPr>
          <p:cNvSpPr/>
          <p:nvPr/>
        </p:nvSpPr>
        <p:spPr>
          <a:xfrm>
            <a:off x="6273800" y="1150551"/>
            <a:ext cx="5073652" cy="276999"/>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D18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各</a:t>
            </a:r>
            <a:r>
              <a:rPr kumimoji="1" lang="en-US" altLang="ja-JP"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PART</a:t>
            </a:r>
            <a:r>
              <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の目的</a:t>
            </a:r>
          </a:p>
        </p:txBody>
      </p:sp>
      <p:grpSp>
        <p:nvGrpSpPr>
          <p:cNvPr id="75" name="bcgIcons_Target ">
            <a:extLst>
              <a:ext uri="{FF2B5EF4-FFF2-40B4-BE49-F238E27FC236}">
                <a16:creationId xmlns:a16="http://schemas.microsoft.com/office/drawing/2014/main" id="{3AAD3FA5-40ED-6A6E-62C5-A93DAE11E6C6}"/>
              </a:ext>
            </a:extLst>
          </p:cNvPr>
          <p:cNvGrpSpPr>
            <a:grpSpLocks noChangeAspect="1"/>
          </p:cNvGrpSpPr>
          <p:nvPr/>
        </p:nvGrpSpPr>
        <p:grpSpPr bwMode="invGray">
          <a:xfrm>
            <a:off x="5680456" y="1007994"/>
            <a:ext cx="561594" cy="562114"/>
            <a:chOff x="1682" y="0"/>
            <a:chExt cx="4316" cy="4320"/>
          </a:xfrm>
        </p:grpSpPr>
        <p:sp>
          <p:nvSpPr>
            <p:cNvPr id="76" name="AutoShape 23">
              <a:extLst>
                <a:ext uri="{FF2B5EF4-FFF2-40B4-BE49-F238E27FC236}">
                  <a16:creationId xmlns:a16="http://schemas.microsoft.com/office/drawing/2014/main" id="{F34E905E-6389-0B2B-50CA-40AFEBB579FC}"/>
                </a:ext>
              </a:extLst>
            </p:cNvPr>
            <p:cNvSpPr>
              <a:spLocks noChangeAspect="1" noChangeArrowheads="1" noTextEdit="1"/>
            </p:cNvSpPr>
            <p:nvPr/>
          </p:nvSpPr>
          <p:spPr bwMode="invGray">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5">
              <a:extLst>
                <a:ext uri="{FF2B5EF4-FFF2-40B4-BE49-F238E27FC236}">
                  <a16:creationId xmlns:a16="http://schemas.microsoft.com/office/drawing/2014/main" id="{A2C98402-4F5E-0347-DFC4-C0B32426E9D9}"/>
                </a:ext>
              </a:extLst>
            </p:cNvPr>
            <p:cNvSpPr>
              <a:spLocks noEditPoints="1"/>
            </p:cNvSpPr>
            <p:nvPr/>
          </p:nvSpPr>
          <p:spPr bwMode="invGray">
            <a:xfrm>
              <a:off x="3782" y="838"/>
              <a:ext cx="1832" cy="1367"/>
            </a:xfrm>
            <a:custGeom>
              <a:avLst/>
              <a:gdLst>
                <a:gd name="T0" fmla="*/ 25 w 978"/>
                <a:gd name="T1" fmla="*/ 729 h 729"/>
                <a:gd name="T2" fmla="*/ 7 w 978"/>
                <a:gd name="T3" fmla="*/ 719 h 729"/>
                <a:gd name="T4" fmla="*/ 13 w 978"/>
                <a:gd name="T5" fmla="*/ 689 h 729"/>
                <a:gd name="T6" fmla="*/ 888 w 978"/>
                <a:gd name="T7" fmla="*/ 86 h 729"/>
                <a:gd name="T8" fmla="*/ 919 w 978"/>
                <a:gd name="T9" fmla="*/ 91 h 729"/>
                <a:gd name="T10" fmla="*/ 913 w 978"/>
                <a:gd name="T11" fmla="*/ 122 h 729"/>
                <a:gd name="T12" fmla="*/ 38 w 978"/>
                <a:gd name="T13" fmla="*/ 725 h 729"/>
                <a:gd name="T14" fmla="*/ 25 w 978"/>
                <a:gd name="T15" fmla="*/ 729 h 729"/>
                <a:gd name="T16" fmla="*/ 578 w 978"/>
                <a:gd name="T17" fmla="*/ 254 h 729"/>
                <a:gd name="T18" fmla="*/ 586 w 978"/>
                <a:gd name="T19" fmla="*/ 258 h 729"/>
                <a:gd name="T20" fmla="*/ 825 w 978"/>
                <a:gd name="T21" fmla="*/ 93 h 729"/>
                <a:gd name="T22" fmla="*/ 826 w 978"/>
                <a:gd name="T23" fmla="*/ 91 h 729"/>
                <a:gd name="T24" fmla="*/ 849 w 978"/>
                <a:gd name="T25" fmla="*/ 8 h 729"/>
                <a:gd name="T26" fmla="*/ 841 w 978"/>
                <a:gd name="T27" fmla="*/ 3 h 729"/>
                <a:gd name="T28" fmla="*/ 602 w 978"/>
                <a:gd name="T29" fmla="*/ 166 h 729"/>
                <a:gd name="T30" fmla="*/ 599 w 978"/>
                <a:gd name="T31" fmla="*/ 171 h 729"/>
                <a:gd name="T32" fmla="*/ 578 w 978"/>
                <a:gd name="T33" fmla="*/ 254 h 729"/>
                <a:gd name="T34" fmla="*/ 646 w 978"/>
                <a:gd name="T35" fmla="*/ 352 h 729"/>
                <a:gd name="T36" fmla="*/ 730 w 978"/>
                <a:gd name="T37" fmla="*/ 362 h 729"/>
                <a:gd name="T38" fmla="*/ 736 w 978"/>
                <a:gd name="T39" fmla="*/ 361 h 729"/>
                <a:gd name="T40" fmla="*/ 974 w 978"/>
                <a:gd name="T41" fmla="*/ 196 h 729"/>
                <a:gd name="T42" fmla="*/ 972 w 978"/>
                <a:gd name="T43" fmla="*/ 187 h 729"/>
                <a:gd name="T44" fmla="*/ 886 w 978"/>
                <a:gd name="T45" fmla="*/ 179 h 729"/>
                <a:gd name="T46" fmla="*/ 884 w 978"/>
                <a:gd name="T47" fmla="*/ 179 h 729"/>
                <a:gd name="T48" fmla="*/ 644 w 978"/>
                <a:gd name="T49" fmla="*/ 343 h 729"/>
                <a:gd name="T50" fmla="*/ 646 w 978"/>
                <a:gd name="T51" fmla="*/ 35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8" h="729">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78" name="Freeform 26">
              <a:extLst>
                <a:ext uri="{FF2B5EF4-FFF2-40B4-BE49-F238E27FC236}">
                  <a16:creationId xmlns:a16="http://schemas.microsoft.com/office/drawing/2014/main" id="{53CBC549-AB92-E215-A944-3FF54A19C5AA}"/>
                </a:ext>
              </a:extLst>
            </p:cNvPr>
            <p:cNvSpPr>
              <a:spLocks noEditPoints="1"/>
            </p:cNvSpPr>
            <p:nvPr/>
          </p:nvSpPr>
          <p:spPr bwMode="invGray">
            <a:xfrm>
              <a:off x="2422" y="756"/>
              <a:ext cx="2814" cy="2816"/>
            </a:xfrm>
            <a:custGeom>
              <a:avLst/>
              <a:gdLst>
                <a:gd name="T0" fmla="*/ 1016 w 1502"/>
                <a:gd name="T1" fmla="*/ 662 h 1502"/>
                <a:gd name="T2" fmla="*/ 1030 w 1502"/>
                <a:gd name="T3" fmla="*/ 751 h 1502"/>
                <a:gd name="T4" fmla="*/ 751 w 1502"/>
                <a:gd name="T5" fmla="*/ 1030 h 1502"/>
                <a:gd name="T6" fmla="*/ 472 w 1502"/>
                <a:gd name="T7" fmla="*/ 751 h 1502"/>
                <a:gd name="T8" fmla="*/ 751 w 1502"/>
                <a:gd name="T9" fmla="*/ 472 h 1502"/>
                <a:gd name="T10" fmla="*/ 929 w 1502"/>
                <a:gd name="T11" fmla="*/ 536 h 1502"/>
                <a:gd name="T12" fmla="*/ 819 w 1502"/>
                <a:gd name="T13" fmla="*/ 611 h 1502"/>
                <a:gd name="T14" fmla="*/ 751 w 1502"/>
                <a:gd name="T15" fmla="*/ 596 h 1502"/>
                <a:gd name="T16" fmla="*/ 596 w 1502"/>
                <a:gd name="T17" fmla="*/ 751 h 1502"/>
                <a:gd name="T18" fmla="*/ 751 w 1502"/>
                <a:gd name="T19" fmla="*/ 906 h 1502"/>
                <a:gd name="T20" fmla="*/ 906 w 1502"/>
                <a:gd name="T21" fmla="*/ 751 h 1502"/>
                <a:gd name="T22" fmla="*/ 906 w 1502"/>
                <a:gd name="T23" fmla="*/ 738 h 1502"/>
                <a:gd name="T24" fmla="*/ 1016 w 1502"/>
                <a:gd name="T25" fmla="*/ 662 h 1502"/>
                <a:gd name="T26" fmla="*/ 1107 w 1502"/>
                <a:gd name="T27" fmla="*/ 599 h 1502"/>
                <a:gd name="T28" fmla="*/ 1138 w 1502"/>
                <a:gd name="T29" fmla="*/ 751 h 1502"/>
                <a:gd name="T30" fmla="*/ 751 w 1502"/>
                <a:gd name="T31" fmla="*/ 1138 h 1502"/>
                <a:gd name="T32" fmla="*/ 364 w 1502"/>
                <a:gd name="T33" fmla="*/ 751 h 1502"/>
                <a:gd name="T34" fmla="*/ 751 w 1502"/>
                <a:gd name="T35" fmla="*/ 364 h 1502"/>
                <a:gd name="T36" fmla="*/ 1020 w 1502"/>
                <a:gd name="T37" fmla="*/ 473 h 1502"/>
                <a:gd name="T38" fmla="*/ 1124 w 1502"/>
                <a:gd name="T39" fmla="*/ 401 h 1502"/>
                <a:gd name="T40" fmla="*/ 751 w 1502"/>
                <a:gd name="T41" fmla="*/ 240 h 1502"/>
                <a:gd name="T42" fmla="*/ 240 w 1502"/>
                <a:gd name="T43" fmla="*/ 751 h 1502"/>
                <a:gd name="T44" fmla="*/ 751 w 1502"/>
                <a:gd name="T45" fmla="*/ 1262 h 1502"/>
                <a:gd name="T46" fmla="*/ 1262 w 1502"/>
                <a:gd name="T47" fmla="*/ 751 h 1502"/>
                <a:gd name="T48" fmla="*/ 1211 w 1502"/>
                <a:gd name="T49" fmla="*/ 528 h 1502"/>
                <a:gd name="T50" fmla="*/ 1107 w 1502"/>
                <a:gd name="T51" fmla="*/ 599 h 1502"/>
                <a:gd name="T52" fmla="*/ 1333 w 1502"/>
                <a:gd name="T53" fmla="*/ 443 h 1502"/>
                <a:gd name="T54" fmla="*/ 1307 w 1502"/>
                <a:gd name="T55" fmla="*/ 461 h 1502"/>
                <a:gd name="T56" fmla="*/ 1378 w 1502"/>
                <a:gd name="T57" fmla="*/ 751 h 1502"/>
                <a:gd name="T58" fmla="*/ 751 w 1502"/>
                <a:gd name="T59" fmla="*/ 1378 h 1502"/>
                <a:gd name="T60" fmla="*/ 124 w 1502"/>
                <a:gd name="T61" fmla="*/ 751 h 1502"/>
                <a:gd name="T62" fmla="*/ 751 w 1502"/>
                <a:gd name="T63" fmla="*/ 124 h 1502"/>
                <a:gd name="T64" fmla="*/ 1220 w 1502"/>
                <a:gd name="T65" fmla="*/ 335 h 1502"/>
                <a:gd name="T66" fmla="*/ 1246 w 1502"/>
                <a:gd name="T67" fmla="*/ 317 h 1502"/>
                <a:gd name="T68" fmla="*/ 1273 w 1502"/>
                <a:gd name="T69" fmla="*/ 211 h 1502"/>
                <a:gd name="T70" fmla="*/ 751 w 1502"/>
                <a:gd name="T71" fmla="*/ 0 h 1502"/>
                <a:gd name="T72" fmla="*/ 0 w 1502"/>
                <a:gd name="T73" fmla="*/ 751 h 1502"/>
                <a:gd name="T74" fmla="*/ 751 w 1502"/>
                <a:gd name="T75" fmla="*/ 1502 h 1502"/>
                <a:gd name="T76" fmla="*/ 1502 w 1502"/>
                <a:gd name="T77" fmla="*/ 751 h 1502"/>
                <a:gd name="T78" fmla="*/ 1442 w 1502"/>
                <a:gd name="T79" fmla="*/ 456 h 1502"/>
                <a:gd name="T80" fmla="*/ 1333 w 1502"/>
                <a:gd name="T81" fmla="*/ 44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2" h="1502">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grpSp>
    </p:spTree>
    <p:extLst>
      <p:ext uri="{BB962C8B-B14F-4D97-AF65-F5344CB8AC3E}">
        <p14:creationId xmlns:p14="http://schemas.microsoft.com/office/powerpoint/2010/main" val="1810308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561572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P51)</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ニセ・誤情報とはどんな情報でしょうか？</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ニセ情報とは、意図的・意識的に作られたウソの情報を指して、誤情報とは、</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勘違いや誤解により広まってしまった、間違い情報のことを指します。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ニセ・誤情報が増えている背景の一つに、生成</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の普及が挙げられます。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生成</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により、特殊な技術がなくても、もっともらしい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ニセ画像・映像・音声・ニュース記事などを作成できるようになったこと、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生成</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が正しくない回答をする場合があることなどがニセ情報・誤情報の増加につながっているといわれています。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8222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94E3742-08D6-58E1-BAAF-6E16FF34DE34}"/>
              </a:ext>
            </a:extLst>
          </p:cNvPr>
          <p:cNvGrpSpPr/>
          <p:nvPr/>
        </p:nvGrpSpPr>
        <p:grpSpPr>
          <a:xfrm>
            <a:off x="0" y="4940300"/>
            <a:ext cx="12192000" cy="1409700"/>
            <a:chOff x="0" y="4876800"/>
            <a:chExt cx="12192000" cy="1409700"/>
          </a:xfrm>
        </p:grpSpPr>
        <p:sp>
          <p:nvSpPr>
            <p:cNvPr id="10" name="Rectangle 9">
              <a:extLst>
                <a:ext uri="{FF2B5EF4-FFF2-40B4-BE49-F238E27FC236}">
                  <a16:creationId xmlns:a16="http://schemas.microsoft.com/office/drawing/2014/main" id="{8A9F2C24-7962-0826-1EAE-863365A84C57}"/>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6E0C0F22-70C3-098D-0EA9-32216749A39E}"/>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例えば、生成</a:t>
              </a:r>
              <a: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AI</a:t>
              </a: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が作った画像やニュース記事などの実例を紹介するなど、ニセ・誤情報を見極めることがいかに難しくなっているか、受講者に分かりやすく伝える工夫をしてみましょう。</a:t>
              </a:r>
              <a:endParaRPr lang="ja-JP" altLang="en-US" sz="1600" b="1" strike="sngStrike"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2760BCF2-24F6-17FE-A520-EAD481188D4B}"/>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A919B20C-5F56-7D93-7AEA-0D0570FA77F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4" name="Group 13">
                <a:extLst>
                  <a:ext uri="{FF2B5EF4-FFF2-40B4-BE49-F238E27FC236}">
                    <a16:creationId xmlns:a16="http://schemas.microsoft.com/office/drawing/2014/main" id="{DCAF190D-8FC3-6DE7-67E4-47D9148E6CC2}"/>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5B009D70-5644-3AAB-F045-A8A85F80619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24642587-EB47-9A41-5254-5A4B962B462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1" name="Picture 20">
            <a:extLst>
              <a:ext uri="{FF2B5EF4-FFF2-40B4-BE49-F238E27FC236}">
                <a16:creationId xmlns:a16="http://schemas.microsoft.com/office/drawing/2014/main" id="{84341C45-0DDB-45DF-A123-C0DA032D0B51}"/>
              </a:ext>
            </a:extLst>
          </p:cNvPr>
          <p:cNvPicPr>
            <a:picLocks noChangeAspect="1"/>
          </p:cNvPicPr>
          <p:nvPr/>
        </p:nvPicPr>
        <p:blipFill rotWithShape="1">
          <a:blip r:embed="rId6"/>
          <a:srcRect l="602" t="541" r="602"/>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2854834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975789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P52)</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60</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自分はニセ・誤情報なんてそう簡単にだまされない、拡散しないと思って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いませんか？</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ニセ・誤情報に係る調査において、ニセ・誤情報に出会ったときに、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「この情報は嘘だ」と正しく判断できた人は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10</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人中</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人、つまり、</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10</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人中</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8</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人が「ニセ・誤情報」に気づけないという結果が出ています。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また、ニセ情報・誤情報を見聞きした後に他人に伝えたかどうかを確認した調査では、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10</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人中２人は拡散してしまったという結果も出ています。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5636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339C2C4D-DEAF-494A-B9D7-146A0576C933}"/>
              </a:ext>
            </a:extLst>
          </p:cNvPr>
          <p:cNvPicPr>
            <a:picLocks noChangeAspect="1"/>
          </p:cNvPicPr>
          <p:nvPr/>
        </p:nvPicPr>
        <p:blipFill rotWithShape="1">
          <a:blip r:embed="rId6"/>
          <a:srcRect l="602" t="541" r="602"/>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1187679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844874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B2A96820-4389-45A5-B714-F5EED098B03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61</a:t>
            </a:fld>
            <a:endParaRPr lang="ja-JP" altLang="en-US"/>
          </a:p>
        </p:txBody>
      </p:sp>
      <p:sp>
        <p:nvSpPr>
          <p:cNvPr id="10" name="TextBox 9">
            <a:extLst>
              <a:ext uri="{FF2B5EF4-FFF2-40B4-BE49-F238E27FC236}">
                <a16:creationId xmlns:a16="http://schemas.microsoft.com/office/drawing/2014/main" id="{2B46A32A-AFA0-4515-89FD-67F6EC988951}"/>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ニセ・誤情報はなぜ拡散されやすいのでしょうか？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Font typeface="Trebuchet MS" panose="020B0603020202020204" pitchFamily="34" charset="0"/>
              <a:buChar char="​"/>
              <a:defRP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人には「誰かに言いたいな！」、「こうだったらいいな</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」と自分が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思い込んだものを信じてしまう傾向があります。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この現象は、「認知バイアス」と呼ばれます。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Font typeface="Trebuchet MS" panose="020B0603020202020204" pitchFamily="34" charset="0"/>
              <a:buChar char="​"/>
              <a:defRPr/>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Font typeface="Trebuchet MS" panose="020B0603020202020204" pitchFamily="34" charset="0"/>
              <a:buChar char="​"/>
              <a:defRP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ニセ・誤情報は、認知バイアスに働きかける、誰かに教えたい要素や感情に訴える要素を持っているため、共感・拡散されやすくなります。</a:t>
            </a:r>
            <a:endParaRPr kumimoji="1" 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15" name="Picture 14">
            <a:extLst>
              <a:ext uri="{FF2B5EF4-FFF2-40B4-BE49-F238E27FC236}">
                <a16:creationId xmlns:a16="http://schemas.microsoft.com/office/drawing/2014/main" id="{DD865ACF-4C53-4BA3-8031-1C99E031DBDE}"/>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5" name="Rectangle: Rounded Corners 4">
            <a:extLst>
              <a:ext uri="{FF2B5EF4-FFF2-40B4-BE49-F238E27FC236}">
                <a16:creationId xmlns:a16="http://schemas.microsoft.com/office/drawing/2014/main" id="{630CAFC5-DBC9-6296-8872-478D9CB248BF}"/>
              </a:ext>
            </a:extLst>
          </p:cNvPr>
          <p:cNvSpPr/>
          <p:nvPr/>
        </p:nvSpPr>
        <p:spPr>
          <a:xfrm>
            <a:off x="5576552" y="329293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0510CBBD-CA99-4512-8BE3-2F6E4FA5FDE8}"/>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3CAA37EF-289B-4C17-B39E-2B1904F4702D}"/>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1001293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1448724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519B0513-26C0-4A42-B5A9-6B7A9369C2E6}"/>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62</a:t>
            </a:fld>
            <a:endParaRPr lang="ja-JP" altLang="en-US"/>
          </a:p>
        </p:txBody>
      </p:sp>
      <p:sp>
        <p:nvSpPr>
          <p:cNvPr id="8" name="TextBox 7">
            <a:extLst>
              <a:ext uri="{FF2B5EF4-FFF2-40B4-BE49-F238E27FC236}">
                <a16:creationId xmlns:a16="http://schemas.microsoft.com/office/drawing/2014/main" id="{238D4D7C-09A0-4D23-A662-5B60B20B4396}"/>
              </a:ext>
            </a:extLst>
          </p:cNvPr>
          <p:cNvSpPr txBox="1"/>
          <p:nvPr/>
        </p:nvSpPr>
        <p:spPr>
          <a:xfrm>
            <a:off x="5576552" y="1231714"/>
            <a:ext cx="6278451" cy="1512402"/>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誤った情報と気づかないまま、「大事な情報だ」と思い周囲の人に伝えて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しまったり、</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身近な人から聞いた情報をそのまま信用してしまうことで、さらに周りの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人に広めていってしまうこともあります。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ニセ・誤情報が社会にどんな影響を与えたのか、例をみていきましょう。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14" name="Picture 13">
            <a:extLst>
              <a:ext uri="{FF2B5EF4-FFF2-40B4-BE49-F238E27FC236}">
                <a16:creationId xmlns:a16="http://schemas.microsoft.com/office/drawing/2014/main" id="{1AD13A07-EE00-42E5-B803-9770031F3477}"/>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5" name="Rectangle: Rounded Corners 4">
            <a:extLst>
              <a:ext uri="{FF2B5EF4-FFF2-40B4-BE49-F238E27FC236}">
                <a16:creationId xmlns:a16="http://schemas.microsoft.com/office/drawing/2014/main" id="{0D50B183-AF70-A0AA-78CE-5D29BE394E2C}"/>
              </a:ext>
            </a:extLst>
          </p:cNvPr>
          <p:cNvSpPr/>
          <p:nvPr/>
        </p:nvSpPr>
        <p:spPr>
          <a:xfrm>
            <a:off x="5576552" y="278221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89AE1209-04C4-4815-86E3-ACC3F030D71E}"/>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87D0E9AD-CBE0-4191-9531-0DF022E3623D}"/>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3808944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349522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1D20C4C0-58B4-4ECE-9C39-6610D56DCF24}"/>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63</a:t>
            </a:fld>
            <a:endParaRPr lang="ja-JP" altLang="en-US"/>
          </a:p>
        </p:txBody>
      </p:sp>
      <p:pic>
        <p:nvPicPr>
          <p:cNvPr id="14" name="Picture 13">
            <a:extLst>
              <a:ext uri="{FF2B5EF4-FFF2-40B4-BE49-F238E27FC236}">
                <a16:creationId xmlns:a16="http://schemas.microsoft.com/office/drawing/2014/main" id="{035319F2-1699-4FE2-80C5-12B741D9111F}"/>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BA9AA278-B4D0-4E73-9D3E-BA7749E44CE6}"/>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ひとつめは、「災害対応の妨害」の例です。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には、閲覧回数を稼ぐ目的などで、災害時に、ニセの被害報告や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救助依頼を発信する人がいます。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善意であっても、そうしたニセ・誤情報を拡散してしまうと、役所や消防</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などの業務が圧迫され、本当に救助が必要な方への対応が遅れてしまう</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可能性があります。</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実際に</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2024</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年の能登半島地震の際にも、本物の救助依頼に混ざって、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ニセの救助依頼が投稿され、警察・消防が出動する事態が起きました。</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支援したい気持ちからであっても、安易に拡散したり、公的機関に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通報することは避けましょう。</a:t>
            </a:r>
          </a:p>
        </p:txBody>
      </p:sp>
      <p:sp>
        <p:nvSpPr>
          <p:cNvPr id="8" name="Rectangle: Rounded Corners 1">
            <a:extLst>
              <a:ext uri="{FF2B5EF4-FFF2-40B4-BE49-F238E27FC236}">
                <a16:creationId xmlns:a16="http://schemas.microsoft.com/office/drawing/2014/main" id="{9EBC2961-7127-384A-DE79-305D0587959A}"/>
              </a:ext>
            </a:extLst>
          </p:cNvPr>
          <p:cNvSpPr/>
          <p:nvPr/>
        </p:nvSpPr>
        <p:spPr>
          <a:xfrm>
            <a:off x="5576552" y="433341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ED06DD3A-61A4-4452-9B94-B553951826AA}"/>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831BD6FF-374D-4399-A332-2F1C7A26E9E3}"/>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2222707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072070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23">
            <a:extLst>
              <a:ext uri="{FF2B5EF4-FFF2-40B4-BE49-F238E27FC236}">
                <a16:creationId xmlns:a16="http://schemas.microsoft.com/office/drawing/2014/main" id="{E5DCDE94-FFD4-4C96-9737-04A8A3F886D3}"/>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64</a:t>
            </a:fld>
            <a:endParaRPr lang="ja-JP" altLang="en-US"/>
          </a:p>
        </p:txBody>
      </p:sp>
      <p:pic>
        <p:nvPicPr>
          <p:cNvPr id="14" name="Picture 13">
            <a:extLst>
              <a:ext uri="{FF2B5EF4-FFF2-40B4-BE49-F238E27FC236}">
                <a16:creationId xmlns:a16="http://schemas.microsoft.com/office/drawing/2014/main" id="{D32C976F-9EE0-41CA-A2F8-A45B2E800155}"/>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3BC03F6E-F64E-CFD8-099B-63AA471B7FAA}"/>
              </a:ext>
            </a:extLst>
          </p:cNvPr>
          <p:cNvSpPr txBox="1"/>
          <p:nvPr/>
        </p:nvSpPr>
        <p:spPr>
          <a:xfrm>
            <a:off x="5576552" y="1282549"/>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ふたつめは「選挙・民主主義への影響」です。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2020</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年の米国大統領選挙では、候補者の票が不正に捨てられたように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見える写真が</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上で拡散されました。しかし、実際には全く別のニュースの写真であったことが判明しました。</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特定の党や候補者に関する間違った情報が拡散されることで、一人ひとりの判断に影響がでたり、選挙や特定の党、候補者などに対する不信感が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広がる可能性があります。</a:t>
            </a:r>
          </a:p>
        </p:txBody>
      </p:sp>
      <p:sp>
        <p:nvSpPr>
          <p:cNvPr id="10" name="Rectangle: Rounded Corners 1">
            <a:extLst>
              <a:ext uri="{FF2B5EF4-FFF2-40B4-BE49-F238E27FC236}">
                <a16:creationId xmlns:a16="http://schemas.microsoft.com/office/drawing/2014/main" id="{4434C255-C699-6349-06D5-2C6EF9D5FEFC}"/>
              </a:ext>
            </a:extLst>
          </p:cNvPr>
          <p:cNvSpPr/>
          <p:nvPr/>
        </p:nvSpPr>
        <p:spPr>
          <a:xfrm>
            <a:off x="5576552" y="357054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E577B0D6-08E9-432C-9353-5F318C077C9A}"/>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A2D4CE46-A4EA-40B5-ACBF-D0C66CBFD9F0}"/>
              </a:ext>
            </a:extLst>
          </p:cNvPr>
          <p:cNvSpPr/>
          <p:nvPr/>
        </p:nvSpPr>
        <p:spPr>
          <a:xfrm>
            <a:off x="5576552" y="856445"/>
            <a:ext cx="6278451" cy="30646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sp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2923668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53251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3">
            <a:extLst>
              <a:ext uri="{FF2B5EF4-FFF2-40B4-BE49-F238E27FC236}">
                <a16:creationId xmlns:a16="http://schemas.microsoft.com/office/drawing/2014/main" id="{CBE1FC05-7F10-46C4-BBC5-2A8FEDF9B603}"/>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65</a:t>
            </a:fld>
            <a:endParaRPr lang="ja-JP" altLang="en-US"/>
          </a:p>
        </p:txBody>
      </p:sp>
      <p:pic>
        <p:nvPicPr>
          <p:cNvPr id="23" name="Picture 22">
            <a:extLst>
              <a:ext uri="{FF2B5EF4-FFF2-40B4-BE49-F238E27FC236}">
                <a16:creationId xmlns:a16="http://schemas.microsoft.com/office/drawing/2014/main" id="{889AAAD9-F20B-4AEE-B755-14E90E765222}"/>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grpSp>
        <p:nvGrpSpPr>
          <p:cNvPr id="7" name="Group 6">
            <a:extLst>
              <a:ext uri="{FF2B5EF4-FFF2-40B4-BE49-F238E27FC236}">
                <a16:creationId xmlns:a16="http://schemas.microsoft.com/office/drawing/2014/main" id="{F492C69F-FC77-E214-2A09-186F85737E85}"/>
              </a:ext>
            </a:extLst>
          </p:cNvPr>
          <p:cNvGrpSpPr/>
          <p:nvPr/>
        </p:nvGrpSpPr>
        <p:grpSpPr>
          <a:xfrm>
            <a:off x="0" y="4940300"/>
            <a:ext cx="12192000" cy="1409700"/>
            <a:chOff x="0" y="4876800"/>
            <a:chExt cx="12192000" cy="1409700"/>
          </a:xfrm>
        </p:grpSpPr>
        <p:sp>
          <p:nvSpPr>
            <p:cNvPr id="8" name="Rectangle 7">
              <a:extLst>
                <a:ext uri="{FF2B5EF4-FFF2-40B4-BE49-F238E27FC236}">
                  <a16:creationId xmlns:a16="http://schemas.microsoft.com/office/drawing/2014/main" id="{8F84E284-AC32-B7E2-BB01-7377F9911A48}"/>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9" name="Rectangle 8">
              <a:extLst>
                <a:ext uri="{FF2B5EF4-FFF2-40B4-BE49-F238E27FC236}">
                  <a16:creationId xmlns:a16="http://schemas.microsoft.com/office/drawing/2014/main" id="{9E3EF626-AAD8-E807-A0D7-41D2C173BE20}"/>
                </a:ext>
              </a:extLst>
            </p:cNvPr>
            <p:cNvSpPr/>
            <p:nvPr/>
          </p:nvSpPr>
          <p:spPr>
            <a:xfrm>
              <a:off x="566487" y="5328335"/>
              <a:ext cx="11059026" cy="646331"/>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紹介した事例以外にも、見聞きした事例などを問いかけることで、ニセ・誤情報による影響が身近であることを実感できる</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ように、受講者が考える時間をつくってみましょう。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0838AA76-CEFA-F90E-FEAE-6427CDBCF358}"/>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6AC4CF7F-F828-B207-8C6E-3C6D034219FF}"/>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EA38DA2D-744E-4576-2179-E0618F63DF02}"/>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7F268007-6F7A-2AE9-590D-9EE3319213F5}"/>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64A19AA4-762A-0519-DCF9-21F815A7F82A}"/>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TextBox 16">
            <a:extLst>
              <a:ext uri="{FF2B5EF4-FFF2-40B4-BE49-F238E27FC236}">
                <a16:creationId xmlns:a16="http://schemas.microsoft.com/office/drawing/2014/main" id="{7E386A0A-EDB4-C10A-A95E-61345070DFE2}"/>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３つ目は「社会分断の助長」です。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ニセ・誤情報が拡散されてしまうと、特定の集団に対する差別や偏見を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あおり、政治や社会の分断を広げてしまう可能性があります。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実際に、</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2024</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年にイギリスで移民に関する差別的なニセ・誤情報が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拡散され、反移民の抗議活動や暴動が発生しました。</a:t>
            </a:r>
          </a:p>
        </p:txBody>
      </p:sp>
      <p:sp>
        <p:nvSpPr>
          <p:cNvPr id="18" name="Rectangle: Rounded Corners 1">
            <a:extLst>
              <a:ext uri="{FF2B5EF4-FFF2-40B4-BE49-F238E27FC236}">
                <a16:creationId xmlns:a16="http://schemas.microsoft.com/office/drawing/2014/main" id="{554F37B1-2F77-28AD-69F3-4680830F40DB}"/>
              </a:ext>
            </a:extLst>
          </p:cNvPr>
          <p:cNvSpPr/>
          <p:nvPr/>
        </p:nvSpPr>
        <p:spPr>
          <a:xfrm>
            <a:off x="5576552" y="304074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9" name="Rectangle: Rounded Corners 18">
            <a:extLst>
              <a:ext uri="{FF2B5EF4-FFF2-40B4-BE49-F238E27FC236}">
                <a16:creationId xmlns:a16="http://schemas.microsoft.com/office/drawing/2014/main" id="{006F353B-11B4-49ED-91A0-272FD5A5D9EB}"/>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Rounded Corners 19">
            <a:extLst>
              <a:ext uri="{FF2B5EF4-FFF2-40B4-BE49-F238E27FC236}">
                <a16:creationId xmlns:a16="http://schemas.microsoft.com/office/drawing/2014/main" id="{5656E2EA-3DD6-4EF6-B221-AA0898C87648}"/>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40470030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9313703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9FFFAADB-7CA1-4BB0-B5AB-8155AADF7D8B}"/>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66</a:t>
            </a:fld>
            <a:endParaRPr lang="ja-JP" altLang="en-US"/>
          </a:p>
        </p:txBody>
      </p:sp>
      <p:pic>
        <p:nvPicPr>
          <p:cNvPr id="18" name="Picture 17">
            <a:extLst>
              <a:ext uri="{FF2B5EF4-FFF2-40B4-BE49-F238E27FC236}">
                <a16:creationId xmlns:a16="http://schemas.microsoft.com/office/drawing/2014/main" id="{B9F26068-B8A0-4358-99FA-90FBCC65282F}"/>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6845DDEF-A4F7-3787-7E71-9818C0FD69A2}"/>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ニセ・誤情報にだまされないためには、まずは確認してみることが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第一歩です。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情報の検証のために、根拠となる情報があるのか、その分野の専門家の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意見なのか、使われている画像は本物か、などを確認しましょう。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そして、安易に情報を拡散しないようにしましょう。本当かウソか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分からないもの、誰かを傷つける情報は拡散してはいけません。</a:t>
            </a:r>
          </a:p>
        </p:txBody>
      </p:sp>
      <p:sp>
        <p:nvSpPr>
          <p:cNvPr id="10" name="Rectangle: Rounded Corners 1">
            <a:extLst>
              <a:ext uri="{FF2B5EF4-FFF2-40B4-BE49-F238E27FC236}">
                <a16:creationId xmlns:a16="http://schemas.microsoft.com/office/drawing/2014/main" id="{2CA841CC-E139-02E2-6A38-4DC8E4855094}"/>
              </a:ext>
            </a:extLst>
          </p:cNvPr>
          <p:cNvSpPr/>
          <p:nvPr/>
        </p:nvSpPr>
        <p:spPr>
          <a:xfrm>
            <a:off x="5576552" y="329928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2CD924B3-1804-4161-A2AA-3EA35BA20B88}"/>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546268D9-A052-4ED3-850C-923A6912A5FB}"/>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11409417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46874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23">
            <a:extLst>
              <a:ext uri="{FF2B5EF4-FFF2-40B4-BE49-F238E27FC236}">
                <a16:creationId xmlns:a16="http://schemas.microsoft.com/office/drawing/2014/main" id="{09B5F88A-4E6B-4972-93F1-7CBEEAA02F29}"/>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P59)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67</a:t>
            </a:fld>
            <a:endParaRPr lang="ja-JP" altLang="en-US"/>
          </a:p>
        </p:txBody>
      </p:sp>
      <p:pic>
        <p:nvPicPr>
          <p:cNvPr id="23" name="Picture 22">
            <a:extLst>
              <a:ext uri="{FF2B5EF4-FFF2-40B4-BE49-F238E27FC236}">
                <a16:creationId xmlns:a16="http://schemas.microsoft.com/office/drawing/2014/main" id="{C69DC7B8-E264-4D7A-8CC0-68E34D755A8A}"/>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grpSp>
        <p:nvGrpSpPr>
          <p:cNvPr id="7" name="Group 6">
            <a:extLst>
              <a:ext uri="{FF2B5EF4-FFF2-40B4-BE49-F238E27FC236}">
                <a16:creationId xmlns:a16="http://schemas.microsoft.com/office/drawing/2014/main" id="{E79FE26B-14FB-91E1-EA87-0AFF2FC9A45F}"/>
              </a:ext>
            </a:extLst>
          </p:cNvPr>
          <p:cNvGrpSpPr/>
          <p:nvPr/>
        </p:nvGrpSpPr>
        <p:grpSpPr>
          <a:xfrm>
            <a:off x="0" y="4940300"/>
            <a:ext cx="12192000" cy="1409700"/>
            <a:chOff x="0" y="4876800"/>
            <a:chExt cx="12192000" cy="1409700"/>
          </a:xfrm>
        </p:grpSpPr>
        <p:sp>
          <p:nvSpPr>
            <p:cNvPr id="8" name="Rectangle 7">
              <a:extLst>
                <a:ext uri="{FF2B5EF4-FFF2-40B4-BE49-F238E27FC236}">
                  <a16:creationId xmlns:a16="http://schemas.microsoft.com/office/drawing/2014/main" id="{AA4198C9-AEFB-8336-5105-752376A7F006}"/>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9" name="Rectangle 8">
              <a:extLst>
                <a:ext uri="{FF2B5EF4-FFF2-40B4-BE49-F238E27FC236}">
                  <a16:creationId xmlns:a16="http://schemas.microsoft.com/office/drawing/2014/main" id="{C9277909-6D2B-A9C3-D2C9-C26B6F6EF017}"/>
                </a:ext>
              </a:extLst>
            </p:cNvPr>
            <p:cNvSpPr/>
            <p:nvPr/>
          </p:nvSpPr>
          <p:spPr>
            <a:xfrm>
              <a:off x="566487" y="5328335"/>
              <a:ext cx="11059026" cy="646331"/>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自分のスマホなどで画像検索を実際に試してみたり、ニュース記事の引用元リンクなどをクリックしてみるなど、</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日常生活において、ニセ・誤情報を見極めるための行動がとれるように一緒に実践してみましょう。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375F5458-2489-382C-0913-28FBA9DA1001}"/>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3BE11518-1DB7-8C49-9B5F-17092506323C}"/>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4" name="Group 13">
                <a:extLst>
                  <a:ext uri="{FF2B5EF4-FFF2-40B4-BE49-F238E27FC236}">
                    <a16:creationId xmlns:a16="http://schemas.microsoft.com/office/drawing/2014/main" id="{F5AEB4F5-B0AA-63CD-BB52-6A220C0FDBA1}"/>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D216F39B-1A2C-53D6-2560-D0673AE7B188}"/>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DDD9D6D1-FCAC-0526-A66D-E9B4D412CC1A}"/>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TextBox 16">
            <a:extLst>
              <a:ext uri="{FF2B5EF4-FFF2-40B4-BE49-F238E27FC236}">
                <a16:creationId xmlns:a16="http://schemas.microsoft.com/office/drawing/2014/main" id="{8B7B2C39-ED0B-5EF0-DA4A-E8A10A3D2D9F}"/>
              </a:ext>
            </a:extLst>
          </p:cNvPr>
          <p:cNvSpPr txBox="1"/>
          <p:nvPr/>
        </p:nvSpPr>
        <p:spPr>
          <a:xfrm>
            <a:off x="5576552" y="1231715"/>
            <a:ext cx="6278451" cy="2320358"/>
          </a:xfrm>
          <a:prstGeom prst="rect">
            <a:avLst/>
          </a:prstGeom>
          <a:noFill/>
        </p:spPr>
        <p:txBody>
          <a:bodyPr wrap="square" lIns="0" tIns="0" rIns="0" bIns="0" rtlCol="0">
            <a:no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情報にリンク先などがあれば、投稿している人の所属などを確認して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みましょう。また、ある投稿が記事を引用している場合、記事の見出しだけでなく、実際にリンク先をクリックして、記事を読んでみたり、引用元が信頼</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できるかを確認しましょう。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画像付きの投稿の場合、その画像が正しい画像なのか確認する方法も</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あります。スマホやタブレットなら画像を長押し、</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PC</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なら右クリック</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をすると、「画像検索」して、検索した画像が使われている記事や出所元が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どこかを調べることができます。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8" name="Rectangle: Rounded Corners 1">
            <a:extLst>
              <a:ext uri="{FF2B5EF4-FFF2-40B4-BE49-F238E27FC236}">
                <a16:creationId xmlns:a16="http://schemas.microsoft.com/office/drawing/2014/main" id="{B3A17782-8AE3-B1F4-168A-CF6C7A3D61FE}"/>
              </a:ext>
            </a:extLst>
          </p:cNvPr>
          <p:cNvSpPr/>
          <p:nvPr/>
        </p:nvSpPr>
        <p:spPr>
          <a:xfrm>
            <a:off x="5576552" y="35901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9" name="Rectangle: Rounded Corners 18">
            <a:extLst>
              <a:ext uri="{FF2B5EF4-FFF2-40B4-BE49-F238E27FC236}">
                <a16:creationId xmlns:a16="http://schemas.microsoft.com/office/drawing/2014/main" id="{5CE0AE59-3FDA-4FB2-9BB0-7434810A69C2}"/>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Rounded Corners 19">
            <a:extLst>
              <a:ext uri="{FF2B5EF4-FFF2-40B4-BE49-F238E27FC236}">
                <a16:creationId xmlns:a16="http://schemas.microsoft.com/office/drawing/2014/main" id="{2DAF1ACB-76FA-4C8E-9C97-4E75A1B398E0}"/>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920240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7747064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71CA3306-EDA0-416F-9366-2629D1DBAA60}"/>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P60)</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68</a:t>
            </a:fld>
            <a:endParaRPr lang="ja-JP" altLang="en-US"/>
          </a:p>
        </p:txBody>
      </p:sp>
      <p:pic>
        <p:nvPicPr>
          <p:cNvPr id="15" name="Picture 14">
            <a:extLst>
              <a:ext uri="{FF2B5EF4-FFF2-40B4-BE49-F238E27FC236}">
                <a16:creationId xmlns:a16="http://schemas.microsoft.com/office/drawing/2014/main" id="{D57D7597-5D88-4055-BF60-C789B84CDE40}"/>
              </a:ext>
            </a:extLst>
          </p:cNvPr>
          <p:cNvPicPr>
            <a:picLocks noChangeAspect="1"/>
          </p:cNvPicPr>
          <p:nvPr/>
        </p:nvPicPr>
        <p:blipFill rotWithShape="1">
          <a:blip r:embed="rId6"/>
          <a:srcRect t="541" r="1191"/>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49D0F276-6A3E-0530-B4A8-4F406CE2F1AD}"/>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参考として、信頼できるサイトの判別方法についても紹介します。</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サイトの</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URL</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には、ウェブサイトに関する情報が含まれています。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https://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」で始まる</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URL</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は、セキュリティが強化された通信を行っていることを示します。反対に「</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http://</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」で始まる場合は、セキュリティが保証</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されていない通信が行われる可能性があるため、特に個人情報を入力する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サイトでは注意が必要です。</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URL</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の末尾には、そのサイトがどのような組織によって運営されている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かを示す情報が含まれています。例えば、日本国の政府機関や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独立行政法人、特殊法人などは「</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.go.jp</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」が使われており、これらの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ドメインを持つサイトは信頼できる可能性が高いです。</a:t>
            </a:r>
          </a:p>
        </p:txBody>
      </p:sp>
      <p:sp>
        <p:nvSpPr>
          <p:cNvPr id="10" name="Rectangle: Rounded Corners 1">
            <a:extLst>
              <a:ext uri="{FF2B5EF4-FFF2-40B4-BE49-F238E27FC236}">
                <a16:creationId xmlns:a16="http://schemas.microsoft.com/office/drawing/2014/main" id="{7F00DEDC-C290-1F48-4CCB-BD6140470E8F}"/>
              </a:ext>
            </a:extLst>
          </p:cNvPr>
          <p:cNvSpPr/>
          <p:nvPr/>
        </p:nvSpPr>
        <p:spPr>
          <a:xfrm>
            <a:off x="5576552" y="433341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AF76CC7B-E823-4FA2-81EF-355C79D58CA8}"/>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46D5BC1F-8BCC-4ECE-BB70-FCE167D2B53A}"/>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877302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B8DBB-D52A-5FB0-D698-727634B6DEE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7E4E15A-948A-15AA-1E8E-C3E814163FA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10" name="think-cell data - do not delete" hidden="1">
                        <a:extLst>
                          <a:ext uri="{FF2B5EF4-FFF2-40B4-BE49-F238E27FC236}">
                            <a16:creationId xmlns:a16="http://schemas.microsoft.com/office/drawing/2014/main" id="{37E4E15A-948A-15AA-1E8E-C3E814163FA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8" name="Rectangle: Rounded Corners 37">
            <a:extLst>
              <a:ext uri="{FF2B5EF4-FFF2-40B4-BE49-F238E27FC236}">
                <a16:creationId xmlns:a16="http://schemas.microsoft.com/office/drawing/2014/main" id="{22F8DA70-6A4A-A2D6-3A8B-ED56FD6C7935}"/>
              </a:ext>
            </a:extLst>
          </p:cNvPr>
          <p:cNvSpPr/>
          <p:nvPr/>
        </p:nvSpPr>
        <p:spPr>
          <a:xfrm>
            <a:off x="2641600" y="2285719"/>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3" name="Rectangle: Rounded Corners 42">
            <a:extLst>
              <a:ext uri="{FF2B5EF4-FFF2-40B4-BE49-F238E27FC236}">
                <a16:creationId xmlns:a16="http://schemas.microsoft.com/office/drawing/2014/main" id="{3A34E600-A488-8F2F-27EB-22542E1EAB24}"/>
              </a:ext>
            </a:extLst>
          </p:cNvPr>
          <p:cNvSpPr/>
          <p:nvPr/>
        </p:nvSpPr>
        <p:spPr>
          <a:xfrm>
            <a:off x="2641600" y="2994340"/>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4" name="Rectangle: Rounded Corners 43">
            <a:extLst>
              <a:ext uri="{FF2B5EF4-FFF2-40B4-BE49-F238E27FC236}">
                <a16:creationId xmlns:a16="http://schemas.microsoft.com/office/drawing/2014/main" id="{0932501A-A8C4-C62E-D9B9-2C43862547B7}"/>
              </a:ext>
            </a:extLst>
          </p:cNvPr>
          <p:cNvSpPr/>
          <p:nvPr/>
        </p:nvSpPr>
        <p:spPr>
          <a:xfrm>
            <a:off x="2641600" y="3702961"/>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5" name="Rectangle: Rounded Corners 44">
            <a:extLst>
              <a:ext uri="{FF2B5EF4-FFF2-40B4-BE49-F238E27FC236}">
                <a16:creationId xmlns:a16="http://schemas.microsoft.com/office/drawing/2014/main" id="{229FBC6F-546B-8A69-6EE2-5D1873669FEA}"/>
              </a:ext>
            </a:extLst>
          </p:cNvPr>
          <p:cNvSpPr/>
          <p:nvPr/>
        </p:nvSpPr>
        <p:spPr>
          <a:xfrm>
            <a:off x="2641600" y="4411582"/>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6" name="Rectangle: Rounded Corners 45">
            <a:extLst>
              <a:ext uri="{FF2B5EF4-FFF2-40B4-BE49-F238E27FC236}">
                <a16:creationId xmlns:a16="http://schemas.microsoft.com/office/drawing/2014/main" id="{C2024294-7372-49FC-D324-872789E840C9}"/>
              </a:ext>
            </a:extLst>
          </p:cNvPr>
          <p:cNvSpPr/>
          <p:nvPr/>
        </p:nvSpPr>
        <p:spPr>
          <a:xfrm>
            <a:off x="2641600" y="5120203"/>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1" name="Rectangle: Rounded Corners 20">
            <a:extLst>
              <a:ext uri="{FF2B5EF4-FFF2-40B4-BE49-F238E27FC236}">
                <a16:creationId xmlns:a16="http://schemas.microsoft.com/office/drawing/2014/main" id="{891200D0-C968-4C58-6199-8084DE1ABF36}"/>
              </a:ext>
            </a:extLst>
          </p:cNvPr>
          <p:cNvSpPr/>
          <p:nvPr/>
        </p:nvSpPr>
        <p:spPr>
          <a:xfrm>
            <a:off x="2641600" y="1577098"/>
            <a:ext cx="8983913" cy="574549"/>
          </a:xfrm>
          <a:prstGeom prst="roundRect">
            <a:avLst>
              <a:gd name="adj" fmla="val 9399"/>
            </a:avLst>
          </a:prstGeom>
          <a:solidFill>
            <a:srgbClr val="FFFFFF"/>
          </a:solidFill>
        </p:spPr>
        <p:txBody>
          <a:bodyPr wrap="none" lIns="0" tIns="0" rIns="0" bIns="0" rtlCol="0" anchor="ctr">
            <a:noAutofit/>
          </a:bodyPr>
          <a:lstStyle/>
          <a:p>
            <a:pPr defTabSz="914385"/>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2" name="Rectangle: Rounded Corners 21">
            <a:extLst>
              <a:ext uri="{FF2B5EF4-FFF2-40B4-BE49-F238E27FC236}">
                <a16:creationId xmlns:a16="http://schemas.microsoft.com/office/drawing/2014/main" id="{44306529-25B2-6E5D-A549-2C29E29BF3A1}"/>
              </a:ext>
            </a:extLst>
          </p:cNvPr>
          <p:cNvSpPr/>
          <p:nvPr/>
        </p:nvSpPr>
        <p:spPr>
          <a:xfrm>
            <a:off x="2641600" y="5828822"/>
            <a:ext cx="8983913" cy="574549"/>
          </a:xfrm>
          <a:prstGeom prst="roundRect">
            <a:avLst>
              <a:gd name="adj" fmla="val 9399"/>
            </a:avLst>
          </a:prstGeom>
          <a:solidFill>
            <a:srgbClr val="FFFFFF"/>
          </a:solidFill>
        </p:spPr>
        <p:txBody>
          <a:bodyPr wrap="none" lIns="0" tIns="0" rIns="0" bIns="0" rtlCol="0" anchor="ctr">
            <a:noAutofit/>
          </a:bodyPr>
          <a:lstStyle/>
          <a:p>
            <a:pPr defTabSz="914385"/>
            <a:endParaRPr kumimoji="1" lang="ja-JP" altLang="en-US" sz="1600" spc="67">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タイトル 5">
            <a:extLst>
              <a:ext uri="{FF2B5EF4-FFF2-40B4-BE49-F238E27FC236}">
                <a16:creationId xmlns:a16="http://schemas.microsoft.com/office/drawing/2014/main" id="{44158AEC-AAC2-6605-9E95-9231FB124EC0}"/>
              </a:ext>
            </a:extLst>
          </p:cNvPr>
          <p:cNvSpPr>
            <a:spLocks noGrp="1"/>
          </p:cNvSpPr>
          <p:nvPr>
            <p:ph type="title"/>
          </p:nvPr>
        </p:nvSpPr>
        <p:spPr>
          <a:xfrm>
            <a:off x="566487" y="302026"/>
            <a:ext cx="11059026" cy="369332"/>
          </a:xfrm>
        </p:spPr>
        <p:txBody>
          <a:bodyPr vert="horz"/>
          <a:lstStyle/>
          <a:p>
            <a:r>
              <a:rPr lang="ja-JP" altLang="en-US">
                <a:latin typeface="BIZ UDPゴシック" panose="020B0400000000000000" pitchFamily="50" charset="-128"/>
              </a:rPr>
              <a:t>講座の進め方の例</a:t>
            </a:r>
          </a:p>
        </p:txBody>
      </p:sp>
      <p:sp>
        <p:nvSpPr>
          <p:cNvPr id="2" name="Slide Number Placeholder 1">
            <a:extLst>
              <a:ext uri="{FF2B5EF4-FFF2-40B4-BE49-F238E27FC236}">
                <a16:creationId xmlns:a16="http://schemas.microsoft.com/office/drawing/2014/main" id="{4B52A12E-6F4A-598B-13E2-0C4106BE9318}"/>
              </a:ext>
            </a:extLst>
          </p:cNvPr>
          <p:cNvSpPr>
            <a:spLocks noGrp="1"/>
          </p:cNvSpPr>
          <p:nvPr>
            <p:ph type="sldNum" sz="quarter" idx="4"/>
          </p:nvPr>
        </p:nvSpPr>
        <p:spPr>
          <a:xfrm>
            <a:off x="11496813" y="6492151"/>
            <a:ext cx="499169" cy="184694"/>
          </a:xfrm>
        </p:spPr>
        <p:txBody>
          <a:bodyPr/>
          <a:lstStyle/>
          <a:p>
            <a:fld id="{75EEF097-E23E-44DF-B033-E758A731DE21}" type="slidenum">
              <a:rPr lang="ja-JP" altLang="en-US" smtClean="0">
                <a:solidFill>
                  <a:schemeClr val="tx1"/>
                </a:solidFill>
              </a:rPr>
              <a:pPr/>
              <a:t>6</a:t>
            </a:fld>
            <a:endParaRPr lang="ja-JP" altLang="en-US">
              <a:solidFill>
                <a:schemeClr val="tx1"/>
              </a:solidFill>
            </a:endParaRPr>
          </a:p>
        </p:txBody>
      </p:sp>
      <p:sp>
        <p:nvSpPr>
          <p:cNvPr id="113" name="Rectangle 112" hidden="1">
            <a:extLst>
              <a:ext uri="{FF2B5EF4-FFF2-40B4-BE49-F238E27FC236}">
                <a16:creationId xmlns:a16="http://schemas.microsoft.com/office/drawing/2014/main" id="{67632C50-2C1D-6074-DA9E-112B7CE05BB9}"/>
              </a:ext>
            </a:extLst>
          </p:cNvPr>
          <p:cNvSpPr/>
          <p:nvPr>
            <p:custDataLst>
              <p:tags r:id="rId2"/>
            </p:custDataLst>
          </p:nvPr>
        </p:nvSpPr>
        <p:spPr bwMode="gray">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ja-JP" altLang="en-US" sz="160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テキスト ボックス 2">
            <a:extLst>
              <a:ext uri="{FF2B5EF4-FFF2-40B4-BE49-F238E27FC236}">
                <a16:creationId xmlns:a16="http://schemas.microsoft.com/office/drawing/2014/main" id="{BA2EE13E-D6E2-B543-19C9-10078BB69581}"/>
              </a:ext>
            </a:extLst>
          </p:cNvPr>
          <p:cNvSpPr txBox="1">
            <a:spLocks noChangeAspect="1"/>
          </p:cNvSpPr>
          <p:nvPr/>
        </p:nvSpPr>
        <p:spPr>
          <a:xfrm>
            <a:off x="2790825" y="2412656"/>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1</a:t>
            </a:r>
          </a:p>
        </p:txBody>
      </p:sp>
      <p:sp>
        <p:nvSpPr>
          <p:cNvPr id="33" name="テキスト ボックス 1">
            <a:extLst>
              <a:ext uri="{FF2B5EF4-FFF2-40B4-BE49-F238E27FC236}">
                <a16:creationId xmlns:a16="http://schemas.microsoft.com/office/drawing/2014/main" id="{50C29E1E-E0DD-A077-445C-4312B5614180}"/>
              </a:ext>
            </a:extLst>
          </p:cNvPr>
          <p:cNvSpPr txBox="1"/>
          <p:nvPr/>
        </p:nvSpPr>
        <p:spPr>
          <a:xfrm>
            <a:off x="3980152" y="2285719"/>
            <a:ext cx="3258847"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r>
              <a:rPr lang="ja-JP" altLang="en-US"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デジタル空間の特徴って何</a:t>
            </a:r>
            <a:r>
              <a:rPr lang="en-US" altLang="ja-JP"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lang="ja-JP" altLang="en-US"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6" name="テキスト ボックス 4">
            <a:extLst>
              <a:ext uri="{FF2B5EF4-FFF2-40B4-BE49-F238E27FC236}">
                <a16:creationId xmlns:a16="http://schemas.microsoft.com/office/drawing/2014/main" id="{09BF3F70-43DB-3FC5-5FE0-021F80FF9FC0}"/>
              </a:ext>
            </a:extLst>
          </p:cNvPr>
          <p:cNvSpPr txBox="1">
            <a:spLocks noChangeAspect="1"/>
          </p:cNvSpPr>
          <p:nvPr/>
        </p:nvSpPr>
        <p:spPr>
          <a:xfrm>
            <a:off x="2791405" y="3124296"/>
            <a:ext cx="1020521" cy="314637"/>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1400" b="1" i="0" u="none" strike="noStrike" cap="none" spc="67" normalizeH="0" baseline="0">
                <a:ln>
                  <a:noFill/>
                </a:ln>
                <a:solidFill>
                  <a:srgbClr val="FFFFFF"/>
                </a:solidFill>
                <a:effectLst/>
                <a:uLnTx/>
                <a:uFillTx/>
                <a:latin typeface="BIZ UDPゴシック" panose="020B0400000000000000" pitchFamily="50" charset="-128"/>
                <a:ea typeface="BIZ UDPゴシック" panose="020B0400000000000000" pitchFamily="50" charset="-128"/>
              </a:defRPr>
            </a:lvl1pPr>
          </a:lstStyle>
          <a:p>
            <a:r>
              <a:rPr lang="en-US" altLang="ja-JP" sz="1600" b="0">
                <a:sym typeface="BIZ UDPゴシック" panose="020B0400000000000000" pitchFamily="50" charset="-128"/>
              </a:rPr>
              <a:t>PART 2</a:t>
            </a:r>
          </a:p>
        </p:txBody>
      </p:sp>
      <p:sp>
        <p:nvSpPr>
          <p:cNvPr id="20" name="テキスト ボックス 5">
            <a:extLst>
              <a:ext uri="{FF2B5EF4-FFF2-40B4-BE49-F238E27FC236}">
                <a16:creationId xmlns:a16="http://schemas.microsoft.com/office/drawing/2014/main" id="{16F170D8-CE0F-0B31-19AC-A5A9F98CBEE1}"/>
              </a:ext>
            </a:extLst>
          </p:cNvPr>
          <p:cNvSpPr txBox="1"/>
          <p:nvPr/>
        </p:nvSpPr>
        <p:spPr>
          <a:xfrm>
            <a:off x="3980152" y="2994340"/>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デジタル空間には</a:t>
            </a:r>
            <a:b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どんなトラブルがあるの</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7" name="テキスト ボックス 6">
            <a:extLst>
              <a:ext uri="{FF2B5EF4-FFF2-40B4-BE49-F238E27FC236}">
                <a16:creationId xmlns:a16="http://schemas.microsoft.com/office/drawing/2014/main" id="{979E4D73-7267-D98F-A2C5-A37F4E89CFD3}"/>
              </a:ext>
            </a:extLst>
          </p:cNvPr>
          <p:cNvSpPr txBox="1">
            <a:spLocks noChangeAspect="1"/>
          </p:cNvSpPr>
          <p:nvPr/>
        </p:nvSpPr>
        <p:spPr>
          <a:xfrm>
            <a:off x="2790825" y="3829898"/>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3</a:t>
            </a:r>
          </a:p>
        </p:txBody>
      </p:sp>
      <p:sp>
        <p:nvSpPr>
          <p:cNvPr id="26" name="テキスト ボックス 7">
            <a:extLst>
              <a:ext uri="{FF2B5EF4-FFF2-40B4-BE49-F238E27FC236}">
                <a16:creationId xmlns:a16="http://schemas.microsoft.com/office/drawing/2014/main" id="{01113B80-7B96-4E5D-0386-015AAF1D9507}"/>
              </a:ext>
            </a:extLst>
          </p:cNvPr>
          <p:cNvSpPr txBox="1"/>
          <p:nvPr/>
        </p:nvSpPr>
        <p:spPr>
          <a:xfrm>
            <a:off x="3980152" y="3702961"/>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自分や周囲の人をトラブルから</a:t>
            </a:r>
            <a:b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守るためには</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8" name="テキスト ボックス 8">
            <a:extLst>
              <a:ext uri="{FF2B5EF4-FFF2-40B4-BE49-F238E27FC236}">
                <a16:creationId xmlns:a16="http://schemas.microsoft.com/office/drawing/2014/main" id="{E999D815-954E-605A-191C-C378125AB9B1}"/>
              </a:ext>
            </a:extLst>
          </p:cNvPr>
          <p:cNvSpPr txBox="1">
            <a:spLocks noChangeAspect="1"/>
          </p:cNvSpPr>
          <p:nvPr/>
        </p:nvSpPr>
        <p:spPr>
          <a:xfrm>
            <a:off x="2790825" y="4538519"/>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4</a:t>
            </a:r>
          </a:p>
        </p:txBody>
      </p:sp>
      <p:sp>
        <p:nvSpPr>
          <p:cNvPr id="27" name="テキスト ボックス 7">
            <a:extLst>
              <a:ext uri="{FF2B5EF4-FFF2-40B4-BE49-F238E27FC236}">
                <a16:creationId xmlns:a16="http://schemas.microsoft.com/office/drawing/2014/main" id="{EEF80406-AA86-466B-7EB4-56D28576E043}"/>
              </a:ext>
            </a:extLst>
          </p:cNvPr>
          <p:cNvSpPr txBox="1"/>
          <p:nvPr/>
        </p:nvSpPr>
        <p:spPr>
          <a:xfrm>
            <a:off x="3980152" y="4411582"/>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社会を</a:t>
            </a:r>
            <a:r>
              <a:rPr kumimoji="1" lang="ja-JP" altLang="en-US" sz="1600" spc="67">
                <a:latin typeface="BIZ UDPゴシック" panose="020B0400000000000000" pitchFamily="50" charset="-128"/>
                <a:ea typeface="BIZ UDPゴシック" panose="020B0400000000000000" pitchFamily="50" charset="-128"/>
                <a:sym typeface="BIZ UDPゴシック" panose="020B0400000000000000" pitchFamily="50" charset="-128"/>
              </a:rPr>
              <a:t>リスク</a:t>
            </a: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から守るためには</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9" name="テキスト ボックス 3">
            <a:extLst>
              <a:ext uri="{FF2B5EF4-FFF2-40B4-BE49-F238E27FC236}">
                <a16:creationId xmlns:a16="http://schemas.microsoft.com/office/drawing/2014/main" id="{222387EE-2E2C-C19F-48D8-8CD55A93E954}"/>
              </a:ext>
            </a:extLst>
          </p:cNvPr>
          <p:cNvSpPr txBox="1"/>
          <p:nvPr/>
        </p:nvSpPr>
        <p:spPr>
          <a:xfrm>
            <a:off x="3980152" y="5120203"/>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デジタル技術を活用すると</a:t>
            </a:r>
            <a:b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何ができるの</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2" name="テキスト ボックス 8">
            <a:extLst>
              <a:ext uri="{FF2B5EF4-FFF2-40B4-BE49-F238E27FC236}">
                <a16:creationId xmlns:a16="http://schemas.microsoft.com/office/drawing/2014/main" id="{671DD67A-EEC5-7A09-E2FE-D554BD92B210}"/>
              </a:ext>
            </a:extLst>
          </p:cNvPr>
          <p:cNvSpPr txBox="1">
            <a:spLocks noChangeAspect="1"/>
          </p:cNvSpPr>
          <p:nvPr/>
        </p:nvSpPr>
        <p:spPr>
          <a:xfrm>
            <a:off x="2790825" y="5247140"/>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5</a:t>
            </a:r>
          </a:p>
        </p:txBody>
      </p:sp>
      <p:sp>
        <p:nvSpPr>
          <p:cNvPr id="41" name="テキスト ボックス 1">
            <a:extLst>
              <a:ext uri="{FF2B5EF4-FFF2-40B4-BE49-F238E27FC236}">
                <a16:creationId xmlns:a16="http://schemas.microsoft.com/office/drawing/2014/main" id="{3658955A-88F5-C615-A31D-9887C221E152}"/>
              </a:ext>
            </a:extLst>
          </p:cNvPr>
          <p:cNvSpPr txBox="1"/>
          <p:nvPr/>
        </p:nvSpPr>
        <p:spPr>
          <a:xfrm>
            <a:off x="7386321" y="1577098"/>
            <a:ext cx="1386839"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導入説明</a:t>
            </a:r>
          </a:p>
        </p:txBody>
      </p:sp>
      <p:sp>
        <p:nvSpPr>
          <p:cNvPr id="72" name="テキスト ボックス 1">
            <a:extLst>
              <a:ext uri="{FF2B5EF4-FFF2-40B4-BE49-F238E27FC236}">
                <a16:creationId xmlns:a16="http://schemas.microsoft.com/office/drawing/2014/main" id="{5510BA8A-210B-8ED7-1F79-6DBC2D6AB4EE}"/>
              </a:ext>
            </a:extLst>
          </p:cNvPr>
          <p:cNvSpPr txBox="1"/>
          <p:nvPr/>
        </p:nvSpPr>
        <p:spPr>
          <a:xfrm>
            <a:off x="7386321" y="2285719"/>
            <a:ext cx="1386839"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0" name="テキスト ボックス 1">
            <a:extLst>
              <a:ext uri="{FF2B5EF4-FFF2-40B4-BE49-F238E27FC236}">
                <a16:creationId xmlns:a16="http://schemas.microsoft.com/office/drawing/2014/main" id="{AC765E0D-9135-6A2A-4F85-9EAE4D859975}"/>
              </a:ext>
            </a:extLst>
          </p:cNvPr>
          <p:cNvSpPr txBox="1"/>
          <p:nvPr/>
        </p:nvSpPr>
        <p:spPr>
          <a:xfrm>
            <a:off x="7386321" y="2994340"/>
            <a:ext cx="1386839"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3" name="テキスト ボックス 1">
            <a:extLst>
              <a:ext uri="{FF2B5EF4-FFF2-40B4-BE49-F238E27FC236}">
                <a16:creationId xmlns:a16="http://schemas.microsoft.com/office/drawing/2014/main" id="{C4255688-B262-D37D-A7A5-8B816EAB101B}"/>
              </a:ext>
            </a:extLst>
          </p:cNvPr>
          <p:cNvSpPr txBox="1"/>
          <p:nvPr/>
        </p:nvSpPr>
        <p:spPr>
          <a:xfrm>
            <a:off x="7386324" y="3702961"/>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4" name="テキスト ボックス 1">
            <a:extLst>
              <a:ext uri="{FF2B5EF4-FFF2-40B4-BE49-F238E27FC236}">
                <a16:creationId xmlns:a16="http://schemas.microsoft.com/office/drawing/2014/main" id="{F60E0325-8DB0-12BE-AE33-1A0DAFD594EC}"/>
              </a:ext>
            </a:extLst>
          </p:cNvPr>
          <p:cNvSpPr txBox="1"/>
          <p:nvPr/>
        </p:nvSpPr>
        <p:spPr>
          <a:xfrm>
            <a:off x="7386324" y="4411582"/>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5" name="テキスト ボックス 1">
            <a:extLst>
              <a:ext uri="{FF2B5EF4-FFF2-40B4-BE49-F238E27FC236}">
                <a16:creationId xmlns:a16="http://schemas.microsoft.com/office/drawing/2014/main" id="{C7B0249F-74C4-5F63-7681-9A0EA037F263}"/>
              </a:ext>
            </a:extLst>
          </p:cNvPr>
          <p:cNvSpPr txBox="1"/>
          <p:nvPr/>
        </p:nvSpPr>
        <p:spPr>
          <a:xfrm>
            <a:off x="7386324" y="5120203"/>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6" name="テキスト ボックス 1">
            <a:extLst>
              <a:ext uri="{FF2B5EF4-FFF2-40B4-BE49-F238E27FC236}">
                <a16:creationId xmlns:a16="http://schemas.microsoft.com/office/drawing/2014/main" id="{84CDB6A0-B8F0-492D-DD73-0E1C613E02E3}"/>
              </a:ext>
            </a:extLst>
          </p:cNvPr>
          <p:cNvSpPr txBox="1"/>
          <p:nvPr/>
        </p:nvSpPr>
        <p:spPr>
          <a:xfrm>
            <a:off x="7386324" y="5828822"/>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グループワーク</a:t>
            </a:r>
          </a:p>
        </p:txBody>
      </p:sp>
      <p:sp>
        <p:nvSpPr>
          <p:cNvPr id="81" name="TextBox 80">
            <a:extLst>
              <a:ext uri="{FF2B5EF4-FFF2-40B4-BE49-F238E27FC236}">
                <a16:creationId xmlns:a16="http://schemas.microsoft.com/office/drawing/2014/main" id="{7817ADBE-B39D-D801-58B5-1E10591F2C7C}"/>
              </a:ext>
            </a:extLst>
          </p:cNvPr>
          <p:cNvSpPr txBox="1"/>
          <p:nvPr/>
        </p:nvSpPr>
        <p:spPr>
          <a:xfrm>
            <a:off x="566487" y="2910156"/>
            <a:ext cx="1438930" cy="299883"/>
          </a:xfrm>
          <a:prstGeom prst="rect">
            <a:avLst/>
          </a:prstGeom>
          <a:noFill/>
        </p:spPr>
        <p:txBody>
          <a:bodyPr wrap="square" lIns="0" tIns="0" rIns="0" bIns="0" anchor="ctr">
            <a:noAutofit/>
          </a:bodyPr>
          <a:lstStyle/>
          <a:p>
            <a:pPr algn="ctr"/>
            <a:r>
              <a:rPr kumimoji="1" lang="ja-JP" altLang="en-US" sz="20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トータル</a:t>
            </a:r>
            <a:endParaRPr lang="ja-JP" altLang="en-US" sz="2000" dirty="0">
              <a:latin typeface="BIZ UDPゴシック" panose="020B0400000000000000" pitchFamily="50" charset="-128"/>
              <a:ea typeface="BIZ UDPゴシック" panose="020B0400000000000000" pitchFamily="50" charset="-128"/>
            </a:endParaRPr>
          </a:p>
        </p:txBody>
      </p:sp>
      <p:grpSp>
        <p:nvGrpSpPr>
          <p:cNvPr id="126" name="Group 125">
            <a:extLst>
              <a:ext uri="{FF2B5EF4-FFF2-40B4-BE49-F238E27FC236}">
                <a16:creationId xmlns:a16="http://schemas.microsoft.com/office/drawing/2014/main" id="{6EE3FE29-A386-922F-BA53-89DC301793D0}"/>
              </a:ext>
            </a:extLst>
          </p:cNvPr>
          <p:cNvGrpSpPr/>
          <p:nvPr/>
        </p:nvGrpSpPr>
        <p:grpSpPr>
          <a:xfrm>
            <a:off x="7214689" y="1647065"/>
            <a:ext cx="0" cy="4686340"/>
            <a:chOff x="7153729" y="1583565"/>
            <a:chExt cx="0" cy="4686340"/>
          </a:xfrm>
        </p:grpSpPr>
        <p:cxnSp>
          <p:nvCxnSpPr>
            <p:cNvPr id="4" name="Straight Connector 3">
              <a:extLst>
                <a:ext uri="{FF2B5EF4-FFF2-40B4-BE49-F238E27FC236}">
                  <a16:creationId xmlns:a16="http://schemas.microsoft.com/office/drawing/2014/main" id="{16DF20F3-B923-9D4E-73FB-59BF28698307}"/>
                </a:ext>
              </a:extLst>
            </p:cNvPr>
            <p:cNvCxnSpPr/>
            <p:nvPr/>
          </p:nvCxnSpPr>
          <p:spPr>
            <a:xfrm>
              <a:off x="7153729" y="1583565"/>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C02701C-7470-9DD2-0B9A-1E433D16A9B3}"/>
                </a:ext>
              </a:extLst>
            </p:cNvPr>
            <p:cNvCxnSpPr/>
            <p:nvPr/>
          </p:nvCxnSpPr>
          <p:spPr>
            <a:xfrm>
              <a:off x="7153729" y="2292185"/>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4401FE6-1441-A90E-0587-06084DE068EF}"/>
                </a:ext>
              </a:extLst>
            </p:cNvPr>
            <p:cNvCxnSpPr/>
            <p:nvPr/>
          </p:nvCxnSpPr>
          <p:spPr>
            <a:xfrm>
              <a:off x="7153729" y="3000807"/>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FA009D-2997-C1F6-2846-7C4E04CF2707}"/>
                </a:ext>
              </a:extLst>
            </p:cNvPr>
            <p:cNvCxnSpPr/>
            <p:nvPr/>
          </p:nvCxnSpPr>
          <p:spPr>
            <a:xfrm>
              <a:off x="7153729" y="3709428"/>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C64048-33E5-DFFC-15EF-468CB269E144}"/>
                </a:ext>
              </a:extLst>
            </p:cNvPr>
            <p:cNvCxnSpPr/>
            <p:nvPr/>
          </p:nvCxnSpPr>
          <p:spPr>
            <a:xfrm>
              <a:off x="7153729" y="4418049"/>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FE01A4-963A-FD24-B816-BC41C99313F0}"/>
                </a:ext>
              </a:extLst>
            </p:cNvPr>
            <p:cNvCxnSpPr/>
            <p:nvPr/>
          </p:nvCxnSpPr>
          <p:spPr>
            <a:xfrm>
              <a:off x="7153729" y="5126670"/>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20BAD5-07CF-EB29-A6AA-0AF73A0FB5C9}"/>
                </a:ext>
              </a:extLst>
            </p:cNvPr>
            <p:cNvCxnSpPr/>
            <p:nvPr/>
          </p:nvCxnSpPr>
          <p:spPr>
            <a:xfrm>
              <a:off x="7153729" y="5835289"/>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0056BDC7-0735-4F82-77E8-EAF1CA172259}"/>
              </a:ext>
            </a:extLst>
          </p:cNvPr>
          <p:cNvSpPr/>
          <p:nvPr/>
        </p:nvSpPr>
        <p:spPr>
          <a:xfrm>
            <a:off x="2878667" y="1578884"/>
            <a:ext cx="4135238" cy="57097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0" rtlCol="0" anchor="ctr">
            <a:noAutofit/>
          </a:bodyPr>
          <a:lstStyle/>
          <a:p>
            <a:pPr defTabSz="914385"/>
            <a:r>
              <a:rPr kumimoji="1" lang="ja-JP" altLang="en-US" sz="1600" spc="67" dirty="0">
                <a:latin typeface="BIZ UDPゴシック" panose="020B0400000000000000" pitchFamily="50" charset="-128"/>
                <a:ea typeface="BIZ UDPゴシック" panose="020B0400000000000000" pitchFamily="50" charset="-128"/>
                <a:sym typeface="BIZ UDPゴシック" panose="020B0400000000000000" pitchFamily="50" charset="-128"/>
              </a:rPr>
              <a:t>はじめに</a:t>
            </a:r>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7" name="Rectangle 36">
            <a:extLst>
              <a:ext uri="{FF2B5EF4-FFF2-40B4-BE49-F238E27FC236}">
                <a16:creationId xmlns:a16="http://schemas.microsoft.com/office/drawing/2014/main" id="{82CA5881-E42E-D3A6-DB07-51665FD7DA59}"/>
              </a:ext>
            </a:extLst>
          </p:cNvPr>
          <p:cNvSpPr/>
          <p:nvPr/>
        </p:nvSpPr>
        <p:spPr>
          <a:xfrm>
            <a:off x="2878667" y="5830607"/>
            <a:ext cx="4135238" cy="57097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0" rtlCol="0" anchor="ctr">
            <a:noAutofit/>
          </a:bodyPr>
          <a:lstStyle/>
          <a:p>
            <a:pPr defTabSz="914385"/>
            <a:r>
              <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振り返り・質疑応答</a:t>
            </a:r>
          </a:p>
        </p:txBody>
      </p:sp>
      <p:grpSp>
        <p:nvGrpSpPr>
          <p:cNvPr id="57" name="Group 56">
            <a:extLst>
              <a:ext uri="{FF2B5EF4-FFF2-40B4-BE49-F238E27FC236}">
                <a16:creationId xmlns:a16="http://schemas.microsoft.com/office/drawing/2014/main" id="{06C6DF4A-CBC2-4A4E-6F5E-725BEDE4699D}"/>
              </a:ext>
            </a:extLst>
          </p:cNvPr>
          <p:cNvGrpSpPr/>
          <p:nvPr/>
        </p:nvGrpSpPr>
        <p:grpSpPr>
          <a:xfrm>
            <a:off x="10678732" y="1719114"/>
            <a:ext cx="639698" cy="290516"/>
            <a:chOff x="10072972" y="1583565"/>
            <a:chExt cx="939232" cy="426548"/>
          </a:xfrm>
        </p:grpSpPr>
        <p:sp>
          <p:nvSpPr>
            <p:cNvPr id="52" name="Freeform: Shape 51">
              <a:extLst>
                <a:ext uri="{FF2B5EF4-FFF2-40B4-BE49-F238E27FC236}">
                  <a16:creationId xmlns:a16="http://schemas.microsoft.com/office/drawing/2014/main" id="{0D74F686-422C-C486-A16C-BDE31287B865}"/>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55" name="Freeform: Shape 54">
              <a:extLst>
                <a:ext uri="{FF2B5EF4-FFF2-40B4-BE49-F238E27FC236}">
                  <a16:creationId xmlns:a16="http://schemas.microsoft.com/office/drawing/2014/main" id="{3198EA82-6048-99BD-E4A9-25CE04A9F97E}"/>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58" name="Group 57">
            <a:extLst>
              <a:ext uri="{FF2B5EF4-FFF2-40B4-BE49-F238E27FC236}">
                <a16:creationId xmlns:a16="http://schemas.microsoft.com/office/drawing/2014/main" id="{28CA85A2-D75E-5C70-A622-074AD7C6C992}"/>
              </a:ext>
            </a:extLst>
          </p:cNvPr>
          <p:cNvGrpSpPr/>
          <p:nvPr/>
        </p:nvGrpSpPr>
        <p:grpSpPr>
          <a:xfrm>
            <a:off x="10510858" y="2427735"/>
            <a:ext cx="975444" cy="290516"/>
            <a:chOff x="10072972" y="1583565"/>
            <a:chExt cx="1432187" cy="426548"/>
          </a:xfrm>
          <a:solidFill>
            <a:srgbClr val="BC5100"/>
          </a:solidFill>
        </p:grpSpPr>
        <p:sp>
          <p:nvSpPr>
            <p:cNvPr id="59" name="Freeform: Shape 58">
              <a:extLst>
                <a:ext uri="{FF2B5EF4-FFF2-40B4-BE49-F238E27FC236}">
                  <a16:creationId xmlns:a16="http://schemas.microsoft.com/office/drawing/2014/main" id="{1B7C8C55-701E-A424-87E9-C93FE7ECC7C6}"/>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60" name="Freeform: Shape 59">
              <a:extLst>
                <a:ext uri="{FF2B5EF4-FFF2-40B4-BE49-F238E27FC236}">
                  <a16:creationId xmlns:a16="http://schemas.microsoft.com/office/drawing/2014/main" id="{53BE0C45-6DA0-7E04-F620-B038F11A226F}"/>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64" name="Freeform: Shape 63">
              <a:extLst>
                <a:ext uri="{FF2B5EF4-FFF2-40B4-BE49-F238E27FC236}">
                  <a16:creationId xmlns:a16="http://schemas.microsoft.com/office/drawing/2014/main" id="{CC4C6027-5DDE-4E28-2085-229AD3DAE47A}"/>
                </a:ext>
              </a:extLst>
            </p:cNvPr>
            <p:cNvSpPr/>
            <p:nvPr/>
          </p:nvSpPr>
          <p:spPr>
            <a:xfrm>
              <a:off x="1105888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grpSp>
      <p:sp>
        <p:nvSpPr>
          <p:cNvPr id="71" name="Freeform: Shape 70">
            <a:extLst>
              <a:ext uri="{FF2B5EF4-FFF2-40B4-BE49-F238E27FC236}">
                <a16:creationId xmlns:a16="http://schemas.microsoft.com/office/drawing/2014/main" id="{83A76F8F-13B7-9094-19B0-C37B9970F9A7}"/>
              </a:ext>
            </a:extLst>
          </p:cNvPr>
          <p:cNvSpPr/>
          <p:nvPr/>
        </p:nvSpPr>
        <p:spPr>
          <a:xfrm>
            <a:off x="10846605" y="5262219"/>
            <a:ext cx="303953" cy="290516"/>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C29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9" name="Freeform: Shape 78">
            <a:extLst>
              <a:ext uri="{FF2B5EF4-FFF2-40B4-BE49-F238E27FC236}">
                <a16:creationId xmlns:a16="http://schemas.microsoft.com/office/drawing/2014/main" id="{5EB7A6A6-7795-ED83-AFCA-3016E3BACDA9}"/>
              </a:ext>
            </a:extLst>
          </p:cNvPr>
          <p:cNvSpPr/>
          <p:nvPr/>
        </p:nvSpPr>
        <p:spPr>
          <a:xfrm>
            <a:off x="10846605" y="5970838"/>
            <a:ext cx="303953" cy="290516"/>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C29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a:p>
        </p:txBody>
      </p:sp>
      <p:grpSp>
        <p:nvGrpSpPr>
          <p:cNvPr id="80" name="Group 79">
            <a:extLst>
              <a:ext uri="{FF2B5EF4-FFF2-40B4-BE49-F238E27FC236}">
                <a16:creationId xmlns:a16="http://schemas.microsoft.com/office/drawing/2014/main" id="{C705B56D-272B-918E-68FD-47905386F708}"/>
              </a:ext>
            </a:extLst>
          </p:cNvPr>
          <p:cNvGrpSpPr/>
          <p:nvPr/>
        </p:nvGrpSpPr>
        <p:grpSpPr>
          <a:xfrm>
            <a:off x="10678732" y="3844977"/>
            <a:ext cx="639698" cy="290516"/>
            <a:chOff x="10072972" y="1583565"/>
            <a:chExt cx="939232" cy="426548"/>
          </a:xfrm>
        </p:grpSpPr>
        <p:sp>
          <p:nvSpPr>
            <p:cNvPr id="82" name="Freeform: Shape 81">
              <a:extLst>
                <a:ext uri="{FF2B5EF4-FFF2-40B4-BE49-F238E27FC236}">
                  <a16:creationId xmlns:a16="http://schemas.microsoft.com/office/drawing/2014/main" id="{CB4301F7-00BA-46D2-5954-D8E0603FF775}"/>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83" name="Freeform: Shape 82">
              <a:extLst>
                <a:ext uri="{FF2B5EF4-FFF2-40B4-BE49-F238E27FC236}">
                  <a16:creationId xmlns:a16="http://schemas.microsoft.com/office/drawing/2014/main" id="{31D1C283-2410-9724-6965-CE1D9B526695}"/>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84" name="Group 83">
            <a:extLst>
              <a:ext uri="{FF2B5EF4-FFF2-40B4-BE49-F238E27FC236}">
                <a16:creationId xmlns:a16="http://schemas.microsoft.com/office/drawing/2014/main" id="{CF81F112-CC3B-62A1-FE5A-F7AF63E31A39}"/>
              </a:ext>
            </a:extLst>
          </p:cNvPr>
          <p:cNvGrpSpPr/>
          <p:nvPr/>
        </p:nvGrpSpPr>
        <p:grpSpPr>
          <a:xfrm>
            <a:off x="10678732" y="4553598"/>
            <a:ext cx="639698" cy="290516"/>
            <a:chOff x="10072972" y="1583565"/>
            <a:chExt cx="939232" cy="426548"/>
          </a:xfrm>
        </p:grpSpPr>
        <p:sp>
          <p:nvSpPr>
            <p:cNvPr id="85" name="Freeform: Shape 84">
              <a:extLst>
                <a:ext uri="{FF2B5EF4-FFF2-40B4-BE49-F238E27FC236}">
                  <a16:creationId xmlns:a16="http://schemas.microsoft.com/office/drawing/2014/main" id="{DBB4A90D-7EAD-5112-D092-3285BE092A7D}"/>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86" name="Freeform: Shape 85">
              <a:extLst>
                <a:ext uri="{FF2B5EF4-FFF2-40B4-BE49-F238E27FC236}">
                  <a16:creationId xmlns:a16="http://schemas.microsoft.com/office/drawing/2014/main" id="{D34954D3-3443-BCE9-2907-694120EBE824}"/>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87" name="Group 86">
            <a:extLst>
              <a:ext uri="{FF2B5EF4-FFF2-40B4-BE49-F238E27FC236}">
                <a16:creationId xmlns:a16="http://schemas.microsoft.com/office/drawing/2014/main" id="{ED36EF70-959D-A030-90F4-21419052D2A9}"/>
              </a:ext>
            </a:extLst>
          </p:cNvPr>
          <p:cNvGrpSpPr/>
          <p:nvPr/>
        </p:nvGrpSpPr>
        <p:grpSpPr>
          <a:xfrm>
            <a:off x="10678732" y="3136356"/>
            <a:ext cx="639698" cy="290516"/>
            <a:chOff x="10072972" y="1583565"/>
            <a:chExt cx="939232" cy="426548"/>
          </a:xfrm>
        </p:grpSpPr>
        <p:sp>
          <p:nvSpPr>
            <p:cNvPr id="88" name="Freeform: Shape 87">
              <a:extLst>
                <a:ext uri="{FF2B5EF4-FFF2-40B4-BE49-F238E27FC236}">
                  <a16:creationId xmlns:a16="http://schemas.microsoft.com/office/drawing/2014/main" id="{998A1530-BAC0-EC02-3D9E-02BF7FF0C0D4}"/>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89" name="Freeform: Shape 88">
              <a:extLst>
                <a:ext uri="{FF2B5EF4-FFF2-40B4-BE49-F238E27FC236}">
                  <a16:creationId xmlns:a16="http://schemas.microsoft.com/office/drawing/2014/main" id="{17FE33D4-B43A-471A-D31A-8153C6B41391}"/>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94" name="Group 93">
            <a:extLst>
              <a:ext uri="{FF2B5EF4-FFF2-40B4-BE49-F238E27FC236}">
                <a16:creationId xmlns:a16="http://schemas.microsoft.com/office/drawing/2014/main" id="{049D6CB2-05DC-BA76-421B-6730D8969BE8}"/>
              </a:ext>
            </a:extLst>
          </p:cNvPr>
          <p:cNvGrpSpPr/>
          <p:nvPr/>
        </p:nvGrpSpPr>
        <p:grpSpPr>
          <a:xfrm>
            <a:off x="10371649" y="1248849"/>
            <a:ext cx="1253863" cy="241981"/>
            <a:chOff x="10207135" y="1159949"/>
            <a:chExt cx="1253863" cy="241981"/>
          </a:xfrm>
        </p:grpSpPr>
        <p:sp>
          <p:nvSpPr>
            <p:cNvPr id="39" name="Rectangle 38">
              <a:extLst>
                <a:ext uri="{FF2B5EF4-FFF2-40B4-BE49-F238E27FC236}">
                  <a16:creationId xmlns:a16="http://schemas.microsoft.com/office/drawing/2014/main" id="{0D175A0B-655A-6650-746A-A9C7B9D181B0}"/>
                </a:ext>
              </a:extLst>
            </p:cNvPr>
            <p:cNvSpPr/>
            <p:nvPr/>
          </p:nvSpPr>
          <p:spPr>
            <a:xfrm>
              <a:off x="10207135" y="1159949"/>
              <a:ext cx="1253863" cy="226106"/>
            </a:xfrm>
            <a:prstGeom prst="rect">
              <a:avLst/>
            </a:prstGeom>
            <a:noFill/>
            <a:extLst>
              <a:ext uri="{909E8E84-426E-40DD-AFC4-6F175D3DCCD1}">
                <a14:hiddenFill xmlns:a14="http://schemas.microsoft.com/office/drawing/2010/main">
                  <a:solidFill>
                    <a:srgbClr val="EBC5D0"/>
                  </a:solidFill>
                </a14:hiddenFill>
              </a:ext>
            </a:extLst>
          </p:spPr>
          <p:txBody>
            <a:bodyPr wrap="none" lIns="0" tIns="0" rIns="0" bIns="0" rtlCol="0" anchor="b">
              <a:noAutofit/>
            </a:bodyPr>
            <a:lstStyle/>
            <a:p>
              <a:pPr defTabSz="914385"/>
              <a:r>
                <a:rPr kumimoji="1" lang="ja-JP" altLang="en-US" sz="1600" spc="67" dirty="0">
                  <a:latin typeface="BIZ UDPゴシック" panose="020B0400000000000000" pitchFamily="50" charset="-128"/>
                  <a:ea typeface="BIZ UDPゴシック" panose="020B0400000000000000" pitchFamily="50" charset="-128"/>
                  <a:sym typeface="BIZ UDPゴシック" panose="020B0400000000000000" pitchFamily="50" charset="-128"/>
                </a:rPr>
                <a:t>重要度</a:t>
              </a:r>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91" name="Straight Connector 90">
              <a:extLst>
                <a:ext uri="{FF2B5EF4-FFF2-40B4-BE49-F238E27FC236}">
                  <a16:creationId xmlns:a16="http://schemas.microsoft.com/office/drawing/2014/main" id="{83E01CA3-9629-BB6C-CFD9-44F757581398}"/>
                </a:ext>
              </a:extLst>
            </p:cNvPr>
            <p:cNvCxnSpPr/>
            <p:nvPr/>
          </p:nvCxnSpPr>
          <p:spPr>
            <a:xfrm>
              <a:off x="10207135" y="1401930"/>
              <a:ext cx="125386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6" name="Connector: Elbow 95">
            <a:extLst>
              <a:ext uri="{FF2B5EF4-FFF2-40B4-BE49-F238E27FC236}">
                <a16:creationId xmlns:a16="http://schemas.microsoft.com/office/drawing/2014/main" id="{A3106C38-FEE0-9C5A-110D-7B7281AF4687}"/>
              </a:ext>
            </a:extLst>
          </p:cNvPr>
          <p:cNvCxnSpPr>
            <a:stCxn id="3" idx="6"/>
            <a:endCxn id="21" idx="1"/>
          </p:cNvCxnSpPr>
          <p:nvPr/>
        </p:nvCxnSpPr>
        <p:spPr>
          <a:xfrm flipV="1">
            <a:off x="2005417" y="1864373"/>
            <a:ext cx="636183" cy="2125863"/>
          </a:xfrm>
          <a:prstGeom prst="bentConnector3">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4FBBF650-2B1C-BB50-A2C0-86CE3E0C32F1}"/>
              </a:ext>
            </a:extLst>
          </p:cNvPr>
          <p:cNvCxnSpPr>
            <a:cxnSpLocks/>
            <a:stCxn id="3" idx="6"/>
            <a:endCxn id="22" idx="1"/>
          </p:cNvCxnSpPr>
          <p:nvPr/>
        </p:nvCxnSpPr>
        <p:spPr>
          <a:xfrm>
            <a:off x="2005417" y="3990236"/>
            <a:ext cx="636183" cy="2125861"/>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B9EE00CA-C8D2-5989-91AF-981418BC7F7D}"/>
              </a:ext>
            </a:extLst>
          </p:cNvPr>
          <p:cNvCxnSpPr>
            <a:cxnSpLocks/>
            <a:stCxn id="3" idx="6"/>
            <a:endCxn id="46" idx="1"/>
          </p:cNvCxnSpPr>
          <p:nvPr/>
        </p:nvCxnSpPr>
        <p:spPr>
          <a:xfrm>
            <a:off x="2005417" y="3990236"/>
            <a:ext cx="636183" cy="1417242"/>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3" name="Connector: Elbow 102">
            <a:extLst>
              <a:ext uri="{FF2B5EF4-FFF2-40B4-BE49-F238E27FC236}">
                <a16:creationId xmlns:a16="http://schemas.microsoft.com/office/drawing/2014/main" id="{01145EE8-3DA5-4372-8B03-F71877875483}"/>
              </a:ext>
            </a:extLst>
          </p:cNvPr>
          <p:cNvCxnSpPr>
            <a:cxnSpLocks/>
            <a:stCxn id="3" idx="6"/>
            <a:endCxn id="45" idx="1"/>
          </p:cNvCxnSpPr>
          <p:nvPr/>
        </p:nvCxnSpPr>
        <p:spPr>
          <a:xfrm>
            <a:off x="2005417" y="3990236"/>
            <a:ext cx="636183" cy="708621"/>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671B87E9-28E1-B3E4-F506-A12D5D0CBA0B}"/>
              </a:ext>
            </a:extLst>
          </p:cNvPr>
          <p:cNvCxnSpPr>
            <a:cxnSpLocks/>
            <a:stCxn id="3" idx="6"/>
            <a:endCxn id="44" idx="1"/>
          </p:cNvCxnSpPr>
          <p:nvPr/>
        </p:nvCxnSpPr>
        <p:spPr>
          <a:xfrm>
            <a:off x="2005417" y="3990236"/>
            <a:ext cx="636183" cy="0"/>
          </a:xfrm>
          <a:prstGeom prst="straightConnector1">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9" name="Connector: Elbow 108">
            <a:extLst>
              <a:ext uri="{FF2B5EF4-FFF2-40B4-BE49-F238E27FC236}">
                <a16:creationId xmlns:a16="http://schemas.microsoft.com/office/drawing/2014/main" id="{458FE7DD-2E58-4B7D-8F94-71E4D295AF1B}"/>
              </a:ext>
            </a:extLst>
          </p:cNvPr>
          <p:cNvCxnSpPr>
            <a:cxnSpLocks/>
            <a:stCxn id="3" idx="6"/>
            <a:endCxn id="43" idx="1"/>
          </p:cNvCxnSpPr>
          <p:nvPr/>
        </p:nvCxnSpPr>
        <p:spPr>
          <a:xfrm flipV="1">
            <a:off x="2005417" y="3281615"/>
            <a:ext cx="636183" cy="708621"/>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963B0C8A-00F8-F35B-8BD6-E2D054FAAD7C}"/>
              </a:ext>
            </a:extLst>
          </p:cNvPr>
          <p:cNvCxnSpPr>
            <a:cxnSpLocks/>
            <a:stCxn id="3" idx="6"/>
            <a:endCxn id="38" idx="1"/>
          </p:cNvCxnSpPr>
          <p:nvPr/>
        </p:nvCxnSpPr>
        <p:spPr>
          <a:xfrm flipV="1">
            <a:off x="2005417" y="2572994"/>
            <a:ext cx="636183" cy="1417242"/>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971F3800-0C0E-ACAB-2207-E486267D0112}"/>
              </a:ext>
            </a:extLst>
          </p:cNvPr>
          <p:cNvGrpSpPr/>
          <p:nvPr/>
        </p:nvGrpSpPr>
        <p:grpSpPr>
          <a:xfrm>
            <a:off x="8888452" y="1248849"/>
            <a:ext cx="1288298" cy="241981"/>
            <a:chOff x="2641600" y="1159949"/>
            <a:chExt cx="7028545" cy="241981"/>
          </a:xfrm>
        </p:grpSpPr>
        <p:sp>
          <p:nvSpPr>
            <p:cNvPr id="35" name="Rectangle 34">
              <a:extLst>
                <a:ext uri="{FF2B5EF4-FFF2-40B4-BE49-F238E27FC236}">
                  <a16:creationId xmlns:a16="http://schemas.microsoft.com/office/drawing/2014/main" id="{E9BC9858-21BD-81C3-F216-E8A4D57D7ABC}"/>
                </a:ext>
              </a:extLst>
            </p:cNvPr>
            <p:cNvSpPr/>
            <p:nvPr/>
          </p:nvSpPr>
          <p:spPr>
            <a:xfrm>
              <a:off x="2641600" y="1159949"/>
              <a:ext cx="7028545" cy="226106"/>
            </a:xfrm>
            <a:prstGeom prst="rect">
              <a:avLst/>
            </a:prstGeom>
            <a:noFill/>
            <a:extLst>
              <a:ext uri="{909E8E84-426E-40DD-AFC4-6F175D3DCCD1}">
                <a14:hiddenFill xmlns:a14="http://schemas.microsoft.com/office/drawing/2010/main">
                  <a:solidFill>
                    <a:srgbClr val="EBC5D0"/>
                  </a:solidFill>
                </a14:hiddenFill>
              </a:ext>
            </a:extLst>
          </p:spPr>
          <p:txBody>
            <a:bodyPr wrap="none" lIns="0" tIns="0" rIns="0" bIns="0" rtlCol="0" anchor="b">
              <a:noAutofit/>
            </a:bodyPr>
            <a:lstStyle/>
            <a:p>
              <a:pPr defTabSz="914385"/>
              <a:r>
                <a:rPr kumimoji="1" lang="ja-JP" altLang="en-US" sz="1600" spc="67" dirty="0">
                  <a:latin typeface="BIZ UDPゴシック" panose="020B0400000000000000" pitchFamily="50" charset="-128"/>
                  <a:ea typeface="BIZ UDPゴシック" panose="020B0400000000000000" pitchFamily="50" charset="-128"/>
                  <a:sym typeface="BIZ UDPゴシック" panose="020B0400000000000000" pitchFamily="50" charset="-128"/>
                </a:rPr>
                <a:t>所要時間目安</a:t>
              </a:r>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92" name="Straight Connector 91">
              <a:extLst>
                <a:ext uri="{FF2B5EF4-FFF2-40B4-BE49-F238E27FC236}">
                  <a16:creationId xmlns:a16="http://schemas.microsoft.com/office/drawing/2014/main" id="{7C2B50D2-0C5C-441F-35C5-AD90093B638F}"/>
                </a:ext>
              </a:extLst>
            </p:cNvPr>
            <p:cNvCxnSpPr/>
            <p:nvPr/>
          </p:nvCxnSpPr>
          <p:spPr>
            <a:xfrm>
              <a:off x="2641600" y="1401930"/>
              <a:ext cx="702854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8" name="テキスト ボックス 1">
            <a:extLst>
              <a:ext uri="{FF2B5EF4-FFF2-40B4-BE49-F238E27FC236}">
                <a16:creationId xmlns:a16="http://schemas.microsoft.com/office/drawing/2014/main" id="{3C830E61-F95E-9ECB-BF56-0DD694E7F4F1}"/>
              </a:ext>
            </a:extLst>
          </p:cNvPr>
          <p:cNvSpPr txBox="1"/>
          <p:nvPr/>
        </p:nvSpPr>
        <p:spPr>
          <a:xfrm>
            <a:off x="8888453" y="1577098"/>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5</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19" name="テキスト ボックス 1">
            <a:extLst>
              <a:ext uri="{FF2B5EF4-FFF2-40B4-BE49-F238E27FC236}">
                <a16:creationId xmlns:a16="http://schemas.microsoft.com/office/drawing/2014/main" id="{D7EBAFD4-9BCA-B1BA-1664-8EA2A774DCF3}"/>
              </a:ext>
            </a:extLst>
          </p:cNvPr>
          <p:cNvSpPr txBox="1"/>
          <p:nvPr/>
        </p:nvSpPr>
        <p:spPr>
          <a:xfrm>
            <a:off x="8888453" y="2285719"/>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0" name="テキスト ボックス 1">
            <a:extLst>
              <a:ext uri="{FF2B5EF4-FFF2-40B4-BE49-F238E27FC236}">
                <a16:creationId xmlns:a16="http://schemas.microsoft.com/office/drawing/2014/main" id="{B64BD9B3-7B15-4F1E-53B8-4D42A8835C7E}"/>
              </a:ext>
            </a:extLst>
          </p:cNvPr>
          <p:cNvSpPr txBox="1"/>
          <p:nvPr/>
        </p:nvSpPr>
        <p:spPr>
          <a:xfrm>
            <a:off x="8888453" y="2994340"/>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1" name="テキスト ボックス 1">
            <a:extLst>
              <a:ext uri="{FF2B5EF4-FFF2-40B4-BE49-F238E27FC236}">
                <a16:creationId xmlns:a16="http://schemas.microsoft.com/office/drawing/2014/main" id="{1D3EFEFD-98AF-0098-75CA-337372D3DA96}"/>
              </a:ext>
            </a:extLst>
          </p:cNvPr>
          <p:cNvSpPr txBox="1"/>
          <p:nvPr/>
        </p:nvSpPr>
        <p:spPr>
          <a:xfrm>
            <a:off x="8888453" y="3702961"/>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2" name="テキスト ボックス 1">
            <a:extLst>
              <a:ext uri="{FF2B5EF4-FFF2-40B4-BE49-F238E27FC236}">
                <a16:creationId xmlns:a16="http://schemas.microsoft.com/office/drawing/2014/main" id="{C8E983DC-3208-E8C2-2C9F-65EAB92BB979}"/>
              </a:ext>
            </a:extLst>
          </p:cNvPr>
          <p:cNvSpPr txBox="1"/>
          <p:nvPr/>
        </p:nvSpPr>
        <p:spPr>
          <a:xfrm>
            <a:off x="8888453" y="4411582"/>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3" name="テキスト ボックス 1">
            <a:extLst>
              <a:ext uri="{FF2B5EF4-FFF2-40B4-BE49-F238E27FC236}">
                <a16:creationId xmlns:a16="http://schemas.microsoft.com/office/drawing/2014/main" id="{AB184D17-2D77-E31F-DF36-13A61ECF1A91}"/>
              </a:ext>
            </a:extLst>
          </p:cNvPr>
          <p:cNvSpPr txBox="1"/>
          <p:nvPr/>
        </p:nvSpPr>
        <p:spPr>
          <a:xfrm>
            <a:off x="8888453" y="5120203"/>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5</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4" name="テキスト ボックス 1">
            <a:extLst>
              <a:ext uri="{FF2B5EF4-FFF2-40B4-BE49-F238E27FC236}">
                <a16:creationId xmlns:a16="http://schemas.microsoft.com/office/drawing/2014/main" id="{8AF37472-144C-376B-D557-48792EC11B2C}"/>
              </a:ext>
            </a:extLst>
          </p:cNvPr>
          <p:cNvSpPr txBox="1"/>
          <p:nvPr/>
        </p:nvSpPr>
        <p:spPr>
          <a:xfrm>
            <a:off x="8888453" y="5828822"/>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3" name="TextBox 2">
            <a:extLst>
              <a:ext uri="{FF2B5EF4-FFF2-40B4-BE49-F238E27FC236}">
                <a16:creationId xmlns:a16="http://schemas.microsoft.com/office/drawing/2014/main" id="{1378DAE3-FA80-C989-2FF2-72B3241FE1AC}"/>
              </a:ext>
            </a:extLst>
          </p:cNvPr>
          <p:cNvSpPr txBox="1"/>
          <p:nvPr/>
        </p:nvSpPr>
        <p:spPr>
          <a:xfrm>
            <a:off x="566487" y="3270771"/>
            <a:ext cx="1438930" cy="1438930"/>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defPPr>
              <a:defRPr lang="en-US"/>
            </a:defPPr>
            <a:lvl1pPr algn="ctr">
              <a:lnSpc>
                <a:spcPct val="95000"/>
              </a:lnSpc>
              <a:defRPr kern="0">
                <a:solidFill>
                  <a:schemeClr val="bg1">
                    <a:lumMod val="50000"/>
                  </a:schemeClr>
                </a:solidFill>
                <a:latin typeface="BIZ UDPゴシック" panose="020B0400000000000000" pitchFamily="50" charset="-128"/>
                <a:ea typeface="BIZ UDPゴシック" panose="020B04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4000" dirty="0">
                <a:solidFill>
                  <a:srgbClr val="FFFFFF"/>
                </a:solidFill>
                <a:sym typeface="BIZ UDPゴシック" panose="020B0400000000000000" pitchFamily="50" charset="-128"/>
              </a:rPr>
              <a:t>60</a:t>
            </a:r>
            <a:r>
              <a:rPr lang="ja-JP" altLang="en-US" sz="2400" dirty="0">
                <a:solidFill>
                  <a:srgbClr val="FFFFFF"/>
                </a:solidFill>
                <a:sym typeface="BIZ UDPゴシック" panose="020B0400000000000000" pitchFamily="50" charset="-128"/>
              </a:rPr>
              <a:t>分</a:t>
            </a:r>
            <a:endParaRPr lang="ja-JP" altLang="en-US" sz="2400" dirty="0">
              <a:solidFill>
                <a:srgbClr val="FFFFFF"/>
              </a:solidFill>
            </a:endParaRPr>
          </a:p>
        </p:txBody>
      </p:sp>
      <p:grpSp>
        <p:nvGrpSpPr>
          <p:cNvPr id="12" name="Group 11">
            <a:extLst>
              <a:ext uri="{FF2B5EF4-FFF2-40B4-BE49-F238E27FC236}">
                <a16:creationId xmlns:a16="http://schemas.microsoft.com/office/drawing/2014/main" id="{A975E4E1-42DF-11AF-CEB5-6733B1542156}"/>
              </a:ext>
            </a:extLst>
          </p:cNvPr>
          <p:cNvGrpSpPr/>
          <p:nvPr/>
        </p:nvGrpSpPr>
        <p:grpSpPr>
          <a:xfrm>
            <a:off x="8322706" y="143159"/>
            <a:ext cx="3302806" cy="872067"/>
            <a:chOff x="7543799" y="143159"/>
            <a:chExt cx="3302806" cy="872067"/>
          </a:xfrm>
        </p:grpSpPr>
        <p:sp>
          <p:nvSpPr>
            <p:cNvPr id="13" name="Rectangle 12">
              <a:extLst>
                <a:ext uri="{FF2B5EF4-FFF2-40B4-BE49-F238E27FC236}">
                  <a16:creationId xmlns:a16="http://schemas.microsoft.com/office/drawing/2014/main" id="{68BCED6D-F2C4-47CF-E6E5-60EFAD1BE363}"/>
                </a:ext>
              </a:extLst>
            </p:cNvPr>
            <p:cNvSpPr/>
            <p:nvPr/>
          </p:nvSpPr>
          <p:spPr>
            <a:xfrm>
              <a:off x="7543800" y="143159"/>
              <a:ext cx="3302805" cy="872067"/>
            </a:xfrm>
            <a:prstGeom prst="rect">
              <a:avLst/>
            </a:prstGeom>
            <a:solidFill>
              <a:srgbClr val="FFFFFF"/>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Rectangle 24">
              <a:extLst>
                <a:ext uri="{FF2B5EF4-FFF2-40B4-BE49-F238E27FC236}">
                  <a16:creationId xmlns:a16="http://schemas.microsoft.com/office/drawing/2014/main" id="{65A608CF-4177-1660-B6DA-B861BD4104AB}"/>
                </a:ext>
              </a:extLst>
            </p:cNvPr>
            <p:cNvSpPr/>
            <p:nvPr/>
          </p:nvSpPr>
          <p:spPr>
            <a:xfrm>
              <a:off x="7543799" y="143159"/>
              <a:ext cx="973667" cy="872067"/>
            </a:xfrm>
            <a:prstGeom prst="rect">
              <a:avLst/>
            </a:prstGeom>
            <a:solidFill>
              <a:schemeClr val="tx2"/>
            </a:solidFill>
          </p:spPr>
          <p:txBody>
            <a:bodyPr wrap="none" lIns="0" tIns="0" rIns="0" bIns="21600" rtlCol="0" anchor="ctr">
              <a:noAutofit/>
            </a:bodyPr>
            <a:lstStyle/>
            <a:p>
              <a:pPr algn="ctr" defTabSz="914385"/>
              <a:r>
                <a:rPr kumimoji="1" lang="ja-JP" altLang="en-US"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重要度の</a:t>
              </a:r>
              <a:br>
                <a:rPr kumimoji="1" lang="en-US" altLang="ja-JP"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説明</a:t>
              </a:r>
              <a:endParaRPr kumimoji="1" lang="en-US" altLang="ja-JP"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9" name="Rectangle 28">
              <a:extLst>
                <a:ext uri="{FF2B5EF4-FFF2-40B4-BE49-F238E27FC236}">
                  <a16:creationId xmlns:a16="http://schemas.microsoft.com/office/drawing/2014/main" id="{4867B003-F8ED-FC9F-FAD7-F659E5D5406F}"/>
                </a:ext>
              </a:extLst>
            </p:cNvPr>
            <p:cNvSpPr/>
            <p:nvPr/>
          </p:nvSpPr>
          <p:spPr>
            <a:xfrm>
              <a:off x="9386521" y="477819"/>
              <a:ext cx="1348021" cy="20274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21600" rtlCol="0" anchor="ctr">
              <a:noAutofit/>
            </a:bodyPr>
            <a:lstStyle/>
            <a:p>
              <a:pPr defTabSz="914385"/>
              <a:r>
                <a:rPr kumimoji="1" lang="ja-JP" altLang="en-US" sz="14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重要</a:t>
              </a:r>
              <a:endParaRPr kumimoji="1" lang="en-US" altLang="ja-JP" sz="1400" spc="67"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30" name="Group 29">
              <a:extLst>
                <a:ext uri="{FF2B5EF4-FFF2-40B4-BE49-F238E27FC236}">
                  <a16:creationId xmlns:a16="http://schemas.microsoft.com/office/drawing/2014/main" id="{892C4863-432B-74E3-3E13-4399B9756E3C}"/>
                </a:ext>
              </a:extLst>
            </p:cNvPr>
            <p:cNvGrpSpPr/>
            <p:nvPr/>
          </p:nvGrpSpPr>
          <p:grpSpPr>
            <a:xfrm>
              <a:off x="8740354" y="477819"/>
              <a:ext cx="446436" cy="202747"/>
              <a:chOff x="10072972" y="1583565"/>
              <a:chExt cx="939232" cy="426548"/>
            </a:xfrm>
          </p:grpSpPr>
          <p:sp>
            <p:nvSpPr>
              <p:cNvPr id="53" name="Freeform: Shape 52">
                <a:extLst>
                  <a:ext uri="{FF2B5EF4-FFF2-40B4-BE49-F238E27FC236}">
                    <a16:creationId xmlns:a16="http://schemas.microsoft.com/office/drawing/2014/main" id="{A18A8612-F561-7189-6AC8-75075999B55E}"/>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54" name="Freeform: Shape 53">
                <a:extLst>
                  <a:ext uri="{FF2B5EF4-FFF2-40B4-BE49-F238E27FC236}">
                    <a16:creationId xmlns:a16="http://schemas.microsoft.com/office/drawing/2014/main" id="{92E97ECC-4041-3AB3-C7BA-B935ABC962FB}"/>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sp>
          <p:nvSpPr>
            <p:cNvPr id="31" name="Rectangle 30">
              <a:extLst>
                <a:ext uri="{FF2B5EF4-FFF2-40B4-BE49-F238E27FC236}">
                  <a16:creationId xmlns:a16="http://schemas.microsoft.com/office/drawing/2014/main" id="{F2D9545D-13A4-BC2B-76F0-157AF2F2037A}"/>
                </a:ext>
              </a:extLst>
            </p:cNvPr>
            <p:cNvSpPr/>
            <p:nvPr/>
          </p:nvSpPr>
          <p:spPr>
            <a:xfrm>
              <a:off x="9386520" y="193546"/>
              <a:ext cx="1348021" cy="20274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21600" rtlCol="0" anchor="ctr">
              <a:noAutofit/>
            </a:bodyPr>
            <a:lstStyle/>
            <a:p>
              <a:pPr defTabSz="914385"/>
              <a:r>
                <a:rPr kumimoji="1" lang="ja-JP" altLang="en-US" sz="1400" spc="67" dirty="0">
                  <a:latin typeface="BIZ UDPゴシック" panose="020B0400000000000000" pitchFamily="50" charset="-128"/>
                  <a:ea typeface="BIZ UDPゴシック" panose="020B0400000000000000" pitchFamily="50" charset="-128"/>
                  <a:sym typeface="BIZ UDPゴシック" panose="020B0400000000000000" pitchFamily="50" charset="-128"/>
                </a:rPr>
                <a:t>特に重要</a:t>
              </a:r>
              <a:endParaRPr kumimoji="1" lang="en-US" altLang="ja-JP" sz="1400" spc="67"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34" name="Group 33">
              <a:extLst>
                <a:ext uri="{FF2B5EF4-FFF2-40B4-BE49-F238E27FC236}">
                  <a16:creationId xmlns:a16="http://schemas.microsoft.com/office/drawing/2014/main" id="{41CBEF53-97BE-320C-9DE7-6414717D0BA8}"/>
                </a:ext>
              </a:extLst>
            </p:cNvPr>
            <p:cNvGrpSpPr/>
            <p:nvPr/>
          </p:nvGrpSpPr>
          <p:grpSpPr>
            <a:xfrm>
              <a:off x="8623198" y="193546"/>
              <a:ext cx="680748" cy="202747"/>
              <a:chOff x="10072972" y="1583565"/>
              <a:chExt cx="1432187" cy="426548"/>
            </a:xfrm>
            <a:solidFill>
              <a:srgbClr val="BC5100"/>
            </a:solidFill>
          </p:grpSpPr>
          <p:sp>
            <p:nvSpPr>
              <p:cNvPr id="49" name="Freeform: Shape 48">
                <a:extLst>
                  <a:ext uri="{FF2B5EF4-FFF2-40B4-BE49-F238E27FC236}">
                    <a16:creationId xmlns:a16="http://schemas.microsoft.com/office/drawing/2014/main" id="{0BD4E0F5-5248-A688-74FB-A0F609F7A25D}"/>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50" name="Freeform: Shape 49">
                <a:extLst>
                  <a:ext uri="{FF2B5EF4-FFF2-40B4-BE49-F238E27FC236}">
                    <a16:creationId xmlns:a16="http://schemas.microsoft.com/office/drawing/2014/main" id="{92DE6C81-3B69-ACD9-8EDC-7658E4202663}"/>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51" name="Freeform: Shape 50">
                <a:extLst>
                  <a:ext uri="{FF2B5EF4-FFF2-40B4-BE49-F238E27FC236}">
                    <a16:creationId xmlns:a16="http://schemas.microsoft.com/office/drawing/2014/main" id="{43E28E1D-BBCE-DB5F-F5AD-975EDE5F6BAA}"/>
                  </a:ext>
                </a:extLst>
              </p:cNvPr>
              <p:cNvSpPr/>
              <p:nvPr/>
            </p:nvSpPr>
            <p:spPr>
              <a:xfrm>
                <a:off x="1105888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grpSp>
        <p:sp>
          <p:nvSpPr>
            <p:cNvPr id="40" name="Rectangle 39">
              <a:extLst>
                <a:ext uri="{FF2B5EF4-FFF2-40B4-BE49-F238E27FC236}">
                  <a16:creationId xmlns:a16="http://schemas.microsoft.com/office/drawing/2014/main" id="{53F5089A-4649-C21F-DF31-971A6FF7FAC0}"/>
                </a:ext>
              </a:extLst>
            </p:cNvPr>
            <p:cNvSpPr/>
            <p:nvPr/>
          </p:nvSpPr>
          <p:spPr>
            <a:xfrm>
              <a:off x="9386521" y="762091"/>
              <a:ext cx="1348021" cy="20274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21600" rtlCol="0" anchor="ctr">
              <a:noAutofit/>
            </a:bodyPr>
            <a:lstStyle/>
            <a:p>
              <a:pPr defTabSz="914385"/>
              <a:r>
                <a:rPr kumimoji="1" lang="ja-JP" altLang="en-US" sz="1400" spc="67" dirty="0">
                  <a:latin typeface="BIZ UDPゴシック" panose="020B0400000000000000" pitchFamily="50" charset="-128"/>
                  <a:ea typeface="BIZ UDPゴシック" panose="020B0400000000000000" pitchFamily="50" charset="-128"/>
                  <a:sym typeface="BIZ UDPゴシック" panose="020B0400000000000000" pitchFamily="50" charset="-128"/>
                </a:rPr>
                <a:t>自主学習も可</a:t>
              </a:r>
              <a:endParaRPr kumimoji="1" lang="en-US" altLang="ja-JP" sz="1400" spc="67"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2" name="Freeform: Shape 41">
              <a:extLst>
                <a:ext uri="{FF2B5EF4-FFF2-40B4-BE49-F238E27FC236}">
                  <a16:creationId xmlns:a16="http://schemas.microsoft.com/office/drawing/2014/main" id="{4FE45F63-74EB-C01D-DB6B-3BD854C272B5}"/>
                </a:ext>
              </a:extLst>
            </p:cNvPr>
            <p:cNvSpPr/>
            <p:nvPr/>
          </p:nvSpPr>
          <p:spPr>
            <a:xfrm>
              <a:off x="8857510" y="762091"/>
              <a:ext cx="212124" cy="202747"/>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C29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47" name="Straight Connector 46">
              <a:extLst>
                <a:ext uri="{FF2B5EF4-FFF2-40B4-BE49-F238E27FC236}">
                  <a16:creationId xmlns:a16="http://schemas.microsoft.com/office/drawing/2014/main" id="{1A0F9AAD-401E-9C5E-84DB-A8298BEE282E}"/>
                </a:ext>
              </a:extLst>
            </p:cNvPr>
            <p:cNvCxnSpPr/>
            <p:nvPr/>
          </p:nvCxnSpPr>
          <p:spPr>
            <a:xfrm>
              <a:off x="8623199" y="437056"/>
              <a:ext cx="2111343" cy="0"/>
            </a:xfrm>
            <a:prstGeom prst="line">
              <a:avLst/>
            </a:prstGeom>
            <a:ln w="6350" cap="flat" cmpd="sng" algn="ctr">
              <a:solidFill>
                <a:srgbClr val="9A9A9A"/>
              </a:solidFill>
              <a:prstDash val="sysDot"/>
              <a:miter lim="800000"/>
              <a:headEnd type="none" w="med" len="med"/>
              <a:tailEnd type="none" w="med" len="med"/>
            </a:ln>
            <a:extLst>
              <a:ext uri="{909E8E84-426E-40DD-AFC4-6F175D3DCCD1}">
                <a14:hiddenFill xmlns:a14="http://schemas.microsoft.com/office/drawing/2010/main">
                  <a:solidFill>
                    <a:schemeClr val="bg2"/>
                  </a:solidFill>
                </a14:hiddenFill>
              </a:ext>
            </a:ex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600CB3F-9E20-8355-7FCD-86E085767B35}"/>
                </a:ext>
              </a:extLst>
            </p:cNvPr>
            <p:cNvCxnSpPr/>
            <p:nvPr/>
          </p:nvCxnSpPr>
          <p:spPr>
            <a:xfrm>
              <a:off x="8623199" y="721329"/>
              <a:ext cx="2111343" cy="0"/>
            </a:xfrm>
            <a:prstGeom prst="line">
              <a:avLst/>
            </a:prstGeom>
            <a:ln w="6350" cap="flat" cmpd="sng" algn="ctr">
              <a:solidFill>
                <a:srgbClr val="9A9A9A"/>
              </a:solidFill>
              <a:prstDash val="sysDot"/>
              <a:miter lim="800000"/>
              <a:headEnd type="none" w="med" len="med"/>
              <a:tailEnd type="none" w="med" len="med"/>
            </a:ln>
            <a:extLst>
              <a:ext uri="{909E8E84-426E-40DD-AFC4-6F175D3DCCD1}">
                <a14:hiddenFill xmlns:a14="http://schemas.microsoft.com/office/drawing/2010/main">
                  <a:solidFill>
                    <a:schemeClr val="bg2"/>
                  </a:solidFill>
                </a14:hiddenFill>
              </a:ext>
            </a:extLst>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A989F05F-CCF5-DA4F-BF7B-554387C0258A}"/>
              </a:ext>
            </a:extLst>
          </p:cNvPr>
          <p:cNvSpPr/>
          <p:nvPr/>
        </p:nvSpPr>
        <p:spPr>
          <a:xfrm>
            <a:off x="7386321" y="6434864"/>
            <a:ext cx="4290993" cy="24198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nchor="ctr">
            <a:noAutofit/>
          </a:bodyPr>
          <a:lstStyle/>
          <a:p>
            <a:pPr defTabSz="914385"/>
            <a:r>
              <a:rPr kumimoji="1" lang="en-US" altLang="ja-JP" sz="14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講座時間に合わせて、各パートを説明しましょう</a:t>
            </a:r>
          </a:p>
        </p:txBody>
      </p:sp>
    </p:spTree>
    <p:extLst>
      <p:ext uri="{BB962C8B-B14F-4D97-AF65-F5344CB8AC3E}">
        <p14:creationId xmlns:p14="http://schemas.microsoft.com/office/powerpoint/2010/main" val="4009420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634036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4BCAA28B-9387-4F1A-841F-468C08016080}"/>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P61)</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69</a:t>
            </a:fld>
            <a:endParaRPr lang="ja-JP" altLang="en-US"/>
          </a:p>
        </p:txBody>
      </p:sp>
      <p:pic>
        <p:nvPicPr>
          <p:cNvPr id="14" name="Picture 13">
            <a:extLst>
              <a:ext uri="{FF2B5EF4-FFF2-40B4-BE49-F238E27FC236}">
                <a16:creationId xmlns:a16="http://schemas.microsoft.com/office/drawing/2014/main" id="{83930C89-E921-45DD-BBF1-81995D0CA7F0}"/>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8AE690B3-C2FB-E89D-279B-8D5319267CEF}"/>
              </a:ext>
            </a:extLst>
          </p:cNvPr>
          <p:cNvSpPr txBox="1"/>
          <p:nvPr/>
        </p:nvSpPr>
        <p:spPr>
          <a:xfrm>
            <a:off x="5576552" y="1231714"/>
            <a:ext cx="6278451" cy="1314636"/>
          </a:xfrm>
          <a:prstGeom prst="rect">
            <a:avLst/>
          </a:prstGeom>
          <a:noFill/>
        </p:spPr>
        <p:txBody>
          <a:bodyPr wrap="square" lIns="0" tIns="0" rIns="0" bIns="0" rtlCol="0">
            <a:no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総務省の教材「インターネットとの向き合い方～ニセ・誤情報にだまされないために～第２版」では、インターネットのニセ・誤情報について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詳しく説明しています。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もっと深く学びたい方は、本教材の内容もふまえて、詳しく学習して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みましょう。</a:t>
            </a:r>
          </a:p>
        </p:txBody>
      </p:sp>
      <p:sp>
        <p:nvSpPr>
          <p:cNvPr id="8" name="Rectangle: Rounded Corners 1">
            <a:extLst>
              <a:ext uri="{FF2B5EF4-FFF2-40B4-BE49-F238E27FC236}">
                <a16:creationId xmlns:a16="http://schemas.microsoft.com/office/drawing/2014/main" id="{F2C568CB-DE37-FFB8-1C0F-B798F7F5E638}"/>
              </a:ext>
            </a:extLst>
          </p:cNvPr>
          <p:cNvSpPr/>
          <p:nvPr/>
        </p:nvSpPr>
        <p:spPr>
          <a:xfrm>
            <a:off x="5576552" y="257810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BA5BE1BB-66C6-4674-8EDD-457EE13E1A47}"/>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24BE89D8-9BB5-402C-AE53-12B62BD0E0D3}"/>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2587373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581716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23">
            <a:extLst>
              <a:ext uri="{FF2B5EF4-FFF2-40B4-BE49-F238E27FC236}">
                <a16:creationId xmlns:a16="http://schemas.microsoft.com/office/drawing/2014/main" id="{ABBA7397-8B53-4D19-AC3B-1B7A283862D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P62)</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70</a:t>
            </a:fld>
            <a:endParaRPr lang="ja-JP" altLang="en-US"/>
          </a:p>
        </p:txBody>
      </p:sp>
      <p:pic>
        <p:nvPicPr>
          <p:cNvPr id="13" name="Picture 12">
            <a:extLst>
              <a:ext uri="{FF2B5EF4-FFF2-40B4-BE49-F238E27FC236}">
                <a16:creationId xmlns:a16="http://schemas.microsoft.com/office/drawing/2014/main" id="{C43ACFD7-5497-4A26-A05D-C2CBF0C5D3E5}"/>
              </a:ext>
            </a:extLst>
          </p:cNvPr>
          <p:cNvPicPr>
            <a:picLocks noChangeAspect="1"/>
          </p:cNvPicPr>
          <p:nvPr/>
        </p:nvPicPr>
        <p:blipFill rotWithShape="1">
          <a:blip r:embed="rId6"/>
          <a:srcRect t="541" r="1180"/>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5" name="TextBox 4">
            <a:extLst>
              <a:ext uri="{FF2B5EF4-FFF2-40B4-BE49-F238E27FC236}">
                <a16:creationId xmlns:a16="http://schemas.microsoft.com/office/drawing/2014/main" id="{1DA8B46F-8149-4C09-006E-630770D1B056}"/>
              </a:ext>
            </a:extLst>
          </p:cNvPr>
          <p:cNvSpPr txBox="1"/>
          <p:nvPr/>
        </p:nvSpPr>
        <p:spPr>
          <a:xfrm>
            <a:off x="5576552" y="1231714"/>
            <a:ext cx="6278451" cy="1253869"/>
          </a:xfrm>
          <a:prstGeom prst="rect">
            <a:avLst/>
          </a:prstGeom>
          <a:noFill/>
        </p:spPr>
        <p:txBody>
          <a:bodyPr wrap="square" lIns="0" tIns="0" rIns="0" bIns="0" rtlCol="0">
            <a:spAutoFit/>
          </a:bodyPr>
          <a:lstStyle/>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PART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４で学んだことを振り返り、空欄の正解を見てみましょう。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1</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つ目、ニセ・誤情報を拡散すると社会に悪影響を及ぼす可能性がある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つ目、真偽がわからないものや誰かを傷つける情報は拡散しない</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3</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つ目、拡散する前にひと呼吸おくことが重要である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5026106A-4A80-7E69-2421-BB305B3BE82F}"/>
              </a:ext>
            </a:extLst>
          </p:cNvPr>
          <p:cNvSpPr/>
          <p:nvPr/>
        </p:nvSpPr>
        <p:spPr>
          <a:xfrm>
            <a:off x="5576552" y="251733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1048D2D4-9A05-44A6-9C1D-0BB3B9584503}"/>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F6B1BD9D-3770-4672-930A-3D48BD06B61A}"/>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2844433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863662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71</a:t>
            </a:fld>
            <a:endParaRPr lang="ja-JP" altLang="en-US"/>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1" name="Picture 10">
            <a:extLst>
              <a:ext uri="{FF2B5EF4-FFF2-40B4-BE49-F238E27FC236}">
                <a16:creationId xmlns:a16="http://schemas.microsoft.com/office/drawing/2014/main" id="{659063FD-4409-4701-8DD8-DA3ACC64E46B}"/>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2671394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763441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736805"/>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デジタル技術の発展によって、私たちの生活は大きく変化しており、</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私たちの生活を便利に、そして豊かにしてくれる可能性が広がっています。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デジタル技術を活用すると何ができるのか、パート５で学んでいきましょう。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202878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94E3742-08D6-58E1-BAAF-6E16FF34DE34}"/>
              </a:ext>
            </a:extLst>
          </p:cNvPr>
          <p:cNvGrpSpPr/>
          <p:nvPr/>
        </p:nvGrpSpPr>
        <p:grpSpPr>
          <a:xfrm>
            <a:off x="0" y="4940300"/>
            <a:ext cx="12192000" cy="1409700"/>
            <a:chOff x="0" y="4876800"/>
            <a:chExt cx="12192000" cy="1409700"/>
          </a:xfrm>
        </p:grpSpPr>
        <p:sp>
          <p:nvSpPr>
            <p:cNvPr id="10" name="Rectangle 9">
              <a:extLst>
                <a:ext uri="{FF2B5EF4-FFF2-40B4-BE49-F238E27FC236}">
                  <a16:creationId xmlns:a16="http://schemas.microsoft.com/office/drawing/2014/main" id="{8A9F2C24-7962-0826-1EAE-863365A84C57}"/>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6E0C0F22-70C3-098D-0EA9-32216749A39E}"/>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デジタル技術は私たちの生活に不可欠であり、安全に利用すれば、便利な面も多く存在します。トラブルに巻きこまれ</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ないよう、利用を避けてしまうのではなく、受講者が前向きに活用できるよう、</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PART5</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では明るい側面に焦点を当てることを意識して伝えましょう。</a:t>
              </a:r>
            </a:p>
          </p:txBody>
        </p:sp>
        <p:grpSp>
          <p:nvGrpSpPr>
            <p:cNvPr id="12" name="Group 11">
              <a:extLst>
                <a:ext uri="{FF2B5EF4-FFF2-40B4-BE49-F238E27FC236}">
                  <a16:creationId xmlns:a16="http://schemas.microsoft.com/office/drawing/2014/main" id="{2760BCF2-24F6-17FE-A520-EAD481188D4B}"/>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A919B20C-5F56-7D93-7AEA-0D0570FA77F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4" name="Group 13">
                <a:extLst>
                  <a:ext uri="{FF2B5EF4-FFF2-40B4-BE49-F238E27FC236}">
                    <a16:creationId xmlns:a16="http://schemas.microsoft.com/office/drawing/2014/main" id="{DCAF190D-8FC3-6DE7-67E4-47D9148E6CC2}"/>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5B009D70-5644-3AAB-F045-A8A85F80619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24642587-EB47-9A41-5254-5A4B962B462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0" name="Picture 19">
            <a:extLst>
              <a:ext uri="{FF2B5EF4-FFF2-40B4-BE49-F238E27FC236}">
                <a16:creationId xmlns:a16="http://schemas.microsoft.com/office/drawing/2014/main" id="{33465CAA-CB0D-4876-9268-4EFB0E259E26}"/>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748498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507451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デジタル技術はこれまで進化し続けてきました。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まず、インターネットや携帯電話の普及によって、メールや情報の検索、</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インターネット通販ができるようになりました。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次に、スマートフォンの普及が大きな変化をもたらしました。</a:t>
            </a: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や地図アプリ、音楽配信、ソーシャルゲーム、ニュースアプリなどが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一般的になりました。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さらに、スマートホーム、フードデリバリーのように生活を便利にする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デジタルサービスや、</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VR/AR</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のように今後の社会を大きく変える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可能性がある新たな技術が登場し、これらは更なる進化を続けています。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3392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87650D41-9CA2-42AA-BE42-8D27DE35D6F8}"/>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8585201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845747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技術により、</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が複雑な問題を解決したり、新しいアイデアを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考えてくれます。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新しい仮想空間であるメタバース空間では、距離が離れた相手とも、</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現実と変わらない感覚で交流できるようになり、</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AR</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（拡張現実）</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VR</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（仮想現実）などの技術も仮想空間の浸透を後押ししています。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スマートシティと呼ばれる、都市全体のデータを活用し、人々の生活を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より便利に安全にする街づくりや、移動手段においても、自動運転により、</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誰でもどこでも移動しやすい社会の実現が期待されています。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IoT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、ロボットとの共生では、人手を必要とする作業にもロボットが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対応できるようになり、家事や介護、仕事など、日常の生活を手助けして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くれます。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080737"/>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957ABC62-CA5B-45BD-885D-0F73D5F63BDE}"/>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3315756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941408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75</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こうしたデジタル技術を使い、便利なＷＥＢサービスはたくさん存在します。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みなさんはどれくらい使ったことがあるでしょうか</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78563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94E3742-08D6-58E1-BAAF-6E16FF34DE34}"/>
              </a:ext>
            </a:extLst>
          </p:cNvPr>
          <p:cNvGrpSpPr/>
          <p:nvPr/>
        </p:nvGrpSpPr>
        <p:grpSpPr>
          <a:xfrm>
            <a:off x="0" y="4940300"/>
            <a:ext cx="12192000" cy="1409700"/>
            <a:chOff x="0" y="4876800"/>
            <a:chExt cx="12192000" cy="1409700"/>
          </a:xfrm>
        </p:grpSpPr>
        <p:sp>
          <p:nvSpPr>
            <p:cNvPr id="10" name="Rectangle 9">
              <a:extLst>
                <a:ext uri="{FF2B5EF4-FFF2-40B4-BE49-F238E27FC236}">
                  <a16:creationId xmlns:a16="http://schemas.microsoft.com/office/drawing/2014/main" id="{8A9F2C24-7962-0826-1EAE-863365A84C57}"/>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1" name="Rectangle 10">
              <a:extLst>
                <a:ext uri="{FF2B5EF4-FFF2-40B4-BE49-F238E27FC236}">
                  <a16:creationId xmlns:a16="http://schemas.microsoft.com/office/drawing/2014/main" id="{6E0C0F22-70C3-098D-0EA9-32216749A39E}"/>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使ったことがある</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WEB</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サービスや、どのように使ったかなど受講者間で共有する時間をとるなど、これらのサービスが身近な存在であることを実感してもらいましょう。</a:t>
              </a:r>
            </a:p>
          </p:txBody>
        </p:sp>
        <p:grpSp>
          <p:nvGrpSpPr>
            <p:cNvPr id="12" name="Group 11">
              <a:extLst>
                <a:ext uri="{FF2B5EF4-FFF2-40B4-BE49-F238E27FC236}">
                  <a16:creationId xmlns:a16="http://schemas.microsoft.com/office/drawing/2014/main" id="{2760BCF2-24F6-17FE-A520-EAD481188D4B}"/>
                </a:ext>
              </a:extLst>
            </p:cNvPr>
            <p:cNvGrpSpPr/>
            <p:nvPr/>
          </p:nvGrpSpPr>
          <p:grpSpPr>
            <a:xfrm>
              <a:off x="566487" y="4876800"/>
              <a:ext cx="2938713" cy="378884"/>
              <a:chOff x="566487" y="4826000"/>
              <a:chExt cx="2938713" cy="378884"/>
            </a:xfrm>
          </p:grpSpPr>
          <p:sp>
            <p:nvSpPr>
              <p:cNvPr id="13" name="Rectangle: Rounded Corners 12">
                <a:extLst>
                  <a:ext uri="{FF2B5EF4-FFF2-40B4-BE49-F238E27FC236}">
                    <a16:creationId xmlns:a16="http://schemas.microsoft.com/office/drawing/2014/main" id="{A919B20C-5F56-7D93-7AEA-0D0570FA77F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4" name="Group 13">
                <a:extLst>
                  <a:ext uri="{FF2B5EF4-FFF2-40B4-BE49-F238E27FC236}">
                    <a16:creationId xmlns:a16="http://schemas.microsoft.com/office/drawing/2014/main" id="{DCAF190D-8FC3-6DE7-67E4-47D9148E6CC2}"/>
                  </a:ext>
                </a:extLst>
              </p:cNvPr>
              <p:cNvGrpSpPr/>
              <p:nvPr/>
            </p:nvGrpSpPr>
            <p:grpSpPr>
              <a:xfrm>
                <a:off x="608545" y="4861987"/>
                <a:ext cx="306910" cy="306910"/>
                <a:chOff x="608545" y="4873942"/>
                <a:chExt cx="306910" cy="306910"/>
              </a:xfrm>
            </p:grpSpPr>
            <p:sp>
              <p:nvSpPr>
                <p:cNvPr id="15" name="Oval 16">
                  <a:extLst>
                    <a:ext uri="{FF2B5EF4-FFF2-40B4-BE49-F238E27FC236}">
                      <a16:creationId xmlns:a16="http://schemas.microsoft.com/office/drawing/2014/main" id="{5B009D70-5644-3AAB-F045-A8A85F80619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7">
                  <a:extLst>
                    <a:ext uri="{FF2B5EF4-FFF2-40B4-BE49-F238E27FC236}">
                      <a16:creationId xmlns:a16="http://schemas.microsoft.com/office/drawing/2014/main" id="{24642587-EB47-9A41-5254-5A4B962B462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0" name="Picture 19">
            <a:extLst>
              <a:ext uri="{FF2B5EF4-FFF2-40B4-BE49-F238E27FC236}">
                <a16:creationId xmlns:a16="http://schemas.microsoft.com/office/drawing/2014/main" id="{88E16C17-C0A2-4E1E-A72E-1E943F7922AF}"/>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7618074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479322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76</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情報の検索サービスの例を見ていきましょう。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検索サービスによって、調べたいことに関連するキーワードで検索を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すると情報が得られ、自主的な学習に役立てられます。</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地図アプリでは、行きたい場所をすぐに見つけることができます。</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チャットボットを利用すると、質問に対して</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が学習した内容を組み</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合わせて回答してくれます。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59536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748B4DD4-6D4B-4594-9284-5ABA4E9606CF}"/>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3250825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93974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P69)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情報を発信・交換できるサービスについてみていきましょう。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（ソーシャル・ネットワーキング・サービス）は自分の考えや作成した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コンテンツを投稿したり、他の人の投稿を閲覧することができます。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さらに、メッセージをやり取りすることもできます。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メッセージをやり取りするサービスは、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のほかに、メッセージアプリ</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なども存在します。メッセージアプリでは、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と異なり、特定の相手との</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情報交換に利用されます。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5636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F01D6BA0-2BF7-4B33-A02B-25DDD87DBC14}"/>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22745263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75342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P70)</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78</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580660"/>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どこにいても趣味や学習に取り組むことができるサービスについて紹介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しましょう。</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「動画視聴サービス」では、サービスに登録することで、映画やドラマ、</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アニメなどを視聴することができます。さらに、他の人が投稿した動画を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見ることもできますし、自分で動画を投稿することができるサービスも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あります。このようなサービスは、楽しみながら学んだり、興味を深めたり</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するのに役立ちます。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次に、「オンライン学習サービス」と「語学学習サービス」は、場所を選ばずに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授業を受けたり、問題集を解いたりすることができるようになります。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自宅でも学校の学習を補完したり、知識を広げたりすることが可能です。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語学学習サービスを利用すれば、オンラインで講師と会話の練習をする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ことも可能です。 </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88802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D83D19B5-A39C-4989-9661-D0BF82818FC4}"/>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1344836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F64A-85FD-AC43-A9B8-4CD9954ACFAD}"/>
            </a:ext>
          </a:extLst>
        </p:cNvPr>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6E6ACC-6015-C013-3B1F-F23E6B0F1E9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21" imgH="423" progId="TCLayout.ActiveDocument.1">
                  <p:embed/>
                </p:oleObj>
              </mc:Choice>
              <mc:Fallback>
                <p:oleObj name="think-cell Slide" r:id="rId17" imgW="421" imgH="423" progId="TCLayout.ActiveDocument.1">
                  <p:embed/>
                  <p:pic>
                    <p:nvPicPr>
                      <p:cNvPr id="4" name="Object 3" hidden="1">
                        <a:extLst>
                          <a:ext uri="{FF2B5EF4-FFF2-40B4-BE49-F238E27FC236}">
                            <a16:creationId xmlns:a16="http://schemas.microsoft.com/office/drawing/2014/main" id="{356E6ACC-6015-C013-3B1F-F23E6B0F1E95}"/>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80" name="Textfeld 1">
            <a:extLst>
              <a:ext uri="{FF2B5EF4-FFF2-40B4-BE49-F238E27FC236}">
                <a16:creationId xmlns:a16="http://schemas.microsoft.com/office/drawing/2014/main" id="{0A935FCD-583B-126C-12ED-89CEDBE62EBE}"/>
              </a:ext>
            </a:extLst>
          </p:cNvPr>
          <p:cNvSpPr txBox="1"/>
          <p:nvPr>
            <p:custDataLst>
              <p:tags r:id="rId2"/>
            </p:custDataLst>
          </p:nvPr>
        </p:nvSpPr>
        <p:spPr>
          <a:xfrm>
            <a:off x="566487" y="2062689"/>
            <a:ext cx="3392661" cy="4033311"/>
          </a:xfrm>
          <a:prstGeom prst="roundRect">
            <a:avLst>
              <a:gd name="adj" fmla="val 3183"/>
            </a:avLst>
          </a:prstGeom>
          <a:solidFill>
            <a:srgbClr val="FFFFFF"/>
          </a:solidFill>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endParaRPr lang="ja-JP" altLang="en-US" sz="2400" b="1" dirty="0">
              <a:solidFill>
                <a:srgbClr val="FA6900"/>
              </a:solidFill>
              <a:sym typeface="BIZ UDPゴシック" panose="020B0400000000000000" pitchFamily="50" charset="-128"/>
            </a:endParaRPr>
          </a:p>
        </p:txBody>
      </p:sp>
      <p:sp>
        <p:nvSpPr>
          <p:cNvPr id="81" name="Textfeld 1">
            <a:extLst>
              <a:ext uri="{FF2B5EF4-FFF2-40B4-BE49-F238E27FC236}">
                <a16:creationId xmlns:a16="http://schemas.microsoft.com/office/drawing/2014/main" id="{D6E4FB45-2268-1A4B-2952-07B47A9A8C2E}"/>
              </a:ext>
            </a:extLst>
          </p:cNvPr>
          <p:cNvSpPr txBox="1"/>
          <p:nvPr>
            <p:custDataLst>
              <p:tags r:id="rId3"/>
            </p:custDataLst>
          </p:nvPr>
        </p:nvSpPr>
        <p:spPr>
          <a:xfrm>
            <a:off x="4399670" y="2062689"/>
            <a:ext cx="3392661" cy="4033311"/>
          </a:xfrm>
          <a:prstGeom prst="roundRect">
            <a:avLst>
              <a:gd name="adj" fmla="val 3183"/>
            </a:avLst>
          </a:prstGeom>
          <a:solidFill>
            <a:srgbClr val="FFFFFF"/>
          </a:solidFill>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endParaRPr lang="ja-JP" altLang="en-US" sz="2400" b="1" dirty="0">
              <a:solidFill>
                <a:srgbClr val="FA6900"/>
              </a:solidFill>
              <a:sym typeface="BIZ UDPゴシック" panose="020B0400000000000000" pitchFamily="50" charset="-128"/>
            </a:endParaRPr>
          </a:p>
        </p:txBody>
      </p:sp>
      <p:sp>
        <p:nvSpPr>
          <p:cNvPr id="82" name="Textfeld 1">
            <a:extLst>
              <a:ext uri="{FF2B5EF4-FFF2-40B4-BE49-F238E27FC236}">
                <a16:creationId xmlns:a16="http://schemas.microsoft.com/office/drawing/2014/main" id="{0AE2BF45-18F4-C4F3-564D-0413138D8CF5}"/>
              </a:ext>
            </a:extLst>
          </p:cNvPr>
          <p:cNvSpPr txBox="1"/>
          <p:nvPr>
            <p:custDataLst>
              <p:tags r:id="rId4"/>
            </p:custDataLst>
          </p:nvPr>
        </p:nvSpPr>
        <p:spPr>
          <a:xfrm>
            <a:off x="8232852" y="2062689"/>
            <a:ext cx="3392661" cy="4033311"/>
          </a:xfrm>
          <a:prstGeom prst="roundRect">
            <a:avLst>
              <a:gd name="adj" fmla="val 3183"/>
            </a:avLst>
          </a:prstGeom>
          <a:solidFill>
            <a:srgbClr val="FFFFFF"/>
          </a:solidFill>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endParaRPr lang="ja-JP" altLang="en-US" sz="2400" b="1" dirty="0">
              <a:solidFill>
                <a:srgbClr val="FA6900"/>
              </a:solidFill>
              <a:sym typeface="BIZ UDPゴシック" panose="020B0400000000000000" pitchFamily="50" charset="-128"/>
            </a:endParaRPr>
          </a:p>
        </p:txBody>
      </p:sp>
      <p:sp>
        <p:nvSpPr>
          <p:cNvPr id="35" name="タイトル 5">
            <a:extLst>
              <a:ext uri="{FF2B5EF4-FFF2-40B4-BE49-F238E27FC236}">
                <a16:creationId xmlns:a16="http://schemas.microsoft.com/office/drawing/2014/main" id="{B93251F9-AF24-DB8F-1780-BB193C3A5DC7}"/>
              </a:ext>
            </a:extLst>
          </p:cNvPr>
          <p:cNvSpPr>
            <a:spLocks noGrp="1"/>
          </p:cNvSpPr>
          <p:nvPr>
            <p:ph type="title"/>
          </p:nvPr>
        </p:nvSpPr>
        <p:spPr>
          <a:xfrm>
            <a:off x="566487" y="302026"/>
            <a:ext cx="11059026" cy="369332"/>
          </a:xfrm>
        </p:spPr>
        <p:txBody>
          <a:bodyPr vert="horz"/>
          <a:lstStyle/>
          <a:p>
            <a:r>
              <a:rPr lang="ja-JP" altLang="en-US" dirty="0"/>
              <a:t>講座実施時のポイント</a:t>
            </a:r>
            <a:endParaRPr lang="ja-JP" altLang="en-US" dirty="0">
              <a:latin typeface="BIZ UDPゴシック" panose="020B0400000000000000" pitchFamily="50" charset="-128"/>
            </a:endParaRPr>
          </a:p>
        </p:txBody>
      </p:sp>
      <p:sp>
        <p:nvSpPr>
          <p:cNvPr id="7" name="Slide Number Placeholder 6">
            <a:extLst>
              <a:ext uri="{FF2B5EF4-FFF2-40B4-BE49-F238E27FC236}">
                <a16:creationId xmlns:a16="http://schemas.microsoft.com/office/drawing/2014/main" id="{A1E4257D-8B7F-D666-F837-B4851A0E7583}"/>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a:t>
            </a:fld>
            <a:endParaRPr lang="ja-JP" altLang="en-US"/>
          </a:p>
        </p:txBody>
      </p:sp>
      <p:sp>
        <p:nvSpPr>
          <p:cNvPr id="76" name="Textfeld 1">
            <a:extLst>
              <a:ext uri="{FF2B5EF4-FFF2-40B4-BE49-F238E27FC236}">
                <a16:creationId xmlns:a16="http://schemas.microsoft.com/office/drawing/2014/main" id="{719377D1-B6C1-CA4F-E95A-DBEC1F3CFA01}"/>
              </a:ext>
            </a:extLst>
          </p:cNvPr>
          <p:cNvSpPr txBox="1"/>
          <p:nvPr>
            <p:custDataLst>
              <p:tags r:id="rId5"/>
            </p:custDataLst>
          </p:nvPr>
        </p:nvSpPr>
        <p:spPr>
          <a:xfrm>
            <a:off x="4399669" y="3548141"/>
            <a:ext cx="3392661" cy="1199092"/>
          </a:xfrm>
          <a:prstGeom prst="rect">
            <a:avLst/>
          </a:prstGeom>
          <a:noFill/>
          <a:extLst>
            <a:ext uri="{909E8E84-426E-40DD-AFC4-6F175D3DCCD1}">
              <a14:hiddenFill xmlns:a14="http://schemas.microsoft.com/office/drawing/2010/main">
                <a:solidFill>
                  <a:srgbClr val="FFFFFF"/>
                </a:solidFill>
              </a14:hiddenFill>
            </a:ext>
          </a:extLst>
        </p:spPr>
        <p:txBody>
          <a:bodyPr wrap="none" lIns="45720" tIns="45720" rIns="45720" bIns="45720" rtlCol="0" anchor="t">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000" dirty="0">
                <a:sym typeface="BIZ UDPゴシック" panose="020B0400000000000000" pitchFamily="50" charset="-128"/>
              </a:rPr>
              <a:t>闇バイトなど、</a:t>
            </a:r>
            <a:br>
              <a:rPr lang="en-US" altLang="ja-JP" sz="2000" dirty="0">
                <a:sym typeface="BIZ UDPゴシック" panose="020B0400000000000000" pitchFamily="50" charset="-128"/>
              </a:rPr>
            </a:br>
            <a:r>
              <a:rPr lang="ja-JP" altLang="en-US" sz="2000" dirty="0">
                <a:sym typeface="BIZ UDPゴシック" panose="020B0400000000000000" pitchFamily="50" charset="-128"/>
              </a:rPr>
              <a:t>青少年の皆さまにとって</a:t>
            </a:r>
            <a:br>
              <a:rPr lang="en-US" altLang="ja-JP" sz="2000" dirty="0">
                <a:sym typeface="BIZ UDPゴシック" panose="020B0400000000000000" pitchFamily="50" charset="-128"/>
              </a:rPr>
            </a:br>
            <a:r>
              <a:rPr lang="ja-JP" altLang="en-US" sz="2000" dirty="0">
                <a:sym typeface="BIZ UDPゴシック" panose="020B0400000000000000" pitchFamily="50" charset="-128"/>
              </a:rPr>
              <a:t>身近なテーマや最新事例</a:t>
            </a:r>
            <a:br>
              <a:rPr lang="en-US" altLang="ja-JP" sz="2000" dirty="0">
                <a:sym typeface="BIZ UDPゴシック" panose="020B0400000000000000" pitchFamily="50" charset="-128"/>
              </a:rPr>
            </a:br>
            <a:r>
              <a:rPr lang="ja-JP" altLang="en-US" sz="2000" dirty="0">
                <a:sym typeface="BIZ UDPゴシック" panose="020B0400000000000000" pitchFamily="50" charset="-128"/>
              </a:rPr>
              <a:t>を学べる</a:t>
            </a:r>
          </a:p>
        </p:txBody>
      </p:sp>
      <p:sp>
        <p:nvSpPr>
          <p:cNvPr id="77" name="Textfeld 1">
            <a:extLst>
              <a:ext uri="{FF2B5EF4-FFF2-40B4-BE49-F238E27FC236}">
                <a16:creationId xmlns:a16="http://schemas.microsoft.com/office/drawing/2014/main" id="{ACB888AA-F668-3ACF-CE9C-D9E1DDABD6CF}"/>
              </a:ext>
            </a:extLst>
          </p:cNvPr>
          <p:cNvSpPr txBox="1"/>
          <p:nvPr>
            <p:custDataLst>
              <p:tags r:id="rId6"/>
            </p:custDataLst>
          </p:nvPr>
        </p:nvSpPr>
        <p:spPr>
          <a:xfrm>
            <a:off x="566487" y="3548141"/>
            <a:ext cx="3392661" cy="1199092"/>
          </a:xfrm>
          <a:prstGeom prst="rect">
            <a:avLst/>
          </a:prstGeom>
          <a:noFill/>
          <a:extLst>
            <a:ext uri="{909E8E84-426E-40DD-AFC4-6F175D3DCCD1}">
              <a14:hiddenFill xmlns:a14="http://schemas.microsoft.com/office/drawing/2010/main">
                <a:solidFill>
                  <a:srgbClr val="FFFFFF"/>
                </a:solidFill>
              </a14:hiddenFill>
            </a:ext>
          </a:extLst>
        </p:spPr>
        <p:txBody>
          <a:bodyPr wrap="none" lIns="45720" tIns="45720" rIns="45720" bIns="45720" rtlCol="0" anchor="t">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000" dirty="0">
                <a:sym typeface="BIZ UDPゴシック" panose="020B0400000000000000" pitchFamily="50" charset="-128"/>
              </a:rPr>
              <a:t>特徴を理解することで、</a:t>
            </a:r>
            <a:br>
              <a:rPr lang="en-US" altLang="ja-JP" sz="2000" dirty="0">
                <a:sym typeface="BIZ UDPゴシック" panose="020B0400000000000000" pitchFamily="50" charset="-128"/>
              </a:rPr>
            </a:br>
            <a:r>
              <a:rPr lang="ja-JP" altLang="en-US" sz="2000" dirty="0">
                <a:sym typeface="BIZ UDPゴシック" panose="020B0400000000000000" pitchFamily="50" charset="-128"/>
              </a:rPr>
              <a:t>新たな課題にも対処できる</a:t>
            </a:r>
            <a:br>
              <a:rPr lang="en-US" altLang="ja-JP" sz="2000" dirty="0">
                <a:sym typeface="BIZ UDPゴシック" panose="020B0400000000000000" pitchFamily="50" charset="-128"/>
              </a:rPr>
            </a:br>
            <a:r>
              <a:rPr lang="ja-JP" altLang="en-US" sz="2000" dirty="0">
                <a:sym typeface="BIZ UDPゴシック" panose="020B0400000000000000" pitchFamily="50" charset="-128"/>
              </a:rPr>
              <a:t>能力を身につける</a:t>
            </a:r>
          </a:p>
        </p:txBody>
      </p:sp>
      <p:sp>
        <p:nvSpPr>
          <p:cNvPr id="78" name="Textfeld 1">
            <a:extLst>
              <a:ext uri="{FF2B5EF4-FFF2-40B4-BE49-F238E27FC236}">
                <a16:creationId xmlns:a16="http://schemas.microsoft.com/office/drawing/2014/main" id="{490378C0-1294-61A3-E142-984BB0DDD09B}"/>
              </a:ext>
            </a:extLst>
          </p:cNvPr>
          <p:cNvSpPr txBox="1"/>
          <p:nvPr>
            <p:custDataLst>
              <p:tags r:id="rId7"/>
            </p:custDataLst>
          </p:nvPr>
        </p:nvSpPr>
        <p:spPr>
          <a:xfrm>
            <a:off x="8232852" y="3548141"/>
            <a:ext cx="3392661" cy="1199092"/>
          </a:xfrm>
          <a:prstGeom prst="rect">
            <a:avLst/>
          </a:prstGeom>
          <a:noFill/>
          <a:extLst>
            <a:ext uri="{909E8E84-426E-40DD-AFC4-6F175D3DCCD1}">
              <a14:hiddenFill xmlns:a14="http://schemas.microsoft.com/office/drawing/2010/main">
                <a:solidFill>
                  <a:srgbClr val="FFFFFF"/>
                </a:solidFill>
              </a14:hiddenFill>
            </a:ext>
          </a:extLst>
        </p:spPr>
        <p:txBody>
          <a:bodyPr wrap="none" lIns="45720" tIns="45720" rIns="45720" bIns="45720" rtlCol="0" anchor="t">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000" dirty="0">
                <a:sym typeface="BIZ UDPゴシック" panose="020B0400000000000000" pitchFamily="50" charset="-128"/>
              </a:rPr>
              <a:t>受講者との意見共有や、</a:t>
            </a:r>
            <a:br>
              <a:rPr lang="en-US" altLang="ja-JP" sz="2000" dirty="0">
                <a:sym typeface="BIZ UDPゴシック" panose="020B0400000000000000" pitchFamily="50" charset="-128"/>
              </a:rPr>
            </a:br>
            <a:r>
              <a:rPr lang="ja-JP" altLang="en-US" sz="2000" dirty="0">
                <a:sym typeface="BIZ UDPゴシック" panose="020B0400000000000000" pitchFamily="50" charset="-128"/>
              </a:rPr>
              <a:t>質問、振り返りを通じて</a:t>
            </a:r>
            <a:br>
              <a:rPr lang="en-US" altLang="ja-JP" sz="2000" dirty="0">
                <a:sym typeface="BIZ UDPゴシック" panose="020B0400000000000000" pitchFamily="50" charset="-128"/>
              </a:rPr>
            </a:br>
            <a:r>
              <a:rPr lang="ja-JP" altLang="en-US" sz="2000" dirty="0">
                <a:sym typeface="BIZ UDPゴシック" panose="020B0400000000000000" pitchFamily="50" charset="-128"/>
              </a:rPr>
              <a:t>一緒に考える</a:t>
            </a:r>
          </a:p>
        </p:txBody>
      </p:sp>
      <p:sp>
        <p:nvSpPr>
          <p:cNvPr id="13" name="Oval 12">
            <a:extLst>
              <a:ext uri="{FF2B5EF4-FFF2-40B4-BE49-F238E27FC236}">
                <a16:creationId xmlns:a16="http://schemas.microsoft.com/office/drawing/2014/main" id="{5C5E60BF-0FE2-8E6E-59C4-C5C524BB319E}"/>
              </a:ext>
            </a:extLst>
          </p:cNvPr>
          <p:cNvSpPr/>
          <p:nvPr>
            <p:custDataLst>
              <p:tags r:id="rId8"/>
            </p:custDataLst>
          </p:nvPr>
        </p:nvSpPr>
        <p:spPr>
          <a:xfrm>
            <a:off x="9234253" y="1368605"/>
            <a:ext cx="1389859" cy="1388168"/>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33" name="Group 32">
            <a:extLst>
              <a:ext uri="{FF2B5EF4-FFF2-40B4-BE49-F238E27FC236}">
                <a16:creationId xmlns:a16="http://schemas.microsoft.com/office/drawing/2014/main" id="{B1B1FEBD-1575-D0D2-3FC6-354CF2708877}"/>
              </a:ext>
            </a:extLst>
          </p:cNvPr>
          <p:cNvGrpSpPr/>
          <p:nvPr/>
        </p:nvGrpSpPr>
        <p:grpSpPr bwMode="gray">
          <a:xfrm>
            <a:off x="9426237" y="1657317"/>
            <a:ext cx="1005890" cy="776108"/>
            <a:chOff x="5387022" y="2882899"/>
            <a:chExt cx="1417956" cy="1095377"/>
          </a:xfrm>
          <a:solidFill>
            <a:srgbClr val="FF862C"/>
          </a:solidFill>
        </p:grpSpPr>
        <p:sp>
          <p:nvSpPr>
            <p:cNvPr id="46" name="Freeform 14">
              <a:extLst>
                <a:ext uri="{FF2B5EF4-FFF2-40B4-BE49-F238E27FC236}">
                  <a16:creationId xmlns:a16="http://schemas.microsoft.com/office/drawing/2014/main" id="{CEAB0AB0-C37A-1ACB-F684-3F9F3D000559}"/>
                </a:ext>
              </a:extLst>
            </p:cNvPr>
            <p:cNvSpPr>
              <a:spLocks/>
            </p:cNvSpPr>
            <p:nvPr/>
          </p:nvSpPr>
          <p:spPr bwMode="gray">
            <a:xfrm>
              <a:off x="5387022" y="2919413"/>
              <a:ext cx="1270953" cy="1058863"/>
            </a:xfrm>
            <a:custGeom>
              <a:avLst/>
              <a:gdLst>
                <a:gd name="connsiteX0" fmla="*/ 903720 w 1270953"/>
                <a:gd name="connsiteY0" fmla="*/ 565150 h 1058863"/>
                <a:gd name="connsiteX1" fmla="*/ 904433 w 1270953"/>
                <a:gd name="connsiteY1" fmla="*/ 565864 h 1058863"/>
                <a:gd name="connsiteX2" fmla="*/ 933669 w 1270953"/>
                <a:gd name="connsiteY2" fmla="*/ 598683 h 1058863"/>
                <a:gd name="connsiteX3" fmla="*/ 928678 w 1270953"/>
                <a:gd name="connsiteY3" fmla="*/ 644344 h 1058863"/>
                <a:gd name="connsiteX4" fmla="*/ 891598 w 1270953"/>
                <a:gd name="connsiteY4" fmla="*/ 702134 h 1058863"/>
                <a:gd name="connsiteX5" fmla="*/ 873771 w 1270953"/>
                <a:gd name="connsiteY5" fmla="*/ 727819 h 1058863"/>
                <a:gd name="connsiteX6" fmla="*/ 922973 w 1270953"/>
                <a:gd name="connsiteY6" fmla="*/ 738520 h 1058863"/>
                <a:gd name="connsiteX7" fmla="*/ 935809 w 1270953"/>
                <a:gd name="connsiteY7" fmla="*/ 742801 h 1058863"/>
                <a:gd name="connsiteX8" fmla="*/ 940800 w 1270953"/>
                <a:gd name="connsiteY8" fmla="*/ 755643 h 1058863"/>
                <a:gd name="connsiteX9" fmla="*/ 945079 w 1270953"/>
                <a:gd name="connsiteY9" fmla="*/ 887633 h 1058863"/>
                <a:gd name="connsiteX10" fmla="*/ 1008542 w 1270953"/>
                <a:gd name="connsiteY10" fmla="*/ 894768 h 1058863"/>
                <a:gd name="connsiteX11" fmla="*/ 1069866 w 1270953"/>
                <a:gd name="connsiteY11" fmla="*/ 891200 h 1058863"/>
                <a:gd name="connsiteX12" fmla="*/ 1081989 w 1270953"/>
                <a:gd name="connsiteY12" fmla="*/ 893341 h 1058863"/>
                <a:gd name="connsiteX13" fmla="*/ 1089119 w 1270953"/>
                <a:gd name="connsiteY13" fmla="*/ 906183 h 1058863"/>
                <a:gd name="connsiteX14" fmla="*/ 1089119 w 1270953"/>
                <a:gd name="connsiteY14" fmla="*/ 1027471 h 1058863"/>
                <a:gd name="connsiteX15" fmla="*/ 1239578 w 1270953"/>
                <a:gd name="connsiteY15" fmla="*/ 993225 h 1058863"/>
                <a:gd name="connsiteX16" fmla="*/ 1239578 w 1270953"/>
                <a:gd name="connsiteY16" fmla="*/ 939002 h 1058863"/>
                <a:gd name="connsiteX17" fmla="*/ 1239578 w 1270953"/>
                <a:gd name="connsiteY17" fmla="*/ 938289 h 1058863"/>
                <a:gd name="connsiteX18" fmla="*/ 1241717 w 1270953"/>
                <a:gd name="connsiteY18" fmla="*/ 939716 h 1058863"/>
                <a:gd name="connsiteX19" fmla="*/ 1256692 w 1270953"/>
                <a:gd name="connsiteY19" fmla="*/ 942569 h 1058863"/>
                <a:gd name="connsiteX20" fmla="*/ 1270953 w 1270953"/>
                <a:gd name="connsiteY20" fmla="*/ 940429 h 1058863"/>
                <a:gd name="connsiteX21" fmla="*/ 1270953 w 1270953"/>
                <a:gd name="connsiteY21" fmla="*/ 1002500 h 1058863"/>
                <a:gd name="connsiteX22" fmla="*/ 1263109 w 1270953"/>
                <a:gd name="connsiteY22" fmla="*/ 1016056 h 1058863"/>
                <a:gd name="connsiteX23" fmla="*/ 1088406 w 1270953"/>
                <a:gd name="connsiteY23" fmla="*/ 1058863 h 1058863"/>
                <a:gd name="connsiteX24" fmla="*/ 1072719 w 1270953"/>
                <a:gd name="connsiteY24" fmla="*/ 1058150 h 1058863"/>
                <a:gd name="connsiteX25" fmla="*/ 1057744 w 1270953"/>
                <a:gd name="connsiteY25" fmla="*/ 1042454 h 1058863"/>
                <a:gd name="connsiteX26" fmla="*/ 1057744 w 1270953"/>
                <a:gd name="connsiteY26" fmla="*/ 924020 h 1058863"/>
                <a:gd name="connsiteX27" fmla="*/ 1009968 w 1270953"/>
                <a:gd name="connsiteY27" fmla="*/ 926160 h 1058863"/>
                <a:gd name="connsiteX28" fmla="*/ 922973 w 1270953"/>
                <a:gd name="connsiteY28" fmla="*/ 909750 h 1058863"/>
                <a:gd name="connsiteX29" fmla="*/ 906573 w 1270953"/>
                <a:gd name="connsiteY29" fmla="*/ 819141 h 1058863"/>
                <a:gd name="connsiteX30" fmla="*/ 907999 w 1270953"/>
                <a:gd name="connsiteY30" fmla="*/ 770626 h 1058863"/>
                <a:gd name="connsiteX31" fmla="*/ 843822 w 1270953"/>
                <a:gd name="connsiteY31" fmla="*/ 739234 h 1058863"/>
                <a:gd name="connsiteX32" fmla="*/ 869493 w 1270953"/>
                <a:gd name="connsiteY32" fmla="*/ 680017 h 1058863"/>
                <a:gd name="connsiteX33" fmla="*/ 899442 w 1270953"/>
                <a:gd name="connsiteY33" fmla="*/ 632929 h 1058863"/>
                <a:gd name="connsiteX34" fmla="*/ 903007 w 1270953"/>
                <a:gd name="connsiteY34" fmla="*/ 589408 h 1058863"/>
                <a:gd name="connsiteX35" fmla="*/ 903720 w 1270953"/>
                <a:gd name="connsiteY35" fmla="*/ 565150 h 1058863"/>
                <a:gd name="connsiteX36" fmla="*/ 275370 w 1270953"/>
                <a:gd name="connsiteY36" fmla="*/ 357187 h 1058863"/>
                <a:gd name="connsiteX37" fmla="*/ 298221 w 1270953"/>
                <a:gd name="connsiteY37" fmla="*/ 357901 h 1058863"/>
                <a:gd name="connsiteX38" fmla="*/ 514589 w 1270953"/>
                <a:gd name="connsiteY38" fmla="*/ 483559 h 1058863"/>
                <a:gd name="connsiteX39" fmla="*/ 514589 w 1270953"/>
                <a:gd name="connsiteY39" fmla="*/ 488557 h 1058863"/>
                <a:gd name="connsiteX40" fmla="*/ 507448 w 1270953"/>
                <a:gd name="connsiteY40" fmla="*/ 517116 h 1058863"/>
                <a:gd name="connsiteX41" fmla="*/ 489596 w 1270953"/>
                <a:gd name="connsiteY41" fmla="*/ 546388 h 1058863"/>
                <a:gd name="connsiteX42" fmla="*/ 483169 w 1270953"/>
                <a:gd name="connsiteY42" fmla="*/ 555670 h 1058863"/>
                <a:gd name="connsiteX43" fmla="*/ 333211 w 1270953"/>
                <a:gd name="connsiteY43" fmla="*/ 671332 h 1058863"/>
                <a:gd name="connsiteX44" fmla="*/ 331783 w 1270953"/>
                <a:gd name="connsiteY44" fmla="*/ 671332 h 1058863"/>
                <a:gd name="connsiteX45" fmla="*/ 329641 w 1270953"/>
                <a:gd name="connsiteY45" fmla="*/ 664193 h 1058863"/>
                <a:gd name="connsiteX46" fmla="*/ 359632 w 1270953"/>
                <a:gd name="connsiteY46" fmla="*/ 634206 h 1058863"/>
                <a:gd name="connsiteX47" fmla="*/ 210388 w 1270953"/>
                <a:gd name="connsiteY47" fmla="*/ 699177 h 1058863"/>
                <a:gd name="connsiteX48" fmla="*/ 145406 w 1270953"/>
                <a:gd name="connsiteY48" fmla="*/ 816268 h 1058863"/>
                <a:gd name="connsiteX49" fmla="*/ 163258 w 1270953"/>
                <a:gd name="connsiteY49" fmla="*/ 911225 h 1058863"/>
                <a:gd name="connsiteX50" fmla="*/ 161830 w 1270953"/>
                <a:gd name="connsiteY50" fmla="*/ 911225 h 1058863"/>
                <a:gd name="connsiteX51" fmla="*/ 28296 w 1270953"/>
                <a:gd name="connsiteY51" fmla="*/ 499266 h 1058863"/>
                <a:gd name="connsiteX52" fmla="*/ 275370 w 1270953"/>
                <a:gd name="connsiteY52" fmla="*/ 357187 h 1058863"/>
                <a:gd name="connsiteX53" fmla="*/ 745473 w 1270953"/>
                <a:gd name="connsiteY53" fmla="*/ 0 h 1058863"/>
                <a:gd name="connsiteX54" fmla="*/ 998793 w 1270953"/>
                <a:gd name="connsiteY54" fmla="*/ 0 h 1058863"/>
                <a:gd name="connsiteX55" fmla="*/ 1036003 w 1270953"/>
                <a:gd name="connsiteY55" fmla="*/ 37211 h 1058863"/>
                <a:gd name="connsiteX56" fmla="*/ 1036003 w 1270953"/>
                <a:gd name="connsiteY56" fmla="*/ 197503 h 1058863"/>
                <a:gd name="connsiteX57" fmla="*/ 998793 w 1270953"/>
                <a:gd name="connsiteY57" fmla="*/ 234714 h 1058863"/>
                <a:gd name="connsiteX58" fmla="*/ 935105 w 1270953"/>
                <a:gd name="connsiteY58" fmla="*/ 234714 h 1058863"/>
                <a:gd name="connsiteX59" fmla="*/ 935105 w 1270953"/>
                <a:gd name="connsiteY59" fmla="*/ 320585 h 1058863"/>
                <a:gd name="connsiteX60" fmla="*/ 926518 w 1270953"/>
                <a:gd name="connsiteY60" fmla="*/ 327025 h 1058863"/>
                <a:gd name="connsiteX61" fmla="*/ 914353 w 1270953"/>
                <a:gd name="connsiteY61" fmla="*/ 320585 h 1058863"/>
                <a:gd name="connsiteX62" fmla="*/ 834922 w 1270953"/>
                <a:gd name="connsiteY62" fmla="*/ 234714 h 1058863"/>
                <a:gd name="connsiteX63" fmla="*/ 745473 w 1270953"/>
                <a:gd name="connsiteY63" fmla="*/ 234714 h 1058863"/>
                <a:gd name="connsiteX64" fmla="*/ 708978 w 1270953"/>
                <a:gd name="connsiteY64" fmla="*/ 197503 h 1058863"/>
                <a:gd name="connsiteX65" fmla="*/ 708978 w 1270953"/>
                <a:gd name="connsiteY65" fmla="*/ 196072 h 1058863"/>
                <a:gd name="connsiteX66" fmla="*/ 708978 w 1270953"/>
                <a:gd name="connsiteY66" fmla="*/ 37211 h 1058863"/>
                <a:gd name="connsiteX67" fmla="*/ 729730 w 1270953"/>
                <a:gd name="connsiteY67" fmla="*/ 3578 h 1058863"/>
                <a:gd name="connsiteX68" fmla="*/ 734740 w 1270953"/>
                <a:gd name="connsiteY68" fmla="*/ 1431 h 1058863"/>
                <a:gd name="connsiteX69" fmla="*/ 745473 w 1270953"/>
                <a:gd name="connsiteY69" fmla="*/ 0 h 10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70953" h="1058863">
                  <a:moveTo>
                    <a:pt x="903720" y="565150"/>
                  </a:moveTo>
                  <a:cubicBezTo>
                    <a:pt x="903720" y="565150"/>
                    <a:pt x="904433" y="565864"/>
                    <a:pt x="904433" y="565864"/>
                  </a:cubicBezTo>
                  <a:cubicBezTo>
                    <a:pt x="911564" y="575852"/>
                    <a:pt x="921547" y="586554"/>
                    <a:pt x="933669" y="598683"/>
                  </a:cubicBezTo>
                  <a:cubicBezTo>
                    <a:pt x="932956" y="620800"/>
                    <a:pt x="932243" y="635782"/>
                    <a:pt x="928678" y="644344"/>
                  </a:cubicBezTo>
                  <a:cubicBezTo>
                    <a:pt x="925112" y="652905"/>
                    <a:pt x="912277" y="682157"/>
                    <a:pt x="891598" y="702134"/>
                  </a:cubicBezTo>
                  <a:cubicBezTo>
                    <a:pt x="881615" y="712836"/>
                    <a:pt x="875910" y="722824"/>
                    <a:pt x="873771" y="727819"/>
                  </a:cubicBezTo>
                  <a:cubicBezTo>
                    <a:pt x="878763" y="733526"/>
                    <a:pt x="894450" y="742088"/>
                    <a:pt x="922973" y="738520"/>
                  </a:cubicBezTo>
                  <a:cubicBezTo>
                    <a:pt x="927965" y="737807"/>
                    <a:pt x="932243" y="739947"/>
                    <a:pt x="935809" y="742801"/>
                  </a:cubicBezTo>
                  <a:cubicBezTo>
                    <a:pt x="939374" y="746368"/>
                    <a:pt x="940800" y="750649"/>
                    <a:pt x="940800" y="755643"/>
                  </a:cubicBezTo>
                  <a:cubicBezTo>
                    <a:pt x="935809" y="817001"/>
                    <a:pt x="937948" y="876931"/>
                    <a:pt x="945079" y="887633"/>
                  </a:cubicBezTo>
                  <a:cubicBezTo>
                    <a:pt x="947218" y="889060"/>
                    <a:pt x="958627" y="894768"/>
                    <a:pt x="1008542" y="894768"/>
                  </a:cubicBezTo>
                  <a:cubicBezTo>
                    <a:pt x="1037778" y="894054"/>
                    <a:pt x="1064875" y="891914"/>
                    <a:pt x="1069866" y="891200"/>
                  </a:cubicBezTo>
                  <a:cubicBezTo>
                    <a:pt x="1074145" y="890487"/>
                    <a:pt x="1078423" y="891200"/>
                    <a:pt x="1081989" y="893341"/>
                  </a:cubicBezTo>
                  <a:cubicBezTo>
                    <a:pt x="1086267" y="896195"/>
                    <a:pt x="1089119" y="901189"/>
                    <a:pt x="1089119" y="906183"/>
                  </a:cubicBezTo>
                  <a:cubicBezTo>
                    <a:pt x="1089119" y="906183"/>
                    <a:pt x="1089119" y="906183"/>
                    <a:pt x="1089119" y="1027471"/>
                  </a:cubicBezTo>
                  <a:cubicBezTo>
                    <a:pt x="1118355" y="1026758"/>
                    <a:pt x="1184671" y="1023190"/>
                    <a:pt x="1239578" y="993225"/>
                  </a:cubicBezTo>
                  <a:cubicBezTo>
                    <a:pt x="1239578" y="993225"/>
                    <a:pt x="1239578" y="993225"/>
                    <a:pt x="1239578" y="939002"/>
                  </a:cubicBezTo>
                  <a:cubicBezTo>
                    <a:pt x="1239578" y="939002"/>
                    <a:pt x="1239578" y="938289"/>
                    <a:pt x="1239578" y="938289"/>
                  </a:cubicBezTo>
                  <a:cubicBezTo>
                    <a:pt x="1240291" y="939002"/>
                    <a:pt x="1241004" y="939002"/>
                    <a:pt x="1241717" y="939716"/>
                  </a:cubicBezTo>
                  <a:cubicBezTo>
                    <a:pt x="1245996" y="941856"/>
                    <a:pt x="1250987" y="942569"/>
                    <a:pt x="1256692" y="942569"/>
                  </a:cubicBezTo>
                  <a:cubicBezTo>
                    <a:pt x="1259544" y="942569"/>
                    <a:pt x="1263822" y="942569"/>
                    <a:pt x="1270953" y="940429"/>
                  </a:cubicBezTo>
                  <a:cubicBezTo>
                    <a:pt x="1270953" y="940429"/>
                    <a:pt x="1270953" y="940429"/>
                    <a:pt x="1270953" y="1002500"/>
                  </a:cubicBezTo>
                  <a:cubicBezTo>
                    <a:pt x="1270953" y="1008208"/>
                    <a:pt x="1268101" y="1013202"/>
                    <a:pt x="1263109" y="1016056"/>
                  </a:cubicBezTo>
                  <a:cubicBezTo>
                    <a:pt x="1199646" y="1054582"/>
                    <a:pt x="1121921" y="1058863"/>
                    <a:pt x="1088406" y="1058863"/>
                  </a:cubicBezTo>
                  <a:cubicBezTo>
                    <a:pt x="1079136" y="1058863"/>
                    <a:pt x="1073432" y="1058150"/>
                    <a:pt x="1072719" y="1058150"/>
                  </a:cubicBezTo>
                  <a:cubicBezTo>
                    <a:pt x="1064162" y="1057436"/>
                    <a:pt x="1057744" y="1051015"/>
                    <a:pt x="1057744" y="1042454"/>
                  </a:cubicBezTo>
                  <a:cubicBezTo>
                    <a:pt x="1057744" y="1042454"/>
                    <a:pt x="1057744" y="1042454"/>
                    <a:pt x="1057744" y="924020"/>
                  </a:cubicBezTo>
                  <a:cubicBezTo>
                    <a:pt x="1041343" y="925446"/>
                    <a:pt x="1019951" y="926160"/>
                    <a:pt x="1009968" y="926160"/>
                  </a:cubicBezTo>
                  <a:cubicBezTo>
                    <a:pt x="947218" y="926160"/>
                    <a:pt x="930817" y="917598"/>
                    <a:pt x="922973" y="909750"/>
                  </a:cubicBezTo>
                  <a:cubicBezTo>
                    <a:pt x="915129" y="901189"/>
                    <a:pt x="906573" y="884066"/>
                    <a:pt x="906573" y="819141"/>
                  </a:cubicBezTo>
                  <a:cubicBezTo>
                    <a:pt x="906573" y="800591"/>
                    <a:pt x="907286" y="783468"/>
                    <a:pt x="907999" y="770626"/>
                  </a:cubicBezTo>
                  <a:cubicBezTo>
                    <a:pt x="868067" y="769913"/>
                    <a:pt x="848814" y="750649"/>
                    <a:pt x="843822" y="739234"/>
                  </a:cubicBezTo>
                  <a:cubicBezTo>
                    <a:pt x="835978" y="720684"/>
                    <a:pt x="856657" y="693573"/>
                    <a:pt x="869493" y="680017"/>
                  </a:cubicBezTo>
                  <a:cubicBezTo>
                    <a:pt x="882328" y="667175"/>
                    <a:pt x="893737" y="647198"/>
                    <a:pt x="899442" y="632929"/>
                  </a:cubicBezTo>
                  <a:cubicBezTo>
                    <a:pt x="901581" y="627221"/>
                    <a:pt x="902294" y="603677"/>
                    <a:pt x="903007" y="589408"/>
                  </a:cubicBezTo>
                  <a:cubicBezTo>
                    <a:pt x="903007" y="580846"/>
                    <a:pt x="903007" y="572285"/>
                    <a:pt x="903720" y="565150"/>
                  </a:cubicBezTo>
                  <a:close/>
                  <a:moveTo>
                    <a:pt x="275370" y="357187"/>
                  </a:moveTo>
                  <a:cubicBezTo>
                    <a:pt x="283225" y="357187"/>
                    <a:pt x="290366" y="357901"/>
                    <a:pt x="298221" y="357901"/>
                  </a:cubicBezTo>
                  <a:cubicBezTo>
                    <a:pt x="458176" y="369325"/>
                    <a:pt x="515303" y="446433"/>
                    <a:pt x="514589" y="483559"/>
                  </a:cubicBezTo>
                  <a:cubicBezTo>
                    <a:pt x="514589" y="483559"/>
                    <a:pt x="514589" y="483559"/>
                    <a:pt x="514589" y="488557"/>
                  </a:cubicBezTo>
                  <a:cubicBezTo>
                    <a:pt x="513875" y="498552"/>
                    <a:pt x="511733" y="507834"/>
                    <a:pt x="507448" y="517116"/>
                  </a:cubicBezTo>
                  <a:cubicBezTo>
                    <a:pt x="503164" y="527111"/>
                    <a:pt x="497451" y="537107"/>
                    <a:pt x="489596" y="546388"/>
                  </a:cubicBezTo>
                  <a:cubicBezTo>
                    <a:pt x="487454" y="549244"/>
                    <a:pt x="485312" y="552100"/>
                    <a:pt x="483169" y="555670"/>
                  </a:cubicBezTo>
                  <a:cubicBezTo>
                    <a:pt x="452464" y="590654"/>
                    <a:pt x="376770" y="647772"/>
                    <a:pt x="333211" y="671332"/>
                  </a:cubicBezTo>
                  <a:cubicBezTo>
                    <a:pt x="333211" y="671332"/>
                    <a:pt x="332497" y="671332"/>
                    <a:pt x="331783" y="671332"/>
                  </a:cubicBezTo>
                  <a:cubicBezTo>
                    <a:pt x="328212" y="671332"/>
                    <a:pt x="326784" y="667049"/>
                    <a:pt x="329641" y="664193"/>
                  </a:cubicBezTo>
                  <a:cubicBezTo>
                    <a:pt x="343922" y="652769"/>
                    <a:pt x="353205" y="642774"/>
                    <a:pt x="359632" y="634206"/>
                  </a:cubicBezTo>
                  <a:cubicBezTo>
                    <a:pt x="300363" y="659195"/>
                    <a:pt x="243950" y="684898"/>
                    <a:pt x="210388" y="699177"/>
                  </a:cubicBezTo>
                  <a:cubicBezTo>
                    <a:pt x="166829" y="719168"/>
                    <a:pt x="139693" y="766290"/>
                    <a:pt x="145406" y="816268"/>
                  </a:cubicBezTo>
                  <a:cubicBezTo>
                    <a:pt x="151119" y="865531"/>
                    <a:pt x="178254" y="904085"/>
                    <a:pt x="163258" y="911225"/>
                  </a:cubicBezTo>
                  <a:cubicBezTo>
                    <a:pt x="163258" y="911225"/>
                    <a:pt x="162544" y="911225"/>
                    <a:pt x="161830" y="911225"/>
                  </a:cubicBezTo>
                  <a:cubicBezTo>
                    <a:pt x="136837" y="911225"/>
                    <a:pt x="-75247" y="708459"/>
                    <a:pt x="28296" y="499266"/>
                  </a:cubicBezTo>
                  <a:cubicBezTo>
                    <a:pt x="64000" y="427156"/>
                    <a:pt x="147548" y="357187"/>
                    <a:pt x="275370" y="357187"/>
                  </a:cubicBezTo>
                  <a:close/>
                  <a:moveTo>
                    <a:pt x="745473" y="0"/>
                  </a:moveTo>
                  <a:cubicBezTo>
                    <a:pt x="745473" y="0"/>
                    <a:pt x="745473" y="0"/>
                    <a:pt x="998793" y="0"/>
                  </a:cubicBezTo>
                  <a:cubicBezTo>
                    <a:pt x="1019545" y="0"/>
                    <a:pt x="1036003" y="16458"/>
                    <a:pt x="1036003" y="37211"/>
                  </a:cubicBezTo>
                  <a:cubicBezTo>
                    <a:pt x="1036003" y="37211"/>
                    <a:pt x="1036003" y="37211"/>
                    <a:pt x="1036003" y="197503"/>
                  </a:cubicBezTo>
                  <a:cubicBezTo>
                    <a:pt x="1036003" y="218255"/>
                    <a:pt x="1019545" y="234714"/>
                    <a:pt x="998793" y="234714"/>
                  </a:cubicBezTo>
                  <a:cubicBezTo>
                    <a:pt x="998793" y="234714"/>
                    <a:pt x="998793" y="234714"/>
                    <a:pt x="935105" y="234714"/>
                  </a:cubicBezTo>
                  <a:cubicBezTo>
                    <a:pt x="935105" y="234714"/>
                    <a:pt x="935105" y="234714"/>
                    <a:pt x="935105" y="320585"/>
                  </a:cubicBezTo>
                  <a:cubicBezTo>
                    <a:pt x="935105" y="320585"/>
                    <a:pt x="932958" y="327025"/>
                    <a:pt x="926518" y="327025"/>
                  </a:cubicBezTo>
                  <a:cubicBezTo>
                    <a:pt x="923655" y="327025"/>
                    <a:pt x="919362" y="325594"/>
                    <a:pt x="914353" y="320585"/>
                  </a:cubicBezTo>
                  <a:cubicBezTo>
                    <a:pt x="903619" y="309135"/>
                    <a:pt x="867124" y="266915"/>
                    <a:pt x="834922" y="234714"/>
                  </a:cubicBezTo>
                  <a:cubicBezTo>
                    <a:pt x="834922" y="234714"/>
                    <a:pt x="834922" y="234714"/>
                    <a:pt x="745473" y="234714"/>
                  </a:cubicBezTo>
                  <a:cubicBezTo>
                    <a:pt x="724721" y="234714"/>
                    <a:pt x="708978" y="218255"/>
                    <a:pt x="708978" y="197503"/>
                  </a:cubicBezTo>
                  <a:cubicBezTo>
                    <a:pt x="708978" y="197503"/>
                    <a:pt x="708978" y="197503"/>
                    <a:pt x="708978" y="196072"/>
                  </a:cubicBezTo>
                  <a:cubicBezTo>
                    <a:pt x="708978" y="190347"/>
                    <a:pt x="708978" y="163155"/>
                    <a:pt x="708978" y="37211"/>
                  </a:cubicBezTo>
                  <a:cubicBezTo>
                    <a:pt x="708978" y="21468"/>
                    <a:pt x="717565" y="9303"/>
                    <a:pt x="729730" y="3578"/>
                  </a:cubicBezTo>
                  <a:cubicBezTo>
                    <a:pt x="731877" y="2862"/>
                    <a:pt x="733308" y="2147"/>
                    <a:pt x="734740" y="1431"/>
                  </a:cubicBezTo>
                  <a:cubicBezTo>
                    <a:pt x="738317" y="715"/>
                    <a:pt x="741895" y="0"/>
                    <a:pt x="745473"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4" name="Freeform 15">
              <a:extLst>
                <a:ext uri="{FF2B5EF4-FFF2-40B4-BE49-F238E27FC236}">
                  <a16:creationId xmlns:a16="http://schemas.microsoft.com/office/drawing/2014/main" id="{AB2E0107-4C26-1CFB-3725-642101740DEC}"/>
                </a:ext>
              </a:extLst>
            </p:cNvPr>
            <p:cNvSpPr>
              <a:spLocks/>
            </p:cNvSpPr>
            <p:nvPr/>
          </p:nvSpPr>
          <p:spPr bwMode="gray">
            <a:xfrm>
              <a:off x="5534025" y="2882899"/>
              <a:ext cx="1270953" cy="1095376"/>
            </a:xfrm>
            <a:custGeom>
              <a:avLst/>
              <a:gdLst>
                <a:gd name="connsiteX0" fmla="*/ 367233 w 1270953"/>
                <a:gd name="connsiteY0" fmla="*/ 601663 h 1095376"/>
                <a:gd name="connsiteX1" fmla="*/ 367946 w 1270953"/>
                <a:gd name="connsiteY1" fmla="*/ 625921 h 1095376"/>
                <a:gd name="connsiteX2" fmla="*/ 371512 w 1270953"/>
                <a:gd name="connsiteY2" fmla="*/ 669442 h 1095376"/>
                <a:gd name="connsiteX3" fmla="*/ 401461 w 1270953"/>
                <a:gd name="connsiteY3" fmla="*/ 716530 h 1095376"/>
                <a:gd name="connsiteX4" fmla="*/ 427131 w 1270953"/>
                <a:gd name="connsiteY4" fmla="*/ 775747 h 1095376"/>
                <a:gd name="connsiteX5" fmla="*/ 362955 w 1270953"/>
                <a:gd name="connsiteY5" fmla="*/ 807139 h 1095376"/>
                <a:gd name="connsiteX6" fmla="*/ 364381 w 1270953"/>
                <a:gd name="connsiteY6" fmla="*/ 855654 h 1095376"/>
                <a:gd name="connsiteX7" fmla="*/ 347980 w 1270953"/>
                <a:gd name="connsiteY7" fmla="*/ 946263 h 1095376"/>
                <a:gd name="connsiteX8" fmla="*/ 260985 w 1270953"/>
                <a:gd name="connsiteY8" fmla="*/ 962673 h 1095376"/>
                <a:gd name="connsiteX9" fmla="*/ 213209 w 1270953"/>
                <a:gd name="connsiteY9" fmla="*/ 960533 h 1095376"/>
                <a:gd name="connsiteX10" fmla="*/ 213209 w 1270953"/>
                <a:gd name="connsiteY10" fmla="*/ 1078967 h 1095376"/>
                <a:gd name="connsiteX11" fmla="*/ 198235 w 1270953"/>
                <a:gd name="connsiteY11" fmla="*/ 1094663 h 1095376"/>
                <a:gd name="connsiteX12" fmla="*/ 182547 w 1270953"/>
                <a:gd name="connsiteY12" fmla="*/ 1095376 h 1095376"/>
                <a:gd name="connsiteX13" fmla="*/ 7844 w 1270953"/>
                <a:gd name="connsiteY13" fmla="*/ 1052569 h 1095376"/>
                <a:gd name="connsiteX14" fmla="*/ 0 w 1270953"/>
                <a:gd name="connsiteY14" fmla="*/ 1039013 h 1095376"/>
                <a:gd name="connsiteX15" fmla="*/ 0 w 1270953"/>
                <a:gd name="connsiteY15" fmla="*/ 976942 h 1095376"/>
                <a:gd name="connsiteX16" fmla="*/ 14262 w 1270953"/>
                <a:gd name="connsiteY16" fmla="*/ 979082 h 1095376"/>
                <a:gd name="connsiteX17" fmla="*/ 29236 w 1270953"/>
                <a:gd name="connsiteY17" fmla="*/ 976229 h 1095376"/>
                <a:gd name="connsiteX18" fmla="*/ 31375 w 1270953"/>
                <a:gd name="connsiteY18" fmla="*/ 974802 h 1095376"/>
                <a:gd name="connsiteX19" fmla="*/ 31375 w 1270953"/>
                <a:gd name="connsiteY19" fmla="*/ 975515 h 1095376"/>
                <a:gd name="connsiteX20" fmla="*/ 31375 w 1270953"/>
                <a:gd name="connsiteY20" fmla="*/ 1029738 h 1095376"/>
                <a:gd name="connsiteX21" fmla="*/ 181834 w 1270953"/>
                <a:gd name="connsiteY21" fmla="*/ 1063984 h 1095376"/>
                <a:gd name="connsiteX22" fmla="*/ 181834 w 1270953"/>
                <a:gd name="connsiteY22" fmla="*/ 942696 h 1095376"/>
                <a:gd name="connsiteX23" fmla="*/ 188965 w 1270953"/>
                <a:gd name="connsiteY23" fmla="*/ 929854 h 1095376"/>
                <a:gd name="connsiteX24" fmla="*/ 201087 w 1270953"/>
                <a:gd name="connsiteY24" fmla="*/ 927713 h 1095376"/>
                <a:gd name="connsiteX25" fmla="*/ 262411 w 1270953"/>
                <a:gd name="connsiteY25" fmla="*/ 931281 h 1095376"/>
                <a:gd name="connsiteX26" fmla="*/ 325875 w 1270953"/>
                <a:gd name="connsiteY26" fmla="*/ 924146 h 1095376"/>
                <a:gd name="connsiteX27" fmla="*/ 330153 w 1270953"/>
                <a:gd name="connsiteY27" fmla="*/ 792156 h 1095376"/>
                <a:gd name="connsiteX28" fmla="*/ 335145 w 1270953"/>
                <a:gd name="connsiteY28" fmla="*/ 779314 h 1095376"/>
                <a:gd name="connsiteX29" fmla="*/ 347980 w 1270953"/>
                <a:gd name="connsiteY29" fmla="*/ 775033 h 1095376"/>
                <a:gd name="connsiteX30" fmla="*/ 397182 w 1270953"/>
                <a:gd name="connsiteY30" fmla="*/ 764332 h 1095376"/>
                <a:gd name="connsiteX31" fmla="*/ 379355 w 1270953"/>
                <a:gd name="connsiteY31" fmla="*/ 738647 h 1095376"/>
                <a:gd name="connsiteX32" fmla="*/ 342276 w 1270953"/>
                <a:gd name="connsiteY32" fmla="*/ 680857 h 1095376"/>
                <a:gd name="connsiteX33" fmla="*/ 337284 w 1270953"/>
                <a:gd name="connsiteY33" fmla="*/ 635196 h 1095376"/>
                <a:gd name="connsiteX34" fmla="*/ 366520 w 1270953"/>
                <a:gd name="connsiteY34" fmla="*/ 602377 h 1095376"/>
                <a:gd name="connsiteX35" fmla="*/ 367233 w 1270953"/>
                <a:gd name="connsiteY35" fmla="*/ 601663 h 1095376"/>
                <a:gd name="connsiteX36" fmla="*/ 995583 w 1270953"/>
                <a:gd name="connsiteY36" fmla="*/ 393700 h 1095376"/>
                <a:gd name="connsiteX37" fmla="*/ 1242658 w 1270953"/>
                <a:gd name="connsiteY37" fmla="*/ 535779 h 1095376"/>
                <a:gd name="connsiteX38" fmla="*/ 1109123 w 1270953"/>
                <a:gd name="connsiteY38" fmla="*/ 947738 h 1095376"/>
                <a:gd name="connsiteX39" fmla="*/ 1107695 w 1270953"/>
                <a:gd name="connsiteY39" fmla="*/ 947738 h 1095376"/>
                <a:gd name="connsiteX40" fmla="*/ 1125547 w 1270953"/>
                <a:gd name="connsiteY40" fmla="*/ 852781 h 1095376"/>
                <a:gd name="connsiteX41" fmla="*/ 1060565 w 1270953"/>
                <a:gd name="connsiteY41" fmla="*/ 735690 h 1095376"/>
                <a:gd name="connsiteX42" fmla="*/ 911321 w 1270953"/>
                <a:gd name="connsiteY42" fmla="*/ 670719 h 1095376"/>
                <a:gd name="connsiteX43" fmla="*/ 941313 w 1270953"/>
                <a:gd name="connsiteY43" fmla="*/ 700706 h 1095376"/>
                <a:gd name="connsiteX44" fmla="*/ 939171 w 1270953"/>
                <a:gd name="connsiteY44" fmla="*/ 707845 h 1095376"/>
                <a:gd name="connsiteX45" fmla="*/ 937742 w 1270953"/>
                <a:gd name="connsiteY45" fmla="*/ 707845 h 1095376"/>
                <a:gd name="connsiteX46" fmla="*/ 787784 w 1270953"/>
                <a:gd name="connsiteY46" fmla="*/ 592183 h 1095376"/>
                <a:gd name="connsiteX47" fmla="*/ 781357 w 1270953"/>
                <a:gd name="connsiteY47" fmla="*/ 582901 h 1095376"/>
                <a:gd name="connsiteX48" fmla="*/ 763505 w 1270953"/>
                <a:gd name="connsiteY48" fmla="*/ 553628 h 1095376"/>
                <a:gd name="connsiteX49" fmla="*/ 756364 w 1270953"/>
                <a:gd name="connsiteY49" fmla="*/ 525070 h 1095376"/>
                <a:gd name="connsiteX50" fmla="*/ 756364 w 1270953"/>
                <a:gd name="connsiteY50" fmla="*/ 520072 h 1095376"/>
                <a:gd name="connsiteX51" fmla="*/ 972733 w 1270953"/>
                <a:gd name="connsiteY51" fmla="*/ 394414 h 1095376"/>
                <a:gd name="connsiteX52" fmla="*/ 995583 w 1270953"/>
                <a:gd name="connsiteY52" fmla="*/ 393700 h 1095376"/>
                <a:gd name="connsiteX53" fmla="*/ 299002 w 1270953"/>
                <a:gd name="connsiteY53" fmla="*/ 0 h 1095376"/>
                <a:gd name="connsiteX54" fmla="*/ 551317 w 1270953"/>
                <a:gd name="connsiteY54" fmla="*/ 0 h 1095376"/>
                <a:gd name="connsiteX55" fmla="*/ 566997 w 1270953"/>
                <a:gd name="connsiteY55" fmla="*/ 3578 h 1095376"/>
                <a:gd name="connsiteX56" fmla="*/ 576263 w 1270953"/>
                <a:gd name="connsiteY56" fmla="*/ 9303 h 1095376"/>
                <a:gd name="connsiteX57" fmla="*/ 570561 w 1270953"/>
                <a:gd name="connsiteY57" fmla="*/ 11449 h 1095376"/>
                <a:gd name="connsiteX58" fmla="*/ 530647 w 1270953"/>
                <a:gd name="connsiteY58" fmla="*/ 74421 h 1095376"/>
                <a:gd name="connsiteX59" fmla="*/ 530647 w 1270953"/>
                <a:gd name="connsiteY59" fmla="*/ 234714 h 1095376"/>
                <a:gd name="connsiteX60" fmla="*/ 462222 w 1270953"/>
                <a:gd name="connsiteY60" fmla="*/ 234714 h 1095376"/>
                <a:gd name="connsiteX61" fmla="*/ 383107 w 1270953"/>
                <a:gd name="connsiteY61" fmla="*/ 319869 h 1095376"/>
                <a:gd name="connsiteX62" fmla="*/ 370990 w 1270953"/>
                <a:gd name="connsiteY62" fmla="*/ 327025 h 1095376"/>
                <a:gd name="connsiteX63" fmla="*/ 362437 w 1270953"/>
                <a:gd name="connsiteY63" fmla="*/ 319869 h 1095376"/>
                <a:gd name="connsiteX64" fmla="*/ 362437 w 1270953"/>
                <a:gd name="connsiteY64" fmla="*/ 234714 h 1095376"/>
                <a:gd name="connsiteX65" fmla="*/ 299002 w 1270953"/>
                <a:gd name="connsiteY65" fmla="*/ 234714 h 1095376"/>
                <a:gd name="connsiteX66" fmla="*/ 261938 w 1270953"/>
                <a:gd name="connsiteY66" fmla="*/ 197503 h 1095376"/>
                <a:gd name="connsiteX67" fmla="*/ 261938 w 1270953"/>
                <a:gd name="connsiteY67" fmla="*/ 37211 h 1095376"/>
                <a:gd name="connsiteX68" fmla="*/ 299002 w 1270953"/>
                <a:gd name="connsiteY68" fmla="*/ 0 h 109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70953" h="1095376">
                  <a:moveTo>
                    <a:pt x="367233" y="601663"/>
                  </a:moveTo>
                  <a:cubicBezTo>
                    <a:pt x="367946" y="608798"/>
                    <a:pt x="367946" y="617359"/>
                    <a:pt x="367946" y="625921"/>
                  </a:cubicBezTo>
                  <a:cubicBezTo>
                    <a:pt x="368659" y="640190"/>
                    <a:pt x="369372" y="663734"/>
                    <a:pt x="371512" y="669442"/>
                  </a:cubicBezTo>
                  <a:cubicBezTo>
                    <a:pt x="377216" y="683711"/>
                    <a:pt x="388625" y="703688"/>
                    <a:pt x="401461" y="716530"/>
                  </a:cubicBezTo>
                  <a:cubicBezTo>
                    <a:pt x="414296" y="730086"/>
                    <a:pt x="434975" y="757197"/>
                    <a:pt x="427131" y="775747"/>
                  </a:cubicBezTo>
                  <a:cubicBezTo>
                    <a:pt x="422140" y="787162"/>
                    <a:pt x="402887" y="806426"/>
                    <a:pt x="362955" y="807139"/>
                  </a:cubicBezTo>
                  <a:cubicBezTo>
                    <a:pt x="363668" y="819981"/>
                    <a:pt x="364381" y="837104"/>
                    <a:pt x="364381" y="855654"/>
                  </a:cubicBezTo>
                  <a:cubicBezTo>
                    <a:pt x="364381" y="920579"/>
                    <a:pt x="355824" y="937702"/>
                    <a:pt x="347980" y="946263"/>
                  </a:cubicBezTo>
                  <a:cubicBezTo>
                    <a:pt x="340136" y="954111"/>
                    <a:pt x="323736" y="963386"/>
                    <a:pt x="260985" y="962673"/>
                  </a:cubicBezTo>
                  <a:cubicBezTo>
                    <a:pt x="251002" y="962673"/>
                    <a:pt x="229610" y="961959"/>
                    <a:pt x="213209" y="960533"/>
                  </a:cubicBezTo>
                  <a:cubicBezTo>
                    <a:pt x="213209" y="960533"/>
                    <a:pt x="213209" y="960533"/>
                    <a:pt x="213209" y="1078967"/>
                  </a:cubicBezTo>
                  <a:cubicBezTo>
                    <a:pt x="213209" y="1087528"/>
                    <a:pt x="206792" y="1093949"/>
                    <a:pt x="198235" y="1094663"/>
                  </a:cubicBezTo>
                  <a:cubicBezTo>
                    <a:pt x="197522" y="1094663"/>
                    <a:pt x="191817" y="1095376"/>
                    <a:pt x="182547" y="1095376"/>
                  </a:cubicBezTo>
                  <a:cubicBezTo>
                    <a:pt x="149033" y="1095376"/>
                    <a:pt x="71308" y="1091095"/>
                    <a:pt x="7844" y="1052569"/>
                  </a:cubicBezTo>
                  <a:cubicBezTo>
                    <a:pt x="2853" y="1049715"/>
                    <a:pt x="0" y="1044721"/>
                    <a:pt x="0" y="1039013"/>
                  </a:cubicBezTo>
                  <a:cubicBezTo>
                    <a:pt x="0" y="1039013"/>
                    <a:pt x="0" y="1039013"/>
                    <a:pt x="0" y="976942"/>
                  </a:cubicBezTo>
                  <a:cubicBezTo>
                    <a:pt x="7131" y="979082"/>
                    <a:pt x="11409" y="979082"/>
                    <a:pt x="14262" y="979082"/>
                  </a:cubicBezTo>
                  <a:cubicBezTo>
                    <a:pt x="19966" y="979082"/>
                    <a:pt x="24958" y="978369"/>
                    <a:pt x="29236" y="976229"/>
                  </a:cubicBezTo>
                  <a:cubicBezTo>
                    <a:pt x="29949" y="975515"/>
                    <a:pt x="30662" y="975515"/>
                    <a:pt x="31375" y="974802"/>
                  </a:cubicBezTo>
                  <a:cubicBezTo>
                    <a:pt x="31375" y="974802"/>
                    <a:pt x="31375" y="975515"/>
                    <a:pt x="31375" y="975515"/>
                  </a:cubicBezTo>
                  <a:cubicBezTo>
                    <a:pt x="31375" y="975515"/>
                    <a:pt x="31375" y="975515"/>
                    <a:pt x="31375" y="1029738"/>
                  </a:cubicBezTo>
                  <a:cubicBezTo>
                    <a:pt x="86282" y="1059703"/>
                    <a:pt x="152598" y="1063984"/>
                    <a:pt x="181834" y="1063984"/>
                  </a:cubicBezTo>
                  <a:cubicBezTo>
                    <a:pt x="181834" y="1063984"/>
                    <a:pt x="181834" y="1063984"/>
                    <a:pt x="181834" y="942696"/>
                  </a:cubicBezTo>
                  <a:cubicBezTo>
                    <a:pt x="181834" y="937702"/>
                    <a:pt x="184686" y="932708"/>
                    <a:pt x="188965" y="929854"/>
                  </a:cubicBezTo>
                  <a:cubicBezTo>
                    <a:pt x="192530" y="927713"/>
                    <a:pt x="196809" y="927000"/>
                    <a:pt x="201087" y="927713"/>
                  </a:cubicBezTo>
                  <a:cubicBezTo>
                    <a:pt x="206079" y="928427"/>
                    <a:pt x="233175" y="930567"/>
                    <a:pt x="262411" y="931281"/>
                  </a:cubicBezTo>
                  <a:cubicBezTo>
                    <a:pt x="312327" y="931281"/>
                    <a:pt x="323736" y="925573"/>
                    <a:pt x="325875" y="924146"/>
                  </a:cubicBezTo>
                  <a:cubicBezTo>
                    <a:pt x="333719" y="912731"/>
                    <a:pt x="334432" y="846379"/>
                    <a:pt x="330153" y="792156"/>
                  </a:cubicBezTo>
                  <a:cubicBezTo>
                    <a:pt x="330153" y="787162"/>
                    <a:pt x="331580" y="782881"/>
                    <a:pt x="335145" y="779314"/>
                  </a:cubicBezTo>
                  <a:cubicBezTo>
                    <a:pt x="338710" y="776460"/>
                    <a:pt x="342989" y="774320"/>
                    <a:pt x="347980" y="775033"/>
                  </a:cubicBezTo>
                  <a:cubicBezTo>
                    <a:pt x="376503" y="778601"/>
                    <a:pt x="392191" y="770039"/>
                    <a:pt x="397182" y="764332"/>
                  </a:cubicBezTo>
                  <a:cubicBezTo>
                    <a:pt x="395043" y="759337"/>
                    <a:pt x="389339" y="749349"/>
                    <a:pt x="379355" y="738647"/>
                  </a:cubicBezTo>
                  <a:cubicBezTo>
                    <a:pt x="358676" y="718670"/>
                    <a:pt x="345841" y="689418"/>
                    <a:pt x="342276" y="680857"/>
                  </a:cubicBezTo>
                  <a:cubicBezTo>
                    <a:pt x="338710" y="672295"/>
                    <a:pt x="337997" y="657313"/>
                    <a:pt x="337284" y="635196"/>
                  </a:cubicBezTo>
                  <a:cubicBezTo>
                    <a:pt x="349406" y="623067"/>
                    <a:pt x="359389" y="612365"/>
                    <a:pt x="366520" y="602377"/>
                  </a:cubicBezTo>
                  <a:cubicBezTo>
                    <a:pt x="366520" y="602377"/>
                    <a:pt x="367233" y="601663"/>
                    <a:pt x="367233" y="601663"/>
                  </a:cubicBezTo>
                  <a:close/>
                  <a:moveTo>
                    <a:pt x="995583" y="393700"/>
                  </a:moveTo>
                  <a:cubicBezTo>
                    <a:pt x="1123405" y="393700"/>
                    <a:pt x="1206953" y="463669"/>
                    <a:pt x="1242658" y="535779"/>
                  </a:cubicBezTo>
                  <a:cubicBezTo>
                    <a:pt x="1346200" y="744972"/>
                    <a:pt x="1134116" y="947738"/>
                    <a:pt x="1109123" y="947738"/>
                  </a:cubicBezTo>
                  <a:cubicBezTo>
                    <a:pt x="1108409" y="947738"/>
                    <a:pt x="1107695" y="947738"/>
                    <a:pt x="1107695" y="947738"/>
                  </a:cubicBezTo>
                  <a:cubicBezTo>
                    <a:pt x="1092699" y="940598"/>
                    <a:pt x="1119835" y="902044"/>
                    <a:pt x="1125547" y="852781"/>
                  </a:cubicBezTo>
                  <a:cubicBezTo>
                    <a:pt x="1131260" y="802803"/>
                    <a:pt x="1104125" y="755681"/>
                    <a:pt x="1060565" y="735690"/>
                  </a:cubicBezTo>
                  <a:cubicBezTo>
                    <a:pt x="1027003" y="721411"/>
                    <a:pt x="970590" y="695708"/>
                    <a:pt x="911321" y="670719"/>
                  </a:cubicBezTo>
                  <a:cubicBezTo>
                    <a:pt x="917748" y="679287"/>
                    <a:pt x="927031" y="689282"/>
                    <a:pt x="941313" y="700706"/>
                  </a:cubicBezTo>
                  <a:cubicBezTo>
                    <a:pt x="944169" y="703562"/>
                    <a:pt x="942741" y="707845"/>
                    <a:pt x="939171" y="707845"/>
                  </a:cubicBezTo>
                  <a:cubicBezTo>
                    <a:pt x="938457" y="707845"/>
                    <a:pt x="937742" y="707845"/>
                    <a:pt x="937742" y="707845"/>
                  </a:cubicBezTo>
                  <a:cubicBezTo>
                    <a:pt x="894183" y="684285"/>
                    <a:pt x="818490" y="627167"/>
                    <a:pt x="787784" y="592183"/>
                  </a:cubicBezTo>
                  <a:cubicBezTo>
                    <a:pt x="785642" y="588613"/>
                    <a:pt x="783500" y="585757"/>
                    <a:pt x="781357" y="582901"/>
                  </a:cubicBezTo>
                  <a:cubicBezTo>
                    <a:pt x="773502" y="573619"/>
                    <a:pt x="767790" y="563624"/>
                    <a:pt x="763505" y="553628"/>
                  </a:cubicBezTo>
                  <a:cubicBezTo>
                    <a:pt x="759221" y="544347"/>
                    <a:pt x="757078" y="535065"/>
                    <a:pt x="756364" y="525070"/>
                  </a:cubicBezTo>
                  <a:cubicBezTo>
                    <a:pt x="756364" y="525070"/>
                    <a:pt x="756364" y="525070"/>
                    <a:pt x="756364" y="520072"/>
                  </a:cubicBezTo>
                  <a:cubicBezTo>
                    <a:pt x="755650" y="482946"/>
                    <a:pt x="812777" y="405837"/>
                    <a:pt x="972733" y="394414"/>
                  </a:cubicBezTo>
                  <a:cubicBezTo>
                    <a:pt x="980588" y="394414"/>
                    <a:pt x="987729" y="393700"/>
                    <a:pt x="995583" y="393700"/>
                  </a:cubicBezTo>
                  <a:close/>
                  <a:moveTo>
                    <a:pt x="299002" y="0"/>
                  </a:moveTo>
                  <a:cubicBezTo>
                    <a:pt x="551317" y="0"/>
                    <a:pt x="551317" y="0"/>
                    <a:pt x="551317" y="0"/>
                  </a:cubicBezTo>
                  <a:cubicBezTo>
                    <a:pt x="557019" y="0"/>
                    <a:pt x="562008" y="1431"/>
                    <a:pt x="566997" y="3578"/>
                  </a:cubicBezTo>
                  <a:cubicBezTo>
                    <a:pt x="569848" y="5009"/>
                    <a:pt x="573412" y="7156"/>
                    <a:pt x="576263" y="9303"/>
                  </a:cubicBezTo>
                  <a:cubicBezTo>
                    <a:pt x="574125" y="10018"/>
                    <a:pt x="571987" y="10734"/>
                    <a:pt x="570561" y="11449"/>
                  </a:cubicBezTo>
                  <a:cubicBezTo>
                    <a:pt x="545615" y="22183"/>
                    <a:pt x="530647" y="46513"/>
                    <a:pt x="530647" y="74421"/>
                  </a:cubicBezTo>
                  <a:cubicBezTo>
                    <a:pt x="530647" y="74421"/>
                    <a:pt x="530647" y="74421"/>
                    <a:pt x="530647" y="234714"/>
                  </a:cubicBezTo>
                  <a:cubicBezTo>
                    <a:pt x="462222" y="234714"/>
                    <a:pt x="462222" y="234714"/>
                    <a:pt x="462222" y="234714"/>
                  </a:cubicBezTo>
                  <a:cubicBezTo>
                    <a:pt x="430148" y="266915"/>
                    <a:pt x="393798" y="309135"/>
                    <a:pt x="383107" y="319869"/>
                  </a:cubicBezTo>
                  <a:cubicBezTo>
                    <a:pt x="378117" y="324878"/>
                    <a:pt x="373841" y="327025"/>
                    <a:pt x="370990" y="327025"/>
                  </a:cubicBezTo>
                  <a:cubicBezTo>
                    <a:pt x="364575" y="327025"/>
                    <a:pt x="362437" y="319869"/>
                    <a:pt x="362437" y="319869"/>
                  </a:cubicBezTo>
                  <a:cubicBezTo>
                    <a:pt x="362437" y="234714"/>
                    <a:pt x="362437" y="234714"/>
                    <a:pt x="362437" y="234714"/>
                  </a:cubicBezTo>
                  <a:cubicBezTo>
                    <a:pt x="299002" y="234714"/>
                    <a:pt x="299002" y="234714"/>
                    <a:pt x="299002" y="234714"/>
                  </a:cubicBezTo>
                  <a:cubicBezTo>
                    <a:pt x="278332" y="234714"/>
                    <a:pt x="261938" y="218255"/>
                    <a:pt x="261938" y="197503"/>
                  </a:cubicBezTo>
                  <a:cubicBezTo>
                    <a:pt x="261938" y="37211"/>
                    <a:pt x="261938" y="37211"/>
                    <a:pt x="261938" y="37211"/>
                  </a:cubicBezTo>
                  <a:cubicBezTo>
                    <a:pt x="261938" y="16458"/>
                    <a:pt x="278332" y="0"/>
                    <a:pt x="299002"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sp>
        <p:nvSpPr>
          <p:cNvPr id="58" name="Oval 57">
            <a:extLst>
              <a:ext uri="{FF2B5EF4-FFF2-40B4-BE49-F238E27FC236}">
                <a16:creationId xmlns:a16="http://schemas.microsoft.com/office/drawing/2014/main" id="{6AA87E8D-3A41-3795-8CAF-68EFC2283F52}"/>
              </a:ext>
            </a:extLst>
          </p:cNvPr>
          <p:cNvSpPr/>
          <p:nvPr>
            <p:custDataLst>
              <p:tags r:id="rId9"/>
            </p:custDataLst>
          </p:nvPr>
        </p:nvSpPr>
        <p:spPr>
          <a:xfrm>
            <a:off x="5401071" y="1368605"/>
            <a:ext cx="1389859" cy="1388168"/>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92" name="Graphic 91">
            <a:extLst>
              <a:ext uri="{FF2B5EF4-FFF2-40B4-BE49-F238E27FC236}">
                <a16:creationId xmlns:a16="http://schemas.microsoft.com/office/drawing/2014/main" id="{ADB808C1-4E6C-78B1-AEDC-DD0C2AB03C8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496226" y="1463922"/>
            <a:ext cx="1199549" cy="1197533"/>
          </a:xfrm>
          <a:prstGeom prst="rect">
            <a:avLst/>
          </a:prstGeom>
        </p:spPr>
      </p:pic>
      <p:sp>
        <p:nvSpPr>
          <p:cNvPr id="67" name="Oval 66">
            <a:extLst>
              <a:ext uri="{FF2B5EF4-FFF2-40B4-BE49-F238E27FC236}">
                <a16:creationId xmlns:a16="http://schemas.microsoft.com/office/drawing/2014/main" id="{11DF90C0-7E27-6644-2A23-8EF5B2DDCAB1}"/>
              </a:ext>
            </a:extLst>
          </p:cNvPr>
          <p:cNvSpPr/>
          <p:nvPr>
            <p:custDataLst>
              <p:tags r:id="rId10"/>
            </p:custDataLst>
          </p:nvPr>
        </p:nvSpPr>
        <p:spPr>
          <a:xfrm>
            <a:off x="1567889" y="1368605"/>
            <a:ext cx="1389859" cy="1388168"/>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94" name="Graphic 93">
            <a:extLst>
              <a:ext uri="{FF2B5EF4-FFF2-40B4-BE49-F238E27FC236}">
                <a16:creationId xmlns:a16="http://schemas.microsoft.com/office/drawing/2014/main" id="{BE918F09-76E3-7C43-0F26-CE8F3F3B6BE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635672" y="1435544"/>
            <a:ext cx="1254291" cy="1254291"/>
          </a:xfrm>
          <a:prstGeom prst="rect">
            <a:avLst/>
          </a:prstGeom>
        </p:spPr>
      </p:pic>
      <p:sp>
        <p:nvSpPr>
          <p:cNvPr id="11" name="Freeform: Shape 10">
            <a:extLst>
              <a:ext uri="{FF2B5EF4-FFF2-40B4-BE49-F238E27FC236}">
                <a16:creationId xmlns:a16="http://schemas.microsoft.com/office/drawing/2014/main" id="{B5B695AD-B071-4F46-A029-858B2668B40C}"/>
              </a:ext>
            </a:extLst>
          </p:cNvPr>
          <p:cNvSpPr/>
          <p:nvPr/>
        </p:nvSpPr>
        <p:spPr>
          <a:xfrm>
            <a:off x="8398341" y="4759934"/>
            <a:ext cx="3061682" cy="1161467"/>
          </a:xfrm>
          <a:custGeom>
            <a:avLst/>
            <a:gdLst>
              <a:gd name="connsiteX0" fmla="*/ 1696331 w 3392661"/>
              <a:gd name="connsiteY0" fmla="*/ 0 h 1161467"/>
              <a:gd name="connsiteX1" fmla="*/ 1830256 w 3392661"/>
              <a:gd name="connsiteY1" fmla="*/ 205633 h 1161467"/>
              <a:gd name="connsiteX2" fmla="*/ 3320658 w 3392661"/>
              <a:gd name="connsiteY2" fmla="*/ 205633 h 1161467"/>
              <a:gd name="connsiteX3" fmla="*/ 3392661 w 3392661"/>
              <a:gd name="connsiteY3" fmla="*/ 277636 h 1161467"/>
              <a:gd name="connsiteX4" fmla="*/ 3392661 w 3392661"/>
              <a:gd name="connsiteY4" fmla="*/ 1089464 h 1161467"/>
              <a:gd name="connsiteX5" fmla="*/ 3320658 w 3392661"/>
              <a:gd name="connsiteY5" fmla="*/ 1161467 h 1161467"/>
              <a:gd name="connsiteX6" fmla="*/ 72003 w 3392661"/>
              <a:gd name="connsiteY6" fmla="*/ 1161467 h 1161467"/>
              <a:gd name="connsiteX7" fmla="*/ 0 w 3392661"/>
              <a:gd name="connsiteY7" fmla="*/ 1089464 h 1161467"/>
              <a:gd name="connsiteX8" fmla="*/ 0 w 3392661"/>
              <a:gd name="connsiteY8" fmla="*/ 277636 h 1161467"/>
              <a:gd name="connsiteX9" fmla="*/ 72003 w 3392661"/>
              <a:gd name="connsiteY9" fmla="*/ 205633 h 1161467"/>
              <a:gd name="connsiteX10" fmla="*/ 1562406 w 3392661"/>
              <a:gd name="connsiteY10" fmla="*/ 205633 h 116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2661" h="1161467">
                <a:moveTo>
                  <a:pt x="1696331" y="0"/>
                </a:moveTo>
                <a:lnTo>
                  <a:pt x="1830256" y="205633"/>
                </a:lnTo>
                <a:lnTo>
                  <a:pt x="3320658" y="205633"/>
                </a:lnTo>
                <a:cubicBezTo>
                  <a:pt x="3360424" y="205633"/>
                  <a:pt x="3392661" y="237870"/>
                  <a:pt x="3392661" y="277636"/>
                </a:cubicBezTo>
                <a:lnTo>
                  <a:pt x="3392661" y="1089464"/>
                </a:lnTo>
                <a:cubicBezTo>
                  <a:pt x="3392661" y="1129230"/>
                  <a:pt x="3360424" y="1161467"/>
                  <a:pt x="3320658" y="1161467"/>
                </a:cubicBezTo>
                <a:lnTo>
                  <a:pt x="72003" y="1161467"/>
                </a:lnTo>
                <a:cubicBezTo>
                  <a:pt x="32237" y="1161467"/>
                  <a:pt x="0" y="1129230"/>
                  <a:pt x="0" y="1089464"/>
                </a:cubicBezTo>
                <a:lnTo>
                  <a:pt x="0" y="277636"/>
                </a:lnTo>
                <a:cubicBezTo>
                  <a:pt x="0" y="237870"/>
                  <a:pt x="32237" y="205633"/>
                  <a:pt x="72003" y="205633"/>
                </a:cubicBezTo>
                <a:lnTo>
                  <a:pt x="1562406" y="205633"/>
                </a:lnTo>
                <a:close/>
              </a:path>
            </a:pathLst>
          </a:custGeom>
          <a:solidFill>
            <a:srgbClr val="FFD18D"/>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en-US">
              <a:latin typeface="BIZ UDPゴシック" panose="020B0400000000000000" pitchFamily="50" charset="-128"/>
              <a:ea typeface="BIZ UDPゴシック" panose="020B0400000000000000" pitchFamily="50" charset="-128"/>
            </a:endParaRPr>
          </a:p>
        </p:txBody>
      </p:sp>
      <p:sp>
        <p:nvSpPr>
          <p:cNvPr id="79" name="Textfeld 1">
            <a:extLst>
              <a:ext uri="{FF2B5EF4-FFF2-40B4-BE49-F238E27FC236}">
                <a16:creationId xmlns:a16="http://schemas.microsoft.com/office/drawing/2014/main" id="{60FB2C89-7BB0-2B03-1703-442E655D6EFF}"/>
              </a:ext>
            </a:extLst>
          </p:cNvPr>
          <p:cNvSpPr txBox="1"/>
          <p:nvPr>
            <p:custDataLst>
              <p:tags r:id="rId11"/>
            </p:custDataLst>
          </p:nvPr>
        </p:nvSpPr>
        <p:spPr>
          <a:xfrm>
            <a:off x="8467131" y="4965567"/>
            <a:ext cx="2924099" cy="955834"/>
          </a:xfrm>
          <a:prstGeom prst="roundRect">
            <a:avLst>
              <a:gd name="adj" fmla="val 7533"/>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square" lIns="0" tIns="0" rIns="0" bIns="0" rtlCol="0" anchor="ctr">
            <a:noAutofit/>
          </a:bodyPr>
          <a:lstStyle>
            <a:defPPr>
              <a:defRPr lang="en-US"/>
            </a:defPPr>
            <a:lvl1pPr defTabSz="914385">
              <a:lnSpc>
                <a:spcPct val="120000"/>
              </a:lnSpc>
              <a:spcBef>
                <a:spcPts val="1200"/>
              </a:spcBef>
              <a:defRPr kumimoji="1" sz="2000" spc="33">
                <a:solidFill>
                  <a:srgbClr val="3C3C3C"/>
                </a:solidFill>
                <a:latin typeface="BIZ UDPゴシック" panose="020B0400000000000000" pitchFamily="50" charset="-128"/>
                <a:ea typeface="BIZ UDPゴシック" panose="020B0400000000000000" pitchFamily="50" charset="-128"/>
              </a:defRPr>
            </a:lvl1pPr>
          </a:lstStyle>
          <a:p>
            <a:pPr algn="ctr"/>
            <a:r>
              <a:rPr lang="en-US" altLang="ja-JP" sz="1700" dirty="0">
                <a:sym typeface="BIZ UDPゴシック" panose="020B0400000000000000" pitchFamily="50" charset="-128"/>
              </a:rPr>
              <a:t>ICT</a:t>
            </a:r>
            <a:r>
              <a:rPr lang="ja-JP" altLang="en-US" sz="1700" dirty="0">
                <a:sym typeface="BIZ UDPゴシック" panose="020B0400000000000000" pitchFamily="50" charset="-128"/>
              </a:rPr>
              <a:t>リテラシーチェックテスト</a:t>
            </a:r>
            <a:br>
              <a:rPr lang="en-US" altLang="ja-JP" sz="1700" dirty="0">
                <a:sym typeface="BIZ UDPゴシック" panose="020B0400000000000000" pitchFamily="50" charset="-128"/>
              </a:rPr>
            </a:br>
            <a:r>
              <a:rPr lang="ja-JP" altLang="en-US" sz="1700" dirty="0">
                <a:sym typeface="BIZ UDPゴシック" panose="020B0400000000000000" pitchFamily="50" charset="-128"/>
              </a:rPr>
              <a:t>も活用しよう</a:t>
            </a:r>
          </a:p>
        </p:txBody>
      </p:sp>
      <p:sp>
        <p:nvSpPr>
          <p:cNvPr id="2" name="Textfeld 1">
            <a:extLst>
              <a:ext uri="{FF2B5EF4-FFF2-40B4-BE49-F238E27FC236}">
                <a16:creationId xmlns:a16="http://schemas.microsoft.com/office/drawing/2014/main" id="{0BB373B3-80E2-D46F-12C8-CBF326E3A90E}"/>
              </a:ext>
            </a:extLst>
          </p:cNvPr>
          <p:cNvSpPr txBox="1"/>
          <p:nvPr>
            <p:custDataLst>
              <p:tags r:id="rId12"/>
            </p:custDataLst>
          </p:nvPr>
        </p:nvSpPr>
        <p:spPr>
          <a:xfrm>
            <a:off x="566487" y="2909538"/>
            <a:ext cx="3392661" cy="556868"/>
          </a:xfrm>
          <a:prstGeom prst="roundRect">
            <a:avLst>
              <a:gd name="adj" fmla="val 2122"/>
            </a:avLst>
          </a:prstGeom>
          <a:noFill/>
          <a:extLst>
            <a:ext uri="{909E8E84-426E-40DD-AFC4-6F175D3DCCD1}">
              <a14:hiddenFill xmlns:a14="http://schemas.microsoft.com/office/drawing/2010/main">
                <a:solidFill>
                  <a:srgbClr val="FF862C"/>
                </a:solidFill>
              </a14:hiddenFill>
            </a:ext>
          </a:extLst>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400" b="1" dirty="0">
                <a:solidFill>
                  <a:srgbClr val="FF862C"/>
                </a:solidFill>
                <a:sym typeface="BIZ UDPゴシック" panose="020B0400000000000000" pitchFamily="50" charset="-128"/>
              </a:rPr>
              <a:t>デジタル空間の特徴</a:t>
            </a:r>
          </a:p>
        </p:txBody>
      </p:sp>
      <p:sp>
        <p:nvSpPr>
          <p:cNvPr id="3" name="Textfeld 1">
            <a:extLst>
              <a:ext uri="{FF2B5EF4-FFF2-40B4-BE49-F238E27FC236}">
                <a16:creationId xmlns:a16="http://schemas.microsoft.com/office/drawing/2014/main" id="{A5C6A652-B6A8-716B-CCA5-69A2CD96F24F}"/>
              </a:ext>
            </a:extLst>
          </p:cNvPr>
          <p:cNvSpPr txBox="1"/>
          <p:nvPr>
            <p:custDataLst>
              <p:tags r:id="rId13"/>
            </p:custDataLst>
          </p:nvPr>
        </p:nvSpPr>
        <p:spPr>
          <a:xfrm>
            <a:off x="4399670" y="2909538"/>
            <a:ext cx="3392661" cy="556868"/>
          </a:xfrm>
          <a:prstGeom prst="roundRect">
            <a:avLst>
              <a:gd name="adj" fmla="val 2122"/>
            </a:avLst>
          </a:prstGeom>
          <a:noFill/>
          <a:extLst>
            <a:ext uri="{909E8E84-426E-40DD-AFC4-6F175D3DCCD1}">
              <a14:hiddenFill xmlns:a14="http://schemas.microsoft.com/office/drawing/2010/main">
                <a:solidFill>
                  <a:srgbClr val="FF862C"/>
                </a:solidFill>
              </a14:hiddenFill>
            </a:ext>
          </a:extLst>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400" b="1" dirty="0">
                <a:solidFill>
                  <a:srgbClr val="FF862C"/>
                </a:solidFill>
                <a:sym typeface="BIZ UDPゴシック" panose="020B0400000000000000" pitchFamily="50" charset="-128"/>
              </a:rPr>
              <a:t>身近なテーマ</a:t>
            </a:r>
          </a:p>
        </p:txBody>
      </p:sp>
      <p:sp>
        <p:nvSpPr>
          <p:cNvPr id="5" name="Textfeld 1">
            <a:extLst>
              <a:ext uri="{FF2B5EF4-FFF2-40B4-BE49-F238E27FC236}">
                <a16:creationId xmlns:a16="http://schemas.microsoft.com/office/drawing/2014/main" id="{179FAC7C-67D7-9DCD-8512-55A3C4AC2A39}"/>
              </a:ext>
            </a:extLst>
          </p:cNvPr>
          <p:cNvSpPr txBox="1"/>
          <p:nvPr>
            <p:custDataLst>
              <p:tags r:id="rId14"/>
            </p:custDataLst>
          </p:nvPr>
        </p:nvSpPr>
        <p:spPr>
          <a:xfrm>
            <a:off x="8232852" y="2909538"/>
            <a:ext cx="3392661" cy="556868"/>
          </a:xfrm>
          <a:prstGeom prst="roundRect">
            <a:avLst>
              <a:gd name="adj" fmla="val 2122"/>
            </a:avLst>
          </a:prstGeom>
          <a:noFill/>
          <a:extLst>
            <a:ext uri="{909E8E84-426E-40DD-AFC4-6F175D3DCCD1}">
              <a14:hiddenFill xmlns:a14="http://schemas.microsoft.com/office/drawing/2010/main">
                <a:solidFill>
                  <a:srgbClr val="FF862C"/>
                </a:solidFill>
              </a14:hiddenFill>
            </a:ext>
          </a:extLst>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400" b="1" dirty="0">
                <a:solidFill>
                  <a:srgbClr val="FF862C"/>
                </a:solidFill>
                <a:sym typeface="BIZ UDPゴシック" panose="020B0400000000000000" pitchFamily="50" charset="-128"/>
              </a:rPr>
              <a:t>対話型の講義</a:t>
            </a:r>
          </a:p>
        </p:txBody>
      </p:sp>
      <p:cxnSp>
        <p:nvCxnSpPr>
          <p:cNvPr id="9" name="Straight Connector 8">
            <a:extLst>
              <a:ext uri="{FF2B5EF4-FFF2-40B4-BE49-F238E27FC236}">
                <a16:creationId xmlns:a16="http://schemas.microsoft.com/office/drawing/2014/main" id="{4E329A58-22E5-828C-83C6-878F5A90AE83}"/>
              </a:ext>
            </a:extLst>
          </p:cNvPr>
          <p:cNvCxnSpPr/>
          <p:nvPr/>
        </p:nvCxnSpPr>
        <p:spPr>
          <a:xfrm>
            <a:off x="8398342" y="3466406"/>
            <a:ext cx="3061682" cy="0"/>
          </a:xfrm>
          <a:prstGeom prst="line">
            <a:avLst/>
          </a:prstGeom>
          <a:ln w="28575">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8EF672-BF78-89AF-CB03-B716A1F15934}"/>
              </a:ext>
            </a:extLst>
          </p:cNvPr>
          <p:cNvCxnSpPr/>
          <p:nvPr/>
        </p:nvCxnSpPr>
        <p:spPr>
          <a:xfrm>
            <a:off x="4565160" y="3466406"/>
            <a:ext cx="3061682" cy="0"/>
          </a:xfrm>
          <a:prstGeom prst="line">
            <a:avLst/>
          </a:prstGeom>
          <a:ln w="28575">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58BE5C-21E7-65EE-14EB-B055519DC309}"/>
              </a:ext>
            </a:extLst>
          </p:cNvPr>
          <p:cNvCxnSpPr/>
          <p:nvPr/>
        </p:nvCxnSpPr>
        <p:spPr>
          <a:xfrm>
            <a:off x="731977" y="3466406"/>
            <a:ext cx="3061682" cy="0"/>
          </a:xfrm>
          <a:prstGeom prst="line">
            <a:avLst/>
          </a:prstGeom>
          <a:ln w="28575">
            <a:solidFill>
              <a:srgbClr val="FF86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514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818157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P71)</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遠くの人と共同で作業ができるサービスもあります。</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ファイル共有サービスは、文章や写真などのファイルをオンライン上に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保存することができます。また保存したファイルの</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URL</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を共有することで、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異なる場所にいながら、ほかの人と同時にファイルを閲覧したり、</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編集したりできるサービスもあります。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オンライン会議サービスでは、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Web</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サイトやファイルを共有しながら、</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本当に一緒の空間にいるように、オンラインで話すことができます。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59536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180D4E37-3A31-4547-B531-994E846C03C1}"/>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42104940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50994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P72)</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80</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デジタルコンテンツの作成・編集ができるサービスを紹介します。</a:t>
            </a:r>
            <a:endPar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文章作成ソフトでは、キーボードで入力した文書のデータを、電子的に保存できます。文書の間に写真やイラストを入れたり、文書を印刷して配布することも可能です。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また画像編集ソフトでは、撮った写真の色を調整して、例えばくもりの日でも明るい写真にすることができたり、写りこんでしまった人や物を画像から削除することができるサービスもあります。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デジタル技術の進化により、文章や絵、音楽など自分を表現するサービスは日々増え続けています。うまく活用することで、新しい知識やコンテンツを</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作ることができるようになります。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370962"/>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8F63D9D7-8472-4022-98A8-46A20E924A61}"/>
              </a:ext>
            </a:extLst>
          </p:cNvPr>
          <p:cNvPicPr>
            <a:picLocks noChangeAspect="1"/>
          </p:cNvPicPr>
          <p:nvPr/>
        </p:nvPicPr>
        <p:blipFill rotWithShape="1">
          <a:blip r:embed="rId6"/>
          <a:srcRect l="602" t="541" r="602"/>
          <a:stretch/>
        </p:blipFill>
        <p:spPr>
          <a:xfrm>
            <a:off x="623846"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Tree>
    <p:extLst>
      <p:ext uri="{BB962C8B-B14F-4D97-AF65-F5344CB8AC3E}">
        <p14:creationId xmlns:p14="http://schemas.microsoft.com/office/powerpoint/2010/main" val="8302363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818024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07416193-22B1-4F87-8FAA-1C495DB9380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P73)</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81</a:t>
            </a:fld>
            <a:endParaRPr lang="ja-JP" altLang="en-US"/>
          </a:p>
        </p:txBody>
      </p:sp>
      <p:pic>
        <p:nvPicPr>
          <p:cNvPr id="14" name="Picture 13">
            <a:extLst>
              <a:ext uri="{FF2B5EF4-FFF2-40B4-BE49-F238E27FC236}">
                <a16:creationId xmlns:a16="http://schemas.microsoft.com/office/drawing/2014/main" id="{4A3AF1B0-756C-4EF2-8DEB-1ED213217933}"/>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7A2D5DBF-086D-11E2-4D0D-075744C7B37F}"/>
              </a:ext>
            </a:extLst>
          </p:cNvPr>
          <p:cNvSpPr txBox="1"/>
          <p:nvPr/>
        </p:nvSpPr>
        <p:spPr>
          <a:xfrm>
            <a:off x="5576552" y="1231714"/>
            <a:ext cx="6278451" cy="3580660"/>
          </a:xfrm>
          <a:prstGeom prst="rect">
            <a:avLst/>
          </a:prstGeom>
          <a:noFill/>
          <a:extLst>
            <a:ext uri="{909E8E84-426E-40DD-AFC4-6F175D3DCCD1}">
              <a14:hiddenFill xmlns:a14="http://schemas.microsoft.com/office/drawing/2010/main">
                <a:solidFill>
                  <a:srgbClr val="C9E7CA"/>
                </a:solidFill>
              </a14:hiddenFill>
            </a:ext>
          </a:extLst>
        </p:spPr>
        <p:txBody>
          <a:bodyPr wrap="square" lIns="0" tIns="0" rIns="0" bIns="0" rtlCol="0">
            <a:spAutoFit/>
          </a:bodyPr>
          <a:lstStyle>
            <a:defPPr>
              <a:defRPr lang="en-US"/>
            </a:defPPr>
            <a:lvl1pPr>
              <a:lnSpc>
                <a:spcPct val="120000"/>
              </a:lnSpc>
              <a:defRPr kumimoji="1" sz="1600" spc="100">
                <a:latin typeface="BIZ UDPゴシック" panose="020B0400000000000000" pitchFamily="50" charset="-128"/>
                <a:ea typeface="BIZ UDPゴシック" panose="020B0400000000000000" pitchFamily="50" charset="-128"/>
              </a:defRPr>
            </a:lvl1pPr>
          </a:lstStyle>
          <a:p>
            <a:r>
              <a:rPr lang="ja-JP" altLang="en-US" sz="1400" dirty="0">
                <a:sym typeface="BIZ UDPゴシック" panose="020B0400000000000000" pitchFamily="50" charset="-128"/>
              </a:rPr>
              <a:t>次に、「地球に優しくデジタル技術を使うためのコラム」を紹介します。</a:t>
            </a:r>
          </a:p>
          <a:p>
            <a:endParaRPr lang="en-US" altLang="ja-JP" sz="1400" dirty="0">
              <a:sym typeface="BIZ UDPゴシック" panose="020B0400000000000000" pitchFamily="50" charset="-128"/>
            </a:endParaRPr>
          </a:p>
          <a:p>
            <a:r>
              <a:rPr lang="ja-JP" altLang="en-US" sz="1400" dirty="0">
                <a:sym typeface="BIZ UDPゴシック" panose="020B0400000000000000" pitchFamily="50" charset="-128"/>
              </a:rPr>
              <a:t>例えば、電力や環境に配慮したスマホやタブレットの使い方として、</a:t>
            </a:r>
          </a:p>
          <a:p>
            <a:r>
              <a:rPr lang="ja-JP" altLang="en-US" sz="1400" dirty="0">
                <a:sym typeface="BIZ UDPゴシック" panose="020B0400000000000000" pitchFamily="50" charset="-128"/>
              </a:rPr>
              <a:t>使用していないアプリを閉じることで、無駄な電力消費を減らすことが</a:t>
            </a:r>
            <a:br>
              <a:rPr lang="en-US" altLang="ja-JP" sz="1400" dirty="0">
                <a:sym typeface="BIZ UDPゴシック" panose="020B0400000000000000" pitchFamily="50" charset="-128"/>
              </a:rPr>
            </a:br>
            <a:r>
              <a:rPr lang="ja-JP" altLang="en-US" sz="1400" dirty="0">
                <a:sym typeface="BIZ UDPゴシック" panose="020B0400000000000000" pitchFamily="50" charset="-128"/>
              </a:rPr>
              <a:t>できます。</a:t>
            </a:r>
            <a:endParaRPr lang="en-US" altLang="ja-JP" sz="1400" dirty="0">
              <a:sym typeface="BIZ UDPゴシック" panose="020B0400000000000000" pitchFamily="50" charset="-128"/>
            </a:endParaRPr>
          </a:p>
          <a:p>
            <a:br>
              <a:rPr lang="en-US" altLang="ja-JP" sz="1400" dirty="0">
                <a:sym typeface="BIZ UDPゴシック" panose="020B0400000000000000" pitchFamily="50" charset="-128"/>
              </a:rPr>
            </a:br>
            <a:r>
              <a:rPr lang="ja-JP" altLang="en-US" sz="1400" dirty="0">
                <a:sym typeface="BIZ UDPゴシック" panose="020B0400000000000000" pitchFamily="50" charset="-128"/>
              </a:rPr>
              <a:t>また、ネットワーク検索は消費電力が大きいため、接続先が見つからない</a:t>
            </a:r>
            <a:br>
              <a:rPr lang="en-US" altLang="ja-JP" sz="1400" dirty="0">
                <a:sym typeface="BIZ UDPゴシック" panose="020B0400000000000000" pitchFamily="50" charset="-128"/>
              </a:rPr>
            </a:br>
            <a:r>
              <a:rPr lang="ja-JP" altLang="en-US" sz="1400" dirty="0">
                <a:sym typeface="BIZ UDPゴシック" panose="020B0400000000000000" pitchFamily="50" charset="-128"/>
              </a:rPr>
              <a:t>場合、</a:t>
            </a:r>
            <a:r>
              <a:rPr lang="en-US" altLang="ja-JP" sz="1400" dirty="0">
                <a:sym typeface="BIZ UDPゴシック" panose="020B0400000000000000" pitchFamily="50" charset="-128"/>
              </a:rPr>
              <a:t>Wi-Fi</a:t>
            </a:r>
            <a:r>
              <a:rPr lang="ja-JP" altLang="en-US" sz="1400" dirty="0">
                <a:sym typeface="BIZ UDPゴシック" panose="020B0400000000000000" pitchFamily="50" charset="-128"/>
              </a:rPr>
              <a:t>をオフにして電力を節約することができます。</a:t>
            </a:r>
            <a:br>
              <a:rPr lang="en-US" altLang="ja-JP" sz="1400" dirty="0">
                <a:sym typeface="BIZ UDPゴシック" panose="020B0400000000000000" pitchFamily="50" charset="-128"/>
              </a:rPr>
            </a:br>
            <a:r>
              <a:rPr lang="ja-JP" altLang="en-US" sz="1400" dirty="0">
                <a:sym typeface="BIZ UDPゴシック" panose="020B0400000000000000" pitchFamily="50" charset="-128"/>
              </a:rPr>
              <a:t>使用しない時には省電力モードや低電力モードをオンにしてみましょう。</a:t>
            </a:r>
            <a:br>
              <a:rPr lang="ja-JP" altLang="en-US" sz="1400" dirty="0">
                <a:sym typeface="BIZ UDPゴシック" panose="020B0400000000000000" pitchFamily="50" charset="-128"/>
              </a:rPr>
            </a:br>
            <a:endParaRPr lang="en-US" altLang="ja-JP" sz="1400" dirty="0">
              <a:sym typeface="BIZ UDPゴシック" panose="020B0400000000000000" pitchFamily="50" charset="-128"/>
            </a:endParaRPr>
          </a:p>
          <a:p>
            <a:r>
              <a:rPr lang="ja-JP" altLang="en-US" sz="1400" dirty="0">
                <a:sym typeface="BIZ UDPゴシック" panose="020B0400000000000000" pitchFamily="50" charset="-128"/>
              </a:rPr>
              <a:t>また、バッテリーの寿命を長持ちさせるために、充電が</a:t>
            </a:r>
            <a:r>
              <a:rPr lang="en-US" altLang="ja-JP" sz="1400" dirty="0">
                <a:sym typeface="BIZ UDPゴシック" panose="020B0400000000000000" pitchFamily="50" charset="-128"/>
              </a:rPr>
              <a:t>100%</a:t>
            </a:r>
            <a:r>
              <a:rPr lang="ja-JP" altLang="en-US" sz="1400" dirty="0">
                <a:sym typeface="BIZ UDPゴシック" panose="020B0400000000000000" pitchFamily="50" charset="-128"/>
              </a:rPr>
              <a:t>になる前に、</a:t>
            </a:r>
            <a:r>
              <a:rPr lang="en-US" altLang="ja-JP" sz="1400" dirty="0">
                <a:sym typeface="BIZ UDPゴシック" panose="020B0400000000000000" pitchFamily="50" charset="-128"/>
              </a:rPr>
              <a:t>80%</a:t>
            </a:r>
            <a:r>
              <a:rPr lang="ja-JP" altLang="en-US" sz="1400" dirty="0">
                <a:sym typeface="BIZ UDPゴシック" panose="020B0400000000000000" pitchFamily="50" charset="-128"/>
              </a:rPr>
              <a:t>くらいで充電を終わらせるのが良いと言われています。</a:t>
            </a:r>
            <a:br>
              <a:rPr lang="en-US" altLang="ja-JP" sz="1400" dirty="0">
                <a:sym typeface="BIZ UDPゴシック" panose="020B0400000000000000" pitchFamily="50" charset="-128"/>
              </a:rPr>
            </a:br>
            <a:r>
              <a:rPr lang="ja-JP" altLang="en-US" sz="1400" dirty="0">
                <a:sym typeface="BIZ UDPゴシック" panose="020B0400000000000000" pitchFamily="50" charset="-128"/>
              </a:rPr>
              <a:t>本コラムでは、使わないアプリの閉じ方などを紹介しているので、</a:t>
            </a:r>
            <a:br>
              <a:rPr lang="en-US" altLang="ja-JP" sz="1400" dirty="0">
                <a:sym typeface="BIZ UDPゴシック" panose="020B0400000000000000" pitchFamily="50" charset="-128"/>
              </a:rPr>
            </a:br>
            <a:r>
              <a:rPr lang="ja-JP" altLang="en-US" sz="1400" dirty="0">
                <a:sym typeface="BIZ UDPゴシック" panose="020B0400000000000000" pitchFamily="50" charset="-128"/>
              </a:rPr>
              <a:t>ぜひ参考にしてみましょう。</a:t>
            </a:r>
          </a:p>
        </p:txBody>
      </p:sp>
      <p:sp>
        <p:nvSpPr>
          <p:cNvPr id="8" name="Rectangle: Rounded Corners 1">
            <a:extLst>
              <a:ext uri="{FF2B5EF4-FFF2-40B4-BE49-F238E27FC236}">
                <a16:creationId xmlns:a16="http://schemas.microsoft.com/office/drawing/2014/main" id="{1FB46872-B59C-5C92-8B7A-957883E52450}"/>
              </a:ext>
            </a:extLst>
          </p:cNvPr>
          <p:cNvSpPr/>
          <p:nvPr/>
        </p:nvSpPr>
        <p:spPr>
          <a:xfrm>
            <a:off x="5576552" y="4856334"/>
            <a:ext cx="1123950" cy="265545"/>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B5C012AC-3F3A-4935-A428-C960B63454DE}"/>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BE5F652D-0B17-4B22-A7AA-F2C720C01D73}"/>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21875406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65303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23">
            <a:extLst>
              <a:ext uri="{FF2B5EF4-FFF2-40B4-BE49-F238E27FC236}">
                <a16:creationId xmlns:a16="http://schemas.microsoft.com/office/drawing/2014/main" id="{36A53380-B2A0-4A31-8357-E8A5725F3F79}"/>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P74)</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82</a:t>
            </a:fld>
            <a:endParaRPr lang="ja-JP" altLang="en-US"/>
          </a:p>
        </p:txBody>
      </p:sp>
      <p:pic>
        <p:nvPicPr>
          <p:cNvPr id="13" name="Picture 12">
            <a:extLst>
              <a:ext uri="{FF2B5EF4-FFF2-40B4-BE49-F238E27FC236}">
                <a16:creationId xmlns:a16="http://schemas.microsoft.com/office/drawing/2014/main" id="{3B7BD408-D492-4EBE-8A71-ACE681CBAA60}"/>
              </a:ext>
            </a:extLst>
          </p:cNvPr>
          <p:cNvPicPr>
            <a:picLocks noChangeAspect="1"/>
          </p:cNvPicPr>
          <p:nvPr/>
        </p:nvPicPr>
        <p:blipFill rotWithShape="1">
          <a:blip r:embed="rId6"/>
          <a:srcRect t="541" r="1180"/>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5" name="TextBox 4">
            <a:extLst>
              <a:ext uri="{FF2B5EF4-FFF2-40B4-BE49-F238E27FC236}">
                <a16:creationId xmlns:a16="http://schemas.microsoft.com/office/drawing/2014/main" id="{78706E9F-5170-4403-0961-D037E60510E0}"/>
              </a:ext>
            </a:extLst>
          </p:cNvPr>
          <p:cNvSpPr txBox="1"/>
          <p:nvPr/>
        </p:nvSpPr>
        <p:spPr>
          <a:xfrm>
            <a:off x="5576552" y="1231714"/>
            <a:ext cx="6278451" cy="1529650"/>
          </a:xfrm>
          <a:prstGeom prst="rect">
            <a:avLst/>
          </a:prstGeom>
          <a:noFill/>
          <a:extLst>
            <a:ext uri="{909E8E84-426E-40DD-AFC4-6F175D3DCCD1}">
              <a14:hiddenFill xmlns:a14="http://schemas.microsoft.com/office/drawing/2010/main">
                <a:solidFill>
                  <a:srgbClr val="C9E7CA"/>
                </a:solidFill>
              </a14:hiddenFill>
            </a:ext>
          </a:extLst>
        </p:spPr>
        <p:txBody>
          <a:bodyPr wrap="square" lIns="0" tIns="0" rIns="0" bIns="0" rtlCol="0">
            <a:spAutoFit/>
          </a:bodyPr>
          <a:lstStyle>
            <a:defPPr>
              <a:defRPr lang="en-US"/>
            </a:defPPr>
            <a:lvl1pPr>
              <a:lnSpc>
                <a:spcPct val="120000"/>
              </a:lnSpc>
              <a:defRPr kumimoji="1" sz="1600" spc="100">
                <a:latin typeface="BIZ UDPゴシック" panose="020B0400000000000000" pitchFamily="50" charset="-128"/>
                <a:ea typeface="BIZ UDPゴシック" panose="020B0400000000000000" pitchFamily="50" charset="-128"/>
              </a:defRPr>
            </a:lvl1pPr>
          </a:lstStyle>
          <a:p>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PART</a:t>
            </a:r>
            <a:r>
              <a:rPr lang="ja-JP" altLang="en-US" sz="1400" dirty="0">
                <a:sym typeface="BIZ UDPゴシック" panose="020B0400000000000000" pitchFamily="50" charset="-128"/>
              </a:rPr>
              <a:t>５</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で学んだことを振り返りましょう。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R="0" algn="l"/>
            <a:endParaRPr lang="en-US" altLang="ja-JP" sz="1400" dirty="0">
              <a:sym typeface="BIZ UDPゴシック" panose="020B0400000000000000" pitchFamily="50" charset="-128"/>
            </a:endParaRPr>
          </a:p>
          <a:p>
            <a:pPr marR="0" algn="l"/>
            <a:r>
              <a:rPr lang="ja-JP" altLang="en-US" sz="1400" dirty="0"/>
              <a:t>・ </a:t>
            </a:r>
            <a:r>
              <a:rPr lang="en-US" altLang="ja-JP" sz="1400" dirty="0"/>
              <a:t>1</a:t>
            </a:r>
            <a:r>
              <a:rPr lang="ja-JP" altLang="en-US" sz="1400" dirty="0"/>
              <a:t>つ目、私たちの生活がもっと便利になる</a:t>
            </a:r>
          </a:p>
          <a:p>
            <a:pPr marR="0" algn="l"/>
            <a:r>
              <a:rPr lang="ja-JP" altLang="en-US" sz="1400" dirty="0"/>
              <a:t>・ </a:t>
            </a:r>
            <a:r>
              <a:rPr lang="en-US" altLang="ja-JP" sz="1400" dirty="0"/>
              <a:t>2</a:t>
            </a:r>
            <a:r>
              <a:rPr lang="ja-JP" altLang="en-US" sz="1400" dirty="0"/>
              <a:t>つ目、他者や社会とのつながりができる</a:t>
            </a:r>
          </a:p>
          <a:p>
            <a:pPr marR="0" algn="l"/>
            <a:r>
              <a:rPr lang="ja-JP" altLang="en-US" sz="1400" dirty="0"/>
              <a:t>・ </a:t>
            </a:r>
            <a:r>
              <a:rPr lang="en-US" altLang="ja-JP" sz="1400" dirty="0"/>
              <a:t>3</a:t>
            </a:r>
            <a:r>
              <a:rPr lang="ja-JP" altLang="en-US" sz="1400" dirty="0"/>
              <a:t>つ目、デジタルコンテンツを作成・編集できる</a:t>
            </a:r>
          </a:p>
          <a:p>
            <a:pPr marR="0" algn="l"/>
            <a:r>
              <a:rPr lang="ja-JP" altLang="en-US" sz="1400" dirty="0"/>
              <a:t>・ </a:t>
            </a:r>
            <a:r>
              <a:rPr lang="en-US" altLang="ja-JP" sz="1400" dirty="0"/>
              <a:t>4</a:t>
            </a:r>
            <a:r>
              <a:rPr lang="ja-JP" altLang="en-US" sz="1400" dirty="0"/>
              <a:t>つ目、身近な課題を解決できる</a:t>
            </a:r>
            <a:endParaRPr lang="en-US" sz="1400" b="0" i="0" u="none" strike="noStrike" baseline="0" dirty="0">
              <a:solidFill>
                <a:srgbClr val="3B3B3B"/>
              </a:solidFill>
              <a:latin typeface=""/>
            </a:endParaRPr>
          </a:p>
        </p:txBody>
      </p:sp>
      <p:sp>
        <p:nvSpPr>
          <p:cNvPr id="7" name="Rectangle: Rounded Corners 1">
            <a:extLst>
              <a:ext uri="{FF2B5EF4-FFF2-40B4-BE49-F238E27FC236}">
                <a16:creationId xmlns:a16="http://schemas.microsoft.com/office/drawing/2014/main" id="{616E381B-40E2-EF32-8FC1-A32D22BC78B9}"/>
              </a:ext>
            </a:extLst>
          </p:cNvPr>
          <p:cNvSpPr/>
          <p:nvPr/>
        </p:nvSpPr>
        <p:spPr>
          <a:xfrm>
            <a:off x="5576552" y="279946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0DAF44BE-C048-49B2-8671-65A8CD70D0A6}"/>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F0BFD1EF-E043-46DD-ADEA-76FF9A9EF228}"/>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27264399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839962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23">
            <a:extLst>
              <a:ext uri="{FF2B5EF4-FFF2-40B4-BE49-F238E27FC236}">
                <a16:creationId xmlns:a16="http://schemas.microsoft.com/office/drawing/2014/main" id="{7A766A04-2F7D-466A-9F0D-363BF0FA445A}"/>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P75)</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83</a:t>
            </a:fld>
            <a:endParaRPr lang="ja-JP" altLang="en-US"/>
          </a:p>
        </p:txBody>
      </p:sp>
      <p:pic>
        <p:nvPicPr>
          <p:cNvPr id="14" name="Picture 13">
            <a:extLst>
              <a:ext uri="{FF2B5EF4-FFF2-40B4-BE49-F238E27FC236}">
                <a16:creationId xmlns:a16="http://schemas.microsoft.com/office/drawing/2014/main" id="{1EE27B47-441A-4EE1-8495-EF992ED78AF0}"/>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8" name="Rectangle: Rounded Corners 7">
            <a:extLst>
              <a:ext uri="{FF2B5EF4-FFF2-40B4-BE49-F238E27FC236}">
                <a16:creationId xmlns:a16="http://schemas.microsoft.com/office/drawing/2014/main" id="{0732D22B-4356-4243-A71E-BA016DDC675B}"/>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99AA4E29-D3EC-47F2-8691-312E3B24B8E4}"/>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
            <a:extLst>
              <a:ext uri="{FF2B5EF4-FFF2-40B4-BE49-F238E27FC236}">
                <a16:creationId xmlns:a16="http://schemas.microsoft.com/office/drawing/2014/main" id="{4207418E-79D1-4B84-B302-6B7EABEA6672}"/>
              </a:ext>
            </a:extLst>
          </p:cNvPr>
          <p:cNvSpPr/>
          <p:nvPr/>
        </p:nvSpPr>
        <p:spPr>
          <a:xfrm>
            <a:off x="5576552"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612651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761241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56F42830-E5CD-4844-A486-82F229F1C00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P76)</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84</a:t>
            </a:fld>
            <a:endParaRPr lang="ja-JP" altLang="en-US"/>
          </a:p>
        </p:txBody>
      </p:sp>
      <p:pic>
        <p:nvPicPr>
          <p:cNvPr id="15" name="Picture 14">
            <a:extLst>
              <a:ext uri="{FF2B5EF4-FFF2-40B4-BE49-F238E27FC236}">
                <a16:creationId xmlns:a16="http://schemas.microsoft.com/office/drawing/2014/main" id="{70263319-AB57-4A7E-B18D-84640653A8F6}"/>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701DA24C-8D38-48E8-2E63-48FC2EB6CD49}"/>
              </a:ext>
            </a:extLst>
          </p:cNvPr>
          <p:cNvSpPr txBox="1"/>
          <p:nvPr/>
        </p:nvSpPr>
        <p:spPr>
          <a:xfrm>
            <a:off x="5576552" y="1231714"/>
            <a:ext cx="6278451" cy="219740"/>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おわりに</a:t>
            </a:r>
            <a:endParaRPr kumimoji="1" lang="ja-JP" altLang="en-US" sz="1400" spc="100" dirty="0">
              <a:solidFill>
                <a:srgbClr val="E71C57"/>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0" name="Rectangle: Rounded Corners 1">
            <a:extLst>
              <a:ext uri="{FF2B5EF4-FFF2-40B4-BE49-F238E27FC236}">
                <a16:creationId xmlns:a16="http://schemas.microsoft.com/office/drawing/2014/main" id="{BD684EFC-10F8-F3A7-BC6E-6DB25854CF5B}"/>
              </a:ext>
            </a:extLst>
          </p:cNvPr>
          <p:cNvSpPr/>
          <p:nvPr/>
        </p:nvSpPr>
        <p:spPr>
          <a:xfrm>
            <a:off x="5576552" y="14954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0CD9BC34-994E-4CD4-B4A2-E05FC59BE29B}"/>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B0A971BF-09A5-4F18-B4E3-2CD409360FAF}"/>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7751720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80441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5032E13D-1199-4832-91BC-A4AC644E758F}"/>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P77)</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85</a:t>
            </a:fld>
            <a:endParaRPr lang="ja-JP" altLang="en-US"/>
          </a:p>
        </p:txBody>
      </p:sp>
      <p:pic>
        <p:nvPicPr>
          <p:cNvPr id="15" name="Picture 14">
            <a:extLst>
              <a:ext uri="{FF2B5EF4-FFF2-40B4-BE49-F238E27FC236}">
                <a16:creationId xmlns:a16="http://schemas.microsoft.com/office/drawing/2014/main" id="{D1EA27E5-CAA7-4025-BC82-BD1D62A7AB87}"/>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0A162BEE-CFCF-98C1-6695-8636E849A129}"/>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学習した内容について、クイズ形式で振り返ることができる、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「チェックテスト」を用意しています。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「チェックテスト」の問題演習を通じて、苦手な部分や興味のあるテーマを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理解し、学び直すことができます。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QR</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コードで簡単にアクセスできるので、ぜひ活用してみてください。</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ICT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リテラシーは継続的な学びが重要です。ぜひ繰り返し学習し、</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これからのデジタル社会において身につけるべき能力をしっかりと</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身につけ、高めていきましょう。</a:t>
            </a:r>
          </a:p>
        </p:txBody>
      </p:sp>
      <p:sp>
        <p:nvSpPr>
          <p:cNvPr id="8" name="Rectangle: Rounded Corners 1">
            <a:extLst>
              <a:ext uri="{FF2B5EF4-FFF2-40B4-BE49-F238E27FC236}">
                <a16:creationId xmlns:a16="http://schemas.microsoft.com/office/drawing/2014/main" id="{7367C711-9652-0A1C-7D7D-FBB2A8C8F45A}"/>
              </a:ext>
            </a:extLst>
          </p:cNvPr>
          <p:cNvSpPr/>
          <p:nvPr/>
        </p:nvSpPr>
        <p:spPr>
          <a:xfrm>
            <a:off x="5576552" y="381634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50A3A8D7-F3EE-436E-88BE-83AD07D2C085}"/>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C4F526CC-5EF8-4427-B4DC-F403D46F8092}"/>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33953573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567157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23">
            <a:extLst>
              <a:ext uri="{FF2B5EF4-FFF2-40B4-BE49-F238E27FC236}">
                <a16:creationId xmlns:a16="http://schemas.microsoft.com/office/drawing/2014/main" id="{1A0F6B8A-6FDC-482D-BFA9-38439B84B3D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P78)</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86</a:t>
            </a:fld>
            <a:endParaRPr lang="ja-JP" altLang="en-US"/>
          </a:p>
        </p:txBody>
      </p:sp>
      <p:pic>
        <p:nvPicPr>
          <p:cNvPr id="15" name="Picture 14">
            <a:extLst>
              <a:ext uri="{FF2B5EF4-FFF2-40B4-BE49-F238E27FC236}">
                <a16:creationId xmlns:a16="http://schemas.microsoft.com/office/drawing/2014/main" id="{E32FB1D4-A390-4380-8CE2-401C105FE864}"/>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14F87201-96CB-C844-DFD9-96EC341FA319}"/>
              </a:ext>
            </a:extLst>
          </p:cNvPr>
          <p:cNvSpPr txBox="1"/>
          <p:nvPr/>
        </p:nvSpPr>
        <p:spPr>
          <a:xfrm>
            <a:off x="5576552" y="1231714"/>
            <a:ext cx="6278451" cy="125386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本教材で身につけられる能力の一覧をまとめています。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本教材により、５つの能力領域および２２の能力を網羅的に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身につけることができます。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より詳しく学びたい方は、リテラシーの全体像について解説した</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「リテラシー全体像の解説書」をぜひご覧ください。</a:t>
            </a:r>
          </a:p>
        </p:txBody>
      </p:sp>
      <p:sp>
        <p:nvSpPr>
          <p:cNvPr id="10" name="Rectangle: Rounded Corners 1">
            <a:extLst>
              <a:ext uri="{FF2B5EF4-FFF2-40B4-BE49-F238E27FC236}">
                <a16:creationId xmlns:a16="http://schemas.microsoft.com/office/drawing/2014/main" id="{049DE1AD-7499-6F59-F058-0B12C86B8FFD}"/>
              </a:ext>
            </a:extLst>
          </p:cNvPr>
          <p:cNvSpPr/>
          <p:nvPr/>
        </p:nvSpPr>
        <p:spPr>
          <a:xfrm>
            <a:off x="5576552" y="251733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06E22F43-B825-43F8-943D-324F7835758E}"/>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4C5C2F80-9A63-41CB-935A-E8E2F077A80F}"/>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31969780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457587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23">
            <a:extLst>
              <a:ext uri="{FF2B5EF4-FFF2-40B4-BE49-F238E27FC236}">
                <a16:creationId xmlns:a16="http://schemas.microsoft.com/office/drawing/2014/main" id="{CB12FFB7-879F-4FD2-8754-5C38C2B04AB2}"/>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pPr>
              <a:spcBef>
                <a:spcPts val="0"/>
              </a:spcBef>
              <a:buFont typeface="Trebuchet MS" panose="020B0603020202020204" pitchFamily="34" charset="0"/>
              <a:buChar char="​"/>
            </a:pPr>
            <a:r>
              <a:rPr lang="ja-JP" altLang="en-US" sz="2800" b="1" spc="0" dirty="0">
                <a:latin typeface="Trebuchet MS" panose="020B0603020202020204" pitchFamily="34" charset="0"/>
              </a:rPr>
              <a:t>講師の説明例文</a:t>
            </a:r>
            <a:r>
              <a:rPr lang="en-US" altLang="ja-JP" sz="2800" b="1" spc="0" dirty="0">
                <a:latin typeface="Trebuchet MS" panose="020B0603020202020204" pitchFamily="34" charset="0"/>
              </a:rPr>
              <a:t>(</a:t>
            </a:r>
            <a:r>
              <a:rPr lang="ja-JP" altLang="en-US" sz="2800" b="1" spc="0" dirty="0">
                <a:latin typeface="Trebuchet MS" panose="020B0603020202020204" pitchFamily="34" charset="0"/>
              </a:rPr>
              <a:t>教材 </a:t>
            </a:r>
            <a:r>
              <a:rPr lang="en-US" altLang="ja-JP" sz="2800" b="1" spc="0" dirty="0">
                <a:latin typeface="Trebuchet MS" panose="020B0603020202020204" pitchFamily="34" charset="0"/>
              </a:rPr>
              <a:t>P79)</a:t>
            </a:r>
            <a:endParaRPr lang="en-US" sz="2800" b="1" spc="0" dirty="0">
              <a:latin typeface="Trebuchet MS" panose="020B0603020202020204" pitchFamily="34" charset="0"/>
            </a:endParaRP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87</a:t>
            </a:fld>
            <a:endParaRPr lang="ja-JP" altLang="en-US"/>
          </a:p>
        </p:txBody>
      </p:sp>
      <p:pic>
        <p:nvPicPr>
          <p:cNvPr id="14" name="Picture 13">
            <a:extLst>
              <a:ext uri="{FF2B5EF4-FFF2-40B4-BE49-F238E27FC236}">
                <a16:creationId xmlns:a16="http://schemas.microsoft.com/office/drawing/2014/main" id="{39CA5C5C-3561-4D39-A326-A9432157E7B8}"/>
              </a:ext>
            </a:extLst>
          </p:cNvPr>
          <p:cNvPicPr>
            <a:picLocks noChangeAspect="1"/>
          </p:cNvPicPr>
          <p:nvPr/>
        </p:nvPicPr>
        <p:blipFill rotWithShape="1">
          <a:blip r:embed="rId6"/>
          <a:srcRect t="541" r="1203"/>
          <a:stretch/>
        </p:blipFill>
        <p:spPr>
          <a:xfrm>
            <a:off x="623845" y="1289529"/>
            <a:ext cx="4535183" cy="2567832"/>
          </a:xfrm>
          <a:custGeom>
            <a:avLst/>
            <a:gdLst>
              <a:gd name="connsiteX0" fmla="*/ 0 w 4535183"/>
              <a:gd name="connsiteY0" fmla="*/ 0 h 2567832"/>
              <a:gd name="connsiteX1" fmla="*/ 4535183 w 4535183"/>
              <a:gd name="connsiteY1" fmla="*/ 0 h 2567832"/>
              <a:gd name="connsiteX2" fmla="*/ 4535183 w 4535183"/>
              <a:gd name="connsiteY2" fmla="*/ 2567832 h 2567832"/>
              <a:gd name="connsiteX3" fmla="*/ 0 w 4535183"/>
              <a:gd name="connsiteY3" fmla="*/ 2567832 h 2567832"/>
            </a:gdLst>
            <a:ahLst/>
            <a:cxnLst>
              <a:cxn ang="0">
                <a:pos x="connsiteX0" y="connsiteY0"/>
              </a:cxn>
              <a:cxn ang="0">
                <a:pos x="connsiteX1" y="connsiteY1"/>
              </a:cxn>
              <a:cxn ang="0">
                <a:pos x="connsiteX2" y="connsiteY2"/>
              </a:cxn>
              <a:cxn ang="0">
                <a:pos x="connsiteX3" y="connsiteY3"/>
              </a:cxn>
            </a:cxnLst>
            <a:rect l="l" t="t" r="r" b="b"/>
            <a:pathLst>
              <a:path w="4535183" h="2567832">
                <a:moveTo>
                  <a:pt x="0" y="0"/>
                </a:moveTo>
                <a:lnTo>
                  <a:pt x="4535183" y="0"/>
                </a:lnTo>
                <a:lnTo>
                  <a:pt x="4535183" y="2567832"/>
                </a:lnTo>
                <a:lnTo>
                  <a:pt x="0" y="2567832"/>
                </a:lnTo>
                <a:close/>
              </a:path>
            </a:pathLst>
          </a:custGeom>
        </p:spPr>
      </p:pic>
      <p:sp>
        <p:nvSpPr>
          <p:cNvPr id="7" name="TextBox 6">
            <a:extLst>
              <a:ext uri="{FF2B5EF4-FFF2-40B4-BE49-F238E27FC236}">
                <a16:creationId xmlns:a16="http://schemas.microsoft.com/office/drawing/2014/main" id="{A3D583E9-0813-BC65-863F-165E356DB553}"/>
              </a:ext>
            </a:extLst>
          </p:cNvPr>
          <p:cNvSpPr txBox="1"/>
          <p:nvPr/>
        </p:nvSpPr>
        <p:spPr>
          <a:xfrm>
            <a:off x="5576552" y="1231714"/>
            <a:ext cx="6278451" cy="799309"/>
          </a:xfrm>
          <a:prstGeom prst="rect">
            <a:avLst/>
          </a:prstGeom>
          <a:noFill/>
        </p:spPr>
        <p:txBody>
          <a:bodyPr wrap="square" lIns="0" tIns="0" rIns="0" bIns="0" rtlCol="0">
            <a:no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本教材の他にも、総務省では</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ICT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リテラシーに係る、さまざまな情報を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提供しています。もっと知りたい方は、こちらのリンクからアクセス</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してみてください。</a:t>
            </a:r>
            <a:br>
              <a:rPr kumimoji="1" lang="en-US" altLang="ja-JP" sz="1400" spc="100" dirty="0">
                <a:solidFill>
                  <a:sysClr val="windowText" lastClr="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b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8" name="Rectangle: Rounded Corners 1">
            <a:extLst>
              <a:ext uri="{FF2B5EF4-FFF2-40B4-BE49-F238E27FC236}">
                <a16:creationId xmlns:a16="http://schemas.microsoft.com/office/drawing/2014/main" id="{B13A318B-97D1-0229-04EB-24FCAF07726E}"/>
              </a:ext>
            </a:extLst>
          </p:cNvPr>
          <p:cNvSpPr/>
          <p:nvPr/>
        </p:nvSpPr>
        <p:spPr>
          <a:xfrm>
            <a:off x="5576552" y="207498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6AE62772-C959-444B-9391-60F36CCC8AD6}"/>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2A45C87D-B2D3-402C-996B-F6562AF82CCE}"/>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35940294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A00C490-7897-1CF5-DB8A-96E5668F99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5A00C490-7897-1CF5-DB8A-96E5668F99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正方形/長方形 22">
            <a:extLst>
              <a:ext uri="{FF2B5EF4-FFF2-40B4-BE49-F238E27FC236}">
                <a16:creationId xmlns:a16="http://schemas.microsoft.com/office/drawing/2014/main" id="{2B2EE446-A857-2867-01E6-EBB655F80234}"/>
              </a:ext>
            </a:extLst>
          </p:cNvPr>
          <p:cNvSpPr/>
          <p:nvPr/>
        </p:nvSpPr>
        <p:spPr>
          <a:xfrm>
            <a:off x="0" y="999409"/>
            <a:ext cx="12192000" cy="4738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85"/>
            <a:endParaRPr kumimoji="1" lang="ja-JP" altLang="en-US">
              <a:solidFill>
                <a:prstClr val="white"/>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 name="Slide Number Placeholder 1">
            <a:extLst>
              <a:ext uri="{FF2B5EF4-FFF2-40B4-BE49-F238E27FC236}">
                <a16:creationId xmlns:a16="http://schemas.microsoft.com/office/drawing/2014/main" id="{2F77678D-0588-FDA9-D839-62A886B71EF4}"/>
              </a:ext>
            </a:extLst>
          </p:cNvPr>
          <p:cNvSpPr>
            <a:spLocks noGrp="1"/>
          </p:cNvSpPr>
          <p:nvPr>
            <p:ph type="sldNum" sz="quarter" idx="4"/>
          </p:nvPr>
        </p:nvSpPr>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88</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 name="四角形: 角を丸くする 6">
            <a:extLst>
              <a:ext uri="{FF2B5EF4-FFF2-40B4-BE49-F238E27FC236}">
                <a16:creationId xmlns:a16="http://schemas.microsoft.com/office/drawing/2014/main" id="{48696242-9D2C-91D1-9E33-B971A83C1883}"/>
              </a:ext>
            </a:extLst>
          </p:cNvPr>
          <p:cNvSpPr/>
          <p:nvPr/>
        </p:nvSpPr>
        <p:spPr>
          <a:xfrm>
            <a:off x="2807373" y="6075451"/>
            <a:ext cx="8565477" cy="379082"/>
          </a:xfrm>
          <a:prstGeom prst="rect">
            <a:avLst/>
          </a:prstGeom>
          <a:noFill/>
          <a:ln w="381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marL="0" marR="0" lvl="0" indent="0" defTabSz="914385"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1" lang="ja-JP" altLang="en-US" sz="2400"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　　　　　　　　総務省 情報流通行政局 情報流通振興課</a:t>
            </a:r>
            <a:endParaRPr kumimoji="1" lang="en-US" altLang="ja-JP" sz="24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 name="Rectangle: Rounded Corners 3">
            <a:extLst>
              <a:ext uri="{FF2B5EF4-FFF2-40B4-BE49-F238E27FC236}">
                <a16:creationId xmlns:a16="http://schemas.microsoft.com/office/drawing/2014/main" id="{399635BC-4CD8-CE36-CF45-F0F6159E7419}"/>
              </a:ext>
            </a:extLst>
          </p:cNvPr>
          <p:cNvSpPr/>
          <p:nvPr/>
        </p:nvSpPr>
        <p:spPr>
          <a:xfrm>
            <a:off x="2169824" y="6034812"/>
            <a:ext cx="1605426" cy="379081"/>
          </a:xfrm>
          <a:prstGeom prst="roundRect">
            <a:avLst>
              <a:gd name="adj" fmla="val 50000"/>
            </a:avLst>
          </a:prstGeom>
          <a:gradFill flip="none" rotWithShape="1">
            <a:gsLst>
              <a:gs pos="0">
                <a:srgbClr val="FFB781"/>
              </a:gs>
              <a:gs pos="49000">
                <a:srgbClr val="FF862C"/>
              </a:gs>
            </a:gsLst>
            <a:lin ang="2700000" scaled="1"/>
            <a:tileRect/>
          </a:gradFill>
          <a:ln w="44450" cap="flat" cmpd="sng" algn="ctr">
            <a:noFill/>
            <a:prstDash val="solid"/>
            <a:miter lim="800000"/>
          </a:ln>
          <a:effectLst>
            <a:outerShdw dist="50800" dir="2700000" algn="tl" rotWithShape="0">
              <a:srgbClr val="E26100"/>
            </a:outerShdw>
          </a:effectLst>
          <a:extLst>
            <a:ext uri="{91240B29-F687-4F45-9708-019B960494DF}">
              <a14:hiddenLine xmlns:a14="http://schemas.microsoft.com/office/drawing/2010/main" w="44450" cap="flat" cmpd="sng" algn="ctr">
                <a:solidFill>
                  <a:srgbClr val="FF862C"/>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buFont typeface="Trebuchet MS" panose="020B0603020202020204" pitchFamily="34" charset="0"/>
              <a:buChar char="​"/>
            </a:pPr>
            <a:r>
              <a:rPr kumimoji="1" lang="ja-JP" altLang="en-US" sz="2400" b="1">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発行者</a:t>
            </a:r>
            <a:endParaRPr kumimoji="1" lang="en-US" sz="2400" b="1"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6" name="Picture 5" descr="A logo with orange and black text&#10;&#10;Description automatically generated">
            <a:extLst>
              <a:ext uri="{FF2B5EF4-FFF2-40B4-BE49-F238E27FC236}">
                <a16:creationId xmlns:a16="http://schemas.microsoft.com/office/drawing/2014/main" id="{19B3E780-3FEF-3AB7-D85D-BB1C27F3448F}"/>
              </a:ext>
            </a:extLst>
          </p:cNvPr>
          <p:cNvPicPr>
            <a:picLocks noChangeAspect="1"/>
          </p:cNvPicPr>
          <p:nvPr/>
        </p:nvPicPr>
        <p:blipFill>
          <a:blip r:embed="rId6"/>
          <a:stretch>
            <a:fillRect/>
          </a:stretch>
        </p:blipFill>
        <p:spPr>
          <a:xfrm>
            <a:off x="2901957" y="1834975"/>
            <a:ext cx="6388086" cy="3188049"/>
          </a:xfrm>
          <a:prstGeom prst="rect">
            <a:avLst/>
          </a:prstGeom>
        </p:spPr>
      </p:pic>
    </p:spTree>
    <p:extLst>
      <p:ext uri="{BB962C8B-B14F-4D97-AF65-F5344CB8AC3E}">
        <p14:creationId xmlns:p14="http://schemas.microsoft.com/office/powerpoint/2010/main" val="2435523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15DA7FA8-2402-8F13-F08D-2C056903EB80}"/>
              </a:ext>
            </a:extLst>
          </p:cNvPr>
          <p:cNvGraphicFramePr>
            <a:graphicFrameLocks noChangeAspect="1"/>
          </p:cNvGraphicFramePr>
          <p:nvPr>
            <p:custDataLst>
              <p:tags r:id="rId1"/>
            </p:custDataLst>
            <p:extLst>
              <p:ext uri="{D42A27DB-BD31-4B8C-83A1-F6EECF244321}">
                <p14:modId xmlns:p14="http://schemas.microsoft.com/office/powerpoint/2010/main" val="4216778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4" name="think-cell data - do not delete" hidden="1">
                        <a:extLst>
                          <a:ext uri="{FF2B5EF4-FFF2-40B4-BE49-F238E27FC236}">
                            <a16:creationId xmlns:a16="http://schemas.microsoft.com/office/drawing/2014/main" id="{15DA7FA8-2402-8F13-F08D-2C056903EB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正方形/長方形 22">
            <a:extLst>
              <a:ext uri="{FF2B5EF4-FFF2-40B4-BE49-F238E27FC236}">
                <a16:creationId xmlns:a16="http://schemas.microsoft.com/office/drawing/2014/main" id="{07C295A3-6597-20B6-78A8-9D4D5ABE0458}"/>
              </a:ext>
            </a:extLst>
          </p:cNvPr>
          <p:cNvSpPr/>
          <p:nvPr/>
        </p:nvSpPr>
        <p:spPr>
          <a:xfrm>
            <a:off x="0" y="1564901"/>
            <a:ext cx="12192000" cy="372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85"/>
            <a:endParaRPr kumimoji="1" lang="ja-JP" altLang="en-US" sz="2800">
              <a:solidFill>
                <a:prstClr val="white"/>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 name="Slide Number Placeholder 2">
            <a:extLst>
              <a:ext uri="{FF2B5EF4-FFF2-40B4-BE49-F238E27FC236}">
                <a16:creationId xmlns:a16="http://schemas.microsoft.com/office/drawing/2014/main" id="{B025FA21-8C73-6167-5F07-FCF12CD90E02}"/>
              </a:ext>
            </a:extLst>
          </p:cNvPr>
          <p:cNvSpPr>
            <a:spLocks noGrp="1"/>
          </p:cNvSpPr>
          <p:nvPr>
            <p:ph type="sldNum" sz="quarter" idx="4"/>
          </p:nvPr>
        </p:nvSpPr>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8</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 name="テキスト ボックス 23">
            <a:extLst>
              <a:ext uri="{FF2B5EF4-FFF2-40B4-BE49-F238E27FC236}">
                <a16:creationId xmlns:a16="http://schemas.microsoft.com/office/drawing/2014/main" id="{9545D23F-35B2-1A8A-A4EE-D182182DF3C5}"/>
              </a:ext>
            </a:extLst>
          </p:cNvPr>
          <p:cNvSpPr txBox="1"/>
          <p:nvPr/>
        </p:nvSpPr>
        <p:spPr>
          <a:xfrm>
            <a:off x="912000" y="3083651"/>
            <a:ext cx="10224000" cy="690702"/>
          </a:xfrm>
          <a:prstGeom prst="rect">
            <a:avLst/>
          </a:prstGeom>
          <a:noFill/>
        </p:spPr>
        <p:txBody>
          <a:bodyPr wrap="square" lIns="0" tIns="0" rIns="0" bIns="0" rtlCol="0" anchor="ctr">
            <a:spAutoFit/>
          </a:bodyPr>
          <a:lstStyle>
            <a:defPPr>
              <a:defRPr lang="en-US"/>
            </a:defPPr>
            <a:lvl1pPr defTabSz="914385">
              <a:lnSpc>
                <a:spcPct val="120000"/>
              </a:lnSpc>
              <a:spcBef>
                <a:spcPts val="1200"/>
              </a:spcBef>
              <a:defRPr kumimoji="1" sz="2800" spc="33">
                <a:solidFill>
                  <a:srgbClr val="3C3C3C"/>
                </a:solidFill>
                <a:latin typeface="Meiryo UI" panose="020B0604030504040204" pitchFamily="50" charset="-128"/>
                <a:ea typeface="Meiryo UI" panose="020B0604030504040204" pitchFamily="50" charset="-128"/>
              </a:defRPr>
            </a:lvl1pPr>
          </a:lstStyle>
          <a:p>
            <a:r>
              <a:rPr lang="ja-JP" altLang="en-US" sz="4400" dirty="0">
                <a:latin typeface="BIZ UDPゴシック" panose="020B0400000000000000" pitchFamily="50" charset="-128"/>
                <a:ea typeface="BIZ UDPゴシック" panose="020B0400000000000000" pitchFamily="50" charset="-128"/>
                <a:sym typeface="BIZ UDPゴシック" panose="020B0400000000000000" pitchFamily="50" charset="-128"/>
              </a:rPr>
              <a:t>講師用説明例文</a:t>
            </a:r>
          </a:p>
        </p:txBody>
      </p:sp>
    </p:spTree>
    <p:extLst>
      <p:ext uri="{BB962C8B-B14F-4D97-AF65-F5344CB8AC3E}">
        <p14:creationId xmlns:p14="http://schemas.microsoft.com/office/powerpoint/2010/main" val="34704418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MASTERWIZARD_DRAFT" val="0"/>
  <p:tag name="EE4P_LANGUAGE_ID" val="1033"/>
  <p:tag name="EE4P_MASTERWIZARD_MARGINS" val="0"/>
  <p:tag name="THINKCELLPRESENTATIONDONOTDELETE" val="&lt;?xml version=&quot;1.0&quot; encoding=&quot;UTF-16&quot; standalone=&quot;yes&quot;?&gt;&lt;root reqver=&quot;28224&quot;&gt;&lt;version val=&quot;3528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d.&lt;/m_strFormatTime&gt;&lt;m_yearfmt&gt;&lt;begin val=&quot;0&quot;/&gt;&lt;end val=&quot;4&quot;/&gt;&lt;/m_yearfmt&gt;&lt;/m_precDefaultWeek&gt;&lt;m_precDefaultMonth&gt;&lt;m_bNumberIsYear val=&quot;0&quot;/&gt;&lt;m_strFormatTime&gt;%y年%#m月&lt;/m_strFormatTime&gt;&lt;m_yearfmt&gt;&lt;begin val=&quot;4&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quot;&gt;&lt;elem m_fUsage=&quot;1.81000000000000005329E+00&quot;&gt;&lt;m_msothmcolidx val=&quot;0&quot;/&gt;&lt;m_rgb r=&quot;EB&quot; g=&quot;C5&quot; b=&quot;D0&quot;/&gt;&lt;/elem&gt;&lt;elem m_fUsage=&quot;9.00000000000000022204E-01&quot;&gt;&lt;m_msothmcolidx val=&quot;0&quot;/&gt;&lt;m_rgb r=&quot;CD&quot; g=&quot;16&quot; b=&quot;24&quot;/&gt;&lt;/elem&gt;&lt;/m_vecMRU&gt;&lt;/m_mruColor&gt;&lt;m_eweekdayFirstOfWeek val=&quot;2&quot;/&gt;&lt;m_eweekdayFirstOfWorkweek val=&quot;2&quot;/&gt;&lt;m_eweekdayFirstOfWeekend val=&quot;7&quot;/&gt;&lt;/CPresentation&gt;&lt;/root&gt;"/>
  <p:tag name="EE4P_STYLE_ID" val="39dcc26a-7131-49f4-a9eb-1c0521500c03"/>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18.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19.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1.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2.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3.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24.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25.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26.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7.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8.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9.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生成AIリテラシー教材テーマカラー">
      <a:dk1>
        <a:srgbClr val="3C3C3C"/>
      </a:dk1>
      <a:lt1>
        <a:sysClr val="window" lastClr="FFFFFF"/>
      </a:lt1>
      <a:dk2>
        <a:srgbClr val="656D78"/>
      </a:dk2>
      <a:lt2>
        <a:srgbClr val="EBEEF5"/>
      </a:lt2>
      <a:accent1>
        <a:srgbClr val="4585DB"/>
      </a:accent1>
      <a:accent2>
        <a:srgbClr val="00ABDF"/>
      </a:accent2>
      <a:accent3>
        <a:srgbClr val="E15570"/>
      </a:accent3>
      <a:accent4>
        <a:srgbClr val="FDEDEE"/>
      </a:accent4>
      <a:accent5>
        <a:srgbClr val="FFF571"/>
      </a:accent5>
      <a:accent6>
        <a:srgbClr val="44CA82"/>
      </a:accent6>
      <a:hlink>
        <a:srgbClr val="4585DB"/>
      </a:hlink>
      <a:folHlink>
        <a:srgbClr val="3E81DA"/>
      </a:folHlink>
    </a:clrScheme>
    <a:fontScheme name="M PLUS 1p">
      <a:majorFont>
        <a:latin typeface="M PLUS 1p Bold"/>
        <a:ea typeface="M PLUS 1p Bold"/>
        <a:cs typeface=""/>
      </a:majorFont>
      <a:minorFont>
        <a:latin typeface="M PLUS 1p Medium"/>
        <a:ea typeface="M PLUS 1p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rtlCol="0">
        <a:spAutoFit/>
      </a:bodyPr>
      <a:lstStyle>
        <a:defPPr algn="ctr">
          <a:defRPr kumimoji="1" sz="3200" spc="1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1760944DC0D04DB68E5C7ED6AA0869" ma:contentTypeVersion="13" ma:contentTypeDescription="Create a new document." ma:contentTypeScope="" ma:versionID="ff7c8ca7e4763a3c584fa997d0526ae1">
  <xsd:schema xmlns:xsd="http://www.w3.org/2001/XMLSchema" xmlns:xs="http://www.w3.org/2001/XMLSchema" xmlns:p="http://schemas.microsoft.com/office/2006/metadata/properties" xmlns:ns2="094d30e9-86f3-4ed9-99cd-61b72611c249" xmlns:ns3="e4916e4d-2ab0-48db-a7c2-62499d3445e7" targetNamespace="http://schemas.microsoft.com/office/2006/metadata/properties" ma:root="true" ma:fieldsID="a0dc314cc6c8cb78161c97d3c38e0d1c" ns2:_="" ns3:_="">
    <xsd:import namespace="094d30e9-86f3-4ed9-99cd-61b72611c249"/>
    <xsd:import namespace="e4916e4d-2ab0-48db-a7c2-62499d3445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d30e9-86f3-4ed9-99cd-61b72611c2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1edaf98-933d-48b7-9af8-6bdbb703d06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916e4d-2ab0-48db-a7c2-62499d3445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ced919-1ec5-4c8a-b66f-7c70b86b5c64}" ma:internalName="TaxCatchAll" ma:showField="CatchAllData" ma:web="e4916e4d-2ab0-48db-a7c2-62499d3445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4d30e9-86f3-4ed9-99cd-61b72611c249">
      <Terms xmlns="http://schemas.microsoft.com/office/infopath/2007/PartnerControls"/>
    </lcf76f155ced4ddcb4097134ff3c332f>
    <TaxCatchAll xmlns="e4916e4d-2ab0-48db-a7c2-62499d3445e7" xsi:nil="true"/>
  </documentManagement>
</p:properties>
</file>

<file path=customXml/itemProps1.xml><?xml version="1.0" encoding="utf-8"?>
<ds:datastoreItem xmlns:ds="http://schemas.openxmlformats.org/officeDocument/2006/customXml" ds:itemID="{5EB76E68-CE47-4DFC-AFD2-F4795910EDFE}"/>
</file>

<file path=customXml/itemProps2.xml><?xml version="1.0" encoding="utf-8"?>
<ds:datastoreItem xmlns:ds="http://schemas.openxmlformats.org/officeDocument/2006/customXml" ds:itemID="{AF6F15E6-66C8-4CD6-8860-57AF82D1C8F7}"/>
</file>

<file path=customXml/itemProps3.xml><?xml version="1.0" encoding="utf-8"?>
<ds:datastoreItem xmlns:ds="http://schemas.openxmlformats.org/officeDocument/2006/customXml" ds:itemID="{11BE7E67-2ADB-4FD2-ADAE-655DEE78FEA8}"/>
</file>

<file path=docProps/app.xml><?xml version="1.0" encoding="utf-8"?>
<Properties xmlns="http://schemas.openxmlformats.org/officeDocument/2006/extended-properties" xmlns:vt="http://schemas.openxmlformats.org/officeDocument/2006/docPropsVTypes">
  <Template>default</Template>
  <TotalTime>0</TotalTime>
  <Words>19285</Words>
  <Application>Microsoft Office PowerPoint</Application>
  <PresentationFormat>Widescreen</PresentationFormat>
  <Paragraphs>958</Paragraphs>
  <Slides>89</Slides>
  <Notes>89</Notes>
  <HiddenSlides>0</HiddenSlides>
  <MMClips>0</MMClips>
  <ScaleCrop>false</ScaleCrop>
  <HeadingPairs>
    <vt:vector size="10"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89</vt:i4>
      </vt:variant>
      <vt:variant>
        <vt:lpstr>Custom Shows</vt:lpstr>
      </vt:variant>
      <vt:variant>
        <vt:i4>1</vt:i4>
      </vt:variant>
    </vt:vector>
  </HeadingPairs>
  <TitlesOfParts>
    <vt:vector size="99" baseType="lpstr">
      <vt:lpstr>BIZ UDPゴシック</vt:lpstr>
      <vt:lpstr>BIZ UDPゴシック</vt:lpstr>
      <vt:lpstr>UD デジタル 教科書体 NK-R</vt:lpstr>
      <vt:lpstr></vt:lpstr>
      <vt:lpstr>Arial</vt:lpstr>
      <vt:lpstr>Trebuchet MS</vt:lpstr>
      <vt:lpstr>Wingdings</vt:lpstr>
      <vt:lpstr>Office テーマ</vt:lpstr>
      <vt:lpstr>think-cell Slide</vt:lpstr>
      <vt:lpstr>PowerPoint Presentation</vt:lpstr>
      <vt:lpstr>はじめに、講師の皆さまへ</vt:lpstr>
      <vt:lpstr>教材のゴールと伝えたいメッセージ</vt:lpstr>
      <vt:lpstr>教材のゴールと伝えたいメッセージ</vt:lpstr>
      <vt:lpstr>教材のゴールと伝えたいメッセージ</vt:lpstr>
      <vt:lpstr>教材の構成</vt:lpstr>
      <vt:lpstr>講座の進め方の例</vt:lpstr>
      <vt:lpstr>講座実施時のポイント</vt:lpstr>
      <vt:lpstr>PowerPoint Presentation</vt:lpstr>
      <vt:lpstr>講師の説明例文(教材 P1)</vt:lpstr>
      <vt:lpstr>講師の説明例文(教材 P2)</vt:lpstr>
      <vt:lpstr>講師の説明例文(教材 P3)</vt:lpstr>
      <vt:lpstr>講師の説明例文(教材 P4)</vt:lpstr>
      <vt:lpstr>講師の説明例文(教材 P5)</vt:lpstr>
      <vt:lpstr>講師の説明例文(教材 P6)</vt:lpstr>
      <vt:lpstr>講師の説明例文(教材 P7)</vt:lpstr>
      <vt:lpstr>講師の説明例文(教材 P8)</vt:lpstr>
      <vt:lpstr>講師の説明例文(教材 P9)</vt:lpstr>
      <vt:lpstr>講師の説明例文(教材 P10)</vt:lpstr>
      <vt:lpstr>講師の説明例文(教材 P11)</vt:lpstr>
      <vt:lpstr>講師の説明例文(教材 P12)</vt:lpstr>
      <vt:lpstr>講師の説明例文(教材 P13)</vt:lpstr>
      <vt:lpstr>講師の説明例文(教材 P14)</vt:lpstr>
      <vt:lpstr>講師の説明例文(教材 P15)</vt:lpstr>
      <vt:lpstr>講師の説明例文(教材 P16)</vt:lpstr>
      <vt:lpstr>講師の説明例文(教材 P17)</vt:lpstr>
      <vt:lpstr>講師の説明例文(教材 P18)</vt:lpstr>
      <vt:lpstr>講師の説明例文(教材 P19)</vt:lpstr>
      <vt:lpstr>講師の説明例文(教材 P20)</vt:lpstr>
      <vt:lpstr>講師の説明例文(教材 P21)</vt:lpstr>
      <vt:lpstr>講師の説明例文(教材 P22)</vt:lpstr>
      <vt:lpstr>講師の説明例文(教材 P23)</vt:lpstr>
      <vt:lpstr>講師の説明例文(教材 P24)</vt:lpstr>
      <vt:lpstr>講師の説明例文(教材 P25)</vt:lpstr>
      <vt:lpstr>講師の説明例文(教材 P26)</vt:lpstr>
      <vt:lpstr>講師の説明例文(教材 P27)</vt:lpstr>
      <vt:lpstr>講師の説明例文(教材 P28)</vt:lpstr>
      <vt:lpstr>講師の説明例文(教材 P29)</vt:lpstr>
      <vt:lpstr>講師の説明例文(教材 P30)</vt:lpstr>
      <vt:lpstr>講師の説明例文(教材 P31)</vt:lpstr>
      <vt:lpstr>講師の説明例文(教材 P32)</vt:lpstr>
      <vt:lpstr>講師の説明例文(教材 P33)</vt:lpstr>
      <vt:lpstr>講師の説明例文(教材 P34)</vt:lpstr>
      <vt:lpstr>講師の説明例文(教材 P35)</vt:lpstr>
      <vt:lpstr>講師の説明例文(教材 P36)</vt:lpstr>
      <vt:lpstr>講師の説明例文(教材 P37)</vt:lpstr>
      <vt:lpstr>講師の説明例文(教材 P38)</vt:lpstr>
      <vt:lpstr>講師の説明例文(教材 P39)</vt:lpstr>
      <vt:lpstr>講師の説明例文(教材 P40)</vt:lpstr>
      <vt:lpstr>講師の説明例文(教材 P41)</vt:lpstr>
      <vt:lpstr>講師の説明例文(教材 P42)</vt:lpstr>
      <vt:lpstr>講師の説明例文(教材 P43)</vt:lpstr>
      <vt:lpstr>講師の説明例文(教材 P44)</vt:lpstr>
      <vt:lpstr>講師の説明例文(教材 P45)</vt:lpstr>
      <vt:lpstr>講師の説明例文(教材 P46)</vt:lpstr>
      <vt:lpstr>講師の説明例文(教材 P47)</vt:lpstr>
      <vt:lpstr>講師の説明例文(教材 P48)</vt:lpstr>
      <vt:lpstr>講師の説明例文(教材 P49)</vt:lpstr>
      <vt:lpstr>講師の説明例文(教材 P50)</vt:lpstr>
      <vt:lpstr>講師の説明例文(教材 P51)</vt:lpstr>
      <vt:lpstr>講師の説明例文(教材 P52)</vt:lpstr>
      <vt:lpstr>講師の説明例文(教材 P53)</vt:lpstr>
      <vt:lpstr>講師の説明例文(教材 P54)</vt:lpstr>
      <vt:lpstr>講師の説明例文(教材 P55)</vt:lpstr>
      <vt:lpstr>講師の説明例文(教材 P56)</vt:lpstr>
      <vt:lpstr>講師の説明例文(教材 P57)</vt:lpstr>
      <vt:lpstr>講師の説明例文(教材 P58)</vt:lpstr>
      <vt:lpstr>講師の説明例文(教材 P59)</vt:lpstr>
      <vt:lpstr>講師の説明例文(教材 P60)</vt:lpstr>
      <vt:lpstr>講師の説明例文(教材 P61)</vt:lpstr>
      <vt:lpstr>講師の説明例文(教材 P62)</vt:lpstr>
      <vt:lpstr>講師の説明例文(教材 P63)</vt:lpstr>
      <vt:lpstr>講師の説明例文(教材 P64)</vt:lpstr>
      <vt:lpstr>講師の説明例文(教材 P65)</vt:lpstr>
      <vt:lpstr>講師の説明例文(教材 P66)</vt:lpstr>
      <vt:lpstr>講師の説明例文(教材 P67)</vt:lpstr>
      <vt:lpstr>講師の説明例文(教材 P68)</vt:lpstr>
      <vt:lpstr>講師の説明例文(教材 P69)</vt:lpstr>
      <vt:lpstr>講師の説明例文(教材 P70)</vt:lpstr>
      <vt:lpstr>講師の説明例文(教材 P71)</vt:lpstr>
      <vt:lpstr>講師の説明例文(教材 P72)</vt:lpstr>
      <vt:lpstr>講師の説明例文(教材 P73)</vt:lpstr>
      <vt:lpstr>講師の説明例文(教材 P74)</vt:lpstr>
      <vt:lpstr>講師の説明例文(教材 P75)</vt:lpstr>
      <vt:lpstr>講師の説明例文(教材 P76)</vt:lpstr>
      <vt:lpstr>講師の説明例文(教材 P77)</vt:lpstr>
      <vt:lpstr>講師の説明例文(教材 P78)</vt:lpstr>
      <vt:lpstr>講師の説明例文(教材 P79)</vt:lpstr>
      <vt:lpstr>PowerPoint Presentation</vt:lpstr>
      <vt:lpstr>Format Guide Workshop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2025-03-27T11:00:15Z</dcterms:created>
  <dcterms:modified xsi:type="dcterms:W3CDTF">2025-03-27T11:00:23Z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d5c4f4-7a29-4385-b7a5-afbe2154ae6f_Enabled">
    <vt:lpwstr>true</vt:lpwstr>
  </property>
  <property fmtid="{D5CDD505-2E9C-101B-9397-08002B2CF9AE}" pid="3" name="MSIP_Label_b0d5c4f4-7a29-4385-b7a5-afbe2154ae6f_SetDate">
    <vt:lpwstr>2025-03-27T11:00:22Z</vt:lpwstr>
  </property>
  <property fmtid="{D5CDD505-2E9C-101B-9397-08002B2CF9AE}" pid="4" name="MSIP_Label_b0d5c4f4-7a29-4385-b7a5-afbe2154ae6f_Method">
    <vt:lpwstr>Standard</vt:lpwstr>
  </property>
  <property fmtid="{D5CDD505-2E9C-101B-9397-08002B2CF9AE}" pid="5" name="MSIP_Label_b0d5c4f4-7a29-4385-b7a5-afbe2154ae6f_Name">
    <vt:lpwstr>Confidential</vt:lpwstr>
  </property>
  <property fmtid="{D5CDD505-2E9C-101B-9397-08002B2CF9AE}" pid="6" name="MSIP_Label_b0d5c4f4-7a29-4385-b7a5-afbe2154ae6f_SiteId">
    <vt:lpwstr>2dfb2f0b-4d21-4268-9559-72926144c918</vt:lpwstr>
  </property>
  <property fmtid="{D5CDD505-2E9C-101B-9397-08002B2CF9AE}" pid="7" name="MSIP_Label_b0d5c4f4-7a29-4385-b7a5-afbe2154ae6f_ActionId">
    <vt:lpwstr>93e13491-d53d-4725-b22e-8a35b507ff5f</vt:lpwstr>
  </property>
  <property fmtid="{D5CDD505-2E9C-101B-9397-08002B2CF9AE}" pid="8" name="MSIP_Label_b0d5c4f4-7a29-4385-b7a5-afbe2154ae6f_ContentBits">
    <vt:lpwstr>0</vt:lpwstr>
  </property>
  <property fmtid="{D5CDD505-2E9C-101B-9397-08002B2CF9AE}" pid="9" name="MSIP_Label_b0d5c4f4-7a29-4385-b7a5-afbe2154ae6f_Tag">
    <vt:lpwstr>10, 3, 0, 1</vt:lpwstr>
  </property>
  <property fmtid="{D5CDD505-2E9C-101B-9397-08002B2CF9AE}" pid="10" name="NXPowerLiteLastOptimized">
    <vt:lpwstr>19667166</vt:lpwstr>
  </property>
  <property fmtid="{D5CDD505-2E9C-101B-9397-08002B2CF9AE}" pid="11" name="NXPowerLiteVersion">
    <vt:lpwstr>D10.3.1</vt:lpwstr>
  </property>
  <property fmtid="{D5CDD505-2E9C-101B-9397-08002B2CF9AE}" pid="12" name="MediaServiceImageTags">
    <vt:lpwstr/>
  </property>
  <property fmtid="{D5CDD505-2E9C-101B-9397-08002B2CF9AE}" pid="13" name="ContentTypeId">
    <vt:lpwstr>0x0101009F1760944DC0D04DB68E5C7ED6AA0869</vt:lpwstr>
  </property>
  <property fmtid="{D5CDD505-2E9C-101B-9397-08002B2CF9AE}" pid="14" name="NXPowerLiteSettings">
    <vt:lpwstr>B7000AA0054001</vt:lpwstr>
  </property>
</Properties>
</file>