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73" r:id="rId4"/>
  </p:sldMasterIdLst>
  <p:notesMasterIdLst>
    <p:notesMasterId r:id="rId32"/>
  </p:notesMasterIdLst>
  <p:handoutMasterIdLst>
    <p:handoutMasterId r:id="rId33"/>
  </p:handoutMasterIdLst>
  <p:sldIdLst>
    <p:sldId id="326" r:id="rId5"/>
    <p:sldId id="275" r:id="rId6"/>
    <p:sldId id="285" r:id="rId7"/>
    <p:sldId id="286" r:id="rId8"/>
    <p:sldId id="280" r:id="rId9"/>
    <p:sldId id="311" r:id="rId10"/>
    <p:sldId id="312" r:id="rId11"/>
    <p:sldId id="314" r:id="rId12"/>
    <p:sldId id="317" r:id="rId13"/>
    <p:sldId id="318" r:id="rId14"/>
    <p:sldId id="319" r:id="rId15"/>
    <p:sldId id="322" r:id="rId16"/>
    <p:sldId id="321" r:id="rId17"/>
    <p:sldId id="323" r:id="rId18"/>
    <p:sldId id="320" r:id="rId19"/>
    <p:sldId id="316" r:id="rId20"/>
    <p:sldId id="289" r:id="rId21"/>
    <p:sldId id="276" r:id="rId22"/>
    <p:sldId id="269" r:id="rId23"/>
    <p:sldId id="291" r:id="rId24"/>
    <p:sldId id="292" r:id="rId25"/>
    <p:sldId id="290" r:id="rId26"/>
    <p:sldId id="297" r:id="rId27"/>
    <p:sldId id="298" r:id="rId28"/>
    <p:sldId id="299" r:id="rId29"/>
    <p:sldId id="327" r:id="rId30"/>
    <p:sldId id="278" r:id="rId31"/>
  </p:sldIdLst>
  <p:sldSz cx="18288000" cy="10285413"/>
  <p:notesSz cx="6888163" cy="10018713"/>
  <p:embeddedFontLst>
    <p:embeddedFont>
      <p:font typeface="Spica Neue" panose="020B0600070205080204" charset="-128"/>
      <p:regular r:id="rId34"/>
    </p:embeddedFont>
    <p:embeddedFont>
      <p:font typeface="Spica Neue Bold" panose="020B0600070205080204" charset="-128"/>
      <p:bold r:id="rId35"/>
    </p:embeddedFont>
    <p:embeddedFont>
      <p:font typeface="HGP創英角ｺﾞｼｯｸUB" panose="020B0900000000000000" pitchFamily="50" charset="-128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89"/>
    <a:srgbClr val="FFE089"/>
    <a:srgbClr val="FDEA8D"/>
    <a:srgbClr val="FCE46C"/>
    <a:srgbClr val="E50012"/>
    <a:srgbClr val="86B7CE"/>
    <a:srgbClr val="0E2040"/>
    <a:srgbClr val="8FC8E2"/>
    <a:srgbClr val="3889AE"/>
    <a:srgbClr val="B6E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CF97DE-3BF7-4B86-AC9B-4A7223A4DA29}" v="2" dt="2026-01-29T01:00:56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46" autoAdjust="0"/>
    <p:restoredTop sz="94660"/>
  </p:normalViewPr>
  <p:slideViewPr>
    <p:cSldViewPr snapToGrid="0">
      <p:cViewPr varScale="1">
        <p:scale>
          <a:sx n="69" d="100"/>
          <a:sy n="69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640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926F99F9-BC77-C66A-9038-0889650C53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 dirty="0">
              <a:latin typeface="Spica Neue" panose="02000503000000000000" pitchFamily="2" charset="-128"/>
              <a:ea typeface="Spica Neue" panose="02000503000000000000" pitchFamily="2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70758AF-C354-5374-6F38-855D3095A6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02DA8139-AD6C-4105-BEF5-665E809294DE}" type="datetimeFigureOut">
              <a:rPr kumimoji="1" lang="ja-JP" altLang="en-US" smtClean="0">
                <a:latin typeface="Spica Neue" panose="02000503000000000000" pitchFamily="2" charset="-128"/>
                <a:ea typeface="Spica Neue" panose="02000503000000000000" pitchFamily="2" charset="-128"/>
              </a:rPr>
              <a:t>2026/1/29</a:t>
            </a:fld>
            <a:endParaRPr kumimoji="1" lang="ja-JP" altLang="en-US" dirty="0">
              <a:latin typeface="Spica Neue" panose="02000503000000000000" pitchFamily="2" charset="-128"/>
              <a:ea typeface="Spica Neue" panose="02000503000000000000" pitchFamily="2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BAFDA61-1305-487B-0925-54B1BD9215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 dirty="0">
              <a:latin typeface="Spica Neue" panose="02000503000000000000" pitchFamily="2" charset="-128"/>
              <a:ea typeface="Spica Neue" panose="02000503000000000000" pitchFamily="2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90F33B-C8AF-84C2-F4FE-68DA8DD790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B1EF7ECC-5551-4746-9653-CAC4EC2DC6A5}" type="slidenum">
              <a:rPr kumimoji="1" lang="ja-JP" altLang="en-US" smtClean="0">
                <a:latin typeface="Spica Neue" panose="02000503000000000000" pitchFamily="2" charset="-128"/>
                <a:ea typeface="Spica Neue" panose="02000503000000000000" pitchFamily="2" charset="-128"/>
              </a:rPr>
              <a:t>‹#›</a:t>
            </a:fld>
            <a:endParaRPr kumimoji="1" lang="ja-JP" altLang="en-US" dirty="0">
              <a:latin typeface="Spica Neue" panose="02000503000000000000" pitchFamily="2" charset="-128"/>
              <a:ea typeface="Spica Neue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8738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>
                <a:latin typeface="Spica Neue" panose="02000503000000000000" pitchFamily="2" charset="-128"/>
                <a:ea typeface="Spica Neue" panose="02000503000000000000" pitchFamily="2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>
                <a:latin typeface="Spica Neue" panose="02000503000000000000" pitchFamily="2" charset="-128"/>
                <a:ea typeface="Spica Neue" panose="02000503000000000000" pitchFamily="2" charset="-128"/>
              </a:defRPr>
            </a:lvl1pPr>
          </a:lstStyle>
          <a:p>
            <a:fld id="{A1ACB604-D7BD-4C6F-A918-FB6DA77DE7C8}" type="datetimeFigureOut">
              <a:rPr kumimoji="1" lang="ja-JP" altLang="en-US" smtClean="0"/>
              <a:pPr/>
              <a:t>2026/1/29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>
                <a:latin typeface="Spica Neue" panose="02000503000000000000" pitchFamily="2" charset="-128"/>
                <a:ea typeface="Spica Neue" panose="02000503000000000000" pitchFamily="2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>
                <a:latin typeface="Spica Neue" panose="02000503000000000000" pitchFamily="2" charset="-128"/>
                <a:ea typeface="Spica Neue" panose="02000503000000000000" pitchFamily="2" charset="-128"/>
              </a:defRPr>
            </a:lvl1pPr>
          </a:lstStyle>
          <a:p>
            <a:fld id="{FFF24146-A770-430C-8497-F90980FBF09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971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kumimoji="1" sz="1200" kern="1200">
        <a:solidFill>
          <a:schemeClr val="tx1"/>
        </a:solidFill>
        <a:latin typeface="Spica Neue" panose="02000503000000000000" pitchFamily="2" charset="-128"/>
        <a:ea typeface="Spica Neue" panose="02000503000000000000" pitchFamily="2" charset="-128"/>
        <a:cs typeface="+mn-cs"/>
      </a:defRPr>
    </a:lvl1pPr>
    <a:lvl2pPr marL="457154" algn="l" defTabSz="914309" rtl="0" eaLnBrk="1" latinLnBrk="0" hangingPunct="1">
      <a:defRPr kumimoji="1" sz="1200" kern="1200">
        <a:solidFill>
          <a:schemeClr val="tx1"/>
        </a:solidFill>
        <a:latin typeface="Spica Neue" panose="02000503000000000000" pitchFamily="2" charset="-128"/>
        <a:ea typeface="Spica Neue" panose="02000503000000000000" pitchFamily="2" charset="-128"/>
        <a:cs typeface="+mn-cs"/>
      </a:defRPr>
    </a:lvl2pPr>
    <a:lvl3pPr marL="914309" algn="l" defTabSz="914309" rtl="0" eaLnBrk="1" latinLnBrk="0" hangingPunct="1">
      <a:defRPr kumimoji="1" sz="1200" kern="1200">
        <a:solidFill>
          <a:schemeClr val="tx1"/>
        </a:solidFill>
        <a:latin typeface="Spica Neue" panose="02000503000000000000" pitchFamily="2" charset="-128"/>
        <a:ea typeface="Spica Neue" panose="02000503000000000000" pitchFamily="2" charset="-128"/>
        <a:cs typeface="+mn-cs"/>
      </a:defRPr>
    </a:lvl3pPr>
    <a:lvl4pPr marL="1371463" algn="l" defTabSz="914309" rtl="0" eaLnBrk="1" latinLnBrk="0" hangingPunct="1">
      <a:defRPr kumimoji="1" sz="1200" kern="1200">
        <a:solidFill>
          <a:schemeClr val="tx1"/>
        </a:solidFill>
        <a:latin typeface="Spica Neue" panose="02000503000000000000" pitchFamily="2" charset="-128"/>
        <a:ea typeface="Spica Neue" panose="02000503000000000000" pitchFamily="2" charset="-128"/>
        <a:cs typeface="+mn-cs"/>
      </a:defRPr>
    </a:lvl4pPr>
    <a:lvl5pPr marL="1828617" algn="l" defTabSz="914309" rtl="0" eaLnBrk="1" latinLnBrk="0" hangingPunct="1">
      <a:defRPr kumimoji="1" sz="1200" kern="1200">
        <a:solidFill>
          <a:schemeClr val="tx1"/>
        </a:solidFill>
        <a:latin typeface="Spica Neue" panose="02000503000000000000" pitchFamily="2" charset="-128"/>
        <a:ea typeface="Spica Neue" panose="02000503000000000000" pitchFamily="2" charset="-128"/>
        <a:cs typeface="+mn-cs"/>
      </a:defRPr>
    </a:lvl5pPr>
    <a:lvl6pPr marL="2285771" algn="l" defTabSz="91430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7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5801D04C-1410-A2C3-1D06-76A0C127D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" y="0"/>
            <a:ext cx="18287643" cy="1028541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C4705EE-1855-619C-E33A-D3B2F80BB7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89" y="7930841"/>
            <a:ext cx="2381970" cy="238160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995C9FA3-F035-5D2F-0608-A55FD1BFF1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75680">
            <a:off x="499500" y="561023"/>
            <a:ext cx="3996016" cy="2429817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CDFBB46F-FC36-6709-1E19-91D408C4FC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26258" r="17712" b="30007"/>
          <a:stretch>
            <a:fillRect/>
          </a:stretch>
        </p:blipFill>
        <p:spPr>
          <a:xfrm rot="507561">
            <a:off x="14206019" y="7064726"/>
            <a:ext cx="3532286" cy="2176800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32056948-4C97-EFC1-1DE6-5AC099683B1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4" t="9842"/>
          <a:stretch>
            <a:fillRect/>
          </a:stretch>
        </p:blipFill>
        <p:spPr>
          <a:xfrm rot="436729">
            <a:off x="12483391" y="155122"/>
            <a:ext cx="2226556" cy="231537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188D292-E283-1483-BDE1-9429B4172D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289" b="7972"/>
          <a:stretch>
            <a:fillRect/>
          </a:stretch>
        </p:blipFill>
        <p:spPr>
          <a:xfrm>
            <a:off x="14847653" y="204820"/>
            <a:ext cx="3085140" cy="2910663"/>
          </a:xfrm>
          <a:prstGeom prst="rect">
            <a:avLst/>
          </a:prstGeom>
        </p:spPr>
      </p:pic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7E7B95A3-B5C5-E920-5F31-5040826E4D07}"/>
              </a:ext>
            </a:extLst>
          </p:cNvPr>
          <p:cNvGrpSpPr>
            <a:grpSpLocks noChangeAspect="1"/>
          </p:cNvGrpSpPr>
          <p:nvPr/>
        </p:nvGrpSpPr>
        <p:grpSpPr>
          <a:xfrm>
            <a:off x="439239" y="6298857"/>
            <a:ext cx="686602" cy="686496"/>
            <a:chOff x="129518" y="2823313"/>
            <a:chExt cx="327476" cy="327474"/>
          </a:xfrm>
        </p:grpSpPr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C3BB69B0-E657-D186-413E-12D126674716}"/>
                </a:ext>
              </a:extLst>
            </p:cNvPr>
            <p:cNvSpPr/>
            <p:nvPr/>
          </p:nvSpPr>
          <p:spPr>
            <a:xfrm rot="818176">
              <a:off x="129518" y="2823313"/>
              <a:ext cx="327476" cy="327474"/>
            </a:xfrm>
            <a:prstGeom prst="ellipse">
              <a:avLst/>
            </a:prstGeom>
            <a:solidFill>
              <a:srgbClr val="3889AE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dirty="0"/>
            </a:p>
          </p:txBody>
        </p: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7BBB24EC-5F4E-5F2B-3493-3FFDE1877DAD}"/>
                </a:ext>
              </a:extLst>
            </p:cNvPr>
            <p:cNvGrpSpPr/>
            <p:nvPr userDrawn="1"/>
          </p:nvGrpSpPr>
          <p:grpSpPr>
            <a:xfrm>
              <a:off x="223847" y="2884884"/>
              <a:ext cx="141114" cy="206288"/>
              <a:chOff x="498152" y="2310767"/>
              <a:chExt cx="219042" cy="320206"/>
            </a:xfrm>
            <a:solidFill>
              <a:schemeClr val="bg1"/>
            </a:solidFill>
          </p:grpSpPr>
          <p:sp>
            <p:nvSpPr>
              <p:cNvPr id="98" name="フリーフォーム: 図形 97">
                <a:extLst>
                  <a:ext uri="{FF2B5EF4-FFF2-40B4-BE49-F238E27FC236}">
                    <a16:creationId xmlns:a16="http://schemas.microsoft.com/office/drawing/2014/main" id="{F833EF53-7860-EF18-F3B2-746E35B280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00433">
                <a:off x="498152" y="2310767"/>
                <a:ext cx="92240" cy="319674"/>
              </a:xfrm>
              <a:custGeom>
                <a:avLst/>
                <a:gdLst>
                  <a:gd name="connsiteX0" fmla="*/ 44470 w 56020"/>
                  <a:gd name="connsiteY0" fmla="*/ 190048 h 194154"/>
                  <a:gd name="connsiteX1" fmla="*/ 40363 w 56020"/>
                  <a:gd name="connsiteY1" fmla="*/ 194155 h 194154"/>
                  <a:gd name="connsiteX2" fmla="*/ 3606 w 56020"/>
                  <a:gd name="connsiteY2" fmla="*/ 194155 h 194154"/>
                  <a:gd name="connsiteX3" fmla="*/ 43 w 56020"/>
                  <a:gd name="connsiteY3" fmla="*/ 190310 h 194154"/>
                  <a:gd name="connsiteX4" fmla="*/ 3324 w 56020"/>
                  <a:gd name="connsiteY4" fmla="*/ 160417 h 194154"/>
                  <a:gd name="connsiteX5" fmla="*/ 7430 w 56020"/>
                  <a:gd name="connsiteY5" fmla="*/ 156572 h 194154"/>
                  <a:gd name="connsiteX6" fmla="*/ 40887 w 56020"/>
                  <a:gd name="connsiteY6" fmla="*/ 156572 h 194154"/>
                  <a:gd name="connsiteX7" fmla="*/ 44731 w 56020"/>
                  <a:gd name="connsiteY7" fmla="*/ 160417 h 194154"/>
                  <a:gd name="connsiteX8" fmla="*/ 44450 w 56020"/>
                  <a:gd name="connsiteY8" fmla="*/ 190028 h 194154"/>
                  <a:gd name="connsiteX9" fmla="*/ 44752 w 56020"/>
                  <a:gd name="connsiteY9" fmla="*/ 133825 h 194154"/>
                  <a:gd name="connsiteX10" fmla="*/ 40363 w 56020"/>
                  <a:gd name="connsiteY10" fmla="*/ 137931 h 194154"/>
                  <a:gd name="connsiteX11" fmla="*/ 9363 w 56020"/>
                  <a:gd name="connsiteY11" fmla="*/ 137931 h 194154"/>
                  <a:gd name="connsiteX12" fmla="*/ 5518 w 56020"/>
                  <a:gd name="connsiteY12" fmla="*/ 133825 h 194154"/>
                  <a:gd name="connsiteX13" fmla="*/ 10188 w 56020"/>
                  <a:gd name="connsiteY13" fmla="*/ 4107 h 194154"/>
                  <a:gd name="connsiteX14" fmla="*/ 14295 w 56020"/>
                  <a:gd name="connsiteY14" fmla="*/ 0 h 194154"/>
                  <a:gd name="connsiteX15" fmla="*/ 52421 w 56020"/>
                  <a:gd name="connsiteY15" fmla="*/ 0 h 194154"/>
                  <a:gd name="connsiteX16" fmla="*/ 55984 w 56020"/>
                  <a:gd name="connsiteY16" fmla="*/ 4107 h 194154"/>
                  <a:gd name="connsiteX17" fmla="*/ 44731 w 56020"/>
                  <a:gd name="connsiteY17" fmla="*/ 133825 h 19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020" h="194154">
                    <a:moveTo>
                      <a:pt x="44470" y="190048"/>
                    </a:moveTo>
                    <a:cubicBezTo>
                      <a:pt x="44188" y="192786"/>
                      <a:pt x="43101" y="194155"/>
                      <a:pt x="40363" y="194155"/>
                    </a:cubicBezTo>
                    <a:lnTo>
                      <a:pt x="3606" y="194155"/>
                    </a:lnTo>
                    <a:cubicBezTo>
                      <a:pt x="868" y="194155"/>
                      <a:pt x="-239" y="192786"/>
                      <a:pt x="43" y="190310"/>
                    </a:cubicBezTo>
                    <a:lnTo>
                      <a:pt x="3324" y="160417"/>
                    </a:lnTo>
                    <a:cubicBezTo>
                      <a:pt x="3324" y="157941"/>
                      <a:pt x="4975" y="156572"/>
                      <a:pt x="7430" y="156572"/>
                    </a:cubicBezTo>
                    <a:lnTo>
                      <a:pt x="40887" y="156572"/>
                    </a:lnTo>
                    <a:cubicBezTo>
                      <a:pt x="43624" y="156572"/>
                      <a:pt x="44993" y="157941"/>
                      <a:pt x="44731" y="160417"/>
                    </a:cubicBezTo>
                    <a:lnTo>
                      <a:pt x="44450" y="190028"/>
                    </a:lnTo>
                    <a:close/>
                    <a:moveTo>
                      <a:pt x="44752" y="133825"/>
                    </a:moveTo>
                    <a:cubicBezTo>
                      <a:pt x="44470" y="136563"/>
                      <a:pt x="43101" y="137931"/>
                      <a:pt x="40363" y="137931"/>
                    </a:cubicBezTo>
                    <a:lnTo>
                      <a:pt x="9363" y="137931"/>
                    </a:lnTo>
                    <a:cubicBezTo>
                      <a:pt x="6887" y="137931"/>
                      <a:pt x="5518" y="136563"/>
                      <a:pt x="5518" y="133825"/>
                    </a:cubicBezTo>
                    <a:lnTo>
                      <a:pt x="10188" y="4107"/>
                    </a:lnTo>
                    <a:cubicBezTo>
                      <a:pt x="10188" y="1369"/>
                      <a:pt x="11557" y="0"/>
                      <a:pt x="14295" y="0"/>
                    </a:cubicBezTo>
                    <a:lnTo>
                      <a:pt x="52421" y="0"/>
                    </a:lnTo>
                    <a:cubicBezTo>
                      <a:pt x="54897" y="0"/>
                      <a:pt x="56266" y="1369"/>
                      <a:pt x="55984" y="4107"/>
                    </a:cubicBezTo>
                    <a:lnTo>
                      <a:pt x="44731" y="133825"/>
                    </a:lnTo>
                    <a:close/>
                  </a:path>
                </a:pathLst>
              </a:custGeom>
              <a:grpFill/>
              <a:ln w="2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3600"/>
              </a:p>
            </p:txBody>
          </p:sp>
          <p:sp>
            <p:nvSpPr>
              <p:cNvPr id="99" name="フリーフォーム: 図形 98">
                <a:extLst>
                  <a:ext uri="{FF2B5EF4-FFF2-40B4-BE49-F238E27FC236}">
                    <a16:creationId xmlns:a16="http://schemas.microsoft.com/office/drawing/2014/main" id="{5A49F19B-4E18-A427-9669-DC64CC957BF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00433">
                <a:off x="624954" y="2311299"/>
                <a:ext cx="92240" cy="319674"/>
              </a:xfrm>
              <a:custGeom>
                <a:avLst/>
                <a:gdLst>
                  <a:gd name="connsiteX0" fmla="*/ 44470 w 56020"/>
                  <a:gd name="connsiteY0" fmla="*/ 190048 h 194154"/>
                  <a:gd name="connsiteX1" fmla="*/ 40363 w 56020"/>
                  <a:gd name="connsiteY1" fmla="*/ 194155 h 194154"/>
                  <a:gd name="connsiteX2" fmla="*/ 3606 w 56020"/>
                  <a:gd name="connsiteY2" fmla="*/ 194155 h 194154"/>
                  <a:gd name="connsiteX3" fmla="*/ 43 w 56020"/>
                  <a:gd name="connsiteY3" fmla="*/ 190310 h 194154"/>
                  <a:gd name="connsiteX4" fmla="*/ 3324 w 56020"/>
                  <a:gd name="connsiteY4" fmla="*/ 160417 h 194154"/>
                  <a:gd name="connsiteX5" fmla="*/ 7430 w 56020"/>
                  <a:gd name="connsiteY5" fmla="*/ 156572 h 194154"/>
                  <a:gd name="connsiteX6" fmla="*/ 40887 w 56020"/>
                  <a:gd name="connsiteY6" fmla="*/ 156572 h 194154"/>
                  <a:gd name="connsiteX7" fmla="*/ 44731 w 56020"/>
                  <a:gd name="connsiteY7" fmla="*/ 160417 h 194154"/>
                  <a:gd name="connsiteX8" fmla="*/ 44450 w 56020"/>
                  <a:gd name="connsiteY8" fmla="*/ 190028 h 194154"/>
                  <a:gd name="connsiteX9" fmla="*/ 44752 w 56020"/>
                  <a:gd name="connsiteY9" fmla="*/ 133825 h 194154"/>
                  <a:gd name="connsiteX10" fmla="*/ 40363 w 56020"/>
                  <a:gd name="connsiteY10" fmla="*/ 137931 h 194154"/>
                  <a:gd name="connsiteX11" fmla="*/ 9363 w 56020"/>
                  <a:gd name="connsiteY11" fmla="*/ 137931 h 194154"/>
                  <a:gd name="connsiteX12" fmla="*/ 5518 w 56020"/>
                  <a:gd name="connsiteY12" fmla="*/ 133825 h 194154"/>
                  <a:gd name="connsiteX13" fmla="*/ 10188 w 56020"/>
                  <a:gd name="connsiteY13" fmla="*/ 4107 h 194154"/>
                  <a:gd name="connsiteX14" fmla="*/ 14295 w 56020"/>
                  <a:gd name="connsiteY14" fmla="*/ 0 h 194154"/>
                  <a:gd name="connsiteX15" fmla="*/ 52421 w 56020"/>
                  <a:gd name="connsiteY15" fmla="*/ 0 h 194154"/>
                  <a:gd name="connsiteX16" fmla="*/ 55984 w 56020"/>
                  <a:gd name="connsiteY16" fmla="*/ 4107 h 194154"/>
                  <a:gd name="connsiteX17" fmla="*/ 44731 w 56020"/>
                  <a:gd name="connsiteY17" fmla="*/ 133825 h 19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020" h="194154">
                    <a:moveTo>
                      <a:pt x="44470" y="190048"/>
                    </a:moveTo>
                    <a:cubicBezTo>
                      <a:pt x="44188" y="192786"/>
                      <a:pt x="43101" y="194155"/>
                      <a:pt x="40363" y="194155"/>
                    </a:cubicBezTo>
                    <a:lnTo>
                      <a:pt x="3606" y="194155"/>
                    </a:lnTo>
                    <a:cubicBezTo>
                      <a:pt x="868" y="194155"/>
                      <a:pt x="-239" y="192786"/>
                      <a:pt x="43" y="190310"/>
                    </a:cubicBezTo>
                    <a:lnTo>
                      <a:pt x="3324" y="160417"/>
                    </a:lnTo>
                    <a:cubicBezTo>
                      <a:pt x="3324" y="157941"/>
                      <a:pt x="4975" y="156572"/>
                      <a:pt x="7430" y="156572"/>
                    </a:cubicBezTo>
                    <a:lnTo>
                      <a:pt x="40887" y="156572"/>
                    </a:lnTo>
                    <a:cubicBezTo>
                      <a:pt x="43624" y="156572"/>
                      <a:pt x="44993" y="157941"/>
                      <a:pt x="44731" y="160417"/>
                    </a:cubicBezTo>
                    <a:lnTo>
                      <a:pt x="44450" y="190028"/>
                    </a:lnTo>
                    <a:close/>
                    <a:moveTo>
                      <a:pt x="44752" y="133825"/>
                    </a:moveTo>
                    <a:cubicBezTo>
                      <a:pt x="44470" y="136563"/>
                      <a:pt x="43101" y="137931"/>
                      <a:pt x="40363" y="137931"/>
                    </a:cubicBezTo>
                    <a:lnTo>
                      <a:pt x="9363" y="137931"/>
                    </a:lnTo>
                    <a:cubicBezTo>
                      <a:pt x="6887" y="137931"/>
                      <a:pt x="5518" y="136563"/>
                      <a:pt x="5518" y="133825"/>
                    </a:cubicBezTo>
                    <a:lnTo>
                      <a:pt x="10188" y="4107"/>
                    </a:lnTo>
                    <a:cubicBezTo>
                      <a:pt x="10188" y="1369"/>
                      <a:pt x="11557" y="0"/>
                      <a:pt x="14295" y="0"/>
                    </a:cubicBezTo>
                    <a:lnTo>
                      <a:pt x="52421" y="0"/>
                    </a:lnTo>
                    <a:cubicBezTo>
                      <a:pt x="54897" y="0"/>
                      <a:pt x="56266" y="1369"/>
                      <a:pt x="55984" y="4107"/>
                    </a:cubicBezTo>
                    <a:lnTo>
                      <a:pt x="44731" y="133825"/>
                    </a:lnTo>
                    <a:close/>
                  </a:path>
                </a:pathLst>
              </a:custGeom>
              <a:grpFill/>
              <a:ln w="2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3600"/>
              </a:p>
            </p:txBody>
          </p:sp>
        </p:grp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12A23CD-E4C1-88B6-8A6F-7B242E3BF7D7}"/>
              </a:ext>
            </a:extLst>
          </p:cNvPr>
          <p:cNvGrpSpPr/>
          <p:nvPr userDrawn="1"/>
        </p:nvGrpSpPr>
        <p:grpSpPr>
          <a:xfrm>
            <a:off x="17064388" y="3170765"/>
            <a:ext cx="532640" cy="532558"/>
            <a:chOff x="8702284" y="1697402"/>
            <a:chExt cx="305154" cy="305154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71A6A941-FA00-9699-8BA6-853FC55CC2B0}"/>
                </a:ext>
              </a:extLst>
            </p:cNvPr>
            <p:cNvSpPr/>
            <p:nvPr userDrawn="1"/>
          </p:nvSpPr>
          <p:spPr>
            <a:xfrm rot="818176">
              <a:off x="8702284" y="1697402"/>
              <a:ext cx="305154" cy="305154"/>
            </a:xfrm>
            <a:prstGeom prst="ellipse">
              <a:avLst/>
            </a:prstGeom>
            <a:solidFill>
              <a:srgbClr val="D8815C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dirty="0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EC1E470A-8842-2C70-AD97-4AB29FD95C28}"/>
                </a:ext>
              </a:extLst>
            </p:cNvPr>
            <p:cNvSpPr>
              <a:spLocks noChangeAspect="1"/>
            </p:cNvSpPr>
            <p:nvPr userDrawn="1"/>
          </p:nvSpPr>
          <p:spPr>
            <a:xfrm rot="500433">
              <a:off x="8790182" y="1754785"/>
              <a:ext cx="55374" cy="191908"/>
            </a:xfrm>
            <a:custGeom>
              <a:avLst/>
              <a:gdLst>
                <a:gd name="connsiteX0" fmla="*/ 44470 w 56020"/>
                <a:gd name="connsiteY0" fmla="*/ 190048 h 194154"/>
                <a:gd name="connsiteX1" fmla="*/ 40363 w 56020"/>
                <a:gd name="connsiteY1" fmla="*/ 194155 h 194154"/>
                <a:gd name="connsiteX2" fmla="*/ 3606 w 56020"/>
                <a:gd name="connsiteY2" fmla="*/ 194155 h 194154"/>
                <a:gd name="connsiteX3" fmla="*/ 43 w 56020"/>
                <a:gd name="connsiteY3" fmla="*/ 190310 h 194154"/>
                <a:gd name="connsiteX4" fmla="*/ 3324 w 56020"/>
                <a:gd name="connsiteY4" fmla="*/ 160417 h 194154"/>
                <a:gd name="connsiteX5" fmla="*/ 7430 w 56020"/>
                <a:gd name="connsiteY5" fmla="*/ 156572 h 194154"/>
                <a:gd name="connsiteX6" fmla="*/ 40887 w 56020"/>
                <a:gd name="connsiteY6" fmla="*/ 156572 h 194154"/>
                <a:gd name="connsiteX7" fmla="*/ 44731 w 56020"/>
                <a:gd name="connsiteY7" fmla="*/ 160417 h 194154"/>
                <a:gd name="connsiteX8" fmla="*/ 44450 w 56020"/>
                <a:gd name="connsiteY8" fmla="*/ 190028 h 194154"/>
                <a:gd name="connsiteX9" fmla="*/ 44752 w 56020"/>
                <a:gd name="connsiteY9" fmla="*/ 133825 h 194154"/>
                <a:gd name="connsiteX10" fmla="*/ 40363 w 56020"/>
                <a:gd name="connsiteY10" fmla="*/ 137931 h 194154"/>
                <a:gd name="connsiteX11" fmla="*/ 9363 w 56020"/>
                <a:gd name="connsiteY11" fmla="*/ 137931 h 194154"/>
                <a:gd name="connsiteX12" fmla="*/ 5518 w 56020"/>
                <a:gd name="connsiteY12" fmla="*/ 133825 h 194154"/>
                <a:gd name="connsiteX13" fmla="*/ 10188 w 56020"/>
                <a:gd name="connsiteY13" fmla="*/ 4107 h 194154"/>
                <a:gd name="connsiteX14" fmla="*/ 14295 w 56020"/>
                <a:gd name="connsiteY14" fmla="*/ 0 h 194154"/>
                <a:gd name="connsiteX15" fmla="*/ 52421 w 56020"/>
                <a:gd name="connsiteY15" fmla="*/ 0 h 194154"/>
                <a:gd name="connsiteX16" fmla="*/ 55984 w 56020"/>
                <a:gd name="connsiteY16" fmla="*/ 4107 h 194154"/>
                <a:gd name="connsiteX17" fmla="*/ 44731 w 56020"/>
                <a:gd name="connsiteY17" fmla="*/ 133825 h 1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20" h="194154">
                  <a:moveTo>
                    <a:pt x="44470" y="190048"/>
                  </a:moveTo>
                  <a:cubicBezTo>
                    <a:pt x="44188" y="192786"/>
                    <a:pt x="43101" y="194155"/>
                    <a:pt x="40363" y="194155"/>
                  </a:cubicBezTo>
                  <a:lnTo>
                    <a:pt x="3606" y="194155"/>
                  </a:lnTo>
                  <a:cubicBezTo>
                    <a:pt x="868" y="194155"/>
                    <a:pt x="-239" y="192786"/>
                    <a:pt x="43" y="190310"/>
                  </a:cubicBezTo>
                  <a:lnTo>
                    <a:pt x="3324" y="160417"/>
                  </a:lnTo>
                  <a:cubicBezTo>
                    <a:pt x="3324" y="157941"/>
                    <a:pt x="4975" y="156572"/>
                    <a:pt x="7430" y="156572"/>
                  </a:cubicBezTo>
                  <a:lnTo>
                    <a:pt x="40887" y="156572"/>
                  </a:lnTo>
                  <a:cubicBezTo>
                    <a:pt x="43624" y="156572"/>
                    <a:pt x="44993" y="157941"/>
                    <a:pt x="44731" y="160417"/>
                  </a:cubicBezTo>
                  <a:lnTo>
                    <a:pt x="44450" y="190028"/>
                  </a:lnTo>
                  <a:close/>
                  <a:moveTo>
                    <a:pt x="44752" y="133825"/>
                  </a:moveTo>
                  <a:cubicBezTo>
                    <a:pt x="44470" y="136563"/>
                    <a:pt x="43101" y="137931"/>
                    <a:pt x="40363" y="137931"/>
                  </a:cubicBezTo>
                  <a:lnTo>
                    <a:pt x="9363" y="137931"/>
                  </a:lnTo>
                  <a:cubicBezTo>
                    <a:pt x="6887" y="137931"/>
                    <a:pt x="5518" y="136563"/>
                    <a:pt x="5518" y="133825"/>
                  </a:cubicBezTo>
                  <a:lnTo>
                    <a:pt x="10188" y="4107"/>
                  </a:lnTo>
                  <a:cubicBezTo>
                    <a:pt x="10188" y="1369"/>
                    <a:pt x="11557" y="0"/>
                    <a:pt x="14295" y="0"/>
                  </a:cubicBezTo>
                  <a:lnTo>
                    <a:pt x="52421" y="0"/>
                  </a:lnTo>
                  <a:cubicBezTo>
                    <a:pt x="54897" y="0"/>
                    <a:pt x="56266" y="1369"/>
                    <a:pt x="55984" y="4107"/>
                  </a:cubicBezTo>
                  <a:lnTo>
                    <a:pt x="44731" y="133825"/>
                  </a:lnTo>
                  <a:close/>
                </a:path>
              </a:pathLst>
            </a:custGeom>
            <a:solidFill>
              <a:schemeClr val="bg1"/>
            </a:solidFill>
            <a:ln w="2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36A21282-45C9-F842-E7DD-4EDB755E683E}"/>
                </a:ext>
              </a:extLst>
            </p:cNvPr>
            <p:cNvSpPr>
              <a:spLocks noChangeAspect="1"/>
            </p:cNvSpPr>
            <p:nvPr userDrawn="1"/>
          </p:nvSpPr>
          <p:spPr>
            <a:xfrm rot="500433">
              <a:off x="8866304" y="1755103"/>
              <a:ext cx="55373" cy="191909"/>
            </a:xfrm>
            <a:custGeom>
              <a:avLst/>
              <a:gdLst>
                <a:gd name="connsiteX0" fmla="*/ 44470 w 56020"/>
                <a:gd name="connsiteY0" fmla="*/ 190048 h 194154"/>
                <a:gd name="connsiteX1" fmla="*/ 40363 w 56020"/>
                <a:gd name="connsiteY1" fmla="*/ 194155 h 194154"/>
                <a:gd name="connsiteX2" fmla="*/ 3606 w 56020"/>
                <a:gd name="connsiteY2" fmla="*/ 194155 h 194154"/>
                <a:gd name="connsiteX3" fmla="*/ 43 w 56020"/>
                <a:gd name="connsiteY3" fmla="*/ 190310 h 194154"/>
                <a:gd name="connsiteX4" fmla="*/ 3324 w 56020"/>
                <a:gd name="connsiteY4" fmla="*/ 160417 h 194154"/>
                <a:gd name="connsiteX5" fmla="*/ 7430 w 56020"/>
                <a:gd name="connsiteY5" fmla="*/ 156572 h 194154"/>
                <a:gd name="connsiteX6" fmla="*/ 40887 w 56020"/>
                <a:gd name="connsiteY6" fmla="*/ 156572 h 194154"/>
                <a:gd name="connsiteX7" fmla="*/ 44731 w 56020"/>
                <a:gd name="connsiteY7" fmla="*/ 160417 h 194154"/>
                <a:gd name="connsiteX8" fmla="*/ 44450 w 56020"/>
                <a:gd name="connsiteY8" fmla="*/ 190028 h 194154"/>
                <a:gd name="connsiteX9" fmla="*/ 44752 w 56020"/>
                <a:gd name="connsiteY9" fmla="*/ 133825 h 194154"/>
                <a:gd name="connsiteX10" fmla="*/ 40363 w 56020"/>
                <a:gd name="connsiteY10" fmla="*/ 137931 h 194154"/>
                <a:gd name="connsiteX11" fmla="*/ 9363 w 56020"/>
                <a:gd name="connsiteY11" fmla="*/ 137931 h 194154"/>
                <a:gd name="connsiteX12" fmla="*/ 5518 w 56020"/>
                <a:gd name="connsiteY12" fmla="*/ 133825 h 194154"/>
                <a:gd name="connsiteX13" fmla="*/ 10188 w 56020"/>
                <a:gd name="connsiteY13" fmla="*/ 4107 h 194154"/>
                <a:gd name="connsiteX14" fmla="*/ 14295 w 56020"/>
                <a:gd name="connsiteY14" fmla="*/ 0 h 194154"/>
                <a:gd name="connsiteX15" fmla="*/ 52421 w 56020"/>
                <a:gd name="connsiteY15" fmla="*/ 0 h 194154"/>
                <a:gd name="connsiteX16" fmla="*/ 55984 w 56020"/>
                <a:gd name="connsiteY16" fmla="*/ 4107 h 194154"/>
                <a:gd name="connsiteX17" fmla="*/ 44731 w 56020"/>
                <a:gd name="connsiteY17" fmla="*/ 133825 h 1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20" h="194154">
                  <a:moveTo>
                    <a:pt x="44470" y="190048"/>
                  </a:moveTo>
                  <a:cubicBezTo>
                    <a:pt x="44188" y="192786"/>
                    <a:pt x="43101" y="194155"/>
                    <a:pt x="40363" y="194155"/>
                  </a:cubicBezTo>
                  <a:lnTo>
                    <a:pt x="3606" y="194155"/>
                  </a:lnTo>
                  <a:cubicBezTo>
                    <a:pt x="868" y="194155"/>
                    <a:pt x="-239" y="192786"/>
                    <a:pt x="43" y="190310"/>
                  </a:cubicBezTo>
                  <a:lnTo>
                    <a:pt x="3324" y="160417"/>
                  </a:lnTo>
                  <a:cubicBezTo>
                    <a:pt x="3324" y="157941"/>
                    <a:pt x="4975" y="156572"/>
                    <a:pt x="7430" y="156572"/>
                  </a:cubicBezTo>
                  <a:lnTo>
                    <a:pt x="40887" y="156572"/>
                  </a:lnTo>
                  <a:cubicBezTo>
                    <a:pt x="43624" y="156572"/>
                    <a:pt x="44993" y="157941"/>
                    <a:pt x="44731" y="160417"/>
                  </a:cubicBezTo>
                  <a:lnTo>
                    <a:pt x="44450" y="190028"/>
                  </a:lnTo>
                  <a:close/>
                  <a:moveTo>
                    <a:pt x="44752" y="133825"/>
                  </a:moveTo>
                  <a:cubicBezTo>
                    <a:pt x="44470" y="136563"/>
                    <a:pt x="43101" y="137931"/>
                    <a:pt x="40363" y="137931"/>
                  </a:cubicBezTo>
                  <a:lnTo>
                    <a:pt x="9363" y="137931"/>
                  </a:lnTo>
                  <a:cubicBezTo>
                    <a:pt x="6887" y="137931"/>
                    <a:pt x="5518" y="136563"/>
                    <a:pt x="5518" y="133825"/>
                  </a:cubicBezTo>
                  <a:lnTo>
                    <a:pt x="10188" y="4107"/>
                  </a:lnTo>
                  <a:cubicBezTo>
                    <a:pt x="10188" y="1369"/>
                    <a:pt x="11557" y="0"/>
                    <a:pt x="14295" y="0"/>
                  </a:cubicBezTo>
                  <a:lnTo>
                    <a:pt x="52421" y="0"/>
                  </a:lnTo>
                  <a:cubicBezTo>
                    <a:pt x="54897" y="0"/>
                    <a:pt x="56266" y="1369"/>
                    <a:pt x="55984" y="4107"/>
                  </a:cubicBezTo>
                  <a:lnTo>
                    <a:pt x="44731" y="133825"/>
                  </a:lnTo>
                  <a:close/>
                </a:path>
              </a:pathLst>
            </a:custGeom>
            <a:solidFill>
              <a:schemeClr val="bg1"/>
            </a:solidFill>
            <a:ln w="2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/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C68F46EB-9F63-CF88-1A1B-ED1FC0BEFD2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358519" flipH="1">
            <a:off x="12546401" y="7803128"/>
            <a:ext cx="1292902" cy="210955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B19E44E-6055-8AA1-778F-D06DC6DDBF4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18" r="16596"/>
          <a:stretch>
            <a:fillRect/>
          </a:stretch>
        </p:blipFill>
        <p:spPr>
          <a:xfrm rot="752269" flipV="1">
            <a:off x="10384079" y="7331562"/>
            <a:ext cx="2179314" cy="2679693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2BB7B958-1AEE-D2F1-A8BF-2A56D8EFC91A}"/>
              </a:ext>
            </a:extLst>
          </p:cNvPr>
          <p:cNvGrpSpPr/>
          <p:nvPr userDrawn="1"/>
        </p:nvGrpSpPr>
        <p:grpSpPr>
          <a:xfrm>
            <a:off x="4575538" y="470841"/>
            <a:ext cx="491612" cy="491536"/>
            <a:chOff x="372019" y="3302314"/>
            <a:chExt cx="343301" cy="343301"/>
          </a:xfrm>
        </p:grpSpPr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4063CC44-C16A-AAC8-213D-4D27BE319007}"/>
                </a:ext>
              </a:extLst>
            </p:cNvPr>
            <p:cNvSpPr/>
            <p:nvPr userDrawn="1"/>
          </p:nvSpPr>
          <p:spPr>
            <a:xfrm rot="818176">
              <a:off x="372019" y="3302314"/>
              <a:ext cx="343301" cy="343301"/>
            </a:xfrm>
            <a:prstGeom prst="ellipse">
              <a:avLst/>
            </a:prstGeom>
            <a:solidFill>
              <a:srgbClr val="3889AE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dirty="0"/>
            </a:p>
          </p:txBody>
        </p: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8E38351B-718C-26D4-2376-5C9BA2CF1A6A}"/>
                </a:ext>
              </a:extLst>
            </p:cNvPr>
            <p:cNvSpPr>
              <a:spLocks noChangeAspect="1"/>
            </p:cNvSpPr>
            <p:nvPr userDrawn="1"/>
          </p:nvSpPr>
          <p:spPr>
            <a:xfrm rot="500433">
              <a:off x="470906" y="3366861"/>
              <a:ext cx="62296" cy="215899"/>
            </a:xfrm>
            <a:custGeom>
              <a:avLst/>
              <a:gdLst>
                <a:gd name="connsiteX0" fmla="*/ 44470 w 56020"/>
                <a:gd name="connsiteY0" fmla="*/ 190048 h 194154"/>
                <a:gd name="connsiteX1" fmla="*/ 40363 w 56020"/>
                <a:gd name="connsiteY1" fmla="*/ 194155 h 194154"/>
                <a:gd name="connsiteX2" fmla="*/ 3606 w 56020"/>
                <a:gd name="connsiteY2" fmla="*/ 194155 h 194154"/>
                <a:gd name="connsiteX3" fmla="*/ 43 w 56020"/>
                <a:gd name="connsiteY3" fmla="*/ 190310 h 194154"/>
                <a:gd name="connsiteX4" fmla="*/ 3324 w 56020"/>
                <a:gd name="connsiteY4" fmla="*/ 160417 h 194154"/>
                <a:gd name="connsiteX5" fmla="*/ 7430 w 56020"/>
                <a:gd name="connsiteY5" fmla="*/ 156572 h 194154"/>
                <a:gd name="connsiteX6" fmla="*/ 40887 w 56020"/>
                <a:gd name="connsiteY6" fmla="*/ 156572 h 194154"/>
                <a:gd name="connsiteX7" fmla="*/ 44731 w 56020"/>
                <a:gd name="connsiteY7" fmla="*/ 160417 h 194154"/>
                <a:gd name="connsiteX8" fmla="*/ 44450 w 56020"/>
                <a:gd name="connsiteY8" fmla="*/ 190028 h 194154"/>
                <a:gd name="connsiteX9" fmla="*/ 44752 w 56020"/>
                <a:gd name="connsiteY9" fmla="*/ 133825 h 194154"/>
                <a:gd name="connsiteX10" fmla="*/ 40363 w 56020"/>
                <a:gd name="connsiteY10" fmla="*/ 137931 h 194154"/>
                <a:gd name="connsiteX11" fmla="*/ 9363 w 56020"/>
                <a:gd name="connsiteY11" fmla="*/ 137931 h 194154"/>
                <a:gd name="connsiteX12" fmla="*/ 5518 w 56020"/>
                <a:gd name="connsiteY12" fmla="*/ 133825 h 194154"/>
                <a:gd name="connsiteX13" fmla="*/ 10188 w 56020"/>
                <a:gd name="connsiteY13" fmla="*/ 4107 h 194154"/>
                <a:gd name="connsiteX14" fmla="*/ 14295 w 56020"/>
                <a:gd name="connsiteY14" fmla="*/ 0 h 194154"/>
                <a:gd name="connsiteX15" fmla="*/ 52421 w 56020"/>
                <a:gd name="connsiteY15" fmla="*/ 0 h 194154"/>
                <a:gd name="connsiteX16" fmla="*/ 55984 w 56020"/>
                <a:gd name="connsiteY16" fmla="*/ 4107 h 194154"/>
                <a:gd name="connsiteX17" fmla="*/ 44731 w 56020"/>
                <a:gd name="connsiteY17" fmla="*/ 133825 h 1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20" h="194154">
                  <a:moveTo>
                    <a:pt x="44470" y="190048"/>
                  </a:moveTo>
                  <a:cubicBezTo>
                    <a:pt x="44188" y="192786"/>
                    <a:pt x="43101" y="194155"/>
                    <a:pt x="40363" y="194155"/>
                  </a:cubicBezTo>
                  <a:lnTo>
                    <a:pt x="3606" y="194155"/>
                  </a:lnTo>
                  <a:cubicBezTo>
                    <a:pt x="868" y="194155"/>
                    <a:pt x="-239" y="192786"/>
                    <a:pt x="43" y="190310"/>
                  </a:cubicBezTo>
                  <a:lnTo>
                    <a:pt x="3324" y="160417"/>
                  </a:lnTo>
                  <a:cubicBezTo>
                    <a:pt x="3324" y="157941"/>
                    <a:pt x="4975" y="156572"/>
                    <a:pt x="7430" y="156572"/>
                  </a:cubicBezTo>
                  <a:lnTo>
                    <a:pt x="40887" y="156572"/>
                  </a:lnTo>
                  <a:cubicBezTo>
                    <a:pt x="43624" y="156572"/>
                    <a:pt x="44993" y="157941"/>
                    <a:pt x="44731" y="160417"/>
                  </a:cubicBezTo>
                  <a:lnTo>
                    <a:pt x="44450" y="190028"/>
                  </a:lnTo>
                  <a:close/>
                  <a:moveTo>
                    <a:pt x="44752" y="133825"/>
                  </a:moveTo>
                  <a:cubicBezTo>
                    <a:pt x="44470" y="136563"/>
                    <a:pt x="43101" y="137931"/>
                    <a:pt x="40363" y="137931"/>
                  </a:cubicBezTo>
                  <a:lnTo>
                    <a:pt x="9363" y="137931"/>
                  </a:lnTo>
                  <a:cubicBezTo>
                    <a:pt x="6887" y="137931"/>
                    <a:pt x="5518" y="136563"/>
                    <a:pt x="5518" y="133825"/>
                  </a:cubicBezTo>
                  <a:lnTo>
                    <a:pt x="10188" y="4107"/>
                  </a:lnTo>
                  <a:cubicBezTo>
                    <a:pt x="10188" y="1369"/>
                    <a:pt x="11557" y="0"/>
                    <a:pt x="14295" y="0"/>
                  </a:cubicBezTo>
                  <a:lnTo>
                    <a:pt x="52421" y="0"/>
                  </a:lnTo>
                  <a:cubicBezTo>
                    <a:pt x="54897" y="0"/>
                    <a:pt x="56266" y="1369"/>
                    <a:pt x="55984" y="4107"/>
                  </a:cubicBezTo>
                  <a:lnTo>
                    <a:pt x="44731" y="133825"/>
                  </a:lnTo>
                  <a:close/>
                </a:path>
              </a:pathLst>
            </a:custGeom>
            <a:solidFill>
              <a:schemeClr val="bg1"/>
            </a:solidFill>
            <a:ln w="2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/>
            </a:p>
          </p:txBody>
        </p:sp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C60030CC-B868-6008-58E8-8532EA1F41B9}"/>
                </a:ext>
              </a:extLst>
            </p:cNvPr>
            <p:cNvSpPr>
              <a:spLocks noChangeAspect="1"/>
            </p:cNvSpPr>
            <p:nvPr userDrawn="1"/>
          </p:nvSpPr>
          <p:spPr>
            <a:xfrm rot="500433">
              <a:off x="556543" y="3367220"/>
              <a:ext cx="62296" cy="215899"/>
            </a:xfrm>
            <a:custGeom>
              <a:avLst/>
              <a:gdLst>
                <a:gd name="connsiteX0" fmla="*/ 44470 w 56020"/>
                <a:gd name="connsiteY0" fmla="*/ 190048 h 194154"/>
                <a:gd name="connsiteX1" fmla="*/ 40363 w 56020"/>
                <a:gd name="connsiteY1" fmla="*/ 194155 h 194154"/>
                <a:gd name="connsiteX2" fmla="*/ 3606 w 56020"/>
                <a:gd name="connsiteY2" fmla="*/ 194155 h 194154"/>
                <a:gd name="connsiteX3" fmla="*/ 43 w 56020"/>
                <a:gd name="connsiteY3" fmla="*/ 190310 h 194154"/>
                <a:gd name="connsiteX4" fmla="*/ 3324 w 56020"/>
                <a:gd name="connsiteY4" fmla="*/ 160417 h 194154"/>
                <a:gd name="connsiteX5" fmla="*/ 7430 w 56020"/>
                <a:gd name="connsiteY5" fmla="*/ 156572 h 194154"/>
                <a:gd name="connsiteX6" fmla="*/ 40887 w 56020"/>
                <a:gd name="connsiteY6" fmla="*/ 156572 h 194154"/>
                <a:gd name="connsiteX7" fmla="*/ 44731 w 56020"/>
                <a:gd name="connsiteY7" fmla="*/ 160417 h 194154"/>
                <a:gd name="connsiteX8" fmla="*/ 44450 w 56020"/>
                <a:gd name="connsiteY8" fmla="*/ 190028 h 194154"/>
                <a:gd name="connsiteX9" fmla="*/ 44752 w 56020"/>
                <a:gd name="connsiteY9" fmla="*/ 133825 h 194154"/>
                <a:gd name="connsiteX10" fmla="*/ 40363 w 56020"/>
                <a:gd name="connsiteY10" fmla="*/ 137931 h 194154"/>
                <a:gd name="connsiteX11" fmla="*/ 9363 w 56020"/>
                <a:gd name="connsiteY11" fmla="*/ 137931 h 194154"/>
                <a:gd name="connsiteX12" fmla="*/ 5518 w 56020"/>
                <a:gd name="connsiteY12" fmla="*/ 133825 h 194154"/>
                <a:gd name="connsiteX13" fmla="*/ 10188 w 56020"/>
                <a:gd name="connsiteY13" fmla="*/ 4107 h 194154"/>
                <a:gd name="connsiteX14" fmla="*/ 14295 w 56020"/>
                <a:gd name="connsiteY14" fmla="*/ 0 h 194154"/>
                <a:gd name="connsiteX15" fmla="*/ 52421 w 56020"/>
                <a:gd name="connsiteY15" fmla="*/ 0 h 194154"/>
                <a:gd name="connsiteX16" fmla="*/ 55984 w 56020"/>
                <a:gd name="connsiteY16" fmla="*/ 4107 h 194154"/>
                <a:gd name="connsiteX17" fmla="*/ 44731 w 56020"/>
                <a:gd name="connsiteY17" fmla="*/ 133825 h 1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20" h="194154">
                  <a:moveTo>
                    <a:pt x="44470" y="190048"/>
                  </a:moveTo>
                  <a:cubicBezTo>
                    <a:pt x="44188" y="192786"/>
                    <a:pt x="43101" y="194155"/>
                    <a:pt x="40363" y="194155"/>
                  </a:cubicBezTo>
                  <a:lnTo>
                    <a:pt x="3606" y="194155"/>
                  </a:lnTo>
                  <a:cubicBezTo>
                    <a:pt x="868" y="194155"/>
                    <a:pt x="-239" y="192786"/>
                    <a:pt x="43" y="190310"/>
                  </a:cubicBezTo>
                  <a:lnTo>
                    <a:pt x="3324" y="160417"/>
                  </a:lnTo>
                  <a:cubicBezTo>
                    <a:pt x="3324" y="157941"/>
                    <a:pt x="4975" y="156572"/>
                    <a:pt x="7430" y="156572"/>
                  </a:cubicBezTo>
                  <a:lnTo>
                    <a:pt x="40887" y="156572"/>
                  </a:lnTo>
                  <a:cubicBezTo>
                    <a:pt x="43624" y="156572"/>
                    <a:pt x="44993" y="157941"/>
                    <a:pt x="44731" y="160417"/>
                  </a:cubicBezTo>
                  <a:lnTo>
                    <a:pt x="44450" y="190028"/>
                  </a:lnTo>
                  <a:close/>
                  <a:moveTo>
                    <a:pt x="44752" y="133825"/>
                  </a:moveTo>
                  <a:cubicBezTo>
                    <a:pt x="44470" y="136563"/>
                    <a:pt x="43101" y="137931"/>
                    <a:pt x="40363" y="137931"/>
                  </a:cubicBezTo>
                  <a:lnTo>
                    <a:pt x="9363" y="137931"/>
                  </a:lnTo>
                  <a:cubicBezTo>
                    <a:pt x="6887" y="137931"/>
                    <a:pt x="5518" y="136563"/>
                    <a:pt x="5518" y="133825"/>
                  </a:cubicBezTo>
                  <a:lnTo>
                    <a:pt x="10188" y="4107"/>
                  </a:lnTo>
                  <a:cubicBezTo>
                    <a:pt x="10188" y="1369"/>
                    <a:pt x="11557" y="0"/>
                    <a:pt x="14295" y="0"/>
                  </a:cubicBezTo>
                  <a:lnTo>
                    <a:pt x="52421" y="0"/>
                  </a:lnTo>
                  <a:cubicBezTo>
                    <a:pt x="54897" y="0"/>
                    <a:pt x="56266" y="1369"/>
                    <a:pt x="55984" y="4107"/>
                  </a:cubicBezTo>
                  <a:lnTo>
                    <a:pt x="44731" y="133825"/>
                  </a:lnTo>
                  <a:close/>
                </a:path>
              </a:pathLst>
            </a:custGeom>
            <a:solidFill>
              <a:schemeClr val="bg1"/>
            </a:solidFill>
            <a:ln w="2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/>
            </a:p>
          </p:txBody>
        </p:sp>
      </p:grpSp>
      <p:pic>
        <p:nvPicPr>
          <p:cNvPr id="42" name="図 41">
            <a:extLst>
              <a:ext uri="{FF2B5EF4-FFF2-40B4-BE49-F238E27FC236}">
                <a16:creationId xmlns:a16="http://schemas.microsoft.com/office/drawing/2014/main" id="{9CEE80BF-E135-6660-2042-D2668EF3277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5" t="17667" r="15103" b="16443"/>
          <a:stretch>
            <a:fillRect/>
          </a:stretch>
        </p:blipFill>
        <p:spPr>
          <a:xfrm rot="791357">
            <a:off x="5483209" y="199655"/>
            <a:ext cx="2132493" cy="2201256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9FAE41D-5112-01C7-53AD-5CBEAE8F497F}"/>
              </a:ext>
            </a:extLst>
          </p:cNvPr>
          <p:cNvGrpSpPr/>
          <p:nvPr userDrawn="1"/>
        </p:nvGrpSpPr>
        <p:grpSpPr>
          <a:xfrm>
            <a:off x="14246398" y="9240894"/>
            <a:ext cx="630784" cy="630687"/>
            <a:chOff x="7343552" y="4558876"/>
            <a:chExt cx="331941" cy="331939"/>
          </a:xfrm>
        </p:grpSpPr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CF045C9A-7DA9-C037-AEC9-0D373409A60E}"/>
                </a:ext>
              </a:extLst>
            </p:cNvPr>
            <p:cNvSpPr/>
            <p:nvPr userDrawn="1"/>
          </p:nvSpPr>
          <p:spPr>
            <a:xfrm rot="818176">
              <a:off x="7343552" y="4558876"/>
              <a:ext cx="331941" cy="331939"/>
            </a:xfrm>
            <a:prstGeom prst="ellipse">
              <a:avLst/>
            </a:prstGeom>
            <a:solidFill>
              <a:srgbClr val="D8815C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dirty="0"/>
            </a:p>
          </p:txBody>
        </p:sp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8584D955-E7A3-14E9-8646-0A5065EC3E03}"/>
                </a:ext>
              </a:extLst>
            </p:cNvPr>
            <p:cNvSpPr>
              <a:spLocks noChangeAspect="1"/>
            </p:cNvSpPr>
            <p:nvPr userDrawn="1"/>
          </p:nvSpPr>
          <p:spPr>
            <a:xfrm rot="500433">
              <a:off x="7439183" y="4621276"/>
              <a:ext cx="60234" cy="208754"/>
            </a:xfrm>
            <a:custGeom>
              <a:avLst/>
              <a:gdLst>
                <a:gd name="connsiteX0" fmla="*/ 44470 w 56020"/>
                <a:gd name="connsiteY0" fmla="*/ 190048 h 194154"/>
                <a:gd name="connsiteX1" fmla="*/ 40363 w 56020"/>
                <a:gd name="connsiteY1" fmla="*/ 194155 h 194154"/>
                <a:gd name="connsiteX2" fmla="*/ 3606 w 56020"/>
                <a:gd name="connsiteY2" fmla="*/ 194155 h 194154"/>
                <a:gd name="connsiteX3" fmla="*/ 43 w 56020"/>
                <a:gd name="connsiteY3" fmla="*/ 190310 h 194154"/>
                <a:gd name="connsiteX4" fmla="*/ 3324 w 56020"/>
                <a:gd name="connsiteY4" fmla="*/ 160417 h 194154"/>
                <a:gd name="connsiteX5" fmla="*/ 7430 w 56020"/>
                <a:gd name="connsiteY5" fmla="*/ 156572 h 194154"/>
                <a:gd name="connsiteX6" fmla="*/ 40887 w 56020"/>
                <a:gd name="connsiteY6" fmla="*/ 156572 h 194154"/>
                <a:gd name="connsiteX7" fmla="*/ 44731 w 56020"/>
                <a:gd name="connsiteY7" fmla="*/ 160417 h 194154"/>
                <a:gd name="connsiteX8" fmla="*/ 44450 w 56020"/>
                <a:gd name="connsiteY8" fmla="*/ 190028 h 194154"/>
                <a:gd name="connsiteX9" fmla="*/ 44752 w 56020"/>
                <a:gd name="connsiteY9" fmla="*/ 133825 h 194154"/>
                <a:gd name="connsiteX10" fmla="*/ 40363 w 56020"/>
                <a:gd name="connsiteY10" fmla="*/ 137931 h 194154"/>
                <a:gd name="connsiteX11" fmla="*/ 9363 w 56020"/>
                <a:gd name="connsiteY11" fmla="*/ 137931 h 194154"/>
                <a:gd name="connsiteX12" fmla="*/ 5518 w 56020"/>
                <a:gd name="connsiteY12" fmla="*/ 133825 h 194154"/>
                <a:gd name="connsiteX13" fmla="*/ 10188 w 56020"/>
                <a:gd name="connsiteY13" fmla="*/ 4107 h 194154"/>
                <a:gd name="connsiteX14" fmla="*/ 14295 w 56020"/>
                <a:gd name="connsiteY14" fmla="*/ 0 h 194154"/>
                <a:gd name="connsiteX15" fmla="*/ 52421 w 56020"/>
                <a:gd name="connsiteY15" fmla="*/ 0 h 194154"/>
                <a:gd name="connsiteX16" fmla="*/ 55984 w 56020"/>
                <a:gd name="connsiteY16" fmla="*/ 4107 h 194154"/>
                <a:gd name="connsiteX17" fmla="*/ 44731 w 56020"/>
                <a:gd name="connsiteY17" fmla="*/ 133825 h 1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20" h="194154">
                  <a:moveTo>
                    <a:pt x="44470" y="190048"/>
                  </a:moveTo>
                  <a:cubicBezTo>
                    <a:pt x="44188" y="192786"/>
                    <a:pt x="43101" y="194155"/>
                    <a:pt x="40363" y="194155"/>
                  </a:cubicBezTo>
                  <a:lnTo>
                    <a:pt x="3606" y="194155"/>
                  </a:lnTo>
                  <a:cubicBezTo>
                    <a:pt x="868" y="194155"/>
                    <a:pt x="-239" y="192786"/>
                    <a:pt x="43" y="190310"/>
                  </a:cubicBezTo>
                  <a:lnTo>
                    <a:pt x="3324" y="160417"/>
                  </a:lnTo>
                  <a:cubicBezTo>
                    <a:pt x="3324" y="157941"/>
                    <a:pt x="4975" y="156572"/>
                    <a:pt x="7430" y="156572"/>
                  </a:cubicBezTo>
                  <a:lnTo>
                    <a:pt x="40887" y="156572"/>
                  </a:lnTo>
                  <a:cubicBezTo>
                    <a:pt x="43624" y="156572"/>
                    <a:pt x="44993" y="157941"/>
                    <a:pt x="44731" y="160417"/>
                  </a:cubicBezTo>
                  <a:lnTo>
                    <a:pt x="44450" y="190028"/>
                  </a:lnTo>
                  <a:close/>
                  <a:moveTo>
                    <a:pt x="44752" y="133825"/>
                  </a:moveTo>
                  <a:cubicBezTo>
                    <a:pt x="44470" y="136563"/>
                    <a:pt x="43101" y="137931"/>
                    <a:pt x="40363" y="137931"/>
                  </a:cubicBezTo>
                  <a:lnTo>
                    <a:pt x="9363" y="137931"/>
                  </a:lnTo>
                  <a:cubicBezTo>
                    <a:pt x="6887" y="137931"/>
                    <a:pt x="5518" y="136563"/>
                    <a:pt x="5518" y="133825"/>
                  </a:cubicBezTo>
                  <a:lnTo>
                    <a:pt x="10188" y="4107"/>
                  </a:lnTo>
                  <a:cubicBezTo>
                    <a:pt x="10188" y="1369"/>
                    <a:pt x="11557" y="0"/>
                    <a:pt x="14295" y="0"/>
                  </a:cubicBezTo>
                  <a:lnTo>
                    <a:pt x="52421" y="0"/>
                  </a:lnTo>
                  <a:cubicBezTo>
                    <a:pt x="54897" y="0"/>
                    <a:pt x="56266" y="1369"/>
                    <a:pt x="55984" y="4107"/>
                  </a:cubicBezTo>
                  <a:lnTo>
                    <a:pt x="44731" y="133825"/>
                  </a:lnTo>
                  <a:close/>
                </a:path>
              </a:pathLst>
            </a:custGeom>
            <a:solidFill>
              <a:schemeClr val="bg1"/>
            </a:solidFill>
            <a:ln w="2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/>
            </a:p>
          </p:txBody>
        </p: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4673AF12-E5D7-8538-19AB-E5CDF0BF4550}"/>
                </a:ext>
              </a:extLst>
            </p:cNvPr>
            <p:cNvSpPr>
              <a:spLocks noChangeAspect="1"/>
            </p:cNvSpPr>
            <p:nvPr userDrawn="1"/>
          </p:nvSpPr>
          <p:spPr>
            <a:xfrm rot="500433">
              <a:off x="7521928" y="4621630"/>
              <a:ext cx="60233" cy="208754"/>
            </a:xfrm>
            <a:custGeom>
              <a:avLst/>
              <a:gdLst>
                <a:gd name="connsiteX0" fmla="*/ 44470 w 56020"/>
                <a:gd name="connsiteY0" fmla="*/ 190048 h 194154"/>
                <a:gd name="connsiteX1" fmla="*/ 40363 w 56020"/>
                <a:gd name="connsiteY1" fmla="*/ 194155 h 194154"/>
                <a:gd name="connsiteX2" fmla="*/ 3606 w 56020"/>
                <a:gd name="connsiteY2" fmla="*/ 194155 h 194154"/>
                <a:gd name="connsiteX3" fmla="*/ 43 w 56020"/>
                <a:gd name="connsiteY3" fmla="*/ 190310 h 194154"/>
                <a:gd name="connsiteX4" fmla="*/ 3324 w 56020"/>
                <a:gd name="connsiteY4" fmla="*/ 160417 h 194154"/>
                <a:gd name="connsiteX5" fmla="*/ 7430 w 56020"/>
                <a:gd name="connsiteY5" fmla="*/ 156572 h 194154"/>
                <a:gd name="connsiteX6" fmla="*/ 40887 w 56020"/>
                <a:gd name="connsiteY6" fmla="*/ 156572 h 194154"/>
                <a:gd name="connsiteX7" fmla="*/ 44731 w 56020"/>
                <a:gd name="connsiteY7" fmla="*/ 160417 h 194154"/>
                <a:gd name="connsiteX8" fmla="*/ 44450 w 56020"/>
                <a:gd name="connsiteY8" fmla="*/ 190028 h 194154"/>
                <a:gd name="connsiteX9" fmla="*/ 44752 w 56020"/>
                <a:gd name="connsiteY9" fmla="*/ 133825 h 194154"/>
                <a:gd name="connsiteX10" fmla="*/ 40363 w 56020"/>
                <a:gd name="connsiteY10" fmla="*/ 137931 h 194154"/>
                <a:gd name="connsiteX11" fmla="*/ 9363 w 56020"/>
                <a:gd name="connsiteY11" fmla="*/ 137931 h 194154"/>
                <a:gd name="connsiteX12" fmla="*/ 5518 w 56020"/>
                <a:gd name="connsiteY12" fmla="*/ 133825 h 194154"/>
                <a:gd name="connsiteX13" fmla="*/ 10188 w 56020"/>
                <a:gd name="connsiteY13" fmla="*/ 4107 h 194154"/>
                <a:gd name="connsiteX14" fmla="*/ 14295 w 56020"/>
                <a:gd name="connsiteY14" fmla="*/ 0 h 194154"/>
                <a:gd name="connsiteX15" fmla="*/ 52421 w 56020"/>
                <a:gd name="connsiteY15" fmla="*/ 0 h 194154"/>
                <a:gd name="connsiteX16" fmla="*/ 55984 w 56020"/>
                <a:gd name="connsiteY16" fmla="*/ 4107 h 194154"/>
                <a:gd name="connsiteX17" fmla="*/ 44731 w 56020"/>
                <a:gd name="connsiteY17" fmla="*/ 133825 h 1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20" h="194154">
                  <a:moveTo>
                    <a:pt x="44470" y="190048"/>
                  </a:moveTo>
                  <a:cubicBezTo>
                    <a:pt x="44188" y="192786"/>
                    <a:pt x="43101" y="194155"/>
                    <a:pt x="40363" y="194155"/>
                  </a:cubicBezTo>
                  <a:lnTo>
                    <a:pt x="3606" y="194155"/>
                  </a:lnTo>
                  <a:cubicBezTo>
                    <a:pt x="868" y="194155"/>
                    <a:pt x="-239" y="192786"/>
                    <a:pt x="43" y="190310"/>
                  </a:cubicBezTo>
                  <a:lnTo>
                    <a:pt x="3324" y="160417"/>
                  </a:lnTo>
                  <a:cubicBezTo>
                    <a:pt x="3324" y="157941"/>
                    <a:pt x="4975" y="156572"/>
                    <a:pt x="7430" y="156572"/>
                  </a:cubicBezTo>
                  <a:lnTo>
                    <a:pt x="40887" y="156572"/>
                  </a:lnTo>
                  <a:cubicBezTo>
                    <a:pt x="43624" y="156572"/>
                    <a:pt x="44993" y="157941"/>
                    <a:pt x="44731" y="160417"/>
                  </a:cubicBezTo>
                  <a:lnTo>
                    <a:pt x="44450" y="190028"/>
                  </a:lnTo>
                  <a:close/>
                  <a:moveTo>
                    <a:pt x="44752" y="133825"/>
                  </a:moveTo>
                  <a:cubicBezTo>
                    <a:pt x="44470" y="136563"/>
                    <a:pt x="43101" y="137931"/>
                    <a:pt x="40363" y="137931"/>
                  </a:cubicBezTo>
                  <a:lnTo>
                    <a:pt x="9363" y="137931"/>
                  </a:lnTo>
                  <a:cubicBezTo>
                    <a:pt x="6887" y="137931"/>
                    <a:pt x="5518" y="136563"/>
                    <a:pt x="5518" y="133825"/>
                  </a:cubicBezTo>
                  <a:lnTo>
                    <a:pt x="10188" y="4107"/>
                  </a:lnTo>
                  <a:cubicBezTo>
                    <a:pt x="10188" y="1369"/>
                    <a:pt x="11557" y="0"/>
                    <a:pt x="14295" y="0"/>
                  </a:cubicBezTo>
                  <a:lnTo>
                    <a:pt x="52421" y="0"/>
                  </a:lnTo>
                  <a:cubicBezTo>
                    <a:pt x="54897" y="0"/>
                    <a:pt x="56266" y="1369"/>
                    <a:pt x="55984" y="4107"/>
                  </a:cubicBezTo>
                  <a:lnTo>
                    <a:pt x="44731" y="133825"/>
                  </a:lnTo>
                  <a:close/>
                </a:path>
              </a:pathLst>
            </a:custGeom>
            <a:solidFill>
              <a:schemeClr val="bg1"/>
            </a:solidFill>
            <a:ln w="2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/>
            </a:p>
          </p:txBody>
        </p:sp>
      </p:grpSp>
      <p:pic>
        <p:nvPicPr>
          <p:cNvPr id="39" name="図 38">
            <a:extLst>
              <a:ext uri="{FF2B5EF4-FFF2-40B4-BE49-F238E27FC236}">
                <a16:creationId xmlns:a16="http://schemas.microsoft.com/office/drawing/2014/main" id="{EB914762-3132-6C2A-D510-BFD279C0314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125" y="3022952"/>
            <a:ext cx="3062522" cy="3648569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68B70B4-D405-CBBE-EC9B-12C3A524DA6B}"/>
              </a:ext>
            </a:extLst>
          </p:cNvPr>
          <p:cNvGrpSpPr/>
          <p:nvPr userDrawn="1"/>
        </p:nvGrpSpPr>
        <p:grpSpPr>
          <a:xfrm>
            <a:off x="8216255" y="368507"/>
            <a:ext cx="3570838" cy="696205"/>
            <a:chOff x="3996647" y="184282"/>
            <a:chExt cx="1785419" cy="348156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F72B8FDA-E3B8-1988-8ECF-C87AB4F32A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77531" y="184282"/>
              <a:ext cx="704535" cy="348156"/>
            </a:xfrm>
            <a:prstGeom prst="rect">
              <a:avLst/>
            </a:prstGeom>
          </p:spPr>
        </p:pic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533FF1E1-193D-C460-B725-80127857D7AD}"/>
                </a:ext>
              </a:extLst>
            </p:cNvPr>
            <p:cNvGrpSpPr/>
            <p:nvPr userDrawn="1"/>
          </p:nvGrpSpPr>
          <p:grpSpPr>
            <a:xfrm>
              <a:off x="3996647" y="333687"/>
              <a:ext cx="999812" cy="115923"/>
              <a:chOff x="5386471" y="849660"/>
              <a:chExt cx="1147893" cy="133092"/>
            </a:xfrm>
          </p:grpSpPr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3CBBBD3F-8734-BC17-813B-552F12033C66}"/>
                  </a:ext>
                </a:extLst>
              </p:cNvPr>
              <p:cNvCxnSpPr/>
              <p:nvPr/>
            </p:nvCxnSpPr>
            <p:spPr>
              <a:xfrm flipH="1">
                <a:off x="5386471" y="982752"/>
                <a:ext cx="1147893" cy="0"/>
              </a:xfrm>
              <a:prstGeom prst="line">
                <a:avLst/>
              </a:prstGeom>
              <a:ln w="12700">
                <a:solidFill>
                  <a:srgbClr val="86B7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6789EC13-1836-64F1-A53B-AD18748293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81272" y="916206"/>
                <a:ext cx="953092" cy="0"/>
              </a:xfrm>
              <a:prstGeom prst="line">
                <a:avLst/>
              </a:prstGeom>
              <a:ln w="12700">
                <a:solidFill>
                  <a:srgbClr val="86B7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4727442C-85A7-6319-62AD-4FC1875173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00778" y="849660"/>
                <a:ext cx="1016774" cy="0"/>
              </a:xfrm>
              <a:prstGeom prst="line">
                <a:avLst/>
              </a:prstGeom>
              <a:ln w="12700">
                <a:solidFill>
                  <a:srgbClr val="86B7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1" name="図 60">
            <a:extLst>
              <a:ext uri="{FF2B5EF4-FFF2-40B4-BE49-F238E27FC236}">
                <a16:creationId xmlns:a16="http://schemas.microsoft.com/office/drawing/2014/main" id="{F84757EB-7004-33CD-E0C2-8C297F53AC7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7435" y="8662254"/>
            <a:ext cx="1509250" cy="11463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A22000D-C4C6-1A36-F8C8-98A56378890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658" y="6671522"/>
            <a:ext cx="3287132" cy="341655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0066FACB-5476-2A33-CE0D-F4DD3D4BE86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0787" y="3468620"/>
            <a:ext cx="2517754" cy="320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2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この講座で学ぶこと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tile tx="0" ty="0" sx="51000" sy="5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4810102-BFE8-1733-E2C7-833C6C23BE81}"/>
              </a:ext>
            </a:extLst>
          </p:cNvPr>
          <p:cNvGrpSpPr/>
          <p:nvPr userDrawn="1"/>
        </p:nvGrpSpPr>
        <p:grpSpPr>
          <a:xfrm>
            <a:off x="897975" y="2019583"/>
            <a:ext cx="16492050" cy="7239453"/>
            <a:chOff x="448987" y="1009947"/>
            <a:chExt cx="8246025" cy="3620285"/>
          </a:xfrm>
        </p:grpSpPr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16522D60-4DCA-9DAF-A3A0-F36F24C41702}"/>
                </a:ext>
              </a:extLst>
            </p:cNvPr>
            <p:cNvSpPr/>
            <p:nvPr/>
          </p:nvSpPr>
          <p:spPr>
            <a:xfrm>
              <a:off x="1159319" y="1009947"/>
              <a:ext cx="7535693" cy="3620285"/>
            </a:xfrm>
            <a:custGeom>
              <a:avLst/>
              <a:gdLst>
                <a:gd name="connsiteX0" fmla="*/ 6823886 w 7535693"/>
                <a:gd name="connsiteY0" fmla="*/ 0 h 3620285"/>
                <a:gd name="connsiteX1" fmla="*/ 7205669 w 7535693"/>
                <a:gd name="connsiteY1" fmla="*/ 0 h 3620285"/>
                <a:gd name="connsiteX2" fmla="*/ 7535693 w 7535693"/>
                <a:gd name="connsiteY2" fmla="*/ 330025 h 3620285"/>
                <a:gd name="connsiteX3" fmla="*/ 7535693 w 7535693"/>
                <a:gd name="connsiteY3" fmla="*/ 3290259 h 3620285"/>
                <a:gd name="connsiteX4" fmla="*/ 7205668 w 7535693"/>
                <a:gd name="connsiteY4" fmla="*/ 3620284 h 3620285"/>
                <a:gd name="connsiteX5" fmla="*/ 1522177 w 7535693"/>
                <a:gd name="connsiteY5" fmla="*/ 3620284 h 3620285"/>
                <a:gd name="connsiteX6" fmla="*/ 1522176 w 7535693"/>
                <a:gd name="connsiteY6" fmla="*/ 3620285 h 3620285"/>
                <a:gd name="connsiteX7" fmla="*/ 0 w 7535693"/>
                <a:gd name="connsiteY7" fmla="*/ 3620285 h 3620285"/>
                <a:gd name="connsiteX8" fmla="*/ 0 w 7535693"/>
                <a:gd name="connsiteY8" fmla="*/ 3574143 h 3620285"/>
                <a:gd name="connsiteX9" fmla="*/ 1568317 w 7535693"/>
                <a:gd name="connsiteY9" fmla="*/ 3574143 h 3620285"/>
                <a:gd name="connsiteX10" fmla="*/ 7194030 w 7535693"/>
                <a:gd name="connsiteY10" fmla="*/ 3574143 h 3620285"/>
                <a:gd name="connsiteX11" fmla="*/ 7480681 w 7535693"/>
                <a:gd name="connsiteY11" fmla="*/ 3287492 h 3620285"/>
                <a:gd name="connsiteX12" fmla="*/ 7480680 w 7535693"/>
                <a:gd name="connsiteY12" fmla="*/ 332792 h 3620285"/>
                <a:gd name="connsiteX13" fmla="*/ 7194030 w 7535693"/>
                <a:gd name="connsiteY13" fmla="*/ 46142 h 3620285"/>
                <a:gd name="connsiteX14" fmla="*/ 6823886 w 7535693"/>
                <a:gd name="connsiteY14" fmla="*/ 46142 h 362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35693" h="3620285">
                  <a:moveTo>
                    <a:pt x="6823886" y="0"/>
                  </a:moveTo>
                  <a:lnTo>
                    <a:pt x="7205669" y="0"/>
                  </a:lnTo>
                  <a:cubicBezTo>
                    <a:pt x="7387936" y="0"/>
                    <a:pt x="7535693" y="147757"/>
                    <a:pt x="7535693" y="330025"/>
                  </a:cubicBezTo>
                  <a:lnTo>
                    <a:pt x="7535693" y="3290259"/>
                  </a:lnTo>
                  <a:cubicBezTo>
                    <a:pt x="7535693" y="3472527"/>
                    <a:pt x="7387936" y="3620284"/>
                    <a:pt x="7205668" y="3620284"/>
                  </a:cubicBezTo>
                  <a:lnTo>
                    <a:pt x="1522177" y="3620284"/>
                  </a:lnTo>
                  <a:lnTo>
                    <a:pt x="1522176" y="3620285"/>
                  </a:lnTo>
                  <a:lnTo>
                    <a:pt x="0" y="3620285"/>
                  </a:lnTo>
                  <a:lnTo>
                    <a:pt x="0" y="3574143"/>
                  </a:lnTo>
                  <a:lnTo>
                    <a:pt x="1568317" y="3574143"/>
                  </a:lnTo>
                  <a:lnTo>
                    <a:pt x="7194030" y="3574143"/>
                  </a:lnTo>
                  <a:cubicBezTo>
                    <a:pt x="7352342" y="3574142"/>
                    <a:pt x="7480680" y="3445804"/>
                    <a:pt x="7480681" y="3287492"/>
                  </a:cubicBezTo>
                  <a:lnTo>
                    <a:pt x="7480680" y="332792"/>
                  </a:lnTo>
                  <a:cubicBezTo>
                    <a:pt x="7480680" y="174481"/>
                    <a:pt x="7352342" y="46143"/>
                    <a:pt x="7194030" y="46142"/>
                  </a:cubicBezTo>
                  <a:lnTo>
                    <a:pt x="6823886" y="461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3600" dirty="0"/>
            </a:p>
          </p:txBody>
        </p:sp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12D0E913-C0F7-663F-4AE6-306424CBE69E}"/>
                </a:ext>
              </a:extLst>
            </p:cNvPr>
            <p:cNvSpPr/>
            <p:nvPr/>
          </p:nvSpPr>
          <p:spPr>
            <a:xfrm>
              <a:off x="448987" y="1009947"/>
              <a:ext cx="7534219" cy="3620285"/>
            </a:xfrm>
            <a:custGeom>
              <a:avLst/>
              <a:gdLst>
                <a:gd name="connsiteX0" fmla="*/ 5852792 w 7534219"/>
                <a:gd name="connsiteY0" fmla="*/ 0 h 3620285"/>
                <a:gd name="connsiteX1" fmla="*/ 7534219 w 7534219"/>
                <a:gd name="connsiteY1" fmla="*/ 0 h 3620285"/>
                <a:gd name="connsiteX2" fmla="*/ 7534219 w 7534219"/>
                <a:gd name="connsiteY2" fmla="*/ 46142 h 3620285"/>
                <a:gd name="connsiteX3" fmla="*/ 5806651 w 7534219"/>
                <a:gd name="connsiteY3" fmla="*/ 46142 h 3620285"/>
                <a:gd name="connsiteX4" fmla="*/ 5806650 w 7534219"/>
                <a:gd name="connsiteY4" fmla="*/ 46143 h 3620285"/>
                <a:gd name="connsiteX5" fmla="*/ 341663 w 7534219"/>
                <a:gd name="connsiteY5" fmla="*/ 46143 h 3620285"/>
                <a:gd name="connsiteX6" fmla="*/ 55013 w 7534219"/>
                <a:gd name="connsiteY6" fmla="*/ 332793 h 3620285"/>
                <a:gd name="connsiteX7" fmla="*/ 55013 w 7534219"/>
                <a:gd name="connsiteY7" fmla="*/ 3287493 h 3620285"/>
                <a:gd name="connsiteX8" fmla="*/ 341663 w 7534219"/>
                <a:gd name="connsiteY8" fmla="*/ 3574143 h 3620285"/>
                <a:gd name="connsiteX9" fmla="*/ 710332 w 7534219"/>
                <a:gd name="connsiteY9" fmla="*/ 3574143 h 3620285"/>
                <a:gd name="connsiteX10" fmla="*/ 710332 w 7534219"/>
                <a:gd name="connsiteY10" fmla="*/ 3620285 h 3620285"/>
                <a:gd name="connsiteX11" fmla="*/ 330024 w 7534219"/>
                <a:gd name="connsiteY11" fmla="*/ 3620285 h 3620285"/>
                <a:gd name="connsiteX12" fmla="*/ 0 w 7534219"/>
                <a:gd name="connsiteY12" fmla="*/ 3290260 h 3620285"/>
                <a:gd name="connsiteX13" fmla="*/ 0 w 7534219"/>
                <a:gd name="connsiteY13" fmla="*/ 330026 h 3620285"/>
                <a:gd name="connsiteX14" fmla="*/ 330025 w 7534219"/>
                <a:gd name="connsiteY14" fmla="*/ 1 h 3620285"/>
                <a:gd name="connsiteX15" fmla="*/ 5852791 w 7534219"/>
                <a:gd name="connsiteY15" fmla="*/ 1 h 3620285"/>
                <a:gd name="connsiteX16" fmla="*/ 5852792 w 7534219"/>
                <a:gd name="connsiteY16" fmla="*/ 0 h 362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34219" h="3620285">
                  <a:moveTo>
                    <a:pt x="5852792" y="0"/>
                  </a:moveTo>
                  <a:lnTo>
                    <a:pt x="7534219" y="0"/>
                  </a:lnTo>
                  <a:lnTo>
                    <a:pt x="7534219" y="46142"/>
                  </a:lnTo>
                  <a:lnTo>
                    <a:pt x="5806651" y="46142"/>
                  </a:lnTo>
                  <a:lnTo>
                    <a:pt x="5806650" y="46143"/>
                  </a:lnTo>
                  <a:lnTo>
                    <a:pt x="341663" y="46143"/>
                  </a:lnTo>
                  <a:cubicBezTo>
                    <a:pt x="183351" y="46143"/>
                    <a:pt x="55013" y="174480"/>
                    <a:pt x="55013" y="332793"/>
                  </a:cubicBezTo>
                  <a:lnTo>
                    <a:pt x="55013" y="3287493"/>
                  </a:lnTo>
                  <a:cubicBezTo>
                    <a:pt x="55013" y="3445806"/>
                    <a:pt x="183351" y="3574143"/>
                    <a:pt x="341663" y="3574143"/>
                  </a:cubicBezTo>
                  <a:lnTo>
                    <a:pt x="710332" y="3574143"/>
                  </a:lnTo>
                  <a:lnTo>
                    <a:pt x="710332" y="3620285"/>
                  </a:lnTo>
                  <a:lnTo>
                    <a:pt x="330024" y="3620285"/>
                  </a:lnTo>
                  <a:cubicBezTo>
                    <a:pt x="147756" y="3620285"/>
                    <a:pt x="0" y="3472529"/>
                    <a:pt x="0" y="3290260"/>
                  </a:cubicBezTo>
                  <a:lnTo>
                    <a:pt x="0" y="330026"/>
                  </a:lnTo>
                  <a:cubicBezTo>
                    <a:pt x="0" y="147758"/>
                    <a:pt x="147757" y="1"/>
                    <a:pt x="330025" y="1"/>
                  </a:cubicBezTo>
                  <a:lnTo>
                    <a:pt x="5852791" y="1"/>
                  </a:lnTo>
                  <a:lnTo>
                    <a:pt x="58527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3600"/>
            </a:p>
          </p:txBody>
        </p:sp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A200CF26-08EB-8A32-DB6F-D31712A2BFB6}"/>
                </a:ext>
              </a:extLst>
            </p:cNvPr>
            <p:cNvSpPr/>
            <p:nvPr userDrawn="1"/>
          </p:nvSpPr>
          <p:spPr>
            <a:xfrm>
              <a:off x="476999" y="1038089"/>
              <a:ext cx="8190000" cy="3564000"/>
            </a:xfrm>
            <a:prstGeom prst="roundRect">
              <a:avLst>
                <a:gd name="adj" fmla="val 8964"/>
              </a:avLst>
            </a:prstGeom>
            <a:solidFill>
              <a:schemeClr val="bg1"/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3600" dirty="0"/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B18C644-2390-7D94-ECEB-BC7B8B99B551}"/>
              </a:ext>
            </a:extLst>
          </p:cNvPr>
          <p:cNvGrpSpPr/>
          <p:nvPr userDrawn="1"/>
        </p:nvGrpSpPr>
        <p:grpSpPr>
          <a:xfrm>
            <a:off x="5320298" y="846555"/>
            <a:ext cx="7647404" cy="830612"/>
            <a:chOff x="2637329" y="424708"/>
            <a:chExt cx="3823702" cy="415370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47A5737-83D3-5B47-4B20-DECD55EC9FE4}"/>
                </a:ext>
              </a:extLst>
            </p:cNvPr>
            <p:cNvSpPr txBox="1"/>
            <p:nvPr/>
          </p:nvSpPr>
          <p:spPr>
            <a:xfrm>
              <a:off x="3164187" y="424708"/>
              <a:ext cx="2769989" cy="41537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3000"/>
                </a:spcAft>
              </a:pPr>
              <a:r>
                <a:rPr kumimoji="1" lang="ja-JP" altLang="en-US" sz="4799" dirty="0">
                  <a:latin typeface="+mj-ea"/>
                  <a:ea typeface="+mj-ea"/>
                </a:rPr>
                <a:t>この講座で学ぶこと</a:t>
              </a:r>
              <a:endParaRPr kumimoji="1" lang="en-US" altLang="ja-JP" sz="4799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AF3D2499-8141-F0A1-01FD-C99F6EE1C2EE}"/>
                </a:ext>
              </a:extLst>
            </p:cNvPr>
            <p:cNvGrpSpPr/>
            <p:nvPr/>
          </p:nvGrpSpPr>
          <p:grpSpPr>
            <a:xfrm>
              <a:off x="6060397" y="589629"/>
              <a:ext cx="400634" cy="96415"/>
              <a:chOff x="6060396" y="-78290"/>
              <a:chExt cx="616233" cy="148300"/>
            </a:xfrm>
          </p:grpSpPr>
          <p:sp>
            <p:nvSpPr>
              <p:cNvPr id="15" name="楕円 14">
                <a:extLst>
                  <a:ext uri="{FF2B5EF4-FFF2-40B4-BE49-F238E27FC236}">
                    <a16:creationId xmlns:a16="http://schemas.microsoft.com/office/drawing/2014/main" id="{33A0293A-549B-5158-4E98-27143464BBBF}"/>
                  </a:ext>
                </a:extLst>
              </p:cNvPr>
              <p:cNvSpPr/>
              <p:nvPr/>
            </p:nvSpPr>
            <p:spPr>
              <a:xfrm>
                <a:off x="6294362" y="-78290"/>
                <a:ext cx="148300" cy="148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599"/>
              </a:p>
            </p:txBody>
          </p:sp>
          <p:sp>
            <p:nvSpPr>
              <p:cNvPr id="16" name="楕円 15">
                <a:extLst>
                  <a:ext uri="{FF2B5EF4-FFF2-40B4-BE49-F238E27FC236}">
                    <a16:creationId xmlns:a16="http://schemas.microsoft.com/office/drawing/2014/main" id="{073D2267-DF37-AAC6-9360-4E9009B89FEA}"/>
                  </a:ext>
                </a:extLst>
              </p:cNvPr>
              <p:cNvSpPr/>
              <p:nvPr/>
            </p:nvSpPr>
            <p:spPr>
              <a:xfrm>
                <a:off x="6528329" y="-78290"/>
                <a:ext cx="148300" cy="148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599"/>
              </a:p>
            </p:txBody>
          </p:sp>
          <p:sp>
            <p:nvSpPr>
              <p:cNvPr id="17" name="楕円 16">
                <a:extLst>
                  <a:ext uri="{FF2B5EF4-FFF2-40B4-BE49-F238E27FC236}">
                    <a16:creationId xmlns:a16="http://schemas.microsoft.com/office/drawing/2014/main" id="{76C20015-979B-71D2-73BA-41E2A3BC8D80}"/>
                  </a:ext>
                </a:extLst>
              </p:cNvPr>
              <p:cNvSpPr/>
              <p:nvPr/>
            </p:nvSpPr>
            <p:spPr>
              <a:xfrm>
                <a:off x="6060396" y="-78290"/>
                <a:ext cx="148300" cy="1483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599"/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22AEC3FA-6918-5F2E-9EFD-B1310C9FA195}"/>
                </a:ext>
              </a:extLst>
            </p:cNvPr>
            <p:cNvGrpSpPr/>
            <p:nvPr/>
          </p:nvGrpSpPr>
          <p:grpSpPr>
            <a:xfrm>
              <a:off x="2637329" y="589629"/>
              <a:ext cx="400634" cy="96415"/>
              <a:chOff x="6060396" y="-78290"/>
              <a:chExt cx="616233" cy="148300"/>
            </a:xfrm>
          </p:grpSpPr>
          <p:sp>
            <p:nvSpPr>
              <p:cNvPr id="12" name="楕円 11">
                <a:extLst>
                  <a:ext uri="{FF2B5EF4-FFF2-40B4-BE49-F238E27FC236}">
                    <a16:creationId xmlns:a16="http://schemas.microsoft.com/office/drawing/2014/main" id="{62EB4097-F813-5982-D99E-87AABB2DDA60}"/>
                  </a:ext>
                </a:extLst>
              </p:cNvPr>
              <p:cNvSpPr/>
              <p:nvPr/>
            </p:nvSpPr>
            <p:spPr>
              <a:xfrm>
                <a:off x="6294362" y="-78290"/>
                <a:ext cx="148300" cy="148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599"/>
              </a:p>
            </p:txBody>
          </p:sp>
          <p:sp>
            <p:nvSpPr>
              <p:cNvPr id="13" name="楕円 12">
                <a:extLst>
                  <a:ext uri="{FF2B5EF4-FFF2-40B4-BE49-F238E27FC236}">
                    <a16:creationId xmlns:a16="http://schemas.microsoft.com/office/drawing/2014/main" id="{FD495AA4-FCAC-A838-838E-46A337461E8E}"/>
                  </a:ext>
                </a:extLst>
              </p:cNvPr>
              <p:cNvSpPr/>
              <p:nvPr/>
            </p:nvSpPr>
            <p:spPr>
              <a:xfrm>
                <a:off x="6528329" y="-78290"/>
                <a:ext cx="148300" cy="148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599"/>
              </a:p>
            </p:txBody>
          </p:sp>
          <p:sp>
            <p:nvSpPr>
              <p:cNvPr id="14" name="楕円 13">
                <a:extLst>
                  <a:ext uri="{FF2B5EF4-FFF2-40B4-BE49-F238E27FC236}">
                    <a16:creationId xmlns:a16="http://schemas.microsoft.com/office/drawing/2014/main" id="{7751DBD5-38DC-11A7-F543-C1C8E1B894B1}"/>
                  </a:ext>
                </a:extLst>
              </p:cNvPr>
              <p:cNvSpPr/>
              <p:nvPr/>
            </p:nvSpPr>
            <p:spPr>
              <a:xfrm>
                <a:off x="6060396" y="-78290"/>
                <a:ext cx="148300" cy="1483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599"/>
              </a:p>
            </p:txBody>
          </p:sp>
        </p:grpSp>
      </p:grpSp>
      <p:sp>
        <p:nvSpPr>
          <p:cNvPr id="27" name="スライド番号プレースホルダー 26">
            <a:extLst>
              <a:ext uri="{FF2B5EF4-FFF2-40B4-BE49-F238E27FC236}">
                <a16:creationId xmlns:a16="http://schemas.microsoft.com/office/drawing/2014/main" id="{C99835EE-8A9A-3601-5C6F-BE982ADA5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8" name="四角形: 上の 2 つの角を丸める 27">
            <a:extLst>
              <a:ext uri="{FF2B5EF4-FFF2-40B4-BE49-F238E27FC236}">
                <a16:creationId xmlns:a16="http://schemas.microsoft.com/office/drawing/2014/main" id="{07A605F8-C148-114E-FAE7-77C8F7371F07}"/>
              </a:ext>
            </a:extLst>
          </p:cNvPr>
          <p:cNvSpPr/>
          <p:nvPr userDrawn="1"/>
        </p:nvSpPr>
        <p:spPr>
          <a:xfrm rot="16200000" flipH="1">
            <a:off x="18126006" y="9866700"/>
            <a:ext cx="71989" cy="25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408875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A14503-E161-1A77-29D8-0FA566409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" y="0"/>
            <a:ext cx="18287643" cy="102854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C69B031-C253-DEEC-FEC8-C31BB0774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75680">
            <a:off x="479820" y="555533"/>
            <a:ext cx="3949608" cy="240159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1F08500-C40D-9721-93C0-44EE9B1CA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17667" r="15103" b="16443"/>
          <a:stretch>
            <a:fillRect/>
          </a:stretch>
        </p:blipFill>
        <p:spPr>
          <a:xfrm rot="708093">
            <a:off x="14724880" y="6851295"/>
            <a:ext cx="3121796" cy="308363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6C04299-FF6B-1E46-ED33-1A278CAA38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542" y="3177582"/>
            <a:ext cx="3235476" cy="323497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CEC53EF-B86E-5DE7-2A42-02120AC4B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4"/>
          <a:stretch>
            <a:fillRect/>
          </a:stretch>
        </p:blipFill>
        <p:spPr>
          <a:xfrm>
            <a:off x="293866" y="6408206"/>
            <a:ext cx="3512308" cy="3620489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41EEB88C-DDBF-0F0C-7CA4-42903CE7B55D}"/>
              </a:ext>
            </a:extLst>
          </p:cNvPr>
          <p:cNvGrpSpPr/>
          <p:nvPr userDrawn="1"/>
        </p:nvGrpSpPr>
        <p:grpSpPr>
          <a:xfrm>
            <a:off x="555322" y="6128239"/>
            <a:ext cx="686602" cy="686496"/>
            <a:chOff x="336191" y="3149914"/>
            <a:chExt cx="343301" cy="343301"/>
          </a:xfrm>
        </p:grpSpPr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E59673F6-6949-E91F-CC51-6989D3F24212}"/>
                </a:ext>
              </a:extLst>
            </p:cNvPr>
            <p:cNvSpPr/>
            <p:nvPr userDrawn="1"/>
          </p:nvSpPr>
          <p:spPr>
            <a:xfrm rot="818176">
              <a:off x="336191" y="3149914"/>
              <a:ext cx="343301" cy="343301"/>
            </a:xfrm>
            <a:prstGeom prst="ellipse">
              <a:avLst/>
            </a:prstGeom>
            <a:solidFill>
              <a:srgbClr val="3889AE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dirty="0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6AB1DA1C-CE97-0F4D-8C83-E8D3C5F3F4B1}"/>
                </a:ext>
              </a:extLst>
            </p:cNvPr>
            <p:cNvSpPr>
              <a:spLocks noChangeAspect="1"/>
            </p:cNvSpPr>
            <p:nvPr userDrawn="1"/>
          </p:nvSpPr>
          <p:spPr>
            <a:xfrm rot="500433">
              <a:off x="435078" y="3214461"/>
              <a:ext cx="62296" cy="215899"/>
            </a:xfrm>
            <a:custGeom>
              <a:avLst/>
              <a:gdLst>
                <a:gd name="connsiteX0" fmla="*/ 44470 w 56020"/>
                <a:gd name="connsiteY0" fmla="*/ 190048 h 194154"/>
                <a:gd name="connsiteX1" fmla="*/ 40363 w 56020"/>
                <a:gd name="connsiteY1" fmla="*/ 194155 h 194154"/>
                <a:gd name="connsiteX2" fmla="*/ 3606 w 56020"/>
                <a:gd name="connsiteY2" fmla="*/ 194155 h 194154"/>
                <a:gd name="connsiteX3" fmla="*/ 43 w 56020"/>
                <a:gd name="connsiteY3" fmla="*/ 190310 h 194154"/>
                <a:gd name="connsiteX4" fmla="*/ 3324 w 56020"/>
                <a:gd name="connsiteY4" fmla="*/ 160417 h 194154"/>
                <a:gd name="connsiteX5" fmla="*/ 7430 w 56020"/>
                <a:gd name="connsiteY5" fmla="*/ 156572 h 194154"/>
                <a:gd name="connsiteX6" fmla="*/ 40887 w 56020"/>
                <a:gd name="connsiteY6" fmla="*/ 156572 h 194154"/>
                <a:gd name="connsiteX7" fmla="*/ 44731 w 56020"/>
                <a:gd name="connsiteY7" fmla="*/ 160417 h 194154"/>
                <a:gd name="connsiteX8" fmla="*/ 44450 w 56020"/>
                <a:gd name="connsiteY8" fmla="*/ 190028 h 194154"/>
                <a:gd name="connsiteX9" fmla="*/ 44752 w 56020"/>
                <a:gd name="connsiteY9" fmla="*/ 133825 h 194154"/>
                <a:gd name="connsiteX10" fmla="*/ 40363 w 56020"/>
                <a:gd name="connsiteY10" fmla="*/ 137931 h 194154"/>
                <a:gd name="connsiteX11" fmla="*/ 9363 w 56020"/>
                <a:gd name="connsiteY11" fmla="*/ 137931 h 194154"/>
                <a:gd name="connsiteX12" fmla="*/ 5518 w 56020"/>
                <a:gd name="connsiteY12" fmla="*/ 133825 h 194154"/>
                <a:gd name="connsiteX13" fmla="*/ 10188 w 56020"/>
                <a:gd name="connsiteY13" fmla="*/ 4107 h 194154"/>
                <a:gd name="connsiteX14" fmla="*/ 14295 w 56020"/>
                <a:gd name="connsiteY14" fmla="*/ 0 h 194154"/>
                <a:gd name="connsiteX15" fmla="*/ 52421 w 56020"/>
                <a:gd name="connsiteY15" fmla="*/ 0 h 194154"/>
                <a:gd name="connsiteX16" fmla="*/ 55984 w 56020"/>
                <a:gd name="connsiteY16" fmla="*/ 4107 h 194154"/>
                <a:gd name="connsiteX17" fmla="*/ 44731 w 56020"/>
                <a:gd name="connsiteY17" fmla="*/ 133825 h 1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20" h="194154">
                  <a:moveTo>
                    <a:pt x="44470" y="190048"/>
                  </a:moveTo>
                  <a:cubicBezTo>
                    <a:pt x="44188" y="192786"/>
                    <a:pt x="43101" y="194155"/>
                    <a:pt x="40363" y="194155"/>
                  </a:cubicBezTo>
                  <a:lnTo>
                    <a:pt x="3606" y="194155"/>
                  </a:lnTo>
                  <a:cubicBezTo>
                    <a:pt x="868" y="194155"/>
                    <a:pt x="-239" y="192786"/>
                    <a:pt x="43" y="190310"/>
                  </a:cubicBezTo>
                  <a:lnTo>
                    <a:pt x="3324" y="160417"/>
                  </a:lnTo>
                  <a:cubicBezTo>
                    <a:pt x="3324" y="157941"/>
                    <a:pt x="4975" y="156572"/>
                    <a:pt x="7430" y="156572"/>
                  </a:cubicBezTo>
                  <a:lnTo>
                    <a:pt x="40887" y="156572"/>
                  </a:lnTo>
                  <a:cubicBezTo>
                    <a:pt x="43624" y="156572"/>
                    <a:pt x="44993" y="157941"/>
                    <a:pt x="44731" y="160417"/>
                  </a:cubicBezTo>
                  <a:lnTo>
                    <a:pt x="44450" y="190028"/>
                  </a:lnTo>
                  <a:close/>
                  <a:moveTo>
                    <a:pt x="44752" y="133825"/>
                  </a:moveTo>
                  <a:cubicBezTo>
                    <a:pt x="44470" y="136563"/>
                    <a:pt x="43101" y="137931"/>
                    <a:pt x="40363" y="137931"/>
                  </a:cubicBezTo>
                  <a:lnTo>
                    <a:pt x="9363" y="137931"/>
                  </a:lnTo>
                  <a:cubicBezTo>
                    <a:pt x="6887" y="137931"/>
                    <a:pt x="5518" y="136563"/>
                    <a:pt x="5518" y="133825"/>
                  </a:cubicBezTo>
                  <a:lnTo>
                    <a:pt x="10188" y="4107"/>
                  </a:lnTo>
                  <a:cubicBezTo>
                    <a:pt x="10188" y="1369"/>
                    <a:pt x="11557" y="0"/>
                    <a:pt x="14295" y="0"/>
                  </a:cubicBezTo>
                  <a:lnTo>
                    <a:pt x="52421" y="0"/>
                  </a:lnTo>
                  <a:cubicBezTo>
                    <a:pt x="54897" y="0"/>
                    <a:pt x="56266" y="1369"/>
                    <a:pt x="55984" y="4107"/>
                  </a:cubicBezTo>
                  <a:lnTo>
                    <a:pt x="44731" y="133825"/>
                  </a:lnTo>
                  <a:close/>
                </a:path>
              </a:pathLst>
            </a:custGeom>
            <a:solidFill>
              <a:schemeClr val="bg1"/>
            </a:solidFill>
            <a:ln w="2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/>
            </a:p>
          </p:txBody>
        </p:sp>
        <p:sp>
          <p:nvSpPr>
            <p:cNvPr id="33" name="フリーフォーム: 図形 32">
              <a:extLst>
                <a:ext uri="{FF2B5EF4-FFF2-40B4-BE49-F238E27FC236}">
                  <a16:creationId xmlns:a16="http://schemas.microsoft.com/office/drawing/2014/main" id="{1481128F-4D12-347C-AABF-BCBA82A1B229}"/>
                </a:ext>
              </a:extLst>
            </p:cNvPr>
            <p:cNvSpPr>
              <a:spLocks noChangeAspect="1"/>
            </p:cNvSpPr>
            <p:nvPr userDrawn="1"/>
          </p:nvSpPr>
          <p:spPr>
            <a:xfrm rot="500433">
              <a:off x="520715" y="3214820"/>
              <a:ext cx="62296" cy="215899"/>
            </a:xfrm>
            <a:custGeom>
              <a:avLst/>
              <a:gdLst>
                <a:gd name="connsiteX0" fmla="*/ 44470 w 56020"/>
                <a:gd name="connsiteY0" fmla="*/ 190048 h 194154"/>
                <a:gd name="connsiteX1" fmla="*/ 40363 w 56020"/>
                <a:gd name="connsiteY1" fmla="*/ 194155 h 194154"/>
                <a:gd name="connsiteX2" fmla="*/ 3606 w 56020"/>
                <a:gd name="connsiteY2" fmla="*/ 194155 h 194154"/>
                <a:gd name="connsiteX3" fmla="*/ 43 w 56020"/>
                <a:gd name="connsiteY3" fmla="*/ 190310 h 194154"/>
                <a:gd name="connsiteX4" fmla="*/ 3324 w 56020"/>
                <a:gd name="connsiteY4" fmla="*/ 160417 h 194154"/>
                <a:gd name="connsiteX5" fmla="*/ 7430 w 56020"/>
                <a:gd name="connsiteY5" fmla="*/ 156572 h 194154"/>
                <a:gd name="connsiteX6" fmla="*/ 40887 w 56020"/>
                <a:gd name="connsiteY6" fmla="*/ 156572 h 194154"/>
                <a:gd name="connsiteX7" fmla="*/ 44731 w 56020"/>
                <a:gd name="connsiteY7" fmla="*/ 160417 h 194154"/>
                <a:gd name="connsiteX8" fmla="*/ 44450 w 56020"/>
                <a:gd name="connsiteY8" fmla="*/ 190028 h 194154"/>
                <a:gd name="connsiteX9" fmla="*/ 44752 w 56020"/>
                <a:gd name="connsiteY9" fmla="*/ 133825 h 194154"/>
                <a:gd name="connsiteX10" fmla="*/ 40363 w 56020"/>
                <a:gd name="connsiteY10" fmla="*/ 137931 h 194154"/>
                <a:gd name="connsiteX11" fmla="*/ 9363 w 56020"/>
                <a:gd name="connsiteY11" fmla="*/ 137931 h 194154"/>
                <a:gd name="connsiteX12" fmla="*/ 5518 w 56020"/>
                <a:gd name="connsiteY12" fmla="*/ 133825 h 194154"/>
                <a:gd name="connsiteX13" fmla="*/ 10188 w 56020"/>
                <a:gd name="connsiteY13" fmla="*/ 4107 h 194154"/>
                <a:gd name="connsiteX14" fmla="*/ 14295 w 56020"/>
                <a:gd name="connsiteY14" fmla="*/ 0 h 194154"/>
                <a:gd name="connsiteX15" fmla="*/ 52421 w 56020"/>
                <a:gd name="connsiteY15" fmla="*/ 0 h 194154"/>
                <a:gd name="connsiteX16" fmla="*/ 55984 w 56020"/>
                <a:gd name="connsiteY16" fmla="*/ 4107 h 194154"/>
                <a:gd name="connsiteX17" fmla="*/ 44731 w 56020"/>
                <a:gd name="connsiteY17" fmla="*/ 133825 h 1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20" h="194154">
                  <a:moveTo>
                    <a:pt x="44470" y="190048"/>
                  </a:moveTo>
                  <a:cubicBezTo>
                    <a:pt x="44188" y="192786"/>
                    <a:pt x="43101" y="194155"/>
                    <a:pt x="40363" y="194155"/>
                  </a:cubicBezTo>
                  <a:lnTo>
                    <a:pt x="3606" y="194155"/>
                  </a:lnTo>
                  <a:cubicBezTo>
                    <a:pt x="868" y="194155"/>
                    <a:pt x="-239" y="192786"/>
                    <a:pt x="43" y="190310"/>
                  </a:cubicBezTo>
                  <a:lnTo>
                    <a:pt x="3324" y="160417"/>
                  </a:lnTo>
                  <a:cubicBezTo>
                    <a:pt x="3324" y="157941"/>
                    <a:pt x="4975" y="156572"/>
                    <a:pt x="7430" y="156572"/>
                  </a:cubicBezTo>
                  <a:lnTo>
                    <a:pt x="40887" y="156572"/>
                  </a:lnTo>
                  <a:cubicBezTo>
                    <a:pt x="43624" y="156572"/>
                    <a:pt x="44993" y="157941"/>
                    <a:pt x="44731" y="160417"/>
                  </a:cubicBezTo>
                  <a:lnTo>
                    <a:pt x="44450" y="190028"/>
                  </a:lnTo>
                  <a:close/>
                  <a:moveTo>
                    <a:pt x="44752" y="133825"/>
                  </a:moveTo>
                  <a:cubicBezTo>
                    <a:pt x="44470" y="136563"/>
                    <a:pt x="43101" y="137931"/>
                    <a:pt x="40363" y="137931"/>
                  </a:cubicBezTo>
                  <a:lnTo>
                    <a:pt x="9363" y="137931"/>
                  </a:lnTo>
                  <a:cubicBezTo>
                    <a:pt x="6887" y="137931"/>
                    <a:pt x="5518" y="136563"/>
                    <a:pt x="5518" y="133825"/>
                  </a:cubicBezTo>
                  <a:lnTo>
                    <a:pt x="10188" y="4107"/>
                  </a:lnTo>
                  <a:cubicBezTo>
                    <a:pt x="10188" y="1369"/>
                    <a:pt x="11557" y="0"/>
                    <a:pt x="14295" y="0"/>
                  </a:cubicBezTo>
                  <a:lnTo>
                    <a:pt x="52421" y="0"/>
                  </a:lnTo>
                  <a:cubicBezTo>
                    <a:pt x="54897" y="0"/>
                    <a:pt x="56266" y="1369"/>
                    <a:pt x="55984" y="4107"/>
                  </a:cubicBezTo>
                  <a:lnTo>
                    <a:pt x="44731" y="133825"/>
                  </a:lnTo>
                  <a:close/>
                </a:path>
              </a:pathLst>
            </a:custGeom>
            <a:solidFill>
              <a:schemeClr val="bg1"/>
            </a:solidFill>
            <a:ln w="2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/>
            </a:p>
          </p:txBody>
        </p:sp>
      </p:grpSp>
      <p:pic>
        <p:nvPicPr>
          <p:cNvPr id="34" name="図 33">
            <a:extLst>
              <a:ext uri="{FF2B5EF4-FFF2-40B4-BE49-F238E27FC236}">
                <a16:creationId xmlns:a16="http://schemas.microsoft.com/office/drawing/2014/main" id="{9AC20A71-3035-66C3-6D97-58C14A87F0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260" y="2946142"/>
            <a:ext cx="3062522" cy="3648569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A9A84BCC-A5C7-00C8-0089-3DF9727E72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138310" y="6367110"/>
            <a:ext cx="613700" cy="613605"/>
            <a:chOff x="129518" y="2823313"/>
            <a:chExt cx="327476" cy="327474"/>
          </a:xfrm>
        </p:grpSpPr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7B0AFF8C-968E-5E5E-BCA6-F317AF0812B9}"/>
                </a:ext>
              </a:extLst>
            </p:cNvPr>
            <p:cNvSpPr/>
            <p:nvPr/>
          </p:nvSpPr>
          <p:spPr>
            <a:xfrm rot="818176">
              <a:off x="129518" y="2823313"/>
              <a:ext cx="327476" cy="327474"/>
            </a:xfrm>
            <a:prstGeom prst="ellipse">
              <a:avLst/>
            </a:prstGeom>
            <a:solidFill>
              <a:srgbClr val="D8815C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dirty="0"/>
            </a:p>
          </p:txBody>
        </p: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9BA49862-1613-A51D-FE4B-32EC6EAAD8CE}"/>
                </a:ext>
              </a:extLst>
            </p:cNvPr>
            <p:cNvGrpSpPr/>
            <p:nvPr userDrawn="1"/>
          </p:nvGrpSpPr>
          <p:grpSpPr>
            <a:xfrm>
              <a:off x="223847" y="2884884"/>
              <a:ext cx="141114" cy="206288"/>
              <a:chOff x="498152" y="2310767"/>
              <a:chExt cx="219042" cy="320206"/>
            </a:xfrm>
            <a:solidFill>
              <a:schemeClr val="bg1"/>
            </a:solidFill>
          </p:grpSpPr>
          <p:sp>
            <p:nvSpPr>
              <p:cNvPr id="38" name="フリーフォーム: 図形 37">
                <a:extLst>
                  <a:ext uri="{FF2B5EF4-FFF2-40B4-BE49-F238E27FC236}">
                    <a16:creationId xmlns:a16="http://schemas.microsoft.com/office/drawing/2014/main" id="{913E543E-9FB6-030D-3E1E-CAC2F754F50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00433">
                <a:off x="498152" y="2310767"/>
                <a:ext cx="92240" cy="319674"/>
              </a:xfrm>
              <a:custGeom>
                <a:avLst/>
                <a:gdLst>
                  <a:gd name="connsiteX0" fmla="*/ 44470 w 56020"/>
                  <a:gd name="connsiteY0" fmla="*/ 190048 h 194154"/>
                  <a:gd name="connsiteX1" fmla="*/ 40363 w 56020"/>
                  <a:gd name="connsiteY1" fmla="*/ 194155 h 194154"/>
                  <a:gd name="connsiteX2" fmla="*/ 3606 w 56020"/>
                  <a:gd name="connsiteY2" fmla="*/ 194155 h 194154"/>
                  <a:gd name="connsiteX3" fmla="*/ 43 w 56020"/>
                  <a:gd name="connsiteY3" fmla="*/ 190310 h 194154"/>
                  <a:gd name="connsiteX4" fmla="*/ 3324 w 56020"/>
                  <a:gd name="connsiteY4" fmla="*/ 160417 h 194154"/>
                  <a:gd name="connsiteX5" fmla="*/ 7430 w 56020"/>
                  <a:gd name="connsiteY5" fmla="*/ 156572 h 194154"/>
                  <a:gd name="connsiteX6" fmla="*/ 40887 w 56020"/>
                  <a:gd name="connsiteY6" fmla="*/ 156572 h 194154"/>
                  <a:gd name="connsiteX7" fmla="*/ 44731 w 56020"/>
                  <a:gd name="connsiteY7" fmla="*/ 160417 h 194154"/>
                  <a:gd name="connsiteX8" fmla="*/ 44450 w 56020"/>
                  <a:gd name="connsiteY8" fmla="*/ 190028 h 194154"/>
                  <a:gd name="connsiteX9" fmla="*/ 44752 w 56020"/>
                  <a:gd name="connsiteY9" fmla="*/ 133825 h 194154"/>
                  <a:gd name="connsiteX10" fmla="*/ 40363 w 56020"/>
                  <a:gd name="connsiteY10" fmla="*/ 137931 h 194154"/>
                  <a:gd name="connsiteX11" fmla="*/ 9363 w 56020"/>
                  <a:gd name="connsiteY11" fmla="*/ 137931 h 194154"/>
                  <a:gd name="connsiteX12" fmla="*/ 5518 w 56020"/>
                  <a:gd name="connsiteY12" fmla="*/ 133825 h 194154"/>
                  <a:gd name="connsiteX13" fmla="*/ 10188 w 56020"/>
                  <a:gd name="connsiteY13" fmla="*/ 4107 h 194154"/>
                  <a:gd name="connsiteX14" fmla="*/ 14295 w 56020"/>
                  <a:gd name="connsiteY14" fmla="*/ 0 h 194154"/>
                  <a:gd name="connsiteX15" fmla="*/ 52421 w 56020"/>
                  <a:gd name="connsiteY15" fmla="*/ 0 h 194154"/>
                  <a:gd name="connsiteX16" fmla="*/ 55984 w 56020"/>
                  <a:gd name="connsiteY16" fmla="*/ 4107 h 194154"/>
                  <a:gd name="connsiteX17" fmla="*/ 44731 w 56020"/>
                  <a:gd name="connsiteY17" fmla="*/ 133825 h 19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020" h="194154">
                    <a:moveTo>
                      <a:pt x="44470" y="190048"/>
                    </a:moveTo>
                    <a:cubicBezTo>
                      <a:pt x="44188" y="192786"/>
                      <a:pt x="43101" y="194155"/>
                      <a:pt x="40363" y="194155"/>
                    </a:cubicBezTo>
                    <a:lnTo>
                      <a:pt x="3606" y="194155"/>
                    </a:lnTo>
                    <a:cubicBezTo>
                      <a:pt x="868" y="194155"/>
                      <a:pt x="-239" y="192786"/>
                      <a:pt x="43" y="190310"/>
                    </a:cubicBezTo>
                    <a:lnTo>
                      <a:pt x="3324" y="160417"/>
                    </a:lnTo>
                    <a:cubicBezTo>
                      <a:pt x="3324" y="157941"/>
                      <a:pt x="4975" y="156572"/>
                      <a:pt x="7430" y="156572"/>
                    </a:cubicBezTo>
                    <a:lnTo>
                      <a:pt x="40887" y="156572"/>
                    </a:lnTo>
                    <a:cubicBezTo>
                      <a:pt x="43624" y="156572"/>
                      <a:pt x="44993" y="157941"/>
                      <a:pt x="44731" y="160417"/>
                    </a:cubicBezTo>
                    <a:lnTo>
                      <a:pt x="44450" y="190028"/>
                    </a:lnTo>
                    <a:close/>
                    <a:moveTo>
                      <a:pt x="44752" y="133825"/>
                    </a:moveTo>
                    <a:cubicBezTo>
                      <a:pt x="44470" y="136563"/>
                      <a:pt x="43101" y="137931"/>
                      <a:pt x="40363" y="137931"/>
                    </a:cubicBezTo>
                    <a:lnTo>
                      <a:pt x="9363" y="137931"/>
                    </a:lnTo>
                    <a:cubicBezTo>
                      <a:pt x="6887" y="137931"/>
                      <a:pt x="5518" y="136563"/>
                      <a:pt x="5518" y="133825"/>
                    </a:cubicBezTo>
                    <a:lnTo>
                      <a:pt x="10188" y="4107"/>
                    </a:lnTo>
                    <a:cubicBezTo>
                      <a:pt x="10188" y="1369"/>
                      <a:pt x="11557" y="0"/>
                      <a:pt x="14295" y="0"/>
                    </a:cubicBezTo>
                    <a:lnTo>
                      <a:pt x="52421" y="0"/>
                    </a:lnTo>
                    <a:cubicBezTo>
                      <a:pt x="54897" y="0"/>
                      <a:pt x="56266" y="1369"/>
                      <a:pt x="55984" y="4107"/>
                    </a:cubicBezTo>
                    <a:lnTo>
                      <a:pt x="44731" y="133825"/>
                    </a:lnTo>
                    <a:close/>
                  </a:path>
                </a:pathLst>
              </a:custGeom>
              <a:grpFill/>
              <a:ln w="2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3600"/>
              </a:p>
            </p:txBody>
          </p:sp>
          <p:sp>
            <p:nvSpPr>
              <p:cNvPr id="39" name="フリーフォーム: 図形 38">
                <a:extLst>
                  <a:ext uri="{FF2B5EF4-FFF2-40B4-BE49-F238E27FC236}">
                    <a16:creationId xmlns:a16="http://schemas.microsoft.com/office/drawing/2014/main" id="{CB92DC52-45A0-B852-5D92-FC7A4F793552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00433">
                <a:off x="624954" y="2311299"/>
                <a:ext cx="92240" cy="319674"/>
              </a:xfrm>
              <a:custGeom>
                <a:avLst/>
                <a:gdLst>
                  <a:gd name="connsiteX0" fmla="*/ 44470 w 56020"/>
                  <a:gd name="connsiteY0" fmla="*/ 190048 h 194154"/>
                  <a:gd name="connsiteX1" fmla="*/ 40363 w 56020"/>
                  <a:gd name="connsiteY1" fmla="*/ 194155 h 194154"/>
                  <a:gd name="connsiteX2" fmla="*/ 3606 w 56020"/>
                  <a:gd name="connsiteY2" fmla="*/ 194155 h 194154"/>
                  <a:gd name="connsiteX3" fmla="*/ 43 w 56020"/>
                  <a:gd name="connsiteY3" fmla="*/ 190310 h 194154"/>
                  <a:gd name="connsiteX4" fmla="*/ 3324 w 56020"/>
                  <a:gd name="connsiteY4" fmla="*/ 160417 h 194154"/>
                  <a:gd name="connsiteX5" fmla="*/ 7430 w 56020"/>
                  <a:gd name="connsiteY5" fmla="*/ 156572 h 194154"/>
                  <a:gd name="connsiteX6" fmla="*/ 40887 w 56020"/>
                  <a:gd name="connsiteY6" fmla="*/ 156572 h 194154"/>
                  <a:gd name="connsiteX7" fmla="*/ 44731 w 56020"/>
                  <a:gd name="connsiteY7" fmla="*/ 160417 h 194154"/>
                  <a:gd name="connsiteX8" fmla="*/ 44450 w 56020"/>
                  <a:gd name="connsiteY8" fmla="*/ 190028 h 194154"/>
                  <a:gd name="connsiteX9" fmla="*/ 44752 w 56020"/>
                  <a:gd name="connsiteY9" fmla="*/ 133825 h 194154"/>
                  <a:gd name="connsiteX10" fmla="*/ 40363 w 56020"/>
                  <a:gd name="connsiteY10" fmla="*/ 137931 h 194154"/>
                  <a:gd name="connsiteX11" fmla="*/ 9363 w 56020"/>
                  <a:gd name="connsiteY11" fmla="*/ 137931 h 194154"/>
                  <a:gd name="connsiteX12" fmla="*/ 5518 w 56020"/>
                  <a:gd name="connsiteY12" fmla="*/ 133825 h 194154"/>
                  <a:gd name="connsiteX13" fmla="*/ 10188 w 56020"/>
                  <a:gd name="connsiteY13" fmla="*/ 4107 h 194154"/>
                  <a:gd name="connsiteX14" fmla="*/ 14295 w 56020"/>
                  <a:gd name="connsiteY14" fmla="*/ 0 h 194154"/>
                  <a:gd name="connsiteX15" fmla="*/ 52421 w 56020"/>
                  <a:gd name="connsiteY15" fmla="*/ 0 h 194154"/>
                  <a:gd name="connsiteX16" fmla="*/ 55984 w 56020"/>
                  <a:gd name="connsiteY16" fmla="*/ 4107 h 194154"/>
                  <a:gd name="connsiteX17" fmla="*/ 44731 w 56020"/>
                  <a:gd name="connsiteY17" fmla="*/ 133825 h 19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020" h="194154">
                    <a:moveTo>
                      <a:pt x="44470" y="190048"/>
                    </a:moveTo>
                    <a:cubicBezTo>
                      <a:pt x="44188" y="192786"/>
                      <a:pt x="43101" y="194155"/>
                      <a:pt x="40363" y="194155"/>
                    </a:cubicBezTo>
                    <a:lnTo>
                      <a:pt x="3606" y="194155"/>
                    </a:lnTo>
                    <a:cubicBezTo>
                      <a:pt x="868" y="194155"/>
                      <a:pt x="-239" y="192786"/>
                      <a:pt x="43" y="190310"/>
                    </a:cubicBezTo>
                    <a:lnTo>
                      <a:pt x="3324" y="160417"/>
                    </a:lnTo>
                    <a:cubicBezTo>
                      <a:pt x="3324" y="157941"/>
                      <a:pt x="4975" y="156572"/>
                      <a:pt x="7430" y="156572"/>
                    </a:cubicBezTo>
                    <a:lnTo>
                      <a:pt x="40887" y="156572"/>
                    </a:lnTo>
                    <a:cubicBezTo>
                      <a:pt x="43624" y="156572"/>
                      <a:pt x="44993" y="157941"/>
                      <a:pt x="44731" y="160417"/>
                    </a:cubicBezTo>
                    <a:lnTo>
                      <a:pt x="44450" y="190028"/>
                    </a:lnTo>
                    <a:close/>
                    <a:moveTo>
                      <a:pt x="44752" y="133825"/>
                    </a:moveTo>
                    <a:cubicBezTo>
                      <a:pt x="44470" y="136563"/>
                      <a:pt x="43101" y="137931"/>
                      <a:pt x="40363" y="137931"/>
                    </a:cubicBezTo>
                    <a:lnTo>
                      <a:pt x="9363" y="137931"/>
                    </a:lnTo>
                    <a:cubicBezTo>
                      <a:pt x="6887" y="137931"/>
                      <a:pt x="5518" y="136563"/>
                      <a:pt x="5518" y="133825"/>
                    </a:cubicBezTo>
                    <a:lnTo>
                      <a:pt x="10188" y="4107"/>
                    </a:lnTo>
                    <a:cubicBezTo>
                      <a:pt x="10188" y="1369"/>
                      <a:pt x="11557" y="0"/>
                      <a:pt x="14295" y="0"/>
                    </a:cubicBezTo>
                    <a:lnTo>
                      <a:pt x="52421" y="0"/>
                    </a:lnTo>
                    <a:cubicBezTo>
                      <a:pt x="54897" y="0"/>
                      <a:pt x="56266" y="1369"/>
                      <a:pt x="55984" y="4107"/>
                    </a:cubicBezTo>
                    <a:lnTo>
                      <a:pt x="44731" y="133825"/>
                    </a:lnTo>
                    <a:close/>
                  </a:path>
                </a:pathLst>
              </a:custGeom>
              <a:grpFill/>
              <a:ln w="2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3600"/>
              </a:p>
            </p:txBody>
          </p:sp>
        </p:grpSp>
      </p:grpSp>
      <p:pic>
        <p:nvPicPr>
          <p:cNvPr id="40" name="図 39">
            <a:extLst>
              <a:ext uri="{FF2B5EF4-FFF2-40B4-BE49-F238E27FC236}">
                <a16:creationId xmlns:a16="http://schemas.microsoft.com/office/drawing/2014/main" id="{EBE2E0B5-3559-D98D-EA7A-B5F05E37C7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17"/>
          <a:stretch>
            <a:fillRect/>
          </a:stretch>
        </p:blipFill>
        <p:spPr>
          <a:xfrm>
            <a:off x="14476590" y="296229"/>
            <a:ext cx="3448514" cy="3174992"/>
          </a:xfrm>
          <a:prstGeom prst="rect">
            <a:avLst/>
          </a:prstGeom>
        </p:spPr>
      </p:pic>
      <p:sp>
        <p:nvSpPr>
          <p:cNvPr id="2" name="四角形: 上の 2 つの角を丸める 1">
            <a:extLst>
              <a:ext uri="{FF2B5EF4-FFF2-40B4-BE49-F238E27FC236}">
                <a16:creationId xmlns:a16="http://schemas.microsoft.com/office/drawing/2014/main" id="{6DFF4D8C-B01B-92D3-8A2F-A92F4F1BACEC}"/>
              </a:ext>
            </a:extLst>
          </p:cNvPr>
          <p:cNvSpPr/>
          <p:nvPr userDrawn="1"/>
        </p:nvSpPr>
        <p:spPr>
          <a:xfrm rot="16200000" flipH="1">
            <a:off x="18126006" y="9866700"/>
            <a:ext cx="71989" cy="25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/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40AA6A8-37D9-A88D-83C3-8CB3819E1D0A}"/>
              </a:ext>
            </a:extLst>
          </p:cNvPr>
          <p:cNvGrpSpPr/>
          <p:nvPr userDrawn="1"/>
        </p:nvGrpSpPr>
        <p:grpSpPr>
          <a:xfrm>
            <a:off x="7138471" y="923065"/>
            <a:ext cx="4011066" cy="997744"/>
            <a:chOff x="3569234" y="315800"/>
            <a:chExt cx="2005533" cy="498949"/>
          </a:xfrm>
        </p:grpSpPr>
        <p:sp>
          <p:nvSpPr>
            <p:cNvPr id="52" name="フリーフォーム: 図形 51">
              <a:extLst>
                <a:ext uri="{FF2B5EF4-FFF2-40B4-BE49-F238E27FC236}">
                  <a16:creationId xmlns:a16="http://schemas.microsoft.com/office/drawing/2014/main" id="{BAD20744-6511-768B-69CC-8549AC74AF23}"/>
                </a:ext>
              </a:extLst>
            </p:cNvPr>
            <p:cNvSpPr/>
            <p:nvPr userDrawn="1"/>
          </p:nvSpPr>
          <p:spPr>
            <a:xfrm>
              <a:off x="3644503" y="733273"/>
              <a:ext cx="1854994" cy="81476"/>
            </a:xfrm>
            <a:custGeom>
              <a:avLst/>
              <a:gdLst>
                <a:gd name="connsiteX0" fmla="*/ 921298 w 1842694"/>
                <a:gd name="connsiteY0" fmla="*/ 0 h 81476"/>
                <a:gd name="connsiteX1" fmla="*/ 1383066 w 1842694"/>
                <a:gd name="connsiteY1" fmla="*/ 14773 h 81476"/>
                <a:gd name="connsiteX2" fmla="*/ 1835302 w 1842694"/>
                <a:gd name="connsiteY2" fmla="*/ 58347 h 81476"/>
                <a:gd name="connsiteX3" fmla="*/ 1842694 w 1842694"/>
                <a:gd name="connsiteY3" fmla="*/ 81476 h 81476"/>
                <a:gd name="connsiteX4" fmla="*/ 921298 w 1842694"/>
                <a:gd name="connsiteY4" fmla="*/ 22417 h 81476"/>
                <a:gd name="connsiteX5" fmla="*/ 459530 w 1842694"/>
                <a:gd name="connsiteY5" fmla="*/ 37190 h 81476"/>
                <a:gd name="connsiteX6" fmla="*/ 0 w 1842694"/>
                <a:gd name="connsiteY6" fmla="*/ 81466 h 81476"/>
                <a:gd name="connsiteX7" fmla="*/ 7393 w 1842694"/>
                <a:gd name="connsiteY7" fmla="*/ 58337 h 81476"/>
                <a:gd name="connsiteX8" fmla="*/ 459530 w 1842694"/>
                <a:gd name="connsiteY8" fmla="*/ 14773 h 81476"/>
                <a:gd name="connsiteX9" fmla="*/ 921298 w 1842694"/>
                <a:gd name="connsiteY9" fmla="*/ 0 h 8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2694" h="81476">
                  <a:moveTo>
                    <a:pt x="921298" y="0"/>
                  </a:moveTo>
                  <a:cubicBezTo>
                    <a:pt x="1075327" y="0"/>
                    <a:pt x="1229374" y="4927"/>
                    <a:pt x="1383066" y="14773"/>
                  </a:cubicBezTo>
                  <a:lnTo>
                    <a:pt x="1835302" y="58347"/>
                  </a:lnTo>
                  <a:lnTo>
                    <a:pt x="1842694" y="81476"/>
                  </a:lnTo>
                  <a:cubicBezTo>
                    <a:pt x="1537489" y="42124"/>
                    <a:pt x="1229355" y="22417"/>
                    <a:pt x="921298" y="22417"/>
                  </a:cubicBezTo>
                  <a:cubicBezTo>
                    <a:pt x="767269" y="22417"/>
                    <a:pt x="613221" y="27344"/>
                    <a:pt x="459530" y="37190"/>
                  </a:cubicBezTo>
                  <a:lnTo>
                    <a:pt x="0" y="81466"/>
                  </a:lnTo>
                  <a:lnTo>
                    <a:pt x="7393" y="58337"/>
                  </a:lnTo>
                  <a:lnTo>
                    <a:pt x="459530" y="14773"/>
                  </a:lnTo>
                  <a:cubicBezTo>
                    <a:pt x="613221" y="4927"/>
                    <a:pt x="767269" y="0"/>
                    <a:pt x="921298" y="0"/>
                  </a:cubicBezTo>
                  <a:close/>
                </a:path>
              </a:pathLst>
            </a:custGeom>
            <a:solidFill>
              <a:schemeClr val="bg1"/>
            </a:solidFill>
            <a:ln w="222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3999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3" name="グラフィックス 84">
              <a:extLst>
                <a:ext uri="{FF2B5EF4-FFF2-40B4-BE49-F238E27FC236}">
                  <a16:creationId xmlns:a16="http://schemas.microsoft.com/office/drawing/2014/main" id="{E41722B7-0ACC-BC98-E34A-670943326212}"/>
                </a:ext>
              </a:extLst>
            </p:cNvPr>
            <p:cNvSpPr/>
            <p:nvPr userDrawn="1"/>
          </p:nvSpPr>
          <p:spPr>
            <a:xfrm>
              <a:off x="3569234" y="315800"/>
              <a:ext cx="2005533" cy="482398"/>
            </a:xfrm>
            <a:custGeom>
              <a:avLst/>
              <a:gdLst>
                <a:gd name="connsiteX0" fmla="*/ 72921 w 1798150"/>
                <a:gd name="connsiteY0" fmla="*/ 531185 h 531254"/>
                <a:gd name="connsiteX1" fmla="*/ 899041 w 1798150"/>
                <a:gd name="connsiteY1" fmla="*/ 466144 h 531254"/>
                <a:gd name="connsiteX2" fmla="*/ 1725160 w 1798150"/>
                <a:gd name="connsiteY2" fmla="*/ 531185 h 531254"/>
                <a:gd name="connsiteX3" fmla="*/ 1661363 w 1798150"/>
                <a:gd name="connsiteY3" fmla="*/ 286018 h 531254"/>
                <a:gd name="connsiteX4" fmla="*/ 1798151 w 1798150"/>
                <a:gd name="connsiteY4" fmla="*/ 70709 h 531254"/>
                <a:gd name="connsiteX5" fmla="*/ 899041 w 1798150"/>
                <a:gd name="connsiteY5" fmla="*/ 0 h 531254"/>
                <a:gd name="connsiteX6" fmla="*/ 0 w 1798150"/>
                <a:gd name="connsiteY6" fmla="*/ 70779 h 531254"/>
                <a:gd name="connsiteX7" fmla="*/ 136788 w 1798150"/>
                <a:gd name="connsiteY7" fmla="*/ 286087 h 531254"/>
                <a:gd name="connsiteX8" fmla="*/ 72990 w 1798150"/>
                <a:gd name="connsiteY8" fmla="*/ 531254 h 53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8150" h="531254">
                  <a:moveTo>
                    <a:pt x="72921" y="531185"/>
                  </a:moveTo>
                  <a:cubicBezTo>
                    <a:pt x="346567" y="487847"/>
                    <a:pt x="622838" y="466144"/>
                    <a:pt x="899041" y="466144"/>
                  </a:cubicBezTo>
                  <a:cubicBezTo>
                    <a:pt x="1175243" y="466144"/>
                    <a:pt x="1451515" y="487847"/>
                    <a:pt x="1725160" y="531185"/>
                  </a:cubicBezTo>
                  <a:cubicBezTo>
                    <a:pt x="1705323" y="449347"/>
                    <a:pt x="1684034" y="367648"/>
                    <a:pt x="1661363" y="286018"/>
                  </a:cubicBezTo>
                  <a:cubicBezTo>
                    <a:pt x="1705599" y="213718"/>
                    <a:pt x="1751149" y="141972"/>
                    <a:pt x="1798151" y="70709"/>
                  </a:cubicBezTo>
                  <a:cubicBezTo>
                    <a:pt x="1500245" y="23570"/>
                    <a:pt x="1199643" y="0"/>
                    <a:pt x="899041" y="0"/>
                  </a:cubicBezTo>
                  <a:cubicBezTo>
                    <a:pt x="598439" y="0"/>
                    <a:pt x="297837" y="23570"/>
                    <a:pt x="0" y="70779"/>
                  </a:cubicBezTo>
                  <a:cubicBezTo>
                    <a:pt x="46932" y="141972"/>
                    <a:pt x="92551" y="213787"/>
                    <a:pt x="136788" y="286087"/>
                  </a:cubicBezTo>
                  <a:cubicBezTo>
                    <a:pt x="114048" y="367717"/>
                    <a:pt x="92759" y="449417"/>
                    <a:pt x="72990" y="531254"/>
                  </a:cubicBezTo>
                  <a:close/>
                </a:path>
              </a:pathLst>
            </a:custGeom>
            <a:solidFill>
              <a:schemeClr val="accent3"/>
            </a:solidFill>
            <a:ln w="22225" cap="flat">
              <a:noFill/>
              <a:prstDash val="solid"/>
              <a:miter/>
            </a:ln>
          </p:spPr>
          <p:txBody>
            <a:bodyPr wrap="none" lIns="0" tIns="0" rIns="0" bIns="36000" rtlCol="0" anchor="ctr"/>
            <a:lstStyle/>
            <a:p>
              <a:pPr algn="ctr"/>
              <a:r>
                <a:rPr lang="ja-JP" altLang="en-US" sz="3999" dirty="0">
                  <a:solidFill>
                    <a:schemeClr val="bg1"/>
                  </a:solidFill>
                  <a:latin typeface="+mj-ea"/>
                  <a:ea typeface="+mj-ea"/>
                </a:rPr>
                <a:t>目 次</a:t>
              </a: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5B727B5E-F333-5BAD-D1A6-C49EA71D4F43}"/>
              </a:ext>
            </a:extLst>
          </p:cNvPr>
          <p:cNvGrpSpPr/>
          <p:nvPr userDrawn="1"/>
        </p:nvGrpSpPr>
        <p:grpSpPr>
          <a:xfrm>
            <a:off x="3435015" y="2479743"/>
            <a:ext cx="11417978" cy="6178526"/>
            <a:chOff x="1853204" y="1175426"/>
            <a:chExt cx="5708989" cy="3089740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40211AD7-88A4-C20A-C8AE-7B6976DC74E2}"/>
                </a:ext>
              </a:extLst>
            </p:cNvPr>
            <p:cNvGrpSpPr/>
            <p:nvPr userDrawn="1"/>
          </p:nvGrpSpPr>
          <p:grpSpPr>
            <a:xfrm>
              <a:off x="1853204" y="1175426"/>
              <a:ext cx="5708989" cy="928353"/>
              <a:chOff x="1853204" y="1218954"/>
              <a:chExt cx="5708989" cy="928353"/>
            </a:xfrm>
          </p:grpSpPr>
          <p:sp>
            <p:nvSpPr>
              <p:cNvPr id="72" name="四角形: 角を丸くする 71">
                <a:extLst>
                  <a:ext uri="{FF2B5EF4-FFF2-40B4-BE49-F238E27FC236}">
                    <a16:creationId xmlns:a16="http://schemas.microsoft.com/office/drawing/2014/main" id="{4B15F049-83F6-00E8-AF76-3AC0897F3108}"/>
                  </a:ext>
                </a:extLst>
              </p:cNvPr>
              <p:cNvSpPr/>
              <p:nvPr/>
            </p:nvSpPr>
            <p:spPr>
              <a:xfrm>
                <a:off x="1853204" y="1218954"/>
                <a:ext cx="5708989" cy="928353"/>
              </a:xfrm>
              <a:prstGeom prst="roundRect">
                <a:avLst>
                  <a:gd name="adj" fmla="val 15390"/>
                </a:avLst>
              </a:prstGeom>
              <a:solidFill>
                <a:schemeClr val="bg1"/>
              </a:solidFill>
              <a:ln w="412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599" dirty="0"/>
              </a:p>
            </p:txBody>
          </p:sp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55DB4EAD-3EA8-3A69-AF37-A63FC53AAF76}"/>
                  </a:ext>
                </a:extLst>
              </p:cNvPr>
              <p:cNvSpPr txBox="1"/>
              <p:nvPr/>
            </p:nvSpPr>
            <p:spPr>
              <a:xfrm>
                <a:off x="2785956" y="1475446"/>
                <a:ext cx="4616649" cy="41537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3000"/>
                  </a:spcAft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アテンション・エコノミーとは？</a:t>
                </a:r>
              </a:p>
            </p:txBody>
          </p:sp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9A8DB593-E155-BA5D-372F-BDA27F8A4BF2}"/>
                  </a:ext>
                </a:extLst>
              </p:cNvPr>
              <p:cNvSpPr txBox="1"/>
              <p:nvPr/>
            </p:nvSpPr>
            <p:spPr>
              <a:xfrm>
                <a:off x="2105207" y="1382994"/>
                <a:ext cx="468077" cy="4924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:r>
                  <a:rPr kumimoji="1" lang="en-US" altLang="ja-JP" sz="6399" dirty="0">
                    <a:solidFill>
                      <a:schemeClr val="accent1"/>
                    </a:solidFill>
                    <a:latin typeface="+mj-ea"/>
                    <a:ea typeface="+mj-ea"/>
                  </a:rPr>
                  <a:t>01</a:t>
                </a:r>
                <a:endParaRPr kumimoji="1" lang="ja-JP" altLang="en-US" sz="6399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75" name="グループ化 74">
                <a:extLst>
                  <a:ext uri="{FF2B5EF4-FFF2-40B4-BE49-F238E27FC236}">
                    <a16:creationId xmlns:a16="http://schemas.microsoft.com/office/drawing/2014/main" id="{5CCCE798-9830-9CD3-796E-8D7832A1C3E2}"/>
                  </a:ext>
                </a:extLst>
              </p:cNvPr>
              <p:cNvGrpSpPr/>
              <p:nvPr userDrawn="1"/>
            </p:nvGrpSpPr>
            <p:grpSpPr>
              <a:xfrm>
                <a:off x="2210587" y="1861473"/>
                <a:ext cx="260679" cy="62734"/>
                <a:chOff x="2812549" y="740662"/>
                <a:chExt cx="400634" cy="96415"/>
              </a:xfrm>
            </p:grpSpPr>
            <p:sp>
              <p:nvSpPr>
                <p:cNvPr id="76" name="楕円 75">
                  <a:extLst>
                    <a:ext uri="{FF2B5EF4-FFF2-40B4-BE49-F238E27FC236}">
                      <a16:creationId xmlns:a16="http://schemas.microsoft.com/office/drawing/2014/main" id="{6BEF1F7D-D27C-59B8-13BF-B0B630C6B845}"/>
                    </a:ext>
                  </a:extLst>
                </p:cNvPr>
                <p:cNvSpPr/>
                <p:nvPr/>
              </p:nvSpPr>
              <p:spPr>
                <a:xfrm>
                  <a:off x="2964658" y="740662"/>
                  <a:ext cx="96415" cy="9641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599"/>
                </a:p>
              </p:txBody>
            </p:sp>
            <p:sp>
              <p:nvSpPr>
                <p:cNvPr id="77" name="楕円 76">
                  <a:extLst>
                    <a:ext uri="{FF2B5EF4-FFF2-40B4-BE49-F238E27FC236}">
                      <a16:creationId xmlns:a16="http://schemas.microsoft.com/office/drawing/2014/main" id="{3C07BDF0-C561-5A42-19AF-F1C049F4A507}"/>
                    </a:ext>
                  </a:extLst>
                </p:cNvPr>
                <p:cNvSpPr/>
                <p:nvPr/>
              </p:nvSpPr>
              <p:spPr>
                <a:xfrm>
                  <a:off x="3116768" y="740662"/>
                  <a:ext cx="96415" cy="9641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599"/>
                </a:p>
              </p:txBody>
            </p:sp>
            <p:sp>
              <p:nvSpPr>
                <p:cNvPr id="78" name="楕円 77">
                  <a:extLst>
                    <a:ext uri="{FF2B5EF4-FFF2-40B4-BE49-F238E27FC236}">
                      <a16:creationId xmlns:a16="http://schemas.microsoft.com/office/drawing/2014/main" id="{3224D2E2-E990-693D-B5A0-4D8906B95DB1}"/>
                    </a:ext>
                  </a:extLst>
                </p:cNvPr>
                <p:cNvSpPr/>
                <p:nvPr/>
              </p:nvSpPr>
              <p:spPr>
                <a:xfrm>
                  <a:off x="2812549" y="740662"/>
                  <a:ext cx="96415" cy="9641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599"/>
                </a:p>
              </p:txBody>
            </p:sp>
          </p:grpSp>
        </p:grp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1C0E9524-66AE-D1AB-A379-3B19D74125DE}"/>
                </a:ext>
              </a:extLst>
            </p:cNvPr>
            <p:cNvGrpSpPr/>
            <p:nvPr userDrawn="1"/>
          </p:nvGrpSpPr>
          <p:grpSpPr>
            <a:xfrm>
              <a:off x="1853204" y="2255062"/>
              <a:ext cx="5708989" cy="928353"/>
              <a:chOff x="1853204" y="2530912"/>
              <a:chExt cx="5708989" cy="928353"/>
            </a:xfrm>
          </p:grpSpPr>
          <p:sp>
            <p:nvSpPr>
              <p:cNvPr id="65" name="四角形: 角を丸くする 64">
                <a:extLst>
                  <a:ext uri="{FF2B5EF4-FFF2-40B4-BE49-F238E27FC236}">
                    <a16:creationId xmlns:a16="http://schemas.microsoft.com/office/drawing/2014/main" id="{8C0F1E9E-F907-31B9-8719-4795BFF371EC}"/>
                  </a:ext>
                </a:extLst>
              </p:cNvPr>
              <p:cNvSpPr/>
              <p:nvPr/>
            </p:nvSpPr>
            <p:spPr>
              <a:xfrm>
                <a:off x="1853204" y="2530912"/>
                <a:ext cx="5708989" cy="928353"/>
              </a:xfrm>
              <a:prstGeom prst="roundRect">
                <a:avLst>
                  <a:gd name="adj" fmla="val 15390"/>
                </a:avLst>
              </a:prstGeom>
              <a:solidFill>
                <a:schemeClr val="bg1"/>
              </a:solidFill>
              <a:ln w="412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599" dirty="0"/>
              </a:p>
            </p:txBody>
          </p:sp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F2EA938F-2A79-7277-7444-6614E51B6152}"/>
                  </a:ext>
                </a:extLst>
              </p:cNvPr>
              <p:cNvSpPr txBox="1"/>
              <p:nvPr/>
            </p:nvSpPr>
            <p:spPr>
              <a:xfrm>
                <a:off x="2785956" y="2810425"/>
                <a:ext cx="1846660" cy="3693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spcAft>
                    <a:spcPts val="3000"/>
                  </a:spcAft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理解度テスト</a:t>
                </a:r>
              </a:p>
            </p:txBody>
          </p:sp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D8A8D969-F0C9-A9FE-D73C-1130FD903691}"/>
                  </a:ext>
                </a:extLst>
              </p:cNvPr>
              <p:cNvSpPr txBox="1"/>
              <p:nvPr/>
            </p:nvSpPr>
            <p:spPr>
              <a:xfrm>
                <a:off x="2105207" y="2695030"/>
                <a:ext cx="468077" cy="4924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:r>
                  <a:rPr kumimoji="1" lang="en-US" altLang="ja-JP" sz="6399" dirty="0">
                    <a:solidFill>
                      <a:schemeClr val="accent1"/>
                    </a:solidFill>
                    <a:latin typeface="+mj-ea"/>
                    <a:ea typeface="+mj-ea"/>
                  </a:rPr>
                  <a:t>02</a:t>
                </a:r>
                <a:endParaRPr kumimoji="1" lang="ja-JP" altLang="en-US" sz="6399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8" name="グループ化 67">
                <a:extLst>
                  <a:ext uri="{FF2B5EF4-FFF2-40B4-BE49-F238E27FC236}">
                    <a16:creationId xmlns:a16="http://schemas.microsoft.com/office/drawing/2014/main" id="{F21935B5-3AFD-F6F2-67D1-10836E5117CE}"/>
                  </a:ext>
                </a:extLst>
              </p:cNvPr>
              <p:cNvGrpSpPr/>
              <p:nvPr userDrawn="1"/>
            </p:nvGrpSpPr>
            <p:grpSpPr>
              <a:xfrm>
                <a:off x="2210588" y="3173509"/>
                <a:ext cx="260679" cy="62734"/>
                <a:chOff x="2812549" y="740662"/>
                <a:chExt cx="400634" cy="96415"/>
              </a:xfrm>
            </p:grpSpPr>
            <p:sp>
              <p:nvSpPr>
                <p:cNvPr id="69" name="楕円 68">
                  <a:extLst>
                    <a:ext uri="{FF2B5EF4-FFF2-40B4-BE49-F238E27FC236}">
                      <a16:creationId xmlns:a16="http://schemas.microsoft.com/office/drawing/2014/main" id="{A8D7082A-E083-1F13-CF2A-227E21018C6D}"/>
                    </a:ext>
                  </a:extLst>
                </p:cNvPr>
                <p:cNvSpPr/>
                <p:nvPr/>
              </p:nvSpPr>
              <p:spPr>
                <a:xfrm>
                  <a:off x="2964658" y="740662"/>
                  <a:ext cx="96415" cy="9641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599"/>
                </a:p>
              </p:txBody>
            </p:sp>
            <p:sp>
              <p:nvSpPr>
                <p:cNvPr id="70" name="楕円 69">
                  <a:extLst>
                    <a:ext uri="{FF2B5EF4-FFF2-40B4-BE49-F238E27FC236}">
                      <a16:creationId xmlns:a16="http://schemas.microsoft.com/office/drawing/2014/main" id="{FB658A9A-D121-0080-6FAB-2DC42A3CFC0A}"/>
                    </a:ext>
                  </a:extLst>
                </p:cNvPr>
                <p:cNvSpPr/>
                <p:nvPr/>
              </p:nvSpPr>
              <p:spPr>
                <a:xfrm>
                  <a:off x="3116768" y="740662"/>
                  <a:ext cx="96415" cy="9641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599"/>
                </a:p>
              </p:txBody>
            </p:sp>
            <p:sp>
              <p:nvSpPr>
                <p:cNvPr id="71" name="楕円 70">
                  <a:extLst>
                    <a:ext uri="{FF2B5EF4-FFF2-40B4-BE49-F238E27FC236}">
                      <a16:creationId xmlns:a16="http://schemas.microsoft.com/office/drawing/2014/main" id="{C98EF3CA-A7B9-B35A-3B97-B760EC908B75}"/>
                    </a:ext>
                  </a:extLst>
                </p:cNvPr>
                <p:cNvSpPr/>
                <p:nvPr/>
              </p:nvSpPr>
              <p:spPr>
                <a:xfrm>
                  <a:off x="2812549" y="740662"/>
                  <a:ext cx="96415" cy="9641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599"/>
                </a:p>
              </p:txBody>
            </p:sp>
          </p:grpSp>
        </p:grpSp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7AEB399C-1D3B-B0AB-71EE-E2CE54FECF1D}"/>
                </a:ext>
              </a:extLst>
            </p:cNvPr>
            <p:cNvGrpSpPr/>
            <p:nvPr userDrawn="1"/>
          </p:nvGrpSpPr>
          <p:grpSpPr>
            <a:xfrm>
              <a:off x="1853204" y="3336813"/>
              <a:ext cx="5708989" cy="928353"/>
              <a:chOff x="1853204" y="3612663"/>
              <a:chExt cx="5708989" cy="928353"/>
            </a:xfrm>
          </p:grpSpPr>
          <p:sp>
            <p:nvSpPr>
              <p:cNvPr id="58" name="四角形: 角を丸くする 57">
                <a:extLst>
                  <a:ext uri="{FF2B5EF4-FFF2-40B4-BE49-F238E27FC236}">
                    <a16:creationId xmlns:a16="http://schemas.microsoft.com/office/drawing/2014/main" id="{37E9D3BA-655F-313C-C20E-0AE861C6F7E7}"/>
                  </a:ext>
                </a:extLst>
              </p:cNvPr>
              <p:cNvSpPr/>
              <p:nvPr/>
            </p:nvSpPr>
            <p:spPr>
              <a:xfrm>
                <a:off x="1853204" y="3612663"/>
                <a:ext cx="5708989" cy="928353"/>
              </a:xfrm>
              <a:prstGeom prst="roundRect">
                <a:avLst>
                  <a:gd name="adj" fmla="val 15390"/>
                </a:avLst>
              </a:prstGeom>
              <a:solidFill>
                <a:schemeClr val="bg1"/>
              </a:solidFill>
              <a:ln w="412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599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64A1802-2291-C2A6-A2C1-5601E603F7BB}"/>
                  </a:ext>
                </a:extLst>
              </p:cNvPr>
              <p:cNvSpPr txBox="1"/>
              <p:nvPr/>
            </p:nvSpPr>
            <p:spPr>
              <a:xfrm>
                <a:off x="2785956" y="3892176"/>
                <a:ext cx="4308872" cy="3693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spcAft>
                    <a:spcPts val="3000"/>
                  </a:spcAft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私たちはどうすればよいのか？</a:t>
                </a:r>
              </a:p>
            </p:txBody>
          </p: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24AB44E-ED7C-47BC-A4FD-AE3F29F16EB0}"/>
                  </a:ext>
                </a:extLst>
              </p:cNvPr>
              <p:cNvSpPr txBox="1"/>
              <p:nvPr/>
            </p:nvSpPr>
            <p:spPr>
              <a:xfrm>
                <a:off x="2105207" y="3776781"/>
                <a:ext cx="468077" cy="4924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:r>
                  <a:rPr kumimoji="1" lang="en-US" altLang="ja-JP" sz="6399" dirty="0">
                    <a:solidFill>
                      <a:schemeClr val="accent1"/>
                    </a:solidFill>
                    <a:latin typeface="+mj-ea"/>
                    <a:ea typeface="+mj-ea"/>
                  </a:rPr>
                  <a:t>03</a:t>
                </a:r>
                <a:endParaRPr kumimoji="1" lang="ja-JP" altLang="en-US" sz="6399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1B7764BB-F710-8B02-B779-01AB7D19C056}"/>
                  </a:ext>
                </a:extLst>
              </p:cNvPr>
              <p:cNvGrpSpPr/>
              <p:nvPr userDrawn="1"/>
            </p:nvGrpSpPr>
            <p:grpSpPr>
              <a:xfrm>
                <a:off x="2210587" y="4255260"/>
                <a:ext cx="260679" cy="62734"/>
                <a:chOff x="2812549" y="740662"/>
                <a:chExt cx="400634" cy="96415"/>
              </a:xfrm>
            </p:grpSpPr>
            <p:sp>
              <p:nvSpPr>
                <p:cNvPr id="62" name="楕円 61">
                  <a:extLst>
                    <a:ext uri="{FF2B5EF4-FFF2-40B4-BE49-F238E27FC236}">
                      <a16:creationId xmlns:a16="http://schemas.microsoft.com/office/drawing/2014/main" id="{F18C86EE-58DC-8B5F-7E13-59A38DC27251}"/>
                    </a:ext>
                  </a:extLst>
                </p:cNvPr>
                <p:cNvSpPr/>
                <p:nvPr/>
              </p:nvSpPr>
              <p:spPr>
                <a:xfrm>
                  <a:off x="2964658" y="740662"/>
                  <a:ext cx="96415" cy="9641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599"/>
                </a:p>
              </p:txBody>
            </p:sp>
            <p:sp>
              <p:nvSpPr>
                <p:cNvPr id="63" name="楕円 62">
                  <a:extLst>
                    <a:ext uri="{FF2B5EF4-FFF2-40B4-BE49-F238E27FC236}">
                      <a16:creationId xmlns:a16="http://schemas.microsoft.com/office/drawing/2014/main" id="{DB163FFB-C800-A100-29BC-3437DCB37A4C}"/>
                    </a:ext>
                  </a:extLst>
                </p:cNvPr>
                <p:cNvSpPr/>
                <p:nvPr/>
              </p:nvSpPr>
              <p:spPr>
                <a:xfrm>
                  <a:off x="3116768" y="740662"/>
                  <a:ext cx="96415" cy="9641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599"/>
                </a:p>
              </p:txBody>
            </p:sp>
            <p:sp>
              <p:nvSpPr>
                <p:cNvPr id="64" name="楕円 63">
                  <a:extLst>
                    <a:ext uri="{FF2B5EF4-FFF2-40B4-BE49-F238E27FC236}">
                      <a16:creationId xmlns:a16="http://schemas.microsoft.com/office/drawing/2014/main" id="{62066E32-AC45-E9F4-22E9-87D5DA8F3971}"/>
                    </a:ext>
                  </a:extLst>
                </p:cNvPr>
                <p:cNvSpPr/>
                <p:nvPr/>
              </p:nvSpPr>
              <p:spPr>
                <a:xfrm>
                  <a:off x="2812549" y="740662"/>
                  <a:ext cx="96415" cy="9641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599"/>
                </a:p>
              </p:txBody>
            </p:sp>
          </p:grpSp>
        </p:grpSp>
      </p:grpSp>
      <p:sp>
        <p:nvSpPr>
          <p:cNvPr id="83" name="スライド番号プレースホルダー 82">
            <a:extLst>
              <a:ext uri="{FF2B5EF4-FFF2-40B4-BE49-F238E27FC236}">
                <a16:creationId xmlns:a16="http://schemas.microsoft.com/office/drawing/2014/main" id="{EA490C3C-FCDF-92E8-6B0D-1CE673524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110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本編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tile tx="0" ty="0" sx="51000" sy="5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0A7F0B3-C17E-578E-BB02-5942DED8596C}"/>
              </a:ext>
            </a:extLst>
          </p:cNvPr>
          <p:cNvSpPr/>
          <p:nvPr userDrawn="1"/>
        </p:nvSpPr>
        <p:spPr>
          <a:xfrm>
            <a:off x="405188" y="407174"/>
            <a:ext cx="17477628" cy="9471069"/>
          </a:xfrm>
          <a:prstGeom prst="roundRect">
            <a:avLst>
              <a:gd name="adj" fmla="val 5807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CEE50E-A78B-EDCD-6E24-A4D118FE8B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四角形: 上の 2 つの角を丸める 6">
            <a:extLst>
              <a:ext uri="{FF2B5EF4-FFF2-40B4-BE49-F238E27FC236}">
                <a16:creationId xmlns:a16="http://schemas.microsoft.com/office/drawing/2014/main" id="{F0926F46-9C4E-FC65-945B-5003244E7EB9}"/>
              </a:ext>
            </a:extLst>
          </p:cNvPr>
          <p:cNvSpPr/>
          <p:nvPr userDrawn="1"/>
        </p:nvSpPr>
        <p:spPr>
          <a:xfrm rot="16200000" flipH="1">
            <a:off x="18126006" y="9866700"/>
            <a:ext cx="71989" cy="25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5637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本編（白背景なし）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tile tx="0" ty="0" sx="51000" sy="5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804631-1F9B-9960-D5FC-CE52F37BF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3AEC4443-A812-00AC-68A7-3E9CE3BE2AC6}"/>
              </a:ext>
            </a:extLst>
          </p:cNvPr>
          <p:cNvSpPr/>
          <p:nvPr userDrawn="1"/>
        </p:nvSpPr>
        <p:spPr>
          <a:xfrm rot="16200000" flipH="1">
            <a:off x="18126006" y="9866700"/>
            <a:ext cx="71989" cy="25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271626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理解度テスト（問題）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C10F054-B1D5-FA46-72FE-E7CFE000BCD1}"/>
              </a:ext>
            </a:extLst>
          </p:cNvPr>
          <p:cNvGrpSpPr/>
          <p:nvPr userDrawn="1"/>
        </p:nvGrpSpPr>
        <p:grpSpPr>
          <a:xfrm>
            <a:off x="760288" y="604111"/>
            <a:ext cx="16767424" cy="9304164"/>
            <a:chOff x="380144" y="127486"/>
            <a:chExt cx="8383712" cy="4830532"/>
          </a:xfrm>
        </p:grpSpPr>
        <p:sp>
          <p:nvSpPr>
            <p:cNvPr id="5" name="グラフィックス 13">
              <a:extLst>
                <a:ext uri="{FF2B5EF4-FFF2-40B4-BE49-F238E27FC236}">
                  <a16:creationId xmlns:a16="http://schemas.microsoft.com/office/drawing/2014/main" id="{7885DEC9-34CD-0D94-0033-0043143D4072}"/>
                </a:ext>
              </a:extLst>
            </p:cNvPr>
            <p:cNvSpPr/>
            <p:nvPr/>
          </p:nvSpPr>
          <p:spPr>
            <a:xfrm>
              <a:off x="380144" y="208218"/>
              <a:ext cx="8383712" cy="4749800"/>
            </a:xfrm>
            <a:custGeom>
              <a:avLst/>
              <a:gdLst>
                <a:gd name="connsiteX0" fmla="*/ 2381321 w 4762641"/>
                <a:gd name="connsiteY0" fmla="*/ 224231 h 3362768"/>
                <a:gd name="connsiteX1" fmla="*/ 0 w 4762641"/>
                <a:gd name="connsiteY1" fmla="*/ 224231 h 3362768"/>
                <a:gd name="connsiteX2" fmla="*/ 0 w 4762641"/>
                <a:gd name="connsiteY2" fmla="*/ 3362768 h 3362768"/>
                <a:gd name="connsiteX3" fmla="*/ 2381321 w 4762641"/>
                <a:gd name="connsiteY3" fmla="*/ 3280166 h 3362768"/>
                <a:gd name="connsiteX4" fmla="*/ 4762641 w 4762641"/>
                <a:gd name="connsiteY4" fmla="*/ 3362768 h 3362768"/>
                <a:gd name="connsiteX5" fmla="*/ 4762641 w 4762641"/>
                <a:gd name="connsiteY5" fmla="*/ 224231 h 3362768"/>
                <a:gd name="connsiteX6" fmla="*/ 2381321 w 4762641"/>
                <a:gd name="connsiteY6" fmla="*/ 224231 h 3362768"/>
                <a:gd name="connsiteX0" fmla="*/ 2381321 w 4762641"/>
                <a:gd name="connsiteY0" fmla="*/ 224231 h 3435033"/>
                <a:gd name="connsiteX1" fmla="*/ 0 w 4762641"/>
                <a:gd name="connsiteY1" fmla="*/ 224231 h 3435033"/>
                <a:gd name="connsiteX2" fmla="*/ 0 w 4762641"/>
                <a:gd name="connsiteY2" fmla="*/ 3362768 h 3435033"/>
                <a:gd name="connsiteX3" fmla="*/ 2387359 w 4762641"/>
                <a:gd name="connsiteY3" fmla="*/ 3435033 h 3435033"/>
                <a:gd name="connsiteX4" fmla="*/ 4762641 w 4762641"/>
                <a:gd name="connsiteY4" fmla="*/ 3362768 h 3435033"/>
                <a:gd name="connsiteX5" fmla="*/ 4762641 w 4762641"/>
                <a:gd name="connsiteY5" fmla="*/ 224231 h 3435033"/>
                <a:gd name="connsiteX6" fmla="*/ 2381321 w 4762641"/>
                <a:gd name="connsiteY6" fmla="*/ 224231 h 343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641" h="3435033">
                  <a:moveTo>
                    <a:pt x="2381321" y="224231"/>
                  </a:moveTo>
                  <a:cubicBezTo>
                    <a:pt x="1659555" y="-74744"/>
                    <a:pt x="721766" y="-74744"/>
                    <a:pt x="0" y="224231"/>
                  </a:cubicBezTo>
                  <a:lnTo>
                    <a:pt x="0" y="3362768"/>
                  </a:lnTo>
                  <a:cubicBezTo>
                    <a:pt x="721766" y="3063793"/>
                    <a:pt x="1665593" y="3136058"/>
                    <a:pt x="2387359" y="3435033"/>
                  </a:cubicBezTo>
                  <a:cubicBezTo>
                    <a:pt x="3109125" y="3136058"/>
                    <a:pt x="4040876" y="3063793"/>
                    <a:pt x="4762641" y="3362768"/>
                  </a:cubicBezTo>
                  <a:lnTo>
                    <a:pt x="4762641" y="224231"/>
                  </a:lnTo>
                  <a:cubicBezTo>
                    <a:pt x="4040876" y="-74744"/>
                    <a:pt x="3103087" y="-74744"/>
                    <a:pt x="2381321" y="224231"/>
                  </a:cubicBez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 w="174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599" dirty="0"/>
            </a:p>
          </p:txBody>
        </p:sp>
        <p:sp>
          <p:nvSpPr>
            <p:cNvPr id="6" name="グラフィックス 13">
              <a:extLst>
                <a:ext uri="{FF2B5EF4-FFF2-40B4-BE49-F238E27FC236}">
                  <a16:creationId xmlns:a16="http://schemas.microsoft.com/office/drawing/2014/main" id="{C1CDC14C-07B0-A581-A139-FEB659E80214}"/>
                </a:ext>
              </a:extLst>
            </p:cNvPr>
            <p:cNvSpPr/>
            <p:nvPr/>
          </p:nvSpPr>
          <p:spPr>
            <a:xfrm>
              <a:off x="450422" y="127486"/>
              <a:ext cx="8243156" cy="4749800"/>
            </a:xfrm>
            <a:custGeom>
              <a:avLst/>
              <a:gdLst>
                <a:gd name="connsiteX0" fmla="*/ 2381321 w 4762641"/>
                <a:gd name="connsiteY0" fmla="*/ 224231 h 3362768"/>
                <a:gd name="connsiteX1" fmla="*/ 0 w 4762641"/>
                <a:gd name="connsiteY1" fmla="*/ 224231 h 3362768"/>
                <a:gd name="connsiteX2" fmla="*/ 0 w 4762641"/>
                <a:gd name="connsiteY2" fmla="*/ 3362768 h 3362768"/>
                <a:gd name="connsiteX3" fmla="*/ 2381321 w 4762641"/>
                <a:gd name="connsiteY3" fmla="*/ 3280166 h 3362768"/>
                <a:gd name="connsiteX4" fmla="*/ 4762641 w 4762641"/>
                <a:gd name="connsiteY4" fmla="*/ 3362768 h 3362768"/>
                <a:gd name="connsiteX5" fmla="*/ 4762641 w 4762641"/>
                <a:gd name="connsiteY5" fmla="*/ 224231 h 3362768"/>
                <a:gd name="connsiteX6" fmla="*/ 2381321 w 4762641"/>
                <a:gd name="connsiteY6" fmla="*/ 224231 h 3362768"/>
                <a:gd name="connsiteX0" fmla="*/ 2381321 w 4762641"/>
                <a:gd name="connsiteY0" fmla="*/ 224231 h 3435033"/>
                <a:gd name="connsiteX1" fmla="*/ 0 w 4762641"/>
                <a:gd name="connsiteY1" fmla="*/ 224231 h 3435033"/>
                <a:gd name="connsiteX2" fmla="*/ 0 w 4762641"/>
                <a:gd name="connsiteY2" fmla="*/ 3362768 h 3435033"/>
                <a:gd name="connsiteX3" fmla="*/ 2387359 w 4762641"/>
                <a:gd name="connsiteY3" fmla="*/ 3435033 h 3435033"/>
                <a:gd name="connsiteX4" fmla="*/ 4762641 w 4762641"/>
                <a:gd name="connsiteY4" fmla="*/ 3362768 h 3435033"/>
                <a:gd name="connsiteX5" fmla="*/ 4762641 w 4762641"/>
                <a:gd name="connsiteY5" fmla="*/ 224231 h 3435033"/>
                <a:gd name="connsiteX6" fmla="*/ 2381321 w 4762641"/>
                <a:gd name="connsiteY6" fmla="*/ 224231 h 343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641" h="3435033">
                  <a:moveTo>
                    <a:pt x="2381321" y="224231"/>
                  </a:moveTo>
                  <a:cubicBezTo>
                    <a:pt x="1659555" y="-74744"/>
                    <a:pt x="721766" y="-74744"/>
                    <a:pt x="0" y="224231"/>
                  </a:cubicBezTo>
                  <a:lnTo>
                    <a:pt x="0" y="3362768"/>
                  </a:lnTo>
                  <a:cubicBezTo>
                    <a:pt x="721766" y="3063793"/>
                    <a:pt x="1665593" y="3136058"/>
                    <a:pt x="2387359" y="3435033"/>
                  </a:cubicBezTo>
                  <a:cubicBezTo>
                    <a:pt x="3109125" y="3136058"/>
                    <a:pt x="4040876" y="3063793"/>
                    <a:pt x="4762641" y="3362768"/>
                  </a:cubicBezTo>
                  <a:lnTo>
                    <a:pt x="4762641" y="224231"/>
                  </a:lnTo>
                  <a:cubicBezTo>
                    <a:pt x="4040876" y="-74744"/>
                    <a:pt x="3103087" y="-74744"/>
                    <a:pt x="2381321" y="224231"/>
                  </a:cubicBezTo>
                  <a:close/>
                </a:path>
              </a:pathLst>
            </a:custGeom>
            <a:solidFill>
              <a:schemeClr val="bg1"/>
            </a:solidFill>
            <a:ln w="412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599" dirty="0"/>
            </a:p>
          </p:txBody>
        </p:sp>
      </p:grp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BC94C8D-9410-F861-8CB0-95A6335646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281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理解度テスト（答え）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1E96637-2E09-906D-DE88-BE6895B4B0EE}"/>
              </a:ext>
            </a:extLst>
          </p:cNvPr>
          <p:cNvGrpSpPr/>
          <p:nvPr userDrawn="1"/>
        </p:nvGrpSpPr>
        <p:grpSpPr>
          <a:xfrm>
            <a:off x="760288" y="604111"/>
            <a:ext cx="16767424" cy="9304164"/>
            <a:chOff x="380144" y="127486"/>
            <a:chExt cx="8383712" cy="4830532"/>
          </a:xfrm>
        </p:grpSpPr>
        <p:sp>
          <p:nvSpPr>
            <p:cNvPr id="15" name="グラフィックス 13">
              <a:extLst>
                <a:ext uri="{FF2B5EF4-FFF2-40B4-BE49-F238E27FC236}">
                  <a16:creationId xmlns:a16="http://schemas.microsoft.com/office/drawing/2014/main" id="{5EDBDD5C-157A-3E10-6BCE-B1B03D07C8DB}"/>
                </a:ext>
              </a:extLst>
            </p:cNvPr>
            <p:cNvSpPr/>
            <p:nvPr/>
          </p:nvSpPr>
          <p:spPr>
            <a:xfrm>
              <a:off x="380144" y="208218"/>
              <a:ext cx="8383712" cy="4749800"/>
            </a:xfrm>
            <a:custGeom>
              <a:avLst/>
              <a:gdLst>
                <a:gd name="connsiteX0" fmla="*/ 2381321 w 4762641"/>
                <a:gd name="connsiteY0" fmla="*/ 224231 h 3362768"/>
                <a:gd name="connsiteX1" fmla="*/ 0 w 4762641"/>
                <a:gd name="connsiteY1" fmla="*/ 224231 h 3362768"/>
                <a:gd name="connsiteX2" fmla="*/ 0 w 4762641"/>
                <a:gd name="connsiteY2" fmla="*/ 3362768 h 3362768"/>
                <a:gd name="connsiteX3" fmla="*/ 2381321 w 4762641"/>
                <a:gd name="connsiteY3" fmla="*/ 3280166 h 3362768"/>
                <a:gd name="connsiteX4" fmla="*/ 4762641 w 4762641"/>
                <a:gd name="connsiteY4" fmla="*/ 3362768 h 3362768"/>
                <a:gd name="connsiteX5" fmla="*/ 4762641 w 4762641"/>
                <a:gd name="connsiteY5" fmla="*/ 224231 h 3362768"/>
                <a:gd name="connsiteX6" fmla="*/ 2381321 w 4762641"/>
                <a:gd name="connsiteY6" fmla="*/ 224231 h 3362768"/>
                <a:gd name="connsiteX0" fmla="*/ 2381321 w 4762641"/>
                <a:gd name="connsiteY0" fmla="*/ 224231 h 3435033"/>
                <a:gd name="connsiteX1" fmla="*/ 0 w 4762641"/>
                <a:gd name="connsiteY1" fmla="*/ 224231 h 3435033"/>
                <a:gd name="connsiteX2" fmla="*/ 0 w 4762641"/>
                <a:gd name="connsiteY2" fmla="*/ 3362768 h 3435033"/>
                <a:gd name="connsiteX3" fmla="*/ 2387359 w 4762641"/>
                <a:gd name="connsiteY3" fmla="*/ 3435033 h 3435033"/>
                <a:gd name="connsiteX4" fmla="*/ 4762641 w 4762641"/>
                <a:gd name="connsiteY4" fmla="*/ 3362768 h 3435033"/>
                <a:gd name="connsiteX5" fmla="*/ 4762641 w 4762641"/>
                <a:gd name="connsiteY5" fmla="*/ 224231 h 3435033"/>
                <a:gd name="connsiteX6" fmla="*/ 2381321 w 4762641"/>
                <a:gd name="connsiteY6" fmla="*/ 224231 h 343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641" h="3435033">
                  <a:moveTo>
                    <a:pt x="2381321" y="224231"/>
                  </a:moveTo>
                  <a:cubicBezTo>
                    <a:pt x="1659555" y="-74744"/>
                    <a:pt x="721766" y="-74744"/>
                    <a:pt x="0" y="224231"/>
                  </a:cubicBezTo>
                  <a:lnTo>
                    <a:pt x="0" y="3362768"/>
                  </a:lnTo>
                  <a:cubicBezTo>
                    <a:pt x="721766" y="3063793"/>
                    <a:pt x="1665593" y="3136058"/>
                    <a:pt x="2387359" y="3435033"/>
                  </a:cubicBezTo>
                  <a:cubicBezTo>
                    <a:pt x="3109125" y="3136058"/>
                    <a:pt x="4040876" y="3063793"/>
                    <a:pt x="4762641" y="3362768"/>
                  </a:cubicBezTo>
                  <a:lnTo>
                    <a:pt x="4762641" y="224231"/>
                  </a:lnTo>
                  <a:cubicBezTo>
                    <a:pt x="4040876" y="-74744"/>
                    <a:pt x="3103087" y="-74744"/>
                    <a:pt x="2381321" y="224231"/>
                  </a:cubicBezTo>
                  <a:close/>
                </a:path>
              </a:pathLst>
            </a:custGeom>
            <a:solidFill>
              <a:schemeClr val="accent3">
                <a:lumMod val="75000"/>
                <a:alpha val="25000"/>
              </a:schemeClr>
            </a:solidFill>
            <a:ln w="174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 dirty="0"/>
            </a:p>
          </p:txBody>
        </p:sp>
        <p:sp>
          <p:nvSpPr>
            <p:cNvPr id="20" name="グラフィックス 13">
              <a:extLst>
                <a:ext uri="{FF2B5EF4-FFF2-40B4-BE49-F238E27FC236}">
                  <a16:creationId xmlns:a16="http://schemas.microsoft.com/office/drawing/2014/main" id="{2F86C466-D5FD-4CE6-C1FB-DF0424AA1C64}"/>
                </a:ext>
              </a:extLst>
            </p:cNvPr>
            <p:cNvSpPr/>
            <p:nvPr/>
          </p:nvSpPr>
          <p:spPr>
            <a:xfrm>
              <a:off x="450422" y="127486"/>
              <a:ext cx="8243156" cy="4749800"/>
            </a:xfrm>
            <a:custGeom>
              <a:avLst/>
              <a:gdLst>
                <a:gd name="connsiteX0" fmla="*/ 2381321 w 4762641"/>
                <a:gd name="connsiteY0" fmla="*/ 224231 h 3362768"/>
                <a:gd name="connsiteX1" fmla="*/ 0 w 4762641"/>
                <a:gd name="connsiteY1" fmla="*/ 224231 h 3362768"/>
                <a:gd name="connsiteX2" fmla="*/ 0 w 4762641"/>
                <a:gd name="connsiteY2" fmla="*/ 3362768 h 3362768"/>
                <a:gd name="connsiteX3" fmla="*/ 2381321 w 4762641"/>
                <a:gd name="connsiteY3" fmla="*/ 3280166 h 3362768"/>
                <a:gd name="connsiteX4" fmla="*/ 4762641 w 4762641"/>
                <a:gd name="connsiteY4" fmla="*/ 3362768 h 3362768"/>
                <a:gd name="connsiteX5" fmla="*/ 4762641 w 4762641"/>
                <a:gd name="connsiteY5" fmla="*/ 224231 h 3362768"/>
                <a:gd name="connsiteX6" fmla="*/ 2381321 w 4762641"/>
                <a:gd name="connsiteY6" fmla="*/ 224231 h 3362768"/>
                <a:gd name="connsiteX0" fmla="*/ 2381321 w 4762641"/>
                <a:gd name="connsiteY0" fmla="*/ 224231 h 3435033"/>
                <a:gd name="connsiteX1" fmla="*/ 0 w 4762641"/>
                <a:gd name="connsiteY1" fmla="*/ 224231 h 3435033"/>
                <a:gd name="connsiteX2" fmla="*/ 0 w 4762641"/>
                <a:gd name="connsiteY2" fmla="*/ 3362768 h 3435033"/>
                <a:gd name="connsiteX3" fmla="*/ 2387359 w 4762641"/>
                <a:gd name="connsiteY3" fmla="*/ 3435033 h 3435033"/>
                <a:gd name="connsiteX4" fmla="*/ 4762641 w 4762641"/>
                <a:gd name="connsiteY4" fmla="*/ 3362768 h 3435033"/>
                <a:gd name="connsiteX5" fmla="*/ 4762641 w 4762641"/>
                <a:gd name="connsiteY5" fmla="*/ 224231 h 3435033"/>
                <a:gd name="connsiteX6" fmla="*/ 2381321 w 4762641"/>
                <a:gd name="connsiteY6" fmla="*/ 224231 h 343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641" h="3435033">
                  <a:moveTo>
                    <a:pt x="2381321" y="224231"/>
                  </a:moveTo>
                  <a:cubicBezTo>
                    <a:pt x="1659555" y="-74744"/>
                    <a:pt x="721766" y="-74744"/>
                    <a:pt x="0" y="224231"/>
                  </a:cubicBezTo>
                  <a:lnTo>
                    <a:pt x="0" y="3362768"/>
                  </a:lnTo>
                  <a:cubicBezTo>
                    <a:pt x="721766" y="3063793"/>
                    <a:pt x="1665593" y="3136058"/>
                    <a:pt x="2387359" y="3435033"/>
                  </a:cubicBezTo>
                  <a:cubicBezTo>
                    <a:pt x="3109125" y="3136058"/>
                    <a:pt x="4040876" y="3063793"/>
                    <a:pt x="4762641" y="3362768"/>
                  </a:cubicBezTo>
                  <a:lnTo>
                    <a:pt x="4762641" y="224231"/>
                  </a:lnTo>
                  <a:cubicBezTo>
                    <a:pt x="4040876" y="-74744"/>
                    <a:pt x="3103087" y="-74744"/>
                    <a:pt x="2381321" y="224231"/>
                  </a:cubicBezTo>
                  <a:close/>
                </a:path>
              </a:pathLst>
            </a:custGeom>
            <a:solidFill>
              <a:schemeClr val="bg1"/>
            </a:solidFill>
            <a:ln w="412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3600" dirty="0"/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39035C-1768-48D1-87C6-0E218AA6A7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5960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A3278FF-3BE1-63AD-07FC-031BBAFA8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3" name="四角形: 上の 2 つの角を丸める 2">
            <a:extLst>
              <a:ext uri="{FF2B5EF4-FFF2-40B4-BE49-F238E27FC236}">
                <a16:creationId xmlns:a16="http://schemas.microsoft.com/office/drawing/2014/main" id="{DE8BD420-5645-10C4-CAC9-C8496FA7E6F0}"/>
              </a:ext>
            </a:extLst>
          </p:cNvPr>
          <p:cNvSpPr/>
          <p:nvPr userDrawn="1"/>
        </p:nvSpPr>
        <p:spPr>
          <a:xfrm rot="16200000" flipH="1">
            <a:off x="18126006" y="9866700"/>
            <a:ext cx="71989" cy="25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318902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04"/>
            <a:ext cx="15773400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15"/>
            <a:ext cx="15773400" cy="652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四角形: 上の 2 つの角を丸める 6">
            <a:extLst>
              <a:ext uri="{FF2B5EF4-FFF2-40B4-BE49-F238E27FC236}">
                <a16:creationId xmlns:a16="http://schemas.microsoft.com/office/drawing/2014/main" id="{158A699B-9F5F-ECDB-04E2-8B575750D33B}"/>
              </a:ext>
            </a:extLst>
          </p:cNvPr>
          <p:cNvSpPr/>
          <p:nvPr userDrawn="1"/>
        </p:nvSpPr>
        <p:spPr>
          <a:xfrm rot="16200000" flipH="1">
            <a:off x="18126006" y="9866700"/>
            <a:ext cx="71989" cy="25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829EA2-FBB5-B4AA-6057-26F1029FA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46885" y="9859769"/>
            <a:ext cx="318998" cy="2769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75EEF097-E23E-44DF-B033-E758A731DE2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840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hdr="0" ft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kumimoji="1"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kumimoji="1"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10930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orient="horz" pos="6005" userDrawn="1">
          <p15:clr>
            <a:srgbClr val="F26B43"/>
          </p15:clr>
        </p15:guide>
        <p15:guide id="6" orient="horz" pos="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47.svg"/><Relationship Id="rId10" Type="http://schemas.openxmlformats.org/officeDocument/2006/relationships/image" Target="../media/image45.svg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umu.go.jp/johotsusintokei/whitepaper/ja/r05/pdf/n2300000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11" Type="http://schemas.openxmlformats.org/officeDocument/2006/relationships/image" Target="../media/image81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www.soumu.go.jp/johotsusintokei/whitepaper/ja/r05/pdf/n2300000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B9EE3-E6B5-C05C-F08C-CF6812B9B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B897EC35-ACC7-164E-38C0-8A93F6AF017C}"/>
              </a:ext>
            </a:extLst>
          </p:cNvPr>
          <p:cNvGrpSpPr/>
          <p:nvPr/>
        </p:nvGrpSpPr>
        <p:grpSpPr>
          <a:xfrm>
            <a:off x="3103458" y="1346810"/>
            <a:ext cx="12081085" cy="7211186"/>
            <a:chOff x="1551118" y="669951"/>
            <a:chExt cx="6041765" cy="3606323"/>
          </a:xfrm>
        </p:grpSpPr>
        <p:grpSp>
          <p:nvGrpSpPr>
            <p:cNvPr id="65" name="グループ化 64">
              <a:extLst>
                <a:ext uri="{FF2B5EF4-FFF2-40B4-BE49-F238E27FC236}">
                  <a16:creationId xmlns:a16="http://schemas.microsoft.com/office/drawing/2014/main" id="{02698B4B-2559-5779-7C6C-9C0CBCC93F31}"/>
                </a:ext>
              </a:extLst>
            </p:cNvPr>
            <p:cNvGrpSpPr/>
            <p:nvPr/>
          </p:nvGrpSpPr>
          <p:grpSpPr>
            <a:xfrm>
              <a:off x="1551118" y="930727"/>
              <a:ext cx="6041765" cy="3345547"/>
              <a:chOff x="1551118" y="930727"/>
              <a:chExt cx="6041765" cy="3345547"/>
            </a:xfrm>
          </p:grpSpPr>
          <p:sp>
            <p:nvSpPr>
              <p:cNvPr id="90" name="四角形: 角を丸くする 89">
                <a:extLst>
                  <a:ext uri="{FF2B5EF4-FFF2-40B4-BE49-F238E27FC236}">
                    <a16:creationId xmlns:a16="http://schemas.microsoft.com/office/drawing/2014/main" id="{E99D8969-5EE0-AAEF-EEB4-4D17891965FA}"/>
                  </a:ext>
                </a:extLst>
              </p:cNvPr>
              <p:cNvSpPr/>
              <p:nvPr/>
            </p:nvSpPr>
            <p:spPr>
              <a:xfrm>
                <a:off x="1575659" y="956500"/>
                <a:ext cx="5992683" cy="3294000"/>
              </a:xfrm>
              <a:prstGeom prst="roundRect">
                <a:avLst>
                  <a:gd name="adj" fmla="val 7942"/>
                </a:avLst>
              </a:prstGeom>
              <a:solidFill>
                <a:schemeClr val="bg1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88000" tIns="0" rIns="288000" bIns="0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4500"/>
                  </a:spcAft>
                </a:pPr>
                <a:endParaRPr kumimoji="1" lang="ja-JP" altLang="en-US" sz="9600" dirty="0">
                  <a:solidFill>
                    <a:schemeClr val="accent5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91" name="グループ化 90">
                <a:extLst>
                  <a:ext uri="{FF2B5EF4-FFF2-40B4-BE49-F238E27FC236}">
                    <a16:creationId xmlns:a16="http://schemas.microsoft.com/office/drawing/2014/main" id="{CF13C944-8D6A-C794-415A-0F95C3E76BD4}"/>
                  </a:ext>
                </a:extLst>
              </p:cNvPr>
              <p:cNvGrpSpPr/>
              <p:nvPr/>
            </p:nvGrpSpPr>
            <p:grpSpPr>
              <a:xfrm>
                <a:off x="1551118" y="930727"/>
                <a:ext cx="6041765" cy="3345547"/>
                <a:chOff x="1277940" y="6293302"/>
                <a:chExt cx="6041765" cy="3345547"/>
              </a:xfrm>
            </p:grpSpPr>
            <p:sp>
              <p:nvSpPr>
                <p:cNvPr id="92" name="フリーフォーム: 図形 91">
                  <a:extLst>
                    <a:ext uri="{FF2B5EF4-FFF2-40B4-BE49-F238E27FC236}">
                      <a16:creationId xmlns:a16="http://schemas.microsoft.com/office/drawing/2014/main" id="{7C4E6296-269C-85BE-9D2A-2BD6FCF47266}"/>
                    </a:ext>
                  </a:extLst>
                </p:cNvPr>
                <p:cNvSpPr/>
                <p:nvPr/>
              </p:nvSpPr>
              <p:spPr>
                <a:xfrm>
                  <a:off x="1850285" y="6293302"/>
                  <a:ext cx="5469420" cy="3345547"/>
                </a:xfrm>
                <a:custGeom>
                  <a:avLst/>
                  <a:gdLst>
                    <a:gd name="connsiteX0" fmla="*/ 4895888 w 5469420"/>
                    <a:gd name="connsiteY0" fmla="*/ 0 h 3345547"/>
                    <a:gd name="connsiteX1" fmla="*/ 5203506 w 5469420"/>
                    <a:gd name="connsiteY1" fmla="*/ 0 h 3345547"/>
                    <a:gd name="connsiteX2" fmla="*/ 5469420 w 5469420"/>
                    <a:gd name="connsiteY2" fmla="*/ 304980 h 3345547"/>
                    <a:gd name="connsiteX3" fmla="*/ 5469420 w 5469420"/>
                    <a:gd name="connsiteY3" fmla="*/ 3040566 h 3345547"/>
                    <a:gd name="connsiteX4" fmla="*/ 5203505 w 5469420"/>
                    <a:gd name="connsiteY4" fmla="*/ 3345546 h 3345547"/>
                    <a:gd name="connsiteX5" fmla="*/ 2618131 w 5469420"/>
                    <a:gd name="connsiteY5" fmla="*/ 3345546 h 3345547"/>
                    <a:gd name="connsiteX6" fmla="*/ 1226481 w 5469420"/>
                    <a:gd name="connsiteY6" fmla="*/ 3345546 h 3345547"/>
                    <a:gd name="connsiteX7" fmla="*/ 1226480 w 5469420"/>
                    <a:gd name="connsiteY7" fmla="*/ 3345547 h 3345547"/>
                    <a:gd name="connsiteX8" fmla="*/ 0 w 5469420"/>
                    <a:gd name="connsiteY8" fmla="*/ 3345547 h 3345547"/>
                    <a:gd name="connsiteX9" fmla="*/ 0 w 5469420"/>
                    <a:gd name="connsiteY9" fmla="*/ 3302907 h 3345547"/>
                    <a:gd name="connsiteX10" fmla="*/ 1263658 w 5469420"/>
                    <a:gd name="connsiteY10" fmla="*/ 3302907 h 3345547"/>
                    <a:gd name="connsiteX11" fmla="*/ 2618131 w 5469420"/>
                    <a:gd name="connsiteY11" fmla="*/ 3302907 h 3345547"/>
                    <a:gd name="connsiteX12" fmla="*/ 5194128 w 5469420"/>
                    <a:gd name="connsiteY12" fmla="*/ 3302907 h 3345547"/>
                    <a:gd name="connsiteX13" fmla="*/ 5425095 w 5469420"/>
                    <a:gd name="connsiteY13" fmla="*/ 3038009 h 3345547"/>
                    <a:gd name="connsiteX14" fmla="*/ 5425094 w 5469420"/>
                    <a:gd name="connsiteY14" fmla="*/ 307537 h 3345547"/>
                    <a:gd name="connsiteX15" fmla="*/ 5194128 w 5469420"/>
                    <a:gd name="connsiteY15" fmla="*/ 42641 h 3345547"/>
                    <a:gd name="connsiteX16" fmla="*/ 4895888 w 5469420"/>
                    <a:gd name="connsiteY16" fmla="*/ 42641 h 3345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469420" h="3345547">
                      <a:moveTo>
                        <a:pt x="4895888" y="0"/>
                      </a:moveTo>
                      <a:lnTo>
                        <a:pt x="5203506" y="0"/>
                      </a:lnTo>
                      <a:cubicBezTo>
                        <a:pt x="5350366" y="0"/>
                        <a:pt x="5469420" y="136544"/>
                        <a:pt x="5469420" y="304980"/>
                      </a:cubicBezTo>
                      <a:lnTo>
                        <a:pt x="5469420" y="3040566"/>
                      </a:lnTo>
                      <a:cubicBezTo>
                        <a:pt x="5469420" y="3209002"/>
                        <a:pt x="5350366" y="3345546"/>
                        <a:pt x="5203505" y="3345546"/>
                      </a:cubicBezTo>
                      <a:lnTo>
                        <a:pt x="2618131" y="3345546"/>
                      </a:lnTo>
                      <a:lnTo>
                        <a:pt x="1226481" y="3345546"/>
                      </a:lnTo>
                      <a:lnTo>
                        <a:pt x="1226480" y="3345547"/>
                      </a:lnTo>
                      <a:lnTo>
                        <a:pt x="0" y="3345547"/>
                      </a:lnTo>
                      <a:lnTo>
                        <a:pt x="0" y="3302907"/>
                      </a:lnTo>
                      <a:lnTo>
                        <a:pt x="1263658" y="3302907"/>
                      </a:lnTo>
                      <a:lnTo>
                        <a:pt x="2618131" y="3302907"/>
                      </a:lnTo>
                      <a:lnTo>
                        <a:pt x="5194128" y="3302907"/>
                      </a:lnTo>
                      <a:cubicBezTo>
                        <a:pt x="5321687" y="3302906"/>
                        <a:pt x="5425094" y="3184307"/>
                        <a:pt x="5425095" y="3038009"/>
                      </a:cubicBezTo>
                      <a:lnTo>
                        <a:pt x="5425094" y="307537"/>
                      </a:lnTo>
                      <a:cubicBezTo>
                        <a:pt x="5425094" y="161240"/>
                        <a:pt x="5321687" y="42642"/>
                        <a:pt x="5194128" y="42641"/>
                      </a:cubicBezTo>
                      <a:lnTo>
                        <a:pt x="4895888" y="4264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4000" dirty="0"/>
                </a:p>
              </p:txBody>
            </p:sp>
            <p:sp>
              <p:nvSpPr>
                <p:cNvPr id="93" name="フリーフォーム: 図形 92">
                  <a:extLst>
                    <a:ext uri="{FF2B5EF4-FFF2-40B4-BE49-F238E27FC236}">
                      <a16:creationId xmlns:a16="http://schemas.microsoft.com/office/drawing/2014/main" id="{3F4EAFBD-2944-FEE1-BE3B-E577E11A67BE}"/>
                    </a:ext>
                  </a:extLst>
                </p:cNvPr>
                <p:cNvSpPr/>
                <p:nvPr/>
              </p:nvSpPr>
              <p:spPr>
                <a:xfrm>
                  <a:off x="1277940" y="6293302"/>
                  <a:ext cx="5468233" cy="3345547"/>
                </a:xfrm>
                <a:custGeom>
                  <a:avLst/>
                  <a:gdLst>
                    <a:gd name="connsiteX0" fmla="*/ 4113438 w 5468233"/>
                    <a:gd name="connsiteY0" fmla="*/ 0 h 3345547"/>
                    <a:gd name="connsiteX1" fmla="*/ 5468233 w 5468233"/>
                    <a:gd name="connsiteY1" fmla="*/ 0 h 3345547"/>
                    <a:gd name="connsiteX2" fmla="*/ 5468233 w 5468233"/>
                    <a:gd name="connsiteY2" fmla="*/ 42641 h 3345547"/>
                    <a:gd name="connsiteX3" fmla="*/ 4076260 w 5468233"/>
                    <a:gd name="connsiteY3" fmla="*/ 42641 h 3345547"/>
                    <a:gd name="connsiteX4" fmla="*/ 4076259 w 5468233"/>
                    <a:gd name="connsiteY4" fmla="*/ 42642 h 3345547"/>
                    <a:gd name="connsiteX5" fmla="*/ 3190476 w 5468233"/>
                    <a:gd name="connsiteY5" fmla="*/ 42642 h 3345547"/>
                    <a:gd name="connsiteX6" fmla="*/ 275292 w 5468233"/>
                    <a:gd name="connsiteY6" fmla="*/ 42642 h 3345547"/>
                    <a:gd name="connsiteX7" fmla="*/ 44326 w 5468233"/>
                    <a:gd name="connsiteY7" fmla="*/ 307538 h 3345547"/>
                    <a:gd name="connsiteX8" fmla="*/ 44326 w 5468233"/>
                    <a:gd name="connsiteY8" fmla="*/ 3038010 h 3345547"/>
                    <a:gd name="connsiteX9" fmla="*/ 275292 w 5468233"/>
                    <a:gd name="connsiteY9" fmla="*/ 3302907 h 3345547"/>
                    <a:gd name="connsiteX10" fmla="*/ 572344 w 5468233"/>
                    <a:gd name="connsiteY10" fmla="*/ 3302907 h 3345547"/>
                    <a:gd name="connsiteX11" fmla="*/ 572344 w 5468233"/>
                    <a:gd name="connsiteY11" fmla="*/ 3345547 h 3345547"/>
                    <a:gd name="connsiteX12" fmla="*/ 265914 w 5468233"/>
                    <a:gd name="connsiteY12" fmla="*/ 3345547 h 3345547"/>
                    <a:gd name="connsiteX13" fmla="*/ 0 w 5468233"/>
                    <a:gd name="connsiteY13" fmla="*/ 3040567 h 3345547"/>
                    <a:gd name="connsiteX14" fmla="*/ 0 w 5468233"/>
                    <a:gd name="connsiteY14" fmla="*/ 304981 h 3345547"/>
                    <a:gd name="connsiteX15" fmla="*/ 265915 w 5468233"/>
                    <a:gd name="connsiteY15" fmla="*/ 1 h 3345547"/>
                    <a:gd name="connsiteX16" fmla="*/ 3190476 w 5468233"/>
                    <a:gd name="connsiteY16" fmla="*/ 1 h 3345547"/>
                    <a:gd name="connsiteX17" fmla="*/ 4113437 w 5468233"/>
                    <a:gd name="connsiteY17" fmla="*/ 1 h 3345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468233" h="3345547">
                      <a:moveTo>
                        <a:pt x="4113438" y="0"/>
                      </a:moveTo>
                      <a:lnTo>
                        <a:pt x="5468233" y="0"/>
                      </a:lnTo>
                      <a:lnTo>
                        <a:pt x="5468233" y="42641"/>
                      </a:lnTo>
                      <a:lnTo>
                        <a:pt x="4076260" y="42641"/>
                      </a:lnTo>
                      <a:lnTo>
                        <a:pt x="4076259" y="42642"/>
                      </a:lnTo>
                      <a:lnTo>
                        <a:pt x="3190476" y="42642"/>
                      </a:lnTo>
                      <a:lnTo>
                        <a:pt x="275292" y="42642"/>
                      </a:lnTo>
                      <a:cubicBezTo>
                        <a:pt x="147734" y="42642"/>
                        <a:pt x="44326" y="161239"/>
                        <a:pt x="44326" y="307538"/>
                      </a:cubicBezTo>
                      <a:lnTo>
                        <a:pt x="44326" y="3038010"/>
                      </a:lnTo>
                      <a:cubicBezTo>
                        <a:pt x="44326" y="3184309"/>
                        <a:pt x="147734" y="3302907"/>
                        <a:pt x="275292" y="3302907"/>
                      </a:cubicBezTo>
                      <a:lnTo>
                        <a:pt x="572344" y="3302907"/>
                      </a:lnTo>
                      <a:lnTo>
                        <a:pt x="572344" y="3345547"/>
                      </a:lnTo>
                      <a:lnTo>
                        <a:pt x="265914" y="3345547"/>
                      </a:lnTo>
                      <a:cubicBezTo>
                        <a:pt x="119053" y="3345547"/>
                        <a:pt x="0" y="3209004"/>
                        <a:pt x="0" y="3040567"/>
                      </a:cubicBezTo>
                      <a:lnTo>
                        <a:pt x="0" y="304981"/>
                      </a:lnTo>
                      <a:cubicBezTo>
                        <a:pt x="0" y="136545"/>
                        <a:pt x="119054" y="1"/>
                        <a:pt x="265915" y="1"/>
                      </a:cubicBezTo>
                      <a:lnTo>
                        <a:pt x="3190476" y="1"/>
                      </a:lnTo>
                      <a:lnTo>
                        <a:pt x="411343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4000"/>
                </a:p>
              </p:txBody>
            </p:sp>
          </p:grpSp>
        </p:grp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ACB4A189-4BB6-0ACB-1EF7-770CA9EEBFC5}"/>
                </a:ext>
              </a:extLst>
            </p:cNvPr>
            <p:cNvGrpSpPr/>
            <p:nvPr/>
          </p:nvGrpSpPr>
          <p:grpSpPr>
            <a:xfrm>
              <a:off x="3291512" y="1402758"/>
              <a:ext cx="2560976" cy="507935"/>
              <a:chOff x="3291512" y="1347193"/>
              <a:chExt cx="2560976" cy="507935"/>
            </a:xfrm>
          </p:grpSpPr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502C6E5C-EF8A-9DF8-C5E6-180E530FA93B}"/>
                  </a:ext>
                </a:extLst>
              </p:cNvPr>
              <p:cNvSpPr txBox="1"/>
              <p:nvPr/>
            </p:nvSpPr>
            <p:spPr>
              <a:xfrm>
                <a:off x="3540823" y="1347193"/>
                <a:ext cx="2109979" cy="507935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Aft>
                    <a:spcPts val="3000"/>
                  </a:spcAft>
                </a:pPr>
                <a:r>
                  <a:rPr kumimoji="1" lang="ja-JP" altLang="en-US" sz="6500" spc="1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はじめて</a:t>
                </a:r>
                <a:r>
                  <a:rPr kumimoji="1" lang="ja-JP" altLang="en-US" sz="5700" spc="1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の</a:t>
                </a:r>
              </a:p>
            </p:txBody>
          </p:sp>
          <p:grpSp>
            <p:nvGrpSpPr>
              <p:cNvPr id="73" name="グループ化 72">
                <a:extLst>
                  <a:ext uri="{FF2B5EF4-FFF2-40B4-BE49-F238E27FC236}">
                    <a16:creationId xmlns:a16="http://schemas.microsoft.com/office/drawing/2014/main" id="{121D03CA-1313-2064-4E1E-6878D54CF368}"/>
                  </a:ext>
                </a:extLst>
              </p:cNvPr>
              <p:cNvGrpSpPr/>
              <p:nvPr/>
            </p:nvGrpSpPr>
            <p:grpSpPr>
              <a:xfrm>
                <a:off x="3291512" y="1357515"/>
                <a:ext cx="2560976" cy="469218"/>
                <a:chOff x="3251674" y="1371804"/>
                <a:chExt cx="2560976" cy="469218"/>
              </a:xfrm>
            </p:grpSpPr>
            <p:grpSp>
              <p:nvGrpSpPr>
                <p:cNvPr id="74" name="グループ化 73">
                  <a:extLst>
                    <a:ext uri="{FF2B5EF4-FFF2-40B4-BE49-F238E27FC236}">
                      <a16:creationId xmlns:a16="http://schemas.microsoft.com/office/drawing/2014/main" id="{AE0F3621-28AE-E1C0-4B66-1C55D49EF48C}"/>
                    </a:ext>
                  </a:extLst>
                </p:cNvPr>
                <p:cNvGrpSpPr/>
                <p:nvPr/>
              </p:nvGrpSpPr>
              <p:grpSpPr>
                <a:xfrm rot="3600000">
                  <a:off x="3049432" y="1574046"/>
                  <a:ext cx="469218" cy="64733"/>
                  <a:chOff x="2984435" y="1530340"/>
                  <a:chExt cx="704856" cy="97241"/>
                </a:xfrm>
              </p:grpSpPr>
              <p:grpSp>
                <p:nvGrpSpPr>
                  <p:cNvPr id="83" name="グループ化 82">
                    <a:extLst>
                      <a:ext uri="{FF2B5EF4-FFF2-40B4-BE49-F238E27FC236}">
                        <a16:creationId xmlns:a16="http://schemas.microsoft.com/office/drawing/2014/main" id="{23F11400-54F9-B403-0555-73B1312DC88A}"/>
                      </a:ext>
                    </a:extLst>
                  </p:cNvPr>
                  <p:cNvGrpSpPr/>
                  <p:nvPr/>
                </p:nvGrpSpPr>
                <p:grpSpPr>
                  <a:xfrm>
                    <a:off x="2984435" y="1531166"/>
                    <a:ext cx="400634" cy="96415"/>
                    <a:chOff x="6060396" y="-78290"/>
                    <a:chExt cx="616233" cy="148300"/>
                  </a:xfrm>
                </p:grpSpPr>
                <p:sp>
                  <p:nvSpPr>
                    <p:cNvPr id="87" name="楕円 86">
                      <a:extLst>
                        <a:ext uri="{FF2B5EF4-FFF2-40B4-BE49-F238E27FC236}">
                          <a16:creationId xmlns:a16="http://schemas.microsoft.com/office/drawing/2014/main" id="{886F1E55-DDBF-F1B3-7BC2-741DB08A43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94362" y="-78290"/>
                      <a:ext cx="148300" cy="14830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  <p:sp>
                  <p:nvSpPr>
                    <p:cNvPr id="88" name="楕円 87">
                      <a:extLst>
                        <a:ext uri="{FF2B5EF4-FFF2-40B4-BE49-F238E27FC236}">
                          <a16:creationId xmlns:a16="http://schemas.microsoft.com/office/drawing/2014/main" id="{07AF3C54-A3C1-FAB6-7A8F-6516B6B33F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8329" y="-78290"/>
                      <a:ext cx="148300" cy="14830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  <p:sp>
                  <p:nvSpPr>
                    <p:cNvPr id="89" name="楕円 88">
                      <a:extLst>
                        <a:ext uri="{FF2B5EF4-FFF2-40B4-BE49-F238E27FC236}">
                          <a16:creationId xmlns:a16="http://schemas.microsoft.com/office/drawing/2014/main" id="{93A093C6-B1EF-4CD7-8CA4-A4ECCFD24D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0396" y="-78290"/>
                      <a:ext cx="148300" cy="148300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</p:grpSp>
              <p:grpSp>
                <p:nvGrpSpPr>
                  <p:cNvPr id="84" name="グループ化 83">
                    <a:extLst>
                      <a:ext uri="{FF2B5EF4-FFF2-40B4-BE49-F238E27FC236}">
                        <a16:creationId xmlns:a16="http://schemas.microsoft.com/office/drawing/2014/main" id="{9413D357-93B6-AFD3-80C4-47CAA080CE44}"/>
                      </a:ext>
                    </a:extLst>
                  </p:cNvPr>
                  <p:cNvGrpSpPr/>
                  <p:nvPr/>
                </p:nvGrpSpPr>
                <p:grpSpPr>
                  <a:xfrm>
                    <a:off x="3440766" y="1530340"/>
                    <a:ext cx="248525" cy="96415"/>
                    <a:chOff x="6294362" y="-78290"/>
                    <a:chExt cx="382267" cy="148300"/>
                  </a:xfrm>
                </p:grpSpPr>
                <p:sp>
                  <p:nvSpPr>
                    <p:cNvPr id="85" name="楕円 84">
                      <a:extLst>
                        <a:ext uri="{FF2B5EF4-FFF2-40B4-BE49-F238E27FC236}">
                          <a16:creationId xmlns:a16="http://schemas.microsoft.com/office/drawing/2014/main" id="{17341DFC-0804-B899-89D6-237C11E19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94362" y="-78290"/>
                      <a:ext cx="148300" cy="14830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  <p:sp>
                  <p:nvSpPr>
                    <p:cNvPr id="86" name="楕円 85">
                      <a:extLst>
                        <a:ext uri="{FF2B5EF4-FFF2-40B4-BE49-F238E27FC236}">
                          <a16:creationId xmlns:a16="http://schemas.microsoft.com/office/drawing/2014/main" id="{C85410CE-254E-4CCE-227A-8D6CBF096D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8329" y="-78290"/>
                      <a:ext cx="148300" cy="14830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</p:grpSp>
            </p:grpSp>
            <p:grpSp>
              <p:nvGrpSpPr>
                <p:cNvPr id="75" name="グループ化 74">
                  <a:extLst>
                    <a:ext uri="{FF2B5EF4-FFF2-40B4-BE49-F238E27FC236}">
                      <a16:creationId xmlns:a16="http://schemas.microsoft.com/office/drawing/2014/main" id="{4D932070-A531-FC4B-5E08-D2CAC238F025}"/>
                    </a:ext>
                  </a:extLst>
                </p:cNvPr>
                <p:cNvGrpSpPr/>
                <p:nvPr/>
              </p:nvGrpSpPr>
              <p:grpSpPr>
                <a:xfrm rot="18000000" flipH="1">
                  <a:off x="5545675" y="1574046"/>
                  <a:ext cx="469218" cy="64733"/>
                  <a:chOff x="2984435" y="1530340"/>
                  <a:chExt cx="704856" cy="97241"/>
                </a:xfrm>
              </p:grpSpPr>
              <p:grpSp>
                <p:nvGrpSpPr>
                  <p:cNvPr id="76" name="グループ化 75">
                    <a:extLst>
                      <a:ext uri="{FF2B5EF4-FFF2-40B4-BE49-F238E27FC236}">
                        <a16:creationId xmlns:a16="http://schemas.microsoft.com/office/drawing/2014/main" id="{E4F07268-F2F5-576D-BEFA-FF343F62E789}"/>
                      </a:ext>
                    </a:extLst>
                  </p:cNvPr>
                  <p:cNvGrpSpPr/>
                  <p:nvPr/>
                </p:nvGrpSpPr>
                <p:grpSpPr>
                  <a:xfrm>
                    <a:off x="2984435" y="1531166"/>
                    <a:ext cx="400634" cy="96415"/>
                    <a:chOff x="6060396" y="-78290"/>
                    <a:chExt cx="616233" cy="148300"/>
                  </a:xfrm>
                </p:grpSpPr>
                <p:sp>
                  <p:nvSpPr>
                    <p:cNvPr id="80" name="楕円 79">
                      <a:extLst>
                        <a:ext uri="{FF2B5EF4-FFF2-40B4-BE49-F238E27FC236}">
                          <a16:creationId xmlns:a16="http://schemas.microsoft.com/office/drawing/2014/main" id="{0B81C26A-C3CE-D485-45BD-73468C23D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94362" y="-78290"/>
                      <a:ext cx="148300" cy="14830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  <p:sp>
                  <p:nvSpPr>
                    <p:cNvPr id="81" name="楕円 80">
                      <a:extLst>
                        <a:ext uri="{FF2B5EF4-FFF2-40B4-BE49-F238E27FC236}">
                          <a16:creationId xmlns:a16="http://schemas.microsoft.com/office/drawing/2014/main" id="{01395F2E-5D51-FFDD-EF39-50B009A5CA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8329" y="-78290"/>
                      <a:ext cx="148300" cy="14830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  <p:sp>
                  <p:nvSpPr>
                    <p:cNvPr id="82" name="楕円 81">
                      <a:extLst>
                        <a:ext uri="{FF2B5EF4-FFF2-40B4-BE49-F238E27FC236}">
                          <a16:creationId xmlns:a16="http://schemas.microsoft.com/office/drawing/2014/main" id="{684736DA-BBAD-B419-7EF2-FC1063105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0396" y="-78290"/>
                      <a:ext cx="148300" cy="148300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</p:grpSp>
              <p:grpSp>
                <p:nvGrpSpPr>
                  <p:cNvPr id="77" name="グループ化 76">
                    <a:extLst>
                      <a:ext uri="{FF2B5EF4-FFF2-40B4-BE49-F238E27FC236}">
                        <a16:creationId xmlns:a16="http://schemas.microsoft.com/office/drawing/2014/main" id="{CA446130-1BE9-F7D3-183F-C847A1B66D51}"/>
                      </a:ext>
                    </a:extLst>
                  </p:cNvPr>
                  <p:cNvGrpSpPr/>
                  <p:nvPr/>
                </p:nvGrpSpPr>
                <p:grpSpPr>
                  <a:xfrm>
                    <a:off x="3440766" y="1530340"/>
                    <a:ext cx="248525" cy="96415"/>
                    <a:chOff x="6294362" y="-78290"/>
                    <a:chExt cx="382267" cy="148300"/>
                  </a:xfrm>
                </p:grpSpPr>
                <p:sp>
                  <p:nvSpPr>
                    <p:cNvPr id="78" name="楕円 77">
                      <a:extLst>
                        <a:ext uri="{FF2B5EF4-FFF2-40B4-BE49-F238E27FC236}">
                          <a16:creationId xmlns:a16="http://schemas.microsoft.com/office/drawing/2014/main" id="{E800898D-908F-CFF1-9A48-218879275E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94362" y="-78290"/>
                      <a:ext cx="148300" cy="14830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  <p:sp>
                  <p:nvSpPr>
                    <p:cNvPr id="79" name="楕円 78">
                      <a:extLst>
                        <a:ext uri="{FF2B5EF4-FFF2-40B4-BE49-F238E27FC236}">
                          <a16:creationId xmlns:a16="http://schemas.microsoft.com/office/drawing/2014/main" id="{11CF2EFF-560B-FA31-94D2-EDD1381D0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8329" y="-78290"/>
                      <a:ext cx="148300" cy="14830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4000"/>
                    </a:p>
                  </p:txBody>
                </p:sp>
              </p:grpSp>
            </p:grpSp>
          </p:grp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3C6AAB02-AA8E-2C9E-F648-A84CFBB89525}"/>
                </a:ext>
              </a:extLst>
            </p:cNvPr>
            <p:cNvGrpSpPr/>
            <p:nvPr/>
          </p:nvGrpSpPr>
          <p:grpSpPr>
            <a:xfrm>
              <a:off x="2209574" y="2643024"/>
              <a:ext cx="4724853" cy="1241775"/>
              <a:chOff x="2132694" y="2611274"/>
              <a:chExt cx="4878613" cy="1241775"/>
            </a:xfrm>
          </p:grpSpPr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74F6A966-205B-D6B0-F7D4-D14534C620AF}"/>
                  </a:ext>
                </a:extLst>
              </p:cNvPr>
              <p:cNvSpPr/>
              <p:nvPr/>
            </p:nvSpPr>
            <p:spPr>
              <a:xfrm>
                <a:off x="2466124" y="3673049"/>
                <a:ext cx="4211753" cy="180000"/>
              </a:xfrm>
              <a:prstGeom prst="rect">
                <a:avLst/>
              </a:prstGeom>
              <a:solidFill>
                <a:srgbClr val="FDE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4000"/>
              </a:p>
            </p:txBody>
          </p:sp>
          <p:sp>
            <p:nvSpPr>
              <p:cNvPr id="71" name="正方形/長方形 70">
                <a:extLst>
                  <a:ext uri="{FF2B5EF4-FFF2-40B4-BE49-F238E27FC236}">
                    <a16:creationId xmlns:a16="http://schemas.microsoft.com/office/drawing/2014/main" id="{195573FB-8F50-38D4-68E2-7E6959615771}"/>
                  </a:ext>
                </a:extLst>
              </p:cNvPr>
              <p:cNvSpPr/>
              <p:nvPr/>
            </p:nvSpPr>
            <p:spPr>
              <a:xfrm>
                <a:off x="2132694" y="2611274"/>
                <a:ext cx="4878613" cy="180000"/>
              </a:xfrm>
              <a:prstGeom prst="rect">
                <a:avLst/>
              </a:prstGeom>
              <a:solidFill>
                <a:srgbClr val="FDE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4000"/>
              </a:p>
            </p:txBody>
          </p:sp>
        </p:grpSp>
        <p:sp>
          <p:nvSpPr>
            <p:cNvPr id="68" name="テキスト ボックス 39">
              <a:extLst>
                <a:ext uri="{FF2B5EF4-FFF2-40B4-BE49-F238E27FC236}">
                  <a16:creationId xmlns:a16="http://schemas.microsoft.com/office/drawing/2014/main" id="{410914C3-7596-54BC-5FEC-B102DDE89322}"/>
                </a:ext>
              </a:extLst>
            </p:cNvPr>
            <p:cNvSpPr txBox="1"/>
            <p:nvPr/>
          </p:nvSpPr>
          <p:spPr>
            <a:xfrm>
              <a:off x="2105954" y="1910948"/>
              <a:ext cx="4886942" cy="211748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Aft>
                  <a:spcPts val="4500"/>
                </a:spcAft>
              </a:pPr>
              <a:r>
                <a:rPr kumimoji="1" lang="ja-JP" altLang="en-US" sz="12800" dirty="0">
                  <a:solidFill>
                    <a:schemeClr val="accent5"/>
                  </a:solidFill>
                  <a:latin typeface="+mj-ea"/>
                  <a:ea typeface="+mj-ea"/>
                </a:rPr>
                <a:t>アテン</a:t>
              </a:r>
              <a:r>
                <a:rPr kumimoji="1" lang="ja-JP" altLang="en-US" sz="12800" spc="-700" dirty="0">
                  <a:solidFill>
                    <a:schemeClr val="accent5"/>
                  </a:solidFill>
                  <a:latin typeface="+mj-ea"/>
                  <a:ea typeface="+mj-ea"/>
                </a:rPr>
                <a:t>ショ</a:t>
              </a:r>
              <a:r>
                <a:rPr kumimoji="1" lang="ja-JP" altLang="en-US" sz="12800" dirty="0">
                  <a:solidFill>
                    <a:schemeClr val="accent5"/>
                  </a:solidFill>
                  <a:latin typeface="+mj-ea"/>
                  <a:ea typeface="+mj-ea"/>
                </a:rPr>
                <a:t>ン</a:t>
              </a:r>
              <a:br>
                <a:rPr kumimoji="1" lang="en-US" altLang="ja-JP" sz="12800" dirty="0">
                  <a:solidFill>
                    <a:schemeClr val="accent5"/>
                  </a:solidFill>
                  <a:latin typeface="+mj-ea"/>
                  <a:ea typeface="+mj-ea"/>
                </a:rPr>
              </a:br>
              <a:r>
                <a:rPr kumimoji="1" lang="ja-JP" altLang="en-US" sz="12800" dirty="0">
                  <a:solidFill>
                    <a:schemeClr val="accent5"/>
                  </a:solidFill>
                  <a:latin typeface="+mj-ea"/>
                  <a:ea typeface="+mj-ea"/>
                </a:rPr>
                <a:t>エコ</a:t>
              </a:r>
              <a:r>
                <a:rPr kumimoji="1" lang="ja-JP" altLang="en-US" sz="12800" spc="-1500" dirty="0">
                  <a:solidFill>
                    <a:schemeClr val="accent5"/>
                  </a:solidFill>
                  <a:latin typeface="+mj-ea"/>
                  <a:ea typeface="+mj-ea"/>
                </a:rPr>
                <a:t>ノ</a:t>
              </a:r>
              <a:r>
                <a:rPr kumimoji="1" lang="ja-JP" altLang="en-US" sz="12800" dirty="0">
                  <a:solidFill>
                    <a:schemeClr val="accent5"/>
                  </a:solidFill>
                  <a:latin typeface="+mj-ea"/>
                  <a:ea typeface="+mj-ea"/>
                </a:rPr>
                <a:t>ミー</a:t>
              </a:r>
            </a:p>
          </p:txBody>
        </p:sp>
        <p:sp>
          <p:nvSpPr>
            <p:cNvPr id="69" name="四角形: 角を丸くする 68">
              <a:extLst>
                <a:ext uri="{FF2B5EF4-FFF2-40B4-BE49-F238E27FC236}">
                  <a16:creationId xmlns:a16="http://schemas.microsoft.com/office/drawing/2014/main" id="{2E0B43B5-0044-D1D4-982A-DD7A5BC7AA9F}"/>
                </a:ext>
              </a:extLst>
            </p:cNvPr>
            <p:cNvSpPr/>
            <p:nvPr/>
          </p:nvSpPr>
          <p:spPr>
            <a:xfrm>
              <a:off x="2168406" y="669951"/>
              <a:ext cx="4807189" cy="51679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5000" dirty="0">
                  <a:solidFill>
                    <a:schemeClr val="bg1"/>
                  </a:solidFill>
                  <a:latin typeface="+mj-ea"/>
                  <a:ea typeface="+mj-ea"/>
                </a:rPr>
                <a:t>インターネット</a:t>
              </a:r>
              <a:r>
                <a:rPr kumimoji="1" lang="ja-JP" altLang="en-US" sz="4000" dirty="0">
                  <a:solidFill>
                    <a:schemeClr val="bg1"/>
                  </a:solidFill>
                  <a:latin typeface="+mj-ea"/>
                  <a:ea typeface="+mj-ea"/>
                </a:rPr>
                <a:t>と</a:t>
              </a:r>
              <a:r>
                <a:rPr kumimoji="1" lang="ja-JP" altLang="en-US" sz="4000" spc="600" dirty="0">
                  <a:solidFill>
                    <a:schemeClr val="bg1"/>
                  </a:solidFill>
                  <a:latin typeface="+mj-ea"/>
                  <a:ea typeface="+mj-ea"/>
                </a:rPr>
                <a:t>の</a:t>
              </a:r>
              <a:r>
                <a:rPr kumimoji="1" lang="ja-JP" altLang="en-US" sz="5000" dirty="0">
                  <a:solidFill>
                    <a:schemeClr val="bg1"/>
                  </a:solidFill>
                  <a:latin typeface="+mj-ea"/>
                  <a:ea typeface="+mj-ea"/>
                </a:rPr>
                <a:t>向き合い方</a:t>
              </a:r>
              <a:endParaRPr kumimoji="1" lang="en-US" altLang="ja-JP" sz="5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" name="楕円 4">
            <a:extLst>
              <a:ext uri="{FF2B5EF4-FFF2-40B4-BE49-F238E27FC236}">
                <a16:creationId xmlns:a16="http://schemas.microsoft.com/office/drawing/2014/main" id="{A6E7FEA8-4827-6B55-C4B9-90124A08E083}"/>
              </a:ext>
            </a:extLst>
          </p:cNvPr>
          <p:cNvSpPr/>
          <p:nvPr/>
        </p:nvSpPr>
        <p:spPr>
          <a:xfrm>
            <a:off x="13918090" y="4794553"/>
            <a:ext cx="271216" cy="2712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199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B7627EC-5270-DAD4-9313-F70115523DB3}"/>
              </a:ext>
            </a:extLst>
          </p:cNvPr>
          <p:cNvGrpSpPr/>
          <p:nvPr/>
        </p:nvGrpSpPr>
        <p:grpSpPr>
          <a:xfrm>
            <a:off x="8298716" y="8545295"/>
            <a:ext cx="1466933" cy="996876"/>
            <a:chOff x="3798388" y="4024711"/>
            <a:chExt cx="1466933" cy="996876"/>
          </a:xfrm>
        </p:grpSpPr>
        <p:sp>
          <p:nvSpPr>
            <p:cNvPr id="12" name="テキスト ボックス 49">
              <a:extLst>
                <a:ext uri="{FF2B5EF4-FFF2-40B4-BE49-F238E27FC236}">
                  <a16:creationId xmlns:a16="http://schemas.microsoft.com/office/drawing/2014/main" id="{08F0046C-0162-6AF9-5BCE-F8F20A134C30}"/>
                </a:ext>
              </a:extLst>
            </p:cNvPr>
            <p:cNvSpPr txBox="1"/>
            <p:nvPr/>
          </p:nvSpPr>
          <p:spPr>
            <a:xfrm>
              <a:off x="3798388" y="4384643"/>
              <a:ext cx="410369" cy="51687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30000"/>
                </a:lnSpc>
                <a:defRPr/>
              </a:pPr>
              <a:r>
                <a:rPr lang="ja-JP" altLang="en-US" sz="2800" b="1" spc="400" dirty="0">
                  <a:ln w="0">
                    <a:noFill/>
                  </a:ln>
                  <a:solidFill>
                    <a:schemeClr val="accent5"/>
                  </a:solidFill>
                  <a:latin typeface="+mn-ea"/>
                </a:rPr>
                <a:t>第</a:t>
              </a:r>
              <a:endParaRPr lang="en-US" altLang="ja-JP" sz="3200" b="1" spc="200" dirty="0">
                <a:ln w="0">
                  <a:noFill/>
                </a:ln>
                <a:solidFill>
                  <a:schemeClr val="accent5"/>
                </a:solidFill>
                <a:latin typeface="+mn-ea"/>
              </a:endParaRPr>
            </a:p>
          </p:txBody>
        </p:sp>
        <p:sp>
          <p:nvSpPr>
            <p:cNvPr id="13" name="テキスト ボックス 50">
              <a:extLst>
                <a:ext uri="{FF2B5EF4-FFF2-40B4-BE49-F238E27FC236}">
                  <a16:creationId xmlns:a16="http://schemas.microsoft.com/office/drawing/2014/main" id="{1F7412E5-DFD5-E852-6E50-C23FA4AAFCF5}"/>
                </a:ext>
              </a:extLst>
            </p:cNvPr>
            <p:cNvSpPr txBox="1"/>
            <p:nvPr/>
          </p:nvSpPr>
          <p:spPr>
            <a:xfrm>
              <a:off x="4854952" y="4384643"/>
              <a:ext cx="410369" cy="51687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ja-JP" altLang="en-US" sz="2800" b="1" spc="400" dirty="0">
                  <a:ln w="0">
                    <a:noFill/>
                  </a:ln>
                  <a:solidFill>
                    <a:schemeClr val="accent5"/>
                  </a:solidFill>
                  <a:latin typeface="+mn-ea"/>
                </a:rPr>
                <a:t>版</a:t>
              </a:r>
              <a:endParaRPr lang="en-US" altLang="ja-JP" sz="3200" b="1" spc="200" dirty="0">
                <a:ln w="0">
                  <a:noFill/>
                </a:ln>
                <a:solidFill>
                  <a:schemeClr val="accent5"/>
                </a:solidFill>
                <a:latin typeface="+mn-ea"/>
              </a:endParaRPr>
            </a:p>
          </p:txBody>
        </p:sp>
        <p:sp>
          <p:nvSpPr>
            <p:cNvPr id="36" name="テキスト ボックス 51">
              <a:extLst>
                <a:ext uri="{FF2B5EF4-FFF2-40B4-BE49-F238E27FC236}">
                  <a16:creationId xmlns:a16="http://schemas.microsoft.com/office/drawing/2014/main" id="{E6D15C44-2F9F-2CDC-9529-E48E84820AC9}"/>
                </a:ext>
              </a:extLst>
            </p:cNvPr>
            <p:cNvSpPr txBox="1"/>
            <p:nvPr/>
          </p:nvSpPr>
          <p:spPr>
            <a:xfrm>
              <a:off x="4391691" y="4024711"/>
              <a:ext cx="282145" cy="99687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defRPr/>
              </a:pPr>
              <a:r>
                <a:rPr lang="en-US" altLang="ja-JP" sz="5200" b="1" spc="400" dirty="0">
                  <a:ln w="0">
                    <a:noFill/>
                  </a:ln>
                  <a:solidFill>
                    <a:schemeClr val="accent5"/>
                  </a:solidFill>
                  <a:latin typeface="+mj-ea"/>
                  <a:ea typeface="+mj-ea"/>
                </a:rPr>
                <a:t>1</a:t>
              </a:r>
              <a:endParaRPr lang="en-US" altLang="ja-JP" sz="5200" b="1" spc="200" dirty="0">
                <a:ln w="0">
                  <a:noFill/>
                </a:ln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105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0FAC0-BF5F-4A40-757C-BC0E66725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0A8603F-12F6-D4B7-3DE4-6F78BB012DF9}"/>
              </a:ext>
            </a:extLst>
          </p:cNvPr>
          <p:cNvGrpSpPr/>
          <p:nvPr/>
        </p:nvGrpSpPr>
        <p:grpSpPr>
          <a:xfrm>
            <a:off x="2" y="0"/>
            <a:ext cx="6126793" cy="847555"/>
            <a:chOff x="-260" y="0"/>
            <a:chExt cx="1129997" cy="191597"/>
          </a:xfrm>
          <a:solidFill>
            <a:schemeClr val="accent1"/>
          </a:solidFill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5F887D8-1982-3838-FC33-96F094332723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9" name="四角形: 対角を丸める 8">
              <a:extLst>
                <a:ext uri="{FF2B5EF4-FFF2-40B4-BE49-F238E27FC236}">
                  <a16:creationId xmlns:a16="http://schemas.microsoft.com/office/drawing/2014/main" id="{8FFF4347-26B5-B928-D3E8-F7EF2E609406}"/>
                </a:ext>
              </a:extLst>
            </p:cNvPr>
            <p:cNvSpPr/>
            <p:nvPr/>
          </p:nvSpPr>
          <p:spPr>
            <a:xfrm flipH="1">
              <a:off x="0" y="0"/>
              <a:ext cx="1129737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情報発信が収益になる仕組み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1C06B18-9C2B-C074-CB6C-6FA63FC0C56C}"/>
              </a:ext>
            </a:extLst>
          </p:cNvPr>
          <p:cNvGrpSpPr/>
          <p:nvPr/>
        </p:nvGrpSpPr>
        <p:grpSpPr>
          <a:xfrm>
            <a:off x="3388775" y="2587173"/>
            <a:ext cx="1634838" cy="1861367"/>
            <a:chOff x="1694386" y="1365024"/>
            <a:chExt cx="817419" cy="930827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608043A-39F8-50F1-100C-571C1443D652}"/>
                </a:ext>
              </a:extLst>
            </p:cNvPr>
            <p:cNvSpPr txBox="1"/>
            <p:nvPr/>
          </p:nvSpPr>
          <p:spPr>
            <a:xfrm>
              <a:off x="1848651" y="1365024"/>
              <a:ext cx="455253" cy="1231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accent5"/>
                  </a:solidFill>
                </a:rPr>
                <a:t>ほう</a:t>
              </a:r>
              <a:r>
                <a:rPr kumimoji="1" lang="ja-JP" altLang="en-US" sz="1600" spc="-300" dirty="0">
                  <a:solidFill>
                    <a:schemeClr val="accent5"/>
                  </a:solidFill>
                </a:rPr>
                <a:t>しゅう</a:t>
              </a:r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8F52E435-D325-1E3F-9584-39736736C4A2}"/>
                </a:ext>
              </a:extLst>
            </p:cNvPr>
            <p:cNvGrpSpPr/>
            <p:nvPr/>
          </p:nvGrpSpPr>
          <p:grpSpPr>
            <a:xfrm>
              <a:off x="1694386" y="1479384"/>
              <a:ext cx="817419" cy="816467"/>
              <a:chOff x="1694386" y="1166022"/>
              <a:chExt cx="817419" cy="816467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6EF113FF-7D07-CE44-16C1-7AF4194F066B}"/>
                  </a:ext>
                </a:extLst>
              </p:cNvPr>
              <p:cNvGrpSpPr/>
              <p:nvPr/>
            </p:nvGrpSpPr>
            <p:grpSpPr>
              <a:xfrm flipH="1">
                <a:off x="1694386" y="1455592"/>
                <a:ext cx="817419" cy="423793"/>
                <a:chOff x="2864004" y="1446812"/>
                <a:chExt cx="654027" cy="339082"/>
              </a:xfrm>
              <a:solidFill>
                <a:schemeClr val="accent1"/>
              </a:solidFill>
            </p:grpSpPr>
            <p:grpSp>
              <p:nvGrpSpPr>
                <p:cNvPr id="45" name="グループ化 44">
                  <a:extLst>
                    <a:ext uri="{FF2B5EF4-FFF2-40B4-BE49-F238E27FC236}">
                      <a16:creationId xmlns:a16="http://schemas.microsoft.com/office/drawing/2014/main" id="{7A59A353-6DE0-5E28-04A5-9226D1FB8FC1}"/>
                    </a:ext>
                  </a:extLst>
                </p:cNvPr>
                <p:cNvGrpSpPr/>
                <p:nvPr/>
              </p:nvGrpSpPr>
              <p:grpSpPr>
                <a:xfrm flipH="1">
                  <a:off x="3447195" y="1517221"/>
                  <a:ext cx="70836" cy="201042"/>
                  <a:chOff x="5293299" y="2879141"/>
                  <a:chExt cx="214078" cy="607582"/>
                </a:xfrm>
                <a:grpFill/>
              </p:grpSpPr>
              <p:sp>
                <p:nvSpPr>
                  <p:cNvPr id="49" name="フリーフォーム: 図形 48">
                    <a:extLst>
                      <a:ext uri="{FF2B5EF4-FFF2-40B4-BE49-F238E27FC236}">
                        <a16:creationId xmlns:a16="http://schemas.microsoft.com/office/drawing/2014/main" id="{7CEA4C69-9CA4-6A6C-B346-F7B2EDB4AA85}"/>
                      </a:ext>
                    </a:extLst>
                  </p:cNvPr>
                  <p:cNvSpPr/>
                  <p:nvPr/>
                </p:nvSpPr>
                <p:spPr>
                  <a:xfrm>
                    <a:off x="5404938" y="2879141"/>
                    <a:ext cx="102439" cy="607581"/>
                  </a:xfrm>
                  <a:custGeom>
                    <a:avLst/>
                    <a:gdLst>
                      <a:gd name="connsiteX0" fmla="*/ 0 w 35099"/>
                      <a:gd name="connsiteY0" fmla="*/ 0 h 196176"/>
                      <a:gd name="connsiteX1" fmla="*/ 35100 w 35099"/>
                      <a:gd name="connsiteY1" fmla="*/ 0 h 196176"/>
                      <a:gd name="connsiteX2" fmla="*/ 35100 w 35099"/>
                      <a:gd name="connsiteY2" fmla="*/ 196177 h 196176"/>
                      <a:gd name="connsiteX3" fmla="*/ 0 w 35099"/>
                      <a:gd name="connsiteY3" fmla="*/ 196177 h 19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099" h="196176">
                        <a:moveTo>
                          <a:pt x="0" y="0"/>
                        </a:moveTo>
                        <a:lnTo>
                          <a:pt x="35100" y="0"/>
                        </a:lnTo>
                        <a:lnTo>
                          <a:pt x="35100" y="196177"/>
                        </a:lnTo>
                        <a:lnTo>
                          <a:pt x="0" y="19617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b"/>
                  <a:lstStyle/>
                  <a:p>
                    <a:endParaRPr lang="ja-JP" altLang="en-US" sz="2202"/>
                  </a:p>
                </p:txBody>
              </p:sp>
              <p:sp>
                <p:nvSpPr>
                  <p:cNvPr id="50" name="フリーフォーム: 図形 49">
                    <a:extLst>
                      <a:ext uri="{FF2B5EF4-FFF2-40B4-BE49-F238E27FC236}">
                        <a16:creationId xmlns:a16="http://schemas.microsoft.com/office/drawing/2014/main" id="{F9691ADD-85EB-1849-67CE-A9784B07B7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17307" y="3155133"/>
                    <a:ext cx="607582" cy="55598"/>
                  </a:xfrm>
                  <a:custGeom>
                    <a:avLst/>
                    <a:gdLst>
                      <a:gd name="connsiteX0" fmla="*/ 0 w 607582"/>
                      <a:gd name="connsiteY0" fmla="*/ 11157 h 55598"/>
                      <a:gd name="connsiteX1" fmla="*/ 0 w 607582"/>
                      <a:gd name="connsiteY1" fmla="*/ 0 h 55598"/>
                      <a:gd name="connsiteX2" fmla="*/ 607582 w 607582"/>
                      <a:gd name="connsiteY2" fmla="*/ 0 h 55598"/>
                      <a:gd name="connsiteX3" fmla="*/ 607582 w 607582"/>
                      <a:gd name="connsiteY3" fmla="*/ 11378 h 55598"/>
                      <a:gd name="connsiteX4" fmla="*/ 563362 w 607582"/>
                      <a:gd name="connsiteY4" fmla="*/ 55598 h 55598"/>
                      <a:gd name="connsiteX5" fmla="*/ 563583 w 607582"/>
                      <a:gd name="connsiteY5" fmla="*/ 55377 h 55598"/>
                      <a:gd name="connsiteX6" fmla="*/ 44220 w 607582"/>
                      <a:gd name="connsiteY6" fmla="*/ 55377 h 55598"/>
                      <a:gd name="connsiteX7" fmla="*/ 0 w 607582"/>
                      <a:gd name="connsiteY7" fmla="*/ 11157 h 5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07582" h="55598">
                        <a:moveTo>
                          <a:pt x="0" y="11157"/>
                        </a:moveTo>
                        <a:lnTo>
                          <a:pt x="0" y="0"/>
                        </a:lnTo>
                        <a:lnTo>
                          <a:pt x="607582" y="0"/>
                        </a:lnTo>
                        <a:lnTo>
                          <a:pt x="607582" y="11378"/>
                        </a:lnTo>
                        <a:cubicBezTo>
                          <a:pt x="607582" y="35699"/>
                          <a:pt x="587683" y="55598"/>
                          <a:pt x="563362" y="55598"/>
                        </a:cubicBezTo>
                        <a:lnTo>
                          <a:pt x="563583" y="55377"/>
                        </a:lnTo>
                        <a:lnTo>
                          <a:pt x="44220" y="55377"/>
                        </a:lnTo>
                        <a:cubicBezTo>
                          <a:pt x="19899" y="55377"/>
                          <a:pt x="0" y="35478"/>
                          <a:pt x="0" y="11157"/>
                        </a:cubicBezTo>
                        <a:close/>
                      </a:path>
                    </a:pathLst>
                  </a:custGeom>
                  <a:grpFill/>
                  <a:ln w="21949" cap="flat">
                    <a:noFill/>
                    <a:prstDash val="solid"/>
                    <a:miter/>
                  </a:ln>
                </p:spPr>
                <p:txBody>
                  <a:bodyPr rtlCol="0" anchor="b"/>
                  <a:lstStyle/>
                  <a:p>
                    <a:endParaRPr lang="ja-JP" altLang="en-US" sz="7199"/>
                  </a:p>
                </p:txBody>
              </p:sp>
            </p:grpSp>
            <p:grpSp>
              <p:nvGrpSpPr>
                <p:cNvPr id="46" name="グループ化 45">
                  <a:extLst>
                    <a:ext uri="{FF2B5EF4-FFF2-40B4-BE49-F238E27FC236}">
                      <a16:creationId xmlns:a16="http://schemas.microsoft.com/office/drawing/2014/main" id="{2D7B775C-7AB6-902D-D1BE-7F9C80226050}"/>
                    </a:ext>
                  </a:extLst>
                </p:cNvPr>
                <p:cNvGrpSpPr/>
                <p:nvPr/>
              </p:nvGrpSpPr>
              <p:grpSpPr>
                <a:xfrm flipH="1">
                  <a:off x="2864004" y="1446812"/>
                  <a:ext cx="564643" cy="339082"/>
                  <a:chOff x="5133989" y="2670560"/>
                  <a:chExt cx="1706438" cy="1024760"/>
                </a:xfrm>
                <a:grpFill/>
              </p:grpSpPr>
              <p:sp>
                <p:nvSpPr>
                  <p:cNvPr id="47" name="フリーフォーム: 図形 46">
                    <a:extLst>
                      <a:ext uri="{FF2B5EF4-FFF2-40B4-BE49-F238E27FC236}">
                        <a16:creationId xmlns:a16="http://schemas.microsoft.com/office/drawing/2014/main" id="{91F6AFD5-0C2B-E0A1-5AF3-9C289FEEE10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81218" y="2936110"/>
                    <a:ext cx="1024760" cy="493659"/>
                  </a:xfrm>
                  <a:custGeom>
                    <a:avLst/>
                    <a:gdLst>
                      <a:gd name="connsiteX0" fmla="*/ 483416 w 1024760"/>
                      <a:gd name="connsiteY0" fmla="*/ 10779 h 493660"/>
                      <a:gd name="connsiteX1" fmla="*/ 15348 w 1024760"/>
                      <a:gd name="connsiteY1" fmla="*/ 416054 h 493660"/>
                      <a:gd name="connsiteX2" fmla="*/ 44313 w 1024760"/>
                      <a:gd name="connsiteY2" fmla="*/ 493660 h 493660"/>
                      <a:gd name="connsiteX3" fmla="*/ 980448 w 1024760"/>
                      <a:gd name="connsiteY3" fmla="*/ 493660 h 493660"/>
                      <a:gd name="connsiteX4" fmla="*/ 1009412 w 1024760"/>
                      <a:gd name="connsiteY4" fmla="*/ 416054 h 493660"/>
                      <a:gd name="connsiteX5" fmla="*/ 541344 w 1024760"/>
                      <a:gd name="connsiteY5" fmla="*/ 10779 h 493660"/>
                      <a:gd name="connsiteX6" fmla="*/ 483416 w 1024760"/>
                      <a:gd name="connsiteY6" fmla="*/ 10779 h 493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4760" h="493660">
                        <a:moveTo>
                          <a:pt x="483416" y="10779"/>
                        </a:moveTo>
                        <a:lnTo>
                          <a:pt x="15348" y="416054"/>
                        </a:lnTo>
                        <a:cubicBezTo>
                          <a:pt x="-15605" y="442807"/>
                          <a:pt x="3409" y="493660"/>
                          <a:pt x="44313" y="493660"/>
                        </a:cubicBezTo>
                        <a:lnTo>
                          <a:pt x="980448" y="493660"/>
                        </a:lnTo>
                        <a:cubicBezTo>
                          <a:pt x="1021352" y="493660"/>
                          <a:pt x="1040366" y="442807"/>
                          <a:pt x="1009412" y="416054"/>
                        </a:cubicBezTo>
                        <a:lnTo>
                          <a:pt x="541344" y="10779"/>
                        </a:lnTo>
                        <a:cubicBezTo>
                          <a:pt x="524762" y="-3593"/>
                          <a:pt x="499999" y="-3593"/>
                          <a:pt x="483416" y="10779"/>
                        </a:cubicBezTo>
                        <a:close/>
                      </a:path>
                    </a:pathLst>
                  </a:custGeom>
                  <a:grpFill/>
                  <a:ln w="21949" cap="flat">
                    <a:noFill/>
                    <a:prstDash val="solid"/>
                    <a:miter/>
                  </a:ln>
                </p:spPr>
                <p:txBody>
                  <a:bodyPr rtlCol="0" anchor="b"/>
                  <a:lstStyle/>
                  <a:p>
                    <a:endParaRPr lang="ja-JP" altLang="en-US" sz="7199"/>
                  </a:p>
                </p:txBody>
              </p:sp>
              <p:sp>
                <p:nvSpPr>
                  <p:cNvPr id="48" name="フリーフォーム: 図形 47">
                    <a:extLst>
                      <a:ext uri="{FF2B5EF4-FFF2-40B4-BE49-F238E27FC236}">
                        <a16:creationId xmlns:a16="http://schemas.microsoft.com/office/drawing/2014/main" id="{1F8C88DF-C4A1-B470-FCD0-4FCBA6224D08}"/>
                      </a:ext>
                    </a:extLst>
                  </p:cNvPr>
                  <p:cNvSpPr/>
                  <p:nvPr/>
                </p:nvSpPr>
                <p:spPr>
                  <a:xfrm>
                    <a:off x="5133989" y="2883348"/>
                    <a:ext cx="1281605" cy="607581"/>
                  </a:xfrm>
                  <a:custGeom>
                    <a:avLst/>
                    <a:gdLst>
                      <a:gd name="connsiteX0" fmla="*/ 0 w 35099"/>
                      <a:gd name="connsiteY0" fmla="*/ 0 h 196176"/>
                      <a:gd name="connsiteX1" fmla="*/ 35100 w 35099"/>
                      <a:gd name="connsiteY1" fmla="*/ 0 h 196176"/>
                      <a:gd name="connsiteX2" fmla="*/ 35100 w 35099"/>
                      <a:gd name="connsiteY2" fmla="*/ 196177 h 196176"/>
                      <a:gd name="connsiteX3" fmla="*/ 0 w 35099"/>
                      <a:gd name="connsiteY3" fmla="*/ 196177 h 19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099" h="196176">
                        <a:moveTo>
                          <a:pt x="0" y="0"/>
                        </a:moveTo>
                        <a:lnTo>
                          <a:pt x="35100" y="0"/>
                        </a:lnTo>
                        <a:lnTo>
                          <a:pt x="35100" y="196177"/>
                        </a:lnTo>
                        <a:lnTo>
                          <a:pt x="0" y="19617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b"/>
                  <a:lstStyle/>
                  <a:p>
                    <a:endParaRPr lang="ja-JP" altLang="en-US" sz="2202" dirty="0"/>
                  </a:p>
                </p:txBody>
              </p:sp>
            </p:grpSp>
          </p:grp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4F366AF6-4011-9B2C-AD46-917CFC9E159C}"/>
                  </a:ext>
                </a:extLst>
              </p:cNvPr>
              <p:cNvSpPr txBox="1"/>
              <p:nvPr/>
            </p:nvSpPr>
            <p:spPr>
              <a:xfrm>
                <a:off x="1855684" y="1166022"/>
                <a:ext cx="410369" cy="2462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>
                  <a:spcAft>
                    <a:spcPts val="3000"/>
                  </a:spcAft>
                </a:pPr>
                <a:r>
                  <a:rPr kumimoji="1" lang="ja-JP" altLang="en-US" sz="32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報酬</a:t>
                </a:r>
              </a:p>
            </p:txBody>
          </p:sp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C276A0EC-543C-3902-FDE2-D20693B18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6642" y="1369509"/>
                <a:ext cx="612980" cy="612980"/>
              </a:xfrm>
              <a:prstGeom prst="rect">
                <a:avLst/>
              </a:prstGeom>
            </p:spPr>
          </p:pic>
        </p:grp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2CEBD3D8-D45D-59C6-07AA-4089DD9D947E}"/>
              </a:ext>
            </a:extLst>
          </p:cNvPr>
          <p:cNvGrpSpPr/>
          <p:nvPr/>
        </p:nvGrpSpPr>
        <p:grpSpPr>
          <a:xfrm>
            <a:off x="647270" y="1676905"/>
            <a:ext cx="3108224" cy="4167643"/>
            <a:chOff x="323635" y="838581"/>
            <a:chExt cx="1554112" cy="2084143"/>
          </a:xfrm>
        </p:grpSpPr>
        <p:sp>
          <p:nvSpPr>
            <p:cNvPr id="52" name="四角形: 角を丸くする 51">
              <a:extLst>
                <a:ext uri="{FF2B5EF4-FFF2-40B4-BE49-F238E27FC236}">
                  <a16:creationId xmlns:a16="http://schemas.microsoft.com/office/drawing/2014/main" id="{A91F8D70-760D-0496-C039-49AB25B53AF3}"/>
                </a:ext>
              </a:extLst>
            </p:cNvPr>
            <p:cNvSpPr/>
            <p:nvPr/>
          </p:nvSpPr>
          <p:spPr>
            <a:xfrm>
              <a:off x="434696" y="2316722"/>
              <a:ext cx="1330424" cy="60600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2000" tIns="0" rIns="252000" bIns="0" rtlCol="0" anchor="ctr">
              <a:spAutoFit/>
            </a:bodyPr>
            <a:lstStyle/>
            <a:p>
              <a:pPr algn="ctr"/>
              <a:r>
                <a:rPr kumimoji="1" lang="ja-JP" altLang="en-US" sz="2800" dirty="0">
                  <a:latin typeface="+mj-ea"/>
                  <a:ea typeface="+mj-ea"/>
                </a:rPr>
                <a:t>コンテンツ</a:t>
              </a:r>
              <a:br>
                <a:rPr kumimoji="1" lang="en-US" altLang="ja-JP" sz="2800" dirty="0">
                  <a:latin typeface="+mj-ea"/>
                  <a:ea typeface="+mj-ea"/>
                </a:rPr>
              </a:br>
              <a:r>
                <a:rPr kumimoji="1" lang="ja-JP" altLang="en-US" sz="2800" dirty="0">
                  <a:latin typeface="+mj-ea"/>
                  <a:ea typeface="+mj-ea"/>
                </a:rPr>
                <a:t>プロバイダ</a:t>
              </a:r>
            </a:p>
          </p:txBody>
        </p: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D30FEC6E-4DB3-4273-D5E6-1747A06DD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3635" y="838581"/>
              <a:ext cx="1554112" cy="1554110"/>
            </a:xfrm>
            <a:prstGeom prst="rect">
              <a:avLst/>
            </a:prstGeom>
          </p:spPr>
        </p:pic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88785C0F-3080-64EB-08FE-62844152D8FF}"/>
              </a:ext>
            </a:extLst>
          </p:cNvPr>
          <p:cNvGrpSpPr/>
          <p:nvPr/>
        </p:nvGrpSpPr>
        <p:grpSpPr>
          <a:xfrm>
            <a:off x="5025774" y="1428192"/>
            <a:ext cx="12315532" cy="4913590"/>
            <a:chOff x="2512887" y="678247"/>
            <a:chExt cx="6157766" cy="2457174"/>
          </a:xfrm>
        </p:grpSpPr>
        <p:sp>
          <p:nvSpPr>
            <p:cNvPr id="57" name="四角形: 角を丸くする 56">
              <a:extLst>
                <a:ext uri="{FF2B5EF4-FFF2-40B4-BE49-F238E27FC236}">
                  <a16:creationId xmlns:a16="http://schemas.microsoft.com/office/drawing/2014/main" id="{9E256680-EB86-F1B2-80A8-7D7B07FD4633}"/>
                </a:ext>
              </a:extLst>
            </p:cNvPr>
            <p:cNvSpPr/>
            <p:nvPr/>
          </p:nvSpPr>
          <p:spPr>
            <a:xfrm>
              <a:off x="2598287" y="695546"/>
              <a:ext cx="6072366" cy="2424197"/>
            </a:xfrm>
            <a:prstGeom prst="roundRect">
              <a:avLst>
                <a:gd name="adj" fmla="val 13604"/>
              </a:avLst>
            </a:prstGeom>
            <a:solidFill>
              <a:schemeClr val="accent4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ja-JP" altLang="en-US" sz="7199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5FE59380-8D47-ABF8-9167-09044E6522E6}"/>
                </a:ext>
              </a:extLst>
            </p:cNvPr>
            <p:cNvSpPr/>
            <p:nvPr/>
          </p:nvSpPr>
          <p:spPr>
            <a:xfrm>
              <a:off x="2863121" y="1905104"/>
              <a:ext cx="976900" cy="9816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ja-JP" altLang="en-US" sz="2800" dirty="0">
                  <a:latin typeface="+mj-ea"/>
                  <a:ea typeface="+mj-ea"/>
                </a:rPr>
                <a:t>動画</a:t>
              </a:r>
              <a:br>
                <a:rPr kumimoji="1" lang="en-US" altLang="ja-JP" sz="2800" dirty="0">
                  <a:latin typeface="+mj-ea"/>
                  <a:ea typeface="+mj-ea"/>
                </a:rPr>
              </a:br>
              <a:r>
                <a:rPr kumimoji="1" lang="ja-JP" altLang="en-US" sz="2800" dirty="0">
                  <a:latin typeface="+mj-ea"/>
                  <a:ea typeface="+mj-ea"/>
                </a:rPr>
                <a:t>配信者</a:t>
              </a:r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7A52D1CD-4036-64E1-8E3B-70E7E3D66985}"/>
                </a:ext>
              </a:extLst>
            </p:cNvPr>
            <p:cNvSpPr/>
            <p:nvPr/>
          </p:nvSpPr>
          <p:spPr>
            <a:xfrm>
              <a:off x="4400133" y="890275"/>
              <a:ext cx="976900" cy="9816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6000" rtlCol="0" anchor="ctr">
              <a:noAutofit/>
            </a:bodyPr>
            <a:lstStyle/>
            <a:p>
              <a:pPr algn="ctr"/>
              <a:r>
                <a:rPr kumimoji="1" lang="ja-JP" altLang="en-US" sz="2800" dirty="0">
                  <a:latin typeface="+mj-ea"/>
                  <a:ea typeface="+mj-ea"/>
                </a:rPr>
                <a:t>有名</a:t>
              </a:r>
              <a:br>
                <a:rPr kumimoji="1" lang="en-US" altLang="ja-JP" sz="2800" dirty="0">
                  <a:latin typeface="+mj-ea"/>
                  <a:ea typeface="+mj-ea"/>
                </a:rPr>
              </a:br>
              <a:r>
                <a:rPr kumimoji="1" lang="ja-JP" altLang="en-US" sz="2800" dirty="0">
                  <a:latin typeface="+mj-ea"/>
                  <a:ea typeface="+mj-ea"/>
                </a:rPr>
                <a:t>アカウント</a:t>
              </a:r>
            </a:p>
          </p:txBody>
        </p:sp>
        <p:sp>
          <p:nvSpPr>
            <p:cNvPr id="61" name="楕円 60">
              <a:extLst>
                <a:ext uri="{FF2B5EF4-FFF2-40B4-BE49-F238E27FC236}">
                  <a16:creationId xmlns:a16="http://schemas.microsoft.com/office/drawing/2014/main" id="{92E0D1F9-ABBA-4B3B-991C-9167BF0A5914}"/>
                </a:ext>
              </a:extLst>
            </p:cNvPr>
            <p:cNvSpPr/>
            <p:nvPr/>
          </p:nvSpPr>
          <p:spPr>
            <a:xfrm>
              <a:off x="7469434" y="900549"/>
              <a:ext cx="976900" cy="9816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ja-JP" sz="2800" dirty="0">
                  <a:latin typeface="+mj-ea"/>
                  <a:ea typeface="+mj-ea"/>
                </a:rPr>
                <a:t>Web</a:t>
              </a:r>
              <a:br>
                <a:rPr kumimoji="1" lang="en-US" altLang="ja-JP" sz="2800" dirty="0">
                  <a:latin typeface="+mj-ea"/>
                  <a:ea typeface="+mj-ea"/>
                </a:rPr>
              </a:br>
              <a:r>
                <a:rPr kumimoji="1" lang="ja-JP" altLang="en-US" sz="2800" dirty="0">
                  <a:latin typeface="+mj-ea"/>
                  <a:ea typeface="+mj-ea"/>
                </a:rPr>
                <a:t>マンガ家</a:t>
              </a:r>
            </a:p>
          </p:txBody>
        </p:sp>
        <p:sp>
          <p:nvSpPr>
            <p:cNvPr id="62" name="楕円 61">
              <a:extLst>
                <a:ext uri="{FF2B5EF4-FFF2-40B4-BE49-F238E27FC236}">
                  <a16:creationId xmlns:a16="http://schemas.microsoft.com/office/drawing/2014/main" id="{B9E47991-9718-DD22-7896-0D54B8C7BF64}"/>
                </a:ext>
              </a:extLst>
            </p:cNvPr>
            <p:cNvSpPr/>
            <p:nvPr/>
          </p:nvSpPr>
          <p:spPr>
            <a:xfrm>
              <a:off x="5907726" y="1905104"/>
              <a:ext cx="976900" cy="9816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ja-JP" altLang="en-US" sz="2800" dirty="0">
                  <a:latin typeface="+mj-ea"/>
                  <a:ea typeface="+mj-ea"/>
                </a:rPr>
                <a:t>ライバー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200504CF-E155-14A3-E1B5-A5C3FBEBC485}"/>
                </a:ext>
              </a:extLst>
            </p:cNvPr>
            <p:cNvSpPr txBox="1"/>
            <p:nvPr/>
          </p:nvSpPr>
          <p:spPr>
            <a:xfrm>
              <a:off x="8178022" y="2787186"/>
              <a:ext cx="307777" cy="184694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spcAft>
                  <a:spcPts val="3000"/>
                </a:spcAft>
              </a:pPr>
              <a:r>
                <a:rPr kumimoji="1" lang="ja-JP" altLang="en-US" sz="2400" dirty="0">
                  <a:solidFill>
                    <a:schemeClr val="accent5"/>
                  </a:solidFill>
                  <a:latin typeface="+mj-ea"/>
                  <a:ea typeface="+mj-ea"/>
                </a:rPr>
                <a:t>など</a:t>
              </a:r>
            </a:p>
          </p:txBody>
        </p:sp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BF509D45-36A1-75EB-3CBD-B84815E2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87" y="705718"/>
              <a:ext cx="1586078" cy="1586078"/>
            </a:xfrm>
            <a:prstGeom prst="rect">
              <a:avLst/>
            </a:prstGeom>
          </p:spPr>
        </p:pic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5A846F6C-092B-1FDF-237B-CC425FE9C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110" y="678247"/>
              <a:ext cx="1668274" cy="1668272"/>
            </a:xfrm>
            <a:prstGeom prst="rect">
              <a:avLst/>
            </a:prstGeom>
          </p:spPr>
        </p:pic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A69D3C9B-E165-7C96-7E27-BFC72A2FB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844" y="1257845"/>
              <a:ext cx="1847975" cy="1847975"/>
            </a:xfrm>
            <a:prstGeom prst="rect">
              <a:avLst/>
            </a:prstGeom>
          </p:spPr>
        </p:pic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A42C1287-A7C3-DEE9-6B20-CA4113D18A03}"/>
                </a:ext>
              </a:extLst>
            </p:cNvPr>
            <p:cNvGrpSpPr/>
            <p:nvPr/>
          </p:nvGrpSpPr>
          <p:grpSpPr>
            <a:xfrm>
              <a:off x="4126876" y="1480219"/>
              <a:ext cx="1554236" cy="1655202"/>
              <a:chOff x="4069796" y="1255841"/>
              <a:chExt cx="1554236" cy="1655202"/>
            </a:xfrm>
          </p:grpSpPr>
          <p:pic>
            <p:nvPicPr>
              <p:cNvPr id="68" name="図 67">
                <a:extLst>
                  <a:ext uri="{FF2B5EF4-FFF2-40B4-BE49-F238E27FC236}">
                    <a16:creationId xmlns:a16="http://schemas.microsoft.com/office/drawing/2014/main" id="{8E303126-F985-2D84-BE10-AB337F931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069796" y="1572086"/>
                <a:ext cx="720547" cy="999664"/>
              </a:xfrm>
              <a:prstGeom prst="rect">
                <a:avLst/>
              </a:prstGeom>
            </p:spPr>
          </p:pic>
          <p:pic>
            <p:nvPicPr>
              <p:cNvPr id="69" name="図 68">
                <a:extLst>
                  <a:ext uri="{FF2B5EF4-FFF2-40B4-BE49-F238E27FC236}">
                    <a16:creationId xmlns:a16="http://schemas.microsoft.com/office/drawing/2014/main" id="{1C44AD02-4657-79F8-AF8F-FE159A9D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795843" y="1255841"/>
                <a:ext cx="385710" cy="1655202"/>
              </a:xfrm>
              <a:prstGeom prst="rect">
                <a:avLst/>
              </a:prstGeom>
            </p:spPr>
          </p:pic>
          <p:pic>
            <p:nvPicPr>
              <p:cNvPr id="70" name="図 69">
                <a:extLst>
                  <a:ext uri="{FF2B5EF4-FFF2-40B4-BE49-F238E27FC236}">
                    <a16:creationId xmlns:a16="http://schemas.microsoft.com/office/drawing/2014/main" id="{2F0C1926-11F2-5EA2-23C7-4A9E51FFA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5198628" y="1365730"/>
                <a:ext cx="425404" cy="1417713"/>
              </a:xfrm>
              <a:prstGeom prst="rect">
                <a:avLst/>
              </a:prstGeom>
            </p:spPr>
          </p:pic>
        </p:grp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7BDD039E-077D-CF06-6385-C7C26344765A}"/>
              </a:ext>
            </a:extLst>
          </p:cNvPr>
          <p:cNvGrpSpPr/>
          <p:nvPr/>
        </p:nvGrpSpPr>
        <p:grpSpPr>
          <a:xfrm>
            <a:off x="1390545" y="6885672"/>
            <a:ext cx="15252574" cy="2159559"/>
            <a:chOff x="695272" y="3352641"/>
            <a:chExt cx="7626287" cy="1079946"/>
          </a:xfrm>
        </p:grpSpPr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838143BB-59F8-CB7F-933A-8C678526F2F2}"/>
                </a:ext>
              </a:extLst>
            </p:cNvPr>
            <p:cNvSpPr/>
            <p:nvPr/>
          </p:nvSpPr>
          <p:spPr>
            <a:xfrm>
              <a:off x="3418393" y="3745780"/>
              <a:ext cx="3564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199"/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DBD658C6-D8CF-66C5-1ADF-B3AC2FDD4E3E}"/>
                </a:ext>
              </a:extLst>
            </p:cNvPr>
            <p:cNvSpPr txBox="1"/>
            <p:nvPr/>
          </p:nvSpPr>
          <p:spPr>
            <a:xfrm>
              <a:off x="695272" y="3463069"/>
              <a:ext cx="7626287" cy="9695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599"/>
                </a:spcAft>
              </a:pPr>
              <a:r>
                <a:rPr kumimoji="1" lang="en-US" altLang="ja-JP" sz="4399" dirty="0">
                  <a:latin typeface="+mn-ea"/>
                </a:rPr>
                <a:t>SNS</a:t>
              </a:r>
              <a:r>
                <a:rPr kumimoji="1" lang="ja-JP" altLang="en-US" sz="4399" dirty="0">
                  <a:latin typeface="+mn-ea"/>
                </a:rPr>
                <a:t>や動画サイトが</a:t>
              </a:r>
              <a:r>
                <a:rPr kumimoji="1" lang="ja-JP" altLang="en-US" sz="5199" dirty="0">
                  <a:latin typeface="+mj-ea"/>
                  <a:ea typeface="+mj-ea"/>
                </a:rPr>
                <a:t>「投稿の収益化の仕組み」</a:t>
              </a:r>
              <a:r>
                <a:rPr kumimoji="1" lang="ja-JP" altLang="en-US" sz="4399" dirty="0">
                  <a:latin typeface="+mn-ea"/>
                </a:rPr>
                <a:t>を提供。</a:t>
              </a:r>
              <a:endParaRPr kumimoji="1" lang="en-US" altLang="ja-JP" sz="4399" dirty="0">
                <a:latin typeface="+mn-ea"/>
              </a:endParaRPr>
            </a:p>
            <a:p>
              <a:pPr algn="ctr">
                <a:spcAft>
                  <a:spcPts val="3599"/>
                </a:spcAft>
              </a:pPr>
              <a:r>
                <a:rPr kumimoji="1" lang="ja-JP" altLang="en-US" sz="4399" dirty="0">
                  <a:latin typeface="+mn-ea"/>
                </a:rPr>
                <a:t>情報を発信することで、個人でも収益を得られるように。</a:t>
              </a: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D7F9D4C2-5A74-1810-BCEB-97471D6EFCB3}"/>
                </a:ext>
              </a:extLst>
            </p:cNvPr>
            <p:cNvSpPr txBox="1"/>
            <p:nvPr/>
          </p:nvSpPr>
          <p:spPr>
            <a:xfrm>
              <a:off x="3598579" y="3352641"/>
              <a:ext cx="564257" cy="12312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600" spc="600" dirty="0">
                  <a:latin typeface="+mn-ea"/>
                </a:rPr>
                <a:t>とうこう</a:t>
              </a:r>
            </a:p>
          </p:txBody>
        </p:sp>
      </p:grpSp>
      <p:sp>
        <p:nvSpPr>
          <p:cNvPr id="80" name="スライド番号プレースホルダー 79">
            <a:extLst>
              <a:ext uri="{FF2B5EF4-FFF2-40B4-BE49-F238E27FC236}">
                <a16:creationId xmlns:a16="http://schemas.microsoft.com/office/drawing/2014/main" id="{40981CCB-0F94-5A30-54F1-255FE052C4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471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E6C99-1B9D-3035-95B7-67CA3E5F6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D067664-653E-26FC-7E5F-FF5CD7B87EB9}"/>
              </a:ext>
            </a:extLst>
          </p:cNvPr>
          <p:cNvGrpSpPr/>
          <p:nvPr/>
        </p:nvGrpSpPr>
        <p:grpSpPr>
          <a:xfrm>
            <a:off x="2" y="0"/>
            <a:ext cx="8997366" cy="847555"/>
            <a:chOff x="-260" y="0"/>
            <a:chExt cx="1659432" cy="191597"/>
          </a:xfrm>
          <a:solidFill>
            <a:schemeClr val="accent1"/>
          </a:solidFill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7759AAD-9F90-B525-5B66-809D1D257DE3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4" name="四角形: 対角を丸める 13">
              <a:extLst>
                <a:ext uri="{FF2B5EF4-FFF2-40B4-BE49-F238E27FC236}">
                  <a16:creationId xmlns:a16="http://schemas.microsoft.com/office/drawing/2014/main" id="{7C2C0690-9D26-6DB7-3E42-ACD278A2D4C4}"/>
                </a:ext>
              </a:extLst>
            </p:cNvPr>
            <p:cNvSpPr/>
            <p:nvPr/>
          </p:nvSpPr>
          <p:spPr>
            <a:xfrm flipH="1">
              <a:off x="0" y="0"/>
              <a:ext cx="1659172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アテンション・エコノミーがもたらすリスク</a:t>
              </a:r>
            </a:p>
          </p:txBody>
        </p:sp>
      </p:grpSp>
      <p:pic>
        <p:nvPicPr>
          <p:cNvPr id="33" name="図 32">
            <a:extLst>
              <a:ext uri="{FF2B5EF4-FFF2-40B4-BE49-F238E27FC236}">
                <a16:creationId xmlns:a16="http://schemas.microsoft.com/office/drawing/2014/main" id="{8D73C228-104F-13F1-73A7-7187AE950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8" y="5340008"/>
            <a:ext cx="3302380" cy="3301871"/>
          </a:xfrm>
          <a:prstGeom prst="rect">
            <a:avLst/>
          </a:prstGeom>
        </p:spPr>
      </p:pic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9D67D6E3-3AAC-739A-9F8F-96ADFA497657}"/>
              </a:ext>
            </a:extLst>
          </p:cNvPr>
          <p:cNvGrpSpPr/>
          <p:nvPr/>
        </p:nvGrpSpPr>
        <p:grpSpPr>
          <a:xfrm>
            <a:off x="990703" y="4063184"/>
            <a:ext cx="8614024" cy="5313598"/>
            <a:chOff x="990703" y="4063184"/>
            <a:chExt cx="8614024" cy="5313598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FC3AEA52-0778-30B6-90D1-0BA5F713D310}"/>
                </a:ext>
              </a:extLst>
            </p:cNvPr>
            <p:cNvGrpSpPr/>
            <p:nvPr/>
          </p:nvGrpSpPr>
          <p:grpSpPr>
            <a:xfrm>
              <a:off x="2912055" y="4399549"/>
              <a:ext cx="3859012" cy="4977228"/>
              <a:chOff x="1456027" y="2200114"/>
              <a:chExt cx="1929506" cy="2488997"/>
            </a:xfrm>
          </p:grpSpPr>
          <p:sp>
            <p:nvSpPr>
              <p:cNvPr id="19" name="グラフィックス 30">
                <a:extLst>
                  <a:ext uri="{FF2B5EF4-FFF2-40B4-BE49-F238E27FC236}">
                    <a16:creationId xmlns:a16="http://schemas.microsoft.com/office/drawing/2014/main" id="{C9700D36-136C-4EBB-3CE6-D239F9555BC5}"/>
                  </a:ext>
                </a:extLst>
              </p:cNvPr>
              <p:cNvSpPr/>
              <p:nvPr/>
            </p:nvSpPr>
            <p:spPr>
              <a:xfrm rot="3243378">
                <a:off x="2215458" y="2265645"/>
                <a:ext cx="491227" cy="360165"/>
              </a:xfrm>
              <a:custGeom>
                <a:avLst/>
                <a:gdLst>
                  <a:gd name="connsiteX0" fmla="*/ 581173 w 727596"/>
                  <a:gd name="connsiteY0" fmla="*/ 55925 h 254324"/>
                  <a:gd name="connsiteX1" fmla="*/ 616129 w 727596"/>
                  <a:gd name="connsiteY1" fmla="*/ 9765 h 254324"/>
                  <a:gd name="connsiteX2" fmla="*/ 644521 w 727596"/>
                  <a:gd name="connsiteY2" fmla="*/ 13904 h 254324"/>
                  <a:gd name="connsiteX3" fmla="*/ 726533 w 727596"/>
                  <a:gd name="connsiteY3" fmla="*/ 232181 h 254324"/>
                  <a:gd name="connsiteX4" fmla="*/ 711190 w 727596"/>
                  <a:gd name="connsiteY4" fmla="*/ 254325 h 254324"/>
                  <a:gd name="connsiteX5" fmla="*/ 477650 w 727596"/>
                  <a:gd name="connsiteY5" fmla="*/ 254325 h 254324"/>
                  <a:gd name="connsiteX6" fmla="*/ 464707 w 727596"/>
                  <a:gd name="connsiteY6" fmla="*/ 227910 h 254324"/>
                  <a:gd name="connsiteX7" fmla="*/ 505278 w 727596"/>
                  <a:gd name="connsiteY7" fmla="*/ 175529 h 254324"/>
                  <a:gd name="connsiteX8" fmla="*/ 0 w 727596"/>
                  <a:gd name="connsiteY8" fmla="*/ 201232 h 254324"/>
                  <a:gd name="connsiteX9" fmla="*/ 581173 w 727596"/>
                  <a:gd name="connsiteY9" fmla="*/ 55925 h 254324"/>
                  <a:gd name="connsiteX0" fmla="*/ 361835 w 508258"/>
                  <a:gd name="connsiteY0" fmla="*/ 274318 h 472718"/>
                  <a:gd name="connsiteX1" fmla="*/ 396791 w 508258"/>
                  <a:gd name="connsiteY1" fmla="*/ 228158 h 472718"/>
                  <a:gd name="connsiteX2" fmla="*/ 425183 w 508258"/>
                  <a:gd name="connsiteY2" fmla="*/ 232297 h 472718"/>
                  <a:gd name="connsiteX3" fmla="*/ 507195 w 508258"/>
                  <a:gd name="connsiteY3" fmla="*/ 450574 h 472718"/>
                  <a:gd name="connsiteX4" fmla="*/ 491852 w 508258"/>
                  <a:gd name="connsiteY4" fmla="*/ 472718 h 472718"/>
                  <a:gd name="connsiteX5" fmla="*/ 258312 w 508258"/>
                  <a:gd name="connsiteY5" fmla="*/ 472718 h 472718"/>
                  <a:gd name="connsiteX6" fmla="*/ 245369 w 508258"/>
                  <a:gd name="connsiteY6" fmla="*/ 446303 h 472718"/>
                  <a:gd name="connsiteX7" fmla="*/ 285940 w 508258"/>
                  <a:gd name="connsiteY7" fmla="*/ 393922 h 472718"/>
                  <a:gd name="connsiteX8" fmla="*/ 0 w 508258"/>
                  <a:gd name="connsiteY8" fmla="*/ 119813 h 472718"/>
                  <a:gd name="connsiteX9" fmla="*/ 361835 w 508258"/>
                  <a:gd name="connsiteY9" fmla="*/ 274318 h 472718"/>
                  <a:gd name="connsiteX0" fmla="*/ 361835 w 508258"/>
                  <a:gd name="connsiteY0" fmla="*/ 154505 h 352905"/>
                  <a:gd name="connsiteX1" fmla="*/ 396791 w 508258"/>
                  <a:gd name="connsiteY1" fmla="*/ 108345 h 352905"/>
                  <a:gd name="connsiteX2" fmla="*/ 425183 w 508258"/>
                  <a:gd name="connsiteY2" fmla="*/ 112484 h 352905"/>
                  <a:gd name="connsiteX3" fmla="*/ 507195 w 508258"/>
                  <a:gd name="connsiteY3" fmla="*/ 330761 h 352905"/>
                  <a:gd name="connsiteX4" fmla="*/ 491852 w 508258"/>
                  <a:gd name="connsiteY4" fmla="*/ 352905 h 352905"/>
                  <a:gd name="connsiteX5" fmla="*/ 258312 w 508258"/>
                  <a:gd name="connsiteY5" fmla="*/ 352905 h 352905"/>
                  <a:gd name="connsiteX6" fmla="*/ 245369 w 508258"/>
                  <a:gd name="connsiteY6" fmla="*/ 326490 h 352905"/>
                  <a:gd name="connsiteX7" fmla="*/ 285940 w 508258"/>
                  <a:gd name="connsiteY7" fmla="*/ 274109 h 352905"/>
                  <a:gd name="connsiteX8" fmla="*/ 0 w 508258"/>
                  <a:gd name="connsiteY8" fmla="*/ 0 h 352905"/>
                  <a:gd name="connsiteX9" fmla="*/ 361835 w 508258"/>
                  <a:gd name="connsiteY9" fmla="*/ 154505 h 352905"/>
                  <a:gd name="connsiteX0" fmla="*/ 361835 w 508258"/>
                  <a:gd name="connsiteY0" fmla="*/ 154505 h 352905"/>
                  <a:gd name="connsiteX1" fmla="*/ 396791 w 508258"/>
                  <a:gd name="connsiteY1" fmla="*/ 108345 h 352905"/>
                  <a:gd name="connsiteX2" fmla="*/ 425183 w 508258"/>
                  <a:gd name="connsiteY2" fmla="*/ 112484 h 352905"/>
                  <a:gd name="connsiteX3" fmla="*/ 507195 w 508258"/>
                  <a:gd name="connsiteY3" fmla="*/ 330761 h 352905"/>
                  <a:gd name="connsiteX4" fmla="*/ 491852 w 508258"/>
                  <a:gd name="connsiteY4" fmla="*/ 352905 h 352905"/>
                  <a:gd name="connsiteX5" fmla="*/ 258312 w 508258"/>
                  <a:gd name="connsiteY5" fmla="*/ 352905 h 352905"/>
                  <a:gd name="connsiteX6" fmla="*/ 245369 w 508258"/>
                  <a:gd name="connsiteY6" fmla="*/ 326490 h 352905"/>
                  <a:gd name="connsiteX7" fmla="*/ 285940 w 508258"/>
                  <a:gd name="connsiteY7" fmla="*/ 274109 h 352905"/>
                  <a:gd name="connsiteX8" fmla="*/ 0 w 508258"/>
                  <a:gd name="connsiteY8" fmla="*/ 0 h 352905"/>
                  <a:gd name="connsiteX9" fmla="*/ 361835 w 508258"/>
                  <a:gd name="connsiteY9" fmla="*/ 154505 h 352905"/>
                  <a:gd name="connsiteX0" fmla="*/ 354027 w 500450"/>
                  <a:gd name="connsiteY0" fmla="*/ 162569 h 360969"/>
                  <a:gd name="connsiteX1" fmla="*/ 388983 w 500450"/>
                  <a:gd name="connsiteY1" fmla="*/ 116409 h 360969"/>
                  <a:gd name="connsiteX2" fmla="*/ 417375 w 500450"/>
                  <a:gd name="connsiteY2" fmla="*/ 120548 h 360969"/>
                  <a:gd name="connsiteX3" fmla="*/ 499387 w 500450"/>
                  <a:gd name="connsiteY3" fmla="*/ 338825 h 360969"/>
                  <a:gd name="connsiteX4" fmla="*/ 484044 w 500450"/>
                  <a:gd name="connsiteY4" fmla="*/ 360969 h 360969"/>
                  <a:gd name="connsiteX5" fmla="*/ 250504 w 500450"/>
                  <a:gd name="connsiteY5" fmla="*/ 360969 h 360969"/>
                  <a:gd name="connsiteX6" fmla="*/ 237561 w 500450"/>
                  <a:gd name="connsiteY6" fmla="*/ 334554 h 360969"/>
                  <a:gd name="connsiteX7" fmla="*/ 278132 w 500450"/>
                  <a:gd name="connsiteY7" fmla="*/ 282173 h 360969"/>
                  <a:gd name="connsiteX8" fmla="*/ 0 w 500450"/>
                  <a:gd name="connsiteY8" fmla="*/ 0 h 360969"/>
                  <a:gd name="connsiteX9" fmla="*/ 354027 w 500450"/>
                  <a:gd name="connsiteY9" fmla="*/ 162569 h 360969"/>
                  <a:gd name="connsiteX0" fmla="*/ 354027 w 500450"/>
                  <a:gd name="connsiteY0" fmla="*/ 162569 h 360969"/>
                  <a:gd name="connsiteX1" fmla="*/ 388983 w 500450"/>
                  <a:gd name="connsiteY1" fmla="*/ 116409 h 360969"/>
                  <a:gd name="connsiteX2" fmla="*/ 417375 w 500450"/>
                  <a:gd name="connsiteY2" fmla="*/ 120548 h 360969"/>
                  <a:gd name="connsiteX3" fmla="*/ 499387 w 500450"/>
                  <a:gd name="connsiteY3" fmla="*/ 338825 h 360969"/>
                  <a:gd name="connsiteX4" fmla="*/ 484044 w 500450"/>
                  <a:gd name="connsiteY4" fmla="*/ 360969 h 360969"/>
                  <a:gd name="connsiteX5" fmla="*/ 250504 w 500450"/>
                  <a:gd name="connsiteY5" fmla="*/ 360969 h 360969"/>
                  <a:gd name="connsiteX6" fmla="*/ 237561 w 500450"/>
                  <a:gd name="connsiteY6" fmla="*/ 334554 h 360969"/>
                  <a:gd name="connsiteX7" fmla="*/ 278132 w 500450"/>
                  <a:gd name="connsiteY7" fmla="*/ 282173 h 360969"/>
                  <a:gd name="connsiteX8" fmla="*/ 0 w 500450"/>
                  <a:gd name="connsiteY8" fmla="*/ 0 h 360969"/>
                  <a:gd name="connsiteX9" fmla="*/ 354027 w 500450"/>
                  <a:gd name="connsiteY9" fmla="*/ 162569 h 360969"/>
                  <a:gd name="connsiteX0" fmla="*/ 344804 w 491227"/>
                  <a:gd name="connsiteY0" fmla="*/ 161765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4804 w 491227"/>
                  <a:gd name="connsiteY9" fmla="*/ 161765 h 360165"/>
                  <a:gd name="connsiteX0" fmla="*/ 344804 w 491227"/>
                  <a:gd name="connsiteY0" fmla="*/ 161765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4804 w 491227"/>
                  <a:gd name="connsiteY9" fmla="*/ 161765 h 360165"/>
                  <a:gd name="connsiteX0" fmla="*/ 344804 w 491227"/>
                  <a:gd name="connsiteY0" fmla="*/ 161765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4804 w 491227"/>
                  <a:gd name="connsiteY9" fmla="*/ 161765 h 360165"/>
                  <a:gd name="connsiteX0" fmla="*/ 344804 w 491227"/>
                  <a:gd name="connsiteY0" fmla="*/ 161765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4804 w 491227"/>
                  <a:gd name="connsiteY9" fmla="*/ 161765 h 360165"/>
                  <a:gd name="connsiteX0" fmla="*/ 341783 w 491227"/>
                  <a:gd name="connsiteY0" fmla="*/ 171340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1783 w 491227"/>
                  <a:gd name="connsiteY9" fmla="*/ 171340 h 360165"/>
                  <a:gd name="connsiteX0" fmla="*/ 340980 w 491227"/>
                  <a:gd name="connsiteY0" fmla="*/ 180562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0980 w 491227"/>
                  <a:gd name="connsiteY9" fmla="*/ 180562 h 360165"/>
                  <a:gd name="connsiteX0" fmla="*/ 340980 w 491227"/>
                  <a:gd name="connsiteY0" fmla="*/ 180562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0980 w 491227"/>
                  <a:gd name="connsiteY9" fmla="*/ 180562 h 360165"/>
                  <a:gd name="connsiteX0" fmla="*/ 340980 w 491227"/>
                  <a:gd name="connsiteY0" fmla="*/ 180562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0980 w 491227"/>
                  <a:gd name="connsiteY9" fmla="*/ 180562 h 360165"/>
                  <a:gd name="connsiteX0" fmla="*/ 340980 w 491227"/>
                  <a:gd name="connsiteY0" fmla="*/ 180562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0980 w 491227"/>
                  <a:gd name="connsiteY9" fmla="*/ 180562 h 360165"/>
                  <a:gd name="connsiteX0" fmla="*/ 337124 w 491227"/>
                  <a:gd name="connsiteY0" fmla="*/ 177766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37124 w 491227"/>
                  <a:gd name="connsiteY9" fmla="*/ 177766 h 360165"/>
                  <a:gd name="connsiteX0" fmla="*/ 340755 w 491227"/>
                  <a:gd name="connsiteY0" fmla="*/ 186281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40755 w 491227"/>
                  <a:gd name="connsiteY9" fmla="*/ 186281 h 360165"/>
                  <a:gd name="connsiteX0" fmla="*/ 335935 w 491227"/>
                  <a:gd name="connsiteY0" fmla="*/ 182786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35935 w 491227"/>
                  <a:gd name="connsiteY9" fmla="*/ 182786 h 360165"/>
                  <a:gd name="connsiteX0" fmla="*/ 339429 w 491227"/>
                  <a:gd name="connsiteY0" fmla="*/ 177966 h 360165"/>
                  <a:gd name="connsiteX1" fmla="*/ 379760 w 491227"/>
                  <a:gd name="connsiteY1" fmla="*/ 115605 h 360165"/>
                  <a:gd name="connsiteX2" fmla="*/ 408152 w 491227"/>
                  <a:gd name="connsiteY2" fmla="*/ 119744 h 360165"/>
                  <a:gd name="connsiteX3" fmla="*/ 490164 w 491227"/>
                  <a:gd name="connsiteY3" fmla="*/ 338021 h 360165"/>
                  <a:gd name="connsiteX4" fmla="*/ 474821 w 491227"/>
                  <a:gd name="connsiteY4" fmla="*/ 360165 h 360165"/>
                  <a:gd name="connsiteX5" fmla="*/ 241281 w 491227"/>
                  <a:gd name="connsiteY5" fmla="*/ 360165 h 360165"/>
                  <a:gd name="connsiteX6" fmla="*/ 228338 w 491227"/>
                  <a:gd name="connsiteY6" fmla="*/ 333750 h 360165"/>
                  <a:gd name="connsiteX7" fmla="*/ 268909 w 491227"/>
                  <a:gd name="connsiteY7" fmla="*/ 281369 h 360165"/>
                  <a:gd name="connsiteX8" fmla="*/ 0 w 491227"/>
                  <a:gd name="connsiteY8" fmla="*/ 0 h 360165"/>
                  <a:gd name="connsiteX9" fmla="*/ 339429 w 491227"/>
                  <a:gd name="connsiteY9" fmla="*/ 177966 h 360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1227" h="360165">
                    <a:moveTo>
                      <a:pt x="339429" y="177966"/>
                    </a:moveTo>
                    <a:lnTo>
                      <a:pt x="379760" y="115605"/>
                    </a:lnTo>
                    <a:cubicBezTo>
                      <a:pt x="387537" y="105324"/>
                      <a:pt x="403618" y="107670"/>
                      <a:pt x="408152" y="119744"/>
                    </a:cubicBezTo>
                    <a:lnTo>
                      <a:pt x="490164" y="338021"/>
                    </a:lnTo>
                    <a:cubicBezTo>
                      <a:pt x="494197" y="348724"/>
                      <a:pt x="486262" y="360165"/>
                      <a:pt x="474821" y="360165"/>
                    </a:cubicBezTo>
                    <a:lnTo>
                      <a:pt x="241281" y="360165"/>
                    </a:lnTo>
                    <a:cubicBezTo>
                      <a:pt x="227679" y="360165"/>
                      <a:pt x="220007" y="344532"/>
                      <a:pt x="228338" y="333750"/>
                    </a:cubicBezTo>
                    <a:lnTo>
                      <a:pt x="268909" y="281369"/>
                    </a:lnTo>
                    <a:cubicBezTo>
                      <a:pt x="39425" y="52454"/>
                      <a:pt x="0" y="0"/>
                      <a:pt x="0" y="0"/>
                    </a:cubicBezTo>
                    <a:cubicBezTo>
                      <a:pt x="181175" y="87952"/>
                      <a:pt x="339429" y="177966"/>
                      <a:pt x="339429" y="17796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40D80BE1-1D03-9AF6-1E60-2FBF78A2C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027" y="2517975"/>
                <a:ext cx="1929506" cy="1929506"/>
              </a:xfrm>
              <a:prstGeom prst="rect">
                <a:avLst/>
              </a:prstGeom>
            </p:spPr>
          </p:pic>
          <p:sp>
            <p:nvSpPr>
              <p:cNvPr id="31" name="四角形: 角を丸くする 30">
                <a:extLst>
                  <a:ext uri="{FF2B5EF4-FFF2-40B4-BE49-F238E27FC236}">
                    <a16:creationId xmlns:a16="http://schemas.microsoft.com/office/drawing/2014/main" id="{8A2917E9-22AA-A6C8-74A8-FE1DD9DF9925}"/>
                  </a:ext>
                </a:extLst>
              </p:cNvPr>
              <p:cNvSpPr/>
              <p:nvPr/>
            </p:nvSpPr>
            <p:spPr>
              <a:xfrm>
                <a:off x="1873953" y="4108665"/>
                <a:ext cx="1174245" cy="580446"/>
              </a:xfrm>
              <a:prstGeom prst="roundRect">
                <a:avLst>
                  <a:gd name="adj" fmla="val 17468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52000" tIns="108000" rIns="252000" bIns="108000" rtlCol="0" anchor="t">
                <a:spAutoFit/>
              </a:bodyPr>
              <a:lstStyle/>
              <a:p>
                <a:pPr algn="ctr"/>
                <a:r>
                  <a:rPr kumimoji="1" lang="ja-JP" altLang="en-US" sz="2700" dirty="0">
                    <a:latin typeface="+mj-ea"/>
                    <a:ea typeface="+mj-ea"/>
                  </a:rPr>
                  <a:t>社会全体の</a:t>
                </a:r>
                <a:br>
                  <a:rPr kumimoji="1" lang="en-US" altLang="ja-JP" sz="2700" dirty="0">
                    <a:latin typeface="+mj-ea"/>
                    <a:ea typeface="+mj-ea"/>
                  </a:rPr>
                </a:br>
                <a:r>
                  <a:rPr kumimoji="1" lang="ja-JP" altLang="en-US" sz="2700" dirty="0">
                    <a:latin typeface="+mj-ea"/>
                    <a:ea typeface="+mj-ea"/>
                  </a:rPr>
                  <a:t>非効率化</a:t>
                </a:r>
              </a:p>
            </p:txBody>
          </p:sp>
        </p:grp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344CC19D-69C7-E51A-9E26-8EFDB437ECB3}"/>
                </a:ext>
              </a:extLst>
            </p:cNvPr>
            <p:cNvGrpSpPr/>
            <p:nvPr/>
          </p:nvGrpSpPr>
          <p:grpSpPr>
            <a:xfrm>
              <a:off x="990703" y="4063184"/>
              <a:ext cx="2348490" cy="5313598"/>
              <a:chOff x="495351" y="2031904"/>
              <a:chExt cx="1174245" cy="2657208"/>
            </a:xfrm>
          </p:grpSpPr>
          <p:pic>
            <p:nvPicPr>
              <p:cNvPr id="39" name="グラフィックス 38">
                <a:extLst>
                  <a:ext uri="{FF2B5EF4-FFF2-40B4-BE49-F238E27FC236}">
                    <a16:creationId xmlns:a16="http://schemas.microsoft.com/office/drawing/2014/main" id="{6FA8AFFB-FAFA-B475-2D45-F282991D8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8356622" flipH="1">
                <a:off x="826068" y="2255980"/>
                <a:ext cx="727587" cy="279436"/>
              </a:xfrm>
              <a:prstGeom prst="rect">
                <a:avLst/>
              </a:prstGeom>
            </p:spPr>
          </p:pic>
          <p:sp>
            <p:nvSpPr>
              <p:cNvPr id="40" name="四角形: 角を丸くする 39">
                <a:extLst>
                  <a:ext uri="{FF2B5EF4-FFF2-40B4-BE49-F238E27FC236}">
                    <a16:creationId xmlns:a16="http://schemas.microsoft.com/office/drawing/2014/main" id="{F69CCC8B-9407-84FB-46C5-DC4003D757D3}"/>
                  </a:ext>
                </a:extLst>
              </p:cNvPr>
              <p:cNvSpPr/>
              <p:nvPr/>
            </p:nvSpPr>
            <p:spPr>
              <a:xfrm>
                <a:off x="495351" y="4108666"/>
                <a:ext cx="1174245" cy="580446"/>
              </a:xfrm>
              <a:prstGeom prst="roundRect">
                <a:avLst>
                  <a:gd name="adj" fmla="val 17468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52000" tIns="108000" rIns="252000" bIns="108000" rtlCol="0" anchor="t">
                <a:spAutoFit/>
              </a:bodyPr>
              <a:lstStyle/>
              <a:p>
                <a:pPr algn="ctr"/>
                <a:r>
                  <a:rPr kumimoji="1" lang="ja-JP" altLang="en-US" sz="2700" dirty="0">
                    <a:latin typeface="+mj-ea"/>
                    <a:ea typeface="+mj-ea"/>
                  </a:rPr>
                  <a:t>社会不安の</a:t>
                </a:r>
                <a:br>
                  <a:rPr kumimoji="1" lang="en-US" altLang="ja-JP" sz="2700" dirty="0">
                    <a:latin typeface="+mj-ea"/>
                    <a:ea typeface="+mj-ea"/>
                  </a:rPr>
                </a:br>
                <a:r>
                  <a:rPr kumimoji="1" lang="ja-JP" altLang="en-US" sz="2700" dirty="0">
                    <a:latin typeface="+mj-ea"/>
                    <a:ea typeface="+mj-ea"/>
                  </a:rPr>
                  <a:t>広がり</a:t>
                </a:r>
              </a:p>
            </p:txBody>
          </p:sp>
        </p:grp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875F7BB7-ED18-4336-A8A3-52E489BD9381}"/>
                </a:ext>
              </a:extLst>
            </p:cNvPr>
            <p:cNvGrpSpPr/>
            <p:nvPr/>
          </p:nvGrpSpPr>
          <p:grpSpPr>
            <a:xfrm>
              <a:off x="5670895" y="4063184"/>
              <a:ext cx="3933832" cy="5313598"/>
              <a:chOff x="2835447" y="2031904"/>
              <a:chExt cx="1966916" cy="2657208"/>
            </a:xfrm>
          </p:grpSpPr>
          <p:pic>
            <p:nvPicPr>
              <p:cNvPr id="42" name="グラフィックス 41">
                <a:extLst>
                  <a:ext uri="{FF2B5EF4-FFF2-40B4-BE49-F238E27FC236}">
                    <a16:creationId xmlns:a16="http://schemas.microsoft.com/office/drawing/2014/main" id="{99F1EE80-F4D4-22A1-5703-46AE54885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3243378">
                <a:off x="3440519" y="2255980"/>
                <a:ext cx="727587" cy="279436"/>
              </a:xfrm>
              <a:prstGeom prst="rect">
                <a:avLst/>
              </a:prstGeom>
            </p:spPr>
          </p:pic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C7D86E5D-1781-0F06-23BD-4912F855E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5447" y="2480565"/>
                <a:ext cx="1966916" cy="1966916"/>
              </a:xfrm>
              <a:prstGeom prst="rect">
                <a:avLst/>
              </a:prstGeom>
            </p:spPr>
          </p:pic>
          <p:sp>
            <p:nvSpPr>
              <p:cNvPr id="44" name="四角形: 角を丸くする 43">
                <a:extLst>
                  <a:ext uri="{FF2B5EF4-FFF2-40B4-BE49-F238E27FC236}">
                    <a16:creationId xmlns:a16="http://schemas.microsoft.com/office/drawing/2014/main" id="{DF8DECAD-AD54-6D9C-5891-BB13E7992F8B}"/>
                  </a:ext>
                </a:extLst>
              </p:cNvPr>
              <p:cNvSpPr/>
              <p:nvPr/>
            </p:nvSpPr>
            <p:spPr>
              <a:xfrm>
                <a:off x="3337069" y="4108666"/>
                <a:ext cx="1174245" cy="580446"/>
              </a:xfrm>
              <a:prstGeom prst="roundRect">
                <a:avLst>
                  <a:gd name="adj" fmla="val 17468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52000" tIns="108000" rIns="252000" bIns="108000" rtlCol="0" anchor="t">
                <a:spAutoFit/>
              </a:bodyPr>
              <a:lstStyle/>
              <a:p>
                <a:pPr algn="ctr"/>
                <a:r>
                  <a:rPr kumimoji="1" lang="ja-JP" altLang="en-US" sz="2700" dirty="0">
                    <a:latin typeface="+mj-ea"/>
                    <a:ea typeface="+mj-ea"/>
                  </a:rPr>
                  <a:t>情報全般に</a:t>
                </a:r>
                <a:br>
                  <a:rPr kumimoji="1" lang="en-US" altLang="ja-JP" sz="2700" dirty="0">
                    <a:latin typeface="+mj-ea"/>
                    <a:ea typeface="+mj-ea"/>
                  </a:rPr>
                </a:br>
                <a:r>
                  <a:rPr kumimoji="1" lang="ja-JP" altLang="en-US" sz="2700" dirty="0">
                    <a:latin typeface="+mj-ea"/>
                    <a:ea typeface="+mj-ea"/>
                  </a:rPr>
                  <a:t>対する不信</a:t>
                </a:r>
              </a:p>
            </p:txBody>
          </p:sp>
        </p:grp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6C032696-F77A-F385-F979-7D103A9B1F19}"/>
              </a:ext>
            </a:extLst>
          </p:cNvPr>
          <p:cNvGrpSpPr/>
          <p:nvPr/>
        </p:nvGrpSpPr>
        <p:grpSpPr>
          <a:xfrm>
            <a:off x="995192" y="1246839"/>
            <a:ext cx="8022928" cy="2790861"/>
            <a:chOff x="497596" y="623513"/>
            <a:chExt cx="4011464" cy="1395646"/>
          </a:xfrm>
        </p:grpSpPr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494E0BD5-6BCA-E8CF-B962-DEAF45B8C16B}"/>
                </a:ext>
              </a:extLst>
            </p:cNvPr>
            <p:cNvSpPr txBox="1"/>
            <p:nvPr/>
          </p:nvSpPr>
          <p:spPr>
            <a:xfrm>
              <a:off x="497596" y="665791"/>
              <a:ext cx="4011464" cy="1353368"/>
            </a:xfrm>
            <a:prstGeom prst="roundRect">
              <a:avLst>
                <a:gd name="adj" fmla="val 10492"/>
              </a:avLst>
            </a:prstGeom>
            <a:solidFill>
              <a:schemeClr val="bg2"/>
            </a:solidFill>
          </p:spPr>
          <p:txBody>
            <a:bodyPr wrap="none" lIns="360000" tIns="0" rIns="0" bIns="0" rtlCol="0" anchor="ctr" anchorCtr="0">
              <a:noAutofit/>
            </a:bodyPr>
            <a:lstStyle/>
            <a:p>
              <a:pPr marL="431935" indent="-431935">
                <a:spcAft>
                  <a:spcPts val="1200"/>
                </a:spcAft>
                <a:buFont typeface="Wingdings" panose="05000000000000000000" pitchFamily="2" charset="2"/>
                <a:buChar char="l"/>
              </a:pPr>
              <a:r>
                <a:rPr kumimoji="1" lang="ja-JP" altLang="en-US" sz="3000" dirty="0">
                  <a:solidFill>
                    <a:schemeClr val="accent5"/>
                  </a:solidFill>
                  <a:latin typeface="+mj-ea"/>
                  <a:ea typeface="+mj-ea"/>
                </a:rPr>
                <a:t>不確かな情報</a:t>
              </a:r>
              <a:endParaRPr kumimoji="1" lang="en-US" altLang="ja-JP" sz="3000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marL="431935" indent="-431935">
                <a:spcAft>
                  <a:spcPts val="1200"/>
                </a:spcAft>
                <a:buFont typeface="Wingdings" panose="05000000000000000000" pitchFamily="2" charset="2"/>
                <a:buChar char="l"/>
              </a:pPr>
              <a:r>
                <a:rPr kumimoji="1" lang="ja-JP" altLang="en-US" sz="3000" dirty="0">
                  <a:solidFill>
                    <a:schemeClr val="accent5"/>
                  </a:solidFill>
                  <a:latin typeface="+mj-ea"/>
                  <a:ea typeface="+mj-ea"/>
                </a:rPr>
                <a:t>ウソ</a:t>
              </a:r>
              <a:endParaRPr kumimoji="1" lang="en-US" altLang="ja-JP" sz="3000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marL="431935" indent="-431935">
                <a:spcAft>
                  <a:spcPts val="1200"/>
                </a:spcAft>
                <a:buFont typeface="Wingdings" panose="05000000000000000000" pitchFamily="2" charset="2"/>
                <a:buChar char="l"/>
              </a:pPr>
              <a:r>
                <a:rPr kumimoji="1" lang="ja-JP" altLang="en-US" sz="3000" dirty="0">
                  <a:solidFill>
                    <a:schemeClr val="accent5"/>
                  </a:solidFill>
                  <a:latin typeface="+mj-ea"/>
                  <a:ea typeface="+mj-ea"/>
                </a:rPr>
                <a:t>間違い</a:t>
              </a:r>
              <a:endParaRPr kumimoji="1" lang="en-US" altLang="ja-JP" sz="3000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marL="431935" indent="-431935">
                <a:spcAft>
                  <a:spcPts val="1200"/>
                </a:spcAft>
                <a:buFont typeface="Wingdings" panose="05000000000000000000" pitchFamily="2" charset="2"/>
                <a:buChar char="l"/>
              </a:pPr>
              <a:r>
                <a:rPr kumimoji="1" lang="ja-JP" altLang="en-US" sz="3000" dirty="0">
                  <a:solidFill>
                    <a:schemeClr val="accent5"/>
                  </a:solidFill>
                  <a:latin typeface="+mj-ea"/>
                  <a:ea typeface="+mj-ea"/>
                </a:rPr>
                <a:t>極端な考え</a:t>
              </a:r>
            </a:p>
          </p:txBody>
        </p: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ED1C612F-F344-AE37-DEB5-BA8DACB88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764" y="923555"/>
              <a:ext cx="564967" cy="564967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3FE75FE2-7F52-A6A7-FF32-E9CA941C6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721" y="1396313"/>
              <a:ext cx="564967" cy="564967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54151186-5D5E-6228-92CC-091E04EA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51928" y="623513"/>
              <a:ext cx="1681509" cy="1395631"/>
            </a:xfrm>
            <a:prstGeom prst="rect">
              <a:avLst/>
            </a:prstGeom>
          </p:spPr>
        </p:pic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48680D6-916D-9B42-8C84-8EFB3BD97853}"/>
                </a:ext>
              </a:extLst>
            </p:cNvPr>
            <p:cNvSpPr txBox="1"/>
            <p:nvPr/>
          </p:nvSpPr>
          <p:spPr>
            <a:xfrm>
              <a:off x="1002378" y="1288575"/>
              <a:ext cx="269305" cy="10773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400" dirty="0">
                  <a:solidFill>
                    <a:schemeClr val="accent5"/>
                  </a:solidFill>
                </a:rPr>
                <a:t>まちが</a:t>
              </a: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7BC68EE2-F40F-07DE-F040-E4F3690DE8AC}"/>
                </a:ext>
              </a:extLst>
            </p:cNvPr>
            <p:cNvSpPr txBox="1"/>
            <p:nvPr/>
          </p:nvSpPr>
          <p:spPr>
            <a:xfrm>
              <a:off x="934387" y="1584606"/>
              <a:ext cx="391133" cy="10773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400" spc="-300" dirty="0">
                  <a:solidFill>
                    <a:schemeClr val="accent5"/>
                  </a:solidFill>
                </a:rPr>
                <a:t>きょく</a:t>
              </a:r>
              <a:r>
                <a:rPr kumimoji="1" lang="ja-JP" altLang="en-US" sz="1400" dirty="0">
                  <a:solidFill>
                    <a:schemeClr val="accent5"/>
                  </a:solidFill>
                </a:rPr>
                <a:t>たん</a:t>
              </a: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31EE7CB2-B040-5A10-6D1C-E3A118BD9025}"/>
              </a:ext>
            </a:extLst>
          </p:cNvPr>
          <p:cNvGrpSpPr/>
          <p:nvPr/>
        </p:nvGrpSpPr>
        <p:grpSpPr>
          <a:xfrm>
            <a:off x="9928615" y="4870413"/>
            <a:ext cx="7422766" cy="4060407"/>
            <a:chOff x="4964306" y="2353190"/>
            <a:chExt cx="3711383" cy="2030517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CB2F7D1F-B0B0-58DE-7C3C-BB872F211A70}"/>
                </a:ext>
              </a:extLst>
            </p:cNvPr>
            <p:cNvSpPr/>
            <p:nvPr/>
          </p:nvSpPr>
          <p:spPr>
            <a:xfrm>
              <a:off x="4964306" y="3920965"/>
              <a:ext cx="1890000" cy="73198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199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F24DC09-9810-72E2-BEA1-90E360FEE6CE}"/>
                </a:ext>
              </a:extLst>
            </p:cNvPr>
            <p:cNvSpPr/>
            <p:nvPr/>
          </p:nvSpPr>
          <p:spPr>
            <a:xfrm>
              <a:off x="4964306" y="3373009"/>
              <a:ext cx="1404000" cy="73198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199"/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31B8F928-42FC-5228-63A0-1313E13BF16E}"/>
                </a:ext>
              </a:extLst>
            </p:cNvPr>
            <p:cNvGrpSpPr/>
            <p:nvPr/>
          </p:nvGrpSpPr>
          <p:grpSpPr>
            <a:xfrm>
              <a:off x="4987106" y="2353190"/>
              <a:ext cx="3688583" cy="2030517"/>
              <a:chOff x="4987106" y="1965427"/>
              <a:chExt cx="3688583" cy="2030517"/>
            </a:xfrm>
          </p:grpSpPr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5B1429E6-A602-4EAE-D50B-85FCB7200E79}"/>
                  </a:ext>
                </a:extLst>
              </p:cNvPr>
              <p:cNvSpPr txBox="1"/>
              <p:nvPr/>
            </p:nvSpPr>
            <p:spPr>
              <a:xfrm>
                <a:off x="4987106" y="1965427"/>
                <a:ext cx="3688583" cy="203051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2000"/>
                  </a:spcAft>
                </a:pPr>
                <a:r>
                  <a:rPr kumimoji="1" lang="ja-JP" altLang="en-US" sz="3200" dirty="0">
                    <a:latin typeface="+mn-ea"/>
                  </a:rPr>
                  <a:t>世の中が不確かな情報であふれたら</a:t>
                </a:r>
                <a:br>
                  <a:rPr kumimoji="1" lang="ja-JP" altLang="en-US" sz="3200" dirty="0">
                    <a:latin typeface="+mn-ea"/>
                  </a:rPr>
                </a:br>
                <a:r>
                  <a:rPr kumimoji="1" lang="ja-JP" altLang="en-US" sz="3200" dirty="0">
                    <a:latin typeface="+mn-ea"/>
                  </a:rPr>
                  <a:t>すべてを疑わなければならない</a:t>
                </a:r>
                <a:br>
                  <a:rPr kumimoji="1" lang="ja-JP" altLang="en-US" sz="3200" dirty="0">
                    <a:latin typeface="+mn-ea"/>
                  </a:rPr>
                </a:br>
                <a:r>
                  <a:rPr kumimoji="1" lang="ja-JP" altLang="en-US" sz="3600" dirty="0">
                    <a:latin typeface="+mj-ea"/>
                    <a:ea typeface="+mj-ea"/>
                  </a:rPr>
                  <a:t>無駄なコスト </a:t>
                </a:r>
                <a:r>
                  <a:rPr kumimoji="1" lang="ja-JP" altLang="en-US" sz="3200" dirty="0">
                    <a:latin typeface="+mn-ea"/>
                  </a:rPr>
                  <a:t>が発生。</a:t>
                </a:r>
                <a:endParaRPr kumimoji="1" lang="en-US" altLang="ja-JP" sz="3200" dirty="0">
                  <a:latin typeface="+mn-ea"/>
                </a:endParaRPr>
              </a:p>
              <a:p>
                <a:pPr>
                  <a:lnSpc>
                    <a:spcPct val="150000"/>
                  </a:lnSpc>
                  <a:spcAft>
                    <a:spcPts val="2000"/>
                  </a:spcAft>
                </a:pPr>
                <a:r>
                  <a:rPr kumimoji="1" lang="ja-JP" altLang="en-US" sz="3600" dirty="0">
                    <a:latin typeface="+mj-ea"/>
                    <a:ea typeface="+mj-ea"/>
                  </a:rPr>
                  <a:t>社会全体に不信感 </a:t>
                </a:r>
                <a:r>
                  <a:rPr kumimoji="1" lang="ja-JP" altLang="en-US" sz="3200" dirty="0">
                    <a:latin typeface="+mn-ea"/>
                  </a:rPr>
                  <a:t>が広がり、</a:t>
                </a:r>
                <a:br>
                  <a:rPr kumimoji="1" lang="en-US" altLang="ja-JP" sz="3200" dirty="0">
                    <a:latin typeface="+mn-ea"/>
                  </a:rPr>
                </a:br>
                <a:r>
                  <a:rPr kumimoji="1" lang="ja-JP" altLang="en-US" sz="3200" dirty="0">
                    <a:latin typeface="+mn-ea"/>
                  </a:rPr>
                  <a:t>マイナスの影響を与える深刻な問題に。</a:t>
                </a:r>
              </a:p>
            </p:txBody>
          </p:sp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A263570E-E7D1-03B5-425F-8EF5F8252195}"/>
                  </a:ext>
                </a:extLst>
              </p:cNvPr>
              <p:cNvSpPr txBox="1"/>
              <p:nvPr/>
            </p:nvSpPr>
            <p:spPr>
              <a:xfrm>
                <a:off x="5099202" y="2693844"/>
                <a:ext cx="231634" cy="12312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:r>
                  <a:rPr kumimoji="1" lang="ja-JP" altLang="en-US" sz="1600" dirty="0"/>
                  <a:t>む だ</a:t>
                </a:r>
              </a:p>
            </p:txBody>
          </p:sp>
        </p:grp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64703031-B66D-C297-C8B4-220DCBB7F91A}"/>
              </a:ext>
            </a:extLst>
          </p:cNvPr>
          <p:cNvGrpSpPr/>
          <p:nvPr/>
        </p:nvGrpSpPr>
        <p:grpSpPr>
          <a:xfrm>
            <a:off x="9974215" y="1358211"/>
            <a:ext cx="7377166" cy="2990409"/>
            <a:chOff x="4987106" y="679209"/>
            <a:chExt cx="3688583" cy="1495435"/>
          </a:xfrm>
        </p:grpSpPr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9F3C1408-6B3C-8906-A22A-E2456732319C}"/>
                </a:ext>
              </a:extLst>
            </p:cNvPr>
            <p:cNvSpPr/>
            <p:nvPr/>
          </p:nvSpPr>
          <p:spPr>
            <a:xfrm>
              <a:off x="5226855" y="1673572"/>
              <a:ext cx="3223639" cy="73198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199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302C2397-1F46-8768-55AA-5DF6B68D892F}"/>
                </a:ext>
              </a:extLst>
            </p:cNvPr>
            <p:cNvSpPr/>
            <p:nvPr/>
          </p:nvSpPr>
          <p:spPr>
            <a:xfrm>
              <a:off x="6239717" y="1981636"/>
              <a:ext cx="1188000" cy="73198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199"/>
            </a:p>
          </p:txBody>
        </p:sp>
        <p:sp>
          <p:nvSpPr>
            <p:cNvPr id="70" name="大かっこ 69">
              <a:extLst>
                <a:ext uri="{FF2B5EF4-FFF2-40B4-BE49-F238E27FC236}">
                  <a16:creationId xmlns:a16="http://schemas.microsoft.com/office/drawing/2014/main" id="{C81FB7A4-4479-D25B-39D8-565DCCF5CEC1}"/>
                </a:ext>
              </a:extLst>
            </p:cNvPr>
            <p:cNvSpPr/>
            <p:nvPr/>
          </p:nvSpPr>
          <p:spPr>
            <a:xfrm>
              <a:off x="4987106" y="679209"/>
              <a:ext cx="3688583" cy="1495435"/>
            </a:xfrm>
            <a:prstGeom prst="bracketPair">
              <a:avLst>
                <a:gd name="adj" fmla="val 12151"/>
              </a:avLst>
            </a:prstGeom>
            <a:noFill/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144000" rIns="0" bIns="0" rtlCol="0" anchor="ctr" anchorCtr="1"/>
            <a:lstStyle/>
            <a:p>
              <a:pPr algn="ctr">
                <a:lnSpc>
                  <a:spcPct val="110000"/>
                </a:lnSpc>
                <a:buClr>
                  <a:schemeClr val="accent1"/>
                </a:buClr>
              </a:pPr>
              <a:r>
                <a:rPr kumimoji="1" lang="ja-JP" altLang="en-US" sz="3600" dirty="0">
                  <a:solidFill>
                    <a:schemeClr val="tx1"/>
                  </a:solidFill>
                  <a:latin typeface="+mj-ea"/>
                  <a:ea typeface="+mj-ea"/>
                </a:rPr>
                <a:t>誰でも簡単に情報発信ができる</a:t>
              </a:r>
              <a:endParaRPr kumimoji="1" lang="en-US" altLang="ja-JP" sz="3600" dirty="0">
                <a:solidFill>
                  <a:schemeClr val="tx1"/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10000"/>
                </a:lnSpc>
                <a:buClr>
                  <a:schemeClr val="accent1"/>
                </a:buClr>
              </a:pPr>
              <a:r>
                <a:rPr kumimoji="1" lang="ja-JP" altLang="en-US" sz="3600" dirty="0">
                  <a:solidFill>
                    <a:schemeClr val="accent1"/>
                  </a:solidFill>
                  <a:latin typeface="+mj-ea"/>
                  <a:ea typeface="+mj-ea"/>
                </a:rPr>
                <a:t>↓</a:t>
              </a:r>
              <a:endParaRPr kumimoji="1" lang="en-US" altLang="ja-JP" sz="3600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10000"/>
                </a:lnSpc>
                <a:buClr>
                  <a:schemeClr val="accent1"/>
                </a:buClr>
              </a:pPr>
              <a:r>
                <a:rPr kumimoji="1" lang="ja-JP" altLang="en-US" sz="3600" dirty="0">
                  <a:solidFill>
                    <a:schemeClr val="accent3"/>
                  </a:solidFill>
                  <a:latin typeface="+mj-ea"/>
                  <a:ea typeface="+mj-ea"/>
                </a:rPr>
                <a:t>不確かな情報、ウソ、間違いも</a:t>
              </a:r>
              <a:br>
                <a:rPr kumimoji="1" lang="en-US" altLang="ja-JP" sz="3600" dirty="0">
                  <a:solidFill>
                    <a:schemeClr val="accent3"/>
                  </a:solidFill>
                  <a:latin typeface="+mj-ea"/>
                  <a:ea typeface="+mj-ea"/>
                </a:rPr>
              </a:br>
              <a:r>
                <a:rPr kumimoji="1" lang="ja-JP" altLang="en-US" sz="3600" dirty="0">
                  <a:solidFill>
                    <a:schemeClr val="accent3"/>
                  </a:solidFill>
                  <a:latin typeface="+mj-ea"/>
                  <a:ea typeface="+mj-ea"/>
                </a:rPr>
                <a:t>発信できる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BB5ED16D-1344-152E-8461-C4747ADC8DDD}"/>
                </a:ext>
              </a:extLst>
            </p:cNvPr>
            <p:cNvSpPr txBox="1"/>
            <p:nvPr/>
          </p:nvSpPr>
          <p:spPr>
            <a:xfrm>
              <a:off x="7602145" y="1384227"/>
              <a:ext cx="307777" cy="12312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r>
                <a:rPr kumimoji="1" lang="ja-JP" altLang="en-US" sz="1600" dirty="0">
                  <a:solidFill>
                    <a:schemeClr val="accent3"/>
                  </a:solidFill>
                </a:rPr>
                <a:t>まちが</a:t>
              </a: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4A555E54-9C5F-5EFD-2122-DDA8F08BBFA3}"/>
                </a:ext>
              </a:extLst>
            </p:cNvPr>
            <p:cNvSpPr txBox="1"/>
            <p:nvPr/>
          </p:nvSpPr>
          <p:spPr>
            <a:xfrm>
              <a:off x="5239284" y="774327"/>
              <a:ext cx="205185" cy="12312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600" dirty="0"/>
                <a:t>だれ</a:t>
              </a:r>
            </a:p>
          </p:txBody>
        </p:sp>
      </p:grpSp>
      <p:sp>
        <p:nvSpPr>
          <p:cNvPr id="89" name="スライド番号プレースホルダー 88">
            <a:extLst>
              <a:ext uri="{FF2B5EF4-FFF2-40B4-BE49-F238E27FC236}">
                <a16:creationId xmlns:a16="http://schemas.microsoft.com/office/drawing/2014/main" id="{4297281D-382C-448E-AE9F-93C94D2FF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677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BCB81-0487-6A9C-6872-81061C011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FFB656D-CF9A-9F29-52F0-6DC13260545D}"/>
              </a:ext>
            </a:extLst>
          </p:cNvPr>
          <p:cNvGrpSpPr/>
          <p:nvPr/>
        </p:nvGrpSpPr>
        <p:grpSpPr>
          <a:xfrm>
            <a:off x="2" y="0"/>
            <a:ext cx="8997366" cy="847555"/>
            <a:chOff x="-260" y="0"/>
            <a:chExt cx="1659432" cy="191597"/>
          </a:xfrm>
          <a:solidFill>
            <a:schemeClr val="accent1"/>
          </a:solidFill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1AAAA7F-E924-9A9A-BBF8-6A2FD09F112A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" name="四角形: 対角を丸める 6">
              <a:extLst>
                <a:ext uri="{FF2B5EF4-FFF2-40B4-BE49-F238E27FC236}">
                  <a16:creationId xmlns:a16="http://schemas.microsoft.com/office/drawing/2014/main" id="{A4C9B39B-D3E2-E351-D11A-13013CACA500}"/>
                </a:ext>
              </a:extLst>
            </p:cNvPr>
            <p:cNvSpPr/>
            <p:nvPr/>
          </p:nvSpPr>
          <p:spPr>
            <a:xfrm flipH="1">
              <a:off x="0" y="0"/>
              <a:ext cx="1659172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アテンション・エコノミーがもたらすリスク</a:t>
              </a:r>
            </a:p>
          </p:txBody>
        </p:sp>
      </p:grp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161676F4-E774-6E0F-F778-7543AD255C15}"/>
              </a:ext>
            </a:extLst>
          </p:cNvPr>
          <p:cNvSpPr/>
          <p:nvPr/>
        </p:nvSpPr>
        <p:spPr>
          <a:xfrm flipH="1">
            <a:off x="12275968" y="3897311"/>
            <a:ext cx="4725072" cy="2948565"/>
          </a:xfrm>
          <a:custGeom>
            <a:avLst/>
            <a:gdLst>
              <a:gd name="connsiteX0" fmla="*/ 526481 w 1741878"/>
              <a:gd name="connsiteY0" fmla="*/ 1044297 h 1044297"/>
              <a:gd name="connsiteX1" fmla="*/ 526962 w 1741878"/>
              <a:gd name="connsiteY1" fmla="*/ 788750 h 1044297"/>
              <a:gd name="connsiteX2" fmla="*/ 322336 w 1741878"/>
              <a:gd name="connsiteY2" fmla="*/ 715623 h 1044297"/>
              <a:gd name="connsiteX3" fmla="*/ 207227 w 1741878"/>
              <a:gd name="connsiteY3" fmla="*/ 724703 h 1044297"/>
              <a:gd name="connsiteX4" fmla="*/ 308690 w 1741878"/>
              <a:gd name="connsiteY4" fmla="*/ 615564 h 1044297"/>
              <a:gd name="connsiteX5" fmla="*/ 0 w 1741878"/>
              <a:gd name="connsiteY5" fmla="*/ 519225 h 1044297"/>
              <a:gd name="connsiteX6" fmla="*/ 107691 w 1741878"/>
              <a:gd name="connsiteY6" fmla="*/ 504809 h 1044297"/>
              <a:gd name="connsiteX7" fmla="*/ 380356 w 1741878"/>
              <a:gd name="connsiteY7" fmla="*/ 381666 h 1044297"/>
              <a:gd name="connsiteX8" fmla="*/ 322914 w 1741878"/>
              <a:gd name="connsiteY8" fmla="*/ 256906 h 1044297"/>
              <a:gd name="connsiteX9" fmla="*/ 318932 w 1741878"/>
              <a:gd name="connsiteY9" fmla="*/ 253444 h 1044297"/>
              <a:gd name="connsiteX10" fmla="*/ 491194 w 1741878"/>
              <a:gd name="connsiteY10" fmla="*/ 281042 h 1044297"/>
              <a:gd name="connsiteX11" fmla="*/ 670583 w 1741878"/>
              <a:gd name="connsiteY11" fmla="*/ 219381 h 1044297"/>
              <a:gd name="connsiteX12" fmla="*/ 752909 w 1741878"/>
              <a:gd name="connsiteY12" fmla="*/ 0 h 1044297"/>
              <a:gd name="connsiteX13" fmla="*/ 1014849 w 1741878"/>
              <a:gd name="connsiteY13" fmla="*/ 223562 h 1044297"/>
              <a:gd name="connsiteX14" fmla="*/ 1218223 w 1741878"/>
              <a:gd name="connsiteY14" fmla="*/ 149640 h 1044297"/>
              <a:gd name="connsiteX15" fmla="*/ 1217774 w 1741878"/>
              <a:gd name="connsiteY15" fmla="*/ 255393 h 1044297"/>
              <a:gd name="connsiteX16" fmla="*/ 1449275 w 1741878"/>
              <a:gd name="connsiteY16" fmla="*/ 327443 h 1044297"/>
              <a:gd name="connsiteX17" fmla="*/ 1741878 w 1741878"/>
              <a:gd name="connsiteY17" fmla="*/ 300023 h 1044297"/>
              <a:gd name="connsiteX18" fmla="*/ 1688707 w 1741878"/>
              <a:gd name="connsiteY18" fmla="*/ 320363 h 1044297"/>
              <a:gd name="connsiteX19" fmla="*/ 1492461 w 1741878"/>
              <a:gd name="connsiteY19" fmla="*/ 474492 h 1044297"/>
              <a:gd name="connsiteX20" fmla="*/ 1659456 w 1741878"/>
              <a:gd name="connsiteY20" fmla="*/ 575294 h 1044297"/>
              <a:gd name="connsiteX21" fmla="*/ 1701711 w 1741878"/>
              <a:gd name="connsiteY21" fmla="*/ 584785 h 1044297"/>
              <a:gd name="connsiteX22" fmla="*/ 1439803 w 1741878"/>
              <a:gd name="connsiteY22" fmla="*/ 688897 h 1044297"/>
              <a:gd name="connsiteX23" fmla="*/ 1554847 w 1741878"/>
              <a:gd name="connsiteY23" fmla="*/ 913228 h 1044297"/>
              <a:gd name="connsiteX24" fmla="*/ 1611037 w 1741878"/>
              <a:gd name="connsiteY24" fmla="*/ 962116 h 1044297"/>
              <a:gd name="connsiteX25" fmla="*/ 1246125 w 1741878"/>
              <a:gd name="connsiteY25" fmla="*/ 838741 h 1044297"/>
              <a:gd name="connsiteX26" fmla="*/ 1155580 w 1741878"/>
              <a:gd name="connsiteY26" fmla="*/ 873779 h 1044297"/>
              <a:gd name="connsiteX27" fmla="*/ 1146525 w 1741878"/>
              <a:gd name="connsiteY27" fmla="*/ 986175 h 1044297"/>
              <a:gd name="connsiteX28" fmla="*/ 1094221 w 1741878"/>
              <a:gd name="connsiteY28" fmla="*/ 939826 h 1044297"/>
              <a:gd name="connsiteX29" fmla="*/ 872705 w 1741878"/>
              <a:gd name="connsiteY29" fmla="*/ 856106 h 1044297"/>
              <a:gd name="connsiteX30" fmla="*/ 607458 w 1741878"/>
              <a:gd name="connsiteY30" fmla="*/ 967143 h 1044297"/>
              <a:gd name="connsiteX31" fmla="*/ 526513 w 1741878"/>
              <a:gd name="connsiteY31" fmla="*/ 1044297 h 104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41878" h="1044297">
                <a:moveTo>
                  <a:pt x="526481" y="1044297"/>
                </a:moveTo>
                <a:cubicBezTo>
                  <a:pt x="569699" y="928515"/>
                  <a:pt x="569634" y="844076"/>
                  <a:pt x="526962" y="788750"/>
                </a:cubicBezTo>
                <a:cubicBezTo>
                  <a:pt x="489524" y="740221"/>
                  <a:pt x="420684" y="715623"/>
                  <a:pt x="322336" y="715623"/>
                </a:cubicBezTo>
                <a:cubicBezTo>
                  <a:pt x="288076" y="715623"/>
                  <a:pt x="249642" y="718650"/>
                  <a:pt x="207227" y="724703"/>
                </a:cubicBezTo>
                <a:cubicBezTo>
                  <a:pt x="303392" y="674841"/>
                  <a:pt x="314822" y="641163"/>
                  <a:pt x="308690" y="615564"/>
                </a:cubicBezTo>
                <a:cubicBezTo>
                  <a:pt x="300085" y="579758"/>
                  <a:pt x="249739" y="540334"/>
                  <a:pt x="0" y="519225"/>
                </a:cubicBezTo>
                <a:cubicBezTo>
                  <a:pt x="39076" y="514941"/>
                  <a:pt x="75005" y="510145"/>
                  <a:pt x="107691" y="504809"/>
                </a:cubicBezTo>
                <a:cubicBezTo>
                  <a:pt x="271669" y="478134"/>
                  <a:pt x="360834" y="437864"/>
                  <a:pt x="380356" y="381666"/>
                </a:cubicBezTo>
                <a:cubicBezTo>
                  <a:pt x="393392" y="344115"/>
                  <a:pt x="374062" y="302126"/>
                  <a:pt x="322914" y="256906"/>
                </a:cubicBezTo>
                <a:cubicBezTo>
                  <a:pt x="321597" y="255752"/>
                  <a:pt x="320281" y="254598"/>
                  <a:pt x="318932" y="253444"/>
                </a:cubicBezTo>
                <a:cubicBezTo>
                  <a:pt x="383310" y="271937"/>
                  <a:pt x="440462" y="281042"/>
                  <a:pt x="491194" y="281042"/>
                </a:cubicBezTo>
                <a:cubicBezTo>
                  <a:pt x="566648" y="281042"/>
                  <a:pt x="626980" y="260292"/>
                  <a:pt x="670583" y="219381"/>
                </a:cubicBezTo>
                <a:cubicBezTo>
                  <a:pt x="720704" y="172314"/>
                  <a:pt x="748093" y="99777"/>
                  <a:pt x="752909" y="0"/>
                </a:cubicBezTo>
                <a:cubicBezTo>
                  <a:pt x="817864" y="149973"/>
                  <a:pt x="904524" y="223562"/>
                  <a:pt x="1014849" y="223562"/>
                </a:cubicBezTo>
                <a:cubicBezTo>
                  <a:pt x="1077524" y="223562"/>
                  <a:pt x="1144855" y="199195"/>
                  <a:pt x="1218223" y="149640"/>
                </a:cubicBezTo>
                <a:cubicBezTo>
                  <a:pt x="1200435" y="192013"/>
                  <a:pt x="1200371" y="227076"/>
                  <a:pt x="1217774" y="255393"/>
                </a:cubicBezTo>
                <a:cubicBezTo>
                  <a:pt x="1247602" y="303871"/>
                  <a:pt x="1323314" y="327443"/>
                  <a:pt x="1449275" y="327443"/>
                </a:cubicBezTo>
                <a:cubicBezTo>
                  <a:pt x="1526399" y="327443"/>
                  <a:pt x="1624137" y="318260"/>
                  <a:pt x="1741878" y="300023"/>
                </a:cubicBezTo>
                <a:cubicBezTo>
                  <a:pt x="1722999" y="306923"/>
                  <a:pt x="1705275" y="313694"/>
                  <a:pt x="1688707" y="320363"/>
                </a:cubicBezTo>
                <a:cubicBezTo>
                  <a:pt x="1548714" y="376638"/>
                  <a:pt x="1486360" y="425604"/>
                  <a:pt x="1492461" y="474492"/>
                </a:cubicBezTo>
                <a:cubicBezTo>
                  <a:pt x="1497630" y="515967"/>
                  <a:pt x="1552278" y="548952"/>
                  <a:pt x="1659456" y="575294"/>
                </a:cubicBezTo>
                <a:cubicBezTo>
                  <a:pt x="1672653" y="578552"/>
                  <a:pt x="1686748" y="581707"/>
                  <a:pt x="1701711" y="584785"/>
                </a:cubicBezTo>
                <a:cubicBezTo>
                  <a:pt x="1550352" y="596071"/>
                  <a:pt x="1464302" y="630441"/>
                  <a:pt x="1439803" y="688897"/>
                </a:cubicBezTo>
                <a:cubicBezTo>
                  <a:pt x="1415946" y="745813"/>
                  <a:pt x="1453577" y="819196"/>
                  <a:pt x="1554847" y="913228"/>
                </a:cubicBezTo>
                <a:cubicBezTo>
                  <a:pt x="1571704" y="928874"/>
                  <a:pt x="1590455" y="945187"/>
                  <a:pt x="1611037" y="962116"/>
                </a:cubicBezTo>
                <a:cubicBezTo>
                  <a:pt x="1442660" y="879422"/>
                  <a:pt x="1322029" y="838741"/>
                  <a:pt x="1246125" y="838741"/>
                </a:cubicBezTo>
                <a:cubicBezTo>
                  <a:pt x="1193885" y="838741"/>
                  <a:pt x="1168038" y="857799"/>
                  <a:pt x="1155580" y="873779"/>
                </a:cubicBezTo>
                <a:cubicBezTo>
                  <a:pt x="1136090" y="898710"/>
                  <a:pt x="1132911" y="935620"/>
                  <a:pt x="1146525" y="986175"/>
                </a:cubicBezTo>
                <a:cubicBezTo>
                  <a:pt x="1129187" y="968964"/>
                  <a:pt x="1111720" y="953498"/>
                  <a:pt x="1094221" y="939826"/>
                </a:cubicBezTo>
                <a:cubicBezTo>
                  <a:pt x="1023133" y="884269"/>
                  <a:pt x="948577" y="856106"/>
                  <a:pt x="872705" y="856106"/>
                </a:cubicBezTo>
                <a:cubicBezTo>
                  <a:pt x="785467" y="856106"/>
                  <a:pt x="696238" y="893478"/>
                  <a:pt x="607458" y="967143"/>
                </a:cubicBezTo>
                <a:cubicBezTo>
                  <a:pt x="580712" y="989330"/>
                  <a:pt x="553709" y="1015082"/>
                  <a:pt x="526513" y="1044297"/>
                </a:cubicBezTo>
                <a:close/>
              </a:path>
            </a:pathLst>
          </a:custGeom>
          <a:solidFill>
            <a:srgbClr val="FDE891"/>
          </a:solidFill>
          <a:ln w="3202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 sz="7199">
              <a:solidFill>
                <a:schemeClr val="accent3"/>
              </a:solidFill>
            </a:endParaRPr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B4E60A7B-C739-D6FD-979D-0BE6E59F81B0}"/>
              </a:ext>
            </a:extLst>
          </p:cNvPr>
          <p:cNvSpPr/>
          <p:nvPr/>
        </p:nvSpPr>
        <p:spPr>
          <a:xfrm>
            <a:off x="10915889" y="588756"/>
            <a:ext cx="5676314" cy="3219501"/>
          </a:xfrm>
          <a:custGeom>
            <a:avLst/>
            <a:gdLst>
              <a:gd name="connsiteX0" fmla="*/ 526481 w 1741878"/>
              <a:gd name="connsiteY0" fmla="*/ 1044297 h 1044297"/>
              <a:gd name="connsiteX1" fmla="*/ 526962 w 1741878"/>
              <a:gd name="connsiteY1" fmla="*/ 788750 h 1044297"/>
              <a:gd name="connsiteX2" fmla="*/ 322336 w 1741878"/>
              <a:gd name="connsiteY2" fmla="*/ 715623 h 1044297"/>
              <a:gd name="connsiteX3" fmla="*/ 207227 w 1741878"/>
              <a:gd name="connsiteY3" fmla="*/ 724703 h 1044297"/>
              <a:gd name="connsiteX4" fmla="*/ 308690 w 1741878"/>
              <a:gd name="connsiteY4" fmla="*/ 615564 h 1044297"/>
              <a:gd name="connsiteX5" fmla="*/ 0 w 1741878"/>
              <a:gd name="connsiteY5" fmla="*/ 519225 h 1044297"/>
              <a:gd name="connsiteX6" fmla="*/ 107691 w 1741878"/>
              <a:gd name="connsiteY6" fmla="*/ 504809 h 1044297"/>
              <a:gd name="connsiteX7" fmla="*/ 380356 w 1741878"/>
              <a:gd name="connsiteY7" fmla="*/ 381666 h 1044297"/>
              <a:gd name="connsiteX8" fmla="*/ 322914 w 1741878"/>
              <a:gd name="connsiteY8" fmla="*/ 256906 h 1044297"/>
              <a:gd name="connsiteX9" fmla="*/ 318932 w 1741878"/>
              <a:gd name="connsiteY9" fmla="*/ 253444 h 1044297"/>
              <a:gd name="connsiteX10" fmla="*/ 491194 w 1741878"/>
              <a:gd name="connsiteY10" fmla="*/ 281042 h 1044297"/>
              <a:gd name="connsiteX11" fmla="*/ 670583 w 1741878"/>
              <a:gd name="connsiteY11" fmla="*/ 219381 h 1044297"/>
              <a:gd name="connsiteX12" fmla="*/ 752909 w 1741878"/>
              <a:gd name="connsiteY12" fmla="*/ 0 h 1044297"/>
              <a:gd name="connsiteX13" fmla="*/ 1014849 w 1741878"/>
              <a:gd name="connsiteY13" fmla="*/ 223562 h 1044297"/>
              <a:gd name="connsiteX14" fmla="*/ 1218223 w 1741878"/>
              <a:gd name="connsiteY14" fmla="*/ 149640 h 1044297"/>
              <a:gd name="connsiteX15" fmla="*/ 1217774 w 1741878"/>
              <a:gd name="connsiteY15" fmla="*/ 255393 h 1044297"/>
              <a:gd name="connsiteX16" fmla="*/ 1449275 w 1741878"/>
              <a:gd name="connsiteY16" fmla="*/ 327443 h 1044297"/>
              <a:gd name="connsiteX17" fmla="*/ 1741878 w 1741878"/>
              <a:gd name="connsiteY17" fmla="*/ 300023 h 1044297"/>
              <a:gd name="connsiteX18" fmla="*/ 1688707 w 1741878"/>
              <a:gd name="connsiteY18" fmla="*/ 320363 h 1044297"/>
              <a:gd name="connsiteX19" fmla="*/ 1492461 w 1741878"/>
              <a:gd name="connsiteY19" fmla="*/ 474492 h 1044297"/>
              <a:gd name="connsiteX20" fmla="*/ 1659456 w 1741878"/>
              <a:gd name="connsiteY20" fmla="*/ 575294 h 1044297"/>
              <a:gd name="connsiteX21" fmla="*/ 1701711 w 1741878"/>
              <a:gd name="connsiteY21" fmla="*/ 584785 h 1044297"/>
              <a:gd name="connsiteX22" fmla="*/ 1439803 w 1741878"/>
              <a:gd name="connsiteY22" fmla="*/ 688897 h 1044297"/>
              <a:gd name="connsiteX23" fmla="*/ 1554847 w 1741878"/>
              <a:gd name="connsiteY23" fmla="*/ 913228 h 1044297"/>
              <a:gd name="connsiteX24" fmla="*/ 1611037 w 1741878"/>
              <a:gd name="connsiteY24" fmla="*/ 962116 h 1044297"/>
              <a:gd name="connsiteX25" fmla="*/ 1246125 w 1741878"/>
              <a:gd name="connsiteY25" fmla="*/ 838741 h 1044297"/>
              <a:gd name="connsiteX26" fmla="*/ 1155580 w 1741878"/>
              <a:gd name="connsiteY26" fmla="*/ 873779 h 1044297"/>
              <a:gd name="connsiteX27" fmla="*/ 1146525 w 1741878"/>
              <a:gd name="connsiteY27" fmla="*/ 986175 h 1044297"/>
              <a:gd name="connsiteX28" fmla="*/ 1094221 w 1741878"/>
              <a:gd name="connsiteY28" fmla="*/ 939826 h 1044297"/>
              <a:gd name="connsiteX29" fmla="*/ 872705 w 1741878"/>
              <a:gd name="connsiteY29" fmla="*/ 856106 h 1044297"/>
              <a:gd name="connsiteX30" fmla="*/ 607458 w 1741878"/>
              <a:gd name="connsiteY30" fmla="*/ 967143 h 1044297"/>
              <a:gd name="connsiteX31" fmla="*/ 526513 w 1741878"/>
              <a:gd name="connsiteY31" fmla="*/ 1044297 h 104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41878" h="1044297">
                <a:moveTo>
                  <a:pt x="526481" y="1044297"/>
                </a:moveTo>
                <a:cubicBezTo>
                  <a:pt x="569699" y="928515"/>
                  <a:pt x="569634" y="844076"/>
                  <a:pt x="526962" y="788750"/>
                </a:cubicBezTo>
                <a:cubicBezTo>
                  <a:pt x="489524" y="740221"/>
                  <a:pt x="420684" y="715623"/>
                  <a:pt x="322336" y="715623"/>
                </a:cubicBezTo>
                <a:cubicBezTo>
                  <a:pt x="288076" y="715623"/>
                  <a:pt x="249642" y="718650"/>
                  <a:pt x="207227" y="724703"/>
                </a:cubicBezTo>
                <a:cubicBezTo>
                  <a:pt x="303392" y="674841"/>
                  <a:pt x="314822" y="641163"/>
                  <a:pt x="308690" y="615564"/>
                </a:cubicBezTo>
                <a:cubicBezTo>
                  <a:pt x="300085" y="579758"/>
                  <a:pt x="249739" y="540334"/>
                  <a:pt x="0" y="519225"/>
                </a:cubicBezTo>
                <a:cubicBezTo>
                  <a:pt x="39076" y="514941"/>
                  <a:pt x="75005" y="510145"/>
                  <a:pt x="107691" y="504809"/>
                </a:cubicBezTo>
                <a:cubicBezTo>
                  <a:pt x="271669" y="478134"/>
                  <a:pt x="360834" y="437864"/>
                  <a:pt x="380356" y="381666"/>
                </a:cubicBezTo>
                <a:cubicBezTo>
                  <a:pt x="393392" y="344115"/>
                  <a:pt x="374062" y="302126"/>
                  <a:pt x="322914" y="256906"/>
                </a:cubicBezTo>
                <a:cubicBezTo>
                  <a:pt x="321597" y="255752"/>
                  <a:pt x="320281" y="254598"/>
                  <a:pt x="318932" y="253444"/>
                </a:cubicBezTo>
                <a:cubicBezTo>
                  <a:pt x="383310" y="271937"/>
                  <a:pt x="440462" y="281042"/>
                  <a:pt x="491194" y="281042"/>
                </a:cubicBezTo>
                <a:cubicBezTo>
                  <a:pt x="566648" y="281042"/>
                  <a:pt x="626980" y="260292"/>
                  <a:pt x="670583" y="219381"/>
                </a:cubicBezTo>
                <a:cubicBezTo>
                  <a:pt x="720704" y="172314"/>
                  <a:pt x="748093" y="99777"/>
                  <a:pt x="752909" y="0"/>
                </a:cubicBezTo>
                <a:cubicBezTo>
                  <a:pt x="817864" y="149973"/>
                  <a:pt x="904524" y="223562"/>
                  <a:pt x="1014849" y="223562"/>
                </a:cubicBezTo>
                <a:cubicBezTo>
                  <a:pt x="1077524" y="223562"/>
                  <a:pt x="1144855" y="199195"/>
                  <a:pt x="1218223" y="149640"/>
                </a:cubicBezTo>
                <a:cubicBezTo>
                  <a:pt x="1200435" y="192013"/>
                  <a:pt x="1200371" y="227076"/>
                  <a:pt x="1217774" y="255393"/>
                </a:cubicBezTo>
                <a:cubicBezTo>
                  <a:pt x="1247602" y="303871"/>
                  <a:pt x="1323314" y="327443"/>
                  <a:pt x="1449275" y="327443"/>
                </a:cubicBezTo>
                <a:cubicBezTo>
                  <a:pt x="1526399" y="327443"/>
                  <a:pt x="1624137" y="318260"/>
                  <a:pt x="1741878" y="300023"/>
                </a:cubicBezTo>
                <a:cubicBezTo>
                  <a:pt x="1722999" y="306923"/>
                  <a:pt x="1705275" y="313694"/>
                  <a:pt x="1688707" y="320363"/>
                </a:cubicBezTo>
                <a:cubicBezTo>
                  <a:pt x="1548714" y="376638"/>
                  <a:pt x="1486360" y="425604"/>
                  <a:pt x="1492461" y="474492"/>
                </a:cubicBezTo>
                <a:cubicBezTo>
                  <a:pt x="1497630" y="515967"/>
                  <a:pt x="1552278" y="548952"/>
                  <a:pt x="1659456" y="575294"/>
                </a:cubicBezTo>
                <a:cubicBezTo>
                  <a:pt x="1672653" y="578552"/>
                  <a:pt x="1686748" y="581707"/>
                  <a:pt x="1701711" y="584785"/>
                </a:cubicBezTo>
                <a:cubicBezTo>
                  <a:pt x="1550352" y="596071"/>
                  <a:pt x="1464302" y="630441"/>
                  <a:pt x="1439803" y="688897"/>
                </a:cubicBezTo>
                <a:cubicBezTo>
                  <a:pt x="1415946" y="745813"/>
                  <a:pt x="1453577" y="819196"/>
                  <a:pt x="1554847" y="913228"/>
                </a:cubicBezTo>
                <a:cubicBezTo>
                  <a:pt x="1571704" y="928874"/>
                  <a:pt x="1590455" y="945187"/>
                  <a:pt x="1611037" y="962116"/>
                </a:cubicBezTo>
                <a:cubicBezTo>
                  <a:pt x="1442660" y="879422"/>
                  <a:pt x="1322029" y="838741"/>
                  <a:pt x="1246125" y="838741"/>
                </a:cubicBezTo>
                <a:cubicBezTo>
                  <a:pt x="1193885" y="838741"/>
                  <a:pt x="1168038" y="857799"/>
                  <a:pt x="1155580" y="873779"/>
                </a:cubicBezTo>
                <a:cubicBezTo>
                  <a:pt x="1136090" y="898710"/>
                  <a:pt x="1132911" y="935620"/>
                  <a:pt x="1146525" y="986175"/>
                </a:cubicBezTo>
                <a:cubicBezTo>
                  <a:pt x="1129187" y="968964"/>
                  <a:pt x="1111720" y="953498"/>
                  <a:pt x="1094221" y="939826"/>
                </a:cubicBezTo>
                <a:cubicBezTo>
                  <a:pt x="1023133" y="884269"/>
                  <a:pt x="948577" y="856106"/>
                  <a:pt x="872705" y="856106"/>
                </a:cubicBezTo>
                <a:cubicBezTo>
                  <a:pt x="785467" y="856106"/>
                  <a:pt x="696238" y="893478"/>
                  <a:pt x="607458" y="967143"/>
                </a:cubicBezTo>
                <a:cubicBezTo>
                  <a:pt x="580712" y="989330"/>
                  <a:pt x="553709" y="1015082"/>
                  <a:pt x="526513" y="1044297"/>
                </a:cubicBezTo>
                <a:close/>
              </a:path>
            </a:pathLst>
          </a:custGeom>
          <a:solidFill>
            <a:srgbClr val="FDE891"/>
          </a:solidFill>
          <a:ln w="3202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 sz="7199">
              <a:solidFill>
                <a:schemeClr val="accent3"/>
              </a:solidFill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0660691B-875C-777A-6509-A901DF851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702" y="3500226"/>
            <a:ext cx="3608752" cy="3608195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357DBA4C-B433-79B8-B649-C246EDB39739}"/>
              </a:ext>
            </a:extLst>
          </p:cNvPr>
          <p:cNvGrpSpPr/>
          <p:nvPr/>
        </p:nvGrpSpPr>
        <p:grpSpPr>
          <a:xfrm>
            <a:off x="4596860" y="7001921"/>
            <a:ext cx="11549298" cy="2457785"/>
            <a:chOff x="1682757" y="3532321"/>
            <a:chExt cx="5774649" cy="1229082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8988DE12-6557-3384-60A7-01E028030DF9}"/>
                </a:ext>
              </a:extLst>
            </p:cNvPr>
            <p:cNvSpPr/>
            <p:nvPr/>
          </p:nvSpPr>
          <p:spPr>
            <a:xfrm>
              <a:off x="1682757" y="4647009"/>
              <a:ext cx="4824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7199"/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4AB21A0D-AAD7-9E74-5584-44C9C097E57B}"/>
                </a:ext>
              </a:extLst>
            </p:cNvPr>
            <p:cNvGrpSpPr/>
            <p:nvPr/>
          </p:nvGrpSpPr>
          <p:grpSpPr>
            <a:xfrm>
              <a:off x="1686595" y="3532321"/>
              <a:ext cx="5770811" cy="1229082"/>
              <a:chOff x="468313" y="3532321"/>
              <a:chExt cx="5770811" cy="1229082"/>
            </a:xfrm>
          </p:grpSpPr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ED78E6D5-DC6C-2183-966F-8FAA9A28C6E1}"/>
                  </a:ext>
                </a:extLst>
              </p:cNvPr>
              <p:cNvSpPr txBox="1"/>
              <p:nvPr/>
            </p:nvSpPr>
            <p:spPr>
              <a:xfrm>
                <a:off x="468313" y="3554123"/>
                <a:ext cx="5770811" cy="12072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1">
                <a:spAutoFit/>
              </a:bodyPr>
              <a:lstStyle/>
              <a:p>
                <a:pPr>
                  <a:lnSpc>
                    <a:spcPct val="140000"/>
                  </a:lnSpc>
                  <a:spcAft>
                    <a:spcPts val="1200"/>
                  </a:spcAft>
                </a:pPr>
                <a:r>
                  <a:rPr kumimoji="1" lang="ja-JP" altLang="en-US" sz="3600" dirty="0">
                    <a:latin typeface="+mn-ea"/>
                  </a:rPr>
                  <a:t>例えば選挙において「実はその情報は間違っていた」と</a:t>
                </a:r>
                <a:br>
                  <a:rPr kumimoji="1" lang="ja-JP" altLang="en-US" sz="3600" dirty="0">
                    <a:latin typeface="+mn-ea"/>
                  </a:rPr>
                </a:br>
                <a:r>
                  <a:rPr kumimoji="1" lang="ja-JP" altLang="en-US" sz="3600" dirty="0">
                    <a:latin typeface="+mn-ea"/>
                  </a:rPr>
                  <a:t>判明したときには、投票も開票も終わっているかも</a:t>
                </a:r>
                <a:r>
                  <a:rPr kumimoji="1" lang="en-US" altLang="ja-JP" sz="3600" dirty="0">
                    <a:latin typeface="+mn-ea"/>
                  </a:rPr>
                  <a:t>…</a:t>
                </a:r>
                <a:br>
                  <a:rPr kumimoji="1" lang="ja-JP" altLang="en-US" sz="4000" dirty="0">
                    <a:latin typeface="+mn-ea"/>
                  </a:rPr>
                </a:br>
                <a:r>
                  <a:rPr kumimoji="1" lang="ja-JP" altLang="en-US" sz="4400" dirty="0">
                    <a:latin typeface="+mj-ea"/>
                    <a:ea typeface="+mj-ea"/>
                  </a:rPr>
                  <a:t>民主主義の根幹を揺るがす深刻な問題 </a:t>
                </a:r>
                <a:r>
                  <a:rPr kumimoji="1" lang="ja-JP" altLang="en-US" sz="3600" dirty="0">
                    <a:latin typeface="+mn-ea"/>
                  </a:rPr>
                  <a:t>に。</a:t>
                </a:r>
                <a:endParaRPr kumimoji="1" lang="ja-JP" altLang="en-US" sz="4000" dirty="0">
                  <a:latin typeface="+mn-ea"/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E0638FBD-D5D9-7962-64E4-06E3B9D83C11}"/>
                  </a:ext>
                </a:extLst>
              </p:cNvPr>
              <p:cNvSpPr txBox="1"/>
              <p:nvPr/>
            </p:nvSpPr>
            <p:spPr>
              <a:xfrm>
                <a:off x="4447629" y="3532321"/>
                <a:ext cx="307777" cy="1231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r>
                  <a:rPr kumimoji="1" lang="ja-JP" altLang="en-US" sz="1600" dirty="0"/>
                  <a:t>まちが</a:t>
                </a: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D42627F2-9371-7BA5-BDF1-2402AA2836E2}"/>
                  </a:ext>
                </a:extLst>
              </p:cNvPr>
              <p:cNvSpPr txBox="1"/>
              <p:nvPr/>
            </p:nvSpPr>
            <p:spPr>
              <a:xfrm>
                <a:off x="2815317" y="4336960"/>
                <a:ext cx="102592" cy="1231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r>
                  <a:rPr kumimoji="1" lang="ja-JP" altLang="en-US" sz="1600" dirty="0"/>
                  <a:t>ゆ</a:t>
                </a:r>
              </a:p>
            </p:txBody>
          </p:sp>
        </p:grpSp>
      </p:grpSp>
      <p:pic>
        <p:nvPicPr>
          <p:cNvPr id="48" name="図 47">
            <a:extLst>
              <a:ext uri="{FF2B5EF4-FFF2-40B4-BE49-F238E27FC236}">
                <a16:creationId xmlns:a16="http://schemas.microsoft.com/office/drawing/2014/main" id="{0985EE4D-2B2D-BB52-A20E-07BC468E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43" y="1134886"/>
            <a:ext cx="2788658" cy="2788228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8D1D4956-A30B-A735-37FC-7E5ACB626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656" y="3177580"/>
            <a:ext cx="3701360" cy="3700789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11DD494F-C5AF-7399-FCDB-E64EFA25B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3970" y="905895"/>
            <a:ext cx="4260796" cy="2645578"/>
          </a:xfrm>
          <a:prstGeom prst="rect">
            <a:avLst/>
          </a:prstGeom>
        </p:spPr>
      </p:pic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7607B867-330B-A2EA-25CF-10E9A39277BA}"/>
              </a:ext>
            </a:extLst>
          </p:cNvPr>
          <p:cNvSpPr/>
          <p:nvPr/>
        </p:nvSpPr>
        <p:spPr>
          <a:xfrm>
            <a:off x="1575843" y="7543345"/>
            <a:ext cx="2460446" cy="1571012"/>
          </a:xfrm>
          <a:prstGeom prst="roundRect">
            <a:avLst>
              <a:gd name="adj" fmla="val 1284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kumimoji="1" lang="ja-JP" altLang="en-US" sz="3999" dirty="0">
                <a:latin typeface="+mj-ea"/>
                <a:ea typeface="+mj-ea"/>
              </a:rPr>
              <a:t>選</a:t>
            </a:r>
            <a:r>
              <a:rPr kumimoji="1" lang="ja-JP" altLang="en-US" sz="3999" spc="600" dirty="0">
                <a:latin typeface="+mj-ea"/>
                <a:ea typeface="+mj-ea"/>
              </a:rPr>
              <a:t>挙</a:t>
            </a:r>
            <a:r>
              <a:rPr kumimoji="1" lang="ja-JP" altLang="en-US" sz="2800" dirty="0">
                <a:latin typeface="+mj-ea"/>
                <a:ea typeface="+mj-ea"/>
              </a:rPr>
              <a:t>に</a:t>
            </a:r>
            <a:br>
              <a:rPr kumimoji="1" lang="en-US" altLang="ja-JP" sz="2800" dirty="0">
                <a:latin typeface="+mj-ea"/>
                <a:ea typeface="+mj-ea"/>
              </a:rPr>
            </a:br>
            <a:r>
              <a:rPr kumimoji="1" lang="ja-JP" altLang="en-US" sz="2800" dirty="0">
                <a:latin typeface="+mj-ea"/>
                <a:ea typeface="+mj-ea"/>
              </a:rPr>
              <a:t>関する情報</a:t>
            </a:r>
            <a:endParaRPr kumimoji="1" lang="ja-JP" altLang="en-US" sz="3200" dirty="0">
              <a:latin typeface="+mj-ea"/>
              <a:ea typeface="+mj-ea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64D0E3EF-0C6E-6460-6B3B-3C42777A4634}"/>
              </a:ext>
            </a:extLst>
          </p:cNvPr>
          <p:cNvGrpSpPr/>
          <p:nvPr/>
        </p:nvGrpSpPr>
        <p:grpSpPr>
          <a:xfrm>
            <a:off x="1131328" y="1474076"/>
            <a:ext cx="7786640" cy="4990256"/>
            <a:chOff x="565664" y="737150"/>
            <a:chExt cx="3893320" cy="2495513"/>
          </a:xfrm>
        </p:grpSpPr>
        <p:sp>
          <p:nvSpPr>
            <p:cNvPr id="55" name="フリーフォーム: 図形 54">
              <a:extLst>
                <a:ext uri="{FF2B5EF4-FFF2-40B4-BE49-F238E27FC236}">
                  <a16:creationId xmlns:a16="http://schemas.microsoft.com/office/drawing/2014/main" id="{115AA8C4-E688-2CB4-2C72-3D3D2065B354}"/>
                </a:ext>
              </a:extLst>
            </p:cNvPr>
            <p:cNvSpPr/>
            <p:nvPr/>
          </p:nvSpPr>
          <p:spPr>
            <a:xfrm>
              <a:off x="565664" y="737150"/>
              <a:ext cx="3341079" cy="2495513"/>
            </a:xfrm>
            <a:custGeom>
              <a:avLst/>
              <a:gdLst>
                <a:gd name="connsiteX0" fmla="*/ 5729375 w 5729464"/>
                <a:gd name="connsiteY0" fmla="*/ 2218933 h 4279441"/>
                <a:gd name="connsiteX1" fmla="*/ 5519872 w 5729464"/>
                <a:gd name="connsiteY1" fmla="*/ 2799349 h 4279441"/>
                <a:gd name="connsiteX2" fmla="*/ 5477936 w 5729464"/>
                <a:gd name="connsiteY2" fmla="*/ 3210201 h 4279441"/>
                <a:gd name="connsiteX3" fmla="*/ 5290344 w 5729464"/>
                <a:gd name="connsiteY3" fmla="*/ 3372944 h 4279441"/>
                <a:gd name="connsiteX4" fmla="*/ 4981793 w 5729464"/>
                <a:gd name="connsiteY4" fmla="*/ 3507590 h 4279441"/>
                <a:gd name="connsiteX5" fmla="*/ 4716705 w 5729464"/>
                <a:gd name="connsiteY5" fmla="*/ 3725000 h 4279441"/>
                <a:gd name="connsiteX6" fmla="*/ 4435722 w 5729464"/>
                <a:gd name="connsiteY6" fmla="*/ 4054794 h 4279441"/>
                <a:gd name="connsiteX7" fmla="*/ 3886148 w 5729464"/>
                <a:gd name="connsiteY7" fmla="*/ 4007488 h 4279441"/>
                <a:gd name="connsiteX8" fmla="*/ 3433289 w 5729464"/>
                <a:gd name="connsiteY8" fmla="*/ 4099138 h 4279441"/>
                <a:gd name="connsiteX9" fmla="*/ 2990218 w 5729464"/>
                <a:gd name="connsiteY9" fmla="*/ 4279385 h 4279441"/>
                <a:gd name="connsiteX10" fmla="*/ 2531881 w 5729464"/>
                <a:gd name="connsiteY10" fmla="*/ 4132799 h 4279441"/>
                <a:gd name="connsiteX11" fmla="*/ 2006643 w 5729464"/>
                <a:gd name="connsiteY11" fmla="*/ 4062963 h 4279441"/>
                <a:gd name="connsiteX12" fmla="*/ 1469821 w 5729464"/>
                <a:gd name="connsiteY12" fmla="*/ 4027865 h 4279441"/>
                <a:gd name="connsiteX13" fmla="*/ 1127595 w 5729464"/>
                <a:gd name="connsiteY13" fmla="*/ 3855966 h 4279441"/>
                <a:gd name="connsiteX14" fmla="*/ 848139 w 5729464"/>
                <a:gd name="connsiteY14" fmla="*/ 3562436 h 4279441"/>
                <a:gd name="connsiteX15" fmla="*/ 478703 w 5729464"/>
                <a:gd name="connsiteY15" fmla="*/ 3388024 h 4279441"/>
                <a:gd name="connsiteX16" fmla="*/ 290393 w 5729464"/>
                <a:gd name="connsiteY16" fmla="*/ 3076093 h 4279441"/>
                <a:gd name="connsiteX17" fmla="*/ 236783 w 5729464"/>
                <a:gd name="connsiteY17" fmla="*/ 2759853 h 4279441"/>
                <a:gd name="connsiteX18" fmla="*/ 184520 w 5729464"/>
                <a:gd name="connsiteY18" fmla="*/ 2503396 h 4279441"/>
                <a:gd name="connsiteX19" fmla="*/ 700 w 5729464"/>
                <a:gd name="connsiteY19" fmla="*/ 2177282 h 4279441"/>
                <a:gd name="connsiteX20" fmla="*/ 162609 w 5729464"/>
                <a:gd name="connsiteY20" fmla="*/ 1869300 h 4279441"/>
                <a:gd name="connsiteX21" fmla="*/ 252318 w 5729464"/>
                <a:gd name="connsiteY21" fmla="*/ 1584478 h 4279441"/>
                <a:gd name="connsiteX22" fmla="*/ 353074 w 5729464"/>
                <a:gd name="connsiteY22" fmla="*/ 1102443 h 4279441"/>
                <a:gd name="connsiteX23" fmla="*/ 867176 w 5729464"/>
                <a:gd name="connsiteY23" fmla="*/ 693027 h 4279441"/>
                <a:gd name="connsiteX24" fmla="*/ 1690818 w 5729464"/>
                <a:gd name="connsiteY24" fmla="*/ 146093 h 4279441"/>
                <a:gd name="connsiteX25" fmla="*/ 2443518 w 5729464"/>
                <a:gd name="connsiteY25" fmla="*/ 213865 h 4279441"/>
                <a:gd name="connsiteX26" fmla="*/ 2764282 w 5729464"/>
                <a:gd name="connsiteY26" fmla="*/ 10459 h 4279441"/>
                <a:gd name="connsiteX27" fmla="*/ 3252702 w 5729464"/>
                <a:gd name="connsiteY27" fmla="*/ 107405 h 4279441"/>
                <a:gd name="connsiteX28" fmla="*/ 3724599 w 5729464"/>
                <a:gd name="connsiteY28" fmla="*/ 253900 h 4279441"/>
                <a:gd name="connsiteX29" fmla="*/ 4293300 w 5729464"/>
                <a:gd name="connsiteY29" fmla="*/ 213057 h 4279441"/>
                <a:gd name="connsiteX30" fmla="*/ 4981703 w 5729464"/>
                <a:gd name="connsiteY30" fmla="*/ 777855 h 4279441"/>
                <a:gd name="connsiteX31" fmla="*/ 5416333 w 5729464"/>
                <a:gd name="connsiteY31" fmla="*/ 1052085 h 4279441"/>
                <a:gd name="connsiteX32" fmla="*/ 5607965 w 5729464"/>
                <a:gd name="connsiteY32" fmla="*/ 1859336 h 4279441"/>
                <a:gd name="connsiteX33" fmla="*/ 5729465 w 5729464"/>
                <a:gd name="connsiteY33" fmla="*/ 2219112 h 427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29464" h="4279441">
                  <a:moveTo>
                    <a:pt x="5729375" y="2218933"/>
                  </a:moveTo>
                  <a:cubicBezTo>
                    <a:pt x="5730631" y="2435444"/>
                    <a:pt x="5546093" y="2584992"/>
                    <a:pt x="5519872" y="2799349"/>
                  </a:cubicBezTo>
                  <a:cubicBezTo>
                    <a:pt x="5502361" y="2941985"/>
                    <a:pt x="5559025" y="3076272"/>
                    <a:pt x="5477936" y="3210201"/>
                  </a:cubicBezTo>
                  <a:cubicBezTo>
                    <a:pt x="5434473" y="3281923"/>
                    <a:pt x="5365327" y="3335243"/>
                    <a:pt x="5290344" y="3372944"/>
                  </a:cubicBezTo>
                  <a:cubicBezTo>
                    <a:pt x="5187434" y="3424558"/>
                    <a:pt x="5081291" y="3449423"/>
                    <a:pt x="4981793" y="3507590"/>
                  </a:cubicBezTo>
                  <a:cubicBezTo>
                    <a:pt x="4882744" y="3565488"/>
                    <a:pt x="4789892" y="3635953"/>
                    <a:pt x="4716705" y="3725000"/>
                  </a:cubicBezTo>
                  <a:cubicBezTo>
                    <a:pt x="4620440" y="3841963"/>
                    <a:pt x="4587393" y="3991061"/>
                    <a:pt x="4435722" y="4054794"/>
                  </a:cubicBezTo>
                  <a:cubicBezTo>
                    <a:pt x="4260523" y="4128401"/>
                    <a:pt x="4063682" y="4022299"/>
                    <a:pt x="3886148" y="4007488"/>
                  </a:cubicBezTo>
                  <a:cubicBezTo>
                    <a:pt x="3728011" y="3994293"/>
                    <a:pt x="3575172" y="4030109"/>
                    <a:pt x="3433289" y="4099138"/>
                  </a:cubicBezTo>
                  <a:cubicBezTo>
                    <a:pt x="3281169" y="4173193"/>
                    <a:pt x="3170984" y="4276422"/>
                    <a:pt x="2990218" y="4279385"/>
                  </a:cubicBezTo>
                  <a:cubicBezTo>
                    <a:pt x="2816456" y="4282167"/>
                    <a:pt x="2689659" y="4182708"/>
                    <a:pt x="2531881" y="4132799"/>
                  </a:cubicBezTo>
                  <a:cubicBezTo>
                    <a:pt x="2361890" y="4079031"/>
                    <a:pt x="2184177" y="4062783"/>
                    <a:pt x="2006643" y="4062963"/>
                  </a:cubicBezTo>
                  <a:cubicBezTo>
                    <a:pt x="1826864" y="4063142"/>
                    <a:pt x="1644930" y="4068528"/>
                    <a:pt x="1469821" y="4027865"/>
                  </a:cubicBezTo>
                  <a:cubicBezTo>
                    <a:pt x="1345000" y="3998871"/>
                    <a:pt x="1222244" y="3943756"/>
                    <a:pt x="1127595" y="3855966"/>
                  </a:cubicBezTo>
                  <a:cubicBezTo>
                    <a:pt x="1028905" y="3764316"/>
                    <a:pt x="959490" y="3641698"/>
                    <a:pt x="848139" y="3562436"/>
                  </a:cubicBezTo>
                  <a:cubicBezTo>
                    <a:pt x="737326" y="3483623"/>
                    <a:pt x="588887" y="3482097"/>
                    <a:pt x="478703" y="3388024"/>
                  </a:cubicBezTo>
                  <a:cubicBezTo>
                    <a:pt x="385042" y="3308044"/>
                    <a:pt x="325236" y="3194223"/>
                    <a:pt x="290393" y="3076093"/>
                  </a:cubicBezTo>
                  <a:cubicBezTo>
                    <a:pt x="259772" y="2972325"/>
                    <a:pt x="250971" y="2866493"/>
                    <a:pt x="236783" y="2759853"/>
                  </a:cubicBezTo>
                  <a:cubicBezTo>
                    <a:pt x="225558" y="2675205"/>
                    <a:pt x="236604" y="2576374"/>
                    <a:pt x="184520" y="2503396"/>
                  </a:cubicBezTo>
                  <a:cubicBezTo>
                    <a:pt x="105945" y="2393345"/>
                    <a:pt x="-10076" y="2329612"/>
                    <a:pt x="700" y="2177282"/>
                  </a:cubicBezTo>
                  <a:cubicBezTo>
                    <a:pt x="9141" y="2058164"/>
                    <a:pt x="106574" y="1968759"/>
                    <a:pt x="162609" y="1869300"/>
                  </a:cubicBezTo>
                  <a:cubicBezTo>
                    <a:pt x="212537" y="1780703"/>
                    <a:pt x="239746" y="1685014"/>
                    <a:pt x="252318" y="1584478"/>
                  </a:cubicBezTo>
                  <a:cubicBezTo>
                    <a:pt x="272254" y="1423979"/>
                    <a:pt x="286173" y="1251631"/>
                    <a:pt x="353074" y="1102443"/>
                  </a:cubicBezTo>
                  <a:cubicBezTo>
                    <a:pt x="436138" y="917079"/>
                    <a:pt x="709488" y="816723"/>
                    <a:pt x="867176" y="693027"/>
                  </a:cubicBezTo>
                  <a:cubicBezTo>
                    <a:pt x="1117268" y="496802"/>
                    <a:pt x="1336020" y="137117"/>
                    <a:pt x="1690818" y="146093"/>
                  </a:cubicBezTo>
                  <a:cubicBezTo>
                    <a:pt x="1897806" y="151299"/>
                    <a:pt x="2240212" y="291781"/>
                    <a:pt x="2443518" y="213865"/>
                  </a:cubicBezTo>
                  <a:cubicBezTo>
                    <a:pt x="2593663" y="156326"/>
                    <a:pt x="2579923" y="46544"/>
                    <a:pt x="2764282" y="10459"/>
                  </a:cubicBezTo>
                  <a:cubicBezTo>
                    <a:pt x="2943612" y="-24639"/>
                    <a:pt x="3100851" y="33887"/>
                    <a:pt x="3252702" y="107405"/>
                  </a:cubicBezTo>
                  <a:cubicBezTo>
                    <a:pt x="3430505" y="193399"/>
                    <a:pt x="3524885" y="251028"/>
                    <a:pt x="3724599" y="253900"/>
                  </a:cubicBezTo>
                  <a:cubicBezTo>
                    <a:pt x="3895757" y="256324"/>
                    <a:pt x="4129595" y="187115"/>
                    <a:pt x="4293300" y="213057"/>
                  </a:cubicBezTo>
                  <a:cubicBezTo>
                    <a:pt x="4611460" y="263415"/>
                    <a:pt x="4727481" y="640426"/>
                    <a:pt x="4981703" y="777855"/>
                  </a:cubicBezTo>
                  <a:cubicBezTo>
                    <a:pt x="5139660" y="863221"/>
                    <a:pt x="5302108" y="899845"/>
                    <a:pt x="5416333" y="1052085"/>
                  </a:cubicBezTo>
                  <a:cubicBezTo>
                    <a:pt x="5576895" y="1266083"/>
                    <a:pt x="5503708" y="1633579"/>
                    <a:pt x="5607965" y="1859336"/>
                  </a:cubicBezTo>
                  <a:cubicBezTo>
                    <a:pt x="5677111" y="2009153"/>
                    <a:pt x="5728207" y="2009961"/>
                    <a:pt x="5729465" y="2219112"/>
                  </a:cubicBezTo>
                  <a:close/>
                </a:path>
              </a:pathLst>
            </a:custGeom>
            <a:solidFill>
              <a:schemeClr val="bg2"/>
            </a:solidFill>
            <a:ln w="89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7199"/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8F9D49AE-3D84-7A3C-9BEB-0D30E4CF378B}"/>
                </a:ext>
              </a:extLst>
            </p:cNvPr>
            <p:cNvGrpSpPr/>
            <p:nvPr/>
          </p:nvGrpSpPr>
          <p:grpSpPr>
            <a:xfrm>
              <a:off x="3300527" y="1013119"/>
              <a:ext cx="1046108" cy="310458"/>
              <a:chOff x="3107150" y="775640"/>
              <a:chExt cx="1309485" cy="388621"/>
            </a:xfrm>
            <a:solidFill>
              <a:schemeClr val="bg2"/>
            </a:solidFill>
          </p:grpSpPr>
          <p:sp>
            <p:nvSpPr>
              <p:cNvPr id="78" name="フリーフォーム: 図形 77">
                <a:extLst>
                  <a:ext uri="{FF2B5EF4-FFF2-40B4-BE49-F238E27FC236}">
                    <a16:creationId xmlns:a16="http://schemas.microsoft.com/office/drawing/2014/main" id="{AF150133-FCEC-F575-7380-1354C06CED79}"/>
                  </a:ext>
                </a:extLst>
              </p:cNvPr>
              <p:cNvSpPr/>
              <p:nvPr/>
            </p:nvSpPr>
            <p:spPr>
              <a:xfrm>
                <a:off x="3970744" y="819782"/>
                <a:ext cx="209969" cy="145034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9" name="フリーフォーム: 図形 78">
                <a:extLst>
                  <a:ext uri="{FF2B5EF4-FFF2-40B4-BE49-F238E27FC236}">
                    <a16:creationId xmlns:a16="http://schemas.microsoft.com/office/drawing/2014/main" id="{0DDECFBD-E6AF-95DC-0F83-8838242AA56E}"/>
                  </a:ext>
                </a:extLst>
              </p:cNvPr>
              <p:cNvSpPr/>
              <p:nvPr/>
            </p:nvSpPr>
            <p:spPr>
              <a:xfrm>
                <a:off x="4247451" y="895126"/>
                <a:ext cx="169184" cy="120775"/>
              </a:xfrm>
              <a:custGeom>
                <a:avLst/>
                <a:gdLst>
                  <a:gd name="connsiteX0" fmla="*/ 506602 w 506601"/>
                  <a:gd name="connsiteY0" fmla="*/ 172787 h 361644"/>
                  <a:gd name="connsiteX1" fmla="*/ 42 w 506601"/>
                  <a:gd name="connsiteY1" fmla="*/ 192087 h 361644"/>
                  <a:gd name="connsiteX2" fmla="*/ 506602 w 506601"/>
                  <a:gd name="connsiteY2" fmla="*/ 172787 h 36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601" h="361644">
                    <a:moveTo>
                      <a:pt x="506602" y="172787"/>
                    </a:moveTo>
                    <a:cubicBezTo>
                      <a:pt x="506602" y="406085"/>
                      <a:pt x="5250" y="435438"/>
                      <a:pt x="42" y="192087"/>
                    </a:cubicBezTo>
                    <a:cubicBezTo>
                      <a:pt x="-5346" y="-54407"/>
                      <a:pt x="506602" y="-66704"/>
                      <a:pt x="506602" y="172787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80" name="フリーフォーム: 図形 79">
                <a:extLst>
                  <a:ext uri="{FF2B5EF4-FFF2-40B4-BE49-F238E27FC236}">
                    <a16:creationId xmlns:a16="http://schemas.microsoft.com/office/drawing/2014/main" id="{99C11896-A044-A9CC-5E6D-26CDA3644E5F}"/>
                  </a:ext>
                </a:extLst>
              </p:cNvPr>
              <p:cNvSpPr/>
              <p:nvPr/>
            </p:nvSpPr>
            <p:spPr>
              <a:xfrm flipH="1" flipV="1">
                <a:off x="3603743" y="775640"/>
                <a:ext cx="283539" cy="207096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81" name="フリーフォーム: 図形 80">
                <a:extLst>
                  <a:ext uri="{FF2B5EF4-FFF2-40B4-BE49-F238E27FC236}">
                    <a16:creationId xmlns:a16="http://schemas.microsoft.com/office/drawing/2014/main" id="{A8B92B1B-BAAF-7022-EFE8-DE1853D4FB0B}"/>
                  </a:ext>
                </a:extLst>
              </p:cNvPr>
              <p:cNvSpPr/>
              <p:nvPr/>
            </p:nvSpPr>
            <p:spPr>
              <a:xfrm rot="10393883" flipH="1" flipV="1">
                <a:off x="3107150" y="836783"/>
                <a:ext cx="448356" cy="327478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</p:grpSp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A4552CBC-37C3-1BFA-9F85-D36406A2ECDA}"/>
                </a:ext>
              </a:extLst>
            </p:cNvPr>
            <p:cNvGrpSpPr/>
            <p:nvPr/>
          </p:nvGrpSpPr>
          <p:grpSpPr>
            <a:xfrm>
              <a:off x="3412876" y="2321680"/>
              <a:ext cx="1046108" cy="310458"/>
              <a:chOff x="3107150" y="775640"/>
              <a:chExt cx="1309485" cy="388621"/>
            </a:xfrm>
            <a:solidFill>
              <a:schemeClr val="bg2"/>
            </a:solidFill>
          </p:grpSpPr>
          <p:sp>
            <p:nvSpPr>
              <p:cNvPr id="74" name="フリーフォーム: 図形 73">
                <a:extLst>
                  <a:ext uri="{FF2B5EF4-FFF2-40B4-BE49-F238E27FC236}">
                    <a16:creationId xmlns:a16="http://schemas.microsoft.com/office/drawing/2014/main" id="{073FA925-8A05-2EFB-B122-93E94A9BB1D9}"/>
                  </a:ext>
                </a:extLst>
              </p:cNvPr>
              <p:cNvSpPr/>
              <p:nvPr/>
            </p:nvSpPr>
            <p:spPr>
              <a:xfrm>
                <a:off x="3970744" y="819782"/>
                <a:ext cx="209969" cy="145034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5" name="フリーフォーム: 図形 74">
                <a:extLst>
                  <a:ext uri="{FF2B5EF4-FFF2-40B4-BE49-F238E27FC236}">
                    <a16:creationId xmlns:a16="http://schemas.microsoft.com/office/drawing/2014/main" id="{FA56DC75-2CD5-8C81-6B4C-B3E4A8778299}"/>
                  </a:ext>
                </a:extLst>
              </p:cNvPr>
              <p:cNvSpPr/>
              <p:nvPr/>
            </p:nvSpPr>
            <p:spPr>
              <a:xfrm>
                <a:off x="4247451" y="895126"/>
                <a:ext cx="169184" cy="120775"/>
              </a:xfrm>
              <a:custGeom>
                <a:avLst/>
                <a:gdLst>
                  <a:gd name="connsiteX0" fmla="*/ 506602 w 506601"/>
                  <a:gd name="connsiteY0" fmla="*/ 172787 h 361644"/>
                  <a:gd name="connsiteX1" fmla="*/ 42 w 506601"/>
                  <a:gd name="connsiteY1" fmla="*/ 192087 h 361644"/>
                  <a:gd name="connsiteX2" fmla="*/ 506602 w 506601"/>
                  <a:gd name="connsiteY2" fmla="*/ 172787 h 36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601" h="361644">
                    <a:moveTo>
                      <a:pt x="506602" y="172787"/>
                    </a:moveTo>
                    <a:cubicBezTo>
                      <a:pt x="506602" y="406085"/>
                      <a:pt x="5250" y="435438"/>
                      <a:pt x="42" y="192087"/>
                    </a:cubicBezTo>
                    <a:cubicBezTo>
                      <a:pt x="-5346" y="-54407"/>
                      <a:pt x="506602" y="-66704"/>
                      <a:pt x="506602" y="172787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6" name="フリーフォーム: 図形 75">
                <a:extLst>
                  <a:ext uri="{FF2B5EF4-FFF2-40B4-BE49-F238E27FC236}">
                    <a16:creationId xmlns:a16="http://schemas.microsoft.com/office/drawing/2014/main" id="{B639AEEA-73C6-AFAD-E629-66559EFB6797}"/>
                  </a:ext>
                </a:extLst>
              </p:cNvPr>
              <p:cNvSpPr/>
              <p:nvPr/>
            </p:nvSpPr>
            <p:spPr>
              <a:xfrm flipH="1" flipV="1">
                <a:off x="3603743" y="775640"/>
                <a:ext cx="283539" cy="207096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7" name="フリーフォーム: 図形 76">
                <a:extLst>
                  <a:ext uri="{FF2B5EF4-FFF2-40B4-BE49-F238E27FC236}">
                    <a16:creationId xmlns:a16="http://schemas.microsoft.com/office/drawing/2014/main" id="{6D37DBCE-CE0B-3A2D-C2EF-1088C17DC6F6}"/>
                  </a:ext>
                </a:extLst>
              </p:cNvPr>
              <p:cNvSpPr/>
              <p:nvPr/>
            </p:nvSpPr>
            <p:spPr>
              <a:xfrm rot="10393883" flipH="1" flipV="1">
                <a:off x="3107150" y="836783"/>
                <a:ext cx="448356" cy="327478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</p:grp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E92F3A04-290A-4A2B-1D7B-767A1E76E45B}"/>
                </a:ext>
              </a:extLst>
            </p:cNvPr>
            <p:cNvGrpSpPr/>
            <p:nvPr/>
          </p:nvGrpSpPr>
          <p:grpSpPr>
            <a:xfrm rot="20922079">
              <a:off x="1281554" y="1128486"/>
              <a:ext cx="1473239" cy="1554023"/>
              <a:chOff x="2589256" y="761542"/>
              <a:chExt cx="1473239" cy="1554023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1BA1FA67-07BF-5D15-4354-A8B169715913}"/>
                  </a:ext>
                </a:extLst>
              </p:cNvPr>
              <p:cNvSpPr/>
              <p:nvPr/>
            </p:nvSpPr>
            <p:spPr>
              <a:xfrm>
                <a:off x="2589256" y="761542"/>
                <a:ext cx="1473239" cy="1554023"/>
              </a:xfrm>
              <a:prstGeom prst="rect">
                <a:avLst/>
              </a:prstGeom>
              <a:solidFill>
                <a:schemeClr val="bg1"/>
              </a:solidFill>
              <a:ln w="412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  <p:grpSp>
            <p:nvGrpSpPr>
              <p:cNvPr id="69" name="グラフィックス 41">
                <a:extLst>
                  <a:ext uri="{FF2B5EF4-FFF2-40B4-BE49-F238E27FC236}">
                    <a16:creationId xmlns:a16="http://schemas.microsoft.com/office/drawing/2014/main" id="{1436F973-11F0-48E9-685E-643F5B8460BF}"/>
                  </a:ext>
                </a:extLst>
              </p:cNvPr>
              <p:cNvGrpSpPr/>
              <p:nvPr/>
            </p:nvGrpSpPr>
            <p:grpSpPr>
              <a:xfrm>
                <a:off x="2690426" y="842673"/>
                <a:ext cx="269107" cy="269107"/>
                <a:chOff x="8953499" y="4281056"/>
                <a:chExt cx="1054886" cy="1054886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72" name="フリーフォーム: 図形 71">
                  <a:extLst>
                    <a:ext uri="{FF2B5EF4-FFF2-40B4-BE49-F238E27FC236}">
                      <a16:creationId xmlns:a16="http://schemas.microsoft.com/office/drawing/2014/main" id="{814E03DE-CED9-2333-1BF1-EB9BBBB78062}"/>
                    </a:ext>
                  </a:extLst>
                </p:cNvPr>
                <p:cNvSpPr/>
                <p:nvPr/>
              </p:nvSpPr>
              <p:spPr>
                <a:xfrm>
                  <a:off x="8953499" y="4281056"/>
                  <a:ext cx="1054886" cy="1054886"/>
                </a:xfrm>
                <a:custGeom>
                  <a:avLst/>
                  <a:gdLst>
                    <a:gd name="connsiteX0" fmla="*/ 1054887 w 1054886"/>
                    <a:gd name="connsiteY0" fmla="*/ 527443 h 1054886"/>
                    <a:gd name="connsiteX1" fmla="*/ 527443 w 1054886"/>
                    <a:gd name="connsiteY1" fmla="*/ 1054887 h 1054886"/>
                    <a:gd name="connsiteX2" fmla="*/ 0 w 1054886"/>
                    <a:gd name="connsiteY2" fmla="*/ 527443 h 1054886"/>
                    <a:gd name="connsiteX3" fmla="*/ 527443 w 1054886"/>
                    <a:gd name="connsiteY3" fmla="*/ 0 h 1054886"/>
                    <a:gd name="connsiteX4" fmla="*/ 1054887 w 1054886"/>
                    <a:gd name="connsiteY4" fmla="*/ 527443 h 1054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886" h="1054886">
                      <a:moveTo>
                        <a:pt x="1054887" y="527443"/>
                      </a:moveTo>
                      <a:cubicBezTo>
                        <a:pt x="1054887" y="818742"/>
                        <a:pt x="818742" y="1054887"/>
                        <a:pt x="527443" y="1054887"/>
                      </a:cubicBezTo>
                      <a:cubicBezTo>
                        <a:pt x="236144" y="1054887"/>
                        <a:pt x="0" y="818742"/>
                        <a:pt x="0" y="527443"/>
                      </a:cubicBezTo>
                      <a:cubicBezTo>
                        <a:pt x="0" y="236144"/>
                        <a:pt x="236144" y="0"/>
                        <a:pt x="527443" y="0"/>
                      </a:cubicBezTo>
                      <a:cubicBezTo>
                        <a:pt x="818742" y="0"/>
                        <a:pt x="1054887" y="236144"/>
                        <a:pt x="1054887" y="5274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61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2400"/>
                </a:p>
              </p:txBody>
            </p:sp>
            <p:sp>
              <p:nvSpPr>
                <p:cNvPr id="73" name="フリーフォーム: 図形 72">
                  <a:extLst>
                    <a:ext uri="{FF2B5EF4-FFF2-40B4-BE49-F238E27FC236}">
                      <a16:creationId xmlns:a16="http://schemas.microsoft.com/office/drawing/2014/main" id="{51A40CE8-0DC1-2048-7E81-29E31967675B}"/>
                    </a:ext>
                  </a:extLst>
                </p:cNvPr>
                <p:cNvSpPr/>
                <p:nvPr/>
              </p:nvSpPr>
              <p:spPr>
                <a:xfrm>
                  <a:off x="9111190" y="4483409"/>
                  <a:ext cx="739478" cy="852531"/>
                </a:xfrm>
                <a:custGeom>
                  <a:avLst/>
                  <a:gdLst>
                    <a:gd name="connsiteX0" fmla="*/ 369752 w 739478"/>
                    <a:gd name="connsiteY0" fmla="*/ 852532 h 852531"/>
                    <a:gd name="connsiteX1" fmla="*/ 739478 w 739478"/>
                    <a:gd name="connsiteY1" fmla="*/ 700969 h 852531"/>
                    <a:gd name="connsiteX2" fmla="*/ 734244 w 739478"/>
                    <a:gd name="connsiteY2" fmla="*/ 651492 h 852531"/>
                    <a:gd name="connsiteX3" fmla="*/ 450242 w 739478"/>
                    <a:gd name="connsiteY3" fmla="*/ 399318 h 852531"/>
                    <a:gd name="connsiteX4" fmla="*/ 577499 w 739478"/>
                    <a:gd name="connsiteY4" fmla="*/ 207747 h 852531"/>
                    <a:gd name="connsiteX5" fmla="*/ 369726 w 739478"/>
                    <a:gd name="connsiteY5" fmla="*/ 0 h 852531"/>
                    <a:gd name="connsiteX6" fmla="*/ 161979 w 739478"/>
                    <a:gd name="connsiteY6" fmla="*/ 207747 h 852531"/>
                    <a:gd name="connsiteX7" fmla="*/ 289210 w 739478"/>
                    <a:gd name="connsiteY7" fmla="*/ 399318 h 852531"/>
                    <a:gd name="connsiteX8" fmla="*/ 5234 w 739478"/>
                    <a:gd name="connsiteY8" fmla="*/ 651492 h 852531"/>
                    <a:gd name="connsiteX9" fmla="*/ 0 w 739478"/>
                    <a:gd name="connsiteY9" fmla="*/ 700969 h 852531"/>
                    <a:gd name="connsiteX10" fmla="*/ 369752 w 739478"/>
                    <a:gd name="connsiteY10" fmla="*/ 852532 h 85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9478" h="852531">
                      <a:moveTo>
                        <a:pt x="369752" y="852532"/>
                      </a:moveTo>
                      <a:cubicBezTo>
                        <a:pt x="513844" y="852532"/>
                        <a:pt x="644285" y="794611"/>
                        <a:pt x="739478" y="700969"/>
                      </a:cubicBezTo>
                      <a:cubicBezTo>
                        <a:pt x="737979" y="677796"/>
                        <a:pt x="736243" y="659146"/>
                        <a:pt x="734244" y="651492"/>
                      </a:cubicBezTo>
                      <a:cubicBezTo>
                        <a:pt x="697681" y="511582"/>
                        <a:pt x="580077" y="424806"/>
                        <a:pt x="450242" y="399318"/>
                      </a:cubicBezTo>
                      <a:cubicBezTo>
                        <a:pt x="524997" y="367858"/>
                        <a:pt x="577499" y="293945"/>
                        <a:pt x="577499" y="207747"/>
                      </a:cubicBezTo>
                      <a:cubicBezTo>
                        <a:pt x="577499" y="93010"/>
                        <a:pt x="484489" y="0"/>
                        <a:pt x="369726" y="0"/>
                      </a:cubicBezTo>
                      <a:cubicBezTo>
                        <a:pt x="254989" y="0"/>
                        <a:pt x="161979" y="93036"/>
                        <a:pt x="161979" y="207747"/>
                      </a:cubicBezTo>
                      <a:cubicBezTo>
                        <a:pt x="161979" y="293945"/>
                        <a:pt x="214455" y="367858"/>
                        <a:pt x="289210" y="399318"/>
                      </a:cubicBezTo>
                      <a:cubicBezTo>
                        <a:pt x="159401" y="424832"/>
                        <a:pt x="41797" y="511608"/>
                        <a:pt x="5234" y="651492"/>
                      </a:cubicBezTo>
                      <a:cubicBezTo>
                        <a:pt x="3235" y="659146"/>
                        <a:pt x="1499" y="677796"/>
                        <a:pt x="0" y="700969"/>
                      </a:cubicBezTo>
                      <a:cubicBezTo>
                        <a:pt x="95193" y="794611"/>
                        <a:pt x="225660" y="852532"/>
                        <a:pt x="369752" y="85253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61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2400"/>
                </a:p>
              </p:txBody>
            </p:sp>
          </p:grpSp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6568B49F-D773-ADD1-6534-0FC008D3E70E}"/>
                  </a:ext>
                </a:extLst>
              </p:cNvPr>
              <p:cNvSpPr txBox="1"/>
              <p:nvPr/>
            </p:nvSpPr>
            <p:spPr>
              <a:xfrm>
                <a:off x="2697884" y="1171382"/>
                <a:ext cx="1077218" cy="10449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kumimoji="1" lang="ja-JP" altLang="en-US" sz="2400" b="1" dirty="0">
                    <a:solidFill>
                      <a:schemeClr val="accent5"/>
                    </a:solidFill>
                  </a:rPr>
                  <a:t>●●候補者が</a:t>
                </a:r>
                <a:br>
                  <a:rPr kumimoji="1" lang="en-US" altLang="ja-JP" sz="2400" b="1" dirty="0">
                    <a:solidFill>
                      <a:schemeClr val="accent5"/>
                    </a:solidFill>
                  </a:rPr>
                </a:br>
                <a:r>
                  <a:rPr kumimoji="1" lang="ja-JP" altLang="en-US" sz="2400" b="1" dirty="0">
                    <a:solidFill>
                      <a:schemeClr val="accent5"/>
                    </a:solidFill>
                  </a:rPr>
                  <a:t>✕✕をしていた</a:t>
                </a:r>
                <a:br>
                  <a:rPr kumimoji="1" lang="en-US" altLang="ja-JP" sz="2400" b="1" dirty="0">
                    <a:solidFill>
                      <a:schemeClr val="accent5"/>
                    </a:solidFill>
                  </a:rPr>
                </a:br>
                <a:r>
                  <a:rPr kumimoji="1" lang="ja-JP" altLang="en-US" sz="2400" b="1" dirty="0">
                    <a:solidFill>
                      <a:schemeClr val="accent5"/>
                    </a:solidFill>
                  </a:rPr>
                  <a:t>ことが発覚！</a:t>
                </a:r>
                <a:endParaRPr kumimoji="1" lang="en-US" altLang="ja-JP" sz="2400" b="1" dirty="0">
                  <a:solidFill>
                    <a:schemeClr val="accent5"/>
                  </a:solidFill>
                </a:endParaRPr>
              </a:p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kumimoji="1" lang="en-US" altLang="ja-JP" sz="2400" b="1" dirty="0">
                    <a:solidFill>
                      <a:schemeClr val="accent1"/>
                    </a:solidFill>
                  </a:rPr>
                  <a:t>#</a:t>
                </a:r>
                <a:r>
                  <a:rPr kumimoji="1" lang="ja-JP" altLang="en-US" sz="2400" b="1" dirty="0">
                    <a:solidFill>
                      <a:schemeClr val="accent1"/>
                    </a:solidFill>
                  </a:rPr>
                  <a:t>拡散希望</a:t>
                </a:r>
                <a:br>
                  <a:rPr kumimoji="1" lang="en-US" altLang="ja-JP" sz="2400" b="1" dirty="0">
                    <a:solidFill>
                      <a:schemeClr val="accent1"/>
                    </a:solidFill>
                  </a:rPr>
                </a:br>
                <a:r>
                  <a:rPr kumimoji="1" lang="en-US" altLang="ja-JP" sz="2400" b="1" dirty="0">
                    <a:solidFill>
                      <a:schemeClr val="accent1"/>
                    </a:solidFill>
                  </a:rPr>
                  <a:t>#</a:t>
                </a:r>
                <a:r>
                  <a:rPr kumimoji="1" lang="ja-JP" altLang="en-US" sz="2400" b="1" dirty="0">
                    <a:solidFill>
                      <a:schemeClr val="accent1"/>
                    </a:solidFill>
                  </a:rPr>
                  <a:t>△△選挙</a:t>
                </a:r>
                <a:endParaRPr kumimoji="1" lang="en-US" altLang="ja-JP" sz="2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5C4A28E5-8807-22C2-4DDF-58D31317EE82}"/>
                  </a:ext>
                </a:extLst>
              </p:cNvPr>
              <p:cNvSpPr txBox="1"/>
              <p:nvPr/>
            </p:nvSpPr>
            <p:spPr>
              <a:xfrm>
                <a:off x="3023150" y="864944"/>
                <a:ext cx="431785" cy="169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kumimoji="1" lang="en-US" altLang="ja-JP" sz="2100" dirty="0">
                    <a:solidFill>
                      <a:schemeClr val="accent5"/>
                    </a:solidFill>
                  </a:rPr>
                  <a:t>@hoge</a:t>
                </a:r>
              </a:p>
            </p:txBody>
          </p: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5F5A47D4-D57B-545D-32F2-EACAD2B3406B}"/>
                </a:ext>
              </a:extLst>
            </p:cNvPr>
            <p:cNvGrpSpPr/>
            <p:nvPr/>
          </p:nvGrpSpPr>
          <p:grpSpPr>
            <a:xfrm rot="851978" flipH="1">
              <a:off x="2298240" y="779196"/>
              <a:ext cx="568703" cy="683050"/>
              <a:chOff x="551202" y="1096019"/>
              <a:chExt cx="517869" cy="621996"/>
            </a:xfrm>
          </p:grpSpPr>
          <p:sp>
            <p:nvSpPr>
              <p:cNvPr id="63" name="フリーフォーム: 図形 62">
                <a:extLst>
                  <a:ext uri="{FF2B5EF4-FFF2-40B4-BE49-F238E27FC236}">
                    <a16:creationId xmlns:a16="http://schemas.microsoft.com/office/drawing/2014/main" id="{9AFD9872-F0C7-9917-70B8-3A6FBE92469C}"/>
                  </a:ext>
                </a:extLst>
              </p:cNvPr>
              <p:cNvSpPr/>
              <p:nvPr/>
            </p:nvSpPr>
            <p:spPr>
              <a:xfrm rot="3194568">
                <a:off x="499139" y="1148082"/>
                <a:ext cx="621996" cy="517869"/>
              </a:xfrm>
              <a:custGeom>
                <a:avLst/>
                <a:gdLst>
                  <a:gd name="connsiteX0" fmla="*/ 287555 w 690745"/>
                  <a:gd name="connsiteY0" fmla="*/ 0 h 575110"/>
                  <a:gd name="connsiteX1" fmla="*/ 569268 w 690745"/>
                  <a:gd name="connsiteY1" fmla="*/ 229603 h 575110"/>
                  <a:gd name="connsiteX2" fmla="*/ 569819 w 690745"/>
                  <a:gd name="connsiteY2" fmla="*/ 235065 h 575110"/>
                  <a:gd name="connsiteX3" fmla="*/ 569819 w 690745"/>
                  <a:gd name="connsiteY3" fmla="*/ 227325 h 575110"/>
                  <a:gd name="connsiteX4" fmla="*/ 690745 w 690745"/>
                  <a:gd name="connsiteY4" fmla="*/ 287555 h 575110"/>
                  <a:gd name="connsiteX5" fmla="*/ 569819 w 690745"/>
                  <a:gd name="connsiteY5" fmla="*/ 347784 h 575110"/>
                  <a:gd name="connsiteX6" fmla="*/ 569819 w 690745"/>
                  <a:gd name="connsiteY6" fmla="*/ 340045 h 575110"/>
                  <a:gd name="connsiteX7" fmla="*/ 569268 w 690745"/>
                  <a:gd name="connsiteY7" fmla="*/ 345507 h 575110"/>
                  <a:gd name="connsiteX8" fmla="*/ 287555 w 690745"/>
                  <a:gd name="connsiteY8" fmla="*/ 575110 h 575110"/>
                  <a:gd name="connsiteX9" fmla="*/ 0 w 690745"/>
                  <a:gd name="connsiteY9" fmla="*/ 287555 h 575110"/>
                  <a:gd name="connsiteX10" fmla="*/ 287555 w 690745"/>
                  <a:gd name="connsiteY10" fmla="*/ 0 h 57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0745" h="575110">
                    <a:moveTo>
                      <a:pt x="287555" y="0"/>
                    </a:moveTo>
                    <a:cubicBezTo>
                      <a:pt x="426516" y="0"/>
                      <a:pt x="542454" y="98569"/>
                      <a:pt x="569268" y="229603"/>
                    </a:cubicBezTo>
                    <a:lnTo>
                      <a:pt x="569819" y="235065"/>
                    </a:lnTo>
                    <a:lnTo>
                      <a:pt x="569819" y="227325"/>
                    </a:lnTo>
                    <a:lnTo>
                      <a:pt x="690745" y="287555"/>
                    </a:lnTo>
                    <a:lnTo>
                      <a:pt x="569819" y="347784"/>
                    </a:lnTo>
                    <a:lnTo>
                      <a:pt x="569819" y="340045"/>
                    </a:lnTo>
                    <a:lnTo>
                      <a:pt x="569268" y="345507"/>
                    </a:lnTo>
                    <a:cubicBezTo>
                      <a:pt x="542454" y="476541"/>
                      <a:pt x="426516" y="575110"/>
                      <a:pt x="287555" y="575110"/>
                    </a:cubicBezTo>
                    <a:cubicBezTo>
                      <a:pt x="128743" y="575110"/>
                      <a:pt x="0" y="446367"/>
                      <a:pt x="0" y="287555"/>
                    </a:cubicBezTo>
                    <a:cubicBezTo>
                      <a:pt x="0" y="128743"/>
                      <a:pt x="128743" y="0"/>
                      <a:pt x="2875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7199" dirty="0"/>
              </a:p>
            </p:txBody>
          </p: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477BE10A-DB66-6081-1B92-073F353238B0}"/>
                  </a:ext>
                </a:extLst>
              </p:cNvPr>
              <p:cNvGrpSpPr/>
              <p:nvPr/>
            </p:nvGrpSpPr>
            <p:grpSpPr>
              <a:xfrm>
                <a:off x="685093" y="1212172"/>
                <a:ext cx="194375" cy="313858"/>
                <a:chOff x="727827" y="1210254"/>
                <a:chExt cx="194375" cy="313858"/>
              </a:xfrm>
            </p:grpSpPr>
            <p:sp>
              <p:nvSpPr>
                <p:cNvPr id="66" name="フリーフォーム: 図形 65">
                  <a:extLst>
                    <a:ext uri="{FF2B5EF4-FFF2-40B4-BE49-F238E27FC236}">
                      <a16:creationId xmlns:a16="http://schemas.microsoft.com/office/drawing/2014/main" id="{AFD3C448-8BA6-6E26-A583-44DF15DD0B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92618">
                  <a:off x="727827" y="1210254"/>
                  <a:ext cx="83101" cy="288000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67" name="フリーフォーム: 図形 66">
                  <a:extLst>
                    <a:ext uri="{FF2B5EF4-FFF2-40B4-BE49-F238E27FC236}">
                      <a16:creationId xmlns:a16="http://schemas.microsoft.com/office/drawing/2014/main" id="{2C5CE064-D309-44EC-2F09-0D9B3DA604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92618">
                  <a:off x="839101" y="1236112"/>
                  <a:ext cx="83101" cy="288000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</p:grpSp>
        </p:grpSp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4B7CD803-F1CC-65F4-373E-F5178F7D1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13" y="2266864"/>
              <a:ext cx="612866" cy="612866"/>
            </a:xfrm>
            <a:prstGeom prst="rect">
              <a:avLst/>
            </a:prstGeom>
          </p:spPr>
        </p:pic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CB39C66B-69BB-473A-A796-E524F5B88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22" y="1586034"/>
              <a:ext cx="1619080" cy="1619080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63A1515F-C706-A97F-8027-25407F379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727" y="1279120"/>
              <a:ext cx="576466" cy="576466"/>
            </a:xfrm>
            <a:prstGeom prst="rect">
              <a:avLst/>
            </a:prstGeom>
          </p:spPr>
        </p:pic>
      </p:grpSp>
      <p:sp>
        <p:nvSpPr>
          <p:cNvPr id="86" name="スライド番号プレースホルダー 85">
            <a:extLst>
              <a:ext uri="{FF2B5EF4-FFF2-40B4-BE49-F238E27FC236}">
                <a16:creationId xmlns:a16="http://schemas.microsoft.com/office/drawing/2014/main" id="{B2771528-D0D3-3588-C1DE-07FF46A05D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4657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90C69-1D42-C38A-2D13-64EC2EA64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C2EACC9-85AB-BC18-2011-7AE0A72E6519}"/>
              </a:ext>
            </a:extLst>
          </p:cNvPr>
          <p:cNvGrpSpPr/>
          <p:nvPr/>
        </p:nvGrpSpPr>
        <p:grpSpPr>
          <a:xfrm>
            <a:off x="7999460" y="2204659"/>
            <a:ext cx="5940792" cy="5431044"/>
            <a:chOff x="7999460" y="2112299"/>
            <a:chExt cx="5940792" cy="5431044"/>
          </a:xfrm>
        </p:grpSpPr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804ED7D5-EBB5-D846-5622-F1F3F8518193}"/>
                </a:ext>
              </a:extLst>
            </p:cNvPr>
            <p:cNvSpPr/>
            <p:nvPr/>
          </p:nvSpPr>
          <p:spPr>
            <a:xfrm flipH="1">
              <a:off x="7999460" y="2112299"/>
              <a:ext cx="5940792" cy="4118217"/>
            </a:xfrm>
            <a:custGeom>
              <a:avLst/>
              <a:gdLst>
                <a:gd name="connsiteX0" fmla="*/ 526481 w 1741878"/>
                <a:gd name="connsiteY0" fmla="*/ 1044297 h 1044297"/>
                <a:gd name="connsiteX1" fmla="*/ 526962 w 1741878"/>
                <a:gd name="connsiteY1" fmla="*/ 788750 h 1044297"/>
                <a:gd name="connsiteX2" fmla="*/ 322336 w 1741878"/>
                <a:gd name="connsiteY2" fmla="*/ 715623 h 1044297"/>
                <a:gd name="connsiteX3" fmla="*/ 207227 w 1741878"/>
                <a:gd name="connsiteY3" fmla="*/ 724703 h 1044297"/>
                <a:gd name="connsiteX4" fmla="*/ 308690 w 1741878"/>
                <a:gd name="connsiteY4" fmla="*/ 615564 h 1044297"/>
                <a:gd name="connsiteX5" fmla="*/ 0 w 1741878"/>
                <a:gd name="connsiteY5" fmla="*/ 519225 h 1044297"/>
                <a:gd name="connsiteX6" fmla="*/ 107691 w 1741878"/>
                <a:gd name="connsiteY6" fmla="*/ 504809 h 1044297"/>
                <a:gd name="connsiteX7" fmla="*/ 380356 w 1741878"/>
                <a:gd name="connsiteY7" fmla="*/ 381666 h 1044297"/>
                <a:gd name="connsiteX8" fmla="*/ 322914 w 1741878"/>
                <a:gd name="connsiteY8" fmla="*/ 256906 h 1044297"/>
                <a:gd name="connsiteX9" fmla="*/ 318932 w 1741878"/>
                <a:gd name="connsiteY9" fmla="*/ 253444 h 1044297"/>
                <a:gd name="connsiteX10" fmla="*/ 491194 w 1741878"/>
                <a:gd name="connsiteY10" fmla="*/ 281042 h 1044297"/>
                <a:gd name="connsiteX11" fmla="*/ 670583 w 1741878"/>
                <a:gd name="connsiteY11" fmla="*/ 219381 h 1044297"/>
                <a:gd name="connsiteX12" fmla="*/ 752909 w 1741878"/>
                <a:gd name="connsiteY12" fmla="*/ 0 h 1044297"/>
                <a:gd name="connsiteX13" fmla="*/ 1014849 w 1741878"/>
                <a:gd name="connsiteY13" fmla="*/ 223562 h 1044297"/>
                <a:gd name="connsiteX14" fmla="*/ 1218223 w 1741878"/>
                <a:gd name="connsiteY14" fmla="*/ 149640 h 1044297"/>
                <a:gd name="connsiteX15" fmla="*/ 1217774 w 1741878"/>
                <a:gd name="connsiteY15" fmla="*/ 255393 h 1044297"/>
                <a:gd name="connsiteX16" fmla="*/ 1449275 w 1741878"/>
                <a:gd name="connsiteY16" fmla="*/ 327443 h 1044297"/>
                <a:gd name="connsiteX17" fmla="*/ 1741878 w 1741878"/>
                <a:gd name="connsiteY17" fmla="*/ 300023 h 1044297"/>
                <a:gd name="connsiteX18" fmla="*/ 1688707 w 1741878"/>
                <a:gd name="connsiteY18" fmla="*/ 320363 h 1044297"/>
                <a:gd name="connsiteX19" fmla="*/ 1492461 w 1741878"/>
                <a:gd name="connsiteY19" fmla="*/ 474492 h 1044297"/>
                <a:gd name="connsiteX20" fmla="*/ 1659456 w 1741878"/>
                <a:gd name="connsiteY20" fmla="*/ 575294 h 1044297"/>
                <a:gd name="connsiteX21" fmla="*/ 1701711 w 1741878"/>
                <a:gd name="connsiteY21" fmla="*/ 584785 h 1044297"/>
                <a:gd name="connsiteX22" fmla="*/ 1439803 w 1741878"/>
                <a:gd name="connsiteY22" fmla="*/ 688897 h 1044297"/>
                <a:gd name="connsiteX23" fmla="*/ 1554847 w 1741878"/>
                <a:gd name="connsiteY23" fmla="*/ 913228 h 1044297"/>
                <a:gd name="connsiteX24" fmla="*/ 1611037 w 1741878"/>
                <a:gd name="connsiteY24" fmla="*/ 962116 h 1044297"/>
                <a:gd name="connsiteX25" fmla="*/ 1246125 w 1741878"/>
                <a:gd name="connsiteY25" fmla="*/ 838741 h 1044297"/>
                <a:gd name="connsiteX26" fmla="*/ 1155580 w 1741878"/>
                <a:gd name="connsiteY26" fmla="*/ 873779 h 1044297"/>
                <a:gd name="connsiteX27" fmla="*/ 1146525 w 1741878"/>
                <a:gd name="connsiteY27" fmla="*/ 986175 h 1044297"/>
                <a:gd name="connsiteX28" fmla="*/ 1094221 w 1741878"/>
                <a:gd name="connsiteY28" fmla="*/ 939826 h 1044297"/>
                <a:gd name="connsiteX29" fmla="*/ 872705 w 1741878"/>
                <a:gd name="connsiteY29" fmla="*/ 856106 h 1044297"/>
                <a:gd name="connsiteX30" fmla="*/ 607458 w 1741878"/>
                <a:gd name="connsiteY30" fmla="*/ 967143 h 1044297"/>
                <a:gd name="connsiteX31" fmla="*/ 526513 w 1741878"/>
                <a:gd name="connsiteY31" fmla="*/ 1044297 h 104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41878" h="1044297">
                  <a:moveTo>
                    <a:pt x="526481" y="1044297"/>
                  </a:moveTo>
                  <a:cubicBezTo>
                    <a:pt x="569699" y="928515"/>
                    <a:pt x="569634" y="844076"/>
                    <a:pt x="526962" y="788750"/>
                  </a:cubicBezTo>
                  <a:cubicBezTo>
                    <a:pt x="489524" y="740221"/>
                    <a:pt x="420684" y="715623"/>
                    <a:pt x="322336" y="715623"/>
                  </a:cubicBezTo>
                  <a:cubicBezTo>
                    <a:pt x="288076" y="715623"/>
                    <a:pt x="249642" y="718650"/>
                    <a:pt x="207227" y="724703"/>
                  </a:cubicBezTo>
                  <a:cubicBezTo>
                    <a:pt x="303392" y="674841"/>
                    <a:pt x="314822" y="641163"/>
                    <a:pt x="308690" y="615564"/>
                  </a:cubicBezTo>
                  <a:cubicBezTo>
                    <a:pt x="300085" y="579758"/>
                    <a:pt x="249739" y="540334"/>
                    <a:pt x="0" y="519225"/>
                  </a:cubicBezTo>
                  <a:cubicBezTo>
                    <a:pt x="39076" y="514941"/>
                    <a:pt x="75005" y="510145"/>
                    <a:pt x="107691" y="504809"/>
                  </a:cubicBezTo>
                  <a:cubicBezTo>
                    <a:pt x="271669" y="478134"/>
                    <a:pt x="360834" y="437864"/>
                    <a:pt x="380356" y="381666"/>
                  </a:cubicBezTo>
                  <a:cubicBezTo>
                    <a:pt x="393392" y="344115"/>
                    <a:pt x="374062" y="302126"/>
                    <a:pt x="322914" y="256906"/>
                  </a:cubicBezTo>
                  <a:cubicBezTo>
                    <a:pt x="321597" y="255752"/>
                    <a:pt x="320281" y="254598"/>
                    <a:pt x="318932" y="253444"/>
                  </a:cubicBezTo>
                  <a:cubicBezTo>
                    <a:pt x="383310" y="271937"/>
                    <a:pt x="440462" y="281042"/>
                    <a:pt x="491194" y="281042"/>
                  </a:cubicBezTo>
                  <a:cubicBezTo>
                    <a:pt x="566648" y="281042"/>
                    <a:pt x="626980" y="260292"/>
                    <a:pt x="670583" y="219381"/>
                  </a:cubicBezTo>
                  <a:cubicBezTo>
                    <a:pt x="720704" y="172314"/>
                    <a:pt x="748093" y="99777"/>
                    <a:pt x="752909" y="0"/>
                  </a:cubicBezTo>
                  <a:cubicBezTo>
                    <a:pt x="817864" y="149973"/>
                    <a:pt x="904524" y="223562"/>
                    <a:pt x="1014849" y="223562"/>
                  </a:cubicBezTo>
                  <a:cubicBezTo>
                    <a:pt x="1077524" y="223562"/>
                    <a:pt x="1144855" y="199195"/>
                    <a:pt x="1218223" y="149640"/>
                  </a:cubicBezTo>
                  <a:cubicBezTo>
                    <a:pt x="1200435" y="192013"/>
                    <a:pt x="1200371" y="227076"/>
                    <a:pt x="1217774" y="255393"/>
                  </a:cubicBezTo>
                  <a:cubicBezTo>
                    <a:pt x="1247602" y="303871"/>
                    <a:pt x="1323314" y="327443"/>
                    <a:pt x="1449275" y="327443"/>
                  </a:cubicBezTo>
                  <a:cubicBezTo>
                    <a:pt x="1526399" y="327443"/>
                    <a:pt x="1624137" y="318260"/>
                    <a:pt x="1741878" y="300023"/>
                  </a:cubicBezTo>
                  <a:cubicBezTo>
                    <a:pt x="1722999" y="306923"/>
                    <a:pt x="1705275" y="313694"/>
                    <a:pt x="1688707" y="320363"/>
                  </a:cubicBezTo>
                  <a:cubicBezTo>
                    <a:pt x="1548714" y="376638"/>
                    <a:pt x="1486360" y="425604"/>
                    <a:pt x="1492461" y="474492"/>
                  </a:cubicBezTo>
                  <a:cubicBezTo>
                    <a:pt x="1497630" y="515967"/>
                    <a:pt x="1552278" y="548952"/>
                    <a:pt x="1659456" y="575294"/>
                  </a:cubicBezTo>
                  <a:cubicBezTo>
                    <a:pt x="1672653" y="578552"/>
                    <a:pt x="1686748" y="581707"/>
                    <a:pt x="1701711" y="584785"/>
                  </a:cubicBezTo>
                  <a:cubicBezTo>
                    <a:pt x="1550352" y="596071"/>
                    <a:pt x="1464302" y="630441"/>
                    <a:pt x="1439803" y="688897"/>
                  </a:cubicBezTo>
                  <a:cubicBezTo>
                    <a:pt x="1415946" y="745813"/>
                    <a:pt x="1453577" y="819196"/>
                    <a:pt x="1554847" y="913228"/>
                  </a:cubicBezTo>
                  <a:cubicBezTo>
                    <a:pt x="1571704" y="928874"/>
                    <a:pt x="1590455" y="945187"/>
                    <a:pt x="1611037" y="962116"/>
                  </a:cubicBezTo>
                  <a:cubicBezTo>
                    <a:pt x="1442660" y="879422"/>
                    <a:pt x="1322029" y="838741"/>
                    <a:pt x="1246125" y="838741"/>
                  </a:cubicBezTo>
                  <a:cubicBezTo>
                    <a:pt x="1193885" y="838741"/>
                    <a:pt x="1168038" y="857799"/>
                    <a:pt x="1155580" y="873779"/>
                  </a:cubicBezTo>
                  <a:cubicBezTo>
                    <a:pt x="1136090" y="898710"/>
                    <a:pt x="1132911" y="935620"/>
                    <a:pt x="1146525" y="986175"/>
                  </a:cubicBezTo>
                  <a:cubicBezTo>
                    <a:pt x="1129187" y="968964"/>
                    <a:pt x="1111720" y="953498"/>
                    <a:pt x="1094221" y="939826"/>
                  </a:cubicBezTo>
                  <a:cubicBezTo>
                    <a:pt x="1023133" y="884269"/>
                    <a:pt x="948577" y="856106"/>
                    <a:pt x="872705" y="856106"/>
                  </a:cubicBezTo>
                  <a:cubicBezTo>
                    <a:pt x="785467" y="856106"/>
                    <a:pt x="696238" y="893478"/>
                    <a:pt x="607458" y="967143"/>
                  </a:cubicBezTo>
                  <a:cubicBezTo>
                    <a:pt x="580712" y="989330"/>
                    <a:pt x="553709" y="1015082"/>
                    <a:pt x="526513" y="1044297"/>
                  </a:cubicBezTo>
                  <a:close/>
                </a:path>
              </a:pathLst>
            </a:custGeom>
            <a:solidFill>
              <a:srgbClr val="FDE891"/>
            </a:solidFill>
            <a:ln w="3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7199">
                <a:solidFill>
                  <a:schemeClr val="accent3"/>
                </a:solidFill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FC65059-6E65-EB44-1FAC-23344A91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76106" y="2204543"/>
              <a:ext cx="5338800" cy="5338800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04BD58-905E-EF97-9469-206E29EDCB47}"/>
              </a:ext>
            </a:extLst>
          </p:cNvPr>
          <p:cNvGrpSpPr/>
          <p:nvPr/>
        </p:nvGrpSpPr>
        <p:grpSpPr>
          <a:xfrm>
            <a:off x="2" y="0"/>
            <a:ext cx="8997366" cy="847555"/>
            <a:chOff x="-260" y="0"/>
            <a:chExt cx="1659432" cy="191597"/>
          </a:xfrm>
          <a:solidFill>
            <a:schemeClr val="accent1"/>
          </a:solidFill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463CF7D0-341F-2563-9E78-5FC8930A76DB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9" name="四角形: 対角を丸める 8">
              <a:extLst>
                <a:ext uri="{FF2B5EF4-FFF2-40B4-BE49-F238E27FC236}">
                  <a16:creationId xmlns:a16="http://schemas.microsoft.com/office/drawing/2014/main" id="{102F42C1-1B3F-8556-7D36-5C0DF516B38C}"/>
                </a:ext>
              </a:extLst>
            </p:cNvPr>
            <p:cNvSpPr/>
            <p:nvPr/>
          </p:nvSpPr>
          <p:spPr>
            <a:xfrm flipH="1">
              <a:off x="0" y="0"/>
              <a:ext cx="1659172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アテンション・エコノミーがもたらすリスク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07F0C9B-9503-F5AE-B9CA-77EA5F2DB3BD}"/>
              </a:ext>
            </a:extLst>
          </p:cNvPr>
          <p:cNvGrpSpPr/>
          <p:nvPr/>
        </p:nvGrpSpPr>
        <p:grpSpPr>
          <a:xfrm>
            <a:off x="10358830" y="503741"/>
            <a:ext cx="4582672" cy="2548409"/>
            <a:chOff x="5386471" y="169142"/>
            <a:chExt cx="2291336" cy="1274401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0424E9C4-AC86-448B-7E22-A5F168B7E694}"/>
                </a:ext>
              </a:extLst>
            </p:cNvPr>
            <p:cNvGrpSpPr/>
            <p:nvPr/>
          </p:nvGrpSpPr>
          <p:grpSpPr>
            <a:xfrm rot="19497561">
              <a:off x="7228265" y="324032"/>
              <a:ext cx="273525" cy="407799"/>
              <a:chOff x="7065163" y="244192"/>
              <a:chExt cx="439673" cy="622171"/>
            </a:xfrm>
            <a:solidFill>
              <a:schemeClr val="accent3"/>
            </a:solidFill>
          </p:grpSpPr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899A0BF7-D4D3-7535-9F31-99778E10CBC7}"/>
                  </a:ext>
                </a:extLst>
              </p:cNvPr>
              <p:cNvSpPr/>
              <p:nvPr/>
            </p:nvSpPr>
            <p:spPr>
              <a:xfrm flipH="1">
                <a:off x="7165937" y="389067"/>
                <a:ext cx="338899" cy="260984"/>
              </a:xfrm>
              <a:custGeom>
                <a:avLst/>
                <a:gdLst>
                  <a:gd name="connsiteX0" fmla="*/ 79629 w 338899"/>
                  <a:gd name="connsiteY0" fmla="*/ 0 h 260984"/>
                  <a:gd name="connsiteX1" fmla="*/ 338900 w 338899"/>
                  <a:gd name="connsiteY1" fmla="*/ 223647 h 260984"/>
                  <a:gd name="connsiteX2" fmla="*/ 315754 w 338899"/>
                  <a:gd name="connsiteY2" fmla="*/ 260985 h 260984"/>
                  <a:gd name="connsiteX3" fmla="*/ 0 w 338899"/>
                  <a:gd name="connsiteY3" fmla="*/ 128588 h 260984"/>
                  <a:gd name="connsiteX4" fmla="*/ 79629 w 338899"/>
                  <a:gd name="connsiteY4" fmla="*/ 0 h 26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899" h="260984">
                    <a:moveTo>
                      <a:pt x="79629" y="0"/>
                    </a:moveTo>
                    <a:lnTo>
                      <a:pt x="338900" y="223647"/>
                    </a:lnTo>
                    <a:lnTo>
                      <a:pt x="315754" y="260985"/>
                    </a:lnTo>
                    <a:lnTo>
                      <a:pt x="0" y="128588"/>
                    </a:lnTo>
                    <a:lnTo>
                      <a:pt x="7962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3CD451C-4EFD-9955-86FF-DF65F66D4F02}"/>
                  </a:ext>
                </a:extLst>
              </p:cNvPr>
              <p:cNvSpPr/>
              <p:nvPr/>
            </p:nvSpPr>
            <p:spPr>
              <a:xfrm flipH="1">
                <a:off x="7223093" y="715202"/>
                <a:ext cx="277368" cy="151161"/>
              </a:xfrm>
              <a:custGeom>
                <a:avLst/>
                <a:gdLst>
                  <a:gd name="connsiteX0" fmla="*/ 0 w 277368"/>
                  <a:gd name="connsiteY0" fmla="*/ 0 h 151161"/>
                  <a:gd name="connsiteX1" fmla="*/ 275749 w 277368"/>
                  <a:gd name="connsiteY1" fmla="*/ 43339 h 151161"/>
                  <a:gd name="connsiteX2" fmla="*/ 277368 w 277368"/>
                  <a:gd name="connsiteY2" fmla="*/ 87154 h 151161"/>
                  <a:gd name="connsiteX3" fmla="*/ 5715 w 277368"/>
                  <a:gd name="connsiteY3" fmla="*/ 151162 h 151161"/>
                  <a:gd name="connsiteX4" fmla="*/ 0 w 277368"/>
                  <a:gd name="connsiteY4" fmla="*/ 0 h 15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68" h="151161">
                    <a:moveTo>
                      <a:pt x="0" y="0"/>
                    </a:moveTo>
                    <a:lnTo>
                      <a:pt x="275749" y="43339"/>
                    </a:lnTo>
                    <a:lnTo>
                      <a:pt x="277368" y="87154"/>
                    </a:lnTo>
                    <a:lnTo>
                      <a:pt x="5715" y="15116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51" name="フリーフォーム: 図形 50">
                <a:extLst>
                  <a:ext uri="{FF2B5EF4-FFF2-40B4-BE49-F238E27FC236}">
                    <a16:creationId xmlns:a16="http://schemas.microsoft.com/office/drawing/2014/main" id="{E559ED62-6D8D-1CDC-E32F-3225C8A6B9A5}"/>
                  </a:ext>
                </a:extLst>
              </p:cNvPr>
              <p:cNvSpPr/>
              <p:nvPr/>
            </p:nvSpPr>
            <p:spPr>
              <a:xfrm flipH="1">
                <a:off x="7065163" y="244192"/>
                <a:ext cx="201548" cy="289749"/>
              </a:xfrm>
              <a:custGeom>
                <a:avLst/>
                <a:gdLst>
                  <a:gd name="connsiteX0" fmla="*/ 137827 w 201548"/>
                  <a:gd name="connsiteY0" fmla="*/ 0 h 289750"/>
                  <a:gd name="connsiteX1" fmla="*/ 201549 w 201548"/>
                  <a:gd name="connsiteY1" fmla="*/ 271748 h 289750"/>
                  <a:gd name="connsiteX2" fmla="*/ 161639 w 201548"/>
                  <a:gd name="connsiteY2" fmla="*/ 289751 h 289750"/>
                  <a:gd name="connsiteX3" fmla="*/ 0 w 201548"/>
                  <a:gd name="connsiteY3" fmla="*/ 62198 h 289750"/>
                  <a:gd name="connsiteX4" fmla="*/ 137827 w 201548"/>
                  <a:gd name="connsiteY4" fmla="*/ 0 h 28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48" h="289750">
                    <a:moveTo>
                      <a:pt x="137827" y="0"/>
                    </a:moveTo>
                    <a:lnTo>
                      <a:pt x="201549" y="271748"/>
                    </a:lnTo>
                    <a:lnTo>
                      <a:pt x="161639" y="289751"/>
                    </a:lnTo>
                    <a:lnTo>
                      <a:pt x="0" y="62198"/>
                    </a:lnTo>
                    <a:lnTo>
                      <a:pt x="13782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</p:grp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A4C63C85-B537-4F11-2C1D-E59FA0BC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406" y="169142"/>
              <a:ext cx="1274401" cy="1274401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4672D7F6-6B3A-F40B-B221-ACAEE2C885F8}"/>
                </a:ext>
              </a:extLst>
            </p:cNvPr>
            <p:cNvGrpSpPr/>
            <p:nvPr/>
          </p:nvGrpSpPr>
          <p:grpSpPr>
            <a:xfrm>
              <a:off x="5386471" y="849660"/>
              <a:ext cx="1147893" cy="133092"/>
              <a:chOff x="5386471" y="849660"/>
              <a:chExt cx="1147893" cy="133092"/>
            </a:xfrm>
          </p:grpSpPr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CB904128-C291-45D7-B01C-888C9C1E7986}"/>
                  </a:ext>
                </a:extLst>
              </p:cNvPr>
              <p:cNvCxnSpPr/>
              <p:nvPr/>
            </p:nvCxnSpPr>
            <p:spPr>
              <a:xfrm flipH="1">
                <a:off x="5386471" y="982752"/>
                <a:ext cx="1147893" cy="0"/>
              </a:xfrm>
              <a:prstGeom prst="line">
                <a:avLst/>
              </a:prstGeom>
              <a:ln w="2222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B0765687-8061-83B9-AD07-6A6FE0A09C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81272" y="916206"/>
                <a:ext cx="953092" cy="0"/>
              </a:xfrm>
              <a:prstGeom prst="line">
                <a:avLst/>
              </a:prstGeom>
              <a:ln w="2222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DE6E6988-6C22-1FDE-FD0C-3A9D452AD5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00778" y="849660"/>
                <a:ext cx="1016774" cy="0"/>
              </a:xfrm>
              <a:prstGeom prst="line">
                <a:avLst/>
              </a:prstGeom>
              <a:ln w="2222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2" name="図 51">
            <a:extLst>
              <a:ext uri="{FF2B5EF4-FFF2-40B4-BE49-F238E27FC236}">
                <a16:creationId xmlns:a16="http://schemas.microsoft.com/office/drawing/2014/main" id="{7DD8D459-0CA4-148B-320D-1AA56168D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164" y="1332114"/>
            <a:ext cx="3008392" cy="3007928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4AF80FDE-B3C3-1AA5-33A7-CD7CEB75CF54}"/>
              </a:ext>
            </a:extLst>
          </p:cNvPr>
          <p:cNvGrpSpPr/>
          <p:nvPr/>
        </p:nvGrpSpPr>
        <p:grpSpPr>
          <a:xfrm>
            <a:off x="1224575" y="1274892"/>
            <a:ext cx="10287170" cy="5029278"/>
            <a:chOff x="612286" y="637544"/>
            <a:chExt cx="5143585" cy="2515027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D2566E81-72BF-FACF-FF40-FDCD1952C530}"/>
                </a:ext>
              </a:extLst>
            </p:cNvPr>
            <p:cNvGrpSpPr/>
            <p:nvPr/>
          </p:nvGrpSpPr>
          <p:grpSpPr>
            <a:xfrm rot="21388000">
              <a:off x="3524840" y="637752"/>
              <a:ext cx="2231031" cy="526778"/>
              <a:chOff x="3569526" y="581497"/>
              <a:chExt cx="2138039" cy="526778"/>
            </a:xfrm>
          </p:grpSpPr>
          <p:sp>
            <p:nvSpPr>
              <p:cNvPr id="71" name="フリーフォーム: 図形 70">
                <a:extLst>
                  <a:ext uri="{FF2B5EF4-FFF2-40B4-BE49-F238E27FC236}">
                    <a16:creationId xmlns:a16="http://schemas.microsoft.com/office/drawing/2014/main" id="{BBCEC5E2-E713-5A23-FC7D-D9F3A7C36427}"/>
                  </a:ext>
                </a:extLst>
              </p:cNvPr>
              <p:cNvSpPr/>
              <p:nvPr/>
            </p:nvSpPr>
            <p:spPr>
              <a:xfrm>
                <a:off x="5437097" y="656615"/>
                <a:ext cx="127363" cy="87974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solidFill>
                <a:schemeClr val="bg2"/>
              </a:solidFill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2" name="フリーフォーム: 図形 71">
                <a:extLst>
                  <a:ext uri="{FF2B5EF4-FFF2-40B4-BE49-F238E27FC236}">
                    <a16:creationId xmlns:a16="http://schemas.microsoft.com/office/drawing/2014/main" id="{2EE56AD0-012C-568C-8B7B-DFD62296E508}"/>
                  </a:ext>
                </a:extLst>
              </p:cNvPr>
              <p:cNvSpPr/>
              <p:nvPr/>
            </p:nvSpPr>
            <p:spPr>
              <a:xfrm>
                <a:off x="5604942" y="702317"/>
                <a:ext cx="102623" cy="73259"/>
              </a:xfrm>
              <a:custGeom>
                <a:avLst/>
                <a:gdLst>
                  <a:gd name="connsiteX0" fmla="*/ 506602 w 506601"/>
                  <a:gd name="connsiteY0" fmla="*/ 172787 h 361644"/>
                  <a:gd name="connsiteX1" fmla="*/ 42 w 506601"/>
                  <a:gd name="connsiteY1" fmla="*/ 192087 h 361644"/>
                  <a:gd name="connsiteX2" fmla="*/ 506602 w 506601"/>
                  <a:gd name="connsiteY2" fmla="*/ 172787 h 36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601" h="361644">
                    <a:moveTo>
                      <a:pt x="506602" y="172787"/>
                    </a:moveTo>
                    <a:cubicBezTo>
                      <a:pt x="506602" y="406085"/>
                      <a:pt x="5250" y="435438"/>
                      <a:pt x="42" y="192087"/>
                    </a:cubicBezTo>
                    <a:cubicBezTo>
                      <a:pt x="-5346" y="-54407"/>
                      <a:pt x="506602" y="-66704"/>
                      <a:pt x="506602" y="172787"/>
                    </a:cubicBezTo>
                    <a:close/>
                  </a:path>
                </a:pathLst>
              </a:custGeom>
              <a:solidFill>
                <a:schemeClr val="bg2"/>
              </a:solidFill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3" name="フリーフォーム: 図形 72">
                <a:extLst>
                  <a:ext uri="{FF2B5EF4-FFF2-40B4-BE49-F238E27FC236}">
                    <a16:creationId xmlns:a16="http://schemas.microsoft.com/office/drawing/2014/main" id="{002FCC29-B2F4-BEBB-F8BB-E96CF11C7ED9}"/>
                  </a:ext>
                </a:extLst>
              </p:cNvPr>
              <p:cNvSpPr/>
              <p:nvPr/>
            </p:nvSpPr>
            <p:spPr>
              <a:xfrm flipH="1" flipV="1">
                <a:off x="5214483" y="629840"/>
                <a:ext cx="171988" cy="125620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solidFill>
                <a:schemeClr val="bg2"/>
              </a:solidFill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4" name="フリーフォーム: 図形 73">
                <a:extLst>
                  <a:ext uri="{FF2B5EF4-FFF2-40B4-BE49-F238E27FC236}">
                    <a16:creationId xmlns:a16="http://schemas.microsoft.com/office/drawing/2014/main" id="{9E7FE13E-3A52-8A34-BE57-FBA4C848C7E9}"/>
                  </a:ext>
                </a:extLst>
              </p:cNvPr>
              <p:cNvSpPr/>
              <p:nvPr/>
            </p:nvSpPr>
            <p:spPr>
              <a:xfrm rot="10393883" flipH="1" flipV="1">
                <a:off x="4864258" y="581497"/>
                <a:ext cx="271963" cy="198640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solidFill>
                <a:schemeClr val="bg2"/>
              </a:solidFill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5" name="フリーフォーム: 図形 74">
                <a:extLst>
                  <a:ext uri="{FF2B5EF4-FFF2-40B4-BE49-F238E27FC236}">
                    <a16:creationId xmlns:a16="http://schemas.microsoft.com/office/drawing/2014/main" id="{06476EE8-41A3-5BE5-41E8-23073AFD93B9}"/>
                  </a:ext>
                </a:extLst>
              </p:cNvPr>
              <p:cNvSpPr/>
              <p:nvPr/>
            </p:nvSpPr>
            <p:spPr>
              <a:xfrm rot="10393883" flipH="1" flipV="1">
                <a:off x="4487548" y="583976"/>
                <a:ext cx="302635" cy="233251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solidFill>
                <a:schemeClr val="bg2"/>
              </a:solidFill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6" name="フリーフォーム: 図形 75">
                <a:extLst>
                  <a:ext uri="{FF2B5EF4-FFF2-40B4-BE49-F238E27FC236}">
                    <a16:creationId xmlns:a16="http://schemas.microsoft.com/office/drawing/2014/main" id="{F0B80DDA-B722-9D9C-F50F-3EE980E0224C}"/>
                  </a:ext>
                </a:extLst>
              </p:cNvPr>
              <p:cNvSpPr/>
              <p:nvPr/>
            </p:nvSpPr>
            <p:spPr>
              <a:xfrm rot="10393883" flipH="1" flipV="1">
                <a:off x="4093621" y="668759"/>
                <a:ext cx="308325" cy="278220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solidFill>
                <a:schemeClr val="bg2"/>
              </a:solidFill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77" name="フリーフォーム: 図形 76">
                <a:extLst>
                  <a:ext uri="{FF2B5EF4-FFF2-40B4-BE49-F238E27FC236}">
                    <a16:creationId xmlns:a16="http://schemas.microsoft.com/office/drawing/2014/main" id="{3947B9E3-4C3F-3BAF-2FA7-9C4D40C2B8EC}"/>
                  </a:ext>
                </a:extLst>
              </p:cNvPr>
              <p:cNvSpPr/>
              <p:nvPr/>
            </p:nvSpPr>
            <p:spPr>
              <a:xfrm rot="11012000" flipH="1" flipV="1">
                <a:off x="3569526" y="790229"/>
                <a:ext cx="456295" cy="318046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solidFill>
                <a:schemeClr val="bg2"/>
              </a:solidFill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6E58BDFE-5D1C-4133-E3F1-8989F04E3CAE}"/>
                </a:ext>
              </a:extLst>
            </p:cNvPr>
            <p:cNvGrpSpPr/>
            <p:nvPr/>
          </p:nvGrpSpPr>
          <p:grpSpPr>
            <a:xfrm>
              <a:off x="612286" y="637544"/>
              <a:ext cx="3254839" cy="2515027"/>
              <a:chOff x="612286" y="558800"/>
              <a:chExt cx="3254839" cy="2515027"/>
            </a:xfrm>
          </p:grpSpPr>
          <p:sp>
            <p:nvSpPr>
              <p:cNvPr id="56" name="フリーフォーム: 図形 55">
                <a:extLst>
                  <a:ext uri="{FF2B5EF4-FFF2-40B4-BE49-F238E27FC236}">
                    <a16:creationId xmlns:a16="http://schemas.microsoft.com/office/drawing/2014/main" id="{7A56042F-FBBD-F2D5-F4DD-A4580B2B0848}"/>
                  </a:ext>
                </a:extLst>
              </p:cNvPr>
              <p:cNvSpPr/>
              <p:nvPr/>
            </p:nvSpPr>
            <p:spPr>
              <a:xfrm>
                <a:off x="612286" y="720974"/>
                <a:ext cx="3254839" cy="2318327"/>
              </a:xfrm>
              <a:custGeom>
                <a:avLst/>
                <a:gdLst>
                  <a:gd name="connsiteX0" fmla="*/ 5729375 w 5729464"/>
                  <a:gd name="connsiteY0" fmla="*/ 2218933 h 4279441"/>
                  <a:gd name="connsiteX1" fmla="*/ 5519872 w 5729464"/>
                  <a:gd name="connsiteY1" fmla="*/ 2799349 h 4279441"/>
                  <a:gd name="connsiteX2" fmla="*/ 5477936 w 5729464"/>
                  <a:gd name="connsiteY2" fmla="*/ 3210201 h 4279441"/>
                  <a:gd name="connsiteX3" fmla="*/ 5290344 w 5729464"/>
                  <a:gd name="connsiteY3" fmla="*/ 3372944 h 4279441"/>
                  <a:gd name="connsiteX4" fmla="*/ 4981793 w 5729464"/>
                  <a:gd name="connsiteY4" fmla="*/ 3507590 h 4279441"/>
                  <a:gd name="connsiteX5" fmla="*/ 4716705 w 5729464"/>
                  <a:gd name="connsiteY5" fmla="*/ 3725000 h 4279441"/>
                  <a:gd name="connsiteX6" fmla="*/ 4435722 w 5729464"/>
                  <a:gd name="connsiteY6" fmla="*/ 4054794 h 4279441"/>
                  <a:gd name="connsiteX7" fmla="*/ 3886148 w 5729464"/>
                  <a:gd name="connsiteY7" fmla="*/ 4007488 h 4279441"/>
                  <a:gd name="connsiteX8" fmla="*/ 3433289 w 5729464"/>
                  <a:gd name="connsiteY8" fmla="*/ 4099138 h 4279441"/>
                  <a:gd name="connsiteX9" fmla="*/ 2990218 w 5729464"/>
                  <a:gd name="connsiteY9" fmla="*/ 4279385 h 4279441"/>
                  <a:gd name="connsiteX10" fmla="*/ 2531881 w 5729464"/>
                  <a:gd name="connsiteY10" fmla="*/ 4132799 h 4279441"/>
                  <a:gd name="connsiteX11" fmla="*/ 2006643 w 5729464"/>
                  <a:gd name="connsiteY11" fmla="*/ 4062963 h 4279441"/>
                  <a:gd name="connsiteX12" fmla="*/ 1469821 w 5729464"/>
                  <a:gd name="connsiteY12" fmla="*/ 4027865 h 4279441"/>
                  <a:gd name="connsiteX13" fmla="*/ 1127595 w 5729464"/>
                  <a:gd name="connsiteY13" fmla="*/ 3855966 h 4279441"/>
                  <a:gd name="connsiteX14" fmla="*/ 848139 w 5729464"/>
                  <a:gd name="connsiteY14" fmla="*/ 3562436 h 4279441"/>
                  <a:gd name="connsiteX15" fmla="*/ 478703 w 5729464"/>
                  <a:gd name="connsiteY15" fmla="*/ 3388024 h 4279441"/>
                  <a:gd name="connsiteX16" fmla="*/ 290393 w 5729464"/>
                  <a:gd name="connsiteY16" fmla="*/ 3076093 h 4279441"/>
                  <a:gd name="connsiteX17" fmla="*/ 236783 w 5729464"/>
                  <a:gd name="connsiteY17" fmla="*/ 2759853 h 4279441"/>
                  <a:gd name="connsiteX18" fmla="*/ 184520 w 5729464"/>
                  <a:gd name="connsiteY18" fmla="*/ 2503396 h 4279441"/>
                  <a:gd name="connsiteX19" fmla="*/ 700 w 5729464"/>
                  <a:gd name="connsiteY19" fmla="*/ 2177282 h 4279441"/>
                  <a:gd name="connsiteX20" fmla="*/ 162609 w 5729464"/>
                  <a:gd name="connsiteY20" fmla="*/ 1869300 h 4279441"/>
                  <a:gd name="connsiteX21" fmla="*/ 252318 w 5729464"/>
                  <a:gd name="connsiteY21" fmla="*/ 1584478 h 4279441"/>
                  <a:gd name="connsiteX22" fmla="*/ 353074 w 5729464"/>
                  <a:gd name="connsiteY22" fmla="*/ 1102443 h 4279441"/>
                  <a:gd name="connsiteX23" fmla="*/ 867176 w 5729464"/>
                  <a:gd name="connsiteY23" fmla="*/ 693027 h 4279441"/>
                  <a:gd name="connsiteX24" fmla="*/ 1690818 w 5729464"/>
                  <a:gd name="connsiteY24" fmla="*/ 146093 h 4279441"/>
                  <a:gd name="connsiteX25" fmla="*/ 2443518 w 5729464"/>
                  <a:gd name="connsiteY25" fmla="*/ 213865 h 4279441"/>
                  <a:gd name="connsiteX26" fmla="*/ 2764282 w 5729464"/>
                  <a:gd name="connsiteY26" fmla="*/ 10459 h 4279441"/>
                  <a:gd name="connsiteX27" fmla="*/ 3252702 w 5729464"/>
                  <a:gd name="connsiteY27" fmla="*/ 107405 h 4279441"/>
                  <a:gd name="connsiteX28" fmla="*/ 3724599 w 5729464"/>
                  <a:gd name="connsiteY28" fmla="*/ 253900 h 4279441"/>
                  <a:gd name="connsiteX29" fmla="*/ 4293300 w 5729464"/>
                  <a:gd name="connsiteY29" fmla="*/ 213057 h 4279441"/>
                  <a:gd name="connsiteX30" fmla="*/ 4981703 w 5729464"/>
                  <a:gd name="connsiteY30" fmla="*/ 777855 h 4279441"/>
                  <a:gd name="connsiteX31" fmla="*/ 5416333 w 5729464"/>
                  <a:gd name="connsiteY31" fmla="*/ 1052085 h 4279441"/>
                  <a:gd name="connsiteX32" fmla="*/ 5607965 w 5729464"/>
                  <a:gd name="connsiteY32" fmla="*/ 1859336 h 4279441"/>
                  <a:gd name="connsiteX33" fmla="*/ 5729465 w 5729464"/>
                  <a:gd name="connsiteY33" fmla="*/ 2219112 h 4279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29464" h="4279441">
                    <a:moveTo>
                      <a:pt x="5729375" y="2218933"/>
                    </a:moveTo>
                    <a:cubicBezTo>
                      <a:pt x="5730631" y="2435444"/>
                      <a:pt x="5546093" y="2584992"/>
                      <a:pt x="5519872" y="2799349"/>
                    </a:cubicBezTo>
                    <a:cubicBezTo>
                      <a:pt x="5502361" y="2941985"/>
                      <a:pt x="5559025" y="3076272"/>
                      <a:pt x="5477936" y="3210201"/>
                    </a:cubicBezTo>
                    <a:cubicBezTo>
                      <a:pt x="5434473" y="3281923"/>
                      <a:pt x="5365327" y="3335243"/>
                      <a:pt x="5290344" y="3372944"/>
                    </a:cubicBezTo>
                    <a:cubicBezTo>
                      <a:pt x="5187434" y="3424558"/>
                      <a:pt x="5081291" y="3449423"/>
                      <a:pt x="4981793" y="3507590"/>
                    </a:cubicBezTo>
                    <a:cubicBezTo>
                      <a:pt x="4882744" y="3565488"/>
                      <a:pt x="4789892" y="3635953"/>
                      <a:pt x="4716705" y="3725000"/>
                    </a:cubicBezTo>
                    <a:cubicBezTo>
                      <a:pt x="4620440" y="3841963"/>
                      <a:pt x="4587393" y="3991061"/>
                      <a:pt x="4435722" y="4054794"/>
                    </a:cubicBezTo>
                    <a:cubicBezTo>
                      <a:pt x="4260523" y="4128401"/>
                      <a:pt x="4063682" y="4022299"/>
                      <a:pt x="3886148" y="4007488"/>
                    </a:cubicBezTo>
                    <a:cubicBezTo>
                      <a:pt x="3728011" y="3994293"/>
                      <a:pt x="3575172" y="4030109"/>
                      <a:pt x="3433289" y="4099138"/>
                    </a:cubicBezTo>
                    <a:cubicBezTo>
                      <a:pt x="3281169" y="4173193"/>
                      <a:pt x="3170984" y="4276422"/>
                      <a:pt x="2990218" y="4279385"/>
                    </a:cubicBezTo>
                    <a:cubicBezTo>
                      <a:pt x="2816456" y="4282167"/>
                      <a:pt x="2689659" y="4182708"/>
                      <a:pt x="2531881" y="4132799"/>
                    </a:cubicBezTo>
                    <a:cubicBezTo>
                      <a:pt x="2361890" y="4079031"/>
                      <a:pt x="2184177" y="4062783"/>
                      <a:pt x="2006643" y="4062963"/>
                    </a:cubicBezTo>
                    <a:cubicBezTo>
                      <a:pt x="1826864" y="4063142"/>
                      <a:pt x="1644930" y="4068528"/>
                      <a:pt x="1469821" y="4027865"/>
                    </a:cubicBezTo>
                    <a:cubicBezTo>
                      <a:pt x="1345000" y="3998871"/>
                      <a:pt x="1222244" y="3943756"/>
                      <a:pt x="1127595" y="3855966"/>
                    </a:cubicBezTo>
                    <a:cubicBezTo>
                      <a:pt x="1028905" y="3764316"/>
                      <a:pt x="959490" y="3641698"/>
                      <a:pt x="848139" y="3562436"/>
                    </a:cubicBezTo>
                    <a:cubicBezTo>
                      <a:pt x="737326" y="3483623"/>
                      <a:pt x="588887" y="3482097"/>
                      <a:pt x="478703" y="3388024"/>
                    </a:cubicBezTo>
                    <a:cubicBezTo>
                      <a:pt x="385042" y="3308044"/>
                      <a:pt x="325236" y="3194223"/>
                      <a:pt x="290393" y="3076093"/>
                    </a:cubicBezTo>
                    <a:cubicBezTo>
                      <a:pt x="259772" y="2972325"/>
                      <a:pt x="250971" y="2866493"/>
                      <a:pt x="236783" y="2759853"/>
                    </a:cubicBezTo>
                    <a:cubicBezTo>
                      <a:pt x="225558" y="2675205"/>
                      <a:pt x="236604" y="2576374"/>
                      <a:pt x="184520" y="2503396"/>
                    </a:cubicBezTo>
                    <a:cubicBezTo>
                      <a:pt x="105945" y="2393345"/>
                      <a:pt x="-10076" y="2329612"/>
                      <a:pt x="700" y="2177282"/>
                    </a:cubicBezTo>
                    <a:cubicBezTo>
                      <a:pt x="9141" y="2058164"/>
                      <a:pt x="106574" y="1968759"/>
                      <a:pt x="162609" y="1869300"/>
                    </a:cubicBezTo>
                    <a:cubicBezTo>
                      <a:pt x="212537" y="1780703"/>
                      <a:pt x="239746" y="1685014"/>
                      <a:pt x="252318" y="1584478"/>
                    </a:cubicBezTo>
                    <a:cubicBezTo>
                      <a:pt x="272254" y="1423979"/>
                      <a:pt x="286173" y="1251631"/>
                      <a:pt x="353074" y="1102443"/>
                    </a:cubicBezTo>
                    <a:cubicBezTo>
                      <a:pt x="436138" y="917079"/>
                      <a:pt x="709488" y="816723"/>
                      <a:pt x="867176" y="693027"/>
                    </a:cubicBezTo>
                    <a:cubicBezTo>
                      <a:pt x="1117268" y="496802"/>
                      <a:pt x="1336020" y="137117"/>
                      <a:pt x="1690818" y="146093"/>
                    </a:cubicBezTo>
                    <a:cubicBezTo>
                      <a:pt x="1897806" y="151299"/>
                      <a:pt x="2240212" y="291781"/>
                      <a:pt x="2443518" y="213865"/>
                    </a:cubicBezTo>
                    <a:cubicBezTo>
                      <a:pt x="2593663" y="156326"/>
                      <a:pt x="2579923" y="46544"/>
                      <a:pt x="2764282" y="10459"/>
                    </a:cubicBezTo>
                    <a:cubicBezTo>
                      <a:pt x="2943612" y="-24639"/>
                      <a:pt x="3100851" y="33887"/>
                      <a:pt x="3252702" y="107405"/>
                    </a:cubicBezTo>
                    <a:cubicBezTo>
                      <a:pt x="3430505" y="193399"/>
                      <a:pt x="3524885" y="251028"/>
                      <a:pt x="3724599" y="253900"/>
                    </a:cubicBezTo>
                    <a:cubicBezTo>
                      <a:pt x="3895757" y="256324"/>
                      <a:pt x="4129595" y="187115"/>
                      <a:pt x="4293300" y="213057"/>
                    </a:cubicBezTo>
                    <a:cubicBezTo>
                      <a:pt x="4611460" y="263415"/>
                      <a:pt x="4727481" y="640426"/>
                      <a:pt x="4981703" y="777855"/>
                    </a:cubicBezTo>
                    <a:cubicBezTo>
                      <a:pt x="5139660" y="863221"/>
                      <a:pt x="5302108" y="899845"/>
                      <a:pt x="5416333" y="1052085"/>
                    </a:cubicBezTo>
                    <a:cubicBezTo>
                      <a:pt x="5576895" y="1266083"/>
                      <a:pt x="5503708" y="1633579"/>
                      <a:pt x="5607965" y="1859336"/>
                    </a:cubicBezTo>
                    <a:cubicBezTo>
                      <a:pt x="5677111" y="2009153"/>
                      <a:pt x="5728207" y="2009961"/>
                      <a:pt x="5729465" y="2219112"/>
                    </a:cubicBezTo>
                    <a:close/>
                  </a:path>
                </a:pathLst>
              </a:custGeom>
              <a:solidFill>
                <a:schemeClr val="bg2"/>
              </a:solidFill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grpSp>
            <p:nvGrpSpPr>
              <p:cNvPr id="57" name="グループ化 56">
                <a:extLst>
                  <a:ext uri="{FF2B5EF4-FFF2-40B4-BE49-F238E27FC236}">
                    <a16:creationId xmlns:a16="http://schemas.microsoft.com/office/drawing/2014/main" id="{CB9B98DB-BE43-3234-3B15-F3FAE3F292ED}"/>
                  </a:ext>
                </a:extLst>
              </p:cNvPr>
              <p:cNvGrpSpPr/>
              <p:nvPr/>
            </p:nvGrpSpPr>
            <p:grpSpPr>
              <a:xfrm rot="20922079">
                <a:off x="1259557" y="886611"/>
                <a:ext cx="1482462" cy="1620664"/>
                <a:chOff x="2569108" y="757520"/>
                <a:chExt cx="1482462" cy="1620664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FB8D2EC-69FA-4B31-58D9-B7D3511DAD6C}"/>
                    </a:ext>
                  </a:extLst>
                </p:cNvPr>
                <p:cNvSpPr/>
                <p:nvPr/>
              </p:nvSpPr>
              <p:spPr>
                <a:xfrm>
                  <a:off x="2569108" y="757520"/>
                  <a:ext cx="1482462" cy="1620664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7199" b="1">
                    <a:solidFill>
                      <a:schemeClr val="accent5"/>
                    </a:solidFill>
                  </a:endParaRPr>
                </a:p>
              </p:txBody>
            </p:sp>
            <p:grpSp>
              <p:nvGrpSpPr>
                <p:cNvPr id="66" name="グラフィックス 41">
                  <a:extLst>
                    <a:ext uri="{FF2B5EF4-FFF2-40B4-BE49-F238E27FC236}">
                      <a16:creationId xmlns:a16="http://schemas.microsoft.com/office/drawing/2014/main" id="{45285FA3-8CE6-A9E4-49AD-77ED4C7D2940}"/>
                    </a:ext>
                  </a:extLst>
                </p:cNvPr>
                <p:cNvGrpSpPr/>
                <p:nvPr/>
              </p:nvGrpSpPr>
              <p:grpSpPr>
                <a:xfrm>
                  <a:off x="2690426" y="842673"/>
                  <a:ext cx="269107" cy="269107"/>
                  <a:chOff x="8953499" y="4281056"/>
                  <a:chExt cx="1054886" cy="1054886"/>
                </a:xfrm>
                <a:solidFill>
                  <a:schemeClr val="bg2">
                    <a:lumMod val="50000"/>
                  </a:schemeClr>
                </a:solidFill>
              </p:grpSpPr>
              <p:sp>
                <p:nvSpPr>
                  <p:cNvPr id="69" name="フリーフォーム: 図形 68">
                    <a:extLst>
                      <a:ext uri="{FF2B5EF4-FFF2-40B4-BE49-F238E27FC236}">
                        <a16:creationId xmlns:a16="http://schemas.microsoft.com/office/drawing/2014/main" id="{56454D2D-464F-7953-F269-65E53B5187F5}"/>
                      </a:ext>
                    </a:extLst>
                  </p:cNvPr>
                  <p:cNvSpPr/>
                  <p:nvPr/>
                </p:nvSpPr>
                <p:spPr>
                  <a:xfrm>
                    <a:off x="8953499" y="4281056"/>
                    <a:ext cx="1054886" cy="1054886"/>
                  </a:xfrm>
                  <a:custGeom>
                    <a:avLst/>
                    <a:gdLst>
                      <a:gd name="connsiteX0" fmla="*/ 1054887 w 1054886"/>
                      <a:gd name="connsiteY0" fmla="*/ 527443 h 1054886"/>
                      <a:gd name="connsiteX1" fmla="*/ 527443 w 1054886"/>
                      <a:gd name="connsiteY1" fmla="*/ 1054887 h 1054886"/>
                      <a:gd name="connsiteX2" fmla="*/ 0 w 1054886"/>
                      <a:gd name="connsiteY2" fmla="*/ 527443 h 1054886"/>
                      <a:gd name="connsiteX3" fmla="*/ 527443 w 1054886"/>
                      <a:gd name="connsiteY3" fmla="*/ 0 h 1054886"/>
                      <a:gd name="connsiteX4" fmla="*/ 1054887 w 1054886"/>
                      <a:gd name="connsiteY4" fmla="*/ 527443 h 105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86" h="1054886">
                        <a:moveTo>
                          <a:pt x="1054887" y="527443"/>
                        </a:moveTo>
                        <a:cubicBezTo>
                          <a:pt x="1054887" y="818742"/>
                          <a:pt x="818742" y="1054887"/>
                          <a:pt x="527443" y="1054887"/>
                        </a:cubicBezTo>
                        <a:cubicBezTo>
                          <a:pt x="236144" y="1054887"/>
                          <a:pt x="0" y="818742"/>
                          <a:pt x="0" y="527443"/>
                        </a:cubicBezTo>
                        <a:cubicBezTo>
                          <a:pt x="0" y="236144"/>
                          <a:pt x="236144" y="0"/>
                          <a:pt x="527443" y="0"/>
                        </a:cubicBezTo>
                        <a:cubicBezTo>
                          <a:pt x="818742" y="0"/>
                          <a:pt x="1054887" y="236144"/>
                          <a:pt x="1054887" y="5274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61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2400" b="1">
                      <a:solidFill>
                        <a:schemeClr val="accent5"/>
                      </a:solidFill>
                    </a:endParaRPr>
                  </a:p>
                </p:txBody>
              </p:sp>
              <p:sp>
                <p:nvSpPr>
                  <p:cNvPr id="70" name="フリーフォーム: 図形 69">
                    <a:extLst>
                      <a:ext uri="{FF2B5EF4-FFF2-40B4-BE49-F238E27FC236}">
                        <a16:creationId xmlns:a16="http://schemas.microsoft.com/office/drawing/2014/main" id="{9798B355-9287-BF89-FA9D-50A54D61BEBC}"/>
                      </a:ext>
                    </a:extLst>
                  </p:cNvPr>
                  <p:cNvSpPr/>
                  <p:nvPr/>
                </p:nvSpPr>
                <p:spPr>
                  <a:xfrm>
                    <a:off x="9111190" y="4483409"/>
                    <a:ext cx="739478" cy="852531"/>
                  </a:xfrm>
                  <a:custGeom>
                    <a:avLst/>
                    <a:gdLst>
                      <a:gd name="connsiteX0" fmla="*/ 369752 w 739478"/>
                      <a:gd name="connsiteY0" fmla="*/ 852532 h 852531"/>
                      <a:gd name="connsiteX1" fmla="*/ 739478 w 739478"/>
                      <a:gd name="connsiteY1" fmla="*/ 700969 h 852531"/>
                      <a:gd name="connsiteX2" fmla="*/ 734244 w 739478"/>
                      <a:gd name="connsiteY2" fmla="*/ 651492 h 852531"/>
                      <a:gd name="connsiteX3" fmla="*/ 450242 w 739478"/>
                      <a:gd name="connsiteY3" fmla="*/ 399318 h 852531"/>
                      <a:gd name="connsiteX4" fmla="*/ 577499 w 739478"/>
                      <a:gd name="connsiteY4" fmla="*/ 207747 h 852531"/>
                      <a:gd name="connsiteX5" fmla="*/ 369726 w 739478"/>
                      <a:gd name="connsiteY5" fmla="*/ 0 h 852531"/>
                      <a:gd name="connsiteX6" fmla="*/ 161979 w 739478"/>
                      <a:gd name="connsiteY6" fmla="*/ 207747 h 852531"/>
                      <a:gd name="connsiteX7" fmla="*/ 289210 w 739478"/>
                      <a:gd name="connsiteY7" fmla="*/ 399318 h 852531"/>
                      <a:gd name="connsiteX8" fmla="*/ 5234 w 739478"/>
                      <a:gd name="connsiteY8" fmla="*/ 651492 h 852531"/>
                      <a:gd name="connsiteX9" fmla="*/ 0 w 739478"/>
                      <a:gd name="connsiteY9" fmla="*/ 700969 h 852531"/>
                      <a:gd name="connsiteX10" fmla="*/ 369752 w 739478"/>
                      <a:gd name="connsiteY10" fmla="*/ 852532 h 852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9478" h="852531">
                        <a:moveTo>
                          <a:pt x="369752" y="852532"/>
                        </a:moveTo>
                        <a:cubicBezTo>
                          <a:pt x="513844" y="852532"/>
                          <a:pt x="644285" y="794611"/>
                          <a:pt x="739478" y="700969"/>
                        </a:cubicBezTo>
                        <a:cubicBezTo>
                          <a:pt x="737979" y="677796"/>
                          <a:pt x="736243" y="659146"/>
                          <a:pt x="734244" y="651492"/>
                        </a:cubicBezTo>
                        <a:cubicBezTo>
                          <a:pt x="697681" y="511582"/>
                          <a:pt x="580077" y="424806"/>
                          <a:pt x="450242" y="399318"/>
                        </a:cubicBezTo>
                        <a:cubicBezTo>
                          <a:pt x="524997" y="367858"/>
                          <a:pt x="577499" y="293945"/>
                          <a:pt x="577499" y="207747"/>
                        </a:cubicBezTo>
                        <a:cubicBezTo>
                          <a:pt x="577499" y="93010"/>
                          <a:pt x="484489" y="0"/>
                          <a:pt x="369726" y="0"/>
                        </a:cubicBezTo>
                        <a:cubicBezTo>
                          <a:pt x="254989" y="0"/>
                          <a:pt x="161979" y="93036"/>
                          <a:pt x="161979" y="207747"/>
                        </a:cubicBezTo>
                        <a:cubicBezTo>
                          <a:pt x="161979" y="293945"/>
                          <a:pt x="214455" y="367858"/>
                          <a:pt x="289210" y="399318"/>
                        </a:cubicBezTo>
                        <a:cubicBezTo>
                          <a:pt x="159401" y="424832"/>
                          <a:pt x="41797" y="511608"/>
                          <a:pt x="5234" y="651492"/>
                        </a:cubicBezTo>
                        <a:cubicBezTo>
                          <a:pt x="3235" y="659146"/>
                          <a:pt x="1499" y="677796"/>
                          <a:pt x="0" y="700969"/>
                        </a:cubicBezTo>
                        <a:cubicBezTo>
                          <a:pt x="95193" y="794611"/>
                          <a:pt x="225660" y="852532"/>
                          <a:pt x="369752" y="85253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61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2400" b="1">
                      <a:solidFill>
                        <a:schemeClr val="accent5"/>
                      </a:solidFill>
                    </a:endParaRPr>
                  </a:p>
                </p:txBody>
              </p:sp>
            </p:grpSp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B2749229-C0BC-F484-3045-87765B805257}"/>
                    </a:ext>
                  </a:extLst>
                </p:cNvPr>
                <p:cNvSpPr txBox="1"/>
                <p:nvPr/>
              </p:nvSpPr>
              <p:spPr>
                <a:xfrm>
                  <a:off x="2688978" y="1164022"/>
                  <a:ext cx="1231107" cy="10449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ja-JP" altLang="en-US" sz="2400" b="1" dirty="0">
                      <a:solidFill>
                        <a:schemeClr val="accent5"/>
                      </a:solidFill>
                    </a:rPr>
                    <a:t>助けてください </a:t>
                  </a:r>
                  <a:r>
                    <a:rPr kumimoji="1" lang="en-US" altLang="ja-JP" sz="2400" b="1" dirty="0">
                      <a:solidFill>
                        <a:schemeClr val="accent5"/>
                      </a:solidFill>
                    </a:rPr>
                    <a:t>!!</a:t>
                  </a:r>
                  <a:br>
                    <a:rPr kumimoji="1" lang="en-US" altLang="ja-JP" sz="2400" b="1" dirty="0">
                      <a:solidFill>
                        <a:schemeClr val="accent5"/>
                      </a:solidFill>
                    </a:rPr>
                  </a:br>
                  <a:r>
                    <a:rPr kumimoji="1" lang="ja-JP" altLang="en-US" sz="2400" b="1" dirty="0">
                      <a:solidFill>
                        <a:schemeClr val="accent5"/>
                      </a:solidFill>
                    </a:rPr>
                    <a:t>〇〇県〇〇市〇〇</a:t>
                  </a:r>
                  <a:br>
                    <a:rPr kumimoji="1" lang="ja-JP" altLang="en-US" sz="2400" b="1" dirty="0">
                      <a:solidFill>
                        <a:schemeClr val="accent5"/>
                      </a:solidFill>
                    </a:rPr>
                  </a:br>
                  <a:r>
                    <a:rPr kumimoji="1" lang="en-US" altLang="ja-JP" sz="2400" b="1" dirty="0">
                      <a:solidFill>
                        <a:schemeClr val="accent5"/>
                      </a:solidFill>
                    </a:rPr>
                    <a:t>123-46</a:t>
                  </a:r>
                </a:p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en-US" altLang="ja-JP" sz="2400" b="1" dirty="0">
                      <a:solidFill>
                        <a:schemeClr val="accent1"/>
                      </a:solidFill>
                    </a:rPr>
                    <a:t>#</a:t>
                  </a:r>
                  <a:r>
                    <a:rPr kumimoji="1" lang="ja-JP" altLang="en-US" sz="2400" b="1" dirty="0">
                      <a:solidFill>
                        <a:schemeClr val="accent1"/>
                      </a:solidFill>
                    </a:rPr>
                    <a:t>助けて</a:t>
                  </a:r>
                  <a:br>
                    <a:rPr kumimoji="1" lang="ja-JP" altLang="en-US" sz="2400" b="1" dirty="0">
                      <a:solidFill>
                        <a:schemeClr val="accent1"/>
                      </a:solidFill>
                    </a:rPr>
                  </a:br>
                  <a:r>
                    <a:rPr kumimoji="1" lang="en-US" altLang="ja-JP" sz="2400" b="1" dirty="0">
                      <a:solidFill>
                        <a:schemeClr val="accent1"/>
                      </a:solidFill>
                    </a:rPr>
                    <a:t>#</a:t>
                  </a:r>
                  <a:r>
                    <a:rPr kumimoji="1" lang="ja-JP" altLang="en-US" sz="2400" b="1" dirty="0">
                      <a:solidFill>
                        <a:schemeClr val="accent1"/>
                      </a:solidFill>
                    </a:rPr>
                    <a:t>地震　</a:t>
                  </a:r>
                  <a:r>
                    <a:rPr kumimoji="1" lang="en-US" altLang="ja-JP" sz="2400" b="1" dirty="0">
                      <a:solidFill>
                        <a:schemeClr val="accent1"/>
                      </a:solidFill>
                    </a:rPr>
                    <a:t>#SOS</a:t>
                  </a:r>
                </a:p>
              </p:txBody>
            </p: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429AD69D-A716-38D5-15FB-39A53021B1DA}"/>
                    </a:ext>
                  </a:extLst>
                </p:cNvPr>
                <p:cNvSpPr txBox="1"/>
                <p:nvPr/>
              </p:nvSpPr>
              <p:spPr>
                <a:xfrm>
                  <a:off x="3018114" y="863938"/>
                  <a:ext cx="431785" cy="1696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en-US" altLang="ja-JP" sz="2100" dirty="0">
                      <a:solidFill>
                        <a:schemeClr val="accent5"/>
                      </a:solidFill>
                    </a:rPr>
                    <a:t>@hoge</a:t>
                  </a:r>
                </a:p>
              </p:txBody>
            </p:sp>
          </p:grpSp>
          <p:pic>
            <p:nvPicPr>
              <p:cNvPr id="58" name="図 57">
                <a:extLst>
                  <a:ext uri="{FF2B5EF4-FFF2-40B4-BE49-F238E27FC236}">
                    <a16:creationId xmlns:a16="http://schemas.microsoft.com/office/drawing/2014/main" id="{478586B6-324F-815B-8007-E053412CC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716" y="2237302"/>
                <a:ext cx="632673" cy="632673"/>
              </a:xfrm>
              <a:prstGeom prst="rect">
                <a:avLst/>
              </a:prstGeom>
            </p:spPr>
          </p:pic>
          <p:pic>
            <p:nvPicPr>
              <p:cNvPr id="59" name="図 58">
                <a:extLst>
                  <a:ext uri="{FF2B5EF4-FFF2-40B4-BE49-F238E27FC236}">
                    <a16:creationId xmlns:a16="http://schemas.microsoft.com/office/drawing/2014/main" id="{8F162B9B-D578-0F15-2D1C-68C559C4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9622" y="1577443"/>
                <a:ext cx="1496384" cy="1496384"/>
              </a:xfrm>
              <a:prstGeom prst="rect">
                <a:avLst/>
              </a:prstGeom>
            </p:spPr>
          </p:pic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4161603E-B188-FAE2-8ABE-7BEC420BD1D2}"/>
                  </a:ext>
                </a:extLst>
              </p:cNvPr>
              <p:cNvGrpSpPr/>
              <p:nvPr/>
            </p:nvGrpSpPr>
            <p:grpSpPr>
              <a:xfrm rot="851978" flipH="1">
                <a:off x="2401835" y="558800"/>
                <a:ext cx="568703" cy="683050"/>
                <a:chOff x="551202" y="1096019"/>
                <a:chExt cx="517869" cy="621996"/>
              </a:xfrm>
            </p:grpSpPr>
            <p:sp>
              <p:nvSpPr>
                <p:cNvPr id="61" name="フリーフォーム: 図形 60">
                  <a:extLst>
                    <a:ext uri="{FF2B5EF4-FFF2-40B4-BE49-F238E27FC236}">
                      <a16:creationId xmlns:a16="http://schemas.microsoft.com/office/drawing/2014/main" id="{1601FFBC-9966-6374-66A7-07F97B0B31ED}"/>
                    </a:ext>
                  </a:extLst>
                </p:cNvPr>
                <p:cNvSpPr/>
                <p:nvPr/>
              </p:nvSpPr>
              <p:spPr>
                <a:xfrm rot="3194568">
                  <a:off x="499139" y="1148082"/>
                  <a:ext cx="621996" cy="517869"/>
                </a:xfrm>
                <a:custGeom>
                  <a:avLst/>
                  <a:gdLst>
                    <a:gd name="connsiteX0" fmla="*/ 287555 w 690745"/>
                    <a:gd name="connsiteY0" fmla="*/ 0 h 575110"/>
                    <a:gd name="connsiteX1" fmla="*/ 569268 w 690745"/>
                    <a:gd name="connsiteY1" fmla="*/ 229603 h 575110"/>
                    <a:gd name="connsiteX2" fmla="*/ 569819 w 690745"/>
                    <a:gd name="connsiteY2" fmla="*/ 235065 h 575110"/>
                    <a:gd name="connsiteX3" fmla="*/ 569819 w 690745"/>
                    <a:gd name="connsiteY3" fmla="*/ 227325 h 575110"/>
                    <a:gd name="connsiteX4" fmla="*/ 690745 w 690745"/>
                    <a:gd name="connsiteY4" fmla="*/ 287555 h 575110"/>
                    <a:gd name="connsiteX5" fmla="*/ 569819 w 690745"/>
                    <a:gd name="connsiteY5" fmla="*/ 347784 h 575110"/>
                    <a:gd name="connsiteX6" fmla="*/ 569819 w 690745"/>
                    <a:gd name="connsiteY6" fmla="*/ 340045 h 575110"/>
                    <a:gd name="connsiteX7" fmla="*/ 569268 w 690745"/>
                    <a:gd name="connsiteY7" fmla="*/ 345507 h 575110"/>
                    <a:gd name="connsiteX8" fmla="*/ 287555 w 690745"/>
                    <a:gd name="connsiteY8" fmla="*/ 575110 h 575110"/>
                    <a:gd name="connsiteX9" fmla="*/ 0 w 690745"/>
                    <a:gd name="connsiteY9" fmla="*/ 287555 h 575110"/>
                    <a:gd name="connsiteX10" fmla="*/ 287555 w 690745"/>
                    <a:gd name="connsiteY10" fmla="*/ 0 h 575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90745" h="575110">
                      <a:moveTo>
                        <a:pt x="287555" y="0"/>
                      </a:moveTo>
                      <a:cubicBezTo>
                        <a:pt x="426516" y="0"/>
                        <a:pt x="542454" y="98569"/>
                        <a:pt x="569268" y="229603"/>
                      </a:cubicBezTo>
                      <a:lnTo>
                        <a:pt x="569819" y="235065"/>
                      </a:lnTo>
                      <a:lnTo>
                        <a:pt x="569819" y="227325"/>
                      </a:lnTo>
                      <a:lnTo>
                        <a:pt x="690745" y="287555"/>
                      </a:lnTo>
                      <a:lnTo>
                        <a:pt x="569819" y="347784"/>
                      </a:lnTo>
                      <a:lnTo>
                        <a:pt x="569819" y="340045"/>
                      </a:lnTo>
                      <a:lnTo>
                        <a:pt x="569268" y="345507"/>
                      </a:lnTo>
                      <a:cubicBezTo>
                        <a:pt x="542454" y="476541"/>
                        <a:pt x="426516" y="575110"/>
                        <a:pt x="287555" y="575110"/>
                      </a:cubicBezTo>
                      <a:cubicBezTo>
                        <a:pt x="128743" y="575110"/>
                        <a:pt x="0" y="446367"/>
                        <a:pt x="0" y="287555"/>
                      </a:cubicBezTo>
                      <a:cubicBezTo>
                        <a:pt x="0" y="128743"/>
                        <a:pt x="128743" y="0"/>
                        <a:pt x="28755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ja-JP" altLang="en-US" sz="7199" dirty="0"/>
                </a:p>
              </p:txBody>
            </p:sp>
            <p:grpSp>
              <p:nvGrpSpPr>
                <p:cNvPr id="62" name="グループ化 61">
                  <a:extLst>
                    <a:ext uri="{FF2B5EF4-FFF2-40B4-BE49-F238E27FC236}">
                      <a16:creationId xmlns:a16="http://schemas.microsoft.com/office/drawing/2014/main" id="{8E5CCEAC-7467-9251-6D44-26F02442A0BF}"/>
                    </a:ext>
                  </a:extLst>
                </p:cNvPr>
                <p:cNvGrpSpPr/>
                <p:nvPr/>
              </p:nvGrpSpPr>
              <p:grpSpPr>
                <a:xfrm>
                  <a:off x="685093" y="1212172"/>
                  <a:ext cx="194375" cy="313858"/>
                  <a:chOff x="727827" y="1210254"/>
                  <a:chExt cx="194375" cy="313858"/>
                </a:xfrm>
              </p:grpSpPr>
              <p:sp>
                <p:nvSpPr>
                  <p:cNvPr id="63" name="フリーフォーム: 図形 62">
                    <a:extLst>
                      <a:ext uri="{FF2B5EF4-FFF2-40B4-BE49-F238E27FC236}">
                        <a16:creationId xmlns:a16="http://schemas.microsoft.com/office/drawing/2014/main" id="{8E25A9D8-DA21-05A0-8A44-E94469029A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392618">
                    <a:off x="727827" y="1210254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  <p:sp>
                <p:nvSpPr>
                  <p:cNvPr id="64" name="フリーフォーム: 図形 63">
                    <a:extLst>
                      <a:ext uri="{FF2B5EF4-FFF2-40B4-BE49-F238E27FC236}">
                        <a16:creationId xmlns:a16="http://schemas.microsoft.com/office/drawing/2014/main" id="{CAF5D2A4-7842-8B28-CE16-D18E8F0683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392618">
                    <a:off x="839101" y="1236112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</p:grpSp>
          </p:grpSp>
        </p:grp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81C00195-6FAE-08A1-24BE-4148809770D0}"/>
              </a:ext>
            </a:extLst>
          </p:cNvPr>
          <p:cNvGrpSpPr/>
          <p:nvPr/>
        </p:nvGrpSpPr>
        <p:grpSpPr>
          <a:xfrm>
            <a:off x="2320508" y="6863188"/>
            <a:ext cx="13646986" cy="2627332"/>
            <a:chOff x="741687" y="3432123"/>
            <a:chExt cx="6823493" cy="1313869"/>
          </a:xfrm>
        </p:grpSpPr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AA25880E-F3F8-051C-BB26-03AF2A41ABBF}"/>
                </a:ext>
              </a:extLst>
            </p:cNvPr>
            <p:cNvGrpSpPr/>
            <p:nvPr/>
          </p:nvGrpSpPr>
          <p:grpSpPr>
            <a:xfrm>
              <a:off x="2252196" y="3432123"/>
              <a:ext cx="5312984" cy="1313869"/>
              <a:chOff x="2252196" y="3432123"/>
              <a:chExt cx="5312984" cy="1313869"/>
            </a:xfrm>
          </p:grpSpPr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C0505E86-EADB-58A8-F7C2-F475B0B44429}"/>
                  </a:ext>
                </a:extLst>
              </p:cNvPr>
              <p:cNvSpPr/>
              <p:nvPr/>
            </p:nvSpPr>
            <p:spPr>
              <a:xfrm>
                <a:off x="3915308" y="4165066"/>
                <a:ext cx="3096000" cy="105003"/>
              </a:xfrm>
              <a:prstGeom prst="rect">
                <a:avLst/>
              </a:prstGeom>
              <a:solidFill>
                <a:srgbClr val="FFE6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kumimoji="1" lang="ja-JP" altLang="en-US" sz="7199"/>
              </a:p>
            </p:txBody>
          </p:sp>
          <p:sp>
            <p:nvSpPr>
              <p:cNvPr id="87" name="正方形/長方形 86">
                <a:extLst>
                  <a:ext uri="{FF2B5EF4-FFF2-40B4-BE49-F238E27FC236}">
                    <a16:creationId xmlns:a16="http://schemas.microsoft.com/office/drawing/2014/main" id="{A957650E-0886-70AB-7A71-054AEBD1FE51}"/>
                  </a:ext>
                </a:extLst>
              </p:cNvPr>
              <p:cNvSpPr/>
              <p:nvPr/>
            </p:nvSpPr>
            <p:spPr>
              <a:xfrm>
                <a:off x="2252196" y="4631598"/>
                <a:ext cx="3132000" cy="105003"/>
              </a:xfrm>
              <a:prstGeom prst="rect">
                <a:avLst/>
              </a:prstGeom>
              <a:solidFill>
                <a:srgbClr val="FFE6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kumimoji="1" lang="ja-JP" altLang="en-US" sz="7199"/>
              </a:p>
            </p:txBody>
          </p:sp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0312FF63-C65C-FE8C-FE44-25EE8D4415AF}"/>
                  </a:ext>
                </a:extLst>
              </p:cNvPr>
              <p:cNvSpPr txBox="1"/>
              <p:nvPr/>
            </p:nvSpPr>
            <p:spPr>
              <a:xfrm>
                <a:off x="2256034" y="3452521"/>
                <a:ext cx="5309146" cy="129347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1">
                <a:spAutoFit/>
              </a:bodyPr>
              <a:lstStyle/>
              <a:p>
                <a:pPr>
                  <a:lnSpc>
                    <a:spcPct val="140000"/>
                  </a:lnSpc>
                  <a:spcAft>
                    <a:spcPts val="1200"/>
                  </a:spcAft>
                </a:pPr>
                <a:r>
                  <a:rPr kumimoji="1" lang="ja-JP" altLang="en-US" sz="3600" dirty="0">
                    <a:latin typeface="+mn-ea"/>
                  </a:rPr>
                  <a:t>ウソの救助要請を投稿して拡散する「災害デマ」。</a:t>
                </a:r>
                <a:br>
                  <a:rPr kumimoji="1" lang="en-US" altLang="ja-JP" sz="3600" dirty="0">
                    <a:latin typeface="+mn-ea"/>
                  </a:rPr>
                </a:br>
                <a:r>
                  <a:rPr kumimoji="1" lang="ja-JP" altLang="en-US" sz="3600" dirty="0">
                    <a:latin typeface="+mn-ea"/>
                  </a:rPr>
                  <a:t>災害デマにより </a:t>
                </a:r>
                <a:r>
                  <a:rPr kumimoji="1" lang="ja-JP" altLang="en-US" sz="4400" dirty="0">
                    <a:latin typeface="+mj-ea"/>
                    <a:ea typeface="+mj-ea"/>
                  </a:rPr>
                  <a:t>本当に助けるべき人達を</a:t>
                </a:r>
                <a:br>
                  <a:rPr kumimoji="1" lang="en-US" altLang="ja-JP" sz="4400" dirty="0">
                    <a:latin typeface="+mj-ea"/>
                    <a:ea typeface="+mj-ea"/>
                  </a:rPr>
                </a:br>
                <a:r>
                  <a:rPr kumimoji="1" lang="ja-JP" altLang="en-US" sz="4400" dirty="0">
                    <a:latin typeface="+mj-ea"/>
                    <a:ea typeface="+mj-ea"/>
                  </a:rPr>
                  <a:t>救助できなくなる可能</a:t>
                </a:r>
                <a:r>
                  <a:rPr kumimoji="1" lang="ja-JP" altLang="en-US" sz="4400" spc="600" dirty="0">
                    <a:latin typeface="+mj-ea"/>
                    <a:ea typeface="+mj-ea"/>
                  </a:rPr>
                  <a:t>性</a:t>
                </a:r>
                <a:r>
                  <a:rPr kumimoji="1" lang="ja-JP" altLang="en-US" sz="3600" dirty="0">
                    <a:latin typeface="+mn-ea"/>
                  </a:rPr>
                  <a:t>も。</a:t>
                </a:r>
              </a:p>
            </p:txBody>
          </p:sp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57424A04-BB86-75A6-209D-FFC75E02102A}"/>
                  </a:ext>
                </a:extLst>
              </p:cNvPr>
              <p:cNvSpPr txBox="1"/>
              <p:nvPr/>
            </p:nvSpPr>
            <p:spPr>
              <a:xfrm>
                <a:off x="3440779" y="3432123"/>
                <a:ext cx="1111683" cy="1231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r>
                  <a:rPr kumimoji="1" lang="ja-JP" altLang="en-US" sz="1600" dirty="0"/>
                  <a:t>ようせい           とうこう</a:t>
                </a:r>
              </a:p>
            </p:txBody>
          </p:sp>
        </p:grpSp>
        <p:sp>
          <p:nvSpPr>
            <p:cNvPr id="85" name="四角形: 角を丸くする 84">
              <a:extLst>
                <a:ext uri="{FF2B5EF4-FFF2-40B4-BE49-F238E27FC236}">
                  <a16:creationId xmlns:a16="http://schemas.microsoft.com/office/drawing/2014/main" id="{7BB583F0-1D95-306A-BC88-1108DA4BB818}"/>
                </a:ext>
              </a:extLst>
            </p:cNvPr>
            <p:cNvSpPr/>
            <p:nvPr/>
          </p:nvSpPr>
          <p:spPr>
            <a:xfrm>
              <a:off x="741687" y="3772253"/>
              <a:ext cx="1230223" cy="785627"/>
            </a:xfrm>
            <a:prstGeom prst="roundRect">
              <a:avLst>
                <a:gd name="adj" fmla="val 1284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ja-JP" altLang="en-US" sz="3999" dirty="0">
                  <a:latin typeface="+mj-ea"/>
                  <a:ea typeface="+mj-ea"/>
                </a:rPr>
                <a:t>災</a:t>
              </a:r>
              <a:r>
                <a:rPr kumimoji="1" lang="ja-JP" altLang="en-US" sz="3999" spc="600" dirty="0">
                  <a:latin typeface="+mj-ea"/>
                  <a:ea typeface="+mj-ea"/>
                </a:rPr>
                <a:t>害</a:t>
              </a:r>
              <a:r>
                <a:rPr kumimoji="1" lang="ja-JP" altLang="en-US" sz="2800" dirty="0">
                  <a:latin typeface="+mj-ea"/>
                  <a:ea typeface="+mj-ea"/>
                </a:rPr>
                <a:t>に</a:t>
              </a:r>
              <a:br>
                <a:rPr kumimoji="1" lang="en-US" altLang="ja-JP" sz="2800" dirty="0">
                  <a:latin typeface="+mj-ea"/>
                  <a:ea typeface="+mj-ea"/>
                </a:rPr>
              </a:br>
              <a:r>
                <a:rPr kumimoji="1" lang="ja-JP" altLang="en-US" sz="2800" dirty="0">
                  <a:latin typeface="+mj-ea"/>
                  <a:ea typeface="+mj-ea"/>
                </a:rPr>
                <a:t>関する情報</a:t>
              </a:r>
              <a:endParaRPr kumimoji="1" lang="ja-JP" altLang="en-US" sz="3200" dirty="0">
                <a:latin typeface="+mj-ea"/>
                <a:ea typeface="+mj-ea"/>
              </a:endParaRPr>
            </a:p>
          </p:txBody>
        </p:sp>
      </p:grpSp>
      <p:sp>
        <p:nvSpPr>
          <p:cNvPr id="94" name="スライド番号プレースホルダー 93">
            <a:extLst>
              <a:ext uri="{FF2B5EF4-FFF2-40B4-BE49-F238E27FC236}">
                <a16:creationId xmlns:a16="http://schemas.microsoft.com/office/drawing/2014/main" id="{E9FCF5ED-172D-3DEA-6035-8F185146BC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278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6A181-654D-1BF6-14A9-07B2E1840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1E7B8AA-DEBB-4AC4-58F0-6192A56F003F}"/>
              </a:ext>
            </a:extLst>
          </p:cNvPr>
          <p:cNvGrpSpPr/>
          <p:nvPr/>
        </p:nvGrpSpPr>
        <p:grpSpPr>
          <a:xfrm>
            <a:off x="2" y="0"/>
            <a:ext cx="8997366" cy="847555"/>
            <a:chOff x="-260" y="0"/>
            <a:chExt cx="1659432" cy="191597"/>
          </a:xfrm>
          <a:solidFill>
            <a:schemeClr val="accent1"/>
          </a:solidFill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757805-3656-DF11-1C0A-9654FB40CD2F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1" name="四角形: 対角を丸める 10">
              <a:extLst>
                <a:ext uri="{FF2B5EF4-FFF2-40B4-BE49-F238E27FC236}">
                  <a16:creationId xmlns:a16="http://schemas.microsoft.com/office/drawing/2014/main" id="{7CE4753C-3E4C-C187-D606-633E54E7FCC7}"/>
                </a:ext>
              </a:extLst>
            </p:cNvPr>
            <p:cNvSpPr/>
            <p:nvPr/>
          </p:nvSpPr>
          <p:spPr>
            <a:xfrm flipH="1">
              <a:off x="0" y="0"/>
              <a:ext cx="1659172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アテンション・エコノミーがもたらすリスク</a:t>
              </a:r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A7DA7C8C-E5E9-BE4C-C9BD-F6170F097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254" y="224165"/>
            <a:ext cx="6958044" cy="6956971"/>
          </a:xfrm>
          <a:prstGeom prst="rect">
            <a:avLst/>
          </a:prstGeom>
        </p:spPr>
      </p:pic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4773FA1D-177D-F5E2-2571-CC3C99CDA8FC}"/>
              </a:ext>
            </a:extLst>
          </p:cNvPr>
          <p:cNvGrpSpPr/>
          <p:nvPr/>
        </p:nvGrpSpPr>
        <p:grpSpPr>
          <a:xfrm>
            <a:off x="1921467" y="1371582"/>
            <a:ext cx="8396821" cy="4992046"/>
            <a:chOff x="1921467" y="1371582"/>
            <a:chExt cx="8396821" cy="4992046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25912B11-E67D-48CE-FC76-3E4D4F43E35C}"/>
                </a:ext>
              </a:extLst>
            </p:cNvPr>
            <p:cNvGrpSpPr/>
            <p:nvPr/>
          </p:nvGrpSpPr>
          <p:grpSpPr>
            <a:xfrm flipV="1">
              <a:off x="8226072" y="3523164"/>
              <a:ext cx="2092216" cy="620820"/>
              <a:chOff x="3107150" y="775640"/>
              <a:chExt cx="1309485" cy="388621"/>
            </a:xfrm>
            <a:solidFill>
              <a:schemeClr val="bg2"/>
            </a:solidFill>
          </p:grpSpPr>
          <p:sp>
            <p:nvSpPr>
              <p:cNvPr id="23" name="フリーフォーム: 図形 22">
                <a:extLst>
                  <a:ext uri="{FF2B5EF4-FFF2-40B4-BE49-F238E27FC236}">
                    <a16:creationId xmlns:a16="http://schemas.microsoft.com/office/drawing/2014/main" id="{A034FF1A-8F31-C7A0-3912-0AF8123A9796}"/>
                  </a:ext>
                </a:extLst>
              </p:cNvPr>
              <p:cNvSpPr/>
              <p:nvPr/>
            </p:nvSpPr>
            <p:spPr>
              <a:xfrm>
                <a:off x="3970744" y="819782"/>
                <a:ext cx="209969" cy="145034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25" name="フリーフォーム: 図形 24">
                <a:extLst>
                  <a:ext uri="{FF2B5EF4-FFF2-40B4-BE49-F238E27FC236}">
                    <a16:creationId xmlns:a16="http://schemas.microsoft.com/office/drawing/2014/main" id="{8B90CE7C-B734-0B61-EE34-7F8C012F02F6}"/>
                  </a:ext>
                </a:extLst>
              </p:cNvPr>
              <p:cNvSpPr/>
              <p:nvPr/>
            </p:nvSpPr>
            <p:spPr>
              <a:xfrm>
                <a:off x="4247451" y="895126"/>
                <a:ext cx="169184" cy="120775"/>
              </a:xfrm>
              <a:custGeom>
                <a:avLst/>
                <a:gdLst>
                  <a:gd name="connsiteX0" fmla="*/ 506602 w 506601"/>
                  <a:gd name="connsiteY0" fmla="*/ 172787 h 361644"/>
                  <a:gd name="connsiteX1" fmla="*/ 42 w 506601"/>
                  <a:gd name="connsiteY1" fmla="*/ 192087 h 361644"/>
                  <a:gd name="connsiteX2" fmla="*/ 506602 w 506601"/>
                  <a:gd name="connsiteY2" fmla="*/ 172787 h 36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601" h="361644">
                    <a:moveTo>
                      <a:pt x="506602" y="172787"/>
                    </a:moveTo>
                    <a:cubicBezTo>
                      <a:pt x="506602" y="406085"/>
                      <a:pt x="5250" y="435438"/>
                      <a:pt x="42" y="192087"/>
                    </a:cubicBezTo>
                    <a:cubicBezTo>
                      <a:pt x="-5346" y="-54407"/>
                      <a:pt x="506602" y="-66704"/>
                      <a:pt x="506602" y="172787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27" name="フリーフォーム: 図形 26">
                <a:extLst>
                  <a:ext uri="{FF2B5EF4-FFF2-40B4-BE49-F238E27FC236}">
                    <a16:creationId xmlns:a16="http://schemas.microsoft.com/office/drawing/2014/main" id="{98609F55-39F3-560E-3A87-811DFCA5409C}"/>
                  </a:ext>
                </a:extLst>
              </p:cNvPr>
              <p:cNvSpPr/>
              <p:nvPr/>
            </p:nvSpPr>
            <p:spPr>
              <a:xfrm flipH="1" flipV="1">
                <a:off x="3603743" y="775640"/>
                <a:ext cx="283539" cy="207096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28" name="フリーフォーム: 図形 27">
                <a:extLst>
                  <a:ext uri="{FF2B5EF4-FFF2-40B4-BE49-F238E27FC236}">
                    <a16:creationId xmlns:a16="http://schemas.microsoft.com/office/drawing/2014/main" id="{0739C92F-078C-B651-257F-D480BC72372A}"/>
                  </a:ext>
                </a:extLst>
              </p:cNvPr>
              <p:cNvSpPr/>
              <p:nvPr/>
            </p:nvSpPr>
            <p:spPr>
              <a:xfrm rot="10393883" flipH="1" flipV="1">
                <a:off x="3107150" y="836783"/>
                <a:ext cx="448356" cy="327478"/>
              </a:xfrm>
              <a:custGeom>
                <a:avLst/>
                <a:gdLst>
                  <a:gd name="connsiteX0" fmla="*/ 777752 w 777752"/>
                  <a:gd name="connsiteY0" fmla="*/ 262433 h 537224"/>
                  <a:gd name="connsiteX1" fmla="*/ 8440 w 777752"/>
                  <a:gd name="connsiteY1" fmla="*/ 222398 h 537224"/>
                  <a:gd name="connsiteX2" fmla="*/ 680948 w 777752"/>
                  <a:gd name="connsiteY2" fmla="*/ 99061 h 537224"/>
                  <a:gd name="connsiteX3" fmla="*/ 777752 w 777752"/>
                  <a:gd name="connsiteY3" fmla="*/ 262433 h 5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752" h="537224">
                    <a:moveTo>
                      <a:pt x="777752" y="262433"/>
                    </a:moveTo>
                    <a:cubicBezTo>
                      <a:pt x="777752" y="666193"/>
                      <a:pt x="-94471" y="601293"/>
                      <a:pt x="8440" y="222398"/>
                    </a:cubicBezTo>
                    <a:cubicBezTo>
                      <a:pt x="85128" y="-59911"/>
                      <a:pt x="490663" y="-40702"/>
                      <a:pt x="680948" y="99061"/>
                    </a:cubicBezTo>
                    <a:cubicBezTo>
                      <a:pt x="734110" y="138109"/>
                      <a:pt x="777752" y="193763"/>
                      <a:pt x="777752" y="262433"/>
                    </a:cubicBezTo>
                    <a:close/>
                  </a:path>
                </a:pathLst>
              </a:custGeom>
              <a:grpFill/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6BD5A191-D185-2DB0-DC1B-07E0DE10F49F}"/>
                </a:ext>
              </a:extLst>
            </p:cNvPr>
            <p:cNvGrpSpPr/>
            <p:nvPr/>
          </p:nvGrpSpPr>
          <p:grpSpPr>
            <a:xfrm>
              <a:off x="1921467" y="1371582"/>
              <a:ext cx="6682158" cy="4992046"/>
              <a:chOff x="960732" y="685897"/>
              <a:chExt cx="3341079" cy="2496408"/>
            </a:xfrm>
          </p:grpSpPr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8C9C3684-6034-91B4-D4BD-0834B754FB1D}"/>
                  </a:ext>
                </a:extLst>
              </p:cNvPr>
              <p:cNvSpPr/>
              <p:nvPr/>
            </p:nvSpPr>
            <p:spPr>
              <a:xfrm>
                <a:off x="960732" y="686792"/>
                <a:ext cx="3341079" cy="2495513"/>
              </a:xfrm>
              <a:custGeom>
                <a:avLst/>
                <a:gdLst>
                  <a:gd name="connsiteX0" fmla="*/ 5729375 w 5729464"/>
                  <a:gd name="connsiteY0" fmla="*/ 2218933 h 4279441"/>
                  <a:gd name="connsiteX1" fmla="*/ 5519872 w 5729464"/>
                  <a:gd name="connsiteY1" fmla="*/ 2799349 h 4279441"/>
                  <a:gd name="connsiteX2" fmla="*/ 5477936 w 5729464"/>
                  <a:gd name="connsiteY2" fmla="*/ 3210201 h 4279441"/>
                  <a:gd name="connsiteX3" fmla="*/ 5290344 w 5729464"/>
                  <a:gd name="connsiteY3" fmla="*/ 3372944 h 4279441"/>
                  <a:gd name="connsiteX4" fmla="*/ 4981793 w 5729464"/>
                  <a:gd name="connsiteY4" fmla="*/ 3507590 h 4279441"/>
                  <a:gd name="connsiteX5" fmla="*/ 4716705 w 5729464"/>
                  <a:gd name="connsiteY5" fmla="*/ 3725000 h 4279441"/>
                  <a:gd name="connsiteX6" fmla="*/ 4435722 w 5729464"/>
                  <a:gd name="connsiteY6" fmla="*/ 4054794 h 4279441"/>
                  <a:gd name="connsiteX7" fmla="*/ 3886148 w 5729464"/>
                  <a:gd name="connsiteY7" fmla="*/ 4007488 h 4279441"/>
                  <a:gd name="connsiteX8" fmla="*/ 3433289 w 5729464"/>
                  <a:gd name="connsiteY8" fmla="*/ 4099138 h 4279441"/>
                  <a:gd name="connsiteX9" fmla="*/ 2990218 w 5729464"/>
                  <a:gd name="connsiteY9" fmla="*/ 4279385 h 4279441"/>
                  <a:gd name="connsiteX10" fmla="*/ 2531881 w 5729464"/>
                  <a:gd name="connsiteY10" fmla="*/ 4132799 h 4279441"/>
                  <a:gd name="connsiteX11" fmla="*/ 2006643 w 5729464"/>
                  <a:gd name="connsiteY11" fmla="*/ 4062963 h 4279441"/>
                  <a:gd name="connsiteX12" fmla="*/ 1469821 w 5729464"/>
                  <a:gd name="connsiteY12" fmla="*/ 4027865 h 4279441"/>
                  <a:gd name="connsiteX13" fmla="*/ 1127595 w 5729464"/>
                  <a:gd name="connsiteY13" fmla="*/ 3855966 h 4279441"/>
                  <a:gd name="connsiteX14" fmla="*/ 848139 w 5729464"/>
                  <a:gd name="connsiteY14" fmla="*/ 3562436 h 4279441"/>
                  <a:gd name="connsiteX15" fmla="*/ 478703 w 5729464"/>
                  <a:gd name="connsiteY15" fmla="*/ 3388024 h 4279441"/>
                  <a:gd name="connsiteX16" fmla="*/ 290393 w 5729464"/>
                  <a:gd name="connsiteY16" fmla="*/ 3076093 h 4279441"/>
                  <a:gd name="connsiteX17" fmla="*/ 236783 w 5729464"/>
                  <a:gd name="connsiteY17" fmla="*/ 2759853 h 4279441"/>
                  <a:gd name="connsiteX18" fmla="*/ 184520 w 5729464"/>
                  <a:gd name="connsiteY18" fmla="*/ 2503396 h 4279441"/>
                  <a:gd name="connsiteX19" fmla="*/ 700 w 5729464"/>
                  <a:gd name="connsiteY19" fmla="*/ 2177282 h 4279441"/>
                  <a:gd name="connsiteX20" fmla="*/ 162609 w 5729464"/>
                  <a:gd name="connsiteY20" fmla="*/ 1869300 h 4279441"/>
                  <a:gd name="connsiteX21" fmla="*/ 252318 w 5729464"/>
                  <a:gd name="connsiteY21" fmla="*/ 1584478 h 4279441"/>
                  <a:gd name="connsiteX22" fmla="*/ 353074 w 5729464"/>
                  <a:gd name="connsiteY22" fmla="*/ 1102443 h 4279441"/>
                  <a:gd name="connsiteX23" fmla="*/ 867176 w 5729464"/>
                  <a:gd name="connsiteY23" fmla="*/ 693027 h 4279441"/>
                  <a:gd name="connsiteX24" fmla="*/ 1690818 w 5729464"/>
                  <a:gd name="connsiteY24" fmla="*/ 146093 h 4279441"/>
                  <a:gd name="connsiteX25" fmla="*/ 2443518 w 5729464"/>
                  <a:gd name="connsiteY25" fmla="*/ 213865 h 4279441"/>
                  <a:gd name="connsiteX26" fmla="*/ 2764282 w 5729464"/>
                  <a:gd name="connsiteY26" fmla="*/ 10459 h 4279441"/>
                  <a:gd name="connsiteX27" fmla="*/ 3252702 w 5729464"/>
                  <a:gd name="connsiteY27" fmla="*/ 107405 h 4279441"/>
                  <a:gd name="connsiteX28" fmla="*/ 3724599 w 5729464"/>
                  <a:gd name="connsiteY28" fmla="*/ 253900 h 4279441"/>
                  <a:gd name="connsiteX29" fmla="*/ 4293300 w 5729464"/>
                  <a:gd name="connsiteY29" fmla="*/ 213057 h 4279441"/>
                  <a:gd name="connsiteX30" fmla="*/ 4981703 w 5729464"/>
                  <a:gd name="connsiteY30" fmla="*/ 777855 h 4279441"/>
                  <a:gd name="connsiteX31" fmla="*/ 5416333 w 5729464"/>
                  <a:gd name="connsiteY31" fmla="*/ 1052085 h 4279441"/>
                  <a:gd name="connsiteX32" fmla="*/ 5607965 w 5729464"/>
                  <a:gd name="connsiteY32" fmla="*/ 1859336 h 4279441"/>
                  <a:gd name="connsiteX33" fmla="*/ 5729465 w 5729464"/>
                  <a:gd name="connsiteY33" fmla="*/ 2219112 h 4279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29464" h="4279441">
                    <a:moveTo>
                      <a:pt x="5729375" y="2218933"/>
                    </a:moveTo>
                    <a:cubicBezTo>
                      <a:pt x="5730631" y="2435444"/>
                      <a:pt x="5546093" y="2584992"/>
                      <a:pt x="5519872" y="2799349"/>
                    </a:cubicBezTo>
                    <a:cubicBezTo>
                      <a:pt x="5502361" y="2941985"/>
                      <a:pt x="5559025" y="3076272"/>
                      <a:pt x="5477936" y="3210201"/>
                    </a:cubicBezTo>
                    <a:cubicBezTo>
                      <a:pt x="5434473" y="3281923"/>
                      <a:pt x="5365327" y="3335243"/>
                      <a:pt x="5290344" y="3372944"/>
                    </a:cubicBezTo>
                    <a:cubicBezTo>
                      <a:pt x="5187434" y="3424558"/>
                      <a:pt x="5081291" y="3449423"/>
                      <a:pt x="4981793" y="3507590"/>
                    </a:cubicBezTo>
                    <a:cubicBezTo>
                      <a:pt x="4882744" y="3565488"/>
                      <a:pt x="4789892" y="3635953"/>
                      <a:pt x="4716705" y="3725000"/>
                    </a:cubicBezTo>
                    <a:cubicBezTo>
                      <a:pt x="4620440" y="3841963"/>
                      <a:pt x="4587393" y="3991061"/>
                      <a:pt x="4435722" y="4054794"/>
                    </a:cubicBezTo>
                    <a:cubicBezTo>
                      <a:pt x="4260523" y="4128401"/>
                      <a:pt x="4063682" y="4022299"/>
                      <a:pt x="3886148" y="4007488"/>
                    </a:cubicBezTo>
                    <a:cubicBezTo>
                      <a:pt x="3728011" y="3994293"/>
                      <a:pt x="3575172" y="4030109"/>
                      <a:pt x="3433289" y="4099138"/>
                    </a:cubicBezTo>
                    <a:cubicBezTo>
                      <a:pt x="3281169" y="4173193"/>
                      <a:pt x="3170984" y="4276422"/>
                      <a:pt x="2990218" y="4279385"/>
                    </a:cubicBezTo>
                    <a:cubicBezTo>
                      <a:pt x="2816456" y="4282167"/>
                      <a:pt x="2689659" y="4182708"/>
                      <a:pt x="2531881" y="4132799"/>
                    </a:cubicBezTo>
                    <a:cubicBezTo>
                      <a:pt x="2361890" y="4079031"/>
                      <a:pt x="2184177" y="4062783"/>
                      <a:pt x="2006643" y="4062963"/>
                    </a:cubicBezTo>
                    <a:cubicBezTo>
                      <a:pt x="1826864" y="4063142"/>
                      <a:pt x="1644930" y="4068528"/>
                      <a:pt x="1469821" y="4027865"/>
                    </a:cubicBezTo>
                    <a:cubicBezTo>
                      <a:pt x="1345000" y="3998871"/>
                      <a:pt x="1222244" y="3943756"/>
                      <a:pt x="1127595" y="3855966"/>
                    </a:cubicBezTo>
                    <a:cubicBezTo>
                      <a:pt x="1028905" y="3764316"/>
                      <a:pt x="959490" y="3641698"/>
                      <a:pt x="848139" y="3562436"/>
                    </a:cubicBezTo>
                    <a:cubicBezTo>
                      <a:pt x="737326" y="3483623"/>
                      <a:pt x="588887" y="3482097"/>
                      <a:pt x="478703" y="3388024"/>
                    </a:cubicBezTo>
                    <a:cubicBezTo>
                      <a:pt x="385042" y="3308044"/>
                      <a:pt x="325236" y="3194223"/>
                      <a:pt x="290393" y="3076093"/>
                    </a:cubicBezTo>
                    <a:cubicBezTo>
                      <a:pt x="259772" y="2972325"/>
                      <a:pt x="250971" y="2866493"/>
                      <a:pt x="236783" y="2759853"/>
                    </a:cubicBezTo>
                    <a:cubicBezTo>
                      <a:pt x="225558" y="2675205"/>
                      <a:pt x="236604" y="2576374"/>
                      <a:pt x="184520" y="2503396"/>
                    </a:cubicBezTo>
                    <a:cubicBezTo>
                      <a:pt x="105945" y="2393345"/>
                      <a:pt x="-10076" y="2329612"/>
                      <a:pt x="700" y="2177282"/>
                    </a:cubicBezTo>
                    <a:cubicBezTo>
                      <a:pt x="9141" y="2058164"/>
                      <a:pt x="106574" y="1968759"/>
                      <a:pt x="162609" y="1869300"/>
                    </a:cubicBezTo>
                    <a:cubicBezTo>
                      <a:pt x="212537" y="1780703"/>
                      <a:pt x="239746" y="1685014"/>
                      <a:pt x="252318" y="1584478"/>
                    </a:cubicBezTo>
                    <a:cubicBezTo>
                      <a:pt x="272254" y="1423979"/>
                      <a:pt x="286173" y="1251631"/>
                      <a:pt x="353074" y="1102443"/>
                    </a:cubicBezTo>
                    <a:cubicBezTo>
                      <a:pt x="436138" y="917079"/>
                      <a:pt x="709488" y="816723"/>
                      <a:pt x="867176" y="693027"/>
                    </a:cubicBezTo>
                    <a:cubicBezTo>
                      <a:pt x="1117268" y="496802"/>
                      <a:pt x="1336020" y="137117"/>
                      <a:pt x="1690818" y="146093"/>
                    </a:cubicBezTo>
                    <a:cubicBezTo>
                      <a:pt x="1897806" y="151299"/>
                      <a:pt x="2240212" y="291781"/>
                      <a:pt x="2443518" y="213865"/>
                    </a:cubicBezTo>
                    <a:cubicBezTo>
                      <a:pt x="2593663" y="156326"/>
                      <a:pt x="2579923" y="46544"/>
                      <a:pt x="2764282" y="10459"/>
                    </a:cubicBezTo>
                    <a:cubicBezTo>
                      <a:pt x="2943612" y="-24639"/>
                      <a:pt x="3100851" y="33887"/>
                      <a:pt x="3252702" y="107405"/>
                    </a:cubicBezTo>
                    <a:cubicBezTo>
                      <a:pt x="3430505" y="193399"/>
                      <a:pt x="3524885" y="251028"/>
                      <a:pt x="3724599" y="253900"/>
                    </a:cubicBezTo>
                    <a:cubicBezTo>
                      <a:pt x="3895757" y="256324"/>
                      <a:pt x="4129595" y="187115"/>
                      <a:pt x="4293300" y="213057"/>
                    </a:cubicBezTo>
                    <a:cubicBezTo>
                      <a:pt x="4611460" y="263415"/>
                      <a:pt x="4727481" y="640426"/>
                      <a:pt x="4981703" y="777855"/>
                    </a:cubicBezTo>
                    <a:cubicBezTo>
                      <a:pt x="5139660" y="863221"/>
                      <a:pt x="5302108" y="899845"/>
                      <a:pt x="5416333" y="1052085"/>
                    </a:cubicBezTo>
                    <a:cubicBezTo>
                      <a:pt x="5576895" y="1266083"/>
                      <a:pt x="5503708" y="1633579"/>
                      <a:pt x="5607965" y="1859336"/>
                    </a:cubicBezTo>
                    <a:cubicBezTo>
                      <a:pt x="5677111" y="2009153"/>
                      <a:pt x="5728207" y="2009961"/>
                      <a:pt x="5729465" y="2219112"/>
                    </a:cubicBezTo>
                    <a:close/>
                  </a:path>
                </a:pathLst>
              </a:custGeom>
              <a:solidFill>
                <a:schemeClr val="bg2"/>
              </a:solidFill>
              <a:ln w="8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E2328B36-C0D8-95B5-AA09-0CF2C6CFD7B5}"/>
                  </a:ext>
                </a:extLst>
              </p:cNvPr>
              <p:cNvGrpSpPr/>
              <p:nvPr/>
            </p:nvGrpSpPr>
            <p:grpSpPr>
              <a:xfrm>
                <a:off x="1668044" y="1045489"/>
                <a:ext cx="1473239" cy="1500930"/>
                <a:chOff x="1235810" y="818582"/>
                <a:chExt cx="1473239" cy="1500930"/>
              </a:xfrm>
            </p:grpSpPr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F03D5749-6331-3717-7464-A00B361C9371}"/>
                    </a:ext>
                  </a:extLst>
                </p:cNvPr>
                <p:cNvSpPr/>
                <p:nvPr/>
              </p:nvSpPr>
              <p:spPr>
                <a:xfrm rot="20922079">
                  <a:off x="1235810" y="818582"/>
                  <a:ext cx="1473239" cy="1500930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7199" b="1">
                    <a:solidFill>
                      <a:schemeClr val="accent5"/>
                    </a:solidFill>
                  </a:endParaRPr>
                </a:p>
              </p:txBody>
            </p:sp>
            <p:grpSp>
              <p:nvGrpSpPr>
                <p:cNvPr id="54" name="グラフィックス 41">
                  <a:extLst>
                    <a:ext uri="{FF2B5EF4-FFF2-40B4-BE49-F238E27FC236}">
                      <a16:creationId xmlns:a16="http://schemas.microsoft.com/office/drawing/2014/main" id="{D0B65786-123C-D077-BDC7-4797AC0BA07B}"/>
                    </a:ext>
                  </a:extLst>
                </p:cNvPr>
                <p:cNvGrpSpPr/>
                <p:nvPr/>
              </p:nvGrpSpPr>
              <p:grpSpPr>
                <a:xfrm rot="20922079">
                  <a:off x="1241913" y="1008214"/>
                  <a:ext cx="269107" cy="269107"/>
                  <a:chOff x="8953499" y="4281056"/>
                  <a:chExt cx="1054886" cy="1054886"/>
                </a:xfrm>
                <a:solidFill>
                  <a:schemeClr val="bg2">
                    <a:lumMod val="50000"/>
                  </a:schemeClr>
                </a:solidFill>
              </p:grpSpPr>
              <p:sp>
                <p:nvSpPr>
                  <p:cNvPr id="62" name="フリーフォーム: 図形 61">
                    <a:extLst>
                      <a:ext uri="{FF2B5EF4-FFF2-40B4-BE49-F238E27FC236}">
                        <a16:creationId xmlns:a16="http://schemas.microsoft.com/office/drawing/2014/main" id="{E7D1585A-793A-C1EB-8310-FE2F181B8448}"/>
                      </a:ext>
                    </a:extLst>
                  </p:cNvPr>
                  <p:cNvSpPr/>
                  <p:nvPr/>
                </p:nvSpPr>
                <p:spPr>
                  <a:xfrm>
                    <a:off x="8953499" y="4281056"/>
                    <a:ext cx="1054886" cy="1054886"/>
                  </a:xfrm>
                  <a:custGeom>
                    <a:avLst/>
                    <a:gdLst>
                      <a:gd name="connsiteX0" fmla="*/ 1054887 w 1054886"/>
                      <a:gd name="connsiteY0" fmla="*/ 527443 h 1054886"/>
                      <a:gd name="connsiteX1" fmla="*/ 527443 w 1054886"/>
                      <a:gd name="connsiteY1" fmla="*/ 1054887 h 1054886"/>
                      <a:gd name="connsiteX2" fmla="*/ 0 w 1054886"/>
                      <a:gd name="connsiteY2" fmla="*/ 527443 h 1054886"/>
                      <a:gd name="connsiteX3" fmla="*/ 527443 w 1054886"/>
                      <a:gd name="connsiteY3" fmla="*/ 0 h 1054886"/>
                      <a:gd name="connsiteX4" fmla="*/ 1054887 w 1054886"/>
                      <a:gd name="connsiteY4" fmla="*/ 527443 h 105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86" h="1054886">
                        <a:moveTo>
                          <a:pt x="1054887" y="527443"/>
                        </a:moveTo>
                        <a:cubicBezTo>
                          <a:pt x="1054887" y="818742"/>
                          <a:pt x="818742" y="1054887"/>
                          <a:pt x="527443" y="1054887"/>
                        </a:cubicBezTo>
                        <a:cubicBezTo>
                          <a:pt x="236144" y="1054887"/>
                          <a:pt x="0" y="818742"/>
                          <a:pt x="0" y="527443"/>
                        </a:cubicBezTo>
                        <a:cubicBezTo>
                          <a:pt x="0" y="236144"/>
                          <a:pt x="236144" y="0"/>
                          <a:pt x="527443" y="0"/>
                        </a:cubicBezTo>
                        <a:cubicBezTo>
                          <a:pt x="818742" y="0"/>
                          <a:pt x="1054887" y="236144"/>
                          <a:pt x="1054887" y="5274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61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2400" b="1">
                      <a:solidFill>
                        <a:schemeClr val="accent5"/>
                      </a:solidFill>
                    </a:endParaRPr>
                  </a:p>
                </p:txBody>
              </p:sp>
              <p:sp>
                <p:nvSpPr>
                  <p:cNvPr id="64" name="フリーフォーム: 図形 63">
                    <a:extLst>
                      <a:ext uri="{FF2B5EF4-FFF2-40B4-BE49-F238E27FC236}">
                        <a16:creationId xmlns:a16="http://schemas.microsoft.com/office/drawing/2014/main" id="{F135A5C3-8B0E-4A8A-5C03-02CD965C9FC5}"/>
                      </a:ext>
                    </a:extLst>
                  </p:cNvPr>
                  <p:cNvSpPr/>
                  <p:nvPr/>
                </p:nvSpPr>
                <p:spPr>
                  <a:xfrm>
                    <a:off x="9111190" y="4483409"/>
                    <a:ext cx="739478" cy="852531"/>
                  </a:xfrm>
                  <a:custGeom>
                    <a:avLst/>
                    <a:gdLst>
                      <a:gd name="connsiteX0" fmla="*/ 369752 w 739478"/>
                      <a:gd name="connsiteY0" fmla="*/ 852532 h 852531"/>
                      <a:gd name="connsiteX1" fmla="*/ 739478 w 739478"/>
                      <a:gd name="connsiteY1" fmla="*/ 700969 h 852531"/>
                      <a:gd name="connsiteX2" fmla="*/ 734244 w 739478"/>
                      <a:gd name="connsiteY2" fmla="*/ 651492 h 852531"/>
                      <a:gd name="connsiteX3" fmla="*/ 450242 w 739478"/>
                      <a:gd name="connsiteY3" fmla="*/ 399318 h 852531"/>
                      <a:gd name="connsiteX4" fmla="*/ 577499 w 739478"/>
                      <a:gd name="connsiteY4" fmla="*/ 207747 h 852531"/>
                      <a:gd name="connsiteX5" fmla="*/ 369726 w 739478"/>
                      <a:gd name="connsiteY5" fmla="*/ 0 h 852531"/>
                      <a:gd name="connsiteX6" fmla="*/ 161979 w 739478"/>
                      <a:gd name="connsiteY6" fmla="*/ 207747 h 852531"/>
                      <a:gd name="connsiteX7" fmla="*/ 289210 w 739478"/>
                      <a:gd name="connsiteY7" fmla="*/ 399318 h 852531"/>
                      <a:gd name="connsiteX8" fmla="*/ 5234 w 739478"/>
                      <a:gd name="connsiteY8" fmla="*/ 651492 h 852531"/>
                      <a:gd name="connsiteX9" fmla="*/ 0 w 739478"/>
                      <a:gd name="connsiteY9" fmla="*/ 700969 h 852531"/>
                      <a:gd name="connsiteX10" fmla="*/ 369752 w 739478"/>
                      <a:gd name="connsiteY10" fmla="*/ 852532 h 852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9478" h="852531">
                        <a:moveTo>
                          <a:pt x="369752" y="852532"/>
                        </a:moveTo>
                        <a:cubicBezTo>
                          <a:pt x="513844" y="852532"/>
                          <a:pt x="644285" y="794611"/>
                          <a:pt x="739478" y="700969"/>
                        </a:cubicBezTo>
                        <a:cubicBezTo>
                          <a:pt x="737979" y="677796"/>
                          <a:pt x="736243" y="659146"/>
                          <a:pt x="734244" y="651492"/>
                        </a:cubicBezTo>
                        <a:cubicBezTo>
                          <a:pt x="697681" y="511582"/>
                          <a:pt x="580077" y="424806"/>
                          <a:pt x="450242" y="399318"/>
                        </a:cubicBezTo>
                        <a:cubicBezTo>
                          <a:pt x="524997" y="367858"/>
                          <a:pt x="577499" y="293945"/>
                          <a:pt x="577499" y="207747"/>
                        </a:cubicBezTo>
                        <a:cubicBezTo>
                          <a:pt x="577499" y="93010"/>
                          <a:pt x="484489" y="0"/>
                          <a:pt x="369726" y="0"/>
                        </a:cubicBezTo>
                        <a:cubicBezTo>
                          <a:pt x="254989" y="0"/>
                          <a:pt x="161979" y="93036"/>
                          <a:pt x="161979" y="207747"/>
                        </a:cubicBezTo>
                        <a:cubicBezTo>
                          <a:pt x="161979" y="293945"/>
                          <a:pt x="214455" y="367858"/>
                          <a:pt x="289210" y="399318"/>
                        </a:cubicBezTo>
                        <a:cubicBezTo>
                          <a:pt x="159401" y="424832"/>
                          <a:pt x="41797" y="511608"/>
                          <a:pt x="5234" y="651492"/>
                        </a:cubicBezTo>
                        <a:cubicBezTo>
                          <a:pt x="3235" y="659146"/>
                          <a:pt x="1499" y="677796"/>
                          <a:pt x="0" y="700969"/>
                        </a:cubicBezTo>
                        <a:cubicBezTo>
                          <a:pt x="95193" y="794611"/>
                          <a:pt x="225660" y="852532"/>
                          <a:pt x="369752" y="85253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61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2400" b="1">
                      <a:solidFill>
                        <a:schemeClr val="accent5"/>
                      </a:solidFill>
                    </a:endParaRPr>
                  </a:p>
                </p:txBody>
              </p:sp>
            </p:grp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EEC47589-B7DF-363F-E24D-1BCDEB57E185}"/>
                    </a:ext>
                  </a:extLst>
                </p:cNvPr>
                <p:cNvSpPr txBox="1"/>
                <p:nvPr/>
              </p:nvSpPr>
              <p:spPr>
                <a:xfrm rot="20922079">
                  <a:off x="1556094" y="949893"/>
                  <a:ext cx="431785" cy="1696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en-US" altLang="ja-JP" sz="2100" dirty="0">
                      <a:solidFill>
                        <a:schemeClr val="accent5"/>
                      </a:solidFill>
                    </a:rPr>
                    <a:t>@hoge</a:t>
                  </a:r>
                </a:p>
              </p:txBody>
            </p:sp>
            <p:sp>
              <p:nvSpPr>
                <p:cNvPr id="59" name="テキスト ボックス 58">
                  <a:extLst>
                    <a:ext uri="{FF2B5EF4-FFF2-40B4-BE49-F238E27FC236}">
                      <a16:creationId xmlns:a16="http://schemas.microsoft.com/office/drawing/2014/main" id="{EFE8A283-55FD-0906-30D6-FBB5D7180E1C}"/>
                    </a:ext>
                  </a:extLst>
                </p:cNvPr>
                <p:cNvSpPr txBox="1"/>
                <p:nvPr/>
              </p:nvSpPr>
              <p:spPr>
                <a:xfrm rot="20912289">
                  <a:off x="1369603" y="1225772"/>
                  <a:ext cx="1231107" cy="8802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ja-JP" altLang="en-US" sz="2400" b="1" dirty="0">
                      <a:solidFill>
                        <a:schemeClr val="accent5"/>
                      </a:solidFill>
                    </a:rPr>
                    <a:t>●●●はニセ薬！</a:t>
                  </a:r>
                  <a:endParaRPr kumimoji="1" lang="en-US" altLang="ja-JP" sz="2400" b="1" dirty="0">
                    <a:solidFill>
                      <a:schemeClr val="accent5"/>
                    </a:solidFill>
                  </a:endParaRPr>
                </a:p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ja-JP" altLang="en-US" sz="2400" b="1" dirty="0">
                      <a:solidFill>
                        <a:schemeClr val="accent5"/>
                      </a:solidFill>
                    </a:rPr>
                    <a:t>組織の陰謀だ！！</a:t>
                  </a:r>
                </a:p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en-US" altLang="ja-JP" sz="2400" b="1" dirty="0">
                      <a:solidFill>
                        <a:schemeClr val="accent1"/>
                      </a:solidFill>
                    </a:rPr>
                    <a:t>#</a:t>
                  </a:r>
                  <a:r>
                    <a:rPr kumimoji="1" lang="ja-JP" altLang="en-US" sz="2400" b="1" dirty="0">
                      <a:solidFill>
                        <a:schemeClr val="accent1"/>
                      </a:solidFill>
                    </a:rPr>
                    <a:t>医者に行くな</a:t>
                  </a:r>
                  <a:br>
                    <a:rPr kumimoji="1" lang="en-US" altLang="ja-JP" sz="2400" b="1" dirty="0">
                      <a:solidFill>
                        <a:schemeClr val="accent1"/>
                      </a:solidFill>
                    </a:rPr>
                  </a:br>
                  <a:r>
                    <a:rPr kumimoji="1" lang="en-US" altLang="ja-JP" sz="2400" b="1" dirty="0">
                      <a:solidFill>
                        <a:schemeClr val="accent1"/>
                      </a:solidFill>
                    </a:rPr>
                    <a:t>#</a:t>
                  </a:r>
                  <a:r>
                    <a:rPr kumimoji="1" lang="ja-JP" altLang="en-US" sz="2400" b="1" dirty="0">
                      <a:solidFill>
                        <a:schemeClr val="accent1"/>
                      </a:solidFill>
                    </a:rPr>
                    <a:t>真相を知って</a:t>
                  </a:r>
                </a:p>
              </p:txBody>
            </p:sp>
          </p:grpSp>
          <p:pic>
            <p:nvPicPr>
              <p:cNvPr id="37" name="図 36">
                <a:extLst>
                  <a:ext uri="{FF2B5EF4-FFF2-40B4-BE49-F238E27FC236}">
                    <a16:creationId xmlns:a16="http://schemas.microsoft.com/office/drawing/2014/main" id="{AA671964-F025-3B50-D512-05F404918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4362" y="2296355"/>
                <a:ext cx="632673" cy="632673"/>
              </a:xfrm>
              <a:prstGeom prst="rect">
                <a:avLst/>
              </a:prstGeom>
            </p:spPr>
          </p:pic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A7E3EFF2-9732-2CF5-3283-452316A39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287" y="1572724"/>
                <a:ext cx="1493307" cy="1493307"/>
              </a:xfrm>
              <a:prstGeom prst="rect">
                <a:avLst/>
              </a:prstGeom>
            </p:spPr>
          </p:pic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00FAE0A5-B750-4DE5-E91A-5B3693AA7BD9}"/>
                  </a:ext>
                </a:extLst>
              </p:cNvPr>
              <p:cNvGrpSpPr/>
              <p:nvPr/>
            </p:nvGrpSpPr>
            <p:grpSpPr>
              <a:xfrm rot="851978" flipH="1">
                <a:off x="2745355" y="685897"/>
                <a:ext cx="568703" cy="683050"/>
                <a:chOff x="551202" y="1096019"/>
                <a:chExt cx="517869" cy="621996"/>
              </a:xfrm>
            </p:grpSpPr>
            <p:sp>
              <p:nvSpPr>
                <p:cNvPr id="46" name="フリーフォーム: 図形 45">
                  <a:extLst>
                    <a:ext uri="{FF2B5EF4-FFF2-40B4-BE49-F238E27FC236}">
                      <a16:creationId xmlns:a16="http://schemas.microsoft.com/office/drawing/2014/main" id="{CDB66345-F587-2042-81CB-6BCB6A0B9990}"/>
                    </a:ext>
                  </a:extLst>
                </p:cNvPr>
                <p:cNvSpPr/>
                <p:nvPr/>
              </p:nvSpPr>
              <p:spPr>
                <a:xfrm rot="3194568">
                  <a:off x="499139" y="1148082"/>
                  <a:ext cx="621996" cy="517869"/>
                </a:xfrm>
                <a:custGeom>
                  <a:avLst/>
                  <a:gdLst>
                    <a:gd name="connsiteX0" fmla="*/ 287555 w 690745"/>
                    <a:gd name="connsiteY0" fmla="*/ 0 h 575110"/>
                    <a:gd name="connsiteX1" fmla="*/ 569268 w 690745"/>
                    <a:gd name="connsiteY1" fmla="*/ 229603 h 575110"/>
                    <a:gd name="connsiteX2" fmla="*/ 569819 w 690745"/>
                    <a:gd name="connsiteY2" fmla="*/ 235065 h 575110"/>
                    <a:gd name="connsiteX3" fmla="*/ 569819 w 690745"/>
                    <a:gd name="connsiteY3" fmla="*/ 227325 h 575110"/>
                    <a:gd name="connsiteX4" fmla="*/ 690745 w 690745"/>
                    <a:gd name="connsiteY4" fmla="*/ 287555 h 575110"/>
                    <a:gd name="connsiteX5" fmla="*/ 569819 w 690745"/>
                    <a:gd name="connsiteY5" fmla="*/ 347784 h 575110"/>
                    <a:gd name="connsiteX6" fmla="*/ 569819 w 690745"/>
                    <a:gd name="connsiteY6" fmla="*/ 340045 h 575110"/>
                    <a:gd name="connsiteX7" fmla="*/ 569268 w 690745"/>
                    <a:gd name="connsiteY7" fmla="*/ 345507 h 575110"/>
                    <a:gd name="connsiteX8" fmla="*/ 287555 w 690745"/>
                    <a:gd name="connsiteY8" fmla="*/ 575110 h 575110"/>
                    <a:gd name="connsiteX9" fmla="*/ 0 w 690745"/>
                    <a:gd name="connsiteY9" fmla="*/ 287555 h 575110"/>
                    <a:gd name="connsiteX10" fmla="*/ 287555 w 690745"/>
                    <a:gd name="connsiteY10" fmla="*/ 0 h 575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90745" h="575110">
                      <a:moveTo>
                        <a:pt x="287555" y="0"/>
                      </a:moveTo>
                      <a:cubicBezTo>
                        <a:pt x="426516" y="0"/>
                        <a:pt x="542454" y="98569"/>
                        <a:pt x="569268" y="229603"/>
                      </a:cubicBezTo>
                      <a:lnTo>
                        <a:pt x="569819" y="235065"/>
                      </a:lnTo>
                      <a:lnTo>
                        <a:pt x="569819" y="227325"/>
                      </a:lnTo>
                      <a:lnTo>
                        <a:pt x="690745" y="287555"/>
                      </a:lnTo>
                      <a:lnTo>
                        <a:pt x="569819" y="347784"/>
                      </a:lnTo>
                      <a:lnTo>
                        <a:pt x="569819" y="340045"/>
                      </a:lnTo>
                      <a:lnTo>
                        <a:pt x="569268" y="345507"/>
                      </a:lnTo>
                      <a:cubicBezTo>
                        <a:pt x="542454" y="476541"/>
                        <a:pt x="426516" y="575110"/>
                        <a:pt x="287555" y="575110"/>
                      </a:cubicBezTo>
                      <a:cubicBezTo>
                        <a:pt x="128743" y="575110"/>
                        <a:pt x="0" y="446367"/>
                        <a:pt x="0" y="287555"/>
                      </a:cubicBezTo>
                      <a:cubicBezTo>
                        <a:pt x="0" y="128743"/>
                        <a:pt x="128743" y="0"/>
                        <a:pt x="28755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ja-JP" altLang="en-US" sz="7199" dirty="0"/>
                </a:p>
              </p:txBody>
            </p:sp>
            <p:grpSp>
              <p:nvGrpSpPr>
                <p:cNvPr id="47" name="グループ化 46">
                  <a:extLst>
                    <a:ext uri="{FF2B5EF4-FFF2-40B4-BE49-F238E27FC236}">
                      <a16:creationId xmlns:a16="http://schemas.microsoft.com/office/drawing/2014/main" id="{031A997B-186A-4199-A752-630E6DDD58CD}"/>
                    </a:ext>
                  </a:extLst>
                </p:cNvPr>
                <p:cNvGrpSpPr/>
                <p:nvPr/>
              </p:nvGrpSpPr>
              <p:grpSpPr>
                <a:xfrm>
                  <a:off x="685093" y="1212172"/>
                  <a:ext cx="194375" cy="313858"/>
                  <a:chOff x="727827" y="1210254"/>
                  <a:chExt cx="194375" cy="313858"/>
                </a:xfrm>
              </p:grpSpPr>
              <p:sp>
                <p:nvSpPr>
                  <p:cNvPr id="48" name="フリーフォーム: 図形 47">
                    <a:extLst>
                      <a:ext uri="{FF2B5EF4-FFF2-40B4-BE49-F238E27FC236}">
                        <a16:creationId xmlns:a16="http://schemas.microsoft.com/office/drawing/2014/main" id="{A448FB26-51E7-A0CD-6949-47AB5277B8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392618">
                    <a:off x="727827" y="1210254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  <p:sp>
                <p:nvSpPr>
                  <p:cNvPr id="50" name="フリーフォーム: 図形 49">
                    <a:extLst>
                      <a:ext uri="{FF2B5EF4-FFF2-40B4-BE49-F238E27FC236}">
                        <a16:creationId xmlns:a16="http://schemas.microsoft.com/office/drawing/2014/main" id="{1D2D1ED8-1903-FE16-C3C0-C5E0828402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392618">
                    <a:off x="839101" y="1236112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</p:grpSp>
          </p:grpSp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AA0E3D16-3ECE-F053-DA09-E5D52474A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4384" y="1112501"/>
                <a:ext cx="564967" cy="564967"/>
              </a:xfrm>
              <a:prstGeom prst="rect">
                <a:avLst/>
              </a:prstGeom>
            </p:spPr>
          </p:pic>
        </p:grpSp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6234A0B4-2893-DF60-F0FD-3528DBAE3B32}"/>
              </a:ext>
            </a:extLst>
          </p:cNvPr>
          <p:cNvGrpSpPr/>
          <p:nvPr/>
        </p:nvGrpSpPr>
        <p:grpSpPr>
          <a:xfrm>
            <a:off x="1516665" y="7423166"/>
            <a:ext cx="2460446" cy="1571012"/>
            <a:chOff x="1160254" y="3772253"/>
            <a:chExt cx="1230223" cy="785627"/>
          </a:xfrm>
        </p:grpSpPr>
        <p:sp>
          <p:nvSpPr>
            <p:cNvPr id="67" name="四角形: 角を丸くする 66">
              <a:extLst>
                <a:ext uri="{FF2B5EF4-FFF2-40B4-BE49-F238E27FC236}">
                  <a16:creationId xmlns:a16="http://schemas.microsoft.com/office/drawing/2014/main" id="{CBBF9374-B3AC-E88E-87B4-B5DF835A2288}"/>
                </a:ext>
              </a:extLst>
            </p:cNvPr>
            <p:cNvSpPr/>
            <p:nvPr/>
          </p:nvSpPr>
          <p:spPr>
            <a:xfrm>
              <a:off x="1160254" y="3772253"/>
              <a:ext cx="1230223" cy="785627"/>
            </a:xfrm>
            <a:prstGeom prst="roundRect">
              <a:avLst>
                <a:gd name="adj" fmla="val 1284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ja-JP" altLang="en-US" sz="3999" dirty="0">
                  <a:latin typeface="+mj-ea"/>
                  <a:ea typeface="+mj-ea"/>
                </a:rPr>
                <a:t>医</a:t>
              </a:r>
              <a:r>
                <a:rPr kumimoji="1" lang="ja-JP" altLang="en-US" sz="3999" spc="600" dirty="0">
                  <a:latin typeface="+mj-ea"/>
                  <a:ea typeface="+mj-ea"/>
                </a:rPr>
                <a:t>療</a:t>
              </a:r>
              <a:r>
                <a:rPr kumimoji="1" lang="ja-JP" altLang="en-US" sz="2800" dirty="0">
                  <a:latin typeface="+mj-ea"/>
                  <a:ea typeface="+mj-ea"/>
                </a:rPr>
                <a:t>に</a:t>
              </a:r>
              <a:br>
                <a:rPr kumimoji="1" lang="en-US" altLang="ja-JP" sz="2800" dirty="0">
                  <a:latin typeface="+mj-ea"/>
                  <a:ea typeface="+mj-ea"/>
                </a:rPr>
              </a:br>
              <a:r>
                <a:rPr kumimoji="1" lang="ja-JP" altLang="en-US" sz="2800" dirty="0">
                  <a:latin typeface="+mj-ea"/>
                  <a:ea typeface="+mj-ea"/>
                </a:rPr>
                <a:t>関する情報</a:t>
              </a:r>
              <a:endParaRPr kumimoji="1" lang="ja-JP" altLang="en-US" sz="3200" dirty="0">
                <a:latin typeface="+mj-ea"/>
                <a:ea typeface="+mj-ea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E4D48311-B00A-27A6-8E40-FDC700D2FC38}"/>
                </a:ext>
              </a:extLst>
            </p:cNvPr>
            <p:cNvSpPr txBox="1"/>
            <p:nvPr/>
          </p:nvSpPr>
          <p:spPr>
            <a:xfrm>
              <a:off x="1470892" y="3809418"/>
              <a:ext cx="410369" cy="1231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600" dirty="0">
                  <a:solidFill>
                    <a:schemeClr val="bg1"/>
                  </a:solidFill>
                </a:rPr>
                <a:t>いりょう</a:t>
              </a:r>
            </a:p>
          </p:txBody>
        </p: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6B88B47C-6C26-F09B-0F2B-CFD5C223D4A4}"/>
              </a:ext>
            </a:extLst>
          </p:cNvPr>
          <p:cNvGrpSpPr/>
          <p:nvPr/>
        </p:nvGrpSpPr>
        <p:grpSpPr>
          <a:xfrm>
            <a:off x="4408438" y="6691113"/>
            <a:ext cx="12034440" cy="2758897"/>
            <a:chOff x="2204219" y="3346072"/>
            <a:chExt cx="6017220" cy="1379661"/>
          </a:xfrm>
        </p:grpSpPr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1D48E530-6006-7A64-4A3A-F10282A327F5}"/>
                </a:ext>
              </a:extLst>
            </p:cNvPr>
            <p:cNvSpPr/>
            <p:nvPr/>
          </p:nvSpPr>
          <p:spPr>
            <a:xfrm>
              <a:off x="5266500" y="4143191"/>
              <a:ext cx="2268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7199"/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65251E49-9891-FC88-410B-58837397D015}"/>
                </a:ext>
              </a:extLst>
            </p:cNvPr>
            <p:cNvSpPr/>
            <p:nvPr/>
          </p:nvSpPr>
          <p:spPr>
            <a:xfrm>
              <a:off x="2709947" y="3667065"/>
              <a:ext cx="2520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7199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35F73143-E8A3-D93F-3AF0-06C4375A4CC7}"/>
                </a:ext>
              </a:extLst>
            </p:cNvPr>
            <p:cNvSpPr/>
            <p:nvPr/>
          </p:nvSpPr>
          <p:spPr>
            <a:xfrm>
              <a:off x="2204219" y="4609044"/>
              <a:ext cx="2016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7199"/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12FAE987-8B17-260F-A638-E8CD6BBF8DA6}"/>
                </a:ext>
              </a:extLst>
            </p:cNvPr>
            <p:cNvSpPr txBox="1"/>
            <p:nvPr/>
          </p:nvSpPr>
          <p:spPr>
            <a:xfrm>
              <a:off x="2219796" y="3346072"/>
              <a:ext cx="6001643" cy="1379661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1">
              <a:spAutoFit/>
            </a:bodyPr>
            <a:lstStyle/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kumimoji="1" lang="ja-JP" altLang="en-US" sz="3600" dirty="0">
                  <a:latin typeface="+mn-ea"/>
                </a:rPr>
                <a:t>もし</a:t>
              </a:r>
              <a:r>
                <a:rPr kumimoji="1" lang="ja-JP" altLang="en-US" sz="4400" dirty="0">
                  <a:latin typeface="+mj-ea"/>
                  <a:ea typeface="+mj-ea"/>
                </a:rPr>
                <a:t>不確かな情報が拡散</a:t>
              </a:r>
              <a:r>
                <a:rPr kumimoji="1" lang="ja-JP" altLang="en-US" sz="3600" dirty="0">
                  <a:latin typeface="+mn-ea"/>
                </a:rPr>
                <a:t>し、それを信じてしまうと、</a:t>
              </a:r>
              <a:br>
                <a:rPr kumimoji="1" lang="en-US" altLang="ja-JP" sz="3600" dirty="0">
                  <a:latin typeface="+mn-ea"/>
                </a:rPr>
              </a:br>
              <a:r>
                <a:rPr kumimoji="1" lang="ja-JP" altLang="en-US" sz="3600" dirty="0">
                  <a:latin typeface="+mn-ea"/>
                </a:rPr>
                <a:t>後に病気に悩まされるような </a:t>
              </a:r>
              <a:r>
                <a:rPr kumimoji="1" lang="ja-JP" altLang="en-US" sz="4400" dirty="0">
                  <a:latin typeface="+mj-ea"/>
                  <a:ea typeface="+mj-ea"/>
                </a:rPr>
                <a:t>深刻なケースにも</a:t>
              </a:r>
              <a:br>
                <a:rPr kumimoji="1" lang="en-US" altLang="ja-JP" sz="4400" dirty="0">
                  <a:latin typeface="+mj-ea"/>
                  <a:ea typeface="+mj-ea"/>
                </a:rPr>
              </a:br>
              <a:r>
                <a:rPr kumimoji="1" lang="ja-JP" altLang="en-US" sz="4400" dirty="0">
                  <a:latin typeface="+mj-ea"/>
                  <a:ea typeface="+mj-ea"/>
                </a:rPr>
                <a:t>繋がりかねない</a:t>
              </a:r>
              <a:r>
                <a:rPr kumimoji="1" lang="ja-JP" altLang="en-US" sz="4000" dirty="0">
                  <a:latin typeface="+mn-ea"/>
                </a:rPr>
                <a:t>。</a:t>
              </a: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3B63BEAE-9A40-22D8-D408-4EC6EB527F37}"/>
                </a:ext>
              </a:extLst>
            </p:cNvPr>
            <p:cNvSpPr txBox="1"/>
            <p:nvPr/>
          </p:nvSpPr>
          <p:spPr>
            <a:xfrm>
              <a:off x="2281523" y="4289957"/>
              <a:ext cx="205185" cy="1231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600" dirty="0"/>
                <a:t>つな</a:t>
              </a:r>
              <a:endParaRPr kumimoji="1" lang="en-US" altLang="ja-JP" sz="1600" dirty="0"/>
            </a:p>
          </p:txBody>
        </p:sp>
      </p:grpSp>
      <p:sp>
        <p:nvSpPr>
          <p:cNvPr id="79" name="スライド番号プレースホルダー 78">
            <a:extLst>
              <a:ext uri="{FF2B5EF4-FFF2-40B4-BE49-F238E27FC236}">
                <a16:creationId xmlns:a16="http://schemas.microsoft.com/office/drawing/2014/main" id="{771963A1-2E2C-DBB8-952D-411DFBD3F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487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52F9-87E7-8FBE-1B52-4D82CA5D9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16E320E-83A7-D3C4-79D3-309252131C8E}"/>
              </a:ext>
            </a:extLst>
          </p:cNvPr>
          <p:cNvGrpSpPr/>
          <p:nvPr/>
        </p:nvGrpSpPr>
        <p:grpSpPr>
          <a:xfrm>
            <a:off x="2" y="0"/>
            <a:ext cx="8997366" cy="847555"/>
            <a:chOff x="-260" y="0"/>
            <a:chExt cx="1659432" cy="191597"/>
          </a:xfrm>
          <a:solidFill>
            <a:schemeClr val="accent1"/>
          </a:solidFill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5A9AC5C4-1BA7-AA7A-E483-F24A1BE82FC7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8" name="四角形: 対角を丸める 17">
              <a:extLst>
                <a:ext uri="{FF2B5EF4-FFF2-40B4-BE49-F238E27FC236}">
                  <a16:creationId xmlns:a16="http://schemas.microsoft.com/office/drawing/2014/main" id="{ED3BAEB9-4E9E-CD6B-DF58-7025C2FE708D}"/>
                </a:ext>
              </a:extLst>
            </p:cNvPr>
            <p:cNvSpPr/>
            <p:nvPr/>
          </p:nvSpPr>
          <p:spPr>
            <a:xfrm flipH="1">
              <a:off x="0" y="0"/>
              <a:ext cx="1659172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アテンション・エコノミーがもたらすリスク</a:t>
              </a:r>
            </a:p>
          </p:txBody>
        </p:sp>
      </p:grpSp>
      <p:sp>
        <p:nvSpPr>
          <p:cNvPr id="20" name="グラフィックス 8">
            <a:extLst>
              <a:ext uri="{FF2B5EF4-FFF2-40B4-BE49-F238E27FC236}">
                <a16:creationId xmlns:a16="http://schemas.microsoft.com/office/drawing/2014/main" id="{1AB12843-D96D-7C2D-E691-5B1AC80E3C8B}"/>
              </a:ext>
            </a:extLst>
          </p:cNvPr>
          <p:cNvSpPr/>
          <p:nvPr/>
        </p:nvSpPr>
        <p:spPr>
          <a:xfrm rot="16200000">
            <a:off x="5076780" y="3621181"/>
            <a:ext cx="790312" cy="423356"/>
          </a:xfrm>
          <a:custGeom>
            <a:avLst/>
            <a:gdLst>
              <a:gd name="connsiteX0" fmla="*/ 550651 w 1017057"/>
              <a:gd name="connsiteY0" fmla="*/ 525820 h 544736"/>
              <a:gd name="connsiteX1" fmla="*/ 995344 w 1017057"/>
              <a:gd name="connsiteY1" fmla="*/ 108660 h 544736"/>
              <a:gd name="connsiteX2" fmla="*/ 998150 w 1017057"/>
              <a:gd name="connsiteY2" fmla="*/ 18477 h 544736"/>
              <a:gd name="connsiteX3" fmla="*/ 951656 w 1017057"/>
              <a:gd name="connsiteY3" fmla="*/ -1622 h 544736"/>
              <a:gd name="connsiteX4" fmla="*/ 62194 w 1017057"/>
              <a:gd name="connsiteY4" fmla="*/ -1622 h 544736"/>
              <a:gd name="connsiteX5" fmla="*/ -1594 w 1017057"/>
              <a:gd name="connsiteY5" fmla="*/ 62165 h 544736"/>
              <a:gd name="connsiteX6" fmla="*/ 18506 w 1017057"/>
              <a:gd name="connsiteY6" fmla="*/ 108660 h 544736"/>
              <a:gd name="connsiteX7" fmla="*/ 463199 w 1017057"/>
              <a:gd name="connsiteY7" fmla="*/ 525820 h 544736"/>
              <a:gd name="connsiteX8" fmla="*/ 550651 w 1017057"/>
              <a:gd name="connsiteY8" fmla="*/ 525820 h 54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057" h="544736">
                <a:moveTo>
                  <a:pt x="550651" y="525820"/>
                </a:moveTo>
                <a:lnTo>
                  <a:pt x="995344" y="108660"/>
                </a:lnTo>
                <a:cubicBezTo>
                  <a:pt x="1021056" y="84540"/>
                  <a:pt x="1022269" y="44190"/>
                  <a:pt x="998150" y="18477"/>
                </a:cubicBezTo>
                <a:cubicBezTo>
                  <a:pt x="986091" y="5660"/>
                  <a:pt x="969252" y="-1622"/>
                  <a:pt x="951656" y="-1622"/>
                </a:cubicBezTo>
                <a:lnTo>
                  <a:pt x="62194" y="-1622"/>
                </a:lnTo>
                <a:cubicBezTo>
                  <a:pt x="27001" y="-1622"/>
                  <a:pt x="-1594" y="26896"/>
                  <a:pt x="-1594" y="62165"/>
                </a:cubicBezTo>
                <a:cubicBezTo>
                  <a:pt x="-1594" y="79762"/>
                  <a:pt x="5688" y="96600"/>
                  <a:pt x="18506" y="108660"/>
                </a:cubicBezTo>
                <a:lnTo>
                  <a:pt x="463199" y="525820"/>
                </a:lnTo>
                <a:cubicBezTo>
                  <a:pt x="487773" y="548878"/>
                  <a:pt x="526077" y="548878"/>
                  <a:pt x="550651" y="525820"/>
                </a:cubicBezTo>
                <a:close/>
              </a:path>
            </a:pathLst>
          </a:custGeom>
          <a:solidFill>
            <a:schemeClr val="accent1"/>
          </a:solidFill>
          <a:ln w="753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 sz="7199"/>
          </a:p>
        </p:txBody>
      </p:sp>
      <p:sp>
        <p:nvSpPr>
          <p:cNvPr id="21" name="グラフィックス 8">
            <a:extLst>
              <a:ext uri="{FF2B5EF4-FFF2-40B4-BE49-F238E27FC236}">
                <a16:creationId xmlns:a16="http://schemas.microsoft.com/office/drawing/2014/main" id="{7887FEAF-198A-23ED-8692-1653D7F71AF3}"/>
              </a:ext>
            </a:extLst>
          </p:cNvPr>
          <p:cNvSpPr/>
          <p:nvPr/>
        </p:nvSpPr>
        <p:spPr>
          <a:xfrm rot="16200000">
            <a:off x="9890651" y="3621183"/>
            <a:ext cx="790306" cy="423352"/>
          </a:xfrm>
          <a:custGeom>
            <a:avLst/>
            <a:gdLst>
              <a:gd name="connsiteX0" fmla="*/ 550651 w 1017057"/>
              <a:gd name="connsiteY0" fmla="*/ 525820 h 544736"/>
              <a:gd name="connsiteX1" fmla="*/ 995344 w 1017057"/>
              <a:gd name="connsiteY1" fmla="*/ 108660 h 544736"/>
              <a:gd name="connsiteX2" fmla="*/ 998150 w 1017057"/>
              <a:gd name="connsiteY2" fmla="*/ 18477 h 544736"/>
              <a:gd name="connsiteX3" fmla="*/ 951656 w 1017057"/>
              <a:gd name="connsiteY3" fmla="*/ -1622 h 544736"/>
              <a:gd name="connsiteX4" fmla="*/ 62194 w 1017057"/>
              <a:gd name="connsiteY4" fmla="*/ -1622 h 544736"/>
              <a:gd name="connsiteX5" fmla="*/ -1594 w 1017057"/>
              <a:gd name="connsiteY5" fmla="*/ 62165 h 544736"/>
              <a:gd name="connsiteX6" fmla="*/ 18506 w 1017057"/>
              <a:gd name="connsiteY6" fmla="*/ 108660 h 544736"/>
              <a:gd name="connsiteX7" fmla="*/ 463199 w 1017057"/>
              <a:gd name="connsiteY7" fmla="*/ 525820 h 544736"/>
              <a:gd name="connsiteX8" fmla="*/ 550651 w 1017057"/>
              <a:gd name="connsiteY8" fmla="*/ 525820 h 54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057" h="544736">
                <a:moveTo>
                  <a:pt x="550651" y="525820"/>
                </a:moveTo>
                <a:lnTo>
                  <a:pt x="995344" y="108660"/>
                </a:lnTo>
                <a:cubicBezTo>
                  <a:pt x="1021056" y="84540"/>
                  <a:pt x="1022269" y="44190"/>
                  <a:pt x="998150" y="18477"/>
                </a:cubicBezTo>
                <a:cubicBezTo>
                  <a:pt x="986091" y="5660"/>
                  <a:pt x="969252" y="-1622"/>
                  <a:pt x="951656" y="-1622"/>
                </a:cubicBezTo>
                <a:lnTo>
                  <a:pt x="62194" y="-1622"/>
                </a:lnTo>
                <a:cubicBezTo>
                  <a:pt x="27001" y="-1622"/>
                  <a:pt x="-1594" y="26896"/>
                  <a:pt x="-1594" y="62165"/>
                </a:cubicBezTo>
                <a:cubicBezTo>
                  <a:pt x="-1594" y="79762"/>
                  <a:pt x="5688" y="96600"/>
                  <a:pt x="18506" y="108660"/>
                </a:cubicBezTo>
                <a:lnTo>
                  <a:pt x="463199" y="525820"/>
                </a:lnTo>
                <a:cubicBezTo>
                  <a:pt x="487773" y="548878"/>
                  <a:pt x="526077" y="548878"/>
                  <a:pt x="550651" y="525820"/>
                </a:cubicBezTo>
                <a:close/>
              </a:path>
            </a:pathLst>
          </a:custGeom>
          <a:solidFill>
            <a:schemeClr val="accent1"/>
          </a:solidFill>
          <a:ln w="753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 sz="7199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4FECAA7-FA75-1E5E-D204-6D59E6F1D35B}"/>
              </a:ext>
            </a:extLst>
          </p:cNvPr>
          <p:cNvGrpSpPr/>
          <p:nvPr/>
        </p:nvGrpSpPr>
        <p:grpSpPr>
          <a:xfrm>
            <a:off x="727991" y="1251565"/>
            <a:ext cx="4342122" cy="5746109"/>
            <a:chOff x="394816" y="625879"/>
            <a:chExt cx="2171061" cy="2873498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421BF28-3E68-732F-E76F-74BCCED54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16" y="1328316"/>
              <a:ext cx="2171061" cy="2171061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1A48049A-5A70-3C53-2FDD-4F223E702CC0}"/>
                </a:ext>
              </a:extLst>
            </p:cNvPr>
            <p:cNvGrpSpPr/>
            <p:nvPr/>
          </p:nvGrpSpPr>
          <p:grpSpPr>
            <a:xfrm>
              <a:off x="587753" y="711380"/>
              <a:ext cx="1867772" cy="997548"/>
              <a:chOff x="587753" y="763181"/>
              <a:chExt cx="1867772" cy="997548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97566B75-DED7-2D44-98AF-65393671AC1E}"/>
                  </a:ext>
                </a:extLst>
              </p:cNvPr>
              <p:cNvGrpSpPr/>
              <p:nvPr/>
            </p:nvGrpSpPr>
            <p:grpSpPr>
              <a:xfrm>
                <a:off x="587753" y="763181"/>
                <a:ext cx="1867772" cy="997548"/>
                <a:chOff x="619454" y="471415"/>
                <a:chExt cx="1690442" cy="902839"/>
              </a:xfrm>
            </p:grpSpPr>
            <p:sp>
              <p:nvSpPr>
                <p:cNvPr id="37" name="フリーフォーム: 図形 36">
                  <a:extLst>
                    <a:ext uri="{FF2B5EF4-FFF2-40B4-BE49-F238E27FC236}">
                      <a16:creationId xmlns:a16="http://schemas.microsoft.com/office/drawing/2014/main" id="{EB0982FD-EA2B-94D8-32E2-76F1F25FCE98}"/>
                    </a:ext>
                  </a:extLst>
                </p:cNvPr>
                <p:cNvSpPr/>
                <p:nvPr/>
              </p:nvSpPr>
              <p:spPr>
                <a:xfrm>
                  <a:off x="1012757" y="1031872"/>
                  <a:ext cx="337755" cy="342382"/>
                </a:xfrm>
                <a:custGeom>
                  <a:avLst/>
                  <a:gdLst>
                    <a:gd name="connsiteX0" fmla="*/ 0 w 375007"/>
                    <a:gd name="connsiteY0" fmla="*/ 0 h 380144"/>
                    <a:gd name="connsiteX1" fmla="*/ 200346 w 375007"/>
                    <a:gd name="connsiteY1" fmla="*/ 128427 h 380144"/>
                    <a:gd name="connsiteX2" fmla="*/ 128427 w 375007"/>
                    <a:gd name="connsiteY2" fmla="*/ 220894 h 380144"/>
                    <a:gd name="connsiteX3" fmla="*/ 251717 w 375007"/>
                    <a:gd name="connsiteY3" fmla="*/ 256854 h 380144"/>
                    <a:gd name="connsiteX4" fmla="*/ 236306 w 375007"/>
                    <a:gd name="connsiteY4" fmla="*/ 328773 h 380144"/>
                    <a:gd name="connsiteX5" fmla="*/ 375007 w 375007"/>
                    <a:gd name="connsiteY5" fmla="*/ 380144 h 380144"/>
                    <a:gd name="connsiteX6" fmla="*/ 303088 w 375007"/>
                    <a:gd name="connsiteY6" fmla="*/ 297951 h 380144"/>
                    <a:gd name="connsiteX7" fmla="*/ 328773 w 375007"/>
                    <a:gd name="connsiteY7" fmla="*/ 205483 h 380144"/>
                    <a:gd name="connsiteX8" fmla="*/ 236306 w 375007"/>
                    <a:gd name="connsiteY8" fmla="*/ 169524 h 380144"/>
                    <a:gd name="connsiteX9" fmla="*/ 344184 w 375007"/>
                    <a:gd name="connsiteY9" fmla="*/ 87330 h 380144"/>
                    <a:gd name="connsiteX10" fmla="*/ 267128 w 375007"/>
                    <a:gd name="connsiteY10" fmla="*/ 20548 h 380144"/>
                    <a:gd name="connsiteX11" fmla="*/ 0 w 375007"/>
                    <a:gd name="connsiteY11" fmla="*/ 0 h 380144"/>
                    <a:gd name="connsiteX0" fmla="*/ 0 w 375007"/>
                    <a:gd name="connsiteY0" fmla="*/ 0 h 380144"/>
                    <a:gd name="connsiteX1" fmla="*/ 200346 w 375007"/>
                    <a:gd name="connsiteY1" fmla="*/ 128427 h 380144"/>
                    <a:gd name="connsiteX2" fmla="*/ 128427 w 375007"/>
                    <a:gd name="connsiteY2" fmla="*/ 220894 h 380144"/>
                    <a:gd name="connsiteX3" fmla="*/ 251717 w 375007"/>
                    <a:gd name="connsiteY3" fmla="*/ 256854 h 380144"/>
                    <a:gd name="connsiteX4" fmla="*/ 236306 w 375007"/>
                    <a:gd name="connsiteY4" fmla="*/ 328773 h 380144"/>
                    <a:gd name="connsiteX5" fmla="*/ 375007 w 375007"/>
                    <a:gd name="connsiteY5" fmla="*/ 380144 h 380144"/>
                    <a:gd name="connsiteX6" fmla="*/ 303088 w 375007"/>
                    <a:gd name="connsiteY6" fmla="*/ 297951 h 380144"/>
                    <a:gd name="connsiteX7" fmla="*/ 328773 w 375007"/>
                    <a:gd name="connsiteY7" fmla="*/ 205483 h 380144"/>
                    <a:gd name="connsiteX8" fmla="*/ 242056 w 375007"/>
                    <a:gd name="connsiteY8" fmla="*/ 189646 h 380144"/>
                    <a:gd name="connsiteX9" fmla="*/ 344184 w 375007"/>
                    <a:gd name="connsiteY9" fmla="*/ 87330 h 380144"/>
                    <a:gd name="connsiteX10" fmla="*/ 267128 w 375007"/>
                    <a:gd name="connsiteY10" fmla="*/ 20548 h 380144"/>
                    <a:gd name="connsiteX11" fmla="*/ 0 w 375007"/>
                    <a:gd name="connsiteY11" fmla="*/ 0 h 380144"/>
                    <a:gd name="connsiteX0" fmla="*/ 0 w 375007"/>
                    <a:gd name="connsiteY0" fmla="*/ 0 h 380144"/>
                    <a:gd name="connsiteX1" fmla="*/ 200346 w 375007"/>
                    <a:gd name="connsiteY1" fmla="*/ 128427 h 380144"/>
                    <a:gd name="connsiteX2" fmla="*/ 128427 w 375007"/>
                    <a:gd name="connsiteY2" fmla="*/ 220894 h 380144"/>
                    <a:gd name="connsiteX3" fmla="*/ 251717 w 375007"/>
                    <a:gd name="connsiteY3" fmla="*/ 256854 h 380144"/>
                    <a:gd name="connsiteX4" fmla="*/ 236306 w 375007"/>
                    <a:gd name="connsiteY4" fmla="*/ 328773 h 380144"/>
                    <a:gd name="connsiteX5" fmla="*/ 375007 w 375007"/>
                    <a:gd name="connsiteY5" fmla="*/ 380144 h 380144"/>
                    <a:gd name="connsiteX6" fmla="*/ 303088 w 375007"/>
                    <a:gd name="connsiteY6" fmla="*/ 297951 h 380144"/>
                    <a:gd name="connsiteX7" fmla="*/ 344582 w 375007"/>
                    <a:gd name="connsiteY7" fmla="*/ 225605 h 380144"/>
                    <a:gd name="connsiteX8" fmla="*/ 242056 w 375007"/>
                    <a:gd name="connsiteY8" fmla="*/ 189646 h 380144"/>
                    <a:gd name="connsiteX9" fmla="*/ 344184 w 375007"/>
                    <a:gd name="connsiteY9" fmla="*/ 87330 h 380144"/>
                    <a:gd name="connsiteX10" fmla="*/ 267128 w 375007"/>
                    <a:gd name="connsiteY10" fmla="*/ 20548 h 380144"/>
                    <a:gd name="connsiteX11" fmla="*/ 0 w 375007"/>
                    <a:gd name="connsiteY11" fmla="*/ 0 h 380144"/>
                    <a:gd name="connsiteX0" fmla="*/ 0 w 375007"/>
                    <a:gd name="connsiteY0" fmla="*/ 0 h 380144"/>
                    <a:gd name="connsiteX1" fmla="*/ 200346 w 375007"/>
                    <a:gd name="connsiteY1" fmla="*/ 128427 h 380144"/>
                    <a:gd name="connsiteX2" fmla="*/ 128427 w 375007"/>
                    <a:gd name="connsiteY2" fmla="*/ 220894 h 380144"/>
                    <a:gd name="connsiteX3" fmla="*/ 251717 w 375007"/>
                    <a:gd name="connsiteY3" fmla="*/ 256854 h 380144"/>
                    <a:gd name="connsiteX4" fmla="*/ 229121 w 375007"/>
                    <a:gd name="connsiteY4" fmla="*/ 317276 h 380144"/>
                    <a:gd name="connsiteX5" fmla="*/ 375007 w 375007"/>
                    <a:gd name="connsiteY5" fmla="*/ 380144 h 380144"/>
                    <a:gd name="connsiteX6" fmla="*/ 303088 w 375007"/>
                    <a:gd name="connsiteY6" fmla="*/ 297951 h 380144"/>
                    <a:gd name="connsiteX7" fmla="*/ 344582 w 375007"/>
                    <a:gd name="connsiteY7" fmla="*/ 225605 h 380144"/>
                    <a:gd name="connsiteX8" fmla="*/ 242056 w 375007"/>
                    <a:gd name="connsiteY8" fmla="*/ 189646 h 380144"/>
                    <a:gd name="connsiteX9" fmla="*/ 344184 w 375007"/>
                    <a:gd name="connsiteY9" fmla="*/ 87330 h 380144"/>
                    <a:gd name="connsiteX10" fmla="*/ 267128 w 375007"/>
                    <a:gd name="connsiteY10" fmla="*/ 20548 h 380144"/>
                    <a:gd name="connsiteX11" fmla="*/ 0 w 375007"/>
                    <a:gd name="connsiteY11" fmla="*/ 0 h 380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75007" h="380144">
                      <a:moveTo>
                        <a:pt x="0" y="0"/>
                      </a:moveTo>
                      <a:lnTo>
                        <a:pt x="200346" y="128427"/>
                      </a:lnTo>
                      <a:lnTo>
                        <a:pt x="128427" y="220894"/>
                      </a:lnTo>
                      <a:lnTo>
                        <a:pt x="251717" y="256854"/>
                      </a:lnTo>
                      <a:lnTo>
                        <a:pt x="229121" y="317276"/>
                      </a:lnTo>
                      <a:lnTo>
                        <a:pt x="375007" y="380144"/>
                      </a:lnTo>
                      <a:lnTo>
                        <a:pt x="303088" y="297951"/>
                      </a:lnTo>
                      <a:lnTo>
                        <a:pt x="344582" y="225605"/>
                      </a:lnTo>
                      <a:lnTo>
                        <a:pt x="242056" y="189646"/>
                      </a:lnTo>
                      <a:lnTo>
                        <a:pt x="344184" y="87330"/>
                      </a:lnTo>
                      <a:lnTo>
                        <a:pt x="267128" y="205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7199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4FB876CC-C807-FC33-E7DF-0DF9700CCC57}"/>
                    </a:ext>
                  </a:extLst>
                </p:cNvPr>
                <p:cNvSpPr/>
                <p:nvPr/>
              </p:nvSpPr>
              <p:spPr>
                <a:xfrm>
                  <a:off x="619454" y="471415"/>
                  <a:ext cx="1690442" cy="607466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7199" dirty="0">
                    <a:solidFill>
                      <a:schemeClr val="accent5"/>
                    </a:solidFill>
                  </a:endParaRPr>
                </a:p>
              </p:txBody>
            </p:sp>
          </p:grp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3FBECA8-D71E-F465-96C5-AAD113653306}"/>
                  </a:ext>
                </a:extLst>
              </p:cNvPr>
              <p:cNvSpPr txBox="1"/>
              <p:nvPr/>
            </p:nvSpPr>
            <p:spPr>
              <a:xfrm>
                <a:off x="1010149" y="1007811"/>
                <a:ext cx="1397265" cy="3473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kumimoji="1" lang="ja-JP" altLang="en-US" sz="2100" b="1" dirty="0">
                    <a:solidFill>
                      <a:schemeClr val="accent5"/>
                    </a:solidFill>
                    <a:latin typeface="+mj-ea"/>
                    <a:ea typeface="+mj-ea"/>
                  </a:rPr>
                  <a:t>今〇〇が大変なことになってる！助けて！</a:t>
                </a:r>
                <a:endParaRPr kumimoji="1" lang="en-US" altLang="ja-JP" sz="2100" b="1" dirty="0">
                  <a:solidFill>
                    <a:schemeClr val="accent5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558635BA-6E78-A516-C8E8-60BC8486B6C6}"/>
                  </a:ext>
                </a:extLst>
              </p:cNvPr>
              <p:cNvSpPr txBox="1"/>
              <p:nvPr/>
            </p:nvSpPr>
            <p:spPr>
              <a:xfrm>
                <a:off x="1010149" y="828983"/>
                <a:ext cx="370326" cy="145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kumimoji="1" lang="en-US" altLang="ja-JP" sz="1800" dirty="0">
                    <a:solidFill>
                      <a:schemeClr val="accent5"/>
                    </a:solidFill>
                  </a:rPr>
                  <a:t>@hoge</a:t>
                </a:r>
              </a:p>
            </p:txBody>
          </p:sp>
          <p:grpSp>
            <p:nvGrpSpPr>
              <p:cNvPr id="31" name="グラフィックス 41">
                <a:extLst>
                  <a:ext uri="{FF2B5EF4-FFF2-40B4-BE49-F238E27FC236}">
                    <a16:creationId xmlns:a16="http://schemas.microsoft.com/office/drawing/2014/main" id="{DA65E3B4-3266-F519-F5AB-B05F93DFE63C}"/>
                  </a:ext>
                </a:extLst>
              </p:cNvPr>
              <p:cNvGrpSpPr/>
              <p:nvPr/>
            </p:nvGrpSpPr>
            <p:grpSpPr>
              <a:xfrm>
                <a:off x="685867" y="842480"/>
                <a:ext cx="271693" cy="271693"/>
                <a:chOff x="8953499" y="4281056"/>
                <a:chExt cx="1054886" cy="1054886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32" name="フリーフォーム: 図形 31">
                  <a:extLst>
                    <a:ext uri="{FF2B5EF4-FFF2-40B4-BE49-F238E27FC236}">
                      <a16:creationId xmlns:a16="http://schemas.microsoft.com/office/drawing/2014/main" id="{F81539A9-0E9A-1679-D9BF-53D472E6C253}"/>
                    </a:ext>
                  </a:extLst>
                </p:cNvPr>
                <p:cNvSpPr/>
                <p:nvPr/>
              </p:nvSpPr>
              <p:spPr>
                <a:xfrm>
                  <a:off x="8953499" y="4281056"/>
                  <a:ext cx="1054886" cy="1054886"/>
                </a:xfrm>
                <a:custGeom>
                  <a:avLst/>
                  <a:gdLst>
                    <a:gd name="connsiteX0" fmla="*/ 1054887 w 1054886"/>
                    <a:gd name="connsiteY0" fmla="*/ 527443 h 1054886"/>
                    <a:gd name="connsiteX1" fmla="*/ 527443 w 1054886"/>
                    <a:gd name="connsiteY1" fmla="*/ 1054887 h 1054886"/>
                    <a:gd name="connsiteX2" fmla="*/ 0 w 1054886"/>
                    <a:gd name="connsiteY2" fmla="*/ 527443 h 1054886"/>
                    <a:gd name="connsiteX3" fmla="*/ 527443 w 1054886"/>
                    <a:gd name="connsiteY3" fmla="*/ 0 h 1054886"/>
                    <a:gd name="connsiteX4" fmla="*/ 1054887 w 1054886"/>
                    <a:gd name="connsiteY4" fmla="*/ 527443 h 1054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886" h="1054886">
                      <a:moveTo>
                        <a:pt x="1054887" y="527443"/>
                      </a:moveTo>
                      <a:cubicBezTo>
                        <a:pt x="1054887" y="818742"/>
                        <a:pt x="818742" y="1054887"/>
                        <a:pt x="527443" y="1054887"/>
                      </a:cubicBezTo>
                      <a:cubicBezTo>
                        <a:pt x="236144" y="1054887"/>
                        <a:pt x="0" y="818742"/>
                        <a:pt x="0" y="527443"/>
                      </a:cubicBezTo>
                      <a:cubicBezTo>
                        <a:pt x="0" y="236144"/>
                        <a:pt x="236144" y="0"/>
                        <a:pt x="527443" y="0"/>
                      </a:cubicBezTo>
                      <a:cubicBezTo>
                        <a:pt x="818742" y="0"/>
                        <a:pt x="1054887" y="236144"/>
                        <a:pt x="1054887" y="5274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61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2400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36" name="フリーフォーム: 図形 35">
                  <a:extLst>
                    <a:ext uri="{FF2B5EF4-FFF2-40B4-BE49-F238E27FC236}">
                      <a16:creationId xmlns:a16="http://schemas.microsoft.com/office/drawing/2014/main" id="{34788D9E-6374-C552-3919-A7C41FB43168}"/>
                    </a:ext>
                  </a:extLst>
                </p:cNvPr>
                <p:cNvSpPr/>
                <p:nvPr/>
              </p:nvSpPr>
              <p:spPr>
                <a:xfrm>
                  <a:off x="9111190" y="4483409"/>
                  <a:ext cx="739478" cy="852531"/>
                </a:xfrm>
                <a:custGeom>
                  <a:avLst/>
                  <a:gdLst>
                    <a:gd name="connsiteX0" fmla="*/ 369752 w 739478"/>
                    <a:gd name="connsiteY0" fmla="*/ 852532 h 852531"/>
                    <a:gd name="connsiteX1" fmla="*/ 739478 w 739478"/>
                    <a:gd name="connsiteY1" fmla="*/ 700969 h 852531"/>
                    <a:gd name="connsiteX2" fmla="*/ 734244 w 739478"/>
                    <a:gd name="connsiteY2" fmla="*/ 651492 h 852531"/>
                    <a:gd name="connsiteX3" fmla="*/ 450242 w 739478"/>
                    <a:gd name="connsiteY3" fmla="*/ 399318 h 852531"/>
                    <a:gd name="connsiteX4" fmla="*/ 577499 w 739478"/>
                    <a:gd name="connsiteY4" fmla="*/ 207747 h 852531"/>
                    <a:gd name="connsiteX5" fmla="*/ 369726 w 739478"/>
                    <a:gd name="connsiteY5" fmla="*/ 0 h 852531"/>
                    <a:gd name="connsiteX6" fmla="*/ 161979 w 739478"/>
                    <a:gd name="connsiteY6" fmla="*/ 207747 h 852531"/>
                    <a:gd name="connsiteX7" fmla="*/ 289210 w 739478"/>
                    <a:gd name="connsiteY7" fmla="*/ 399318 h 852531"/>
                    <a:gd name="connsiteX8" fmla="*/ 5234 w 739478"/>
                    <a:gd name="connsiteY8" fmla="*/ 651492 h 852531"/>
                    <a:gd name="connsiteX9" fmla="*/ 0 w 739478"/>
                    <a:gd name="connsiteY9" fmla="*/ 700969 h 852531"/>
                    <a:gd name="connsiteX10" fmla="*/ 369752 w 739478"/>
                    <a:gd name="connsiteY10" fmla="*/ 852532 h 85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9478" h="852531">
                      <a:moveTo>
                        <a:pt x="369752" y="852532"/>
                      </a:moveTo>
                      <a:cubicBezTo>
                        <a:pt x="513844" y="852532"/>
                        <a:pt x="644285" y="794611"/>
                        <a:pt x="739478" y="700969"/>
                      </a:cubicBezTo>
                      <a:cubicBezTo>
                        <a:pt x="737979" y="677796"/>
                        <a:pt x="736243" y="659146"/>
                        <a:pt x="734244" y="651492"/>
                      </a:cubicBezTo>
                      <a:cubicBezTo>
                        <a:pt x="697681" y="511582"/>
                        <a:pt x="580077" y="424806"/>
                        <a:pt x="450242" y="399318"/>
                      </a:cubicBezTo>
                      <a:cubicBezTo>
                        <a:pt x="524997" y="367858"/>
                        <a:pt x="577499" y="293945"/>
                        <a:pt x="577499" y="207747"/>
                      </a:cubicBezTo>
                      <a:cubicBezTo>
                        <a:pt x="577499" y="93010"/>
                        <a:pt x="484489" y="0"/>
                        <a:pt x="369726" y="0"/>
                      </a:cubicBezTo>
                      <a:cubicBezTo>
                        <a:pt x="254989" y="0"/>
                        <a:pt x="161979" y="93036"/>
                        <a:pt x="161979" y="207747"/>
                      </a:cubicBezTo>
                      <a:cubicBezTo>
                        <a:pt x="161979" y="293945"/>
                        <a:pt x="214455" y="367858"/>
                        <a:pt x="289210" y="399318"/>
                      </a:cubicBezTo>
                      <a:cubicBezTo>
                        <a:pt x="159401" y="424832"/>
                        <a:pt x="41797" y="511608"/>
                        <a:pt x="5234" y="651492"/>
                      </a:cubicBezTo>
                      <a:cubicBezTo>
                        <a:pt x="3235" y="659146"/>
                        <a:pt x="1499" y="677796"/>
                        <a:pt x="0" y="700969"/>
                      </a:cubicBezTo>
                      <a:cubicBezTo>
                        <a:pt x="95193" y="794611"/>
                        <a:pt x="225660" y="852532"/>
                        <a:pt x="369752" y="85253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61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2400">
                    <a:solidFill>
                      <a:schemeClr val="accent5"/>
                    </a:solidFill>
                  </a:endParaRPr>
                </a:p>
              </p:txBody>
            </p:sp>
          </p:grpSp>
        </p:grpSp>
        <p:sp>
          <p:nvSpPr>
            <p:cNvPr id="26" name="星: 16 pt 25">
              <a:extLst>
                <a:ext uri="{FF2B5EF4-FFF2-40B4-BE49-F238E27FC236}">
                  <a16:creationId xmlns:a16="http://schemas.microsoft.com/office/drawing/2014/main" id="{D04B7C5F-7111-621B-0D4A-24A889BCD9BF}"/>
                </a:ext>
              </a:extLst>
            </p:cNvPr>
            <p:cNvSpPr/>
            <p:nvPr/>
          </p:nvSpPr>
          <p:spPr>
            <a:xfrm>
              <a:off x="1918212" y="1318696"/>
              <a:ext cx="626853" cy="626853"/>
            </a:xfrm>
            <a:prstGeom prst="star16">
              <a:avLst>
                <a:gd name="adj" fmla="val 4247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sz="3200" dirty="0">
                  <a:latin typeface="+mj-ea"/>
                  <a:ea typeface="+mj-ea"/>
                </a:rPr>
                <a:t>検知</a:t>
              </a:r>
            </a:p>
          </p:txBody>
        </p:sp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C1DF17A4-3406-C381-CF78-1CDCB26953AD}"/>
                </a:ext>
              </a:extLst>
            </p:cNvPr>
            <p:cNvSpPr/>
            <p:nvPr/>
          </p:nvSpPr>
          <p:spPr>
            <a:xfrm>
              <a:off x="1504467" y="625879"/>
              <a:ext cx="1032759" cy="259675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ja-JP" sz="2400" dirty="0">
                  <a:latin typeface="+mj-ea"/>
                  <a:ea typeface="+mj-ea"/>
                </a:rPr>
                <a:t>10</a:t>
              </a:r>
              <a:r>
                <a:rPr kumimoji="1" lang="ja-JP" altLang="en-US" sz="2400" dirty="0">
                  <a:latin typeface="+mj-ea"/>
                  <a:ea typeface="+mj-ea"/>
                </a:rPr>
                <a:t>万いいね</a:t>
              </a:r>
            </a:p>
          </p:txBody>
        </p:sp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05AC3424-0405-57CB-818E-8B22074D3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66" y="326452"/>
            <a:ext cx="6824540" cy="6823487"/>
          </a:xfrm>
          <a:prstGeom prst="rect">
            <a:avLst/>
          </a:prstGeom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1AF1DFD3-ABC3-912F-CFE6-58DB28339AAD}"/>
              </a:ext>
            </a:extLst>
          </p:cNvPr>
          <p:cNvGrpSpPr/>
          <p:nvPr/>
        </p:nvGrpSpPr>
        <p:grpSpPr>
          <a:xfrm>
            <a:off x="5804387" y="1454120"/>
            <a:ext cx="3971326" cy="4893269"/>
            <a:chOff x="2943288" y="727172"/>
            <a:chExt cx="1985663" cy="24470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DF5715B7-C52F-C652-98D7-270C1F86C922}"/>
                </a:ext>
              </a:extLst>
            </p:cNvPr>
            <p:cNvGrpSpPr/>
            <p:nvPr/>
          </p:nvGrpSpPr>
          <p:grpSpPr>
            <a:xfrm>
              <a:off x="3111066" y="727172"/>
              <a:ext cx="1757182" cy="973145"/>
              <a:chOff x="3075107" y="727172"/>
              <a:chExt cx="1757182" cy="973145"/>
            </a:xfrm>
          </p:grpSpPr>
          <p:sp>
            <p:nvSpPr>
              <p:cNvPr id="57" name="フリーフォーム: 図形 56">
                <a:extLst>
                  <a:ext uri="{FF2B5EF4-FFF2-40B4-BE49-F238E27FC236}">
                    <a16:creationId xmlns:a16="http://schemas.microsoft.com/office/drawing/2014/main" id="{825F9025-E4AC-20D2-6C2B-33AA5C24AD0D}"/>
                  </a:ext>
                </a:extLst>
              </p:cNvPr>
              <p:cNvSpPr/>
              <p:nvPr/>
            </p:nvSpPr>
            <p:spPr>
              <a:xfrm>
                <a:off x="3340472" y="1322019"/>
                <a:ext cx="373186" cy="378298"/>
              </a:xfrm>
              <a:custGeom>
                <a:avLst/>
                <a:gdLst>
                  <a:gd name="connsiteX0" fmla="*/ 0 w 375007"/>
                  <a:gd name="connsiteY0" fmla="*/ 0 h 380144"/>
                  <a:gd name="connsiteX1" fmla="*/ 200346 w 375007"/>
                  <a:gd name="connsiteY1" fmla="*/ 128427 h 380144"/>
                  <a:gd name="connsiteX2" fmla="*/ 128427 w 375007"/>
                  <a:gd name="connsiteY2" fmla="*/ 220894 h 380144"/>
                  <a:gd name="connsiteX3" fmla="*/ 251717 w 375007"/>
                  <a:gd name="connsiteY3" fmla="*/ 256854 h 380144"/>
                  <a:gd name="connsiteX4" fmla="*/ 236306 w 375007"/>
                  <a:gd name="connsiteY4" fmla="*/ 328773 h 380144"/>
                  <a:gd name="connsiteX5" fmla="*/ 375007 w 375007"/>
                  <a:gd name="connsiteY5" fmla="*/ 380144 h 380144"/>
                  <a:gd name="connsiteX6" fmla="*/ 303088 w 375007"/>
                  <a:gd name="connsiteY6" fmla="*/ 297951 h 380144"/>
                  <a:gd name="connsiteX7" fmla="*/ 328773 w 375007"/>
                  <a:gd name="connsiteY7" fmla="*/ 205483 h 380144"/>
                  <a:gd name="connsiteX8" fmla="*/ 236306 w 375007"/>
                  <a:gd name="connsiteY8" fmla="*/ 169524 h 380144"/>
                  <a:gd name="connsiteX9" fmla="*/ 344184 w 375007"/>
                  <a:gd name="connsiteY9" fmla="*/ 87330 h 380144"/>
                  <a:gd name="connsiteX10" fmla="*/ 267128 w 375007"/>
                  <a:gd name="connsiteY10" fmla="*/ 20548 h 380144"/>
                  <a:gd name="connsiteX11" fmla="*/ 0 w 375007"/>
                  <a:gd name="connsiteY11" fmla="*/ 0 h 380144"/>
                  <a:gd name="connsiteX0" fmla="*/ 0 w 375007"/>
                  <a:gd name="connsiteY0" fmla="*/ 0 h 380144"/>
                  <a:gd name="connsiteX1" fmla="*/ 200346 w 375007"/>
                  <a:gd name="connsiteY1" fmla="*/ 128427 h 380144"/>
                  <a:gd name="connsiteX2" fmla="*/ 128427 w 375007"/>
                  <a:gd name="connsiteY2" fmla="*/ 220894 h 380144"/>
                  <a:gd name="connsiteX3" fmla="*/ 251717 w 375007"/>
                  <a:gd name="connsiteY3" fmla="*/ 256854 h 380144"/>
                  <a:gd name="connsiteX4" fmla="*/ 236306 w 375007"/>
                  <a:gd name="connsiteY4" fmla="*/ 328773 h 380144"/>
                  <a:gd name="connsiteX5" fmla="*/ 375007 w 375007"/>
                  <a:gd name="connsiteY5" fmla="*/ 380144 h 380144"/>
                  <a:gd name="connsiteX6" fmla="*/ 303088 w 375007"/>
                  <a:gd name="connsiteY6" fmla="*/ 297951 h 380144"/>
                  <a:gd name="connsiteX7" fmla="*/ 328773 w 375007"/>
                  <a:gd name="connsiteY7" fmla="*/ 205483 h 380144"/>
                  <a:gd name="connsiteX8" fmla="*/ 242056 w 375007"/>
                  <a:gd name="connsiteY8" fmla="*/ 189646 h 380144"/>
                  <a:gd name="connsiteX9" fmla="*/ 344184 w 375007"/>
                  <a:gd name="connsiteY9" fmla="*/ 87330 h 380144"/>
                  <a:gd name="connsiteX10" fmla="*/ 267128 w 375007"/>
                  <a:gd name="connsiteY10" fmla="*/ 20548 h 380144"/>
                  <a:gd name="connsiteX11" fmla="*/ 0 w 375007"/>
                  <a:gd name="connsiteY11" fmla="*/ 0 h 380144"/>
                  <a:gd name="connsiteX0" fmla="*/ 0 w 375007"/>
                  <a:gd name="connsiteY0" fmla="*/ 0 h 380144"/>
                  <a:gd name="connsiteX1" fmla="*/ 200346 w 375007"/>
                  <a:gd name="connsiteY1" fmla="*/ 128427 h 380144"/>
                  <a:gd name="connsiteX2" fmla="*/ 128427 w 375007"/>
                  <a:gd name="connsiteY2" fmla="*/ 220894 h 380144"/>
                  <a:gd name="connsiteX3" fmla="*/ 251717 w 375007"/>
                  <a:gd name="connsiteY3" fmla="*/ 256854 h 380144"/>
                  <a:gd name="connsiteX4" fmla="*/ 236306 w 375007"/>
                  <a:gd name="connsiteY4" fmla="*/ 328773 h 380144"/>
                  <a:gd name="connsiteX5" fmla="*/ 375007 w 375007"/>
                  <a:gd name="connsiteY5" fmla="*/ 380144 h 380144"/>
                  <a:gd name="connsiteX6" fmla="*/ 303088 w 375007"/>
                  <a:gd name="connsiteY6" fmla="*/ 297951 h 380144"/>
                  <a:gd name="connsiteX7" fmla="*/ 344582 w 375007"/>
                  <a:gd name="connsiteY7" fmla="*/ 225605 h 380144"/>
                  <a:gd name="connsiteX8" fmla="*/ 242056 w 375007"/>
                  <a:gd name="connsiteY8" fmla="*/ 189646 h 380144"/>
                  <a:gd name="connsiteX9" fmla="*/ 344184 w 375007"/>
                  <a:gd name="connsiteY9" fmla="*/ 87330 h 380144"/>
                  <a:gd name="connsiteX10" fmla="*/ 267128 w 375007"/>
                  <a:gd name="connsiteY10" fmla="*/ 20548 h 380144"/>
                  <a:gd name="connsiteX11" fmla="*/ 0 w 375007"/>
                  <a:gd name="connsiteY11" fmla="*/ 0 h 380144"/>
                  <a:gd name="connsiteX0" fmla="*/ 0 w 375007"/>
                  <a:gd name="connsiteY0" fmla="*/ 0 h 380144"/>
                  <a:gd name="connsiteX1" fmla="*/ 200346 w 375007"/>
                  <a:gd name="connsiteY1" fmla="*/ 128427 h 380144"/>
                  <a:gd name="connsiteX2" fmla="*/ 128427 w 375007"/>
                  <a:gd name="connsiteY2" fmla="*/ 220894 h 380144"/>
                  <a:gd name="connsiteX3" fmla="*/ 251717 w 375007"/>
                  <a:gd name="connsiteY3" fmla="*/ 256854 h 380144"/>
                  <a:gd name="connsiteX4" fmla="*/ 229121 w 375007"/>
                  <a:gd name="connsiteY4" fmla="*/ 317276 h 380144"/>
                  <a:gd name="connsiteX5" fmla="*/ 375007 w 375007"/>
                  <a:gd name="connsiteY5" fmla="*/ 380144 h 380144"/>
                  <a:gd name="connsiteX6" fmla="*/ 303088 w 375007"/>
                  <a:gd name="connsiteY6" fmla="*/ 297951 h 380144"/>
                  <a:gd name="connsiteX7" fmla="*/ 344582 w 375007"/>
                  <a:gd name="connsiteY7" fmla="*/ 225605 h 380144"/>
                  <a:gd name="connsiteX8" fmla="*/ 242056 w 375007"/>
                  <a:gd name="connsiteY8" fmla="*/ 189646 h 380144"/>
                  <a:gd name="connsiteX9" fmla="*/ 344184 w 375007"/>
                  <a:gd name="connsiteY9" fmla="*/ 87330 h 380144"/>
                  <a:gd name="connsiteX10" fmla="*/ 267128 w 375007"/>
                  <a:gd name="connsiteY10" fmla="*/ 20548 h 380144"/>
                  <a:gd name="connsiteX11" fmla="*/ 0 w 375007"/>
                  <a:gd name="connsiteY11" fmla="*/ 0 h 380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007" h="380144">
                    <a:moveTo>
                      <a:pt x="0" y="0"/>
                    </a:moveTo>
                    <a:lnTo>
                      <a:pt x="200346" y="128427"/>
                    </a:lnTo>
                    <a:lnTo>
                      <a:pt x="128427" y="220894"/>
                    </a:lnTo>
                    <a:lnTo>
                      <a:pt x="251717" y="256854"/>
                    </a:lnTo>
                    <a:lnTo>
                      <a:pt x="229121" y="317276"/>
                    </a:lnTo>
                    <a:lnTo>
                      <a:pt x="375007" y="380144"/>
                    </a:lnTo>
                    <a:lnTo>
                      <a:pt x="303088" y="297951"/>
                    </a:lnTo>
                    <a:lnTo>
                      <a:pt x="344582" y="225605"/>
                    </a:lnTo>
                    <a:lnTo>
                      <a:pt x="242056" y="189646"/>
                    </a:lnTo>
                    <a:lnTo>
                      <a:pt x="344184" y="87330"/>
                    </a:lnTo>
                    <a:lnTo>
                      <a:pt x="267128" y="20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>
                  <a:solidFill>
                    <a:schemeClr val="accent5"/>
                  </a:solidFill>
                </a:endParaRPr>
              </a:p>
            </p:txBody>
          </p:sp>
          <p:grpSp>
            <p:nvGrpSpPr>
              <p:cNvPr id="58" name="グループ化 57">
                <a:extLst>
                  <a:ext uri="{FF2B5EF4-FFF2-40B4-BE49-F238E27FC236}">
                    <a16:creationId xmlns:a16="http://schemas.microsoft.com/office/drawing/2014/main" id="{E8F85CF3-9ECB-1A53-2262-ACCA3CD1C051}"/>
                  </a:ext>
                </a:extLst>
              </p:cNvPr>
              <p:cNvGrpSpPr/>
              <p:nvPr/>
            </p:nvGrpSpPr>
            <p:grpSpPr>
              <a:xfrm>
                <a:off x="3075107" y="727172"/>
                <a:ext cx="1757182" cy="655398"/>
                <a:chOff x="3075107" y="727172"/>
                <a:chExt cx="1757182" cy="655398"/>
              </a:xfrm>
            </p:grpSpPr>
            <p:sp>
              <p:nvSpPr>
                <p:cNvPr id="59" name="正方形/長方形 58">
                  <a:extLst>
                    <a:ext uri="{FF2B5EF4-FFF2-40B4-BE49-F238E27FC236}">
                      <a16:creationId xmlns:a16="http://schemas.microsoft.com/office/drawing/2014/main" id="{811DE26A-543A-C089-F389-6A073AC0E87D}"/>
                    </a:ext>
                  </a:extLst>
                </p:cNvPr>
                <p:cNvSpPr/>
                <p:nvPr/>
              </p:nvSpPr>
              <p:spPr>
                <a:xfrm>
                  <a:off x="3075107" y="727172"/>
                  <a:ext cx="1757182" cy="655398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dirty="0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7D527EC0-1C49-8D1F-A1B7-9CD05CA7FFF4}"/>
                    </a:ext>
                  </a:extLst>
                </p:cNvPr>
                <p:cNvSpPr txBox="1"/>
                <p:nvPr/>
              </p:nvSpPr>
              <p:spPr>
                <a:xfrm>
                  <a:off x="3472493" y="971373"/>
                  <a:ext cx="1314534" cy="3308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ja-JP" altLang="en-US" sz="2000" b="1" dirty="0">
                      <a:solidFill>
                        <a:schemeClr val="accent5"/>
                      </a:solidFill>
                      <a:latin typeface="+mj-ea"/>
                      <a:ea typeface="+mj-ea"/>
                    </a:rPr>
                    <a:t>今〇〇が大変なことになってる！助けて！</a:t>
                  </a:r>
                  <a:endParaRPr kumimoji="1" lang="en-US" altLang="ja-JP" sz="2000" b="1" dirty="0">
                    <a:solidFill>
                      <a:schemeClr val="accent5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8EF1D76C-B7C5-4454-5FD5-0AC4C0DEA0DA}"/>
                    </a:ext>
                  </a:extLst>
                </p:cNvPr>
                <p:cNvSpPr txBox="1"/>
                <p:nvPr/>
              </p:nvSpPr>
              <p:spPr>
                <a:xfrm>
                  <a:off x="3472493" y="803133"/>
                  <a:ext cx="574004" cy="129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en-US" altLang="ja-JP" sz="1600" dirty="0">
                      <a:solidFill>
                        <a:schemeClr val="accent5"/>
                      </a:solidFill>
                    </a:rPr>
                    <a:t>@hoge_fake</a:t>
                  </a:r>
                </a:p>
              </p:txBody>
            </p:sp>
            <p:pic>
              <p:nvPicPr>
                <p:cNvPr id="65" name="図 64">
                  <a:extLst>
                    <a:ext uri="{FF2B5EF4-FFF2-40B4-BE49-F238E27FC236}">
                      <a16:creationId xmlns:a16="http://schemas.microsoft.com/office/drawing/2014/main" id="{27CFCC27-C5BC-A795-7617-21E66C8650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684128">
                  <a:off x="3149652" y="815005"/>
                  <a:ext cx="254899" cy="254899"/>
                </a:xfrm>
                <a:prstGeom prst="ellipse">
                  <a:avLst/>
                </a:prstGeom>
                <a:ln>
                  <a:solidFill>
                    <a:schemeClr val="accent5"/>
                  </a:solidFill>
                </a:ln>
              </p:spPr>
            </p:pic>
          </p:grpSp>
        </p:grp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F2E7F5D4-3390-7232-836F-441BC730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05929" y="1578428"/>
              <a:ext cx="918106" cy="1595756"/>
            </a:xfrm>
            <a:prstGeom prst="rect">
              <a:avLst/>
            </a:prstGeom>
          </p:spPr>
        </p:pic>
        <p:sp>
          <p:nvSpPr>
            <p:cNvPr id="51" name="星: 16 pt 50">
              <a:extLst>
                <a:ext uri="{FF2B5EF4-FFF2-40B4-BE49-F238E27FC236}">
                  <a16:creationId xmlns:a16="http://schemas.microsoft.com/office/drawing/2014/main" id="{780E1CCB-54EE-1EA7-242A-FFF072330049}"/>
                </a:ext>
              </a:extLst>
            </p:cNvPr>
            <p:cNvSpPr/>
            <p:nvPr/>
          </p:nvSpPr>
          <p:spPr>
            <a:xfrm>
              <a:off x="4302098" y="1318696"/>
              <a:ext cx="626853" cy="626853"/>
            </a:xfrm>
            <a:prstGeom prst="star16">
              <a:avLst>
                <a:gd name="adj" fmla="val 4247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sz="3200" dirty="0">
                  <a:latin typeface="+mj-ea"/>
                  <a:ea typeface="+mj-ea"/>
                </a:rPr>
                <a:t>複製</a:t>
              </a: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887157C1-C43D-B5C2-EC88-57551A5B435D}"/>
                </a:ext>
              </a:extLst>
            </p:cNvPr>
            <p:cNvGrpSpPr/>
            <p:nvPr/>
          </p:nvGrpSpPr>
          <p:grpSpPr>
            <a:xfrm>
              <a:off x="3037907" y="1789568"/>
              <a:ext cx="758951" cy="1203306"/>
              <a:chOff x="2921965" y="1738512"/>
              <a:chExt cx="834990" cy="1323864"/>
            </a:xfrm>
          </p:grpSpPr>
          <p:pic>
            <p:nvPicPr>
              <p:cNvPr id="54" name="図 53">
                <a:extLst>
                  <a:ext uri="{FF2B5EF4-FFF2-40B4-BE49-F238E27FC236}">
                    <a16:creationId xmlns:a16="http://schemas.microsoft.com/office/drawing/2014/main" id="{ED11C2AB-1B3D-8515-4F1A-33FE8F45F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5632" y="2655364"/>
                <a:ext cx="407012" cy="407012"/>
              </a:xfrm>
              <a:prstGeom prst="rect">
                <a:avLst/>
              </a:prstGeom>
            </p:spPr>
          </p:pic>
          <p:pic>
            <p:nvPicPr>
              <p:cNvPr id="55" name="図 54">
                <a:extLst>
                  <a:ext uri="{FF2B5EF4-FFF2-40B4-BE49-F238E27FC236}">
                    <a16:creationId xmlns:a16="http://schemas.microsoft.com/office/drawing/2014/main" id="{764585B6-524C-64C2-6045-2664C94BA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28104">
                <a:off x="2921965" y="1953677"/>
                <a:ext cx="834990" cy="771673"/>
              </a:xfrm>
              <a:prstGeom prst="rect">
                <a:avLst/>
              </a:prstGeom>
            </p:spPr>
          </p:pic>
          <p:pic>
            <p:nvPicPr>
              <p:cNvPr id="56" name="図 55">
                <a:extLst>
                  <a:ext uri="{FF2B5EF4-FFF2-40B4-BE49-F238E27FC236}">
                    <a16:creationId xmlns:a16="http://schemas.microsoft.com/office/drawing/2014/main" id="{61A07853-5648-DA01-7AF7-FD5C003F4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4167" y="1738512"/>
                <a:ext cx="342613" cy="342613"/>
              </a:xfrm>
              <a:prstGeom prst="rect">
                <a:avLst/>
              </a:prstGeom>
            </p:spPr>
          </p:pic>
        </p:grp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01044F28-4A98-B2FF-96C2-CDCAE08B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288" y="1107064"/>
              <a:ext cx="537051" cy="537051"/>
            </a:xfrm>
            <a:prstGeom prst="rect">
              <a:avLst/>
            </a:prstGeom>
          </p:spPr>
        </p:pic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EC198486-9C53-4E39-7DF1-7392B48ABCFF}"/>
              </a:ext>
            </a:extLst>
          </p:cNvPr>
          <p:cNvGrpSpPr/>
          <p:nvPr/>
        </p:nvGrpSpPr>
        <p:grpSpPr>
          <a:xfrm>
            <a:off x="1460807" y="6916252"/>
            <a:ext cx="15366386" cy="2543454"/>
            <a:chOff x="730403" y="3489480"/>
            <a:chExt cx="7683193" cy="1271923"/>
          </a:xfrm>
        </p:grpSpPr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F86705F1-BCFA-8636-CA35-A462B1195961}"/>
                </a:ext>
              </a:extLst>
            </p:cNvPr>
            <p:cNvSpPr/>
            <p:nvPr/>
          </p:nvSpPr>
          <p:spPr>
            <a:xfrm>
              <a:off x="740677" y="4644129"/>
              <a:ext cx="3492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7199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8639AD1C-5769-5972-10E8-441EA88DCA60}"/>
                </a:ext>
              </a:extLst>
            </p:cNvPr>
            <p:cNvSpPr/>
            <p:nvPr/>
          </p:nvSpPr>
          <p:spPr>
            <a:xfrm>
              <a:off x="3325061" y="3821111"/>
              <a:ext cx="4860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7199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06163C40-EEA4-59D4-3098-6605EF234F07}"/>
                </a:ext>
              </a:extLst>
            </p:cNvPr>
            <p:cNvSpPr txBox="1"/>
            <p:nvPr/>
          </p:nvSpPr>
          <p:spPr>
            <a:xfrm>
              <a:off x="730403" y="3489480"/>
              <a:ext cx="7683193" cy="1271923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1">
              <a:spAutoFit/>
            </a:bodyPr>
            <a:lstStyle/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kumimoji="1" lang="ja-JP" altLang="en-US" sz="3600" dirty="0">
                  <a:latin typeface="+mn-ea"/>
                </a:rPr>
                <a:t>本当に助けて欲しい人の </a:t>
              </a:r>
              <a:r>
                <a:rPr kumimoji="1" lang="ja-JP" altLang="en-US" sz="4200" dirty="0">
                  <a:latin typeface="+mj-ea"/>
                  <a:ea typeface="+mj-ea"/>
                </a:rPr>
                <a:t>救助要請が拡散している様子を</a:t>
              </a:r>
              <a:r>
                <a:rPr kumimoji="1" lang="en-US" altLang="ja-JP" sz="4200" dirty="0">
                  <a:latin typeface="+mj-ea"/>
                  <a:ea typeface="+mj-ea"/>
                </a:rPr>
                <a:t>AI</a:t>
              </a:r>
              <a:r>
                <a:rPr kumimoji="1" lang="ja-JP" altLang="en-US" sz="4200" dirty="0">
                  <a:latin typeface="+mj-ea"/>
                  <a:ea typeface="+mj-ea"/>
                </a:rPr>
                <a:t>が検知</a:t>
              </a:r>
              <a:r>
                <a:rPr kumimoji="1" lang="ja-JP" altLang="en-US" sz="3600" dirty="0">
                  <a:latin typeface="+mn-ea"/>
                </a:rPr>
                <a:t>。</a:t>
              </a:r>
              <a:br>
                <a:rPr kumimoji="1" lang="ja-JP" altLang="en-US" sz="4000" dirty="0">
                  <a:latin typeface="+mn-ea"/>
                </a:rPr>
              </a:br>
              <a:r>
                <a:rPr kumimoji="1" lang="ja-JP" altLang="en-US" sz="3600" dirty="0">
                  <a:latin typeface="+mn-ea"/>
                </a:rPr>
                <a:t>「今こういう投稿をすると拡散するのか」と</a:t>
              </a:r>
              <a:r>
                <a:rPr kumimoji="1" lang="en-US" altLang="ja-JP" sz="3600" dirty="0">
                  <a:latin typeface="+mn-ea"/>
                </a:rPr>
                <a:t>AI</a:t>
              </a:r>
              <a:r>
                <a:rPr kumimoji="1" lang="ja-JP" altLang="en-US" sz="3600" dirty="0">
                  <a:latin typeface="+mn-ea"/>
                </a:rPr>
                <a:t>が判断し、</a:t>
              </a:r>
              <a:br>
                <a:rPr kumimoji="1" lang="ja-JP" altLang="en-US" sz="3600" dirty="0">
                  <a:latin typeface="+mn-ea"/>
                </a:rPr>
              </a:br>
              <a:r>
                <a:rPr kumimoji="1" lang="ja-JP" altLang="en-US" sz="4200" dirty="0">
                  <a:latin typeface="+mj-ea"/>
                  <a:ea typeface="+mj-ea"/>
                </a:rPr>
                <a:t>似たような投稿を大量に行</a:t>
              </a:r>
              <a:r>
                <a:rPr kumimoji="1" lang="ja-JP" altLang="en-US" sz="4200" spc="300" dirty="0">
                  <a:latin typeface="+mj-ea"/>
                  <a:ea typeface="+mj-ea"/>
                </a:rPr>
                <a:t>う</a:t>
              </a:r>
              <a:r>
                <a:rPr kumimoji="1" lang="ja-JP" altLang="en-US" sz="4000" dirty="0">
                  <a:latin typeface="+mn-ea"/>
                </a:rPr>
                <a:t>ことも可能。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88F83745-B3D1-24E1-FDD7-52FE101E17C5}"/>
                </a:ext>
              </a:extLst>
            </p:cNvPr>
            <p:cNvSpPr txBox="1"/>
            <p:nvPr/>
          </p:nvSpPr>
          <p:spPr>
            <a:xfrm>
              <a:off x="3941646" y="3506495"/>
              <a:ext cx="410369" cy="1231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600" dirty="0"/>
                <a:t>ようせい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0FF5EB51-F46A-104B-6A1D-91C6A33BCAAD}"/>
                </a:ext>
              </a:extLst>
            </p:cNvPr>
            <p:cNvSpPr txBox="1"/>
            <p:nvPr/>
          </p:nvSpPr>
          <p:spPr>
            <a:xfrm>
              <a:off x="2171407" y="4342387"/>
              <a:ext cx="410369" cy="1231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600" dirty="0"/>
                <a:t>とうこう</a:t>
              </a: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36782C2A-18E8-9A00-1A4B-E1B985861E79}"/>
                </a:ext>
              </a:extLst>
            </p:cNvPr>
            <p:cNvSpPr txBox="1"/>
            <p:nvPr/>
          </p:nvSpPr>
          <p:spPr>
            <a:xfrm>
              <a:off x="2175831" y="3937145"/>
              <a:ext cx="410369" cy="1231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600" dirty="0"/>
                <a:t>とうこう</a:t>
              </a:r>
            </a:p>
          </p:txBody>
        </p:sp>
      </p:grpSp>
      <p:sp>
        <p:nvSpPr>
          <p:cNvPr id="85" name="スライド番号プレースホルダー 84">
            <a:extLst>
              <a:ext uri="{FF2B5EF4-FFF2-40B4-BE49-F238E27FC236}">
                <a16:creationId xmlns:a16="http://schemas.microsoft.com/office/drawing/2014/main" id="{81FB8A05-1362-1945-2F6A-98199636F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2528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8F9E8-8C08-15D6-164C-54661F5FC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561763B-A38E-D973-98A0-D450BD9B6AAE}"/>
              </a:ext>
            </a:extLst>
          </p:cNvPr>
          <p:cNvGrpSpPr/>
          <p:nvPr/>
        </p:nvGrpSpPr>
        <p:grpSpPr>
          <a:xfrm>
            <a:off x="2" y="0"/>
            <a:ext cx="4090871" cy="847555"/>
            <a:chOff x="-260" y="0"/>
            <a:chExt cx="754501" cy="191597"/>
          </a:xfrm>
          <a:solidFill>
            <a:schemeClr val="accent1"/>
          </a:solidFill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C255DB0-851E-005C-87F7-11BE50EA1EF3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1" name="四角形: 対角を丸める 10">
              <a:extLst>
                <a:ext uri="{FF2B5EF4-FFF2-40B4-BE49-F238E27FC236}">
                  <a16:creationId xmlns:a16="http://schemas.microsoft.com/office/drawing/2014/main" id="{6E7EA4C0-C5AE-5EC3-AA35-DA44AF914DE6}"/>
                </a:ext>
              </a:extLst>
            </p:cNvPr>
            <p:cNvSpPr/>
            <p:nvPr/>
          </p:nvSpPr>
          <p:spPr>
            <a:xfrm flipH="1">
              <a:off x="0" y="0"/>
              <a:ext cx="754241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ここまでのまとめ</a:t>
              </a:r>
            </a:p>
          </p:txBody>
        </p:sp>
      </p:grpSp>
      <p:sp>
        <p:nvSpPr>
          <p:cNvPr id="12" name="十字形 11">
            <a:extLst>
              <a:ext uri="{FF2B5EF4-FFF2-40B4-BE49-F238E27FC236}">
                <a16:creationId xmlns:a16="http://schemas.microsoft.com/office/drawing/2014/main" id="{7511F93D-B7A8-4E9A-D1E1-BF1C03276ADE}"/>
              </a:ext>
            </a:extLst>
          </p:cNvPr>
          <p:cNvSpPr/>
          <p:nvPr/>
        </p:nvSpPr>
        <p:spPr>
          <a:xfrm>
            <a:off x="3586806" y="4941486"/>
            <a:ext cx="989524" cy="989367"/>
          </a:xfrm>
          <a:prstGeom prst="plus">
            <a:avLst>
              <a:gd name="adj" fmla="val 3976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199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FB7341EE-B5F3-0212-42D5-B25D92110D82}"/>
              </a:ext>
            </a:extLst>
          </p:cNvPr>
          <p:cNvSpPr/>
          <p:nvPr/>
        </p:nvSpPr>
        <p:spPr>
          <a:xfrm>
            <a:off x="10736718" y="1357478"/>
            <a:ext cx="6579524" cy="8157387"/>
          </a:xfrm>
          <a:prstGeom prst="roundRect">
            <a:avLst>
              <a:gd name="adj" fmla="val 4594"/>
            </a:avLst>
          </a:prstGeom>
          <a:solidFill>
            <a:schemeClr val="bg1"/>
          </a:solidFill>
          <a:ln w="412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199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99B991C5-C2F0-510F-54A2-273BEAA8819B}"/>
              </a:ext>
            </a:extLst>
          </p:cNvPr>
          <p:cNvSpPr/>
          <p:nvPr/>
        </p:nvSpPr>
        <p:spPr>
          <a:xfrm>
            <a:off x="971758" y="1357475"/>
            <a:ext cx="6219620" cy="3356674"/>
          </a:xfrm>
          <a:prstGeom prst="roundRect">
            <a:avLst>
              <a:gd name="adj" fmla="val 8512"/>
            </a:avLst>
          </a:prstGeom>
          <a:solidFill>
            <a:schemeClr val="bg1"/>
          </a:solidFill>
          <a:ln w="412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199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91E3292-CB8F-4E17-0924-35D765B81B2D}"/>
              </a:ext>
            </a:extLst>
          </p:cNvPr>
          <p:cNvSpPr txBox="1"/>
          <p:nvPr/>
        </p:nvSpPr>
        <p:spPr>
          <a:xfrm>
            <a:off x="1619361" y="1734241"/>
            <a:ext cx="4924425" cy="26031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</a:pPr>
            <a:r>
              <a:rPr kumimoji="1" lang="ja-JP" altLang="en-US" sz="4799" dirty="0">
                <a:solidFill>
                  <a:schemeClr val="accent3"/>
                </a:solidFill>
                <a:latin typeface="+mj-ea"/>
                <a:ea typeface="+mj-ea"/>
              </a:rPr>
              <a:t>情報を</a:t>
            </a:r>
            <a:br>
              <a:rPr kumimoji="1" lang="en-US" altLang="ja-JP" sz="4799" dirty="0">
                <a:solidFill>
                  <a:schemeClr val="accent3"/>
                </a:solidFill>
                <a:latin typeface="+mj-ea"/>
                <a:ea typeface="+mj-ea"/>
              </a:rPr>
            </a:br>
            <a:r>
              <a:rPr kumimoji="1" lang="ja-JP" altLang="en-US" sz="4799" dirty="0">
                <a:solidFill>
                  <a:schemeClr val="accent3"/>
                </a:solidFill>
                <a:latin typeface="+mj-ea"/>
                <a:ea typeface="+mj-ea"/>
              </a:rPr>
              <a:t>見てもらう</a:t>
            </a:r>
            <a:r>
              <a:rPr kumimoji="1" lang="ja-JP" altLang="en-US" sz="4799" dirty="0">
                <a:latin typeface="+mj-ea"/>
                <a:ea typeface="+mj-ea"/>
              </a:rPr>
              <a:t>ことの</a:t>
            </a:r>
            <a:br>
              <a:rPr kumimoji="1" lang="en-US" altLang="ja-JP" sz="4799" dirty="0">
                <a:latin typeface="+mj-ea"/>
                <a:ea typeface="+mj-ea"/>
              </a:rPr>
            </a:br>
            <a:r>
              <a:rPr kumimoji="1" lang="ja-JP" altLang="en-US" sz="4799" dirty="0">
                <a:latin typeface="+mj-ea"/>
                <a:ea typeface="+mj-ea"/>
              </a:rPr>
              <a:t>価値が向上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39F7A97-9406-231D-1473-4E162C063331}"/>
              </a:ext>
            </a:extLst>
          </p:cNvPr>
          <p:cNvSpPr txBox="1"/>
          <p:nvPr/>
        </p:nvSpPr>
        <p:spPr>
          <a:xfrm>
            <a:off x="11692509" y="1970745"/>
            <a:ext cx="4667945" cy="80009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Aft>
                <a:spcPts val="2000"/>
              </a:spcAft>
              <a:buClr>
                <a:schemeClr val="accent6">
                  <a:lumMod val="75000"/>
                </a:schemeClr>
              </a:buClr>
            </a:pPr>
            <a:r>
              <a:rPr kumimoji="1" lang="ja-JP" altLang="en-US" sz="5199" dirty="0">
                <a:latin typeface="+mj-ea"/>
                <a:ea typeface="+mj-ea"/>
              </a:rPr>
              <a:t>情報の</a:t>
            </a:r>
            <a:r>
              <a:rPr kumimoji="1" lang="ja-JP" altLang="en-US" sz="5199" dirty="0">
                <a:solidFill>
                  <a:schemeClr val="accent3"/>
                </a:solidFill>
                <a:latin typeface="+mj-ea"/>
                <a:ea typeface="+mj-ea"/>
              </a:rPr>
              <a:t>質</a:t>
            </a:r>
            <a:r>
              <a:rPr kumimoji="1" lang="ja-JP" altLang="en-US" sz="5199" dirty="0">
                <a:latin typeface="+mj-ea"/>
                <a:ea typeface="+mj-ea"/>
              </a:rPr>
              <a:t>が低下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9AAFD218-ECA9-12F5-7B86-E135EB71DA8E}"/>
              </a:ext>
            </a:extLst>
          </p:cNvPr>
          <p:cNvSpPr/>
          <p:nvPr/>
        </p:nvSpPr>
        <p:spPr>
          <a:xfrm>
            <a:off x="971758" y="6158190"/>
            <a:ext cx="6219620" cy="3356674"/>
          </a:xfrm>
          <a:prstGeom prst="roundRect">
            <a:avLst>
              <a:gd name="adj" fmla="val 8512"/>
            </a:avLst>
          </a:prstGeom>
          <a:solidFill>
            <a:schemeClr val="bg1"/>
          </a:solidFill>
          <a:ln w="412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199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CEE8D3A-4D30-AB54-5AF2-8B15C42FBBE0}"/>
              </a:ext>
            </a:extLst>
          </p:cNvPr>
          <p:cNvSpPr txBox="1"/>
          <p:nvPr/>
        </p:nvSpPr>
        <p:spPr>
          <a:xfrm>
            <a:off x="1927140" y="6534956"/>
            <a:ext cx="4308872" cy="26031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</a:pPr>
            <a:r>
              <a:rPr kumimoji="1" lang="ja-JP" altLang="en-US" sz="4799" dirty="0">
                <a:solidFill>
                  <a:schemeClr val="accent3"/>
                </a:solidFill>
                <a:latin typeface="+mj-ea"/>
                <a:ea typeface="+mj-ea"/>
              </a:rPr>
              <a:t>誰でも</a:t>
            </a:r>
            <a:br>
              <a:rPr kumimoji="1" lang="en-US" altLang="ja-JP" sz="4799" dirty="0">
                <a:solidFill>
                  <a:schemeClr val="accent3"/>
                </a:solidFill>
                <a:latin typeface="+mj-ea"/>
                <a:ea typeface="+mj-ea"/>
              </a:rPr>
            </a:br>
            <a:r>
              <a:rPr kumimoji="1" lang="ja-JP" altLang="en-US" sz="4799" dirty="0">
                <a:solidFill>
                  <a:schemeClr val="accent3"/>
                </a:solidFill>
                <a:latin typeface="+mj-ea"/>
                <a:ea typeface="+mj-ea"/>
              </a:rPr>
              <a:t>利益</a:t>
            </a:r>
            <a:r>
              <a:rPr kumimoji="1" lang="ja-JP" altLang="en-US" sz="4799" dirty="0">
                <a:latin typeface="+mj-ea"/>
                <a:ea typeface="+mj-ea"/>
              </a:rPr>
              <a:t>を得られる</a:t>
            </a:r>
            <a:br>
              <a:rPr kumimoji="1" lang="en-US" altLang="ja-JP" sz="4799" dirty="0">
                <a:latin typeface="+mj-ea"/>
                <a:ea typeface="+mj-ea"/>
              </a:rPr>
            </a:br>
            <a:r>
              <a:rPr kumimoji="1" lang="ja-JP" altLang="en-US" sz="4799" dirty="0">
                <a:latin typeface="+mj-ea"/>
                <a:ea typeface="+mj-ea"/>
              </a:rPr>
              <a:t>仕組みが出現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48C9C3FA-C08E-C3E0-2E61-B7B2AFDC0D2A}"/>
              </a:ext>
            </a:extLst>
          </p:cNvPr>
          <p:cNvGrpSpPr/>
          <p:nvPr/>
        </p:nvGrpSpPr>
        <p:grpSpPr>
          <a:xfrm>
            <a:off x="7400767" y="2675886"/>
            <a:ext cx="2983102" cy="5520562"/>
            <a:chOff x="3685666" y="1338149"/>
            <a:chExt cx="1491551" cy="2760707"/>
          </a:xfrm>
        </p:grpSpPr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6936D797-C27B-8FBA-664C-AF8F49A03268}"/>
                </a:ext>
              </a:extLst>
            </p:cNvPr>
            <p:cNvGrpSpPr/>
            <p:nvPr/>
          </p:nvGrpSpPr>
          <p:grpSpPr>
            <a:xfrm>
              <a:off x="3685666" y="2456837"/>
              <a:ext cx="1491551" cy="512370"/>
              <a:chOff x="5293299" y="2670556"/>
              <a:chExt cx="2983160" cy="1024760"/>
            </a:xfrm>
            <a:solidFill>
              <a:schemeClr val="accent1"/>
            </a:solidFill>
          </p:grpSpPr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53140151-71CC-EFC3-FEBA-2C79777B3BD9}"/>
                  </a:ext>
                </a:extLst>
              </p:cNvPr>
              <p:cNvGrpSpPr/>
              <p:nvPr/>
            </p:nvGrpSpPr>
            <p:grpSpPr>
              <a:xfrm>
                <a:off x="5293299" y="2883345"/>
                <a:ext cx="214078" cy="607582"/>
                <a:chOff x="5293299" y="2879141"/>
                <a:chExt cx="214078" cy="607582"/>
              </a:xfrm>
              <a:grpFill/>
            </p:grpSpPr>
            <p:sp>
              <p:nvSpPr>
                <p:cNvPr id="57" name="フリーフォーム: 図形 56">
                  <a:extLst>
                    <a:ext uri="{FF2B5EF4-FFF2-40B4-BE49-F238E27FC236}">
                      <a16:creationId xmlns:a16="http://schemas.microsoft.com/office/drawing/2014/main" id="{EFE2B5D0-4344-2CAF-CF26-62396DC9EEED}"/>
                    </a:ext>
                  </a:extLst>
                </p:cNvPr>
                <p:cNvSpPr/>
                <p:nvPr/>
              </p:nvSpPr>
              <p:spPr>
                <a:xfrm>
                  <a:off x="5404938" y="2879141"/>
                  <a:ext cx="102439" cy="607581"/>
                </a:xfrm>
                <a:custGeom>
                  <a:avLst/>
                  <a:gdLst>
                    <a:gd name="connsiteX0" fmla="*/ 0 w 35099"/>
                    <a:gd name="connsiteY0" fmla="*/ 0 h 196176"/>
                    <a:gd name="connsiteX1" fmla="*/ 35100 w 35099"/>
                    <a:gd name="connsiteY1" fmla="*/ 0 h 196176"/>
                    <a:gd name="connsiteX2" fmla="*/ 35100 w 35099"/>
                    <a:gd name="connsiteY2" fmla="*/ 196177 h 196176"/>
                    <a:gd name="connsiteX3" fmla="*/ 0 w 35099"/>
                    <a:gd name="connsiteY3" fmla="*/ 196177 h 196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099" h="196176">
                      <a:moveTo>
                        <a:pt x="0" y="0"/>
                      </a:moveTo>
                      <a:lnTo>
                        <a:pt x="35100" y="0"/>
                      </a:lnTo>
                      <a:lnTo>
                        <a:pt x="35100" y="196177"/>
                      </a:lnTo>
                      <a:lnTo>
                        <a:pt x="0" y="19617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ja-JP" altLang="en-US" sz="2202"/>
                </a:p>
              </p:txBody>
            </p:sp>
            <p:sp>
              <p:nvSpPr>
                <p:cNvPr id="58" name="フリーフォーム: 図形 57">
                  <a:extLst>
                    <a:ext uri="{FF2B5EF4-FFF2-40B4-BE49-F238E27FC236}">
                      <a16:creationId xmlns:a16="http://schemas.microsoft.com/office/drawing/2014/main" id="{DADBD748-D6A9-DA83-AF96-A57ABBC7B5F6}"/>
                    </a:ext>
                  </a:extLst>
                </p:cNvPr>
                <p:cNvSpPr/>
                <p:nvPr/>
              </p:nvSpPr>
              <p:spPr>
                <a:xfrm rot="5400000">
                  <a:off x="5017307" y="3155133"/>
                  <a:ext cx="607582" cy="55598"/>
                </a:xfrm>
                <a:custGeom>
                  <a:avLst/>
                  <a:gdLst>
                    <a:gd name="connsiteX0" fmla="*/ 0 w 607582"/>
                    <a:gd name="connsiteY0" fmla="*/ 11157 h 55598"/>
                    <a:gd name="connsiteX1" fmla="*/ 0 w 607582"/>
                    <a:gd name="connsiteY1" fmla="*/ 0 h 55598"/>
                    <a:gd name="connsiteX2" fmla="*/ 607582 w 607582"/>
                    <a:gd name="connsiteY2" fmla="*/ 0 h 55598"/>
                    <a:gd name="connsiteX3" fmla="*/ 607582 w 607582"/>
                    <a:gd name="connsiteY3" fmla="*/ 11378 h 55598"/>
                    <a:gd name="connsiteX4" fmla="*/ 563362 w 607582"/>
                    <a:gd name="connsiteY4" fmla="*/ 55598 h 55598"/>
                    <a:gd name="connsiteX5" fmla="*/ 563583 w 607582"/>
                    <a:gd name="connsiteY5" fmla="*/ 55377 h 55598"/>
                    <a:gd name="connsiteX6" fmla="*/ 44220 w 607582"/>
                    <a:gd name="connsiteY6" fmla="*/ 55377 h 55598"/>
                    <a:gd name="connsiteX7" fmla="*/ 0 w 607582"/>
                    <a:gd name="connsiteY7" fmla="*/ 11157 h 55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582" h="55598">
                      <a:moveTo>
                        <a:pt x="0" y="11157"/>
                      </a:moveTo>
                      <a:lnTo>
                        <a:pt x="0" y="0"/>
                      </a:lnTo>
                      <a:lnTo>
                        <a:pt x="607582" y="0"/>
                      </a:lnTo>
                      <a:lnTo>
                        <a:pt x="607582" y="11378"/>
                      </a:lnTo>
                      <a:cubicBezTo>
                        <a:pt x="607582" y="35699"/>
                        <a:pt x="587683" y="55598"/>
                        <a:pt x="563362" y="55598"/>
                      </a:cubicBezTo>
                      <a:lnTo>
                        <a:pt x="563583" y="55377"/>
                      </a:lnTo>
                      <a:lnTo>
                        <a:pt x="44220" y="55377"/>
                      </a:lnTo>
                      <a:cubicBezTo>
                        <a:pt x="19899" y="55377"/>
                        <a:pt x="0" y="35478"/>
                        <a:pt x="0" y="11157"/>
                      </a:cubicBezTo>
                      <a:close/>
                    </a:path>
                  </a:pathLst>
                </a:custGeom>
                <a:grpFill/>
                <a:ln w="219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</p:grp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068D545B-95DC-5281-ADD4-F6F3D12D06F2}"/>
                  </a:ext>
                </a:extLst>
              </p:cNvPr>
              <p:cNvGrpSpPr/>
              <p:nvPr/>
            </p:nvGrpSpPr>
            <p:grpSpPr>
              <a:xfrm>
                <a:off x="5563419" y="2670556"/>
                <a:ext cx="2713040" cy="1024760"/>
                <a:chOff x="5563419" y="2670556"/>
                <a:chExt cx="2713040" cy="1024760"/>
              </a:xfrm>
              <a:grpFill/>
            </p:grpSpPr>
            <p:sp>
              <p:nvSpPr>
                <p:cNvPr id="55" name="フリーフォーム: 図形 54">
                  <a:extLst>
                    <a:ext uri="{FF2B5EF4-FFF2-40B4-BE49-F238E27FC236}">
                      <a16:creationId xmlns:a16="http://schemas.microsoft.com/office/drawing/2014/main" id="{24715A61-0D23-F5A1-93B3-280B95D6C0C1}"/>
                    </a:ext>
                  </a:extLst>
                </p:cNvPr>
                <p:cNvSpPr/>
                <p:nvPr/>
              </p:nvSpPr>
              <p:spPr>
                <a:xfrm rot="5400000">
                  <a:off x="7517249" y="2936106"/>
                  <a:ext cx="1024760" cy="493660"/>
                </a:xfrm>
                <a:custGeom>
                  <a:avLst/>
                  <a:gdLst>
                    <a:gd name="connsiteX0" fmla="*/ 483416 w 1024760"/>
                    <a:gd name="connsiteY0" fmla="*/ 10779 h 493660"/>
                    <a:gd name="connsiteX1" fmla="*/ 15348 w 1024760"/>
                    <a:gd name="connsiteY1" fmla="*/ 416054 h 493660"/>
                    <a:gd name="connsiteX2" fmla="*/ 44313 w 1024760"/>
                    <a:gd name="connsiteY2" fmla="*/ 493660 h 493660"/>
                    <a:gd name="connsiteX3" fmla="*/ 980448 w 1024760"/>
                    <a:gd name="connsiteY3" fmla="*/ 493660 h 493660"/>
                    <a:gd name="connsiteX4" fmla="*/ 1009412 w 1024760"/>
                    <a:gd name="connsiteY4" fmla="*/ 416054 h 493660"/>
                    <a:gd name="connsiteX5" fmla="*/ 541344 w 1024760"/>
                    <a:gd name="connsiteY5" fmla="*/ 10779 h 493660"/>
                    <a:gd name="connsiteX6" fmla="*/ 483416 w 1024760"/>
                    <a:gd name="connsiteY6" fmla="*/ 10779 h 493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4760" h="493660">
                      <a:moveTo>
                        <a:pt x="483416" y="10779"/>
                      </a:moveTo>
                      <a:lnTo>
                        <a:pt x="15348" y="416054"/>
                      </a:lnTo>
                      <a:cubicBezTo>
                        <a:pt x="-15605" y="442807"/>
                        <a:pt x="3409" y="493660"/>
                        <a:pt x="44313" y="493660"/>
                      </a:cubicBezTo>
                      <a:lnTo>
                        <a:pt x="980448" y="493660"/>
                      </a:lnTo>
                      <a:cubicBezTo>
                        <a:pt x="1021352" y="493660"/>
                        <a:pt x="1040366" y="442807"/>
                        <a:pt x="1009412" y="416054"/>
                      </a:cubicBezTo>
                      <a:lnTo>
                        <a:pt x="541344" y="10779"/>
                      </a:lnTo>
                      <a:cubicBezTo>
                        <a:pt x="524762" y="-3593"/>
                        <a:pt x="499999" y="-3593"/>
                        <a:pt x="483416" y="10779"/>
                      </a:cubicBezTo>
                      <a:close/>
                    </a:path>
                  </a:pathLst>
                </a:custGeom>
                <a:grpFill/>
                <a:ln w="219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56" name="フリーフォーム: 図形 55">
                  <a:extLst>
                    <a:ext uri="{FF2B5EF4-FFF2-40B4-BE49-F238E27FC236}">
                      <a16:creationId xmlns:a16="http://schemas.microsoft.com/office/drawing/2014/main" id="{AEDA6C50-4534-48FC-48EA-850DF65185DA}"/>
                    </a:ext>
                  </a:extLst>
                </p:cNvPr>
                <p:cNvSpPr/>
                <p:nvPr/>
              </p:nvSpPr>
              <p:spPr>
                <a:xfrm>
                  <a:off x="5563419" y="2883343"/>
                  <a:ext cx="2421717" cy="607582"/>
                </a:xfrm>
                <a:custGeom>
                  <a:avLst/>
                  <a:gdLst>
                    <a:gd name="connsiteX0" fmla="*/ 0 w 35099"/>
                    <a:gd name="connsiteY0" fmla="*/ 0 h 196176"/>
                    <a:gd name="connsiteX1" fmla="*/ 35100 w 35099"/>
                    <a:gd name="connsiteY1" fmla="*/ 0 h 196176"/>
                    <a:gd name="connsiteX2" fmla="*/ 35100 w 35099"/>
                    <a:gd name="connsiteY2" fmla="*/ 196177 h 196176"/>
                    <a:gd name="connsiteX3" fmla="*/ 0 w 35099"/>
                    <a:gd name="connsiteY3" fmla="*/ 196177 h 196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099" h="196176">
                      <a:moveTo>
                        <a:pt x="0" y="0"/>
                      </a:moveTo>
                      <a:lnTo>
                        <a:pt x="35100" y="0"/>
                      </a:lnTo>
                      <a:lnTo>
                        <a:pt x="35100" y="196177"/>
                      </a:lnTo>
                      <a:lnTo>
                        <a:pt x="0" y="19617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ja-JP" altLang="en-US" sz="2202"/>
                </a:p>
              </p:txBody>
            </p:sp>
          </p:grpSp>
        </p:grp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65EF00C-8F7E-FFF7-0185-1312DA880B17}"/>
                </a:ext>
              </a:extLst>
            </p:cNvPr>
            <p:cNvSpPr txBox="1"/>
            <p:nvPr/>
          </p:nvSpPr>
          <p:spPr>
            <a:xfrm>
              <a:off x="4193406" y="1338149"/>
              <a:ext cx="476071" cy="276070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vert="horz" wrap="none" lIns="0" tIns="180000" rIns="0" bIns="180000" rtlCol="0" anchor="ctr">
              <a:noAutofit/>
            </a:bodyPr>
            <a:lstStyle/>
            <a:p>
              <a:pPr algn="ctr">
                <a:lnSpc>
                  <a:spcPct val="87000"/>
                </a:lnSpc>
                <a:buClr>
                  <a:schemeClr val="accent6">
                    <a:lumMod val="75000"/>
                  </a:schemeClr>
                </a:buClr>
              </a:pPr>
              <a:r>
                <a:rPr kumimoji="1" lang="ja-JP" altLang="en-US" sz="4399" dirty="0">
                  <a:solidFill>
                    <a:schemeClr val="bg1"/>
                  </a:solidFill>
                  <a:latin typeface="+mj-ea"/>
                  <a:ea typeface="+mj-ea"/>
                </a:rPr>
                <a:t>激</a:t>
              </a:r>
              <a:br>
                <a:rPr kumimoji="1" lang="en-US" altLang="ja-JP" sz="4399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kumimoji="1" lang="ja-JP" altLang="en-US" sz="4399" dirty="0">
                  <a:solidFill>
                    <a:schemeClr val="bg1"/>
                  </a:solidFill>
                  <a:latin typeface="+mj-ea"/>
                  <a:ea typeface="+mj-ea"/>
                </a:rPr>
                <a:t>し</a:t>
              </a:r>
              <a:br>
                <a:rPr kumimoji="1" lang="en-US" altLang="ja-JP" sz="4399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kumimoji="1" lang="ja-JP" altLang="en-US" sz="4399" dirty="0">
                  <a:solidFill>
                    <a:schemeClr val="bg1"/>
                  </a:solidFill>
                  <a:latin typeface="+mj-ea"/>
                  <a:ea typeface="+mj-ea"/>
                </a:rPr>
                <a:t>い</a:t>
              </a:r>
              <a:br>
                <a:rPr kumimoji="1" lang="en-US" altLang="ja-JP" sz="4399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kumimoji="1" lang="ja-JP" altLang="en-US" sz="4399" dirty="0">
                  <a:solidFill>
                    <a:schemeClr val="bg1"/>
                  </a:solidFill>
                  <a:latin typeface="+mj-ea"/>
                  <a:ea typeface="+mj-ea"/>
                </a:rPr>
                <a:t>競</a:t>
              </a:r>
              <a:br>
                <a:rPr kumimoji="1" lang="en-US" altLang="ja-JP" sz="4399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kumimoji="1" lang="ja-JP" altLang="en-US" sz="4399" dirty="0">
                  <a:solidFill>
                    <a:schemeClr val="bg1"/>
                  </a:solidFill>
                  <a:latin typeface="+mj-ea"/>
                  <a:ea typeface="+mj-ea"/>
                </a:rPr>
                <a:t>争</a:t>
              </a:r>
              <a:br>
                <a:rPr kumimoji="1" lang="en-US" altLang="ja-JP" sz="4399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kumimoji="1" lang="ja-JP" altLang="en-US" sz="4399" dirty="0">
                  <a:solidFill>
                    <a:schemeClr val="bg1"/>
                  </a:solidFill>
                  <a:latin typeface="+mj-ea"/>
                  <a:ea typeface="+mj-ea"/>
                </a:rPr>
                <a:t>の</a:t>
              </a:r>
              <a:br>
                <a:rPr kumimoji="1" lang="en-US" altLang="ja-JP" sz="4399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kumimoji="1" lang="ja-JP" altLang="en-US" sz="4399" dirty="0">
                  <a:solidFill>
                    <a:schemeClr val="bg1"/>
                  </a:solidFill>
                  <a:latin typeface="+mj-ea"/>
                  <a:ea typeface="+mj-ea"/>
                </a:rPr>
                <a:t>結</a:t>
              </a:r>
              <a:br>
                <a:rPr kumimoji="1" lang="en-US" altLang="ja-JP" sz="4399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kumimoji="1" lang="ja-JP" altLang="en-US" sz="4399" dirty="0">
                  <a:solidFill>
                    <a:schemeClr val="bg1"/>
                  </a:solidFill>
                  <a:latin typeface="+mj-ea"/>
                  <a:ea typeface="+mj-ea"/>
                </a:rPr>
                <a:t>果</a:t>
              </a:r>
              <a:endParaRPr kumimoji="1" lang="en-US" altLang="ja-JP" sz="4399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980241B-1C44-D7C7-9CFA-FA6A70FCE848}"/>
              </a:ext>
            </a:extLst>
          </p:cNvPr>
          <p:cNvSpPr txBox="1"/>
          <p:nvPr/>
        </p:nvSpPr>
        <p:spPr>
          <a:xfrm>
            <a:off x="3189257" y="6365124"/>
            <a:ext cx="512961" cy="30777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kumimoji="1" lang="ja-JP" altLang="en-US" sz="2000" dirty="0">
                <a:solidFill>
                  <a:schemeClr val="accent3"/>
                </a:solidFill>
              </a:rPr>
              <a:t>だれ</a:t>
            </a:r>
          </a:p>
        </p:txBody>
      </p: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B6367538-106D-D65D-CAA1-0CC5F47F9BC6}"/>
              </a:ext>
            </a:extLst>
          </p:cNvPr>
          <p:cNvGrpSpPr/>
          <p:nvPr/>
        </p:nvGrpSpPr>
        <p:grpSpPr>
          <a:xfrm>
            <a:off x="11296279" y="3278685"/>
            <a:ext cx="5645486" cy="5543421"/>
            <a:chOff x="5635789" y="1598293"/>
            <a:chExt cx="2822743" cy="2772138"/>
          </a:xfrm>
        </p:grpSpPr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38C979A7-2D61-4A11-286E-4F40C30C9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417861">
              <a:off x="5935135" y="1598293"/>
              <a:ext cx="1915227" cy="1219130"/>
            </a:xfrm>
            <a:prstGeom prst="rect">
              <a:avLst/>
            </a:prstGeom>
          </p:spPr>
        </p:pic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1B0ED6BE-0EA9-4EBA-2374-B3D8B9B7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0" t="17040" r="15842" b="17924"/>
            <a:stretch>
              <a:fillRect/>
            </a:stretch>
          </p:blipFill>
          <p:spPr>
            <a:xfrm rot="231151">
              <a:off x="6919710" y="2759891"/>
              <a:ext cx="1538822" cy="1546150"/>
            </a:xfrm>
            <a:prstGeom prst="rect">
              <a:avLst/>
            </a:prstGeom>
          </p:spPr>
        </p:pic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19A6FC6D-E2AF-DA29-AF85-FFED73CC2116}"/>
                </a:ext>
              </a:extLst>
            </p:cNvPr>
            <p:cNvGrpSpPr/>
            <p:nvPr/>
          </p:nvGrpSpPr>
          <p:grpSpPr>
            <a:xfrm>
              <a:off x="6851392" y="2821439"/>
              <a:ext cx="1578323" cy="890017"/>
              <a:chOff x="2101112" y="2683864"/>
              <a:chExt cx="1393803" cy="785969"/>
            </a:xfrm>
          </p:grpSpPr>
          <p:pic>
            <p:nvPicPr>
              <p:cNvPr id="79" name="グラフィックス 78">
                <a:extLst>
                  <a:ext uri="{FF2B5EF4-FFF2-40B4-BE49-F238E27FC236}">
                    <a16:creationId xmlns:a16="http://schemas.microsoft.com/office/drawing/2014/main" id="{4040C891-B7F4-C3E8-121A-45374BD0A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9754904">
                <a:off x="2160053" y="2806753"/>
                <a:ext cx="360722" cy="87699"/>
              </a:xfrm>
              <a:prstGeom prst="rect">
                <a:avLst/>
              </a:prstGeom>
            </p:spPr>
          </p:pic>
          <p:sp>
            <p:nvSpPr>
              <p:cNvPr id="80" name="フリーフォーム: 図形 79">
                <a:extLst>
                  <a:ext uri="{FF2B5EF4-FFF2-40B4-BE49-F238E27FC236}">
                    <a16:creationId xmlns:a16="http://schemas.microsoft.com/office/drawing/2014/main" id="{CB73A520-71E9-6FC8-1EA2-3C2549ED3462}"/>
                  </a:ext>
                </a:extLst>
              </p:cNvPr>
              <p:cNvSpPr/>
              <p:nvPr/>
            </p:nvSpPr>
            <p:spPr>
              <a:xfrm rot="224341">
                <a:off x="2101112" y="3009698"/>
                <a:ext cx="116764" cy="116764"/>
              </a:xfrm>
              <a:custGeom>
                <a:avLst/>
                <a:gdLst>
                  <a:gd name="connsiteX0" fmla="*/ 406329 w 411559"/>
                  <a:gd name="connsiteY0" fmla="*/ 212876 h 411559"/>
                  <a:gd name="connsiteX1" fmla="*/ 212876 w 411559"/>
                  <a:gd name="connsiteY1" fmla="*/ 406329 h 411559"/>
                  <a:gd name="connsiteX2" fmla="*/ 203579 w 411559"/>
                  <a:gd name="connsiteY2" fmla="*/ 411224 h 411559"/>
                  <a:gd name="connsiteX3" fmla="*/ 198684 w 411559"/>
                  <a:gd name="connsiteY3" fmla="*/ 406329 h 411559"/>
                  <a:gd name="connsiteX4" fmla="*/ 5231 w 411559"/>
                  <a:gd name="connsiteY4" fmla="*/ 212876 h 411559"/>
                  <a:gd name="connsiteX5" fmla="*/ 335 w 411559"/>
                  <a:gd name="connsiteY5" fmla="*/ 203579 h 411559"/>
                  <a:gd name="connsiteX6" fmla="*/ 5231 w 411559"/>
                  <a:gd name="connsiteY6" fmla="*/ 198684 h 411559"/>
                  <a:gd name="connsiteX7" fmla="*/ 198684 w 411559"/>
                  <a:gd name="connsiteY7" fmla="*/ 5231 h 411559"/>
                  <a:gd name="connsiteX8" fmla="*/ 207980 w 411559"/>
                  <a:gd name="connsiteY8" fmla="*/ 335 h 411559"/>
                  <a:gd name="connsiteX9" fmla="*/ 212876 w 411559"/>
                  <a:gd name="connsiteY9" fmla="*/ 5231 h 411559"/>
                  <a:gd name="connsiteX10" fmla="*/ 406329 w 411559"/>
                  <a:gd name="connsiteY10" fmla="*/ 198684 h 411559"/>
                  <a:gd name="connsiteX11" fmla="*/ 411224 w 411559"/>
                  <a:gd name="connsiteY11" fmla="*/ 207980 h 411559"/>
                  <a:gd name="connsiteX12" fmla="*/ 406329 w 411559"/>
                  <a:gd name="connsiteY12" fmla="*/ 212876 h 4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1559" h="411559">
                    <a:moveTo>
                      <a:pt x="406329" y="212876"/>
                    </a:moveTo>
                    <a:cubicBezTo>
                      <a:pt x="286218" y="250023"/>
                      <a:pt x="250023" y="286218"/>
                      <a:pt x="212876" y="406329"/>
                    </a:cubicBezTo>
                    <a:cubicBezTo>
                      <a:pt x="211661" y="410248"/>
                      <a:pt x="207498" y="412440"/>
                      <a:pt x="203579" y="411224"/>
                    </a:cubicBezTo>
                    <a:cubicBezTo>
                      <a:pt x="201240" y="410499"/>
                      <a:pt x="199409" y="408668"/>
                      <a:pt x="198684" y="406329"/>
                    </a:cubicBezTo>
                    <a:cubicBezTo>
                      <a:pt x="161917" y="286218"/>
                      <a:pt x="125341" y="250023"/>
                      <a:pt x="5231" y="212876"/>
                    </a:cubicBezTo>
                    <a:cubicBezTo>
                      <a:pt x="1312" y="211661"/>
                      <a:pt x="-880" y="207498"/>
                      <a:pt x="335" y="203579"/>
                    </a:cubicBezTo>
                    <a:cubicBezTo>
                      <a:pt x="1061" y="201240"/>
                      <a:pt x="2892" y="199409"/>
                      <a:pt x="5231" y="198684"/>
                    </a:cubicBezTo>
                    <a:cubicBezTo>
                      <a:pt x="125341" y="161917"/>
                      <a:pt x="161917" y="125341"/>
                      <a:pt x="198684" y="5231"/>
                    </a:cubicBezTo>
                    <a:cubicBezTo>
                      <a:pt x="199899" y="1312"/>
                      <a:pt x="204061" y="-880"/>
                      <a:pt x="207980" y="335"/>
                    </a:cubicBezTo>
                    <a:cubicBezTo>
                      <a:pt x="210319" y="1061"/>
                      <a:pt x="212151" y="2892"/>
                      <a:pt x="212876" y="5231"/>
                    </a:cubicBezTo>
                    <a:cubicBezTo>
                      <a:pt x="250023" y="125341"/>
                      <a:pt x="286218" y="161536"/>
                      <a:pt x="406329" y="198684"/>
                    </a:cubicBezTo>
                    <a:cubicBezTo>
                      <a:pt x="410248" y="199899"/>
                      <a:pt x="412440" y="204061"/>
                      <a:pt x="411224" y="207980"/>
                    </a:cubicBezTo>
                    <a:cubicBezTo>
                      <a:pt x="410499" y="210319"/>
                      <a:pt x="408668" y="212151"/>
                      <a:pt x="406329" y="2128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81" name="フリーフォーム: 図形 80">
                <a:extLst>
                  <a:ext uri="{FF2B5EF4-FFF2-40B4-BE49-F238E27FC236}">
                    <a16:creationId xmlns:a16="http://schemas.microsoft.com/office/drawing/2014/main" id="{A9DD3F25-FD4D-541C-0B0A-74F3EB0F01BE}"/>
                  </a:ext>
                </a:extLst>
              </p:cNvPr>
              <p:cNvSpPr/>
              <p:nvPr/>
            </p:nvSpPr>
            <p:spPr>
              <a:xfrm rot="224341">
                <a:off x="2725348" y="2743073"/>
                <a:ext cx="64433" cy="64433"/>
              </a:xfrm>
              <a:custGeom>
                <a:avLst/>
                <a:gdLst>
                  <a:gd name="connsiteX0" fmla="*/ 225081 w 227942"/>
                  <a:gd name="connsiteY0" fmla="*/ 117924 h 227942"/>
                  <a:gd name="connsiteX1" fmla="*/ 117924 w 227942"/>
                  <a:gd name="connsiteY1" fmla="*/ 225081 h 227942"/>
                  <a:gd name="connsiteX2" fmla="*/ 112784 w 227942"/>
                  <a:gd name="connsiteY2" fmla="*/ 227751 h 227942"/>
                  <a:gd name="connsiteX3" fmla="*/ 110114 w 227942"/>
                  <a:gd name="connsiteY3" fmla="*/ 225081 h 227942"/>
                  <a:gd name="connsiteX4" fmla="*/ 2862 w 227942"/>
                  <a:gd name="connsiteY4" fmla="*/ 117924 h 227942"/>
                  <a:gd name="connsiteX5" fmla="*/ 192 w 227942"/>
                  <a:gd name="connsiteY5" fmla="*/ 112784 h 227942"/>
                  <a:gd name="connsiteX6" fmla="*/ 2862 w 227942"/>
                  <a:gd name="connsiteY6" fmla="*/ 110114 h 227942"/>
                  <a:gd name="connsiteX7" fmla="*/ 110114 w 227942"/>
                  <a:gd name="connsiteY7" fmla="*/ 2862 h 227942"/>
                  <a:gd name="connsiteX8" fmla="*/ 115254 w 227942"/>
                  <a:gd name="connsiteY8" fmla="*/ 192 h 227942"/>
                  <a:gd name="connsiteX9" fmla="*/ 117924 w 227942"/>
                  <a:gd name="connsiteY9" fmla="*/ 2862 h 227942"/>
                  <a:gd name="connsiteX10" fmla="*/ 225081 w 227942"/>
                  <a:gd name="connsiteY10" fmla="*/ 110114 h 227942"/>
                  <a:gd name="connsiteX11" fmla="*/ 227751 w 227942"/>
                  <a:gd name="connsiteY11" fmla="*/ 115254 h 227942"/>
                  <a:gd name="connsiteX12" fmla="*/ 225081 w 227942"/>
                  <a:gd name="connsiteY12" fmla="*/ 117924 h 22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7942" h="227942">
                    <a:moveTo>
                      <a:pt x="225081" y="117924"/>
                    </a:moveTo>
                    <a:cubicBezTo>
                      <a:pt x="158406" y="138498"/>
                      <a:pt x="138498" y="158596"/>
                      <a:pt x="117924" y="225081"/>
                    </a:cubicBezTo>
                    <a:cubicBezTo>
                      <a:pt x="117242" y="227237"/>
                      <a:pt x="114941" y="228433"/>
                      <a:pt x="112784" y="227751"/>
                    </a:cubicBezTo>
                    <a:cubicBezTo>
                      <a:pt x="111512" y="227349"/>
                      <a:pt x="110516" y="226353"/>
                      <a:pt x="110114" y="225081"/>
                    </a:cubicBezTo>
                    <a:cubicBezTo>
                      <a:pt x="89445" y="158406"/>
                      <a:pt x="69442" y="138498"/>
                      <a:pt x="2862" y="117924"/>
                    </a:cubicBezTo>
                    <a:cubicBezTo>
                      <a:pt x="705" y="117242"/>
                      <a:pt x="-490" y="114941"/>
                      <a:pt x="192" y="112784"/>
                    </a:cubicBezTo>
                    <a:cubicBezTo>
                      <a:pt x="594" y="111512"/>
                      <a:pt x="1590" y="110516"/>
                      <a:pt x="2862" y="110114"/>
                    </a:cubicBezTo>
                    <a:cubicBezTo>
                      <a:pt x="69537" y="89444"/>
                      <a:pt x="89445" y="69442"/>
                      <a:pt x="110114" y="2862"/>
                    </a:cubicBezTo>
                    <a:cubicBezTo>
                      <a:pt x="110796" y="705"/>
                      <a:pt x="113097" y="-490"/>
                      <a:pt x="115254" y="192"/>
                    </a:cubicBezTo>
                    <a:cubicBezTo>
                      <a:pt x="116526" y="594"/>
                      <a:pt x="117522" y="1590"/>
                      <a:pt x="117924" y="2862"/>
                    </a:cubicBezTo>
                    <a:cubicBezTo>
                      <a:pt x="138498" y="69537"/>
                      <a:pt x="158596" y="89444"/>
                      <a:pt x="225081" y="110114"/>
                    </a:cubicBezTo>
                    <a:cubicBezTo>
                      <a:pt x="227237" y="110796"/>
                      <a:pt x="228433" y="113097"/>
                      <a:pt x="227751" y="115254"/>
                    </a:cubicBezTo>
                    <a:cubicBezTo>
                      <a:pt x="227349" y="116526"/>
                      <a:pt x="226353" y="117522"/>
                      <a:pt x="225081" y="11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 dirty="0"/>
              </a:p>
            </p:txBody>
          </p:sp>
          <p:sp>
            <p:nvSpPr>
              <p:cNvPr id="82" name="フリーフォーム: 図形 81">
                <a:extLst>
                  <a:ext uri="{FF2B5EF4-FFF2-40B4-BE49-F238E27FC236}">
                    <a16:creationId xmlns:a16="http://schemas.microsoft.com/office/drawing/2014/main" id="{3323A921-840C-A51C-E032-1F14B139C868}"/>
                  </a:ext>
                </a:extLst>
              </p:cNvPr>
              <p:cNvSpPr/>
              <p:nvPr/>
            </p:nvSpPr>
            <p:spPr>
              <a:xfrm rot="224341">
                <a:off x="2542817" y="2683864"/>
                <a:ext cx="78143" cy="89856"/>
              </a:xfrm>
              <a:custGeom>
                <a:avLst/>
                <a:gdLst>
                  <a:gd name="connsiteX0" fmla="*/ 406329 w 411559"/>
                  <a:gd name="connsiteY0" fmla="*/ 212876 h 411559"/>
                  <a:gd name="connsiteX1" fmla="*/ 212876 w 411559"/>
                  <a:gd name="connsiteY1" fmla="*/ 406329 h 411559"/>
                  <a:gd name="connsiteX2" fmla="*/ 203579 w 411559"/>
                  <a:gd name="connsiteY2" fmla="*/ 411224 h 411559"/>
                  <a:gd name="connsiteX3" fmla="*/ 198684 w 411559"/>
                  <a:gd name="connsiteY3" fmla="*/ 406329 h 411559"/>
                  <a:gd name="connsiteX4" fmla="*/ 5231 w 411559"/>
                  <a:gd name="connsiteY4" fmla="*/ 212876 h 411559"/>
                  <a:gd name="connsiteX5" fmla="*/ 335 w 411559"/>
                  <a:gd name="connsiteY5" fmla="*/ 203579 h 411559"/>
                  <a:gd name="connsiteX6" fmla="*/ 5231 w 411559"/>
                  <a:gd name="connsiteY6" fmla="*/ 198684 h 411559"/>
                  <a:gd name="connsiteX7" fmla="*/ 198684 w 411559"/>
                  <a:gd name="connsiteY7" fmla="*/ 5231 h 411559"/>
                  <a:gd name="connsiteX8" fmla="*/ 207980 w 411559"/>
                  <a:gd name="connsiteY8" fmla="*/ 335 h 411559"/>
                  <a:gd name="connsiteX9" fmla="*/ 212876 w 411559"/>
                  <a:gd name="connsiteY9" fmla="*/ 5231 h 411559"/>
                  <a:gd name="connsiteX10" fmla="*/ 406329 w 411559"/>
                  <a:gd name="connsiteY10" fmla="*/ 198684 h 411559"/>
                  <a:gd name="connsiteX11" fmla="*/ 411224 w 411559"/>
                  <a:gd name="connsiteY11" fmla="*/ 207980 h 411559"/>
                  <a:gd name="connsiteX12" fmla="*/ 406329 w 411559"/>
                  <a:gd name="connsiteY12" fmla="*/ 212876 h 4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1559" h="411559">
                    <a:moveTo>
                      <a:pt x="406329" y="212876"/>
                    </a:moveTo>
                    <a:cubicBezTo>
                      <a:pt x="286218" y="250023"/>
                      <a:pt x="250023" y="286218"/>
                      <a:pt x="212876" y="406329"/>
                    </a:cubicBezTo>
                    <a:cubicBezTo>
                      <a:pt x="211661" y="410248"/>
                      <a:pt x="207498" y="412440"/>
                      <a:pt x="203579" y="411224"/>
                    </a:cubicBezTo>
                    <a:cubicBezTo>
                      <a:pt x="201240" y="410499"/>
                      <a:pt x="199409" y="408668"/>
                      <a:pt x="198684" y="406329"/>
                    </a:cubicBezTo>
                    <a:cubicBezTo>
                      <a:pt x="161917" y="286218"/>
                      <a:pt x="125341" y="250023"/>
                      <a:pt x="5231" y="212876"/>
                    </a:cubicBezTo>
                    <a:cubicBezTo>
                      <a:pt x="1312" y="211661"/>
                      <a:pt x="-880" y="207498"/>
                      <a:pt x="335" y="203579"/>
                    </a:cubicBezTo>
                    <a:cubicBezTo>
                      <a:pt x="1061" y="201240"/>
                      <a:pt x="2892" y="199409"/>
                      <a:pt x="5231" y="198684"/>
                    </a:cubicBezTo>
                    <a:cubicBezTo>
                      <a:pt x="125341" y="161917"/>
                      <a:pt x="161917" y="125341"/>
                      <a:pt x="198684" y="5231"/>
                    </a:cubicBezTo>
                    <a:cubicBezTo>
                      <a:pt x="199899" y="1312"/>
                      <a:pt x="204061" y="-880"/>
                      <a:pt x="207980" y="335"/>
                    </a:cubicBezTo>
                    <a:cubicBezTo>
                      <a:pt x="210319" y="1061"/>
                      <a:pt x="212151" y="2892"/>
                      <a:pt x="212876" y="5231"/>
                    </a:cubicBezTo>
                    <a:cubicBezTo>
                      <a:pt x="250023" y="125341"/>
                      <a:pt x="286218" y="161536"/>
                      <a:pt x="406329" y="198684"/>
                    </a:cubicBezTo>
                    <a:cubicBezTo>
                      <a:pt x="410248" y="199899"/>
                      <a:pt x="412440" y="204061"/>
                      <a:pt x="411224" y="207980"/>
                    </a:cubicBezTo>
                    <a:cubicBezTo>
                      <a:pt x="410499" y="210319"/>
                      <a:pt x="408668" y="212151"/>
                      <a:pt x="406329" y="2128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83" name="フリーフォーム: 図形 82">
                <a:extLst>
                  <a:ext uri="{FF2B5EF4-FFF2-40B4-BE49-F238E27FC236}">
                    <a16:creationId xmlns:a16="http://schemas.microsoft.com/office/drawing/2014/main" id="{BF690709-304C-C550-745A-6018F6A7ED8B}"/>
                  </a:ext>
                </a:extLst>
              </p:cNvPr>
              <p:cNvSpPr/>
              <p:nvPr/>
            </p:nvSpPr>
            <p:spPr>
              <a:xfrm rot="224341">
                <a:off x="3366391" y="3353069"/>
                <a:ext cx="116764" cy="116764"/>
              </a:xfrm>
              <a:custGeom>
                <a:avLst/>
                <a:gdLst>
                  <a:gd name="connsiteX0" fmla="*/ 406329 w 411559"/>
                  <a:gd name="connsiteY0" fmla="*/ 212876 h 411559"/>
                  <a:gd name="connsiteX1" fmla="*/ 212876 w 411559"/>
                  <a:gd name="connsiteY1" fmla="*/ 406329 h 411559"/>
                  <a:gd name="connsiteX2" fmla="*/ 203579 w 411559"/>
                  <a:gd name="connsiteY2" fmla="*/ 411224 h 411559"/>
                  <a:gd name="connsiteX3" fmla="*/ 198684 w 411559"/>
                  <a:gd name="connsiteY3" fmla="*/ 406329 h 411559"/>
                  <a:gd name="connsiteX4" fmla="*/ 5231 w 411559"/>
                  <a:gd name="connsiteY4" fmla="*/ 212876 h 411559"/>
                  <a:gd name="connsiteX5" fmla="*/ 335 w 411559"/>
                  <a:gd name="connsiteY5" fmla="*/ 203579 h 411559"/>
                  <a:gd name="connsiteX6" fmla="*/ 5231 w 411559"/>
                  <a:gd name="connsiteY6" fmla="*/ 198684 h 411559"/>
                  <a:gd name="connsiteX7" fmla="*/ 198684 w 411559"/>
                  <a:gd name="connsiteY7" fmla="*/ 5231 h 411559"/>
                  <a:gd name="connsiteX8" fmla="*/ 207980 w 411559"/>
                  <a:gd name="connsiteY8" fmla="*/ 335 h 411559"/>
                  <a:gd name="connsiteX9" fmla="*/ 212876 w 411559"/>
                  <a:gd name="connsiteY9" fmla="*/ 5231 h 411559"/>
                  <a:gd name="connsiteX10" fmla="*/ 406329 w 411559"/>
                  <a:gd name="connsiteY10" fmla="*/ 198684 h 411559"/>
                  <a:gd name="connsiteX11" fmla="*/ 411224 w 411559"/>
                  <a:gd name="connsiteY11" fmla="*/ 207980 h 411559"/>
                  <a:gd name="connsiteX12" fmla="*/ 406329 w 411559"/>
                  <a:gd name="connsiteY12" fmla="*/ 212876 h 4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1559" h="411559">
                    <a:moveTo>
                      <a:pt x="406329" y="212876"/>
                    </a:moveTo>
                    <a:cubicBezTo>
                      <a:pt x="286218" y="250023"/>
                      <a:pt x="250023" y="286218"/>
                      <a:pt x="212876" y="406329"/>
                    </a:cubicBezTo>
                    <a:cubicBezTo>
                      <a:pt x="211661" y="410248"/>
                      <a:pt x="207498" y="412440"/>
                      <a:pt x="203579" y="411224"/>
                    </a:cubicBezTo>
                    <a:cubicBezTo>
                      <a:pt x="201240" y="410499"/>
                      <a:pt x="199409" y="408668"/>
                      <a:pt x="198684" y="406329"/>
                    </a:cubicBezTo>
                    <a:cubicBezTo>
                      <a:pt x="161917" y="286218"/>
                      <a:pt x="125341" y="250023"/>
                      <a:pt x="5231" y="212876"/>
                    </a:cubicBezTo>
                    <a:cubicBezTo>
                      <a:pt x="1312" y="211661"/>
                      <a:pt x="-880" y="207498"/>
                      <a:pt x="335" y="203579"/>
                    </a:cubicBezTo>
                    <a:cubicBezTo>
                      <a:pt x="1061" y="201240"/>
                      <a:pt x="2892" y="199409"/>
                      <a:pt x="5231" y="198684"/>
                    </a:cubicBezTo>
                    <a:cubicBezTo>
                      <a:pt x="125341" y="161917"/>
                      <a:pt x="161917" y="125341"/>
                      <a:pt x="198684" y="5231"/>
                    </a:cubicBezTo>
                    <a:cubicBezTo>
                      <a:pt x="199899" y="1312"/>
                      <a:pt x="204061" y="-880"/>
                      <a:pt x="207980" y="335"/>
                    </a:cubicBezTo>
                    <a:cubicBezTo>
                      <a:pt x="210319" y="1061"/>
                      <a:pt x="212151" y="2892"/>
                      <a:pt x="212876" y="5231"/>
                    </a:cubicBezTo>
                    <a:cubicBezTo>
                      <a:pt x="250023" y="125341"/>
                      <a:pt x="286218" y="161536"/>
                      <a:pt x="406329" y="198684"/>
                    </a:cubicBezTo>
                    <a:cubicBezTo>
                      <a:pt x="410248" y="199899"/>
                      <a:pt x="412440" y="204061"/>
                      <a:pt x="411224" y="207980"/>
                    </a:cubicBezTo>
                    <a:cubicBezTo>
                      <a:pt x="410499" y="210319"/>
                      <a:pt x="408668" y="212151"/>
                      <a:pt x="406329" y="2128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84" name="フリーフォーム: 図形 83">
                <a:extLst>
                  <a:ext uri="{FF2B5EF4-FFF2-40B4-BE49-F238E27FC236}">
                    <a16:creationId xmlns:a16="http://schemas.microsoft.com/office/drawing/2014/main" id="{452F5F41-5D13-DD33-EEEE-0C9E6D98006B}"/>
                  </a:ext>
                </a:extLst>
              </p:cNvPr>
              <p:cNvSpPr/>
              <p:nvPr/>
            </p:nvSpPr>
            <p:spPr>
              <a:xfrm rot="224341">
                <a:off x="3430482" y="3234139"/>
                <a:ext cx="64433" cy="64433"/>
              </a:xfrm>
              <a:custGeom>
                <a:avLst/>
                <a:gdLst>
                  <a:gd name="connsiteX0" fmla="*/ 225081 w 227942"/>
                  <a:gd name="connsiteY0" fmla="*/ 117924 h 227942"/>
                  <a:gd name="connsiteX1" fmla="*/ 117924 w 227942"/>
                  <a:gd name="connsiteY1" fmla="*/ 225081 h 227942"/>
                  <a:gd name="connsiteX2" fmla="*/ 112784 w 227942"/>
                  <a:gd name="connsiteY2" fmla="*/ 227751 h 227942"/>
                  <a:gd name="connsiteX3" fmla="*/ 110114 w 227942"/>
                  <a:gd name="connsiteY3" fmla="*/ 225081 h 227942"/>
                  <a:gd name="connsiteX4" fmla="*/ 2862 w 227942"/>
                  <a:gd name="connsiteY4" fmla="*/ 117924 h 227942"/>
                  <a:gd name="connsiteX5" fmla="*/ 192 w 227942"/>
                  <a:gd name="connsiteY5" fmla="*/ 112784 h 227942"/>
                  <a:gd name="connsiteX6" fmla="*/ 2862 w 227942"/>
                  <a:gd name="connsiteY6" fmla="*/ 110114 h 227942"/>
                  <a:gd name="connsiteX7" fmla="*/ 110114 w 227942"/>
                  <a:gd name="connsiteY7" fmla="*/ 2862 h 227942"/>
                  <a:gd name="connsiteX8" fmla="*/ 115254 w 227942"/>
                  <a:gd name="connsiteY8" fmla="*/ 192 h 227942"/>
                  <a:gd name="connsiteX9" fmla="*/ 117924 w 227942"/>
                  <a:gd name="connsiteY9" fmla="*/ 2862 h 227942"/>
                  <a:gd name="connsiteX10" fmla="*/ 225081 w 227942"/>
                  <a:gd name="connsiteY10" fmla="*/ 110114 h 227942"/>
                  <a:gd name="connsiteX11" fmla="*/ 227751 w 227942"/>
                  <a:gd name="connsiteY11" fmla="*/ 115254 h 227942"/>
                  <a:gd name="connsiteX12" fmla="*/ 225081 w 227942"/>
                  <a:gd name="connsiteY12" fmla="*/ 117924 h 22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7942" h="227942">
                    <a:moveTo>
                      <a:pt x="225081" y="117924"/>
                    </a:moveTo>
                    <a:cubicBezTo>
                      <a:pt x="158406" y="138498"/>
                      <a:pt x="138498" y="158596"/>
                      <a:pt x="117924" y="225081"/>
                    </a:cubicBezTo>
                    <a:cubicBezTo>
                      <a:pt x="117242" y="227237"/>
                      <a:pt x="114941" y="228433"/>
                      <a:pt x="112784" y="227751"/>
                    </a:cubicBezTo>
                    <a:cubicBezTo>
                      <a:pt x="111512" y="227349"/>
                      <a:pt x="110516" y="226353"/>
                      <a:pt x="110114" y="225081"/>
                    </a:cubicBezTo>
                    <a:cubicBezTo>
                      <a:pt x="89445" y="158406"/>
                      <a:pt x="69442" y="138498"/>
                      <a:pt x="2862" y="117924"/>
                    </a:cubicBezTo>
                    <a:cubicBezTo>
                      <a:pt x="705" y="117242"/>
                      <a:pt x="-490" y="114941"/>
                      <a:pt x="192" y="112784"/>
                    </a:cubicBezTo>
                    <a:cubicBezTo>
                      <a:pt x="594" y="111512"/>
                      <a:pt x="1590" y="110516"/>
                      <a:pt x="2862" y="110114"/>
                    </a:cubicBezTo>
                    <a:cubicBezTo>
                      <a:pt x="69537" y="89444"/>
                      <a:pt x="89445" y="69442"/>
                      <a:pt x="110114" y="2862"/>
                    </a:cubicBezTo>
                    <a:cubicBezTo>
                      <a:pt x="110796" y="705"/>
                      <a:pt x="113097" y="-490"/>
                      <a:pt x="115254" y="192"/>
                    </a:cubicBezTo>
                    <a:cubicBezTo>
                      <a:pt x="116526" y="594"/>
                      <a:pt x="117522" y="1590"/>
                      <a:pt x="117924" y="2862"/>
                    </a:cubicBezTo>
                    <a:cubicBezTo>
                      <a:pt x="138498" y="69537"/>
                      <a:pt x="158596" y="89444"/>
                      <a:pt x="225081" y="110114"/>
                    </a:cubicBezTo>
                    <a:cubicBezTo>
                      <a:pt x="227237" y="110796"/>
                      <a:pt x="228433" y="113097"/>
                      <a:pt x="227751" y="115254"/>
                    </a:cubicBezTo>
                    <a:cubicBezTo>
                      <a:pt x="227349" y="116526"/>
                      <a:pt x="226353" y="117522"/>
                      <a:pt x="225081" y="11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 dirty="0"/>
              </a:p>
            </p:txBody>
          </p:sp>
          <p:sp>
            <p:nvSpPr>
              <p:cNvPr id="85" name="フリーフォーム: 図形 84">
                <a:extLst>
                  <a:ext uri="{FF2B5EF4-FFF2-40B4-BE49-F238E27FC236}">
                    <a16:creationId xmlns:a16="http://schemas.microsoft.com/office/drawing/2014/main" id="{2E700CE1-ED9A-5CCE-D187-231D68DFA536}"/>
                  </a:ext>
                </a:extLst>
              </p:cNvPr>
              <p:cNvSpPr/>
              <p:nvPr/>
            </p:nvSpPr>
            <p:spPr>
              <a:xfrm rot="224341">
                <a:off x="2135343" y="3185966"/>
                <a:ext cx="64433" cy="64433"/>
              </a:xfrm>
              <a:custGeom>
                <a:avLst/>
                <a:gdLst>
                  <a:gd name="connsiteX0" fmla="*/ 225081 w 227942"/>
                  <a:gd name="connsiteY0" fmla="*/ 117924 h 227942"/>
                  <a:gd name="connsiteX1" fmla="*/ 117924 w 227942"/>
                  <a:gd name="connsiteY1" fmla="*/ 225081 h 227942"/>
                  <a:gd name="connsiteX2" fmla="*/ 112784 w 227942"/>
                  <a:gd name="connsiteY2" fmla="*/ 227751 h 227942"/>
                  <a:gd name="connsiteX3" fmla="*/ 110114 w 227942"/>
                  <a:gd name="connsiteY3" fmla="*/ 225081 h 227942"/>
                  <a:gd name="connsiteX4" fmla="*/ 2862 w 227942"/>
                  <a:gd name="connsiteY4" fmla="*/ 117924 h 227942"/>
                  <a:gd name="connsiteX5" fmla="*/ 192 w 227942"/>
                  <a:gd name="connsiteY5" fmla="*/ 112784 h 227942"/>
                  <a:gd name="connsiteX6" fmla="*/ 2862 w 227942"/>
                  <a:gd name="connsiteY6" fmla="*/ 110114 h 227942"/>
                  <a:gd name="connsiteX7" fmla="*/ 110114 w 227942"/>
                  <a:gd name="connsiteY7" fmla="*/ 2862 h 227942"/>
                  <a:gd name="connsiteX8" fmla="*/ 115254 w 227942"/>
                  <a:gd name="connsiteY8" fmla="*/ 192 h 227942"/>
                  <a:gd name="connsiteX9" fmla="*/ 117924 w 227942"/>
                  <a:gd name="connsiteY9" fmla="*/ 2862 h 227942"/>
                  <a:gd name="connsiteX10" fmla="*/ 225081 w 227942"/>
                  <a:gd name="connsiteY10" fmla="*/ 110114 h 227942"/>
                  <a:gd name="connsiteX11" fmla="*/ 227751 w 227942"/>
                  <a:gd name="connsiteY11" fmla="*/ 115254 h 227942"/>
                  <a:gd name="connsiteX12" fmla="*/ 225081 w 227942"/>
                  <a:gd name="connsiteY12" fmla="*/ 117924 h 22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7942" h="227942">
                    <a:moveTo>
                      <a:pt x="225081" y="117924"/>
                    </a:moveTo>
                    <a:cubicBezTo>
                      <a:pt x="158406" y="138498"/>
                      <a:pt x="138498" y="158596"/>
                      <a:pt x="117924" y="225081"/>
                    </a:cubicBezTo>
                    <a:cubicBezTo>
                      <a:pt x="117242" y="227237"/>
                      <a:pt x="114941" y="228433"/>
                      <a:pt x="112784" y="227751"/>
                    </a:cubicBezTo>
                    <a:cubicBezTo>
                      <a:pt x="111512" y="227349"/>
                      <a:pt x="110516" y="226353"/>
                      <a:pt x="110114" y="225081"/>
                    </a:cubicBezTo>
                    <a:cubicBezTo>
                      <a:pt x="89445" y="158406"/>
                      <a:pt x="69442" y="138498"/>
                      <a:pt x="2862" y="117924"/>
                    </a:cubicBezTo>
                    <a:cubicBezTo>
                      <a:pt x="705" y="117242"/>
                      <a:pt x="-490" y="114941"/>
                      <a:pt x="192" y="112784"/>
                    </a:cubicBezTo>
                    <a:cubicBezTo>
                      <a:pt x="594" y="111512"/>
                      <a:pt x="1590" y="110516"/>
                      <a:pt x="2862" y="110114"/>
                    </a:cubicBezTo>
                    <a:cubicBezTo>
                      <a:pt x="69537" y="89444"/>
                      <a:pt x="89445" y="69442"/>
                      <a:pt x="110114" y="2862"/>
                    </a:cubicBezTo>
                    <a:cubicBezTo>
                      <a:pt x="110796" y="705"/>
                      <a:pt x="113097" y="-490"/>
                      <a:pt x="115254" y="192"/>
                    </a:cubicBezTo>
                    <a:cubicBezTo>
                      <a:pt x="116526" y="594"/>
                      <a:pt x="117522" y="1590"/>
                      <a:pt x="117924" y="2862"/>
                    </a:cubicBezTo>
                    <a:cubicBezTo>
                      <a:pt x="138498" y="69537"/>
                      <a:pt x="158596" y="89444"/>
                      <a:pt x="225081" y="110114"/>
                    </a:cubicBezTo>
                    <a:cubicBezTo>
                      <a:pt x="227237" y="110796"/>
                      <a:pt x="228433" y="113097"/>
                      <a:pt x="227751" y="115254"/>
                    </a:cubicBezTo>
                    <a:cubicBezTo>
                      <a:pt x="227349" y="116526"/>
                      <a:pt x="226353" y="117522"/>
                      <a:pt x="225081" y="11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 dirty="0"/>
              </a:p>
            </p:txBody>
          </p:sp>
        </p:grpSp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3CC00E17-C30A-563B-899D-DA315F6283DF}"/>
                </a:ext>
              </a:extLst>
            </p:cNvPr>
            <p:cNvGrpSpPr/>
            <p:nvPr/>
          </p:nvGrpSpPr>
          <p:grpSpPr>
            <a:xfrm rot="20922079">
              <a:off x="5635789" y="3054023"/>
              <a:ext cx="1118234" cy="1201019"/>
              <a:chOff x="2589257" y="837256"/>
              <a:chExt cx="1402593" cy="1506428"/>
            </a:xfrm>
          </p:grpSpPr>
          <p:sp>
            <p:nvSpPr>
              <p:cNvPr id="73" name="正方形/長方形 72">
                <a:extLst>
                  <a:ext uri="{FF2B5EF4-FFF2-40B4-BE49-F238E27FC236}">
                    <a16:creationId xmlns:a16="http://schemas.microsoft.com/office/drawing/2014/main" id="{4E68C53B-2F8F-38D1-6E8C-9DDB5C356241}"/>
                  </a:ext>
                </a:extLst>
              </p:cNvPr>
              <p:cNvSpPr/>
              <p:nvPr/>
            </p:nvSpPr>
            <p:spPr>
              <a:xfrm>
                <a:off x="2589257" y="837256"/>
                <a:ext cx="1402593" cy="1506428"/>
              </a:xfrm>
              <a:prstGeom prst="rect">
                <a:avLst/>
              </a:prstGeom>
              <a:solidFill>
                <a:schemeClr val="bg1"/>
              </a:solidFill>
              <a:ln w="412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200" b="1">
                  <a:solidFill>
                    <a:schemeClr val="accent5"/>
                  </a:solidFill>
                </a:endParaRPr>
              </a:p>
            </p:txBody>
          </p:sp>
          <p:grpSp>
            <p:nvGrpSpPr>
              <p:cNvPr id="74" name="グラフィックス 41">
                <a:extLst>
                  <a:ext uri="{FF2B5EF4-FFF2-40B4-BE49-F238E27FC236}">
                    <a16:creationId xmlns:a16="http://schemas.microsoft.com/office/drawing/2014/main" id="{CDEE297A-D4D9-54BF-A2A1-C3EA24A20703}"/>
                  </a:ext>
                </a:extLst>
              </p:cNvPr>
              <p:cNvGrpSpPr/>
              <p:nvPr/>
            </p:nvGrpSpPr>
            <p:grpSpPr>
              <a:xfrm>
                <a:off x="2675259" y="918601"/>
                <a:ext cx="269107" cy="269107"/>
                <a:chOff x="8894034" y="4578685"/>
                <a:chExt cx="1054886" cy="1054886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77" name="フリーフォーム: 図形 76">
                  <a:extLst>
                    <a:ext uri="{FF2B5EF4-FFF2-40B4-BE49-F238E27FC236}">
                      <a16:creationId xmlns:a16="http://schemas.microsoft.com/office/drawing/2014/main" id="{2FF66965-841C-441E-269E-23EC9C2FAF5A}"/>
                    </a:ext>
                  </a:extLst>
                </p:cNvPr>
                <p:cNvSpPr/>
                <p:nvPr/>
              </p:nvSpPr>
              <p:spPr>
                <a:xfrm>
                  <a:off x="8894034" y="4578685"/>
                  <a:ext cx="1054886" cy="1054886"/>
                </a:xfrm>
                <a:custGeom>
                  <a:avLst/>
                  <a:gdLst>
                    <a:gd name="connsiteX0" fmla="*/ 1054887 w 1054886"/>
                    <a:gd name="connsiteY0" fmla="*/ 527443 h 1054886"/>
                    <a:gd name="connsiteX1" fmla="*/ 527443 w 1054886"/>
                    <a:gd name="connsiteY1" fmla="*/ 1054887 h 1054886"/>
                    <a:gd name="connsiteX2" fmla="*/ 0 w 1054886"/>
                    <a:gd name="connsiteY2" fmla="*/ 527443 h 1054886"/>
                    <a:gd name="connsiteX3" fmla="*/ 527443 w 1054886"/>
                    <a:gd name="connsiteY3" fmla="*/ 0 h 1054886"/>
                    <a:gd name="connsiteX4" fmla="*/ 1054887 w 1054886"/>
                    <a:gd name="connsiteY4" fmla="*/ 527443 h 1054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886" h="1054886">
                      <a:moveTo>
                        <a:pt x="1054887" y="527443"/>
                      </a:moveTo>
                      <a:cubicBezTo>
                        <a:pt x="1054887" y="818742"/>
                        <a:pt x="818742" y="1054887"/>
                        <a:pt x="527443" y="1054887"/>
                      </a:cubicBezTo>
                      <a:cubicBezTo>
                        <a:pt x="236144" y="1054887"/>
                        <a:pt x="0" y="818742"/>
                        <a:pt x="0" y="527443"/>
                      </a:cubicBezTo>
                      <a:cubicBezTo>
                        <a:pt x="0" y="236144"/>
                        <a:pt x="236144" y="0"/>
                        <a:pt x="527443" y="0"/>
                      </a:cubicBezTo>
                      <a:cubicBezTo>
                        <a:pt x="818742" y="0"/>
                        <a:pt x="1054887" y="236144"/>
                        <a:pt x="1054887" y="5274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61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1800" b="1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78" name="フリーフォーム: 図形 77">
                  <a:extLst>
                    <a:ext uri="{FF2B5EF4-FFF2-40B4-BE49-F238E27FC236}">
                      <a16:creationId xmlns:a16="http://schemas.microsoft.com/office/drawing/2014/main" id="{43DC071C-CCB5-6D97-85FD-CFA0B74F72B1}"/>
                    </a:ext>
                  </a:extLst>
                </p:cNvPr>
                <p:cNvSpPr/>
                <p:nvPr/>
              </p:nvSpPr>
              <p:spPr>
                <a:xfrm>
                  <a:off x="9051724" y="4781040"/>
                  <a:ext cx="739476" cy="852531"/>
                </a:xfrm>
                <a:custGeom>
                  <a:avLst/>
                  <a:gdLst>
                    <a:gd name="connsiteX0" fmla="*/ 369752 w 739478"/>
                    <a:gd name="connsiteY0" fmla="*/ 852532 h 852531"/>
                    <a:gd name="connsiteX1" fmla="*/ 739478 w 739478"/>
                    <a:gd name="connsiteY1" fmla="*/ 700969 h 852531"/>
                    <a:gd name="connsiteX2" fmla="*/ 734244 w 739478"/>
                    <a:gd name="connsiteY2" fmla="*/ 651492 h 852531"/>
                    <a:gd name="connsiteX3" fmla="*/ 450242 w 739478"/>
                    <a:gd name="connsiteY3" fmla="*/ 399318 h 852531"/>
                    <a:gd name="connsiteX4" fmla="*/ 577499 w 739478"/>
                    <a:gd name="connsiteY4" fmla="*/ 207747 h 852531"/>
                    <a:gd name="connsiteX5" fmla="*/ 369726 w 739478"/>
                    <a:gd name="connsiteY5" fmla="*/ 0 h 852531"/>
                    <a:gd name="connsiteX6" fmla="*/ 161979 w 739478"/>
                    <a:gd name="connsiteY6" fmla="*/ 207747 h 852531"/>
                    <a:gd name="connsiteX7" fmla="*/ 289210 w 739478"/>
                    <a:gd name="connsiteY7" fmla="*/ 399318 h 852531"/>
                    <a:gd name="connsiteX8" fmla="*/ 5234 w 739478"/>
                    <a:gd name="connsiteY8" fmla="*/ 651492 h 852531"/>
                    <a:gd name="connsiteX9" fmla="*/ 0 w 739478"/>
                    <a:gd name="connsiteY9" fmla="*/ 700969 h 852531"/>
                    <a:gd name="connsiteX10" fmla="*/ 369752 w 739478"/>
                    <a:gd name="connsiteY10" fmla="*/ 852532 h 85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9478" h="852531">
                      <a:moveTo>
                        <a:pt x="369752" y="852532"/>
                      </a:moveTo>
                      <a:cubicBezTo>
                        <a:pt x="513844" y="852532"/>
                        <a:pt x="644285" y="794611"/>
                        <a:pt x="739478" y="700969"/>
                      </a:cubicBezTo>
                      <a:cubicBezTo>
                        <a:pt x="737979" y="677796"/>
                        <a:pt x="736243" y="659146"/>
                        <a:pt x="734244" y="651492"/>
                      </a:cubicBezTo>
                      <a:cubicBezTo>
                        <a:pt x="697681" y="511582"/>
                        <a:pt x="580077" y="424806"/>
                        <a:pt x="450242" y="399318"/>
                      </a:cubicBezTo>
                      <a:cubicBezTo>
                        <a:pt x="524997" y="367858"/>
                        <a:pt x="577499" y="293945"/>
                        <a:pt x="577499" y="207747"/>
                      </a:cubicBezTo>
                      <a:cubicBezTo>
                        <a:pt x="577499" y="93010"/>
                        <a:pt x="484489" y="0"/>
                        <a:pt x="369726" y="0"/>
                      </a:cubicBezTo>
                      <a:cubicBezTo>
                        <a:pt x="254989" y="0"/>
                        <a:pt x="161979" y="93036"/>
                        <a:pt x="161979" y="207747"/>
                      </a:cubicBezTo>
                      <a:cubicBezTo>
                        <a:pt x="161979" y="293945"/>
                        <a:pt x="214455" y="367858"/>
                        <a:pt x="289210" y="399318"/>
                      </a:cubicBezTo>
                      <a:cubicBezTo>
                        <a:pt x="159401" y="424832"/>
                        <a:pt x="41797" y="511608"/>
                        <a:pt x="5234" y="651492"/>
                      </a:cubicBezTo>
                      <a:cubicBezTo>
                        <a:pt x="3235" y="659146"/>
                        <a:pt x="1499" y="677796"/>
                        <a:pt x="0" y="700969"/>
                      </a:cubicBezTo>
                      <a:cubicBezTo>
                        <a:pt x="95193" y="794611"/>
                        <a:pt x="225660" y="852532"/>
                        <a:pt x="369752" y="85253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61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1800" b="1">
                    <a:solidFill>
                      <a:schemeClr val="accent5"/>
                    </a:solidFill>
                  </a:endParaRPr>
                </a:p>
              </p:txBody>
            </p:sp>
          </p:grpSp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B9624AEF-0A8D-1794-FF2A-BFE8BE8E7257}"/>
                  </a:ext>
                </a:extLst>
              </p:cNvPr>
              <p:cNvSpPr txBox="1"/>
              <p:nvPr/>
            </p:nvSpPr>
            <p:spPr>
              <a:xfrm>
                <a:off x="2707110" y="1277961"/>
                <a:ext cx="1158126" cy="9950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kumimoji="1" lang="ja-JP" altLang="en-US" sz="1800" b="1" dirty="0">
                    <a:solidFill>
                      <a:schemeClr val="accent5"/>
                    </a:solidFill>
                  </a:rPr>
                  <a:t>助けてください </a:t>
                </a:r>
                <a:r>
                  <a:rPr kumimoji="1" lang="en-US" altLang="ja-JP" sz="1800" b="1" dirty="0">
                    <a:solidFill>
                      <a:schemeClr val="accent5"/>
                    </a:solidFill>
                  </a:rPr>
                  <a:t>!!</a:t>
                </a:r>
                <a:br>
                  <a:rPr kumimoji="1" lang="en-US" altLang="ja-JP" sz="1800" b="1" dirty="0">
                    <a:solidFill>
                      <a:schemeClr val="accent5"/>
                    </a:solidFill>
                  </a:rPr>
                </a:br>
                <a:r>
                  <a:rPr kumimoji="1" lang="ja-JP" altLang="en-US" sz="1800" b="1" dirty="0">
                    <a:solidFill>
                      <a:schemeClr val="accent5"/>
                    </a:solidFill>
                  </a:rPr>
                  <a:t>〇〇県〇〇市〇〇</a:t>
                </a:r>
                <a:br>
                  <a:rPr kumimoji="1" lang="ja-JP" altLang="en-US" sz="1800" b="1" dirty="0">
                    <a:solidFill>
                      <a:schemeClr val="accent5"/>
                    </a:solidFill>
                  </a:rPr>
                </a:br>
                <a:r>
                  <a:rPr kumimoji="1" lang="en-US" altLang="ja-JP" sz="1800" b="1" dirty="0">
                    <a:solidFill>
                      <a:schemeClr val="accent5"/>
                    </a:solidFill>
                  </a:rPr>
                  <a:t>123-46</a:t>
                </a:r>
              </a:p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kumimoji="1" lang="en-US" altLang="ja-JP" sz="1800" b="1" dirty="0">
                    <a:solidFill>
                      <a:schemeClr val="accent1"/>
                    </a:solidFill>
                  </a:rPr>
                  <a:t>#</a:t>
                </a:r>
                <a:r>
                  <a:rPr kumimoji="1" lang="ja-JP" altLang="en-US" sz="1800" b="1" dirty="0">
                    <a:solidFill>
                      <a:schemeClr val="accent1"/>
                    </a:solidFill>
                  </a:rPr>
                  <a:t>助けて</a:t>
                </a:r>
                <a:br>
                  <a:rPr kumimoji="1" lang="ja-JP" altLang="en-US" sz="1800" b="1" dirty="0">
                    <a:solidFill>
                      <a:schemeClr val="accent1"/>
                    </a:solidFill>
                  </a:rPr>
                </a:br>
                <a:r>
                  <a:rPr kumimoji="1" lang="en-US" altLang="ja-JP" sz="1800" b="1" dirty="0">
                    <a:solidFill>
                      <a:schemeClr val="accent1"/>
                    </a:solidFill>
                  </a:rPr>
                  <a:t>#</a:t>
                </a:r>
                <a:r>
                  <a:rPr kumimoji="1" lang="ja-JP" altLang="en-US" sz="1800" b="1" dirty="0">
                    <a:solidFill>
                      <a:schemeClr val="accent1"/>
                    </a:solidFill>
                  </a:rPr>
                  <a:t>地震　</a:t>
                </a:r>
                <a:r>
                  <a:rPr kumimoji="1" lang="en-US" altLang="ja-JP" sz="1800" b="1" dirty="0">
                    <a:solidFill>
                      <a:schemeClr val="accent1"/>
                    </a:solidFill>
                  </a:rPr>
                  <a:t>#SOS</a:t>
                </a:r>
              </a:p>
            </p:txBody>
          </p:sp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89A4739C-B588-14F5-712A-E0075D9E173C}"/>
                  </a:ext>
                </a:extLst>
              </p:cNvPr>
              <p:cNvSpPr txBox="1"/>
              <p:nvPr/>
            </p:nvSpPr>
            <p:spPr>
              <a:xfrm>
                <a:off x="3012122" y="943637"/>
                <a:ext cx="413427" cy="1620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kumimoji="1" lang="en-US" altLang="ja-JP" sz="1600" dirty="0">
                    <a:solidFill>
                      <a:schemeClr val="accent5"/>
                    </a:solidFill>
                  </a:rPr>
                  <a:t>@hoge</a:t>
                </a:r>
              </a:p>
            </p:txBody>
          </p:sp>
        </p:grpSp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C49D68E2-3C99-2A6F-4264-F0A87FA3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685" y="3585338"/>
              <a:ext cx="529426" cy="529426"/>
            </a:xfrm>
            <a:prstGeom prst="rect">
              <a:avLst/>
            </a:prstGeom>
          </p:spPr>
        </p:pic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3F3EA2B1-A2DB-C8DC-7EC9-3D0810CAE633}"/>
                </a:ext>
              </a:extLst>
            </p:cNvPr>
            <p:cNvGrpSpPr/>
            <p:nvPr/>
          </p:nvGrpSpPr>
          <p:grpSpPr>
            <a:xfrm>
              <a:off x="6964412" y="3881557"/>
              <a:ext cx="1367483" cy="488874"/>
              <a:chOff x="360025" y="3134809"/>
              <a:chExt cx="2894420" cy="1034754"/>
            </a:xfrm>
          </p:grpSpPr>
          <p:pic>
            <p:nvPicPr>
              <p:cNvPr id="71" name="グラフィックス 70">
                <a:extLst>
                  <a:ext uri="{FF2B5EF4-FFF2-40B4-BE49-F238E27FC236}">
                    <a16:creationId xmlns:a16="http://schemas.microsoft.com/office/drawing/2014/main" id="{D532E45B-B54B-6374-C8A9-CDE3415F8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flipV="1">
                <a:off x="360025" y="3134809"/>
                <a:ext cx="2894420" cy="1034754"/>
              </a:xfrm>
              <a:prstGeom prst="rect">
                <a:avLst/>
              </a:prstGeom>
            </p:spPr>
          </p:pic>
          <p:pic>
            <p:nvPicPr>
              <p:cNvPr id="72" name="グラフィックス 71">
                <a:extLst>
                  <a:ext uri="{FF2B5EF4-FFF2-40B4-BE49-F238E27FC236}">
                    <a16:creationId xmlns:a16="http://schemas.microsoft.com/office/drawing/2014/main" id="{8ADB27BC-41FB-0666-626D-CF1ABD4A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02012" y="3517473"/>
                <a:ext cx="2161026" cy="400656"/>
              </a:xfrm>
              <a:prstGeom prst="rect">
                <a:avLst/>
              </a:prstGeom>
            </p:spPr>
          </p:pic>
        </p:grpSp>
      </p:grpSp>
      <p:sp>
        <p:nvSpPr>
          <p:cNvPr id="90" name="スライド番号プレースホルダー 89">
            <a:extLst>
              <a:ext uri="{FF2B5EF4-FFF2-40B4-BE49-F238E27FC236}">
                <a16:creationId xmlns:a16="http://schemas.microsoft.com/office/drawing/2014/main" id="{81F114C1-767D-B8FC-5D3C-47E9428504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9921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7539A-7356-0ACB-E6EB-0B67692B7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65234F6-4927-A55D-C257-D24642763F1E}"/>
              </a:ext>
            </a:extLst>
          </p:cNvPr>
          <p:cNvGrpSpPr/>
          <p:nvPr/>
        </p:nvGrpSpPr>
        <p:grpSpPr>
          <a:xfrm>
            <a:off x="3435015" y="2479743"/>
            <a:ext cx="11417970" cy="6178526"/>
            <a:chOff x="3435015" y="2479743"/>
            <a:chExt cx="11417970" cy="6178526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27256DEE-839F-F05D-ABE0-1DCCE13C5BBE}"/>
                </a:ext>
              </a:extLst>
            </p:cNvPr>
            <p:cNvSpPr/>
            <p:nvPr/>
          </p:nvSpPr>
          <p:spPr>
            <a:xfrm>
              <a:off x="3435015" y="2479743"/>
              <a:ext cx="11417970" cy="1856705"/>
            </a:xfrm>
            <a:prstGeom prst="roundRect">
              <a:avLst>
                <a:gd name="adj" fmla="val 15390"/>
              </a:avLst>
            </a:prstGeom>
            <a:solidFill>
              <a:schemeClr val="bg1">
                <a:alpha val="85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" name="四角形: 角を丸くする 81">
              <a:extLst>
                <a:ext uri="{FF2B5EF4-FFF2-40B4-BE49-F238E27FC236}">
                  <a16:creationId xmlns:a16="http://schemas.microsoft.com/office/drawing/2014/main" id="{B83CF99A-7435-52F6-6F46-A2E009C1A4F2}"/>
                </a:ext>
              </a:extLst>
            </p:cNvPr>
            <p:cNvSpPr/>
            <p:nvPr/>
          </p:nvSpPr>
          <p:spPr>
            <a:xfrm>
              <a:off x="3435015" y="6801564"/>
              <a:ext cx="11417970" cy="1856705"/>
            </a:xfrm>
            <a:prstGeom prst="roundRect">
              <a:avLst>
                <a:gd name="adj" fmla="val 15390"/>
              </a:avLst>
            </a:prstGeom>
            <a:solidFill>
              <a:schemeClr val="bg1">
                <a:alpha val="85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FB952586-21BA-368D-4A3E-8150E341EF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471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楕円 9">
            <a:extLst>
              <a:ext uri="{FF2B5EF4-FFF2-40B4-BE49-F238E27FC236}">
                <a16:creationId xmlns:a16="http://schemas.microsoft.com/office/drawing/2014/main" id="{E3305C91-DFE8-C3FB-6B97-662B27BD7561}"/>
              </a:ext>
            </a:extLst>
          </p:cNvPr>
          <p:cNvSpPr/>
          <p:nvPr/>
        </p:nvSpPr>
        <p:spPr>
          <a:xfrm>
            <a:off x="428426" y="470506"/>
            <a:ext cx="2375981" cy="2375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234000" rIns="0" bIns="0" rtlCol="0" anchor="ctr"/>
          <a:lstStyle/>
          <a:p>
            <a:pPr algn="ctr">
              <a:lnSpc>
                <a:spcPct val="95000"/>
              </a:lnSpc>
            </a:pPr>
            <a:r>
              <a:rPr kumimoji="1" lang="ja-JP" altLang="en-US" sz="3600" dirty="0">
                <a:latin typeface="+mj-ea"/>
                <a:ea typeface="+mj-ea"/>
              </a:rPr>
              <a:t>問 題</a:t>
            </a:r>
            <a:endParaRPr kumimoji="1" lang="en-US" altLang="ja-JP" sz="3600" dirty="0">
              <a:latin typeface="+mj-ea"/>
              <a:ea typeface="+mj-ea"/>
            </a:endParaRPr>
          </a:p>
          <a:p>
            <a:pPr algn="ctr">
              <a:lnSpc>
                <a:spcPct val="95000"/>
              </a:lnSpc>
            </a:pPr>
            <a:r>
              <a:rPr kumimoji="1" lang="ja-JP" altLang="en-US" sz="8000" dirty="0">
                <a:latin typeface="+mj-ea"/>
                <a:ea typeface="+mj-ea"/>
              </a:rPr>
              <a:t>１</a:t>
            </a:r>
            <a:endParaRPr kumimoji="1" lang="ja-JP" altLang="en-US" sz="5400" dirty="0">
              <a:latin typeface="+mj-ea"/>
              <a:ea typeface="+mj-ea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2F90C27-7EAD-9ECC-9D89-F7C5D8A6A416}"/>
              </a:ext>
            </a:extLst>
          </p:cNvPr>
          <p:cNvGrpSpPr/>
          <p:nvPr/>
        </p:nvGrpSpPr>
        <p:grpSpPr>
          <a:xfrm>
            <a:off x="3426293" y="1745348"/>
            <a:ext cx="12471363" cy="6590517"/>
            <a:chOff x="1712704" y="872809"/>
            <a:chExt cx="6236644" cy="3295767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5EFD4580-8BDE-5C13-321B-FF4D56BD5C4E}"/>
                </a:ext>
              </a:extLst>
            </p:cNvPr>
            <p:cNvGrpSpPr/>
            <p:nvPr/>
          </p:nvGrpSpPr>
          <p:grpSpPr>
            <a:xfrm>
              <a:off x="1712704" y="872809"/>
              <a:ext cx="6236644" cy="3295767"/>
              <a:chOff x="1712704" y="872809"/>
              <a:chExt cx="6236644" cy="3295767"/>
            </a:xfrm>
          </p:grpSpPr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332C8A66-10F1-47B1-E33F-F4D306A796F5}"/>
                  </a:ext>
                </a:extLst>
              </p:cNvPr>
              <p:cNvSpPr/>
              <p:nvPr/>
            </p:nvSpPr>
            <p:spPr>
              <a:xfrm>
                <a:off x="1713958" y="2895043"/>
                <a:ext cx="3672000" cy="105003"/>
              </a:xfrm>
              <a:prstGeom prst="rect">
                <a:avLst/>
              </a:prstGeom>
              <a:solidFill>
                <a:srgbClr val="FFE6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kumimoji="1" lang="ja-JP" altLang="en-US" sz="7199"/>
              </a:p>
            </p:txBody>
          </p: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6A81E7B9-CE71-2923-50F6-551AA5D8A883}"/>
                  </a:ext>
                </a:extLst>
              </p:cNvPr>
              <p:cNvGrpSpPr/>
              <p:nvPr/>
            </p:nvGrpSpPr>
            <p:grpSpPr>
              <a:xfrm>
                <a:off x="1712704" y="872809"/>
                <a:ext cx="6236644" cy="3295767"/>
                <a:chOff x="1712704" y="872809"/>
                <a:chExt cx="6236644" cy="3295767"/>
              </a:xfrm>
            </p:grpSpPr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546E3E7D-DA64-72FF-B727-3E754449D90B}"/>
                    </a:ext>
                  </a:extLst>
                </p:cNvPr>
                <p:cNvSpPr txBox="1"/>
                <p:nvPr/>
              </p:nvSpPr>
              <p:spPr>
                <a:xfrm>
                  <a:off x="1712704" y="872809"/>
                  <a:ext cx="6236644" cy="32683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ja-JP" altLang="en-US" sz="4799" dirty="0">
                      <a:latin typeface="+mj-ea"/>
                      <a:ea typeface="+mj-ea"/>
                    </a:rPr>
                    <a:t>情報が飛び交う現代社会では、</a:t>
                  </a:r>
                  <a:endParaRPr kumimoji="1" lang="en-US" altLang="ja-JP" sz="4799" dirty="0">
                    <a:latin typeface="+mj-ea"/>
                    <a:ea typeface="+mj-ea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kumimoji="1" lang="ja-JP" altLang="en-US" sz="4799" dirty="0">
                      <a:latin typeface="+mj-ea"/>
                      <a:ea typeface="+mj-ea"/>
                    </a:rPr>
                    <a:t>情報が   　　   されること自体に</a:t>
                  </a:r>
                  <a:br>
                    <a:rPr kumimoji="1" lang="en-US" altLang="ja-JP" sz="4799" dirty="0">
                      <a:latin typeface="+mj-ea"/>
                      <a:ea typeface="+mj-ea"/>
                    </a:rPr>
                  </a:br>
                  <a:r>
                    <a:rPr kumimoji="1" lang="ja-JP" altLang="en-US" sz="4799" dirty="0">
                      <a:latin typeface="+mj-ea"/>
                      <a:ea typeface="+mj-ea"/>
                    </a:rPr>
                    <a:t>価値が生まれており、それは</a:t>
                  </a:r>
                  <a:br>
                    <a:rPr kumimoji="1" lang="en-US" altLang="ja-JP" sz="4799" dirty="0">
                      <a:latin typeface="+mj-ea"/>
                      <a:ea typeface="+mj-ea"/>
                    </a:rPr>
                  </a:br>
                  <a:r>
                    <a:rPr kumimoji="1" lang="ja-JP" altLang="en-US" sz="4799" dirty="0">
                      <a:solidFill>
                        <a:schemeClr val="accent3"/>
                      </a:solidFill>
                      <a:latin typeface="+mj-ea"/>
                      <a:ea typeface="+mj-ea"/>
                    </a:rPr>
                    <a:t>アテンション・エコノミー </a:t>
                  </a:r>
                  <a:r>
                    <a:rPr kumimoji="1" lang="ja-JP" altLang="en-US" sz="4799" dirty="0">
                      <a:latin typeface="+mj-ea"/>
                      <a:ea typeface="+mj-ea"/>
                    </a:rPr>
                    <a:t>と呼ばれている。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kumimoji="1" lang="ja-JP" altLang="en-US" sz="4799" dirty="0">
                      <a:latin typeface="+mj-ea"/>
                      <a:ea typeface="+mj-ea"/>
                    </a:rPr>
                    <a:t>情報を見せたい人達による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kumimoji="1" lang="ja-JP" altLang="en-US" sz="4799" dirty="0">
                      <a:latin typeface="+mj-ea"/>
                      <a:ea typeface="+mj-ea"/>
                    </a:rPr>
                    <a:t>　　　  の争奪戦が起きてきている状況だ。</a:t>
                  </a:r>
                </a:p>
              </p:txBody>
            </p:sp>
            <p:grpSp>
              <p:nvGrpSpPr>
                <p:cNvPr id="26" name="グループ化 25">
                  <a:extLst>
                    <a:ext uri="{FF2B5EF4-FFF2-40B4-BE49-F238E27FC236}">
                      <a16:creationId xmlns:a16="http://schemas.microsoft.com/office/drawing/2014/main" id="{850D149A-14C0-066F-9106-82A88484AAFA}"/>
                    </a:ext>
                  </a:extLst>
                </p:cNvPr>
                <p:cNvGrpSpPr/>
                <p:nvPr/>
              </p:nvGrpSpPr>
              <p:grpSpPr>
                <a:xfrm>
                  <a:off x="2684688" y="1481542"/>
                  <a:ext cx="975511" cy="482349"/>
                  <a:chOff x="2684688" y="1481542"/>
                  <a:chExt cx="975511" cy="482349"/>
                </a:xfrm>
              </p:grpSpPr>
              <p:sp>
                <p:nvSpPr>
                  <p:cNvPr id="30" name="正方形/長方形 29">
                    <a:extLst>
                      <a:ext uri="{FF2B5EF4-FFF2-40B4-BE49-F238E27FC236}">
                        <a16:creationId xmlns:a16="http://schemas.microsoft.com/office/drawing/2014/main" id="{827F91C1-F8DA-9953-F06A-8FA4DB916A8E}"/>
                      </a:ext>
                    </a:extLst>
                  </p:cNvPr>
                  <p:cNvSpPr/>
                  <p:nvPr/>
                </p:nvSpPr>
                <p:spPr>
                  <a:xfrm>
                    <a:off x="2684688" y="1481542"/>
                    <a:ext cx="975511" cy="482349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endParaRPr kumimoji="1" lang="ja-JP" altLang="en-US" sz="4799" dirty="0">
                      <a:solidFill>
                        <a:schemeClr val="accent3"/>
                      </a:solidFill>
                      <a:latin typeface="+mj-ea"/>
                      <a:ea typeface="+mj-ea"/>
                    </a:endParaRPr>
                  </a:p>
                </p:txBody>
              </p:sp>
              <p:pic>
                <p:nvPicPr>
                  <p:cNvPr id="31" name="グラフィックス 30">
                    <a:extLst>
                      <a:ext uri="{FF2B5EF4-FFF2-40B4-BE49-F238E27FC236}">
                        <a16:creationId xmlns:a16="http://schemas.microsoft.com/office/drawing/2014/main" id="{8F6516D7-B8E2-E41B-F717-F3AED12151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74545" y="1562063"/>
                    <a:ext cx="195796" cy="32130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7" name="グループ化 26">
                  <a:extLst>
                    <a:ext uri="{FF2B5EF4-FFF2-40B4-BE49-F238E27FC236}">
                      <a16:creationId xmlns:a16="http://schemas.microsoft.com/office/drawing/2014/main" id="{ADD91158-401D-4667-014E-DF3D4C67C666}"/>
                    </a:ext>
                  </a:extLst>
                </p:cNvPr>
                <p:cNvGrpSpPr/>
                <p:nvPr/>
              </p:nvGrpSpPr>
              <p:grpSpPr>
                <a:xfrm>
                  <a:off x="1718006" y="3686227"/>
                  <a:ext cx="975511" cy="482349"/>
                  <a:chOff x="2684688" y="1481542"/>
                  <a:chExt cx="975511" cy="482349"/>
                </a:xfrm>
              </p:grpSpPr>
              <p:sp>
                <p:nvSpPr>
                  <p:cNvPr id="28" name="正方形/長方形 27">
                    <a:extLst>
                      <a:ext uri="{FF2B5EF4-FFF2-40B4-BE49-F238E27FC236}">
                        <a16:creationId xmlns:a16="http://schemas.microsoft.com/office/drawing/2014/main" id="{CB73DB7C-6F1C-33A4-00FD-03923737F0B1}"/>
                      </a:ext>
                    </a:extLst>
                  </p:cNvPr>
                  <p:cNvSpPr/>
                  <p:nvPr/>
                </p:nvSpPr>
                <p:spPr>
                  <a:xfrm>
                    <a:off x="2684688" y="1481542"/>
                    <a:ext cx="975511" cy="482349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endParaRPr kumimoji="1" lang="ja-JP" altLang="en-US" sz="4799" dirty="0">
                      <a:solidFill>
                        <a:schemeClr val="accent3"/>
                      </a:solidFill>
                      <a:latin typeface="+mj-ea"/>
                      <a:ea typeface="+mj-ea"/>
                    </a:endParaRPr>
                  </a:p>
                </p:txBody>
              </p:sp>
              <p:pic>
                <p:nvPicPr>
                  <p:cNvPr id="29" name="グラフィックス 28">
                    <a:extLst>
                      <a:ext uri="{FF2B5EF4-FFF2-40B4-BE49-F238E27FC236}">
                        <a16:creationId xmlns:a16="http://schemas.microsoft.com/office/drawing/2014/main" id="{AA697F2A-609B-FEE2-1D63-DEFF81409A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74545" y="1562063"/>
                    <a:ext cx="195796" cy="321306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259E899-1123-7FF9-AF15-D9C25E19C955}"/>
                </a:ext>
              </a:extLst>
            </p:cNvPr>
            <p:cNvSpPr txBox="1"/>
            <p:nvPr/>
          </p:nvSpPr>
          <p:spPr>
            <a:xfrm>
              <a:off x="3147181" y="3623111"/>
              <a:ext cx="769560" cy="153912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2000" dirty="0"/>
                <a:t>そうだつせん</a:t>
              </a:r>
            </a:p>
          </p:txBody>
        </p:sp>
      </p:grpSp>
      <p:sp>
        <p:nvSpPr>
          <p:cNvPr id="39" name="スライド番号プレースホルダー 38">
            <a:extLst>
              <a:ext uri="{FF2B5EF4-FFF2-40B4-BE49-F238E27FC236}">
                <a16:creationId xmlns:a16="http://schemas.microsoft.com/office/drawing/2014/main" id="{3FE2103A-F2F2-C083-B032-2B29B17EE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8407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20720-5F72-E7F5-A386-5198D2E12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65BB288-42C4-3B33-54F5-A14FE781A133}"/>
              </a:ext>
            </a:extLst>
          </p:cNvPr>
          <p:cNvGrpSpPr/>
          <p:nvPr/>
        </p:nvGrpSpPr>
        <p:grpSpPr>
          <a:xfrm>
            <a:off x="3426293" y="1745348"/>
            <a:ext cx="12471363" cy="6590517"/>
            <a:chOff x="1712704" y="872809"/>
            <a:chExt cx="6236644" cy="3295767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074C35D-B18A-E1FC-0E95-92E8ED241295}"/>
                </a:ext>
              </a:extLst>
            </p:cNvPr>
            <p:cNvSpPr/>
            <p:nvPr/>
          </p:nvSpPr>
          <p:spPr>
            <a:xfrm>
              <a:off x="1713958" y="2895043"/>
              <a:ext cx="3672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7199"/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90F58F97-4E88-6F1F-E7A7-1E288D087AE2}"/>
                </a:ext>
              </a:extLst>
            </p:cNvPr>
            <p:cNvGrpSpPr/>
            <p:nvPr/>
          </p:nvGrpSpPr>
          <p:grpSpPr>
            <a:xfrm>
              <a:off x="1712704" y="872809"/>
              <a:ext cx="6236644" cy="3295767"/>
              <a:chOff x="1548767" y="835665"/>
              <a:chExt cx="5460120" cy="2885411"/>
            </a:xfrm>
          </p:grpSpPr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B3BED86-22AE-96F4-0FD9-D31DC72C89DF}"/>
                  </a:ext>
                </a:extLst>
              </p:cNvPr>
              <p:cNvSpPr txBox="1"/>
              <p:nvPr/>
            </p:nvSpPr>
            <p:spPr>
              <a:xfrm>
                <a:off x="1548767" y="835665"/>
                <a:ext cx="5460120" cy="2861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情報が飛び交う現代社会では、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情報が   　　   されること自体に</a:t>
                </a:r>
                <a:br>
                  <a:rPr kumimoji="1" lang="ja-JP" altLang="en-US" sz="4799" dirty="0">
                    <a:latin typeface="+mj-ea"/>
                    <a:ea typeface="+mj-ea"/>
                  </a:rPr>
                </a:br>
                <a:r>
                  <a:rPr kumimoji="1" lang="ja-JP" altLang="en-US" sz="4799" dirty="0">
                    <a:latin typeface="+mj-ea"/>
                    <a:ea typeface="+mj-ea"/>
                  </a:rPr>
                  <a:t>価値が生まれており、それは</a:t>
                </a:r>
                <a:br>
                  <a:rPr kumimoji="1" lang="ja-JP" altLang="en-US" sz="4799" dirty="0">
                    <a:latin typeface="+mj-ea"/>
                    <a:ea typeface="+mj-ea"/>
                  </a:rPr>
                </a:br>
                <a:r>
                  <a:rPr kumimoji="1" lang="ja-JP" altLang="en-US" sz="4799" dirty="0">
                    <a:solidFill>
                      <a:schemeClr val="accent3"/>
                    </a:solidFill>
                    <a:latin typeface="+mj-ea"/>
                    <a:ea typeface="+mj-ea"/>
                  </a:rPr>
                  <a:t>アテンション・エコノミー </a:t>
                </a:r>
                <a:r>
                  <a:rPr kumimoji="1" lang="ja-JP" altLang="en-US" sz="4799" dirty="0">
                    <a:latin typeface="+mj-ea"/>
                    <a:ea typeface="+mj-ea"/>
                  </a:rPr>
                  <a:t>と呼ばれている。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情報を見せたい人達による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　　　  の争奪戦が起きてきている状況だ。</a:t>
                </a:r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A75228A-62D1-5A51-AD7D-5C4C08B0B81E}"/>
                  </a:ext>
                </a:extLst>
              </p:cNvPr>
              <p:cNvSpPr/>
              <p:nvPr/>
            </p:nvSpPr>
            <p:spPr>
              <a:xfrm>
                <a:off x="2399729" y="1368605"/>
                <a:ext cx="854050" cy="42229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kumimoji="1" lang="ja-JP" altLang="en-US" sz="4799" dirty="0">
                    <a:solidFill>
                      <a:schemeClr val="accent3"/>
                    </a:solidFill>
                    <a:latin typeface="+mj-ea"/>
                    <a:ea typeface="+mj-ea"/>
                  </a:rPr>
                  <a:t>注目</a:t>
                </a:r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B8717972-0580-7E11-0F42-51FF646B6441}"/>
                  </a:ext>
                </a:extLst>
              </p:cNvPr>
              <p:cNvSpPr/>
              <p:nvPr/>
            </p:nvSpPr>
            <p:spPr>
              <a:xfrm>
                <a:off x="1553409" y="3298784"/>
                <a:ext cx="854050" cy="42229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kumimoji="1" lang="ja-JP" altLang="en-US" sz="4799" dirty="0">
                    <a:solidFill>
                      <a:schemeClr val="accent3"/>
                    </a:solidFill>
                    <a:latin typeface="+mj-ea"/>
                    <a:ea typeface="+mj-ea"/>
                  </a:rPr>
                  <a:t>注目</a:t>
                </a:r>
              </a:p>
            </p:txBody>
          </p:sp>
        </p:grp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0D5B466-F936-591B-AF7D-B4E5B6A83394}"/>
                </a:ext>
              </a:extLst>
            </p:cNvPr>
            <p:cNvSpPr txBox="1"/>
            <p:nvPr/>
          </p:nvSpPr>
          <p:spPr>
            <a:xfrm>
              <a:off x="3147180" y="3623111"/>
              <a:ext cx="769560" cy="153912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2000" dirty="0"/>
                <a:t>そうだつせん</a:t>
              </a:r>
            </a:p>
          </p:txBody>
        </p:sp>
      </p:grpSp>
      <p:sp>
        <p:nvSpPr>
          <p:cNvPr id="33" name="楕円 32">
            <a:extLst>
              <a:ext uri="{FF2B5EF4-FFF2-40B4-BE49-F238E27FC236}">
                <a16:creationId xmlns:a16="http://schemas.microsoft.com/office/drawing/2014/main" id="{FE3C2B61-3404-6FD2-E273-ED6D0BF06B81}"/>
              </a:ext>
            </a:extLst>
          </p:cNvPr>
          <p:cNvSpPr/>
          <p:nvPr/>
        </p:nvSpPr>
        <p:spPr>
          <a:xfrm>
            <a:off x="428425" y="470506"/>
            <a:ext cx="2375981" cy="23759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ja-JP" altLang="en-US" sz="3600" dirty="0">
                <a:latin typeface="+mj-ea"/>
                <a:ea typeface="+mj-ea"/>
              </a:rPr>
              <a:t>問題１</a:t>
            </a:r>
            <a:endParaRPr kumimoji="1" lang="en-US" altLang="ja-JP" sz="3600" dirty="0">
              <a:latin typeface="+mj-ea"/>
              <a:ea typeface="+mj-ea"/>
            </a:endParaRPr>
          </a:p>
          <a:p>
            <a:pPr algn="ctr">
              <a:lnSpc>
                <a:spcPct val="110000"/>
              </a:lnSpc>
            </a:pPr>
            <a:r>
              <a:rPr kumimoji="1" lang="ja-JP" altLang="en-US" sz="5300" dirty="0">
                <a:latin typeface="+mj-ea"/>
                <a:ea typeface="+mj-ea"/>
              </a:rPr>
              <a:t>答え</a:t>
            </a:r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id="{C18B9FB5-F573-AFCF-AA77-AA22E01FA7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0745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B27AE5F-A701-CFF3-7449-6313F0AB4EAE}"/>
              </a:ext>
            </a:extLst>
          </p:cNvPr>
          <p:cNvGrpSpPr/>
          <p:nvPr/>
        </p:nvGrpSpPr>
        <p:grpSpPr>
          <a:xfrm>
            <a:off x="2" y="0"/>
            <a:ext cx="2457420" cy="847555"/>
            <a:chOff x="-260" y="0"/>
            <a:chExt cx="453235" cy="191597"/>
          </a:xfrm>
          <a:solidFill>
            <a:schemeClr val="accent1"/>
          </a:solidFill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03C4A9-544A-4A82-45AB-A9A17352DFE1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6" name="四角形: 対角を丸める 15">
              <a:extLst>
                <a:ext uri="{FF2B5EF4-FFF2-40B4-BE49-F238E27FC236}">
                  <a16:creationId xmlns:a16="http://schemas.microsoft.com/office/drawing/2014/main" id="{1A83BAAE-32EF-C369-51F5-D60CACA6D74C}"/>
                </a:ext>
              </a:extLst>
            </p:cNvPr>
            <p:cNvSpPr/>
            <p:nvPr/>
          </p:nvSpPr>
          <p:spPr>
            <a:xfrm flipH="1">
              <a:off x="0" y="0"/>
              <a:ext cx="452975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はじめに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22B7C42-D32E-99F1-A4D6-5F560BBB1271}"/>
              </a:ext>
            </a:extLst>
          </p:cNvPr>
          <p:cNvGrpSpPr/>
          <p:nvPr/>
        </p:nvGrpSpPr>
        <p:grpSpPr>
          <a:xfrm>
            <a:off x="1578892" y="2791884"/>
            <a:ext cx="15342464" cy="6336794"/>
            <a:chOff x="788862" y="1396157"/>
            <a:chExt cx="7672416" cy="3168886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282F0B0-D607-C010-D913-F1C082DE9C85}"/>
                </a:ext>
              </a:extLst>
            </p:cNvPr>
            <p:cNvSpPr txBox="1"/>
            <p:nvPr/>
          </p:nvSpPr>
          <p:spPr>
            <a:xfrm>
              <a:off x="4150729" y="2852872"/>
              <a:ext cx="282172" cy="1539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2000" b="1" spc="200" dirty="0"/>
                <a:t>おし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5866DCA-61D7-126F-7D5F-83146C8479C9}"/>
                </a:ext>
              </a:extLst>
            </p:cNvPr>
            <p:cNvSpPr txBox="1"/>
            <p:nvPr/>
          </p:nvSpPr>
          <p:spPr>
            <a:xfrm>
              <a:off x="3843917" y="1538285"/>
              <a:ext cx="4617361" cy="24097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7199" dirty="0">
                  <a:latin typeface="+mj-ea"/>
                  <a:ea typeface="+mj-ea"/>
                </a:rPr>
                <a:t>世の中は</a:t>
              </a:r>
              <a:endParaRPr kumimoji="1" lang="en-US" altLang="ja-JP" sz="7199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endParaRPr kumimoji="1" lang="en-US" altLang="ja-JP" sz="7199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7199" dirty="0">
                  <a:latin typeface="+mj-ea"/>
                  <a:ea typeface="+mj-ea"/>
                </a:rPr>
                <a:t>人たちであふれている</a:t>
              </a:r>
            </a:p>
          </p:txBody>
        </p: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9F05691B-FD0B-837F-C5ED-BE0CB87D14F7}"/>
                </a:ext>
              </a:extLst>
            </p:cNvPr>
            <p:cNvGrpSpPr/>
            <p:nvPr/>
          </p:nvGrpSpPr>
          <p:grpSpPr>
            <a:xfrm>
              <a:off x="3856023" y="2422736"/>
              <a:ext cx="4062354" cy="768824"/>
              <a:chOff x="3856023" y="2422736"/>
              <a:chExt cx="4062354" cy="768824"/>
            </a:xfrm>
          </p:grpSpPr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61E296D2-E786-3166-5191-F6B0CA2DDBE9}"/>
                  </a:ext>
                </a:extLst>
              </p:cNvPr>
              <p:cNvSpPr/>
              <p:nvPr/>
            </p:nvSpPr>
            <p:spPr>
              <a:xfrm>
                <a:off x="3856023" y="2422736"/>
                <a:ext cx="4062354" cy="76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71989" rIns="0" bIns="0" rtlCol="0" anchor="ctr"/>
              <a:lstStyle/>
              <a:p>
                <a:pPr algn="ctr"/>
                <a:endParaRPr kumimoji="1" lang="ja-JP" altLang="en-US" sz="7199" dirty="0">
                  <a:solidFill>
                    <a:schemeClr val="accent3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0" name="グラフィックス 29">
                <a:extLst>
                  <a:ext uri="{FF2B5EF4-FFF2-40B4-BE49-F238E27FC236}">
                    <a16:creationId xmlns:a16="http://schemas.microsoft.com/office/drawing/2014/main" id="{1DEBE7D9-AD2A-7BD2-8715-B197A0D7F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754348" y="2589135"/>
                <a:ext cx="265704" cy="436026"/>
              </a:xfrm>
              <a:prstGeom prst="rect">
                <a:avLst/>
              </a:prstGeom>
            </p:spPr>
          </p:pic>
        </p:grp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08DF34FE-0B1B-B21C-0A56-9A0B5DEC695D}"/>
                </a:ext>
              </a:extLst>
            </p:cNvPr>
            <p:cNvSpPr/>
            <p:nvPr/>
          </p:nvSpPr>
          <p:spPr>
            <a:xfrm rot="20922079">
              <a:off x="788862" y="2775228"/>
              <a:ext cx="1139854" cy="1274782"/>
            </a:xfrm>
            <a:prstGeom prst="rect">
              <a:avLst/>
            </a:prstGeom>
            <a:solidFill>
              <a:srgbClr val="0E2040"/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200" b="1">
                <a:solidFill>
                  <a:schemeClr val="accent5"/>
                </a:solidFill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E0A51361-1BF2-1921-EEFB-51A39499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579" y="3278105"/>
              <a:ext cx="1286938" cy="1286938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46B58744-AF11-BC2F-8868-EC4587C05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000">
              <a:off x="1643180" y="2125519"/>
              <a:ext cx="2353217" cy="2353217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B109FB2A-04FF-7DFE-0B37-98414A2C4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221437">
              <a:off x="1138518" y="1396157"/>
              <a:ext cx="1836000" cy="1112488"/>
            </a:xfrm>
            <a:prstGeom prst="rect">
              <a:avLst/>
            </a:prstGeom>
          </p:spPr>
        </p:pic>
      </p:grpSp>
      <p:sp>
        <p:nvSpPr>
          <p:cNvPr id="39" name="スライド番号プレースホルダー 38">
            <a:extLst>
              <a:ext uri="{FF2B5EF4-FFF2-40B4-BE49-F238E27FC236}">
                <a16:creationId xmlns:a16="http://schemas.microsoft.com/office/drawing/2014/main" id="{8A8F0B8C-D995-19DC-96B8-123AA385C1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056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6BB53-0B80-1FAF-6667-D43E3E5A0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4D9DC45-7702-ACF6-8EE0-BE589B70C135}"/>
              </a:ext>
            </a:extLst>
          </p:cNvPr>
          <p:cNvGrpSpPr/>
          <p:nvPr/>
        </p:nvGrpSpPr>
        <p:grpSpPr>
          <a:xfrm>
            <a:off x="6698297" y="1753231"/>
            <a:ext cx="9849102" cy="6543068"/>
            <a:chOff x="3348959" y="876750"/>
            <a:chExt cx="4925311" cy="327203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40EB77E-1FB6-F152-BCE4-C451AEA48F95}"/>
                </a:ext>
              </a:extLst>
            </p:cNvPr>
            <p:cNvSpPr txBox="1"/>
            <p:nvPr/>
          </p:nvSpPr>
          <p:spPr>
            <a:xfrm>
              <a:off x="3349085" y="880403"/>
              <a:ext cx="4925185" cy="32683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4799" dirty="0">
                  <a:latin typeface="+mj-ea"/>
                  <a:ea typeface="+mj-ea"/>
                </a:rPr>
                <a:t>誰もが自由に情報を発信できる</a:t>
              </a:r>
              <a:br>
                <a:rPr kumimoji="1" lang="ja-JP" altLang="en-US" sz="4799" dirty="0">
                  <a:latin typeface="+mj-ea"/>
                  <a:ea typeface="+mj-ea"/>
                </a:rPr>
              </a:br>
              <a:r>
                <a:rPr kumimoji="1" lang="ja-JP" altLang="en-US" sz="4799" dirty="0">
                  <a:latin typeface="+mj-ea"/>
                  <a:ea typeface="+mj-ea"/>
                </a:rPr>
                <a:t>ようになり、そこから　　　  を</a:t>
              </a:r>
            </a:p>
            <a:p>
              <a:pPr>
                <a:lnSpc>
                  <a:spcPct val="150000"/>
                </a:lnSpc>
              </a:pPr>
              <a:r>
                <a:rPr kumimoji="1" lang="ja-JP" altLang="en-US" sz="4799" dirty="0">
                  <a:latin typeface="+mj-ea"/>
                  <a:ea typeface="+mj-ea"/>
                </a:rPr>
                <a:t>得ることも可能になった結果、</a:t>
              </a:r>
            </a:p>
            <a:p>
              <a:pPr>
                <a:lnSpc>
                  <a:spcPct val="150000"/>
                </a:lnSpc>
              </a:pPr>
              <a:r>
                <a:rPr kumimoji="1" lang="ja-JP" altLang="en-US" sz="4799" dirty="0">
                  <a:latin typeface="+mj-ea"/>
                  <a:ea typeface="+mj-ea"/>
                </a:rPr>
                <a:t>　　　 を優先し</a:t>
              </a:r>
              <a:br>
                <a:rPr kumimoji="1" lang="ja-JP" altLang="en-US" sz="4799" dirty="0">
                  <a:latin typeface="+mj-ea"/>
                  <a:ea typeface="+mj-ea"/>
                </a:rPr>
              </a:br>
              <a:r>
                <a:rPr kumimoji="1" lang="ja-JP" altLang="en-US" sz="4799" dirty="0">
                  <a:latin typeface="+mj-ea"/>
                  <a:ea typeface="+mj-ea"/>
                </a:rPr>
                <a:t>見てもらえさえすれば</a:t>
              </a:r>
              <a:r>
                <a:rPr kumimoji="1" lang="en-US" altLang="ja-JP" sz="4799" dirty="0">
                  <a:latin typeface="+mj-ea"/>
                  <a:ea typeface="+mj-ea"/>
                </a:rPr>
                <a:t>OK</a:t>
              </a:r>
              <a:r>
                <a:rPr kumimoji="1" lang="ja-JP" altLang="en-US" sz="4799" dirty="0">
                  <a:latin typeface="+mj-ea"/>
                  <a:ea typeface="+mj-ea"/>
                </a:rPr>
                <a:t>、という</a:t>
              </a:r>
              <a:br>
                <a:rPr kumimoji="1" lang="ja-JP" altLang="en-US" sz="4799" dirty="0">
                  <a:latin typeface="+mj-ea"/>
                  <a:ea typeface="+mj-ea"/>
                </a:rPr>
              </a:br>
              <a:r>
                <a:rPr kumimoji="1" lang="ja-JP" altLang="en-US" sz="4799" dirty="0">
                  <a:latin typeface="+mj-ea"/>
                  <a:ea typeface="+mj-ea"/>
                </a:rPr>
                <a:t>問題のある情報発信も増えている。</a:t>
              </a:r>
            </a:p>
          </p:txBody>
        </p: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3C6706CB-1D98-0F06-5A52-F428EC52D049}"/>
                </a:ext>
              </a:extLst>
            </p:cNvPr>
            <p:cNvGrpSpPr/>
            <p:nvPr/>
          </p:nvGrpSpPr>
          <p:grpSpPr>
            <a:xfrm>
              <a:off x="6462028" y="1497349"/>
              <a:ext cx="946800" cy="482349"/>
              <a:chOff x="6462028" y="1497349"/>
              <a:chExt cx="946800" cy="482349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C8663B9F-5F54-E41F-6ABC-92C576778D3D}"/>
                  </a:ext>
                </a:extLst>
              </p:cNvPr>
              <p:cNvSpPr/>
              <p:nvPr/>
            </p:nvSpPr>
            <p:spPr>
              <a:xfrm>
                <a:off x="6462028" y="1497349"/>
                <a:ext cx="946800" cy="48234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kumimoji="1" lang="ja-JP" altLang="en-US" sz="4799" dirty="0">
                  <a:solidFill>
                    <a:schemeClr val="accent3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9" name="グラフィックス 18">
                <a:extLst>
                  <a:ext uri="{FF2B5EF4-FFF2-40B4-BE49-F238E27FC236}">
                    <a16:creationId xmlns:a16="http://schemas.microsoft.com/office/drawing/2014/main" id="{4F487886-6C33-74A5-79D2-ACE920E69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37530" y="1577870"/>
                <a:ext cx="195796" cy="321306"/>
              </a:xfrm>
              <a:prstGeom prst="rect">
                <a:avLst/>
              </a:prstGeom>
            </p:spPr>
          </p:pic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0C014468-67BE-A7B1-E2E1-F31CED88670F}"/>
                </a:ext>
              </a:extLst>
            </p:cNvPr>
            <p:cNvGrpSpPr/>
            <p:nvPr/>
          </p:nvGrpSpPr>
          <p:grpSpPr>
            <a:xfrm>
              <a:off x="3348959" y="2576545"/>
              <a:ext cx="946800" cy="482349"/>
              <a:chOff x="3348959" y="2576545"/>
              <a:chExt cx="946800" cy="482349"/>
            </a:xfrm>
          </p:grpSpPr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AFB63173-D2C3-CEA6-1608-C1DB145E021D}"/>
                  </a:ext>
                </a:extLst>
              </p:cNvPr>
              <p:cNvSpPr/>
              <p:nvPr/>
            </p:nvSpPr>
            <p:spPr>
              <a:xfrm>
                <a:off x="3348959" y="2576545"/>
                <a:ext cx="946800" cy="48234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kumimoji="1" lang="ja-JP" altLang="en-US" sz="4799" dirty="0">
                  <a:solidFill>
                    <a:schemeClr val="accent3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7" name="グラフィックス 16">
                <a:extLst>
                  <a:ext uri="{FF2B5EF4-FFF2-40B4-BE49-F238E27FC236}">
                    <a16:creationId xmlns:a16="http://schemas.microsoft.com/office/drawing/2014/main" id="{EB86BE97-A870-9372-0B47-E630A200D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724461" y="2657066"/>
                <a:ext cx="195796" cy="321306"/>
              </a:xfrm>
              <a:prstGeom prst="rect">
                <a:avLst/>
              </a:prstGeom>
            </p:spPr>
          </p:pic>
        </p:grp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3D91D49-8019-EE25-7D7B-F94CB7E4AA00}"/>
                </a:ext>
              </a:extLst>
            </p:cNvPr>
            <p:cNvSpPr txBox="1"/>
            <p:nvPr/>
          </p:nvSpPr>
          <p:spPr>
            <a:xfrm>
              <a:off x="3367740" y="876750"/>
              <a:ext cx="256520" cy="153912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2000" dirty="0"/>
                <a:t>だれ</a:t>
              </a:r>
            </a:p>
          </p:txBody>
        </p:sp>
      </p:grpSp>
      <p:sp>
        <p:nvSpPr>
          <p:cNvPr id="20" name="楕円 19">
            <a:extLst>
              <a:ext uri="{FF2B5EF4-FFF2-40B4-BE49-F238E27FC236}">
                <a16:creationId xmlns:a16="http://schemas.microsoft.com/office/drawing/2014/main" id="{D74D6AC9-A02C-0FFA-77F3-349123678619}"/>
              </a:ext>
            </a:extLst>
          </p:cNvPr>
          <p:cNvSpPr/>
          <p:nvPr/>
        </p:nvSpPr>
        <p:spPr>
          <a:xfrm>
            <a:off x="428426" y="470506"/>
            <a:ext cx="2375981" cy="2375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234000" rIns="0" bIns="0" rtlCol="0" anchor="ctr"/>
          <a:lstStyle/>
          <a:p>
            <a:pPr algn="ctr">
              <a:lnSpc>
                <a:spcPct val="95000"/>
              </a:lnSpc>
            </a:pPr>
            <a:r>
              <a:rPr kumimoji="1" lang="ja-JP" altLang="en-US" sz="3600" dirty="0">
                <a:latin typeface="+mj-ea"/>
                <a:ea typeface="+mj-ea"/>
              </a:rPr>
              <a:t>問 題</a:t>
            </a:r>
            <a:endParaRPr kumimoji="1" lang="en-US" altLang="ja-JP" sz="3600" dirty="0">
              <a:latin typeface="+mj-ea"/>
              <a:ea typeface="+mj-ea"/>
            </a:endParaRPr>
          </a:p>
          <a:p>
            <a:pPr algn="ctr">
              <a:lnSpc>
                <a:spcPct val="95000"/>
              </a:lnSpc>
            </a:pPr>
            <a:r>
              <a:rPr kumimoji="1" lang="ja-JP" altLang="en-US" sz="8000" dirty="0">
                <a:latin typeface="+mj-ea"/>
                <a:ea typeface="+mj-ea"/>
              </a:rPr>
              <a:t>２</a:t>
            </a:r>
            <a:endParaRPr kumimoji="1" lang="ja-JP" altLang="en-US" sz="5400" dirty="0">
              <a:latin typeface="+mj-ea"/>
              <a:ea typeface="+mj-ea"/>
            </a:endParaRPr>
          </a:p>
        </p:txBody>
      </p:sp>
      <p:sp>
        <p:nvSpPr>
          <p:cNvPr id="27" name="スライド番号プレースホルダー 26">
            <a:extLst>
              <a:ext uri="{FF2B5EF4-FFF2-40B4-BE49-F238E27FC236}">
                <a16:creationId xmlns:a16="http://schemas.microsoft.com/office/drawing/2014/main" id="{13852C98-E4F5-584C-A3B4-35C4D55F9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9473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AA279-3417-1087-DA5C-A8B0C4C75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9E1DAD5-3DAE-584A-C86A-23D2B3B08DB5}"/>
              </a:ext>
            </a:extLst>
          </p:cNvPr>
          <p:cNvGrpSpPr/>
          <p:nvPr/>
        </p:nvGrpSpPr>
        <p:grpSpPr>
          <a:xfrm>
            <a:off x="6698549" y="1753231"/>
            <a:ext cx="9848850" cy="6543070"/>
            <a:chOff x="3349085" y="876750"/>
            <a:chExt cx="4925185" cy="3272040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89DD8169-56B2-3DE5-3553-D36036B7616D}"/>
                </a:ext>
              </a:extLst>
            </p:cNvPr>
            <p:cNvGrpSpPr/>
            <p:nvPr/>
          </p:nvGrpSpPr>
          <p:grpSpPr>
            <a:xfrm>
              <a:off x="3349085" y="880403"/>
              <a:ext cx="4925185" cy="3268387"/>
              <a:chOff x="1109803" y="1303258"/>
              <a:chExt cx="4311952" cy="2861440"/>
            </a:xfrm>
          </p:grpSpPr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7EADD89-C6F0-68F4-F973-04F40B4796E3}"/>
                  </a:ext>
                </a:extLst>
              </p:cNvPr>
              <p:cNvSpPr txBox="1"/>
              <p:nvPr/>
            </p:nvSpPr>
            <p:spPr>
              <a:xfrm>
                <a:off x="1109803" y="1303258"/>
                <a:ext cx="4311952" cy="2861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誰もが自由に情報を発信できる</a:t>
                </a:r>
                <a:br>
                  <a:rPr kumimoji="1" lang="ja-JP" altLang="en-US" sz="4799" dirty="0">
                    <a:latin typeface="+mj-ea"/>
                    <a:ea typeface="+mj-ea"/>
                  </a:rPr>
                </a:br>
                <a:r>
                  <a:rPr kumimoji="1" lang="ja-JP" altLang="en-US" sz="4799" dirty="0">
                    <a:latin typeface="+mj-ea"/>
                    <a:ea typeface="+mj-ea"/>
                  </a:rPr>
                  <a:t>ようになり、そこから　　　  を</a:t>
                </a:r>
                <a:endParaRPr kumimoji="1" lang="en-US" altLang="ja-JP" sz="4799" dirty="0"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得ることも可能になった結果、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ja-JP" altLang="en-US" sz="4799" dirty="0">
                    <a:latin typeface="+mj-ea"/>
                    <a:ea typeface="+mj-ea"/>
                  </a:rPr>
                  <a:t>　　　 を優先し</a:t>
                </a:r>
                <a:br>
                  <a:rPr kumimoji="1" lang="ja-JP" altLang="en-US" sz="4799" dirty="0">
                    <a:latin typeface="+mj-ea"/>
                    <a:ea typeface="+mj-ea"/>
                  </a:rPr>
                </a:br>
                <a:r>
                  <a:rPr kumimoji="1" lang="ja-JP" altLang="en-US" sz="4799" dirty="0">
                    <a:latin typeface="+mj-ea"/>
                    <a:ea typeface="+mj-ea"/>
                  </a:rPr>
                  <a:t>見てもらえさえすれば</a:t>
                </a:r>
                <a:r>
                  <a:rPr kumimoji="1" lang="en-US" altLang="ja-JP" sz="4799" dirty="0">
                    <a:latin typeface="+mj-ea"/>
                    <a:ea typeface="+mj-ea"/>
                  </a:rPr>
                  <a:t>OK</a:t>
                </a:r>
                <a:r>
                  <a:rPr kumimoji="1" lang="ja-JP" altLang="en-US" sz="4799" dirty="0">
                    <a:latin typeface="+mj-ea"/>
                    <a:ea typeface="+mj-ea"/>
                  </a:rPr>
                  <a:t>、という</a:t>
                </a:r>
                <a:br>
                  <a:rPr kumimoji="1" lang="ja-JP" altLang="en-US" sz="4799" dirty="0">
                    <a:latin typeface="+mj-ea"/>
                    <a:ea typeface="+mj-ea"/>
                  </a:rPr>
                </a:br>
                <a:r>
                  <a:rPr kumimoji="1" lang="ja-JP" altLang="en-US" sz="4799" dirty="0">
                    <a:latin typeface="+mj-ea"/>
                    <a:ea typeface="+mj-ea"/>
                  </a:rPr>
                  <a:t>問題のある情報発信も増えている。</a:t>
                </a: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5D6318CC-8743-C290-F5B6-4511F3524000}"/>
                  </a:ext>
                </a:extLst>
              </p:cNvPr>
              <p:cNvSpPr/>
              <p:nvPr/>
            </p:nvSpPr>
            <p:spPr>
              <a:xfrm>
                <a:off x="3835265" y="1843388"/>
                <a:ext cx="827788" cy="42229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kumimoji="1" lang="ja-JP" altLang="en-US" sz="4799" dirty="0">
                    <a:solidFill>
                      <a:schemeClr val="accent3"/>
                    </a:solidFill>
                    <a:latin typeface="+mj-ea"/>
                    <a:ea typeface="+mj-ea"/>
                  </a:rPr>
                  <a:t>利益</a:t>
                </a:r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8CAF2C8B-4533-4C28-7F5C-55115A17403D}"/>
                  </a:ext>
                </a:extLst>
              </p:cNvPr>
              <p:cNvSpPr/>
              <p:nvPr/>
            </p:nvSpPr>
            <p:spPr>
              <a:xfrm>
                <a:off x="1109804" y="2788213"/>
                <a:ext cx="811660" cy="42229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kumimoji="1" lang="ja-JP" altLang="en-US" sz="4799" dirty="0">
                    <a:solidFill>
                      <a:schemeClr val="accent3"/>
                    </a:solidFill>
                    <a:latin typeface="+mj-ea"/>
                    <a:ea typeface="+mj-ea"/>
                  </a:rPr>
                  <a:t>利益</a:t>
                </a:r>
              </a:p>
            </p:txBody>
          </p:sp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1223CC5-2882-CF52-74CC-D23A31D368AA}"/>
                </a:ext>
              </a:extLst>
            </p:cNvPr>
            <p:cNvSpPr txBox="1"/>
            <p:nvPr/>
          </p:nvSpPr>
          <p:spPr>
            <a:xfrm>
              <a:off x="3367740" y="876750"/>
              <a:ext cx="256520" cy="153912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2000" dirty="0"/>
                <a:t>だれ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6F846248-E612-BBDE-E86E-ED066C5D6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03726">
            <a:off x="1651942" y="5317903"/>
            <a:ext cx="4271693" cy="266239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7D653A4-0DC7-2003-2F94-03839D44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00000">
            <a:off x="1461808" y="2832696"/>
            <a:ext cx="4191993" cy="2517881"/>
          </a:xfrm>
          <a:prstGeom prst="rect">
            <a:avLst/>
          </a:prstGeom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20E8D2CE-75FE-7F1E-F57B-AF712823AD81}"/>
              </a:ext>
            </a:extLst>
          </p:cNvPr>
          <p:cNvSpPr/>
          <p:nvPr/>
        </p:nvSpPr>
        <p:spPr>
          <a:xfrm>
            <a:off x="428425" y="470506"/>
            <a:ext cx="2375981" cy="23759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ja-JP" altLang="en-US" sz="3600" dirty="0">
                <a:latin typeface="+mj-ea"/>
                <a:ea typeface="+mj-ea"/>
              </a:rPr>
              <a:t>問題２</a:t>
            </a:r>
            <a:endParaRPr kumimoji="1" lang="en-US" altLang="ja-JP" sz="3600" dirty="0">
              <a:latin typeface="+mj-ea"/>
              <a:ea typeface="+mj-ea"/>
            </a:endParaRPr>
          </a:p>
          <a:p>
            <a:pPr algn="ctr">
              <a:lnSpc>
                <a:spcPct val="110000"/>
              </a:lnSpc>
            </a:pPr>
            <a:r>
              <a:rPr kumimoji="1" lang="ja-JP" altLang="en-US" sz="5300" dirty="0">
                <a:latin typeface="+mj-ea"/>
                <a:ea typeface="+mj-ea"/>
              </a:rPr>
              <a:t>答え</a:t>
            </a:r>
          </a:p>
        </p:txBody>
      </p:sp>
      <p:sp>
        <p:nvSpPr>
          <p:cNvPr id="24" name="スライド番号プレースホルダー 23">
            <a:extLst>
              <a:ext uri="{FF2B5EF4-FFF2-40B4-BE49-F238E27FC236}">
                <a16:creationId xmlns:a16="http://schemas.microsoft.com/office/drawing/2014/main" id="{48DA5A76-EA3C-9C2A-EA8D-10AE3134C1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915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EEA56-55E8-3E33-E181-390F29A94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C1C7C2D1-343F-E41D-6869-E76149000E8C}"/>
              </a:ext>
            </a:extLst>
          </p:cNvPr>
          <p:cNvGrpSpPr/>
          <p:nvPr/>
        </p:nvGrpSpPr>
        <p:grpSpPr>
          <a:xfrm>
            <a:off x="3435015" y="2479743"/>
            <a:ext cx="11417970" cy="4020206"/>
            <a:chOff x="1717506" y="1233699"/>
            <a:chExt cx="5708988" cy="2010104"/>
          </a:xfrm>
        </p:grpSpPr>
        <p:sp>
          <p:nvSpPr>
            <p:cNvPr id="80" name="四角形: 角を丸くする 79">
              <a:extLst>
                <a:ext uri="{FF2B5EF4-FFF2-40B4-BE49-F238E27FC236}">
                  <a16:creationId xmlns:a16="http://schemas.microsoft.com/office/drawing/2014/main" id="{ECFD095C-BAB8-EAF0-2F70-2D32CF9CC7E7}"/>
                </a:ext>
              </a:extLst>
            </p:cNvPr>
            <p:cNvSpPr/>
            <p:nvPr userDrawn="1"/>
          </p:nvSpPr>
          <p:spPr>
            <a:xfrm>
              <a:off x="1717506" y="2315450"/>
              <a:ext cx="5708988" cy="928353"/>
            </a:xfrm>
            <a:prstGeom prst="roundRect">
              <a:avLst>
                <a:gd name="adj" fmla="val 15390"/>
              </a:avLst>
            </a:prstGeom>
            <a:solidFill>
              <a:schemeClr val="bg1">
                <a:alpha val="85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四角形: 角を丸くする 80">
              <a:extLst>
                <a:ext uri="{FF2B5EF4-FFF2-40B4-BE49-F238E27FC236}">
                  <a16:creationId xmlns:a16="http://schemas.microsoft.com/office/drawing/2014/main" id="{6EC010D5-B4A1-983C-AA6F-33769202E934}"/>
                </a:ext>
              </a:extLst>
            </p:cNvPr>
            <p:cNvSpPr/>
            <p:nvPr/>
          </p:nvSpPr>
          <p:spPr>
            <a:xfrm>
              <a:off x="1717506" y="1233699"/>
              <a:ext cx="5708988" cy="928353"/>
            </a:xfrm>
            <a:prstGeom prst="roundRect">
              <a:avLst>
                <a:gd name="adj" fmla="val 15390"/>
              </a:avLst>
            </a:prstGeom>
            <a:solidFill>
              <a:schemeClr val="bg1">
                <a:alpha val="85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F71A594-7AA3-7E7E-18BC-DB1946FF2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6599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AD083-4D42-78F7-4DCE-5581BC1B2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4D5795-9940-EFF0-03B2-062241F12447}"/>
              </a:ext>
            </a:extLst>
          </p:cNvPr>
          <p:cNvSpPr txBox="1"/>
          <p:nvPr/>
        </p:nvSpPr>
        <p:spPr>
          <a:xfrm>
            <a:off x="7989840" y="4816836"/>
            <a:ext cx="2308324" cy="103823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</a:pPr>
            <a:r>
              <a:rPr kumimoji="1" lang="ja-JP" altLang="en-US" sz="5999" dirty="0">
                <a:latin typeface="+mj-ea"/>
                <a:ea typeface="+mj-ea"/>
              </a:rPr>
              <a:t>だから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D7E8635-9894-EDF0-1279-1C9300D35E83}"/>
              </a:ext>
            </a:extLst>
          </p:cNvPr>
          <p:cNvGrpSpPr/>
          <p:nvPr/>
        </p:nvGrpSpPr>
        <p:grpSpPr>
          <a:xfrm>
            <a:off x="968678" y="1371855"/>
            <a:ext cx="16379622" cy="3087148"/>
            <a:chOff x="484338" y="686033"/>
            <a:chExt cx="8189811" cy="154381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AA27B89B-83B2-3A34-54D7-0BF665114E22}"/>
                </a:ext>
              </a:extLst>
            </p:cNvPr>
            <p:cNvGrpSpPr/>
            <p:nvPr/>
          </p:nvGrpSpPr>
          <p:grpSpPr>
            <a:xfrm>
              <a:off x="484338" y="686033"/>
              <a:ext cx="8189811" cy="1543812"/>
              <a:chOff x="484338" y="686033"/>
              <a:chExt cx="8189811" cy="1543812"/>
            </a:xfrm>
          </p:grpSpPr>
          <p:sp>
            <p:nvSpPr>
              <p:cNvPr id="18" name="四角形: 角を丸くする 17">
                <a:extLst>
                  <a:ext uri="{FF2B5EF4-FFF2-40B4-BE49-F238E27FC236}">
                    <a16:creationId xmlns:a16="http://schemas.microsoft.com/office/drawing/2014/main" id="{0D9C1BB9-4EA0-B854-5228-68E46B901D47}"/>
                  </a:ext>
                </a:extLst>
              </p:cNvPr>
              <p:cNvSpPr/>
              <p:nvPr/>
            </p:nvSpPr>
            <p:spPr>
              <a:xfrm>
                <a:off x="484338" y="686033"/>
                <a:ext cx="8189811" cy="1543812"/>
              </a:xfrm>
              <a:prstGeom prst="roundRect">
                <a:avLst>
                  <a:gd name="adj" fmla="val 9255"/>
                </a:avLst>
              </a:prstGeom>
              <a:solidFill>
                <a:schemeClr val="bg1"/>
              </a:solidFill>
              <a:ln w="412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  <p:sp>
            <p:nvSpPr>
              <p:cNvPr id="19" name="フリーフォーム: 図形 18">
                <a:extLst>
                  <a:ext uri="{FF2B5EF4-FFF2-40B4-BE49-F238E27FC236}">
                    <a16:creationId xmlns:a16="http://schemas.microsoft.com/office/drawing/2014/main" id="{44481ABC-63F2-8362-D3B2-9E49FCA8239C}"/>
                  </a:ext>
                </a:extLst>
              </p:cNvPr>
              <p:cNvSpPr/>
              <p:nvPr/>
            </p:nvSpPr>
            <p:spPr>
              <a:xfrm>
                <a:off x="484338" y="686033"/>
                <a:ext cx="115796" cy="1532876"/>
              </a:xfrm>
              <a:custGeom>
                <a:avLst/>
                <a:gdLst>
                  <a:gd name="connsiteX0" fmla="*/ 115796 w 115796"/>
                  <a:gd name="connsiteY0" fmla="*/ 0 h 1532876"/>
                  <a:gd name="connsiteX1" fmla="*/ 115796 w 115796"/>
                  <a:gd name="connsiteY1" fmla="*/ 1532876 h 1532876"/>
                  <a:gd name="connsiteX2" fmla="*/ 87265 w 115796"/>
                  <a:gd name="connsiteY2" fmla="*/ 1527116 h 1532876"/>
                  <a:gd name="connsiteX3" fmla="*/ 0 w 115796"/>
                  <a:gd name="connsiteY3" fmla="*/ 1395464 h 1532876"/>
                  <a:gd name="connsiteX4" fmla="*/ 0 w 115796"/>
                  <a:gd name="connsiteY4" fmla="*/ 137412 h 1532876"/>
                  <a:gd name="connsiteX5" fmla="*/ 87265 w 115796"/>
                  <a:gd name="connsiteY5" fmla="*/ 5760 h 153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796" h="1532876">
                    <a:moveTo>
                      <a:pt x="115796" y="0"/>
                    </a:moveTo>
                    <a:lnTo>
                      <a:pt x="115796" y="1532876"/>
                    </a:lnTo>
                    <a:lnTo>
                      <a:pt x="87265" y="1527116"/>
                    </a:lnTo>
                    <a:cubicBezTo>
                      <a:pt x="35983" y="1505425"/>
                      <a:pt x="0" y="1454647"/>
                      <a:pt x="0" y="1395464"/>
                    </a:cubicBezTo>
                    <a:lnTo>
                      <a:pt x="0" y="137412"/>
                    </a:lnTo>
                    <a:cubicBezTo>
                      <a:pt x="0" y="78230"/>
                      <a:pt x="35983" y="27451"/>
                      <a:pt x="87265" y="576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12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7199"/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3865401-2ED6-5C4D-1289-7AE1F1AB64E7}"/>
                </a:ext>
              </a:extLst>
            </p:cNvPr>
            <p:cNvSpPr txBox="1"/>
            <p:nvPr/>
          </p:nvSpPr>
          <p:spPr>
            <a:xfrm>
              <a:off x="979015" y="900240"/>
              <a:ext cx="4231928" cy="1073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20000"/>
                </a:lnSpc>
                <a:spcAft>
                  <a:spcPts val="2000"/>
                </a:spcAft>
                <a:buClr>
                  <a:schemeClr val="accent6">
                    <a:lumMod val="75000"/>
                  </a:schemeClr>
                </a:buClr>
              </a:pPr>
              <a:r>
                <a:rPr kumimoji="1" lang="ja-JP" altLang="en-US" sz="5999" dirty="0">
                  <a:latin typeface="+mj-ea"/>
                  <a:ea typeface="+mj-ea"/>
                </a:rPr>
                <a:t>見せたい人たちがいて、</a:t>
              </a:r>
              <a:br>
                <a:rPr kumimoji="1" lang="en-US" altLang="ja-JP" sz="5999" dirty="0">
                  <a:latin typeface="+mj-ea"/>
                  <a:ea typeface="+mj-ea"/>
                </a:rPr>
              </a:br>
              <a:r>
                <a:rPr kumimoji="1" lang="ja-JP" altLang="en-US" sz="5999" dirty="0">
                  <a:solidFill>
                    <a:schemeClr val="accent3"/>
                  </a:solidFill>
                  <a:latin typeface="+mj-ea"/>
                  <a:ea typeface="+mj-ea"/>
                </a:rPr>
                <a:t>見せたい理由</a:t>
              </a:r>
              <a:r>
                <a:rPr kumimoji="1" lang="ja-JP" altLang="en-US" sz="5999" dirty="0">
                  <a:latin typeface="+mj-ea"/>
                  <a:ea typeface="+mj-ea"/>
                </a:rPr>
                <a:t>がある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E47F3732-C243-034E-6205-60C82AEE01A3}"/>
              </a:ext>
            </a:extLst>
          </p:cNvPr>
          <p:cNvGrpSpPr/>
          <p:nvPr/>
        </p:nvGrpSpPr>
        <p:grpSpPr>
          <a:xfrm>
            <a:off x="971756" y="6308499"/>
            <a:ext cx="16379622" cy="3087147"/>
            <a:chOff x="485877" y="3154737"/>
            <a:chExt cx="8189811" cy="154381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E2B2EC76-8A42-2403-EF69-862F54E10E28}"/>
                </a:ext>
              </a:extLst>
            </p:cNvPr>
            <p:cNvGrpSpPr/>
            <p:nvPr/>
          </p:nvGrpSpPr>
          <p:grpSpPr>
            <a:xfrm>
              <a:off x="485877" y="3154737"/>
              <a:ext cx="8189811" cy="1543812"/>
              <a:chOff x="485877" y="3154737"/>
              <a:chExt cx="8189811" cy="1543812"/>
            </a:xfrm>
          </p:grpSpPr>
          <p:sp>
            <p:nvSpPr>
              <p:cNvPr id="34" name="四角形: 角を丸くする 33">
                <a:extLst>
                  <a:ext uri="{FF2B5EF4-FFF2-40B4-BE49-F238E27FC236}">
                    <a16:creationId xmlns:a16="http://schemas.microsoft.com/office/drawing/2014/main" id="{8ACD26D4-CB19-0F8B-DE68-7CED30A4558A}"/>
                  </a:ext>
                </a:extLst>
              </p:cNvPr>
              <p:cNvSpPr/>
              <p:nvPr/>
            </p:nvSpPr>
            <p:spPr>
              <a:xfrm>
                <a:off x="485877" y="3154737"/>
                <a:ext cx="8189811" cy="1543812"/>
              </a:xfrm>
              <a:prstGeom prst="roundRect">
                <a:avLst>
                  <a:gd name="adj" fmla="val 9255"/>
                </a:avLst>
              </a:prstGeom>
              <a:solidFill>
                <a:schemeClr val="bg1"/>
              </a:solidFill>
              <a:ln w="412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B0A66761-2D01-ACF7-7B62-F2400D78C35D}"/>
                  </a:ext>
                </a:extLst>
              </p:cNvPr>
              <p:cNvSpPr/>
              <p:nvPr/>
            </p:nvSpPr>
            <p:spPr>
              <a:xfrm>
                <a:off x="485877" y="3154737"/>
                <a:ext cx="115796" cy="1532876"/>
              </a:xfrm>
              <a:custGeom>
                <a:avLst/>
                <a:gdLst>
                  <a:gd name="connsiteX0" fmla="*/ 115796 w 115796"/>
                  <a:gd name="connsiteY0" fmla="*/ 0 h 1532876"/>
                  <a:gd name="connsiteX1" fmla="*/ 115796 w 115796"/>
                  <a:gd name="connsiteY1" fmla="*/ 1532876 h 1532876"/>
                  <a:gd name="connsiteX2" fmla="*/ 87265 w 115796"/>
                  <a:gd name="connsiteY2" fmla="*/ 1527116 h 1532876"/>
                  <a:gd name="connsiteX3" fmla="*/ 0 w 115796"/>
                  <a:gd name="connsiteY3" fmla="*/ 1395464 h 1532876"/>
                  <a:gd name="connsiteX4" fmla="*/ 0 w 115796"/>
                  <a:gd name="connsiteY4" fmla="*/ 137412 h 1532876"/>
                  <a:gd name="connsiteX5" fmla="*/ 87265 w 115796"/>
                  <a:gd name="connsiteY5" fmla="*/ 5760 h 153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796" h="1532876">
                    <a:moveTo>
                      <a:pt x="115796" y="0"/>
                    </a:moveTo>
                    <a:lnTo>
                      <a:pt x="115796" y="1532876"/>
                    </a:lnTo>
                    <a:lnTo>
                      <a:pt x="87265" y="1527116"/>
                    </a:lnTo>
                    <a:cubicBezTo>
                      <a:pt x="35983" y="1505425"/>
                      <a:pt x="0" y="1454647"/>
                      <a:pt x="0" y="1395464"/>
                    </a:cubicBezTo>
                    <a:lnTo>
                      <a:pt x="0" y="137412"/>
                    </a:lnTo>
                    <a:cubicBezTo>
                      <a:pt x="0" y="78230"/>
                      <a:pt x="35983" y="27451"/>
                      <a:pt x="87265" y="576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12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7199"/>
              </a:p>
            </p:txBody>
          </p:sp>
        </p:grp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D9D3FF98-7990-1463-521B-44AAA8571F2F}"/>
                </a:ext>
              </a:extLst>
            </p:cNvPr>
            <p:cNvGrpSpPr/>
            <p:nvPr/>
          </p:nvGrpSpPr>
          <p:grpSpPr>
            <a:xfrm>
              <a:off x="1878956" y="3307439"/>
              <a:ext cx="5386090" cy="1134722"/>
              <a:chOff x="1878956" y="3307439"/>
              <a:chExt cx="5386090" cy="1134722"/>
            </a:xfrm>
          </p:grpSpPr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2EBE200F-C818-7889-113D-C3902C538343}"/>
                  </a:ext>
                </a:extLst>
              </p:cNvPr>
              <p:cNvSpPr txBox="1"/>
              <p:nvPr/>
            </p:nvSpPr>
            <p:spPr>
              <a:xfrm>
                <a:off x="1878956" y="3368945"/>
                <a:ext cx="5386090" cy="1073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2000"/>
                  </a:spcAft>
                  <a:buClr>
                    <a:schemeClr val="accent6">
                      <a:lumMod val="75000"/>
                    </a:schemeClr>
                  </a:buClr>
                </a:pPr>
                <a:r>
                  <a:rPr kumimoji="1" lang="ja-JP" altLang="en-US" sz="5999" dirty="0">
                    <a:latin typeface="+mj-ea"/>
                    <a:ea typeface="+mj-ea"/>
                  </a:rPr>
                  <a:t>その情報で</a:t>
                </a:r>
                <a:r>
                  <a:rPr kumimoji="1" lang="ja-JP" altLang="en-US" sz="5999" dirty="0">
                    <a:solidFill>
                      <a:schemeClr val="accent3"/>
                    </a:solidFill>
                    <a:latin typeface="+mj-ea"/>
                    <a:ea typeface="+mj-ea"/>
                  </a:rPr>
                  <a:t>誰が得をするのか</a:t>
                </a:r>
                <a:r>
                  <a:rPr kumimoji="1" lang="ja-JP" altLang="en-US" sz="5999" dirty="0">
                    <a:latin typeface="+mj-ea"/>
                    <a:ea typeface="+mj-ea"/>
                  </a:rPr>
                  <a:t>を</a:t>
                </a:r>
                <a:br>
                  <a:rPr kumimoji="1" lang="ja-JP" altLang="en-US" sz="5999" dirty="0">
                    <a:latin typeface="+mj-ea"/>
                    <a:ea typeface="+mj-ea"/>
                  </a:rPr>
                </a:br>
                <a:r>
                  <a:rPr kumimoji="1" lang="ja-JP" altLang="en-US" sz="5999" dirty="0">
                    <a:latin typeface="+mj-ea"/>
                    <a:ea typeface="+mj-ea"/>
                  </a:rPr>
                  <a:t>常に意識する姿勢が重要！</a:t>
                </a: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F53BF81C-5531-0F5F-9608-1D0EDCD03F19}"/>
                  </a:ext>
                </a:extLst>
              </p:cNvPr>
              <p:cNvSpPr txBox="1"/>
              <p:nvPr/>
            </p:nvSpPr>
            <p:spPr>
              <a:xfrm>
                <a:off x="3861542" y="3307439"/>
                <a:ext cx="256481" cy="15391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:r>
                  <a:rPr kumimoji="1" lang="ja-JP" altLang="en-US" sz="2000" dirty="0">
                    <a:solidFill>
                      <a:schemeClr val="accent3"/>
                    </a:solidFill>
                  </a:rPr>
                  <a:t>だれ</a:t>
                </a:r>
              </a:p>
            </p:txBody>
          </p:sp>
        </p:grp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3F266698-EB84-DB93-BD36-22E4DC9ED452}"/>
              </a:ext>
            </a:extLst>
          </p:cNvPr>
          <p:cNvGrpSpPr/>
          <p:nvPr/>
        </p:nvGrpSpPr>
        <p:grpSpPr>
          <a:xfrm>
            <a:off x="10421886" y="813045"/>
            <a:ext cx="6476072" cy="4583651"/>
            <a:chOff x="5293137" y="406584"/>
            <a:chExt cx="3238036" cy="2292179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6FD978B6-9C84-1F8E-9BEA-4DAB4B82807A}"/>
                </a:ext>
              </a:extLst>
            </p:cNvPr>
            <p:cNvGrpSpPr/>
            <p:nvPr/>
          </p:nvGrpSpPr>
          <p:grpSpPr>
            <a:xfrm>
              <a:off x="5293137" y="406584"/>
              <a:ext cx="2015373" cy="1166709"/>
              <a:chOff x="5223729" y="456616"/>
              <a:chExt cx="2015373" cy="1166709"/>
            </a:xfrm>
          </p:grpSpPr>
          <p:pic>
            <p:nvPicPr>
              <p:cNvPr id="60" name="図 59">
                <a:extLst>
                  <a:ext uri="{FF2B5EF4-FFF2-40B4-BE49-F238E27FC236}">
                    <a16:creationId xmlns:a16="http://schemas.microsoft.com/office/drawing/2014/main" id="{724B56EE-B763-3049-DF3C-8C1432D6C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21243161">
                <a:off x="5355145" y="491743"/>
                <a:ext cx="1883957" cy="1131582"/>
              </a:xfrm>
              <a:prstGeom prst="rect">
                <a:avLst/>
              </a:prstGeom>
            </p:spPr>
          </p:pic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F8026396-CF52-E065-01BF-1D205AD32763}"/>
                  </a:ext>
                </a:extLst>
              </p:cNvPr>
              <p:cNvGrpSpPr/>
              <p:nvPr/>
            </p:nvGrpSpPr>
            <p:grpSpPr>
              <a:xfrm rot="20829467">
                <a:off x="5223729" y="456616"/>
                <a:ext cx="438403" cy="526551"/>
                <a:chOff x="557329" y="1092369"/>
                <a:chExt cx="517869" cy="621996"/>
              </a:xfrm>
            </p:grpSpPr>
            <p:sp>
              <p:nvSpPr>
                <p:cNvPr id="62" name="フリーフォーム: 図形 61">
                  <a:extLst>
                    <a:ext uri="{FF2B5EF4-FFF2-40B4-BE49-F238E27FC236}">
                      <a16:creationId xmlns:a16="http://schemas.microsoft.com/office/drawing/2014/main" id="{4B60C80E-7E0C-6BE7-7E86-C3624CF5D220}"/>
                    </a:ext>
                  </a:extLst>
                </p:cNvPr>
                <p:cNvSpPr/>
                <p:nvPr/>
              </p:nvSpPr>
              <p:spPr>
                <a:xfrm rot="2700000">
                  <a:off x="505266" y="1144432"/>
                  <a:ext cx="621996" cy="517869"/>
                </a:xfrm>
                <a:custGeom>
                  <a:avLst/>
                  <a:gdLst>
                    <a:gd name="connsiteX0" fmla="*/ 287555 w 690745"/>
                    <a:gd name="connsiteY0" fmla="*/ 0 h 575110"/>
                    <a:gd name="connsiteX1" fmla="*/ 569268 w 690745"/>
                    <a:gd name="connsiteY1" fmla="*/ 229603 h 575110"/>
                    <a:gd name="connsiteX2" fmla="*/ 569819 w 690745"/>
                    <a:gd name="connsiteY2" fmla="*/ 235065 h 575110"/>
                    <a:gd name="connsiteX3" fmla="*/ 569819 w 690745"/>
                    <a:gd name="connsiteY3" fmla="*/ 227325 h 575110"/>
                    <a:gd name="connsiteX4" fmla="*/ 690745 w 690745"/>
                    <a:gd name="connsiteY4" fmla="*/ 287555 h 575110"/>
                    <a:gd name="connsiteX5" fmla="*/ 569819 w 690745"/>
                    <a:gd name="connsiteY5" fmla="*/ 347784 h 575110"/>
                    <a:gd name="connsiteX6" fmla="*/ 569819 w 690745"/>
                    <a:gd name="connsiteY6" fmla="*/ 340045 h 575110"/>
                    <a:gd name="connsiteX7" fmla="*/ 569268 w 690745"/>
                    <a:gd name="connsiteY7" fmla="*/ 345507 h 575110"/>
                    <a:gd name="connsiteX8" fmla="*/ 287555 w 690745"/>
                    <a:gd name="connsiteY8" fmla="*/ 575110 h 575110"/>
                    <a:gd name="connsiteX9" fmla="*/ 0 w 690745"/>
                    <a:gd name="connsiteY9" fmla="*/ 287555 h 575110"/>
                    <a:gd name="connsiteX10" fmla="*/ 287555 w 690745"/>
                    <a:gd name="connsiteY10" fmla="*/ 0 h 575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90745" h="575110">
                      <a:moveTo>
                        <a:pt x="287555" y="0"/>
                      </a:moveTo>
                      <a:cubicBezTo>
                        <a:pt x="426516" y="0"/>
                        <a:pt x="542454" y="98569"/>
                        <a:pt x="569268" y="229603"/>
                      </a:cubicBezTo>
                      <a:lnTo>
                        <a:pt x="569819" y="235065"/>
                      </a:lnTo>
                      <a:lnTo>
                        <a:pt x="569819" y="227325"/>
                      </a:lnTo>
                      <a:lnTo>
                        <a:pt x="690745" y="287555"/>
                      </a:lnTo>
                      <a:lnTo>
                        <a:pt x="569819" y="347784"/>
                      </a:lnTo>
                      <a:lnTo>
                        <a:pt x="569819" y="340045"/>
                      </a:lnTo>
                      <a:lnTo>
                        <a:pt x="569268" y="345507"/>
                      </a:lnTo>
                      <a:cubicBezTo>
                        <a:pt x="542454" y="476541"/>
                        <a:pt x="426516" y="575110"/>
                        <a:pt x="287555" y="575110"/>
                      </a:cubicBezTo>
                      <a:cubicBezTo>
                        <a:pt x="128743" y="575110"/>
                        <a:pt x="0" y="446367"/>
                        <a:pt x="0" y="287555"/>
                      </a:cubicBezTo>
                      <a:cubicBezTo>
                        <a:pt x="0" y="128743"/>
                        <a:pt x="128743" y="0"/>
                        <a:pt x="28755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ja-JP" altLang="en-US" sz="7199"/>
                </a:p>
              </p:txBody>
            </p:sp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7305F17E-7983-9338-F0EF-38A35E05ED23}"/>
                    </a:ext>
                  </a:extLst>
                </p:cNvPr>
                <p:cNvGrpSpPr/>
                <p:nvPr/>
              </p:nvGrpSpPr>
              <p:grpSpPr>
                <a:xfrm>
                  <a:off x="685093" y="1212172"/>
                  <a:ext cx="194375" cy="313858"/>
                  <a:chOff x="727827" y="1210254"/>
                  <a:chExt cx="194375" cy="313858"/>
                </a:xfrm>
              </p:grpSpPr>
              <p:sp>
                <p:nvSpPr>
                  <p:cNvPr id="70" name="フリーフォーム: 図形 69">
                    <a:extLst>
                      <a:ext uri="{FF2B5EF4-FFF2-40B4-BE49-F238E27FC236}">
                        <a16:creationId xmlns:a16="http://schemas.microsoft.com/office/drawing/2014/main" id="{8FDA465E-3BCA-A4CB-3594-5A545670EA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70966">
                    <a:off x="727827" y="1210254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  <p:sp>
                <p:nvSpPr>
                  <p:cNvPr id="72" name="フリーフォーム: 図形 71">
                    <a:extLst>
                      <a:ext uri="{FF2B5EF4-FFF2-40B4-BE49-F238E27FC236}">
                        <a16:creationId xmlns:a16="http://schemas.microsoft.com/office/drawing/2014/main" id="{BF717800-A6E3-2931-BE9B-2CE71C849A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70966">
                    <a:off x="839101" y="1236112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</p:grpSp>
          </p:grpSp>
        </p:grp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68D6AC58-E249-78E5-CD56-D4D926258849}"/>
                </a:ext>
              </a:extLst>
            </p:cNvPr>
            <p:cNvGrpSpPr/>
            <p:nvPr/>
          </p:nvGrpSpPr>
          <p:grpSpPr>
            <a:xfrm rot="397489">
              <a:off x="6641132" y="922021"/>
              <a:ext cx="1846841" cy="1776742"/>
              <a:chOff x="3148564" y="5977179"/>
              <a:chExt cx="1674083" cy="1610540"/>
            </a:xfrm>
          </p:grpSpPr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64FA407F-92D5-69B1-161D-DECC2E6BB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0" t="17040" r="15842" b="17924"/>
              <a:stretch>
                <a:fillRect/>
              </a:stretch>
            </p:blipFill>
            <p:spPr>
              <a:xfrm rot="231151">
                <a:off x="3233362" y="5977179"/>
                <a:ext cx="1538822" cy="1546150"/>
              </a:xfrm>
              <a:prstGeom prst="rect">
                <a:avLst/>
              </a:prstGeom>
            </p:spPr>
          </p:pic>
          <p:grpSp>
            <p:nvGrpSpPr>
              <p:cNvPr id="46" name="グループ化 45">
                <a:extLst>
                  <a:ext uri="{FF2B5EF4-FFF2-40B4-BE49-F238E27FC236}">
                    <a16:creationId xmlns:a16="http://schemas.microsoft.com/office/drawing/2014/main" id="{82C597E7-ED9D-F0D8-7CDC-72C37BE8AFE0}"/>
                  </a:ext>
                </a:extLst>
              </p:cNvPr>
              <p:cNvGrpSpPr/>
              <p:nvPr/>
            </p:nvGrpSpPr>
            <p:grpSpPr>
              <a:xfrm>
                <a:off x="3148564" y="6661856"/>
                <a:ext cx="1674083" cy="331331"/>
                <a:chOff x="2086559" y="3234139"/>
                <a:chExt cx="1478368" cy="292596"/>
              </a:xfrm>
            </p:grpSpPr>
            <p:sp>
              <p:nvSpPr>
                <p:cNvPr id="50" name="フリーフォーム: 図形 49">
                  <a:extLst>
                    <a:ext uri="{FF2B5EF4-FFF2-40B4-BE49-F238E27FC236}">
                      <a16:creationId xmlns:a16="http://schemas.microsoft.com/office/drawing/2014/main" id="{4414A146-50E2-3AD0-D356-031985A843EC}"/>
                    </a:ext>
                  </a:extLst>
                </p:cNvPr>
                <p:cNvSpPr/>
                <p:nvPr/>
              </p:nvSpPr>
              <p:spPr>
                <a:xfrm rot="224341">
                  <a:off x="2086559" y="3436879"/>
                  <a:ext cx="78143" cy="89856"/>
                </a:xfrm>
                <a:custGeom>
                  <a:avLst/>
                  <a:gdLst>
                    <a:gd name="connsiteX0" fmla="*/ 406329 w 411559"/>
                    <a:gd name="connsiteY0" fmla="*/ 212876 h 411559"/>
                    <a:gd name="connsiteX1" fmla="*/ 212876 w 411559"/>
                    <a:gd name="connsiteY1" fmla="*/ 406329 h 411559"/>
                    <a:gd name="connsiteX2" fmla="*/ 203579 w 411559"/>
                    <a:gd name="connsiteY2" fmla="*/ 411224 h 411559"/>
                    <a:gd name="connsiteX3" fmla="*/ 198684 w 411559"/>
                    <a:gd name="connsiteY3" fmla="*/ 406329 h 411559"/>
                    <a:gd name="connsiteX4" fmla="*/ 5231 w 411559"/>
                    <a:gd name="connsiteY4" fmla="*/ 212876 h 411559"/>
                    <a:gd name="connsiteX5" fmla="*/ 335 w 411559"/>
                    <a:gd name="connsiteY5" fmla="*/ 203579 h 411559"/>
                    <a:gd name="connsiteX6" fmla="*/ 5231 w 411559"/>
                    <a:gd name="connsiteY6" fmla="*/ 198684 h 411559"/>
                    <a:gd name="connsiteX7" fmla="*/ 198684 w 411559"/>
                    <a:gd name="connsiteY7" fmla="*/ 5231 h 411559"/>
                    <a:gd name="connsiteX8" fmla="*/ 207980 w 411559"/>
                    <a:gd name="connsiteY8" fmla="*/ 335 h 411559"/>
                    <a:gd name="connsiteX9" fmla="*/ 212876 w 411559"/>
                    <a:gd name="connsiteY9" fmla="*/ 5231 h 411559"/>
                    <a:gd name="connsiteX10" fmla="*/ 406329 w 411559"/>
                    <a:gd name="connsiteY10" fmla="*/ 198684 h 411559"/>
                    <a:gd name="connsiteX11" fmla="*/ 411224 w 411559"/>
                    <a:gd name="connsiteY11" fmla="*/ 207980 h 411559"/>
                    <a:gd name="connsiteX12" fmla="*/ 406329 w 411559"/>
                    <a:gd name="connsiteY12" fmla="*/ 212876 h 411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1559" h="411559">
                      <a:moveTo>
                        <a:pt x="406329" y="212876"/>
                      </a:moveTo>
                      <a:cubicBezTo>
                        <a:pt x="286218" y="250023"/>
                        <a:pt x="250023" y="286218"/>
                        <a:pt x="212876" y="406329"/>
                      </a:cubicBezTo>
                      <a:cubicBezTo>
                        <a:pt x="211661" y="410248"/>
                        <a:pt x="207498" y="412440"/>
                        <a:pt x="203579" y="411224"/>
                      </a:cubicBezTo>
                      <a:cubicBezTo>
                        <a:pt x="201240" y="410499"/>
                        <a:pt x="199409" y="408668"/>
                        <a:pt x="198684" y="406329"/>
                      </a:cubicBezTo>
                      <a:cubicBezTo>
                        <a:pt x="161917" y="286218"/>
                        <a:pt x="125341" y="250023"/>
                        <a:pt x="5231" y="212876"/>
                      </a:cubicBezTo>
                      <a:cubicBezTo>
                        <a:pt x="1312" y="211661"/>
                        <a:pt x="-880" y="207498"/>
                        <a:pt x="335" y="203579"/>
                      </a:cubicBezTo>
                      <a:cubicBezTo>
                        <a:pt x="1061" y="201240"/>
                        <a:pt x="2892" y="199409"/>
                        <a:pt x="5231" y="198684"/>
                      </a:cubicBezTo>
                      <a:cubicBezTo>
                        <a:pt x="125341" y="161917"/>
                        <a:pt x="161917" y="125341"/>
                        <a:pt x="198684" y="5231"/>
                      </a:cubicBezTo>
                      <a:cubicBezTo>
                        <a:pt x="199899" y="1312"/>
                        <a:pt x="204061" y="-880"/>
                        <a:pt x="207980" y="335"/>
                      </a:cubicBezTo>
                      <a:cubicBezTo>
                        <a:pt x="210319" y="1061"/>
                        <a:pt x="212151" y="2892"/>
                        <a:pt x="212876" y="5231"/>
                      </a:cubicBezTo>
                      <a:cubicBezTo>
                        <a:pt x="250023" y="125341"/>
                        <a:pt x="286218" y="161536"/>
                        <a:pt x="406329" y="198684"/>
                      </a:cubicBezTo>
                      <a:cubicBezTo>
                        <a:pt x="410248" y="199899"/>
                        <a:pt x="412440" y="204061"/>
                        <a:pt x="411224" y="207980"/>
                      </a:cubicBezTo>
                      <a:cubicBezTo>
                        <a:pt x="410499" y="210319"/>
                        <a:pt x="408668" y="212151"/>
                        <a:pt x="406329" y="21287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51" name="フリーフォーム: 図形 50">
                  <a:extLst>
                    <a:ext uri="{FF2B5EF4-FFF2-40B4-BE49-F238E27FC236}">
                      <a16:creationId xmlns:a16="http://schemas.microsoft.com/office/drawing/2014/main" id="{3266F7F2-9B86-1899-E9E8-C055F3D13CDC}"/>
                    </a:ext>
                  </a:extLst>
                </p:cNvPr>
                <p:cNvSpPr/>
                <p:nvPr/>
              </p:nvSpPr>
              <p:spPr>
                <a:xfrm rot="224341">
                  <a:off x="3448163" y="3321602"/>
                  <a:ext cx="116764" cy="116764"/>
                </a:xfrm>
                <a:custGeom>
                  <a:avLst/>
                  <a:gdLst>
                    <a:gd name="connsiteX0" fmla="*/ 406329 w 411559"/>
                    <a:gd name="connsiteY0" fmla="*/ 212876 h 411559"/>
                    <a:gd name="connsiteX1" fmla="*/ 212876 w 411559"/>
                    <a:gd name="connsiteY1" fmla="*/ 406329 h 411559"/>
                    <a:gd name="connsiteX2" fmla="*/ 203579 w 411559"/>
                    <a:gd name="connsiteY2" fmla="*/ 411224 h 411559"/>
                    <a:gd name="connsiteX3" fmla="*/ 198684 w 411559"/>
                    <a:gd name="connsiteY3" fmla="*/ 406329 h 411559"/>
                    <a:gd name="connsiteX4" fmla="*/ 5231 w 411559"/>
                    <a:gd name="connsiteY4" fmla="*/ 212876 h 411559"/>
                    <a:gd name="connsiteX5" fmla="*/ 335 w 411559"/>
                    <a:gd name="connsiteY5" fmla="*/ 203579 h 411559"/>
                    <a:gd name="connsiteX6" fmla="*/ 5231 w 411559"/>
                    <a:gd name="connsiteY6" fmla="*/ 198684 h 411559"/>
                    <a:gd name="connsiteX7" fmla="*/ 198684 w 411559"/>
                    <a:gd name="connsiteY7" fmla="*/ 5231 h 411559"/>
                    <a:gd name="connsiteX8" fmla="*/ 207980 w 411559"/>
                    <a:gd name="connsiteY8" fmla="*/ 335 h 411559"/>
                    <a:gd name="connsiteX9" fmla="*/ 212876 w 411559"/>
                    <a:gd name="connsiteY9" fmla="*/ 5231 h 411559"/>
                    <a:gd name="connsiteX10" fmla="*/ 406329 w 411559"/>
                    <a:gd name="connsiteY10" fmla="*/ 198684 h 411559"/>
                    <a:gd name="connsiteX11" fmla="*/ 411224 w 411559"/>
                    <a:gd name="connsiteY11" fmla="*/ 207980 h 411559"/>
                    <a:gd name="connsiteX12" fmla="*/ 406329 w 411559"/>
                    <a:gd name="connsiteY12" fmla="*/ 212876 h 411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1559" h="411559">
                      <a:moveTo>
                        <a:pt x="406329" y="212876"/>
                      </a:moveTo>
                      <a:cubicBezTo>
                        <a:pt x="286218" y="250023"/>
                        <a:pt x="250023" y="286218"/>
                        <a:pt x="212876" y="406329"/>
                      </a:cubicBezTo>
                      <a:cubicBezTo>
                        <a:pt x="211661" y="410248"/>
                        <a:pt x="207498" y="412440"/>
                        <a:pt x="203579" y="411224"/>
                      </a:cubicBezTo>
                      <a:cubicBezTo>
                        <a:pt x="201240" y="410499"/>
                        <a:pt x="199409" y="408668"/>
                        <a:pt x="198684" y="406329"/>
                      </a:cubicBezTo>
                      <a:cubicBezTo>
                        <a:pt x="161917" y="286218"/>
                        <a:pt x="125341" y="250023"/>
                        <a:pt x="5231" y="212876"/>
                      </a:cubicBezTo>
                      <a:cubicBezTo>
                        <a:pt x="1312" y="211661"/>
                        <a:pt x="-880" y="207498"/>
                        <a:pt x="335" y="203579"/>
                      </a:cubicBezTo>
                      <a:cubicBezTo>
                        <a:pt x="1061" y="201240"/>
                        <a:pt x="2892" y="199409"/>
                        <a:pt x="5231" y="198684"/>
                      </a:cubicBezTo>
                      <a:cubicBezTo>
                        <a:pt x="125341" y="161917"/>
                        <a:pt x="161917" y="125341"/>
                        <a:pt x="198684" y="5231"/>
                      </a:cubicBezTo>
                      <a:cubicBezTo>
                        <a:pt x="199899" y="1312"/>
                        <a:pt x="204061" y="-880"/>
                        <a:pt x="207980" y="335"/>
                      </a:cubicBezTo>
                      <a:cubicBezTo>
                        <a:pt x="210319" y="1061"/>
                        <a:pt x="212151" y="2892"/>
                        <a:pt x="212876" y="5231"/>
                      </a:cubicBezTo>
                      <a:cubicBezTo>
                        <a:pt x="250023" y="125341"/>
                        <a:pt x="286218" y="161536"/>
                        <a:pt x="406329" y="198684"/>
                      </a:cubicBezTo>
                      <a:cubicBezTo>
                        <a:pt x="410248" y="199899"/>
                        <a:pt x="412440" y="204061"/>
                        <a:pt x="411224" y="207980"/>
                      </a:cubicBezTo>
                      <a:cubicBezTo>
                        <a:pt x="410499" y="210319"/>
                        <a:pt x="408668" y="212151"/>
                        <a:pt x="406329" y="21287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 dirty="0"/>
                </a:p>
              </p:txBody>
            </p:sp>
            <p:sp>
              <p:nvSpPr>
                <p:cNvPr id="52" name="フリーフォーム: 図形 51">
                  <a:extLst>
                    <a:ext uri="{FF2B5EF4-FFF2-40B4-BE49-F238E27FC236}">
                      <a16:creationId xmlns:a16="http://schemas.microsoft.com/office/drawing/2014/main" id="{6241E263-686E-31C6-3219-FFF428039A4D}"/>
                    </a:ext>
                  </a:extLst>
                </p:cNvPr>
                <p:cNvSpPr/>
                <p:nvPr/>
              </p:nvSpPr>
              <p:spPr>
                <a:xfrm rot="224341">
                  <a:off x="3430482" y="3234139"/>
                  <a:ext cx="64433" cy="64433"/>
                </a:xfrm>
                <a:custGeom>
                  <a:avLst/>
                  <a:gdLst>
                    <a:gd name="connsiteX0" fmla="*/ 225081 w 227942"/>
                    <a:gd name="connsiteY0" fmla="*/ 117924 h 227942"/>
                    <a:gd name="connsiteX1" fmla="*/ 117924 w 227942"/>
                    <a:gd name="connsiteY1" fmla="*/ 225081 h 227942"/>
                    <a:gd name="connsiteX2" fmla="*/ 112784 w 227942"/>
                    <a:gd name="connsiteY2" fmla="*/ 227751 h 227942"/>
                    <a:gd name="connsiteX3" fmla="*/ 110114 w 227942"/>
                    <a:gd name="connsiteY3" fmla="*/ 225081 h 227942"/>
                    <a:gd name="connsiteX4" fmla="*/ 2862 w 227942"/>
                    <a:gd name="connsiteY4" fmla="*/ 117924 h 227942"/>
                    <a:gd name="connsiteX5" fmla="*/ 192 w 227942"/>
                    <a:gd name="connsiteY5" fmla="*/ 112784 h 227942"/>
                    <a:gd name="connsiteX6" fmla="*/ 2862 w 227942"/>
                    <a:gd name="connsiteY6" fmla="*/ 110114 h 227942"/>
                    <a:gd name="connsiteX7" fmla="*/ 110114 w 227942"/>
                    <a:gd name="connsiteY7" fmla="*/ 2862 h 227942"/>
                    <a:gd name="connsiteX8" fmla="*/ 115254 w 227942"/>
                    <a:gd name="connsiteY8" fmla="*/ 192 h 227942"/>
                    <a:gd name="connsiteX9" fmla="*/ 117924 w 227942"/>
                    <a:gd name="connsiteY9" fmla="*/ 2862 h 227942"/>
                    <a:gd name="connsiteX10" fmla="*/ 225081 w 227942"/>
                    <a:gd name="connsiteY10" fmla="*/ 110114 h 227942"/>
                    <a:gd name="connsiteX11" fmla="*/ 227751 w 227942"/>
                    <a:gd name="connsiteY11" fmla="*/ 115254 h 227942"/>
                    <a:gd name="connsiteX12" fmla="*/ 225081 w 227942"/>
                    <a:gd name="connsiteY12" fmla="*/ 117924 h 227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7942" h="227942">
                      <a:moveTo>
                        <a:pt x="225081" y="117924"/>
                      </a:moveTo>
                      <a:cubicBezTo>
                        <a:pt x="158406" y="138498"/>
                        <a:pt x="138498" y="158596"/>
                        <a:pt x="117924" y="225081"/>
                      </a:cubicBezTo>
                      <a:cubicBezTo>
                        <a:pt x="117242" y="227237"/>
                        <a:pt x="114941" y="228433"/>
                        <a:pt x="112784" y="227751"/>
                      </a:cubicBezTo>
                      <a:cubicBezTo>
                        <a:pt x="111512" y="227349"/>
                        <a:pt x="110516" y="226353"/>
                        <a:pt x="110114" y="225081"/>
                      </a:cubicBezTo>
                      <a:cubicBezTo>
                        <a:pt x="89445" y="158406"/>
                        <a:pt x="69442" y="138498"/>
                        <a:pt x="2862" y="117924"/>
                      </a:cubicBezTo>
                      <a:cubicBezTo>
                        <a:pt x="705" y="117242"/>
                        <a:pt x="-490" y="114941"/>
                        <a:pt x="192" y="112784"/>
                      </a:cubicBezTo>
                      <a:cubicBezTo>
                        <a:pt x="594" y="111512"/>
                        <a:pt x="1590" y="110516"/>
                        <a:pt x="2862" y="110114"/>
                      </a:cubicBezTo>
                      <a:cubicBezTo>
                        <a:pt x="69537" y="89444"/>
                        <a:pt x="89445" y="69442"/>
                        <a:pt x="110114" y="2862"/>
                      </a:cubicBezTo>
                      <a:cubicBezTo>
                        <a:pt x="110796" y="705"/>
                        <a:pt x="113097" y="-490"/>
                        <a:pt x="115254" y="192"/>
                      </a:cubicBezTo>
                      <a:cubicBezTo>
                        <a:pt x="116526" y="594"/>
                        <a:pt x="117522" y="1590"/>
                        <a:pt x="117924" y="2862"/>
                      </a:cubicBezTo>
                      <a:cubicBezTo>
                        <a:pt x="138498" y="69537"/>
                        <a:pt x="158596" y="89444"/>
                        <a:pt x="225081" y="110114"/>
                      </a:cubicBezTo>
                      <a:cubicBezTo>
                        <a:pt x="227237" y="110796"/>
                        <a:pt x="228433" y="113097"/>
                        <a:pt x="227751" y="115254"/>
                      </a:cubicBezTo>
                      <a:cubicBezTo>
                        <a:pt x="227349" y="116526"/>
                        <a:pt x="226353" y="117522"/>
                        <a:pt x="225081" y="1179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 dirty="0"/>
                </a:p>
              </p:txBody>
            </p:sp>
            <p:sp>
              <p:nvSpPr>
                <p:cNvPr id="53" name="フリーフォーム: 図形 52">
                  <a:extLst>
                    <a:ext uri="{FF2B5EF4-FFF2-40B4-BE49-F238E27FC236}">
                      <a16:creationId xmlns:a16="http://schemas.microsoft.com/office/drawing/2014/main" id="{10C86459-EE60-B8DF-BAB1-7BFBF8FB27E2}"/>
                    </a:ext>
                  </a:extLst>
                </p:cNvPr>
                <p:cNvSpPr/>
                <p:nvPr/>
              </p:nvSpPr>
              <p:spPr>
                <a:xfrm rot="224341">
                  <a:off x="2127031" y="3335829"/>
                  <a:ext cx="64433" cy="64433"/>
                </a:xfrm>
                <a:custGeom>
                  <a:avLst/>
                  <a:gdLst>
                    <a:gd name="connsiteX0" fmla="*/ 225081 w 227942"/>
                    <a:gd name="connsiteY0" fmla="*/ 117924 h 227942"/>
                    <a:gd name="connsiteX1" fmla="*/ 117924 w 227942"/>
                    <a:gd name="connsiteY1" fmla="*/ 225081 h 227942"/>
                    <a:gd name="connsiteX2" fmla="*/ 112784 w 227942"/>
                    <a:gd name="connsiteY2" fmla="*/ 227751 h 227942"/>
                    <a:gd name="connsiteX3" fmla="*/ 110114 w 227942"/>
                    <a:gd name="connsiteY3" fmla="*/ 225081 h 227942"/>
                    <a:gd name="connsiteX4" fmla="*/ 2862 w 227942"/>
                    <a:gd name="connsiteY4" fmla="*/ 117924 h 227942"/>
                    <a:gd name="connsiteX5" fmla="*/ 192 w 227942"/>
                    <a:gd name="connsiteY5" fmla="*/ 112784 h 227942"/>
                    <a:gd name="connsiteX6" fmla="*/ 2862 w 227942"/>
                    <a:gd name="connsiteY6" fmla="*/ 110114 h 227942"/>
                    <a:gd name="connsiteX7" fmla="*/ 110114 w 227942"/>
                    <a:gd name="connsiteY7" fmla="*/ 2862 h 227942"/>
                    <a:gd name="connsiteX8" fmla="*/ 115254 w 227942"/>
                    <a:gd name="connsiteY8" fmla="*/ 192 h 227942"/>
                    <a:gd name="connsiteX9" fmla="*/ 117924 w 227942"/>
                    <a:gd name="connsiteY9" fmla="*/ 2862 h 227942"/>
                    <a:gd name="connsiteX10" fmla="*/ 225081 w 227942"/>
                    <a:gd name="connsiteY10" fmla="*/ 110114 h 227942"/>
                    <a:gd name="connsiteX11" fmla="*/ 227751 w 227942"/>
                    <a:gd name="connsiteY11" fmla="*/ 115254 h 227942"/>
                    <a:gd name="connsiteX12" fmla="*/ 225081 w 227942"/>
                    <a:gd name="connsiteY12" fmla="*/ 117924 h 227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7942" h="227942">
                      <a:moveTo>
                        <a:pt x="225081" y="117924"/>
                      </a:moveTo>
                      <a:cubicBezTo>
                        <a:pt x="158406" y="138498"/>
                        <a:pt x="138498" y="158596"/>
                        <a:pt x="117924" y="225081"/>
                      </a:cubicBezTo>
                      <a:cubicBezTo>
                        <a:pt x="117242" y="227237"/>
                        <a:pt x="114941" y="228433"/>
                        <a:pt x="112784" y="227751"/>
                      </a:cubicBezTo>
                      <a:cubicBezTo>
                        <a:pt x="111512" y="227349"/>
                        <a:pt x="110516" y="226353"/>
                        <a:pt x="110114" y="225081"/>
                      </a:cubicBezTo>
                      <a:cubicBezTo>
                        <a:pt x="89445" y="158406"/>
                        <a:pt x="69442" y="138498"/>
                        <a:pt x="2862" y="117924"/>
                      </a:cubicBezTo>
                      <a:cubicBezTo>
                        <a:pt x="705" y="117242"/>
                        <a:pt x="-490" y="114941"/>
                        <a:pt x="192" y="112784"/>
                      </a:cubicBezTo>
                      <a:cubicBezTo>
                        <a:pt x="594" y="111512"/>
                        <a:pt x="1590" y="110516"/>
                        <a:pt x="2862" y="110114"/>
                      </a:cubicBezTo>
                      <a:cubicBezTo>
                        <a:pt x="69537" y="89444"/>
                        <a:pt x="89445" y="69442"/>
                        <a:pt x="110114" y="2862"/>
                      </a:cubicBezTo>
                      <a:cubicBezTo>
                        <a:pt x="110796" y="705"/>
                        <a:pt x="113097" y="-490"/>
                        <a:pt x="115254" y="192"/>
                      </a:cubicBezTo>
                      <a:cubicBezTo>
                        <a:pt x="116526" y="594"/>
                        <a:pt x="117522" y="1590"/>
                        <a:pt x="117924" y="2862"/>
                      </a:cubicBezTo>
                      <a:cubicBezTo>
                        <a:pt x="138498" y="69537"/>
                        <a:pt x="158596" y="89444"/>
                        <a:pt x="225081" y="110114"/>
                      </a:cubicBezTo>
                      <a:cubicBezTo>
                        <a:pt x="227237" y="110796"/>
                        <a:pt x="228433" y="113097"/>
                        <a:pt x="227751" y="115254"/>
                      </a:cubicBezTo>
                      <a:cubicBezTo>
                        <a:pt x="227349" y="116526"/>
                        <a:pt x="226353" y="117522"/>
                        <a:pt x="225081" y="1179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 dirty="0"/>
                </a:p>
              </p:txBody>
            </p:sp>
          </p:grpSp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E30EAF80-900C-7649-F703-8B50737CF868}"/>
                  </a:ext>
                </a:extLst>
              </p:cNvPr>
              <p:cNvGrpSpPr/>
              <p:nvPr/>
            </p:nvGrpSpPr>
            <p:grpSpPr>
              <a:xfrm>
                <a:off x="3278064" y="7098845"/>
                <a:ext cx="1367483" cy="488874"/>
                <a:chOff x="360025" y="3134809"/>
                <a:chExt cx="2894420" cy="1034754"/>
              </a:xfrm>
            </p:grpSpPr>
            <p:pic>
              <p:nvPicPr>
                <p:cNvPr id="48" name="グラフィックス 47">
                  <a:extLst>
                    <a:ext uri="{FF2B5EF4-FFF2-40B4-BE49-F238E27FC236}">
                      <a16:creationId xmlns:a16="http://schemas.microsoft.com/office/drawing/2014/main" id="{DE04AA31-D777-96C4-377C-91E67043AE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360025" y="3134809"/>
                  <a:ext cx="2894420" cy="1034754"/>
                </a:xfrm>
                <a:prstGeom prst="rect">
                  <a:avLst/>
                </a:prstGeom>
              </p:spPr>
            </p:pic>
            <p:pic>
              <p:nvPicPr>
                <p:cNvPr id="49" name="グラフィックス 48">
                  <a:extLst>
                    <a:ext uri="{FF2B5EF4-FFF2-40B4-BE49-F238E27FC236}">
                      <a16:creationId xmlns:a16="http://schemas.microsoft.com/office/drawing/2014/main" id="{853D0171-F9F7-B837-E9A2-60EA8C49A7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2012" y="3517473"/>
                  <a:ext cx="2161026" cy="4006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C5AEAFEA-B2AC-BC1A-62E8-5D9D2F0757F5}"/>
                </a:ext>
              </a:extLst>
            </p:cNvPr>
            <p:cNvGrpSpPr/>
            <p:nvPr/>
          </p:nvGrpSpPr>
          <p:grpSpPr>
            <a:xfrm rot="21434728">
              <a:off x="8004622" y="2109327"/>
              <a:ext cx="526551" cy="438403"/>
              <a:chOff x="427291" y="1134383"/>
              <a:chExt cx="621995" cy="517870"/>
            </a:xfrm>
          </p:grpSpPr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A4451D4F-CB83-2AE2-FE56-FA172990105E}"/>
                  </a:ext>
                </a:extLst>
              </p:cNvPr>
              <p:cNvSpPr/>
              <p:nvPr/>
            </p:nvSpPr>
            <p:spPr>
              <a:xfrm rot="9281564">
                <a:off x="427291" y="1134383"/>
                <a:ext cx="621995" cy="517870"/>
              </a:xfrm>
              <a:custGeom>
                <a:avLst/>
                <a:gdLst>
                  <a:gd name="connsiteX0" fmla="*/ 287555 w 690745"/>
                  <a:gd name="connsiteY0" fmla="*/ 0 h 575110"/>
                  <a:gd name="connsiteX1" fmla="*/ 569268 w 690745"/>
                  <a:gd name="connsiteY1" fmla="*/ 229603 h 575110"/>
                  <a:gd name="connsiteX2" fmla="*/ 569819 w 690745"/>
                  <a:gd name="connsiteY2" fmla="*/ 235065 h 575110"/>
                  <a:gd name="connsiteX3" fmla="*/ 569819 w 690745"/>
                  <a:gd name="connsiteY3" fmla="*/ 227325 h 575110"/>
                  <a:gd name="connsiteX4" fmla="*/ 690745 w 690745"/>
                  <a:gd name="connsiteY4" fmla="*/ 287555 h 575110"/>
                  <a:gd name="connsiteX5" fmla="*/ 569819 w 690745"/>
                  <a:gd name="connsiteY5" fmla="*/ 347784 h 575110"/>
                  <a:gd name="connsiteX6" fmla="*/ 569819 w 690745"/>
                  <a:gd name="connsiteY6" fmla="*/ 340045 h 575110"/>
                  <a:gd name="connsiteX7" fmla="*/ 569268 w 690745"/>
                  <a:gd name="connsiteY7" fmla="*/ 345507 h 575110"/>
                  <a:gd name="connsiteX8" fmla="*/ 287555 w 690745"/>
                  <a:gd name="connsiteY8" fmla="*/ 575110 h 575110"/>
                  <a:gd name="connsiteX9" fmla="*/ 0 w 690745"/>
                  <a:gd name="connsiteY9" fmla="*/ 287555 h 575110"/>
                  <a:gd name="connsiteX10" fmla="*/ 287555 w 690745"/>
                  <a:gd name="connsiteY10" fmla="*/ 0 h 57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0745" h="575110">
                    <a:moveTo>
                      <a:pt x="287555" y="0"/>
                    </a:moveTo>
                    <a:cubicBezTo>
                      <a:pt x="426516" y="0"/>
                      <a:pt x="542454" y="98569"/>
                      <a:pt x="569268" y="229603"/>
                    </a:cubicBezTo>
                    <a:lnTo>
                      <a:pt x="569819" y="235065"/>
                    </a:lnTo>
                    <a:lnTo>
                      <a:pt x="569819" y="227325"/>
                    </a:lnTo>
                    <a:lnTo>
                      <a:pt x="690745" y="287555"/>
                    </a:lnTo>
                    <a:lnTo>
                      <a:pt x="569819" y="347784"/>
                    </a:lnTo>
                    <a:lnTo>
                      <a:pt x="569819" y="340045"/>
                    </a:lnTo>
                    <a:lnTo>
                      <a:pt x="569268" y="345507"/>
                    </a:lnTo>
                    <a:cubicBezTo>
                      <a:pt x="542454" y="476541"/>
                      <a:pt x="426516" y="575110"/>
                      <a:pt x="287555" y="575110"/>
                    </a:cubicBezTo>
                    <a:cubicBezTo>
                      <a:pt x="128743" y="575110"/>
                      <a:pt x="0" y="446367"/>
                      <a:pt x="0" y="287555"/>
                    </a:cubicBezTo>
                    <a:cubicBezTo>
                      <a:pt x="0" y="128743"/>
                      <a:pt x="128743" y="0"/>
                      <a:pt x="2875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7199"/>
              </a:p>
            </p:txBody>
          </p:sp>
          <p:grpSp>
            <p:nvGrpSpPr>
              <p:cNvPr id="41" name="グループ化 40">
                <a:extLst>
                  <a:ext uri="{FF2B5EF4-FFF2-40B4-BE49-F238E27FC236}">
                    <a16:creationId xmlns:a16="http://schemas.microsoft.com/office/drawing/2014/main" id="{7B80E879-133D-C3FE-9BD3-B4CD74DFECAF}"/>
                  </a:ext>
                </a:extLst>
              </p:cNvPr>
              <p:cNvGrpSpPr/>
              <p:nvPr/>
            </p:nvGrpSpPr>
            <p:grpSpPr>
              <a:xfrm>
                <a:off x="685093" y="1212172"/>
                <a:ext cx="194375" cy="313858"/>
                <a:chOff x="727827" y="1210254"/>
                <a:chExt cx="194375" cy="313858"/>
              </a:xfrm>
            </p:grpSpPr>
            <p:sp>
              <p:nvSpPr>
                <p:cNvPr id="42" name="フリーフォーム: 図形 41">
                  <a:extLst>
                    <a:ext uri="{FF2B5EF4-FFF2-40B4-BE49-F238E27FC236}">
                      <a16:creationId xmlns:a16="http://schemas.microsoft.com/office/drawing/2014/main" id="{F9AFDA9D-081C-CAC0-3375-803910D337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70966">
                  <a:off x="727827" y="1210254"/>
                  <a:ext cx="83101" cy="288000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43" name="フリーフォーム: 図形 42">
                  <a:extLst>
                    <a:ext uri="{FF2B5EF4-FFF2-40B4-BE49-F238E27FC236}">
                      <a16:creationId xmlns:a16="http://schemas.microsoft.com/office/drawing/2014/main" id="{0A4B4032-8CFA-72ED-846F-2749E4FB1F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70966">
                  <a:off x="839101" y="1236112"/>
                  <a:ext cx="83101" cy="288000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</p:grpSp>
        </p:grp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312C80C7-683E-7335-8147-49A4068FAFC0}"/>
              </a:ext>
            </a:extLst>
          </p:cNvPr>
          <p:cNvGrpSpPr/>
          <p:nvPr/>
        </p:nvGrpSpPr>
        <p:grpSpPr>
          <a:xfrm>
            <a:off x="2" y="0"/>
            <a:ext cx="6126793" cy="847555"/>
            <a:chOff x="-260" y="0"/>
            <a:chExt cx="1129997" cy="191597"/>
          </a:xfrm>
          <a:solidFill>
            <a:schemeClr val="accent1"/>
          </a:solidFill>
        </p:grpSpPr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F3805DA0-C24B-F987-9E01-7B4806E992C8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5" name="四角形: 対角を丸める 74">
              <a:extLst>
                <a:ext uri="{FF2B5EF4-FFF2-40B4-BE49-F238E27FC236}">
                  <a16:creationId xmlns:a16="http://schemas.microsoft.com/office/drawing/2014/main" id="{F1B12FA4-EB67-BCE3-33A9-86A71B3AAB76}"/>
                </a:ext>
              </a:extLst>
            </p:cNvPr>
            <p:cNvSpPr/>
            <p:nvPr/>
          </p:nvSpPr>
          <p:spPr>
            <a:xfrm flipH="1">
              <a:off x="0" y="0"/>
              <a:ext cx="1129737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私たちはどうすればよいのか</a:t>
              </a:r>
            </a:p>
          </p:txBody>
        </p:sp>
      </p:grpSp>
      <p:sp>
        <p:nvSpPr>
          <p:cNvPr id="81" name="スライド番号プレースホルダー 80">
            <a:extLst>
              <a:ext uri="{FF2B5EF4-FFF2-40B4-BE49-F238E27FC236}">
                <a16:creationId xmlns:a16="http://schemas.microsoft.com/office/drawing/2014/main" id="{4CEFB035-55B9-C40E-41CD-127D626696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9027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3F5D2-E021-5128-18FE-01EA5CFB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2B158BC-6619-F99A-BCFE-B19DCAB2E16F}"/>
              </a:ext>
            </a:extLst>
          </p:cNvPr>
          <p:cNvGrpSpPr/>
          <p:nvPr/>
        </p:nvGrpSpPr>
        <p:grpSpPr>
          <a:xfrm>
            <a:off x="2" y="0"/>
            <a:ext cx="3694412" cy="847555"/>
            <a:chOff x="-260" y="0"/>
            <a:chExt cx="681380" cy="191597"/>
          </a:xfrm>
          <a:solidFill>
            <a:schemeClr val="accent1"/>
          </a:solidFill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3E4D3490-B112-C5BA-96D8-70B791929F76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5" name="四角形: 対角を丸める 4">
              <a:extLst>
                <a:ext uri="{FF2B5EF4-FFF2-40B4-BE49-F238E27FC236}">
                  <a16:creationId xmlns:a16="http://schemas.microsoft.com/office/drawing/2014/main" id="{00AE20ED-5C9C-C9CF-EA5A-960B9F5BDB3C}"/>
                </a:ext>
              </a:extLst>
            </p:cNvPr>
            <p:cNvSpPr/>
            <p:nvPr/>
          </p:nvSpPr>
          <p:spPr>
            <a:xfrm flipH="1">
              <a:off x="0" y="0"/>
              <a:ext cx="681120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確認しましょう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740017F-5B54-93CB-EF69-FFC2551F4581}"/>
              </a:ext>
            </a:extLst>
          </p:cNvPr>
          <p:cNvGrpSpPr/>
          <p:nvPr/>
        </p:nvGrpSpPr>
        <p:grpSpPr>
          <a:xfrm>
            <a:off x="1578892" y="2791884"/>
            <a:ext cx="15342464" cy="6336794"/>
            <a:chOff x="788862" y="1396157"/>
            <a:chExt cx="7672416" cy="3168886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471F55E-052E-70B0-E79E-009776C7D02D}"/>
                </a:ext>
              </a:extLst>
            </p:cNvPr>
            <p:cNvSpPr txBox="1"/>
            <p:nvPr/>
          </p:nvSpPr>
          <p:spPr>
            <a:xfrm>
              <a:off x="4150729" y="2852872"/>
              <a:ext cx="282172" cy="1539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2000" b="1" spc="200" dirty="0"/>
                <a:t>おし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6284AFE-4B2D-57B2-9F5B-524C86940A8F}"/>
                </a:ext>
              </a:extLst>
            </p:cNvPr>
            <p:cNvSpPr txBox="1"/>
            <p:nvPr/>
          </p:nvSpPr>
          <p:spPr>
            <a:xfrm>
              <a:off x="3843917" y="1538285"/>
              <a:ext cx="4617361" cy="24097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7199" dirty="0">
                  <a:latin typeface="+mj-ea"/>
                  <a:ea typeface="+mj-ea"/>
                </a:rPr>
                <a:t>世の中は</a:t>
              </a:r>
              <a:endParaRPr kumimoji="1" lang="en-US" altLang="ja-JP" sz="7199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endParaRPr kumimoji="1" lang="en-US" altLang="ja-JP" sz="7199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7199" dirty="0">
                  <a:latin typeface="+mj-ea"/>
                  <a:ea typeface="+mj-ea"/>
                </a:rPr>
                <a:t>人たちであふれている</a:t>
              </a:r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58320BED-00C0-3FF2-37D8-6FDFF479D032}"/>
                </a:ext>
              </a:extLst>
            </p:cNvPr>
            <p:cNvGrpSpPr/>
            <p:nvPr/>
          </p:nvGrpSpPr>
          <p:grpSpPr>
            <a:xfrm>
              <a:off x="3856023" y="2422736"/>
              <a:ext cx="4062354" cy="768824"/>
              <a:chOff x="3856023" y="2422736"/>
              <a:chExt cx="4062354" cy="768824"/>
            </a:xfrm>
          </p:grpSpPr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CF568E36-9E8A-D7E6-2D75-95DC87F1AD51}"/>
                  </a:ext>
                </a:extLst>
              </p:cNvPr>
              <p:cNvSpPr/>
              <p:nvPr/>
            </p:nvSpPr>
            <p:spPr>
              <a:xfrm>
                <a:off x="3856023" y="2422736"/>
                <a:ext cx="4062354" cy="7688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71989" rIns="0" bIns="0" rtlCol="0" anchor="ctr"/>
              <a:lstStyle/>
              <a:p>
                <a:pPr algn="ctr"/>
                <a:endParaRPr kumimoji="1" lang="ja-JP" altLang="en-US" sz="7199" dirty="0">
                  <a:solidFill>
                    <a:schemeClr val="accent3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3" name="グラフィックス 22">
                <a:extLst>
                  <a:ext uri="{FF2B5EF4-FFF2-40B4-BE49-F238E27FC236}">
                    <a16:creationId xmlns:a16="http://schemas.microsoft.com/office/drawing/2014/main" id="{CD896438-2C5C-055B-A14C-45EE4FF5E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754348" y="2589135"/>
                <a:ext cx="265704" cy="436026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16DBDAF6-F2DD-BE77-04A6-7D757A478C0D}"/>
                </a:ext>
              </a:extLst>
            </p:cNvPr>
            <p:cNvSpPr/>
            <p:nvPr/>
          </p:nvSpPr>
          <p:spPr>
            <a:xfrm rot="20922079">
              <a:off x="788862" y="2775228"/>
              <a:ext cx="1139854" cy="1274782"/>
            </a:xfrm>
            <a:prstGeom prst="rect">
              <a:avLst/>
            </a:prstGeom>
            <a:solidFill>
              <a:srgbClr val="0E2040"/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200" b="1">
                <a:solidFill>
                  <a:schemeClr val="accent5"/>
                </a:solidFill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12895897-42B3-A737-50F1-D8FFC476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579" y="3278105"/>
              <a:ext cx="1286938" cy="1286938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49033CC5-86CF-E0D2-A0E6-901823323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000">
              <a:off x="1643180" y="2125519"/>
              <a:ext cx="2353217" cy="2353217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48CE702-9BD0-F1A8-AB28-D59A5A02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221437">
              <a:off x="1138518" y="1396157"/>
              <a:ext cx="1836000" cy="1112488"/>
            </a:xfrm>
            <a:prstGeom prst="rect">
              <a:avLst/>
            </a:prstGeom>
          </p:spPr>
        </p:pic>
      </p:grpSp>
      <p:sp>
        <p:nvSpPr>
          <p:cNvPr id="29" name="スライド番号プレースホルダー 28">
            <a:extLst>
              <a:ext uri="{FF2B5EF4-FFF2-40B4-BE49-F238E27FC236}">
                <a16:creationId xmlns:a16="http://schemas.microsoft.com/office/drawing/2014/main" id="{AAF0D5FD-2806-33EF-AF36-D52A08E69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3636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5E448-2DE3-00F7-EEDB-1D85F5F55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B6960D7-9E84-C48A-875C-F5A5E51DCB84}"/>
              </a:ext>
            </a:extLst>
          </p:cNvPr>
          <p:cNvGrpSpPr/>
          <p:nvPr/>
        </p:nvGrpSpPr>
        <p:grpSpPr>
          <a:xfrm>
            <a:off x="7688062" y="3076096"/>
            <a:ext cx="9233297" cy="4818754"/>
            <a:chOff x="4071057" y="1538285"/>
            <a:chExt cx="4617361" cy="2409749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A4CA478-3551-814E-70A1-AD399C8DC2BA}"/>
                </a:ext>
              </a:extLst>
            </p:cNvPr>
            <p:cNvSpPr txBox="1"/>
            <p:nvPr/>
          </p:nvSpPr>
          <p:spPr>
            <a:xfrm>
              <a:off x="4071057" y="1538285"/>
              <a:ext cx="4617361" cy="24097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7199" dirty="0">
                  <a:latin typeface="+mj-ea"/>
                  <a:ea typeface="+mj-ea"/>
                </a:rPr>
                <a:t>世の中は</a:t>
              </a:r>
              <a:endParaRPr kumimoji="1" lang="en-US" altLang="ja-JP" sz="7199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endParaRPr kumimoji="1" lang="en-US" altLang="ja-JP" sz="7199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7199" dirty="0">
                  <a:latin typeface="+mj-ea"/>
                  <a:ea typeface="+mj-ea"/>
                </a:rPr>
                <a:t>人たちであふれている</a:t>
              </a: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A2C5CDAB-E242-5104-6323-EBB68C866B2E}"/>
                </a:ext>
              </a:extLst>
            </p:cNvPr>
            <p:cNvSpPr/>
            <p:nvPr/>
          </p:nvSpPr>
          <p:spPr>
            <a:xfrm>
              <a:off x="4083163" y="2422736"/>
              <a:ext cx="4062354" cy="7688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71989" rIns="0" bIns="0" rtlCol="0" anchor="ctr"/>
            <a:lstStyle/>
            <a:p>
              <a:pPr algn="ctr"/>
              <a:r>
                <a:rPr kumimoji="1" lang="ja-JP" altLang="en-US" sz="7199" dirty="0">
                  <a:solidFill>
                    <a:schemeClr val="accent3"/>
                  </a:solidFill>
                  <a:latin typeface="+mj-ea"/>
                  <a:ea typeface="+mj-ea"/>
                </a:rPr>
                <a:t>情報を見てほしい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C928828-4EB9-0D56-30AC-5C207BEA3E35}"/>
              </a:ext>
            </a:extLst>
          </p:cNvPr>
          <p:cNvGrpSpPr/>
          <p:nvPr/>
        </p:nvGrpSpPr>
        <p:grpSpPr>
          <a:xfrm>
            <a:off x="1597874" y="2658192"/>
            <a:ext cx="6383973" cy="6460521"/>
            <a:chOff x="798353" y="1329300"/>
            <a:chExt cx="3192479" cy="323075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1579ABF4-5EFD-D9A7-4BDD-D885D7F0D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417861">
              <a:off x="1091420" y="1329300"/>
              <a:ext cx="1915227" cy="1219130"/>
            </a:xfrm>
            <a:prstGeom prst="rect">
              <a:avLst/>
            </a:prstGeom>
          </p:spPr>
        </p:pic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2B0D4734-8C8E-DA77-6D28-D16E22DE7D79}"/>
                </a:ext>
              </a:extLst>
            </p:cNvPr>
            <p:cNvGrpSpPr/>
            <p:nvPr/>
          </p:nvGrpSpPr>
          <p:grpSpPr>
            <a:xfrm rot="20829467">
              <a:off x="935602" y="1451665"/>
              <a:ext cx="390749" cy="469316"/>
              <a:chOff x="557332" y="1092368"/>
              <a:chExt cx="517870" cy="621996"/>
            </a:xfrm>
          </p:grpSpPr>
          <p:sp>
            <p:nvSpPr>
              <p:cNvPr id="82" name="フリーフォーム: 図形 81">
                <a:extLst>
                  <a:ext uri="{FF2B5EF4-FFF2-40B4-BE49-F238E27FC236}">
                    <a16:creationId xmlns:a16="http://schemas.microsoft.com/office/drawing/2014/main" id="{94A65E1E-D85E-64DF-21AF-8EAFA60F618E}"/>
                  </a:ext>
                </a:extLst>
              </p:cNvPr>
              <p:cNvSpPr/>
              <p:nvPr/>
            </p:nvSpPr>
            <p:spPr>
              <a:xfrm rot="2700000">
                <a:off x="505269" y="1144431"/>
                <a:ext cx="621996" cy="517870"/>
              </a:xfrm>
              <a:custGeom>
                <a:avLst/>
                <a:gdLst>
                  <a:gd name="connsiteX0" fmla="*/ 287555 w 690745"/>
                  <a:gd name="connsiteY0" fmla="*/ 0 h 575110"/>
                  <a:gd name="connsiteX1" fmla="*/ 569268 w 690745"/>
                  <a:gd name="connsiteY1" fmla="*/ 229603 h 575110"/>
                  <a:gd name="connsiteX2" fmla="*/ 569819 w 690745"/>
                  <a:gd name="connsiteY2" fmla="*/ 235065 h 575110"/>
                  <a:gd name="connsiteX3" fmla="*/ 569819 w 690745"/>
                  <a:gd name="connsiteY3" fmla="*/ 227325 h 575110"/>
                  <a:gd name="connsiteX4" fmla="*/ 690745 w 690745"/>
                  <a:gd name="connsiteY4" fmla="*/ 287555 h 575110"/>
                  <a:gd name="connsiteX5" fmla="*/ 569819 w 690745"/>
                  <a:gd name="connsiteY5" fmla="*/ 347784 h 575110"/>
                  <a:gd name="connsiteX6" fmla="*/ 569819 w 690745"/>
                  <a:gd name="connsiteY6" fmla="*/ 340045 h 575110"/>
                  <a:gd name="connsiteX7" fmla="*/ 569268 w 690745"/>
                  <a:gd name="connsiteY7" fmla="*/ 345507 h 575110"/>
                  <a:gd name="connsiteX8" fmla="*/ 287555 w 690745"/>
                  <a:gd name="connsiteY8" fmla="*/ 575110 h 575110"/>
                  <a:gd name="connsiteX9" fmla="*/ 0 w 690745"/>
                  <a:gd name="connsiteY9" fmla="*/ 287555 h 575110"/>
                  <a:gd name="connsiteX10" fmla="*/ 287555 w 690745"/>
                  <a:gd name="connsiteY10" fmla="*/ 0 h 57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0745" h="575110">
                    <a:moveTo>
                      <a:pt x="287555" y="0"/>
                    </a:moveTo>
                    <a:cubicBezTo>
                      <a:pt x="426516" y="0"/>
                      <a:pt x="542454" y="98569"/>
                      <a:pt x="569268" y="229603"/>
                    </a:cubicBezTo>
                    <a:lnTo>
                      <a:pt x="569819" y="235065"/>
                    </a:lnTo>
                    <a:lnTo>
                      <a:pt x="569819" y="227325"/>
                    </a:lnTo>
                    <a:lnTo>
                      <a:pt x="690745" y="287555"/>
                    </a:lnTo>
                    <a:lnTo>
                      <a:pt x="569819" y="347784"/>
                    </a:lnTo>
                    <a:lnTo>
                      <a:pt x="569819" y="340045"/>
                    </a:lnTo>
                    <a:lnTo>
                      <a:pt x="569268" y="345507"/>
                    </a:lnTo>
                    <a:cubicBezTo>
                      <a:pt x="542454" y="476541"/>
                      <a:pt x="426516" y="575110"/>
                      <a:pt x="287555" y="575110"/>
                    </a:cubicBezTo>
                    <a:cubicBezTo>
                      <a:pt x="128743" y="575110"/>
                      <a:pt x="0" y="446367"/>
                      <a:pt x="0" y="287555"/>
                    </a:cubicBezTo>
                    <a:cubicBezTo>
                      <a:pt x="0" y="128743"/>
                      <a:pt x="128743" y="0"/>
                      <a:pt x="2875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7199"/>
              </a:p>
            </p:txBody>
          </p:sp>
          <p:grpSp>
            <p:nvGrpSpPr>
              <p:cNvPr id="83" name="グループ化 82">
                <a:extLst>
                  <a:ext uri="{FF2B5EF4-FFF2-40B4-BE49-F238E27FC236}">
                    <a16:creationId xmlns:a16="http://schemas.microsoft.com/office/drawing/2014/main" id="{FF196251-A5A3-ED72-764F-19CF1E623EAD}"/>
                  </a:ext>
                </a:extLst>
              </p:cNvPr>
              <p:cNvGrpSpPr/>
              <p:nvPr/>
            </p:nvGrpSpPr>
            <p:grpSpPr>
              <a:xfrm>
                <a:off x="685093" y="1212172"/>
                <a:ext cx="194375" cy="313858"/>
                <a:chOff x="727827" y="1210254"/>
                <a:chExt cx="194375" cy="313858"/>
              </a:xfrm>
            </p:grpSpPr>
            <p:sp>
              <p:nvSpPr>
                <p:cNvPr id="84" name="フリーフォーム: 図形 83">
                  <a:extLst>
                    <a:ext uri="{FF2B5EF4-FFF2-40B4-BE49-F238E27FC236}">
                      <a16:creationId xmlns:a16="http://schemas.microsoft.com/office/drawing/2014/main" id="{71FAFC57-9CC1-6C3C-D33A-197A9B7746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70966">
                  <a:off x="727827" y="1210254"/>
                  <a:ext cx="83101" cy="288000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85" name="フリーフォーム: 図形 84">
                  <a:extLst>
                    <a:ext uri="{FF2B5EF4-FFF2-40B4-BE49-F238E27FC236}">
                      <a16:creationId xmlns:a16="http://schemas.microsoft.com/office/drawing/2014/main" id="{7DF1E26C-D62A-17C4-BCB6-E0D6E63BE3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70966">
                  <a:off x="839101" y="1236112"/>
                  <a:ext cx="83101" cy="288000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</p:grpSp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E9939736-AF1F-0B6B-EAB6-225A13A441E0}"/>
                </a:ext>
              </a:extLst>
            </p:cNvPr>
            <p:cNvGrpSpPr/>
            <p:nvPr/>
          </p:nvGrpSpPr>
          <p:grpSpPr>
            <a:xfrm>
              <a:off x="1613459" y="2082920"/>
              <a:ext cx="2377373" cy="2377373"/>
              <a:chOff x="1629224" y="2103940"/>
              <a:chExt cx="2377373" cy="2377373"/>
            </a:xfrm>
          </p:grpSpPr>
          <p:pic>
            <p:nvPicPr>
              <p:cNvPr id="66" name="図 65">
                <a:extLst>
                  <a:ext uri="{FF2B5EF4-FFF2-40B4-BE49-F238E27FC236}">
                    <a16:creationId xmlns:a16="http://schemas.microsoft.com/office/drawing/2014/main" id="{2A29AA54-E42A-02A3-26A6-54CC24DC3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1151">
                <a:off x="1629224" y="2103940"/>
                <a:ext cx="2377373" cy="2377373"/>
              </a:xfrm>
              <a:prstGeom prst="rect">
                <a:avLst/>
              </a:prstGeom>
            </p:spPr>
          </p:pic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52A94524-730C-3A73-ADCB-4239ED122AC3}"/>
                  </a:ext>
                </a:extLst>
              </p:cNvPr>
              <p:cNvGrpSpPr/>
              <p:nvPr/>
            </p:nvGrpSpPr>
            <p:grpSpPr>
              <a:xfrm>
                <a:off x="2023442" y="2573466"/>
                <a:ext cx="1578323" cy="890017"/>
                <a:chOff x="2101112" y="2683864"/>
                <a:chExt cx="1393803" cy="785969"/>
              </a:xfrm>
            </p:grpSpPr>
            <p:pic>
              <p:nvPicPr>
                <p:cNvPr id="74" name="グラフィックス 73">
                  <a:extLst>
                    <a:ext uri="{FF2B5EF4-FFF2-40B4-BE49-F238E27FC236}">
                      <a16:creationId xmlns:a16="http://schemas.microsoft.com/office/drawing/2014/main" id="{71C8CBC7-59B3-E9EC-CB32-2DAEFFDD06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19754904">
                  <a:off x="2160053" y="2806753"/>
                  <a:ext cx="360722" cy="87699"/>
                </a:xfrm>
                <a:prstGeom prst="rect">
                  <a:avLst/>
                </a:prstGeom>
              </p:spPr>
            </p:pic>
            <p:sp>
              <p:nvSpPr>
                <p:cNvPr id="75" name="フリーフォーム: 図形 74">
                  <a:extLst>
                    <a:ext uri="{FF2B5EF4-FFF2-40B4-BE49-F238E27FC236}">
                      <a16:creationId xmlns:a16="http://schemas.microsoft.com/office/drawing/2014/main" id="{90498D82-5728-D65B-04F7-56D39082A209}"/>
                    </a:ext>
                  </a:extLst>
                </p:cNvPr>
                <p:cNvSpPr/>
                <p:nvPr/>
              </p:nvSpPr>
              <p:spPr>
                <a:xfrm rot="224341">
                  <a:off x="2101112" y="3009698"/>
                  <a:ext cx="116764" cy="116764"/>
                </a:xfrm>
                <a:custGeom>
                  <a:avLst/>
                  <a:gdLst>
                    <a:gd name="connsiteX0" fmla="*/ 406329 w 411559"/>
                    <a:gd name="connsiteY0" fmla="*/ 212876 h 411559"/>
                    <a:gd name="connsiteX1" fmla="*/ 212876 w 411559"/>
                    <a:gd name="connsiteY1" fmla="*/ 406329 h 411559"/>
                    <a:gd name="connsiteX2" fmla="*/ 203579 w 411559"/>
                    <a:gd name="connsiteY2" fmla="*/ 411224 h 411559"/>
                    <a:gd name="connsiteX3" fmla="*/ 198684 w 411559"/>
                    <a:gd name="connsiteY3" fmla="*/ 406329 h 411559"/>
                    <a:gd name="connsiteX4" fmla="*/ 5231 w 411559"/>
                    <a:gd name="connsiteY4" fmla="*/ 212876 h 411559"/>
                    <a:gd name="connsiteX5" fmla="*/ 335 w 411559"/>
                    <a:gd name="connsiteY5" fmla="*/ 203579 h 411559"/>
                    <a:gd name="connsiteX6" fmla="*/ 5231 w 411559"/>
                    <a:gd name="connsiteY6" fmla="*/ 198684 h 411559"/>
                    <a:gd name="connsiteX7" fmla="*/ 198684 w 411559"/>
                    <a:gd name="connsiteY7" fmla="*/ 5231 h 411559"/>
                    <a:gd name="connsiteX8" fmla="*/ 207980 w 411559"/>
                    <a:gd name="connsiteY8" fmla="*/ 335 h 411559"/>
                    <a:gd name="connsiteX9" fmla="*/ 212876 w 411559"/>
                    <a:gd name="connsiteY9" fmla="*/ 5231 h 411559"/>
                    <a:gd name="connsiteX10" fmla="*/ 406329 w 411559"/>
                    <a:gd name="connsiteY10" fmla="*/ 198684 h 411559"/>
                    <a:gd name="connsiteX11" fmla="*/ 411224 w 411559"/>
                    <a:gd name="connsiteY11" fmla="*/ 207980 h 411559"/>
                    <a:gd name="connsiteX12" fmla="*/ 406329 w 411559"/>
                    <a:gd name="connsiteY12" fmla="*/ 212876 h 411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1559" h="411559">
                      <a:moveTo>
                        <a:pt x="406329" y="212876"/>
                      </a:moveTo>
                      <a:cubicBezTo>
                        <a:pt x="286218" y="250023"/>
                        <a:pt x="250023" y="286218"/>
                        <a:pt x="212876" y="406329"/>
                      </a:cubicBezTo>
                      <a:cubicBezTo>
                        <a:pt x="211661" y="410248"/>
                        <a:pt x="207498" y="412440"/>
                        <a:pt x="203579" y="411224"/>
                      </a:cubicBezTo>
                      <a:cubicBezTo>
                        <a:pt x="201240" y="410499"/>
                        <a:pt x="199409" y="408668"/>
                        <a:pt x="198684" y="406329"/>
                      </a:cubicBezTo>
                      <a:cubicBezTo>
                        <a:pt x="161917" y="286218"/>
                        <a:pt x="125341" y="250023"/>
                        <a:pt x="5231" y="212876"/>
                      </a:cubicBezTo>
                      <a:cubicBezTo>
                        <a:pt x="1312" y="211661"/>
                        <a:pt x="-880" y="207498"/>
                        <a:pt x="335" y="203579"/>
                      </a:cubicBezTo>
                      <a:cubicBezTo>
                        <a:pt x="1061" y="201240"/>
                        <a:pt x="2892" y="199409"/>
                        <a:pt x="5231" y="198684"/>
                      </a:cubicBezTo>
                      <a:cubicBezTo>
                        <a:pt x="125341" y="161917"/>
                        <a:pt x="161917" y="125341"/>
                        <a:pt x="198684" y="5231"/>
                      </a:cubicBezTo>
                      <a:cubicBezTo>
                        <a:pt x="199899" y="1312"/>
                        <a:pt x="204061" y="-880"/>
                        <a:pt x="207980" y="335"/>
                      </a:cubicBezTo>
                      <a:cubicBezTo>
                        <a:pt x="210319" y="1061"/>
                        <a:pt x="212151" y="2892"/>
                        <a:pt x="212876" y="5231"/>
                      </a:cubicBezTo>
                      <a:cubicBezTo>
                        <a:pt x="250023" y="125341"/>
                        <a:pt x="286218" y="161536"/>
                        <a:pt x="406329" y="198684"/>
                      </a:cubicBezTo>
                      <a:cubicBezTo>
                        <a:pt x="410248" y="199899"/>
                        <a:pt x="412440" y="204061"/>
                        <a:pt x="411224" y="207980"/>
                      </a:cubicBezTo>
                      <a:cubicBezTo>
                        <a:pt x="410499" y="210319"/>
                        <a:pt x="408668" y="212151"/>
                        <a:pt x="406329" y="21287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76" name="フリーフォーム: 図形 75">
                  <a:extLst>
                    <a:ext uri="{FF2B5EF4-FFF2-40B4-BE49-F238E27FC236}">
                      <a16:creationId xmlns:a16="http://schemas.microsoft.com/office/drawing/2014/main" id="{EC5C61F7-2D10-3CF4-D68F-BF61997A737C}"/>
                    </a:ext>
                  </a:extLst>
                </p:cNvPr>
                <p:cNvSpPr/>
                <p:nvPr/>
              </p:nvSpPr>
              <p:spPr>
                <a:xfrm rot="224341">
                  <a:off x="2725348" y="2743073"/>
                  <a:ext cx="64433" cy="64433"/>
                </a:xfrm>
                <a:custGeom>
                  <a:avLst/>
                  <a:gdLst>
                    <a:gd name="connsiteX0" fmla="*/ 225081 w 227942"/>
                    <a:gd name="connsiteY0" fmla="*/ 117924 h 227942"/>
                    <a:gd name="connsiteX1" fmla="*/ 117924 w 227942"/>
                    <a:gd name="connsiteY1" fmla="*/ 225081 h 227942"/>
                    <a:gd name="connsiteX2" fmla="*/ 112784 w 227942"/>
                    <a:gd name="connsiteY2" fmla="*/ 227751 h 227942"/>
                    <a:gd name="connsiteX3" fmla="*/ 110114 w 227942"/>
                    <a:gd name="connsiteY3" fmla="*/ 225081 h 227942"/>
                    <a:gd name="connsiteX4" fmla="*/ 2862 w 227942"/>
                    <a:gd name="connsiteY4" fmla="*/ 117924 h 227942"/>
                    <a:gd name="connsiteX5" fmla="*/ 192 w 227942"/>
                    <a:gd name="connsiteY5" fmla="*/ 112784 h 227942"/>
                    <a:gd name="connsiteX6" fmla="*/ 2862 w 227942"/>
                    <a:gd name="connsiteY6" fmla="*/ 110114 h 227942"/>
                    <a:gd name="connsiteX7" fmla="*/ 110114 w 227942"/>
                    <a:gd name="connsiteY7" fmla="*/ 2862 h 227942"/>
                    <a:gd name="connsiteX8" fmla="*/ 115254 w 227942"/>
                    <a:gd name="connsiteY8" fmla="*/ 192 h 227942"/>
                    <a:gd name="connsiteX9" fmla="*/ 117924 w 227942"/>
                    <a:gd name="connsiteY9" fmla="*/ 2862 h 227942"/>
                    <a:gd name="connsiteX10" fmla="*/ 225081 w 227942"/>
                    <a:gd name="connsiteY10" fmla="*/ 110114 h 227942"/>
                    <a:gd name="connsiteX11" fmla="*/ 227751 w 227942"/>
                    <a:gd name="connsiteY11" fmla="*/ 115254 h 227942"/>
                    <a:gd name="connsiteX12" fmla="*/ 225081 w 227942"/>
                    <a:gd name="connsiteY12" fmla="*/ 117924 h 227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7942" h="227942">
                      <a:moveTo>
                        <a:pt x="225081" y="117924"/>
                      </a:moveTo>
                      <a:cubicBezTo>
                        <a:pt x="158406" y="138498"/>
                        <a:pt x="138498" y="158596"/>
                        <a:pt x="117924" y="225081"/>
                      </a:cubicBezTo>
                      <a:cubicBezTo>
                        <a:pt x="117242" y="227237"/>
                        <a:pt x="114941" y="228433"/>
                        <a:pt x="112784" y="227751"/>
                      </a:cubicBezTo>
                      <a:cubicBezTo>
                        <a:pt x="111512" y="227349"/>
                        <a:pt x="110516" y="226353"/>
                        <a:pt x="110114" y="225081"/>
                      </a:cubicBezTo>
                      <a:cubicBezTo>
                        <a:pt x="89445" y="158406"/>
                        <a:pt x="69442" y="138498"/>
                        <a:pt x="2862" y="117924"/>
                      </a:cubicBezTo>
                      <a:cubicBezTo>
                        <a:pt x="705" y="117242"/>
                        <a:pt x="-490" y="114941"/>
                        <a:pt x="192" y="112784"/>
                      </a:cubicBezTo>
                      <a:cubicBezTo>
                        <a:pt x="594" y="111512"/>
                        <a:pt x="1590" y="110516"/>
                        <a:pt x="2862" y="110114"/>
                      </a:cubicBezTo>
                      <a:cubicBezTo>
                        <a:pt x="69537" y="89444"/>
                        <a:pt x="89445" y="69442"/>
                        <a:pt x="110114" y="2862"/>
                      </a:cubicBezTo>
                      <a:cubicBezTo>
                        <a:pt x="110796" y="705"/>
                        <a:pt x="113097" y="-490"/>
                        <a:pt x="115254" y="192"/>
                      </a:cubicBezTo>
                      <a:cubicBezTo>
                        <a:pt x="116526" y="594"/>
                        <a:pt x="117522" y="1590"/>
                        <a:pt x="117924" y="2862"/>
                      </a:cubicBezTo>
                      <a:cubicBezTo>
                        <a:pt x="138498" y="69537"/>
                        <a:pt x="158596" y="89444"/>
                        <a:pt x="225081" y="110114"/>
                      </a:cubicBezTo>
                      <a:cubicBezTo>
                        <a:pt x="227237" y="110796"/>
                        <a:pt x="228433" y="113097"/>
                        <a:pt x="227751" y="115254"/>
                      </a:cubicBezTo>
                      <a:cubicBezTo>
                        <a:pt x="227349" y="116526"/>
                        <a:pt x="226353" y="117522"/>
                        <a:pt x="225081" y="1179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 dirty="0"/>
                </a:p>
              </p:txBody>
            </p:sp>
            <p:sp>
              <p:nvSpPr>
                <p:cNvPr id="78" name="フリーフォーム: 図形 77">
                  <a:extLst>
                    <a:ext uri="{FF2B5EF4-FFF2-40B4-BE49-F238E27FC236}">
                      <a16:creationId xmlns:a16="http://schemas.microsoft.com/office/drawing/2014/main" id="{4481EDE1-4708-A78E-B193-0EF94D37235A}"/>
                    </a:ext>
                  </a:extLst>
                </p:cNvPr>
                <p:cNvSpPr/>
                <p:nvPr/>
              </p:nvSpPr>
              <p:spPr>
                <a:xfrm rot="224341">
                  <a:off x="2542817" y="2683864"/>
                  <a:ext cx="78143" cy="89856"/>
                </a:xfrm>
                <a:custGeom>
                  <a:avLst/>
                  <a:gdLst>
                    <a:gd name="connsiteX0" fmla="*/ 406329 w 411559"/>
                    <a:gd name="connsiteY0" fmla="*/ 212876 h 411559"/>
                    <a:gd name="connsiteX1" fmla="*/ 212876 w 411559"/>
                    <a:gd name="connsiteY1" fmla="*/ 406329 h 411559"/>
                    <a:gd name="connsiteX2" fmla="*/ 203579 w 411559"/>
                    <a:gd name="connsiteY2" fmla="*/ 411224 h 411559"/>
                    <a:gd name="connsiteX3" fmla="*/ 198684 w 411559"/>
                    <a:gd name="connsiteY3" fmla="*/ 406329 h 411559"/>
                    <a:gd name="connsiteX4" fmla="*/ 5231 w 411559"/>
                    <a:gd name="connsiteY4" fmla="*/ 212876 h 411559"/>
                    <a:gd name="connsiteX5" fmla="*/ 335 w 411559"/>
                    <a:gd name="connsiteY5" fmla="*/ 203579 h 411559"/>
                    <a:gd name="connsiteX6" fmla="*/ 5231 w 411559"/>
                    <a:gd name="connsiteY6" fmla="*/ 198684 h 411559"/>
                    <a:gd name="connsiteX7" fmla="*/ 198684 w 411559"/>
                    <a:gd name="connsiteY7" fmla="*/ 5231 h 411559"/>
                    <a:gd name="connsiteX8" fmla="*/ 207980 w 411559"/>
                    <a:gd name="connsiteY8" fmla="*/ 335 h 411559"/>
                    <a:gd name="connsiteX9" fmla="*/ 212876 w 411559"/>
                    <a:gd name="connsiteY9" fmla="*/ 5231 h 411559"/>
                    <a:gd name="connsiteX10" fmla="*/ 406329 w 411559"/>
                    <a:gd name="connsiteY10" fmla="*/ 198684 h 411559"/>
                    <a:gd name="connsiteX11" fmla="*/ 411224 w 411559"/>
                    <a:gd name="connsiteY11" fmla="*/ 207980 h 411559"/>
                    <a:gd name="connsiteX12" fmla="*/ 406329 w 411559"/>
                    <a:gd name="connsiteY12" fmla="*/ 212876 h 411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1559" h="411559">
                      <a:moveTo>
                        <a:pt x="406329" y="212876"/>
                      </a:moveTo>
                      <a:cubicBezTo>
                        <a:pt x="286218" y="250023"/>
                        <a:pt x="250023" y="286218"/>
                        <a:pt x="212876" y="406329"/>
                      </a:cubicBezTo>
                      <a:cubicBezTo>
                        <a:pt x="211661" y="410248"/>
                        <a:pt x="207498" y="412440"/>
                        <a:pt x="203579" y="411224"/>
                      </a:cubicBezTo>
                      <a:cubicBezTo>
                        <a:pt x="201240" y="410499"/>
                        <a:pt x="199409" y="408668"/>
                        <a:pt x="198684" y="406329"/>
                      </a:cubicBezTo>
                      <a:cubicBezTo>
                        <a:pt x="161917" y="286218"/>
                        <a:pt x="125341" y="250023"/>
                        <a:pt x="5231" y="212876"/>
                      </a:cubicBezTo>
                      <a:cubicBezTo>
                        <a:pt x="1312" y="211661"/>
                        <a:pt x="-880" y="207498"/>
                        <a:pt x="335" y="203579"/>
                      </a:cubicBezTo>
                      <a:cubicBezTo>
                        <a:pt x="1061" y="201240"/>
                        <a:pt x="2892" y="199409"/>
                        <a:pt x="5231" y="198684"/>
                      </a:cubicBezTo>
                      <a:cubicBezTo>
                        <a:pt x="125341" y="161917"/>
                        <a:pt x="161917" y="125341"/>
                        <a:pt x="198684" y="5231"/>
                      </a:cubicBezTo>
                      <a:cubicBezTo>
                        <a:pt x="199899" y="1312"/>
                        <a:pt x="204061" y="-880"/>
                        <a:pt x="207980" y="335"/>
                      </a:cubicBezTo>
                      <a:cubicBezTo>
                        <a:pt x="210319" y="1061"/>
                        <a:pt x="212151" y="2892"/>
                        <a:pt x="212876" y="5231"/>
                      </a:cubicBezTo>
                      <a:cubicBezTo>
                        <a:pt x="250023" y="125341"/>
                        <a:pt x="286218" y="161536"/>
                        <a:pt x="406329" y="198684"/>
                      </a:cubicBezTo>
                      <a:cubicBezTo>
                        <a:pt x="410248" y="199899"/>
                        <a:pt x="412440" y="204061"/>
                        <a:pt x="411224" y="207980"/>
                      </a:cubicBezTo>
                      <a:cubicBezTo>
                        <a:pt x="410499" y="210319"/>
                        <a:pt x="408668" y="212151"/>
                        <a:pt x="406329" y="21287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79" name="フリーフォーム: 図形 78">
                  <a:extLst>
                    <a:ext uri="{FF2B5EF4-FFF2-40B4-BE49-F238E27FC236}">
                      <a16:creationId xmlns:a16="http://schemas.microsoft.com/office/drawing/2014/main" id="{1A6555AC-0B3F-6EB1-9738-EC95B9E12082}"/>
                    </a:ext>
                  </a:extLst>
                </p:cNvPr>
                <p:cNvSpPr/>
                <p:nvPr/>
              </p:nvSpPr>
              <p:spPr>
                <a:xfrm rot="224341">
                  <a:off x="3366391" y="3353069"/>
                  <a:ext cx="116764" cy="116764"/>
                </a:xfrm>
                <a:custGeom>
                  <a:avLst/>
                  <a:gdLst>
                    <a:gd name="connsiteX0" fmla="*/ 406329 w 411559"/>
                    <a:gd name="connsiteY0" fmla="*/ 212876 h 411559"/>
                    <a:gd name="connsiteX1" fmla="*/ 212876 w 411559"/>
                    <a:gd name="connsiteY1" fmla="*/ 406329 h 411559"/>
                    <a:gd name="connsiteX2" fmla="*/ 203579 w 411559"/>
                    <a:gd name="connsiteY2" fmla="*/ 411224 h 411559"/>
                    <a:gd name="connsiteX3" fmla="*/ 198684 w 411559"/>
                    <a:gd name="connsiteY3" fmla="*/ 406329 h 411559"/>
                    <a:gd name="connsiteX4" fmla="*/ 5231 w 411559"/>
                    <a:gd name="connsiteY4" fmla="*/ 212876 h 411559"/>
                    <a:gd name="connsiteX5" fmla="*/ 335 w 411559"/>
                    <a:gd name="connsiteY5" fmla="*/ 203579 h 411559"/>
                    <a:gd name="connsiteX6" fmla="*/ 5231 w 411559"/>
                    <a:gd name="connsiteY6" fmla="*/ 198684 h 411559"/>
                    <a:gd name="connsiteX7" fmla="*/ 198684 w 411559"/>
                    <a:gd name="connsiteY7" fmla="*/ 5231 h 411559"/>
                    <a:gd name="connsiteX8" fmla="*/ 207980 w 411559"/>
                    <a:gd name="connsiteY8" fmla="*/ 335 h 411559"/>
                    <a:gd name="connsiteX9" fmla="*/ 212876 w 411559"/>
                    <a:gd name="connsiteY9" fmla="*/ 5231 h 411559"/>
                    <a:gd name="connsiteX10" fmla="*/ 406329 w 411559"/>
                    <a:gd name="connsiteY10" fmla="*/ 198684 h 411559"/>
                    <a:gd name="connsiteX11" fmla="*/ 411224 w 411559"/>
                    <a:gd name="connsiteY11" fmla="*/ 207980 h 411559"/>
                    <a:gd name="connsiteX12" fmla="*/ 406329 w 411559"/>
                    <a:gd name="connsiteY12" fmla="*/ 212876 h 411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1559" h="411559">
                      <a:moveTo>
                        <a:pt x="406329" y="212876"/>
                      </a:moveTo>
                      <a:cubicBezTo>
                        <a:pt x="286218" y="250023"/>
                        <a:pt x="250023" y="286218"/>
                        <a:pt x="212876" y="406329"/>
                      </a:cubicBezTo>
                      <a:cubicBezTo>
                        <a:pt x="211661" y="410248"/>
                        <a:pt x="207498" y="412440"/>
                        <a:pt x="203579" y="411224"/>
                      </a:cubicBezTo>
                      <a:cubicBezTo>
                        <a:pt x="201240" y="410499"/>
                        <a:pt x="199409" y="408668"/>
                        <a:pt x="198684" y="406329"/>
                      </a:cubicBezTo>
                      <a:cubicBezTo>
                        <a:pt x="161917" y="286218"/>
                        <a:pt x="125341" y="250023"/>
                        <a:pt x="5231" y="212876"/>
                      </a:cubicBezTo>
                      <a:cubicBezTo>
                        <a:pt x="1312" y="211661"/>
                        <a:pt x="-880" y="207498"/>
                        <a:pt x="335" y="203579"/>
                      </a:cubicBezTo>
                      <a:cubicBezTo>
                        <a:pt x="1061" y="201240"/>
                        <a:pt x="2892" y="199409"/>
                        <a:pt x="5231" y="198684"/>
                      </a:cubicBezTo>
                      <a:cubicBezTo>
                        <a:pt x="125341" y="161917"/>
                        <a:pt x="161917" y="125341"/>
                        <a:pt x="198684" y="5231"/>
                      </a:cubicBezTo>
                      <a:cubicBezTo>
                        <a:pt x="199899" y="1312"/>
                        <a:pt x="204061" y="-880"/>
                        <a:pt x="207980" y="335"/>
                      </a:cubicBezTo>
                      <a:cubicBezTo>
                        <a:pt x="210319" y="1061"/>
                        <a:pt x="212151" y="2892"/>
                        <a:pt x="212876" y="5231"/>
                      </a:cubicBezTo>
                      <a:cubicBezTo>
                        <a:pt x="250023" y="125341"/>
                        <a:pt x="286218" y="161536"/>
                        <a:pt x="406329" y="198684"/>
                      </a:cubicBezTo>
                      <a:cubicBezTo>
                        <a:pt x="410248" y="199899"/>
                        <a:pt x="412440" y="204061"/>
                        <a:pt x="411224" y="207980"/>
                      </a:cubicBezTo>
                      <a:cubicBezTo>
                        <a:pt x="410499" y="210319"/>
                        <a:pt x="408668" y="212151"/>
                        <a:pt x="406329" y="21287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80" name="フリーフォーム: 図形 79">
                  <a:extLst>
                    <a:ext uri="{FF2B5EF4-FFF2-40B4-BE49-F238E27FC236}">
                      <a16:creationId xmlns:a16="http://schemas.microsoft.com/office/drawing/2014/main" id="{22F87F89-76F3-4944-7C9F-2821FAD94A2D}"/>
                    </a:ext>
                  </a:extLst>
                </p:cNvPr>
                <p:cNvSpPr/>
                <p:nvPr/>
              </p:nvSpPr>
              <p:spPr>
                <a:xfrm rot="224341">
                  <a:off x="3430482" y="3234139"/>
                  <a:ext cx="64433" cy="64433"/>
                </a:xfrm>
                <a:custGeom>
                  <a:avLst/>
                  <a:gdLst>
                    <a:gd name="connsiteX0" fmla="*/ 225081 w 227942"/>
                    <a:gd name="connsiteY0" fmla="*/ 117924 h 227942"/>
                    <a:gd name="connsiteX1" fmla="*/ 117924 w 227942"/>
                    <a:gd name="connsiteY1" fmla="*/ 225081 h 227942"/>
                    <a:gd name="connsiteX2" fmla="*/ 112784 w 227942"/>
                    <a:gd name="connsiteY2" fmla="*/ 227751 h 227942"/>
                    <a:gd name="connsiteX3" fmla="*/ 110114 w 227942"/>
                    <a:gd name="connsiteY3" fmla="*/ 225081 h 227942"/>
                    <a:gd name="connsiteX4" fmla="*/ 2862 w 227942"/>
                    <a:gd name="connsiteY4" fmla="*/ 117924 h 227942"/>
                    <a:gd name="connsiteX5" fmla="*/ 192 w 227942"/>
                    <a:gd name="connsiteY5" fmla="*/ 112784 h 227942"/>
                    <a:gd name="connsiteX6" fmla="*/ 2862 w 227942"/>
                    <a:gd name="connsiteY6" fmla="*/ 110114 h 227942"/>
                    <a:gd name="connsiteX7" fmla="*/ 110114 w 227942"/>
                    <a:gd name="connsiteY7" fmla="*/ 2862 h 227942"/>
                    <a:gd name="connsiteX8" fmla="*/ 115254 w 227942"/>
                    <a:gd name="connsiteY8" fmla="*/ 192 h 227942"/>
                    <a:gd name="connsiteX9" fmla="*/ 117924 w 227942"/>
                    <a:gd name="connsiteY9" fmla="*/ 2862 h 227942"/>
                    <a:gd name="connsiteX10" fmla="*/ 225081 w 227942"/>
                    <a:gd name="connsiteY10" fmla="*/ 110114 h 227942"/>
                    <a:gd name="connsiteX11" fmla="*/ 227751 w 227942"/>
                    <a:gd name="connsiteY11" fmla="*/ 115254 h 227942"/>
                    <a:gd name="connsiteX12" fmla="*/ 225081 w 227942"/>
                    <a:gd name="connsiteY12" fmla="*/ 117924 h 227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7942" h="227942">
                      <a:moveTo>
                        <a:pt x="225081" y="117924"/>
                      </a:moveTo>
                      <a:cubicBezTo>
                        <a:pt x="158406" y="138498"/>
                        <a:pt x="138498" y="158596"/>
                        <a:pt x="117924" y="225081"/>
                      </a:cubicBezTo>
                      <a:cubicBezTo>
                        <a:pt x="117242" y="227237"/>
                        <a:pt x="114941" y="228433"/>
                        <a:pt x="112784" y="227751"/>
                      </a:cubicBezTo>
                      <a:cubicBezTo>
                        <a:pt x="111512" y="227349"/>
                        <a:pt x="110516" y="226353"/>
                        <a:pt x="110114" y="225081"/>
                      </a:cubicBezTo>
                      <a:cubicBezTo>
                        <a:pt x="89445" y="158406"/>
                        <a:pt x="69442" y="138498"/>
                        <a:pt x="2862" y="117924"/>
                      </a:cubicBezTo>
                      <a:cubicBezTo>
                        <a:pt x="705" y="117242"/>
                        <a:pt x="-490" y="114941"/>
                        <a:pt x="192" y="112784"/>
                      </a:cubicBezTo>
                      <a:cubicBezTo>
                        <a:pt x="594" y="111512"/>
                        <a:pt x="1590" y="110516"/>
                        <a:pt x="2862" y="110114"/>
                      </a:cubicBezTo>
                      <a:cubicBezTo>
                        <a:pt x="69537" y="89444"/>
                        <a:pt x="89445" y="69442"/>
                        <a:pt x="110114" y="2862"/>
                      </a:cubicBezTo>
                      <a:cubicBezTo>
                        <a:pt x="110796" y="705"/>
                        <a:pt x="113097" y="-490"/>
                        <a:pt x="115254" y="192"/>
                      </a:cubicBezTo>
                      <a:cubicBezTo>
                        <a:pt x="116526" y="594"/>
                        <a:pt x="117522" y="1590"/>
                        <a:pt x="117924" y="2862"/>
                      </a:cubicBezTo>
                      <a:cubicBezTo>
                        <a:pt x="138498" y="69537"/>
                        <a:pt x="158596" y="89444"/>
                        <a:pt x="225081" y="110114"/>
                      </a:cubicBezTo>
                      <a:cubicBezTo>
                        <a:pt x="227237" y="110796"/>
                        <a:pt x="228433" y="113097"/>
                        <a:pt x="227751" y="115254"/>
                      </a:cubicBezTo>
                      <a:cubicBezTo>
                        <a:pt x="227349" y="116526"/>
                        <a:pt x="226353" y="117522"/>
                        <a:pt x="225081" y="1179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 dirty="0"/>
                </a:p>
              </p:txBody>
            </p:sp>
            <p:sp>
              <p:nvSpPr>
                <p:cNvPr id="81" name="フリーフォーム: 図形 80">
                  <a:extLst>
                    <a:ext uri="{FF2B5EF4-FFF2-40B4-BE49-F238E27FC236}">
                      <a16:creationId xmlns:a16="http://schemas.microsoft.com/office/drawing/2014/main" id="{DFABE043-103D-04D7-6199-A85A213ADCCA}"/>
                    </a:ext>
                  </a:extLst>
                </p:cNvPr>
                <p:cNvSpPr/>
                <p:nvPr/>
              </p:nvSpPr>
              <p:spPr>
                <a:xfrm rot="224341">
                  <a:off x="2135343" y="3185966"/>
                  <a:ext cx="64433" cy="64433"/>
                </a:xfrm>
                <a:custGeom>
                  <a:avLst/>
                  <a:gdLst>
                    <a:gd name="connsiteX0" fmla="*/ 225081 w 227942"/>
                    <a:gd name="connsiteY0" fmla="*/ 117924 h 227942"/>
                    <a:gd name="connsiteX1" fmla="*/ 117924 w 227942"/>
                    <a:gd name="connsiteY1" fmla="*/ 225081 h 227942"/>
                    <a:gd name="connsiteX2" fmla="*/ 112784 w 227942"/>
                    <a:gd name="connsiteY2" fmla="*/ 227751 h 227942"/>
                    <a:gd name="connsiteX3" fmla="*/ 110114 w 227942"/>
                    <a:gd name="connsiteY3" fmla="*/ 225081 h 227942"/>
                    <a:gd name="connsiteX4" fmla="*/ 2862 w 227942"/>
                    <a:gd name="connsiteY4" fmla="*/ 117924 h 227942"/>
                    <a:gd name="connsiteX5" fmla="*/ 192 w 227942"/>
                    <a:gd name="connsiteY5" fmla="*/ 112784 h 227942"/>
                    <a:gd name="connsiteX6" fmla="*/ 2862 w 227942"/>
                    <a:gd name="connsiteY6" fmla="*/ 110114 h 227942"/>
                    <a:gd name="connsiteX7" fmla="*/ 110114 w 227942"/>
                    <a:gd name="connsiteY7" fmla="*/ 2862 h 227942"/>
                    <a:gd name="connsiteX8" fmla="*/ 115254 w 227942"/>
                    <a:gd name="connsiteY8" fmla="*/ 192 h 227942"/>
                    <a:gd name="connsiteX9" fmla="*/ 117924 w 227942"/>
                    <a:gd name="connsiteY9" fmla="*/ 2862 h 227942"/>
                    <a:gd name="connsiteX10" fmla="*/ 225081 w 227942"/>
                    <a:gd name="connsiteY10" fmla="*/ 110114 h 227942"/>
                    <a:gd name="connsiteX11" fmla="*/ 227751 w 227942"/>
                    <a:gd name="connsiteY11" fmla="*/ 115254 h 227942"/>
                    <a:gd name="connsiteX12" fmla="*/ 225081 w 227942"/>
                    <a:gd name="connsiteY12" fmla="*/ 117924 h 227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7942" h="227942">
                      <a:moveTo>
                        <a:pt x="225081" y="117924"/>
                      </a:moveTo>
                      <a:cubicBezTo>
                        <a:pt x="158406" y="138498"/>
                        <a:pt x="138498" y="158596"/>
                        <a:pt x="117924" y="225081"/>
                      </a:cubicBezTo>
                      <a:cubicBezTo>
                        <a:pt x="117242" y="227237"/>
                        <a:pt x="114941" y="228433"/>
                        <a:pt x="112784" y="227751"/>
                      </a:cubicBezTo>
                      <a:cubicBezTo>
                        <a:pt x="111512" y="227349"/>
                        <a:pt x="110516" y="226353"/>
                        <a:pt x="110114" y="225081"/>
                      </a:cubicBezTo>
                      <a:cubicBezTo>
                        <a:pt x="89445" y="158406"/>
                        <a:pt x="69442" y="138498"/>
                        <a:pt x="2862" y="117924"/>
                      </a:cubicBezTo>
                      <a:cubicBezTo>
                        <a:pt x="705" y="117242"/>
                        <a:pt x="-490" y="114941"/>
                        <a:pt x="192" y="112784"/>
                      </a:cubicBezTo>
                      <a:cubicBezTo>
                        <a:pt x="594" y="111512"/>
                        <a:pt x="1590" y="110516"/>
                        <a:pt x="2862" y="110114"/>
                      </a:cubicBezTo>
                      <a:cubicBezTo>
                        <a:pt x="69537" y="89444"/>
                        <a:pt x="89445" y="69442"/>
                        <a:pt x="110114" y="2862"/>
                      </a:cubicBezTo>
                      <a:cubicBezTo>
                        <a:pt x="110796" y="705"/>
                        <a:pt x="113097" y="-490"/>
                        <a:pt x="115254" y="192"/>
                      </a:cubicBezTo>
                      <a:cubicBezTo>
                        <a:pt x="116526" y="594"/>
                        <a:pt x="117522" y="1590"/>
                        <a:pt x="117924" y="2862"/>
                      </a:cubicBezTo>
                      <a:cubicBezTo>
                        <a:pt x="138498" y="69537"/>
                        <a:pt x="158596" y="89444"/>
                        <a:pt x="225081" y="110114"/>
                      </a:cubicBezTo>
                      <a:cubicBezTo>
                        <a:pt x="227237" y="110796"/>
                        <a:pt x="228433" y="113097"/>
                        <a:pt x="227751" y="115254"/>
                      </a:cubicBezTo>
                      <a:cubicBezTo>
                        <a:pt x="227349" y="116526"/>
                        <a:pt x="226353" y="117522"/>
                        <a:pt x="225081" y="1179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 dirty="0"/>
                </a:p>
              </p:txBody>
            </p:sp>
          </p:grpSp>
          <p:grpSp>
            <p:nvGrpSpPr>
              <p:cNvPr id="68" name="グループ化 67">
                <a:extLst>
                  <a:ext uri="{FF2B5EF4-FFF2-40B4-BE49-F238E27FC236}">
                    <a16:creationId xmlns:a16="http://schemas.microsoft.com/office/drawing/2014/main" id="{D44CFA26-085F-9EB3-2E9A-709ED22AA592}"/>
                  </a:ext>
                </a:extLst>
              </p:cNvPr>
              <p:cNvGrpSpPr/>
              <p:nvPr/>
            </p:nvGrpSpPr>
            <p:grpSpPr>
              <a:xfrm rot="20829467">
                <a:off x="3017445" y="3404788"/>
                <a:ext cx="390749" cy="469316"/>
                <a:chOff x="495662" y="1022323"/>
                <a:chExt cx="517870" cy="621996"/>
              </a:xfrm>
            </p:grpSpPr>
            <p:sp>
              <p:nvSpPr>
                <p:cNvPr id="69" name="フリーフォーム: 図形 68">
                  <a:extLst>
                    <a:ext uri="{FF2B5EF4-FFF2-40B4-BE49-F238E27FC236}">
                      <a16:creationId xmlns:a16="http://schemas.microsoft.com/office/drawing/2014/main" id="{1FEEFCAA-1D6C-08CF-6ABF-14DE62EC0838}"/>
                    </a:ext>
                  </a:extLst>
                </p:cNvPr>
                <p:cNvSpPr/>
                <p:nvPr/>
              </p:nvSpPr>
              <p:spPr>
                <a:xfrm rot="13988510">
                  <a:off x="443599" y="1074386"/>
                  <a:ext cx="621996" cy="517870"/>
                </a:xfrm>
                <a:custGeom>
                  <a:avLst/>
                  <a:gdLst>
                    <a:gd name="connsiteX0" fmla="*/ 287555 w 690745"/>
                    <a:gd name="connsiteY0" fmla="*/ 0 h 575110"/>
                    <a:gd name="connsiteX1" fmla="*/ 569268 w 690745"/>
                    <a:gd name="connsiteY1" fmla="*/ 229603 h 575110"/>
                    <a:gd name="connsiteX2" fmla="*/ 569819 w 690745"/>
                    <a:gd name="connsiteY2" fmla="*/ 235065 h 575110"/>
                    <a:gd name="connsiteX3" fmla="*/ 569819 w 690745"/>
                    <a:gd name="connsiteY3" fmla="*/ 227325 h 575110"/>
                    <a:gd name="connsiteX4" fmla="*/ 690745 w 690745"/>
                    <a:gd name="connsiteY4" fmla="*/ 287555 h 575110"/>
                    <a:gd name="connsiteX5" fmla="*/ 569819 w 690745"/>
                    <a:gd name="connsiteY5" fmla="*/ 347784 h 575110"/>
                    <a:gd name="connsiteX6" fmla="*/ 569819 w 690745"/>
                    <a:gd name="connsiteY6" fmla="*/ 340045 h 575110"/>
                    <a:gd name="connsiteX7" fmla="*/ 569268 w 690745"/>
                    <a:gd name="connsiteY7" fmla="*/ 345507 h 575110"/>
                    <a:gd name="connsiteX8" fmla="*/ 287555 w 690745"/>
                    <a:gd name="connsiteY8" fmla="*/ 575110 h 575110"/>
                    <a:gd name="connsiteX9" fmla="*/ 0 w 690745"/>
                    <a:gd name="connsiteY9" fmla="*/ 287555 h 575110"/>
                    <a:gd name="connsiteX10" fmla="*/ 287555 w 690745"/>
                    <a:gd name="connsiteY10" fmla="*/ 0 h 575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90745" h="575110">
                      <a:moveTo>
                        <a:pt x="287555" y="0"/>
                      </a:moveTo>
                      <a:cubicBezTo>
                        <a:pt x="426516" y="0"/>
                        <a:pt x="542454" y="98569"/>
                        <a:pt x="569268" y="229603"/>
                      </a:cubicBezTo>
                      <a:lnTo>
                        <a:pt x="569819" y="235065"/>
                      </a:lnTo>
                      <a:lnTo>
                        <a:pt x="569819" y="227325"/>
                      </a:lnTo>
                      <a:lnTo>
                        <a:pt x="690745" y="287555"/>
                      </a:lnTo>
                      <a:lnTo>
                        <a:pt x="569819" y="347784"/>
                      </a:lnTo>
                      <a:lnTo>
                        <a:pt x="569819" y="340045"/>
                      </a:lnTo>
                      <a:lnTo>
                        <a:pt x="569268" y="345507"/>
                      </a:lnTo>
                      <a:cubicBezTo>
                        <a:pt x="542454" y="476541"/>
                        <a:pt x="426516" y="575110"/>
                        <a:pt x="287555" y="575110"/>
                      </a:cubicBezTo>
                      <a:cubicBezTo>
                        <a:pt x="128743" y="575110"/>
                        <a:pt x="0" y="446367"/>
                        <a:pt x="0" y="287555"/>
                      </a:cubicBezTo>
                      <a:cubicBezTo>
                        <a:pt x="0" y="128743"/>
                        <a:pt x="128743" y="0"/>
                        <a:pt x="28755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ja-JP" altLang="en-US" sz="7199"/>
                </a:p>
              </p:txBody>
            </p:sp>
            <p:grpSp>
              <p:nvGrpSpPr>
                <p:cNvPr id="70" name="グループ化 69">
                  <a:extLst>
                    <a:ext uri="{FF2B5EF4-FFF2-40B4-BE49-F238E27FC236}">
                      <a16:creationId xmlns:a16="http://schemas.microsoft.com/office/drawing/2014/main" id="{89642900-EAB0-4593-07C4-E2702356CF73}"/>
                    </a:ext>
                  </a:extLst>
                </p:cNvPr>
                <p:cNvGrpSpPr/>
                <p:nvPr/>
              </p:nvGrpSpPr>
              <p:grpSpPr>
                <a:xfrm>
                  <a:off x="685093" y="1212172"/>
                  <a:ext cx="194375" cy="313858"/>
                  <a:chOff x="727827" y="1210254"/>
                  <a:chExt cx="194375" cy="313858"/>
                </a:xfrm>
              </p:grpSpPr>
              <p:sp>
                <p:nvSpPr>
                  <p:cNvPr id="71" name="フリーフォーム: 図形 70">
                    <a:extLst>
                      <a:ext uri="{FF2B5EF4-FFF2-40B4-BE49-F238E27FC236}">
                        <a16:creationId xmlns:a16="http://schemas.microsoft.com/office/drawing/2014/main" id="{C0E15691-29A0-1674-A4BA-D5F2A748B3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70966">
                    <a:off x="727827" y="1210254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  <p:sp>
                <p:nvSpPr>
                  <p:cNvPr id="73" name="フリーフォーム: 図形 72">
                    <a:extLst>
                      <a:ext uri="{FF2B5EF4-FFF2-40B4-BE49-F238E27FC236}">
                        <a16:creationId xmlns:a16="http://schemas.microsoft.com/office/drawing/2014/main" id="{0134FDF8-5410-C1B4-4996-F60FB0E5D6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70966">
                    <a:off x="839101" y="1236112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</p:grpSp>
          </p:grpSp>
        </p:grp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DAEDF100-7E4F-02C9-A57B-8DAA26FA51D5}"/>
                </a:ext>
              </a:extLst>
            </p:cNvPr>
            <p:cNvGrpSpPr/>
            <p:nvPr/>
          </p:nvGrpSpPr>
          <p:grpSpPr>
            <a:xfrm>
              <a:off x="798353" y="2617192"/>
              <a:ext cx="1592496" cy="1942867"/>
              <a:chOff x="753671" y="2654215"/>
              <a:chExt cx="1592496" cy="1942867"/>
            </a:xfrm>
          </p:grpSpPr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3713E024-B41D-10B4-8815-C9B31B438A9E}"/>
                  </a:ext>
                </a:extLst>
              </p:cNvPr>
              <p:cNvGrpSpPr/>
              <p:nvPr/>
            </p:nvGrpSpPr>
            <p:grpSpPr>
              <a:xfrm rot="20922079">
                <a:off x="753671" y="2821432"/>
                <a:ext cx="1118234" cy="1265116"/>
                <a:chOff x="2589257" y="837256"/>
                <a:chExt cx="1402593" cy="1586824"/>
              </a:xfrm>
            </p:grpSpPr>
            <p:sp>
              <p:nvSpPr>
                <p:cNvPr id="60" name="正方形/長方形 59">
                  <a:extLst>
                    <a:ext uri="{FF2B5EF4-FFF2-40B4-BE49-F238E27FC236}">
                      <a16:creationId xmlns:a16="http://schemas.microsoft.com/office/drawing/2014/main" id="{60B98A0C-377B-AA28-12AB-7DA29372697E}"/>
                    </a:ext>
                  </a:extLst>
                </p:cNvPr>
                <p:cNvSpPr/>
                <p:nvPr/>
              </p:nvSpPr>
              <p:spPr>
                <a:xfrm>
                  <a:off x="2589257" y="837256"/>
                  <a:ext cx="1402593" cy="1586824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200" b="1">
                    <a:solidFill>
                      <a:schemeClr val="accent5"/>
                    </a:solidFill>
                  </a:endParaRPr>
                </a:p>
              </p:txBody>
            </p:sp>
            <p:grpSp>
              <p:nvGrpSpPr>
                <p:cNvPr id="61" name="グラフィックス 41">
                  <a:extLst>
                    <a:ext uri="{FF2B5EF4-FFF2-40B4-BE49-F238E27FC236}">
                      <a16:creationId xmlns:a16="http://schemas.microsoft.com/office/drawing/2014/main" id="{6A75375D-4C2A-A152-998D-7FD6962857BD}"/>
                    </a:ext>
                  </a:extLst>
                </p:cNvPr>
                <p:cNvGrpSpPr/>
                <p:nvPr/>
              </p:nvGrpSpPr>
              <p:grpSpPr>
                <a:xfrm>
                  <a:off x="2675259" y="918601"/>
                  <a:ext cx="269107" cy="269107"/>
                  <a:chOff x="8894034" y="4578685"/>
                  <a:chExt cx="1054886" cy="1054886"/>
                </a:xfrm>
                <a:solidFill>
                  <a:schemeClr val="bg2">
                    <a:lumMod val="50000"/>
                  </a:schemeClr>
                </a:solidFill>
              </p:grpSpPr>
              <p:sp>
                <p:nvSpPr>
                  <p:cNvPr id="64" name="フリーフォーム: 図形 63">
                    <a:extLst>
                      <a:ext uri="{FF2B5EF4-FFF2-40B4-BE49-F238E27FC236}">
                        <a16:creationId xmlns:a16="http://schemas.microsoft.com/office/drawing/2014/main" id="{B1C444CE-AC97-808C-B567-E428AD60DCF4}"/>
                      </a:ext>
                    </a:extLst>
                  </p:cNvPr>
                  <p:cNvSpPr/>
                  <p:nvPr/>
                </p:nvSpPr>
                <p:spPr>
                  <a:xfrm>
                    <a:off x="8894034" y="4578685"/>
                    <a:ext cx="1054886" cy="1054886"/>
                  </a:xfrm>
                  <a:custGeom>
                    <a:avLst/>
                    <a:gdLst>
                      <a:gd name="connsiteX0" fmla="*/ 1054887 w 1054886"/>
                      <a:gd name="connsiteY0" fmla="*/ 527443 h 1054886"/>
                      <a:gd name="connsiteX1" fmla="*/ 527443 w 1054886"/>
                      <a:gd name="connsiteY1" fmla="*/ 1054887 h 1054886"/>
                      <a:gd name="connsiteX2" fmla="*/ 0 w 1054886"/>
                      <a:gd name="connsiteY2" fmla="*/ 527443 h 1054886"/>
                      <a:gd name="connsiteX3" fmla="*/ 527443 w 1054886"/>
                      <a:gd name="connsiteY3" fmla="*/ 0 h 1054886"/>
                      <a:gd name="connsiteX4" fmla="*/ 1054887 w 1054886"/>
                      <a:gd name="connsiteY4" fmla="*/ 527443 h 105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86" h="1054886">
                        <a:moveTo>
                          <a:pt x="1054887" y="527443"/>
                        </a:moveTo>
                        <a:cubicBezTo>
                          <a:pt x="1054887" y="818742"/>
                          <a:pt x="818742" y="1054887"/>
                          <a:pt x="527443" y="1054887"/>
                        </a:cubicBezTo>
                        <a:cubicBezTo>
                          <a:pt x="236144" y="1054887"/>
                          <a:pt x="0" y="818742"/>
                          <a:pt x="0" y="527443"/>
                        </a:cubicBezTo>
                        <a:cubicBezTo>
                          <a:pt x="0" y="236144"/>
                          <a:pt x="236144" y="0"/>
                          <a:pt x="527443" y="0"/>
                        </a:cubicBezTo>
                        <a:cubicBezTo>
                          <a:pt x="818742" y="0"/>
                          <a:pt x="1054887" y="236144"/>
                          <a:pt x="1054887" y="5274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61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1800" b="1">
                      <a:solidFill>
                        <a:schemeClr val="accent5"/>
                      </a:solidFill>
                    </a:endParaRPr>
                  </a:p>
                </p:txBody>
              </p:sp>
              <p:sp>
                <p:nvSpPr>
                  <p:cNvPr id="65" name="フリーフォーム: 図形 64">
                    <a:extLst>
                      <a:ext uri="{FF2B5EF4-FFF2-40B4-BE49-F238E27FC236}">
                        <a16:creationId xmlns:a16="http://schemas.microsoft.com/office/drawing/2014/main" id="{C7EBF4DF-AF20-1A31-A75B-61BD1DFC2D4A}"/>
                      </a:ext>
                    </a:extLst>
                  </p:cNvPr>
                  <p:cNvSpPr/>
                  <p:nvPr/>
                </p:nvSpPr>
                <p:spPr>
                  <a:xfrm>
                    <a:off x="9051724" y="4781040"/>
                    <a:ext cx="739476" cy="852531"/>
                  </a:xfrm>
                  <a:custGeom>
                    <a:avLst/>
                    <a:gdLst>
                      <a:gd name="connsiteX0" fmla="*/ 369752 w 739478"/>
                      <a:gd name="connsiteY0" fmla="*/ 852532 h 852531"/>
                      <a:gd name="connsiteX1" fmla="*/ 739478 w 739478"/>
                      <a:gd name="connsiteY1" fmla="*/ 700969 h 852531"/>
                      <a:gd name="connsiteX2" fmla="*/ 734244 w 739478"/>
                      <a:gd name="connsiteY2" fmla="*/ 651492 h 852531"/>
                      <a:gd name="connsiteX3" fmla="*/ 450242 w 739478"/>
                      <a:gd name="connsiteY3" fmla="*/ 399318 h 852531"/>
                      <a:gd name="connsiteX4" fmla="*/ 577499 w 739478"/>
                      <a:gd name="connsiteY4" fmla="*/ 207747 h 852531"/>
                      <a:gd name="connsiteX5" fmla="*/ 369726 w 739478"/>
                      <a:gd name="connsiteY5" fmla="*/ 0 h 852531"/>
                      <a:gd name="connsiteX6" fmla="*/ 161979 w 739478"/>
                      <a:gd name="connsiteY6" fmla="*/ 207747 h 852531"/>
                      <a:gd name="connsiteX7" fmla="*/ 289210 w 739478"/>
                      <a:gd name="connsiteY7" fmla="*/ 399318 h 852531"/>
                      <a:gd name="connsiteX8" fmla="*/ 5234 w 739478"/>
                      <a:gd name="connsiteY8" fmla="*/ 651492 h 852531"/>
                      <a:gd name="connsiteX9" fmla="*/ 0 w 739478"/>
                      <a:gd name="connsiteY9" fmla="*/ 700969 h 852531"/>
                      <a:gd name="connsiteX10" fmla="*/ 369752 w 739478"/>
                      <a:gd name="connsiteY10" fmla="*/ 852532 h 852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9478" h="852531">
                        <a:moveTo>
                          <a:pt x="369752" y="852532"/>
                        </a:moveTo>
                        <a:cubicBezTo>
                          <a:pt x="513844" y="852532"/>
                          <a:pt x="644285" y="794611"/>
                          <a:pt x="739478" y="700969"/>
                        </a:cubicBezTo>
                        <a:cubicBezTo>
                          <a:pt x="737979" y="677796"/>
                          <a:pt x="736243" y="659146"/>
                          <a:pt x="734244" y="651492"/>
                        </a:cubicBezTo>
                        <a:cubicBezTo>
                          <a:pt x="697681" y="511582"/>
                          <a:pt x="580077" y="424806"/>
                          <a:pt x="450242" y="399318"/>
                        </a:cubicBezTo>
                        <a:cubicBezTo>
                          <a:pt x="524997" y="367858"/>
                          <a:pt x="577499" y="293945"/>
                          <a:pt x="577499" y="207747"/>
                        </a:cubicBezTo>
                        <a:cubicBezTo>
                          <a:pt x="577499" y="93010"/>
                          <a:pt x="484489" y="0"/>
                          <a:pt x="369726" y="0"/>
                        </a:cubicBezTo>
                        <a:cubicBezTo>
                          <a:pt x="254989" y="0"/>
                          <a:pt x="161979" y="93036"/>
                          <a:pt x="161979" y="207747"/>
                        </a:cubicBezTo>
                        <a:cubicBezTo>
                          <a:pt x="161979" y="293945"/>
                          <a:pt x="214455" y="367858"/>
                          <a:pt x="289210" y="399318"/>
                        </a:cubicBezTo>
                        <a:cubicBezTo>
                          <a:pt x="159401" y="424832"/>
                          <a:pt x="41797" y="511608"/>
                          <a:pt x="5234" y="651492"/>
                        </a:cubicBezTo>
                        <a:cubicBezTo>
                          <a:pt x="3235" y="659146"/>
                          <a:pt x="1499" y="677796"/>
                          <a:pt x="0" y="700969"/>
                        </a:cubicBezTo>
                        <a:cubicBezTo>
                          <a:pt x="95193" y="794611"/>
                          <a:pt x="225660" y="852532"/>
                          <a:pt x="369752" y="85253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61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1800" b="1">
                      <a:solidFill>
                        <a:schemeClr val="accent5"/>
                      </a:solidFill>
                    </a:endParaRPr>
                  </a:p>
                </p:txBody>
              </p:sp>
            </p:grpSp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6C162014-542A-FB0F-33A9-8C2D6FC7F09F}"/>
                    </a:ext>
                  </a:extLst>
                </p:cNvPr>
                <p:cNvSpPr txBox="1"/>
                <p:nvPr/>
              </p:nvSpPr>
              <p:spPr>
                <a:xfrm>
                  <a:off x="2707019" y="1277960"/>
                  <a:ext cx="1158304" cy="9950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ja-JP" altLang="en-US" sz="1800" b="1" dirty="0">
                      <a:solidFill>
                        <a:schemeClr val="accent5"/>
                      </a:solidFill>
                    </a:rPr>
                    <a:t>助けてください </a:t>
                  </a:r>
                  <a:r>
                    <a:rPr kumimoji="1" lang="en-US" altLang="ja-JP" sz="1800" b="1" dirty="0">
                      <a:solidFill>
                        <a:schemeClr val="accent5"/>
                      </a:solidFill>
                    </a:rPr>
                    <a:t>!!</a:t>
                  </a:r>
                  <a:br>
                    <a:rPr kumimoji="1" lang="en-US" altLang="ja-JP" sz="1800" b="1" dirty="0">
                      <a:solidFill>
                        <a:schemeClr val="accent5"/>
                      </a:solidFill>
                    </a:rPr>
                  </a:br>
                  <a:r>
                    <a:rPr kumimoji="1" lang="ja-JP" altLang="en-US" sz="1800" b="1" dirty="0">
                      <a:solidFill>
                        <a:schemeClr val="accent5"/>
                      </a:solidFill>
                    </a:rPr>
                    <a:t>〇〇県〇〇市〇〇</a:t>
                  </a:r>
                  <a:br>
                    <a:rPr kumimoji="1" lang="ja-JP" altLang="en-US" sz="1800" b="1" dirty="0">
                      <a:solidFill>
                        <a:schemeClr val="accent5"/>
                      </a:solidFill>
                    </a:rPr>
                  </a:br>
                  <a:r>
                    <a:rPr kumimoji="1" lang="en-US" altLang="ja-JP" sz="1800" b="1" dirty="0">
                      <a:solidFill>
                        <a:schemeClr val="accent5"/>
                      </a:solidFill>
                    </a:rPr>
                    <a:t>123-46</a:t>
                  </a:r>
                </a:p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en-US" altLang="ja-JP" sz="1800" b="1" dirty="0">
                      <a:solidFill>
                        <a:schemeClr val="accent1"/>
                      </a:solidFill>
                    </a:rPr>
                    <a:t>#</a:t>
                  </a:r>
                  <a:r>
                    <a:rPr kumimoji="1" lang="ja-JP" altLang="en-US" sz="1800" b="1" dirty="0">
                      <a:solidFill>
                        <a:schemeClr val="accent1"/>
                      </a:solidFill>
                    </a:rPr>
                    <a:t>助けて</a:t>
                  </a:r>
                  <a:br>
                    <a:rPr kumimoji="1" lang="ja-JP" altLang="en-US" sz="1800" b="1" dirty="0">
                      <a:solidFill>
                        <a:schemeClr val="accent1"/>
                      </a:solidFill>
                    </a:rPr>
                  </a:br>
                  <a:r>
                    <a:rPr kumimoji="1" lang="en-US" altLang="ja-JP" sz="1800" b="1" dirty="0">
                      <a:solidFill>
                        <a:schemeClr val="accent1"/>
                      </a:solidFill>
                    </a:rPr>
                    <a:t>#</a:t>
                  </a:r>
                  <a:r>
                    <a:rPr kumimoji="1" lang="ja-JP" altLang="en-US" sz="1800" b="1" dirty="0">
                      <a:solidFill>
                        <a:schemeClr val="accent1"/>
                      </a:solidFill>
                    </a:rPr>
                    <a:t>地震　</a:t>
                  </a:r>
                  <a:r>
                    <a:rPr kumimoji="1" lang="en-US" altLang="ja-JP" sz="1800" b="1" dirty="0">
                      <a:solidFill>
                        <a:schemeClr val="accent1"/>
                      </a:solidFill>
                    </a:rPr>
                    <a:t>#SOS</a:t>
                  </a:r>
                </a:p>
              </p:txBody>
            </p:sp>
            <p:sp>
              <p:nvSpPr>
                <p:cNvPr id="63" name="テキスト ボックス 62">
                  <a:extLst>
                    <a:ext uri="{FF2B5EF4-FFF2-40B4-BE49-F238E27FC236}">
                      <a16:creationId xmlns:a16="http://schemas.microsoft.com/office/drawing/2014/main" id="{E74DC173-5C19-4E9E-AE09-34AF6ADFCF72}"/>
                    </a:ext>
                  </a:extLst>
                </p:cNvPr>
                <p:cNvSpPr txBox="1"/>
                <p:nvPr/>
              </p:nvSpPr>
              <p:spPr>
                <a:xfrm>
                  <a:off x="3012091" y="943634"/>
                  <a:ext cx="413491" cy="162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r>
                    <a:rPr kumimoji="1" lang="en-US" altLang="ja-JP" sz="1600" dirty="0">
                      <a:solidFill>
                        <a:schemeClr val="accent5"/>
                      </a:solidFill>
                    </a:rPr>
                    <a:t>@hoge</a:t>
                  </a:r>
                </a:p>
              </p:txBody>
            </p:sp>
          </p:grpSp>
          <p:grpSp>
            <p:nvGrpSpPr>
              <p:cNvPr id="49" name="グループ化 48">
                <a:extLst>
                  <a:ext uri="{FF2B5EF4-FFF2-40B4-BE49-F238E27FC236}">
                    <a16:creationId xmlns:a16="http://schemas.microsoft.com/office/drawing/2014/main" id="{45D0F786-0BD8-7C97-D2F4-5B466CE92B93}"/>
                  </a:ext>
                </a:extLst>
              </p:cNvPr>
              <p:cNvGrpSpPr/>
              <p:nvPr/>
            </p:nvGrpSpPr>
            <p:grpSpPr>
              <a:xfrm rot="20829467">
                <a:off x="1403702" y="2654215"/>
                <a:ext cx="469316" cy="390749"/>
                <a:chOff x="427290" y="1134385"/>
                <a:chExt cx="621994" cy="517871"/>
              </a:xfrm>
            </p:grpSpPr>
            <p:sp>
              <p:nvSpPr>
                <p:cNvPr id="56" name="フリーフォーム: 図形 55">
                  <a:extLst>
                    <a:ext uri="{FF2B5EF4-FFF2-40B4-BE49-F238E27FC236}">
                      <a16:creationId xmlns:a16="http://schemas.microsoft.com/office/drawing/2014/main" id="{1FCCD8BF-8198-AFFF-3C3F-2C7BDE92E981}"/>
                    </a:ext>
                  </a:extLst>
                </p:cNvPr>
                <p:cNvSpPr/>
                <p:nvPr/>
              </p:nvSpPr>
              <p:spPr>
                <a:xfrm rot="8751854">
                  <a:off x="427290" y="1134385"/>
                  <a:ext cx="621994" cy="517871"/>
                </a:xfrm>
                <a:custGeom>
                  <a:avLst/>
                  <a:gdLst>
                    <a:gd name="connsiteX0" fmla="*/ 287555 w 690745"/>
                    <a:gd name="connsiteY0" fmla="*/ 0 h 575110"/>
                    <a:gd name="connsiteX1" fmla="*/ 569268 w 690745"/>
                    <a:gd name="connsiteY1" fmla="*/ 229603 h 575110"/>
                    <a:gd name="connsiteX2" fmla="*/ 569819 w 690745"/>
                    <a:gd name="connsiteY2" fmla="*/ 235065 h 575110"/>
                    <a:gd name="connsiteX3" fmla="*/ 569819 w 690745"/>
                    <a:gd name="connsiteY3" fmla="*/ 227325 h 575110"/>
                    <a:gd name="connsiteX4" fmla="*/ 690745 w 690745"/>
                    <a:gd name="connsiteY4" fmla="*/ 287555 h 575110"/>
                    <a:gd name="connsiteX5" fmla="*/ 569819 w 690745"/>
                    <a:gd name="connsiteY5" fmla="*/ 347784 h 575110"/>
                    <a:gd name="connsiteX6" fmla="*/ 569819 w 690745"/>
                    <a:gd name="connsiteY6" fmla="*/ 340045 h 575110"/>
                    <a:gd name="connsiteX7" fmla="*/ 569268 w 690745"/>
                    <a:gd name="connsiteY7" fmla="*/ 345507 h 575110"/>
                    <a:gd name="connsiteX8" fmla="*/ 287555 w 690745"/>
                    <a:gd name="connsiteY8" fmla="*/ 575110 h 575110"/>
                    <a:gd name="connsiteX9" fmla="*/ 0 w 690745"/>
                    <a:gd name="connsiteY9" fmla="*/ 287555 h 575110"/>
                    <a:gd name="connsiteX10" fmla="*/ 287555 w 690745"/>
                    <a:gd name="connsiteY10" fmla="*/ 0 h 575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90745" h="575110">
                      <a:moveTo>
                        <a:pt x="287555" y="0"/>
                      </a:moveTo>
                      <a:cubicBezTo>
                        <a:pt x="426516" y="0"/>
                        <a:pt x="542454" y="98569"/>
                        <a:pt x="569268" y="229603"/>
                      </a:cubicBezTo>
                      <a:lnTo>
                        <a:pt x="569819" y="235065"/>
                      </a:lnTo>
                      <a:lnTo>
                        <a:pt x="569819" y="227325"/>
                      </a:lnTo>
                      <a:lnTo>
                        <a:pt x="690745" y="287555"/>
                      </a:lnTo>
                      <a:lnTo>
                        <a:pt x="569819" y="347784"/>
                      </a:lnTo>
                      <a:lnTo>
                        <a:pt x="569819" y="340045"/>
                      </a:lnTo>
                      <a:lnTo>
                        <a:pt x="569268" y="345507"/>
                      </a:lnTo>
                      <a:cubicBezTo>
                        <a:pt x="542454" y="476541"/>
                        <a:pt x="426516" y="575110"/>
                        <a:pt x="287555" y="575110"/>
                      </a:cubicBezTo>
                      <a:cubicBezTo>
                        <a:pt x="128743" y="575110"/>
                        <a:pt x="0" y="446367"/>
                        <a:pt x="0" y="287555"/>
                      </a:cubicBezTo>
                      <a:cubicBezTo>
                        <a:pt x="0" y="128743"/>
                        <a:pt x="128743" y="0"/>
                        <a:pt x="28755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ja-JP" altLang="en-US" sz="7199"/>
                </a:p>
              </p:txBody>
            </p:sp>
            <p:grpSp>
              <p:nvGrpSpPr>
                <p:cNvPr id="57" name="グループ化 56">
                  <a:extLst>
                    <a:ext uri="{FF2B5EF4-FFF2-40B4-BE49-F238E27FC236}">
                      <a16:creationId xmlns:a16="http://schemas.microsoft.com/office/drawing/2014/main" id="{3C91A826-2F3D-1746-B9BA-34EE0BA565D0}"/>
                    </a:ext>
                  </a:extLst>
                </p:cNvPr>
                <p:cNvGrpSpPr/>
                <p:nvPr/>
              </p:nvGrpSpPr>
              <p:grpSpPr>
                <a:xfrm>
                  <a:off x="685094" y="1212171"/>
                  <a:ext cx="194374" cy="313859"/>
                  <a:chOff x="727827" y="1210254"/>
                  <a:chExt cx="194375" cy="313858"/>
                </a:xfrm>
              </p:grpSpPr>
              <p:sp>
                <p:nvSpPr>
                  <p:cNvPr id="58" name="フリーフォーム: 図形 57">
                    <a:extLst>
                      <a:ext uri="{FF2B5EF4-FFF2-40B4-BE49-F238E27FC236}">
                        <a16:creationId xmlns:a16="http://schemas.microsoft.com/office/drawing/2014/main" id="{0AD330C6-3C3A-E10A-CAA3-699E8189B4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70966">
                    <a:off x="727827" y="1210254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  <p:sp>
                <p:nvSpPr>
                  <p:cNvPr id="59" name="フリーフォーム: 図形 58">
                    <a:extLst>
                      <a:ext uri="{FF2B5EF4-FFF2-40B4-BE49-F238E27FC236}">
                        <a16:creationId xmlns:a16="http://schemas.microsoft.com/office/drawing/2014/main" id="{FE94035F-CB54-3568-8EA5-798377A0E2F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70966">
                    <a:off x="839101" y="1236112"/>
                    <a:ext cx="83101" cy="288000"/>
                  </a:xfrm>
                  <a:custGeom>
                    <a:avLst/>
                    <a:gdLst>
                      <a:gd name="connsiteX0" fmla="*/ 44470 w 56020"/>
                      <a:gd name="connsiteY0" fmla="*/ 190048 h 194154"/>
                      <a:gd name="connsiteX1" fmla="*/ 40363 w 56020"/>
                      <a:gd name="connsiteY1" fmla="*/ 194155 h 194154"/>
                      <a:gd name="connsiteX2" fmla="*/ 3606 w 56020"/>
                      <a:gd name="connsiteY2" fmla="*/ 194155 h 194154"/>
                      <a:gd name="connsiteX3" fmla="*/ 43 w 56020"/>
                      <a:gd name="connsiteY3" fmla="*/ 190310 h 194154"/>
                      <a:gd name="connsiteX4" fmla="*/ 3324 w 56020"/>
                      <a:gd name="connsiteY4" fmla="*/ 160417 h 194154"/>
                      <a:gd name="connsiteX5" fmla="*/ 7430 w 56020"/>
                      <a:gd name="connsiteY5" fmla="*/ 156572 h 194154"/>
                      <a:gd name="connsiteX6" fmla="*/ 40887 w 56020"/>
                      <a:gd name="connsiteY6" fmla="*/ 156572 h 194154"/>
                      <a:gd name="connsiteX7" fmla="*/ 44731 w 56020"/>
                      <a:gd name="connsiteY7" fmla="*/ 160417 h 194154"/>
                      <a:gd name="connsiteX8" fmla="*/ 44450 w 56020"/>
                      <a:gd name="connsiteY8" fmla="*/ 190028 h 194154"/>
                      <a:gd name="connsiteX9" fmla="*/ 44752 w 56020"/>
                      <a:gd name="connsiteY9" fmla="*/ 133825 h 194154"/>
                      <a:gd name="connsiteX10" fmla="*/ 40363 w 56020"/>
                      <a:gd name="connsiteY10" fmla="*/ 137931 h 194154"/>
                      <a:gd name="connsiteX11" fmla="*/ 9363 w 56020"/>
                      <a:gd name="connsiteY11" fmla="*/ 137931 h 194154"/>
                      <a:gd name="connsiteX12" fmla="*/ 5518 w 56020"/>
                      <a:gd name="connsiteY12" fmla="*/ 133825 h 194154"/>
                      <a:gd name="connsiteX13" fmla="*/ 10188 w 56020"/>
                      <a:gd name="connsiteY13" fmla="*/ 4107 h 194154"/>
                      <a:gd name="connsiteX14" fmla="*/ 14295 w 56020"/>
                      <a:gd name="connsiteY14" fmla="*/ 0 h 194154"/>
                      <a:gd name="connsiteX15" fmla="*/ 52421 w 56020"/>
                      <a:gd name="connsiteY15" fmla="*/ 0 h 194154"/>
                      <a:gd name="connsiteX16" fmla="*/ 55984 w 56020"/>
                      <a:gd name="connsiteY16" fmla="*/ 4107 h 194154"/>
                      <a:gd name="connsiteX17" fmla="*/ 44731 w 56020"/>
                      <a:gd name="connsiteY17" fmla="*/ 133825 h 19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6020" h="194154">
                        <a:moveTo>
                          <a:pt x="44470" y="190048"/>
                        </a:moveTo>
                        <a:cubicBezTo>
                          <a:pt x="44188" y="192786"/>
                          <a:pt x="43101" y="194155"/>
                          <a:pt x="40363" y="194155"/>
                        </a:cubicBezTo>
                        <a:lnTo>
                          <a:pt x="3606" y="194155"/>
                        </a:lnTo>
                        <a:cubicBezTo>
                          <a:pt x="868" y="194155"/>
                          <a:pt x="-239" y="192786"/>
                          <a:pt x="43" y="190310"/>
                        </a:cubicBezTo>
                        <a:lnTo>
                          <a:pt x="3324" y="160417"/>
                        </a:lnTo>
                        <a:cubicBezTo>
                          <a:pt x="3324" y="157941"/>
                          <a:pt x="4975" y="156572"/>
                          <a:pt x="7430" y="156572"/>
                        </a:cubicBezTo>
                        <a:lnTo>
                          <a:pt x="40887" y="156572"/>
                        </a:lnTo>
                        <a:cubicBezTo>
                          <a:pt x="43624" y="156572"/>
                          <a:pt x="44993" y="157941"/>
                          <a:pt x="44731" y="160417"/>
                        </a:cubicBezTo>
                        <a:lnTo>
                          <a:pt x="44450" y="190028"/>
                        </a:lnTo>
                        <a:close/>
                        <a:moveTo>
                          <a:pt x="44752" y="133825"/>
                        </a:moveTo>
                        <a:cubicBezTo>
                          <a:pt x="44470" y="136563"/>
                          <a:pt x="43101" y="137931"/>
                          <a:pt x="40363" y="137931"/>
                        </a:cubicBezTo>
                        <a:lnTo>
                          <a:pt x="9363" y="137931"/>
                        </a:lnTo>
                        <a:cubicBezTo>
                          <a:pt x="6887" y="137931"/>
                          <a:pt x="5518" y="136563"/>
                          <a:pt x="5518" y="133825"/>
                        </a:cubicBezTo>
                        <a:lnTo>
                          <a:pt x="10188" y="4107"/>
                        </a:lnTo>
                        <a:cubicBezTo>
                          <a:pt x="10188" y="1369"/>
                          <a:pt x="11557" y="0"/>
                          <a:pt x="14295" y="0"/>
                        </a:cubicBezTo>
                        <a:lnTo>
                          <a:pt x="52421" y="0"/>
                        </a:lnTo>
                        <a:cubicBezTo>
                          <a:pt x="54897" y="0"/>
                          <a:pt x="56266" y="1369"/>
                          <a:pt x="55984" y="4107"/>
                        </a:cubicBezTo>
                        <a:lnTo>
                          <a:pt x="44731" y="13382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2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</p:grpSp>
          </p:grpSp>
          <p:pic>
            <p:nvPicPr>
              <p:cNvPr id="54" name="図 53">
                <a:extLst>
                  <a:ext uri="{FF2B5EF4-FFF2-40B4-BE49-F238E27FC236}">
                    <a16:creationId xmlns:a16="http://schemas.microsoft.com/office/drawing/2014/main" id="{64CDEE97-EF23-B27F-E9FB-9FC85B607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372" y="3989301"/>
                <a:ext cx="455393" cy="455393"/>
              </a:xfrm>
              <a:prstGeom prst="rect">
                <a:avLst/>
              </a:prstGeom>
            </p:spPr>
          </p:pic>
          <p:pic>
            <p:nvPicPr>
              <p:cNvPr id="55" name="図 54">
                <a:extLst>
                  <a:ext uri="{FF2B5EF4-FFF2-40B4-BE49-F238E27FC236}">
                    <a16:creationId xmlns:a16="http://schemas.microsoft.com/office/drawing/2014/main" id="{579AFD97-FA78-7CE5-15B4-84591BE24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718" y="3319633"/>
                <a:ext cx="1277449" cy="1277449"/>
              </a:xfrm>
              <a:prstGeom prst="rect">
                <a:avLst/>
              </a:prstGeom>
            </p:spPr>
          </p:pic>
        </p:grpSp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7659B02B-E479-15D7-605E-0463160D729E}"/>
              </a:ext>
            </a:extLst>
          </p:cNvPr>
          <p:cNvGrpSpPr/>
          <p:nvPr/>
        </p:nvGrpSpPr>
        <p:grpSpPr>
          <a:xfrm>
            <a:off x="2" y="0"/>
            <a:ext cx="3694412" cy="847555"/>
            <a:chOff x="-260" y="0"/>
            <a:chExt cx="681380" cy="191597"/>
          </a:xfrm>
          <a:solidFill>
            <a:schemeClr val="accent1"/>
          </a:solidFill>
        </p:grpSpPr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93C05A7A-1425-056C-D480-8429C833136E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88" name="四角形: 対角を丸める 87">
              <a:extLst>
                <a:ext uri="{FF2B5EF4-FFF2-40B4-BE49-F238E27FC236}">
                  <a16:creationId xmlns:a16="http://schemas.microsoft.com/office/drawing/2014/main" id="{43CB3EFA-0961-6229-B62E-069BB048B367}"/>
                </a:ext>
              </a:extLst>
            </p:cNvPr>
            <p:cNvSpPr/>
            <p:nvPr/>
          </p:nvSpPr>
          <p:spPr>
            <a:xfrm flipH="1">
              <a:off x="0" y="0"/>
              <a:ext cx="681120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確認しましょう</a:t>
              </a:r>
            </a:p>
          </p:txBody>
        </p:sp>
      </p:grpSp>
      <p:sp>
        <p:nvSpPr>
          <p:cNvPr id="93" name="スライド番号プレースホルダー 92">
            <a:extLst>
              <a:ext uri="{FF2B5EF4-FFF2-40B4-BE49-F238E27FC236}">
                <a16:creationId xmlns:a16="http://schemas.microsoft.com/office/drawing/2014/main" id="{EE67649D-D72C-5CF1-B5F3-2D7A6710FF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5292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6A7361B-55FA-BAEF-F5F9-6F1ED912B569}"/>
              </a:ext>
            </a:extLst>
          </p:cNvPr>
          <p:cNvGrpSpPr/>
          <p:nvPr/>
        </p:nvGrpSpPr>
        <p:grpSpPr>
          <a:xfrm>
            <a:off x="947255" y="687772"/>
            <a:ext cx="16393494" cy="8909869"/>
            <a:chOff x="473627" y="290192"/>
            <a:chExt cx="8196747" cy="4455622"/>
          </a:xfrm>
        </p:grpSpPr>
        <p:sp>
          <p:nvSpPr>
            <p:cNvPr id="24" name="二等辺三角形 23">
              <a:extLst>
                <a:ext uri="{FF2B5EF4-FFF2-40B4-BE49-F238E27FC236}">
                  <a16:creationId xmlns:a16="http://schemas.microsoft.com/office/drawing/2014/main" id="{E217B0A9-20A2-C56E-3C12-25EDE2340D02}"/>
                </a:ext>
              </a:extLst>
            </p:cNvPr>
            <p:cNvSpPr/>
            <p:nvPr/>
          </p:nvSpPr>
          <p:spPr>
            <a:xfrm>
              <a:off x="1565978" y="290192"/>
              <a:ext cx="141378" cy="136886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600"/>
            </a:p>
          </p:txBody>
        </p: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14E47FBB-95C3-86E9-DFB9-45E335C233B3}"/>
                </a:ext>
              </a:extLst>
            </p:cNvPr>
            <p:cNvSpPr/>
            <p:nvPr/>
          </p:nvSpPr>
          <p:spPr>
            <a:xfrm>
              <a:off x="473627" y="397686"/>
              <a:ext cx="8196747" cy="4348128"/>
            </a:xfrm>
            <a:prstGeom prst="roundRect">
              <a:avLst>
                <a:gd name="adj" fmla="val 3286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600" dirty="0"/>
            </a:p>
          </p:txBody>
        </p: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242B3B2-1FE7-BDB1-AEAC-C813898A6B4C}"/>
                </a:ext>
              </a:extLst>
            </p:cNvPr>
            <p:cNvGrpSpPr/>
            <p:nvPr/>
          </p:nvGrpSpPr>
          <p:grpSpPr>
            <a:xfrm>
              <a:off x="729824" y="290192"/>
              <a:ext cx="836155" cy="985680"/>
              <a:chOff x="729824" y="290192"/>
              <a:chExt cx="836155" cy="985680"/>
            </a:xfrm>
          </p:grpSpPr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1C590C72-2CEE-0A4A-BB78-09BD1D8AE244}"/>
                  </a:ext>
                </a:extLst>
              </p:cNvPr>
              <p:cNvGrpSpPr/>
              <p:nvPr/>
            </p:nvGrpSpPr>
            <p:grpSpPr>
              <a:xfrm>
                <a:off x="729824" y="290192"/>
                <a:ext cx="836155" cy="985680"/>
                <a:chOff x="527088" y="1940069"/>
                <a:chExt cx="983584" cy="1159472"/>
              </a:xfrm>
            </p:grpSpPr>
            <p:sp>
              <p:nvSpPr>
                <p:cNvPr id="29" name="矢印: 五方向 28">
                  <a:extLst>
                    <a:ext uri="{FF2B5EF4-FFF2-40B4-BE49-F238E27FC236}">
                      <a16:creationId xmlns:a16="http://schemas.microsoft.com/office/drawing/2014/main" id="{DEDFE480-AFB4-9B88-A415-7EE87F2A3827}"/>
                    </a:ext>
                  </a:extLst>
                </p:cNvPr>
                <p:cNvSpPr/>
                <p:nvPr/>
              </p:nvSpPr>
              <p:spPr>
                <a:xfrm rot="5400000">
                  <a:off x="809902" y="2398772"/>
                  <a:ext cx="417955" cy="983583"/>
                </a:xfrm>
                <a:prstGeom prst="homePlate">
                  <a:avLst/>
                </a:prstGeom>
                <a:solidFill>
                  <a:schemeClr val="accent1"/>
                </a:solidFill>
                <a:ln w="30386" cap="flat">
                  <a:noFill/>
                  <a:prstDash val="solid"/>
                  <a:miter/>
                </a:ln>
              </p:spPr>
              <p:txBody>
                <a:bodyPr lIns="0" tIns="288000" rIns="0" bIns="0"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 sz="4000" b="1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CFC6B8B3-79A5-19C9-73E9-0A1FB76D221D}"/>
                    </a:ext>
                  </a:extLst>
                </p:cNvPr>
                <p:cNvSpPr/>
                <p:nvPr/>
              </p:nvSpPr>
              <p:spPr>
                <a:xfrm>
                  <a:off x="527092" y="1940069"/>
                  <a:ext cx="983580" cy="74150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32000" rIns="0" bIns="0"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ja-JP" altLang="en-US" sz="4000" b="1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出典</a:t>
                  </a:r>
                </a:p>
              </p:txBody>
            </p:sp>
          </p:grpSp>
          <p:sp>
            <p:nvSpPr>
              <p:cNvPr id="28" name="フリーフォーム: 図形 27">
                <a:extLst>
                  <a:ext uri="{FF2B5EF4-FFF2-40B4-BE49-F238E27FC236}">
                    <a16:creationId xmlns:a16="http://schemas.microsoft.com/office/drawing/2014/main" id="{5AF2F66F-D8DC-7139-6B1F-4682247A5DCA}"/>
                  </a:ext>
                </a:extLst>
              </p:cNvPr>
              <p:cNvSpPr/>
              <p:nvPr/>
            </p:nvSpPr>
            <p:spPr>
              <a:xfrm rot="5400000">
                <a:off x="681058" y="396532"/>
                <a:ext cx="934176" cy="721496"/>
              </a:xfrm>
              <a:custGeom>
                <a:avLst/>
                <a:gdLst>
                  <a:gd name="connsiteX0" fmla="*/ 0 w 934176"/>
                  <a:gd name="connsiteY0" fmla="*/ 721494 h 721496"/>
                  <a:gd name="connsiteX1" fmla="*/ 0 w 934176"/>
                  <a:gd name="connsiteY1" fmla="*/ 685494 h 721496"/>
                  <a:gd name="connsiteX2" fmla="*/ 756000 w 934176"/>
                  <a:gd name="connsiteY2" fmla="*/ 685494 h 721496"/>
                  <a:gd name="connsiteX3" fmla="*/ 756000 w 934176"/>
                  <a:gd name="connsiteY3" fmla="*/ 693833 h 721496"/>
                  <a:gd name="connsiteX4" fmla="*/ 897433 w 934176"/>
                  <a:gd name="connsiteY4" fmla="*/ 360994 h 721496"/>
                  <a:gd name="connsiteX5" fmla="*/ 756000 w 934176"/>
                  <a:gd name="connsiteY5" fmla="*/ 28158 h 721496"/>
                  <a:gd name="connsiteX6" fmla="*/ 756000 w 934176"/>
                  <a:gd name="connsiteY6" fmla="*/ 36000 h 721496"/>
                  <a:gd name="connsiteX7" fmla="*/ 0 w 934176"/>
                  <a:gd name="connsiteY7" fmla="*/ 36000 h 721496"/>
                  <a:gd name="connsiteX8" fmla="*/ 0 w 934176"/>
                  <a:gd name="connsiteY8" fmla="*/ 0 h 721496"/>
                  <a:gd name="connsiteX9" fmla="*/ 756000 w 934176"/>
                  <a:gd name="connsiteY9" fmla="*/ 0 h 721496"/>
                  <a:gd name="connsiteX10" fmla="*/ 756000 w 934176"/>
                  <a:gd name="connsiteY10" fmla="*/ 492 h 721496"/>
                  <a:gd name="connsiteX11" fmla="*/ 780987 w 934176"/>
                  <a:gd name="connsiteY11" fmla="*/ 492 h 721496"/>
                  <a:gd name="connsiteX12" fmla="*/ 934176 w 934176"/>
                  <a:gd name="connsiteY12" fmla="*/ 360994 h 721496"/>
                  <a:gd name="connsiteX13" fmla="*/ 780988 w 934176"/>
                  <a:gd name="connsiteY13" fmla="*/ 721496 h 721496"/>
                  <a:gd name="connsiteX14" fmla="*/ 744245 w 934176"/>
                  <a:gd name="connsiteY14" fmla="*/ 721496 h 721496"/>
                  <a:gd name="connsiteX15" fmla="*/ 744246 w 934176"/>
                  <a:gd name="connsiteY15" fmla="*/ 721494 h 72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34176" h="721496">
                    <a:moveTo>
                      <a:pt x="0" y="721494"/>
                    </a:moveTo>
                    <a:lnTo>
                      <a:pt x="0" y="685494"/>
                    </a:lnTo>
                    <a:lnTo>
                      <a:pt x="756000" y="685494"/>
                    </a:lnTo>
                    <a:lnTo>
                      <a:pt x="756000" y="693833"/>
                    </a:lnTo>
                    <a:lnTo>
                      <a:pt x="897433" y="360994"/>
                    </a:lnTo>
                    <a:lnTo>
                      <a:pt x="756000" y="28158"/>
                    </a:lnTo>
                    <a:lnTo>
                      <a:pt x="756000" y="36000"/>
                    </a:lnTo>
                    <a:lnTo>
                      <a:pt x="0" y="36000"/>
                    </a:lnTo>
                    <a:lnTo>
                      <a:pt x="0" y="0"/>
                    </a:lnTo>
                    <a:lnTo>
                      <a:pt x="756000" y="0"/>
                    </a:lnTo>
                    <a:lnTo>
                      <a:pt x="756000" y="492"/>
                    </a:lnTo>
                    <a:lnTo>
                      <a:pt x="780987" y="492"/>
                    </a:lnTo>
                    <a:lnTo>
                      <a:pt x="934176" y="360994"/>
                    </a:lnTo>
                    <a:lnTo>
                      <a:pt x="780988" y="721496"/>
                    </a:lnTo>
                    <a:lnTo>
                      <a:pt x="744245" y="721496"/>
                    </a:lnTo>
                    <a:lnTo>
                      <a:pt x="744246" y="72149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0386" cap="flat">
                <a:noFill/>
                <a:prstDash val="solid"/>
                <a:miter/>
              </a:ln>
            </p:spPr>
            <p:txBody>
              <a:bodyPr wrap="square" lIns="0" tIns="288000" rIns="0" bIns="0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 sz="4000" b="1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0" name="テキスト ボックス 115">
            <a:extLst>
              <a:ext uri="{FF2B5EF4-FFF2-40B4-BE49-F238E27FC236}">
                <a16:creationId xmlns:a16="http://schemas.microsoft.com/office/drawing/2014/main" id="{8E3F9B1A-F72A-DBAD-99B8-04E837F8C72B}"/>
              </a:ext>
            </a:extLst>
          </p:cNvPr>
          <p:cNvSpPr txBox="1"/>
          <p:nvPr/>
        </p:nvSpPr>
        <p:spPr>
          <a:xfrm>
            <a:off x="3258415" y="4465598"/>
            <a:ext cx="11771171" cy="1354217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indent="-504000">
              <a:spcAft>
                <a:spcPts val="2400"/>
              </a:spcAft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kumimoji="1" lang="en-US" altLang="ja-JP" sz="3200" dirty="0"/>
              <a:t>P5</a:t>
            </a:r>
            <a:r>
              <a:rPr kumimoji="1" lang="ja-JP" altLang="en-US" sz="3200" dirty="0"/>
              <a:t>「アテンション・エコノミー」</a:t>
            </a:r>
            <a:br>
              <a:rPr kumimoji="1" lang="ja-JP" altLang="en-US" sz="3200" dirty="0"/>
            </a:br>
            <a:r>
              <a:rPr kumimoji="1" lang="ja-JP" altLang="en-US" sz="3200" dirty="0"/>
              <a:t>総務省 令和</a:t>
            </a:r>
            <a:r>
              <a:rPr kumimoji="1" lang="en-US" altLang="ja-JP" sz="3200" dirty="0"/>
              <a:t>5</a:t>
            </a:r>
            <a:r>
              <a:rPr kumimoji="1" lang="ja-JP" altLang="en-US" sz="3200" dirty="0"/>
              <a:t>年版情報通信白書（</a:t>
            </a:r>
            <a:r>
              <a:rPr kumimoji="1" lang="en-US" altLang="ja-JP" sz="3200" dirty="0"/>
              <a:t>p.30</a:t>
            </a:r>
            <a:r>
              <a:rPr kumimoji="1" lang="ja-JP" altLang="en-US" sz="3200" dirty="0"/>
              <a:t>）</a:t>
            </a:r>
            <a:br>
              <a:rPr kumimoji="1" lang="ja-JP" altLang="en-US" sz="3200" dirty="0"/>
            </a:br>
            <a:r>
              <a:rPr kumimoji="1" lang="en-US" altLang="ja-JP" sz="2400" dirty="0">
                <a:hlinkClick r:id="rId3"/>
              </a:rPr>
              <a:t>https://www.soumu.go.jp/johotsusintokei/whitepaper/ja/r05/pdf/n2300000.pdf</a:t>
            </a:r>
            <a:endParaRPr kumimoji="1" lang="en-US" altLang="ja-JP" sz="3200" dirty="0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F16ACDDC-CE32-553E-5DB3-697F17DA0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646885" y="9859769"/>
            <a:ext cx="318998" cy="276999"/>
          </a:xfrm>
        </p:spPr>
        <p:txBody>
          <a:bodyPr/>
          <a:lstStyle/>
          <a:p>
            <a:fld id="{75EEF097-E23E-44DF-B033-E758A731DE2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0068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7A3C42-7AC1-0DA2-0CBC-247202420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A1C8AD9-8EDC-379C-412B-14C2142CA4B5}"/>
              </a:ext>
            </a:extLst>
          </p:cNvPr>
          <p:cNvGrpSpPr/>
          <p:nvPr/>
        </p:nvGrpSpPr>
        <p:grpSpPr>
          <a:xfrm>
            <a:off x="284110" y="234703"/>
            <a:ext cx="17559092" cy="5278681"/>
            <a:chOff x="284110" y="234703"/>
            <a:chExt cx="17559092" cy="5278681"/>
          </a:xfrm>
        </p:grpSpPr>
        <p:grpSp>
          <p:nvGrpSpPr>
            <p:cNvPr id="290" name="グループ化 289">
              <a:extLst>
                <a:ext uri="{FF2B5EF4-FFF2-40B4-BE49-F238E27FC236}">
                  <a16:creationId xmlns:a16="http://schemas.microsoft.com/office/drawing/2014/main" id="{F3EB8F2C-0955-D30E-B374-0C487B3DF2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49384" y="2713650"/>
              <a:ext cx="532466" cy="532384"/>
              <a:chOff x="129518" y="2823313"/>
              <a:chExt cx="327476" cy="327474"/>
            </a:xfrm>
          </p:grpSpPr>
          <p:sp>
            <p:nvSpPr>
              <p:cNvPr id="337" name="楕円 336">
                <a:extLst>
                  <a:ext uri="{FF2B5EF4-FFF2-40B4-BE49-F238E27FC236}">
                    <a16:creationId xmlns:a16="http://schemas.microsoft.com/office/drawing/2014/main" id="{656C84D4-6149-4982-F0AE-3EBC5B206C2E}"/>
                  </a:ext>
                </a:extLst>
              </p:cNvPr>
              <p:cNvSpPr/>
              <p:nvPr/>
            </p:nvSpPr>
            <p:spPr>
              <a:xfrm rot="818176">
                <a:off x="129518" y="2823313"/>
                <a:ext cx="327476" cy="327474"/>
              </a:xfrm>
              <a:prstGeom prst="ellipse">
                <a:avLst/>
              </a:prstGeom>
              <a:solidFill>
                <a:srgbClr val="3889AE"/>
              </a:solidFill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 dirty="0"/>
              </a:p>
            </p:txBody>
          </p:sp>
          <p:grpSp>
            <p:nvGrpSpPr>
              <p:cNvPr id="338" name="グループ化 337">
                <a:extLst>
                  <a:ext uri="{FF2B5EF4-FFF2-40B4-BE49-F238E27FC236}">
                    <a16:creationId xmlns:a16="http://schemas.microsoft.com/office/drawing/2014/main" id="{13FE0538-0FB0-9EDF-D598-3061F0C07A2F}"/>
                  </a:ext>
                </a:extLst>
              </p:cNvPr>
              <p:cNvGrpSpPr/>
              <p:nvPr userDrawn="1"/>
            </p:nvGrpSpPr>
            <p:grpSpPr>
              <a:xfrm>
                <a:off x="223847" y="2884884"/>
                <a:ext cx="141114" cy="206288"/>
                <a:chOff x="498152" y="2310767"/>
                <a:chExt cx="219042" cy="320206"/>
              </a:xfrm>
              <a:solidFill>
                <a:schemeClr val="bg1"/>
              </a:solidFill>
            </p:grpSpPr>
            <p:sp>
              <p:nvSpPr>
                <p:cNvPr id="339" name="フリーフォーム: 図形 338">
                  <a:extLst>
                    <a:ext uri="{FF2B5EF4-FFF2-40B4-BE49-F238E27FC236}">
                      <a16:creationId xmlns:a16="http://schemas.microsoft.com/office/drawing/2014/main" id="{D38EB001-F281-7B3E-B656-F585AB07C1D1}"/>
                    </a:ext>
                  </a:extLst>
                </p:cNvPr>
                <p:cNvSpPr>
                  <a:spLocks noChangeAspect="1"/>
                </p:cNvSpPr>
                <p:nvPr userDrawn="1"/>
              </p:nvSpPr>
              <p:spPr>
                <a:xfrm rot="500433">
                  <a:off x="498152" y="2310767"/>
                  <a:ext cx="92240" cy="319674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grpFill/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340" name="フリーフォーム: 図形 339">
                  <a:extLst>
                    <a:ext uri="{FF2B5EF4-FFF2-40B4-BE49-F238E27FC236}">
                      <a16:creationId xmlns:a16="http://schemas.microsoft.com/office/drawing/2014/main" id="{95752120-9737-D5B4-C7C4-BB88C1DC37AD}"/>
                    </a:ext>
                  </a:extLst>
                </p:cNvPr>
                <p:cNvSpPr>
                  <a:spLocks noChangeAspect="1"/>
                </p:cNvSpPr>
                <p:nvPr userDrawn="1"/>
              </p:nvSpPr>
              <p:spPr>
                <a:xfrm rot="500433">
                  <a:off x="624954" y="2311299"/>
                  <a:ext cx="92240" cy="319674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grpFill/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</p:grpSp>
        </p:grpSp>
        <p:pic>
          <p:nvPicPr>
            <p:cNvPr id="291" name="図 290">
              <a:extLst>
                <a:ext uri="{FF2B5EF4-FFF2-40B4-BE49-F238E27FC236}">
                  <a16:creationId xmlns:a16="http://schemas.microsoft.com/office/drawing/2014/main" id="{76B90AA6-F8F3-7A86-7CD3-2332A08C2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33" t="26258" r="17712" b="30007"/>
            <a:stretch>
              <a:fillRect/>
            </a:stretch>
          </p:blipFill>
          <p:spPr>
            <a:xfrm rot="507561">
              <a:off x="12742150" y="3009575"/>
              <a:ext cx="2937096" cy="1810009"/>
            </a:xfrm>
            <a:prstGeom prst="rect">
              <a:avLst/>
            </a:prstGeom>
          </p:spPr>
        </p:pic>
        <p:grpSp>
          <p:nvGrpSpPr>
            <p:cNvPr id="292" name="グループ化 291">
              <a:extLst>
                <a:ext uri="{FF2B5EF4-FFF2-40B4-BE49-F238E27FC236}">
                  <a16:creationId xmlns:a16="http://schemas.microsoft.com/office/drawing/2014/main" id="{B1FB7004-0AAB-F142-2DA0-B3FE13DBF4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010094" y="4609574"/>
              <a:ext cx="473300" cy="473227"/>
              <a:chOff x="129518" y="2823313"/>
              <a:chExt cx="327476" cy="327474"/>
            </a:xfrm>
          </p:grpSpPr>
          <p:sp>
            <p:nvSpPr>
              <p:cNvPr id="333" name="楕円 332">
                <a:extLst>
                  <a:ext uri="{FF2B5EF4-FFF2-40B4-BE49-F238E27FC236}">
                    <a16:creationId xmlns:a16="http://schemas.microsoft.com/office/drawing/2014/main" id="{AC4E2CB3-74B7-36C2-C964-921E25806E24}"/>
                  </a:ext>
                </a:extLst>
              </p:cNvPr>
              <p:cNvSpPr/>
              <p:nvPr/>
            </p:nvSpPr>
            <p:spPr>
              <a:xfrm rot="818176">
                <a:off x="129518" y="2823313"/>
                <a:ext cx="327476" cy="327474"/>
              </a:xfrm>
              <a:prstGeom prst="ellipse">
                <a:avLst/>
              </a:prstGeom>
              <a:solidFill>
                <a:srgbClr val="D8815C"/>
              </a:solidFill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 dirty="0"/>
              </a:p>
            </p:txBody>
          </p:sp>
          <p:grpSp>
            <p:nvGrpSpPr>
              <p:cNvPr id="334" name="グループ化 333">
                <a:extLst>
                  <a:ext uri="{FF2B5EF4-FFF2-40B4-BE49-F238E27FC236}">
                    <a16:creationId xmlns:a16="http://schemas.microsoft.com/office/drawing/2014/main" id="{D4812E63-ECC7-EC19-6391-BA492B52066B}"/>
                  </a:ext>
                </a:extLst>
              </p:cNvPr>
              <p:cNvGrpSpPr/>
              <p:nvPr userDrawn="1"/>
            </p:nvGrpSpPr>
            <p:grpSpPr>
              <a:xfrm>
                <a:off x="223847" y="2884884"/>
                <a:ext cx="141114" cy="206288"/>
                <a:chOff x="498152" y="2310767"/>
                <a:chExt cx="219042" cy="320206"/>
              </a:xfrm>
              <a:solidFill>
                <a:schemeClr val="bg1"/>
              </a:solidFill>
            </p:grpSpPr>
            <p:sp>
              <p:nvSpPr>
                <p:cNvPr id="335" name="フリーフォーム: 図形 334">
                  <a:extLst>
                    <a:ext uri="{FF2B5EF4-FFF2-40B4-BE49-F238E27FC236}">
                      <a16:creationId xmlns:a16="http://schemas.microsoft.com/office/drawing/2014/main" id="{80E6B790-427B-EEAA-1A21-C73F91D3FDBD}"/>
                    </a:ext>
                  </a:extLst>
                </p:cNvPr>
                <p:cNvSpPr>
                  <a:spLocks noChangeAspect="1"/>
                </p:cNvSpPr>
                <p:nvPr userDrawn="1"/>
              </p:nvSpPr>
              <p:spPr>
                <a:xfrm rot="500433">
                  <a:off x="498152" y="2310767"/>
                  <a:ext cx="92240" cy="319674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grpFill/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336" name="フリーフォーム: 図形 335">
                  <a:extLst>
                    <a:ext uri="{FF2B5EF4-FFF2-40B4-BE49-F238E27FC236}">
                      <a16:creationId xmlns:a16="http://schemas.microsoft.com/office/drawing/2014/main" id="{BA65544F-0A37-3A4B-36C6-737B579FA251}"/>
                    </a:ext>
                  </a:extLst>
                </p:cNvPr>
                <p:cNvSpPr>
                  <a:spLocks noChangeAspect="1"/>
                </p:cNvSpPr>
                <p:nvPr userDrawn="1"/>
              </p:nvSpPr>
              <p:spPr>
                <a:xfrm rot="500433">
                  <a:off x="624954" y="2311299"/>
                  <a:ext cx="92240" cy="319674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grpFill/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</p:grpSp>
        </p:grpSp>
        <p:pic>
          <p:nvPicPr>
            <p:cNvPr id="293" name="図 292">
              <a:extLst>
                <a:ext uri="{FF2B5EF4-FFF2-40B4-BE49-F238E27FC236}">
                  <a16:creationId xmlns:a16="http://schemas.microsoft.com/office/drawing/2014/main" id="{E53EED66-023B-809E-9828-3CC6CA82B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175680">
              <a:off x="2567750" y="558095"/>
              <a:ext cx="3178614" cy="1932788"/>
            </a:xfrm>
            <a:prstGeom prst="rect">
              <a:avLst/>
            </a:prstGeom>
          </p:spPr>
        </p:pic>
        <p:pic>
          <p:nvPicPr>
            <p:cNvPr id="294" name="図 293">
              <a:extLst>
                <a:ext uri="{FF2B5EF4-FFF2-40B4-BE49-F238E27FC236}">
                  <a16:creationId xmlns:a16="http://schemas.microsoft.com/office/drawing/2014/main" id="{3A44D6DB-0C3C-50E8-8E0E-1FBA28E8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106779">
              <a:off x="284110" y="369044"/>
              <a:ext cx="2322846" cy="2175250"/>
            </a:xfrm>
            <a:prstGeom prst="rect">
              <a:avLst/>
            </a:prstGeom>
          </p:spPr>
        </p:pic>
        <p:pic>
          <p:nvPicPr>
            <p:cNvPr id="295" name="図 294">
              <a:extLst>
                <a:ext uri="{FF2B5EF4-FFF2-40B4-BE49-F238E27FC236}">
                  <a16:creationId xmlns:a16="http://schemas.microsoft.com/office/drawing/2014/main" id="{221B3A2B-3C40-3743-7D59-2976B8453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9294" y="2695147"/>
              <a:ext cx="2365562" cy="2818237"/>
            </a:xfrm>
            <a:prstGeom prst="rect">
              <a:avLst/>
            </a:prstGeom>
          </p:spPr>
        </p:pic>
        <p:pic>
          <p:nvPicPr>
            <p:cNvPr id="296" name="図 295">
              <a:extLst>
                <a:ext uri="{FF2B5EF4-FFF2-40B4-BE49-F238E27FC236}">
                  <a16:creationId xmlns:a16="http://schemas.microsoft.com/office/drawing/2014/main" id="{622A6BF1-0B4B-5403-6693-D4218E811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3"/>
            <a:stretch>
              <a:fillRect/>
            </a:stretch>
          </p:blipFill>
          <p:spPr>
            <a:xfrm rot="623360">
              <a:off x="15092574" y="331534"/>
              <a:ext cx="2750628" cy="2578250"/>
            </a:xfrm>
            <a:prstGeom prst="rect">
              <a:avLst/>
            </a:prstGeom>
          </p:spPr>
        </p:pic>
        <p:pic>
          <p:nvPicPr>
            <p:cNvPr id="297" name="図 296">
              <a:extLst>
                <a:ext uri="{FF2B5EF4-FFF2-40B4-BE49-F238E27FC236}">
                  <a16:creationId xmlns:a16="http://schemas.microsoft.com/office/drawing/2014/main" id="{8A6092F3-E0CB-6499-C7F8-888B3DD89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3702" y="234703"/>
              <a:ext cx="2381970" cy="2381603"/>
            </a:xfrm>
            <a:prstGeom prst="rect">
              <a:avLst/>
            </a:prstGeom>
          </p:spPr>
        </p:pic>
        <p:pic>
          <p:nvPicPr>
            <p:cNvPr id="298" name="図 297">
              <a:extLst>
                <a:ext uri="{FF2B5EF4-FFF2-40B4-BE49-F238E27FC236}">
                  <a16:creationId xmlns:a16="http://schemas.microsoft.com/office/drawing/2014/main" id="{C8AD00FB-29FD-62E3-6168-B04718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41456" y="2889205"/>
              <a:ext cx="1689548" cy="2141540"/>
            </a:xfrm>
            <a:prstGeom prst="rect">
              <a:avLst/>
            </a:prstGeom>
          </p:spPr>
        </p:pic>
        <p:pic>
          <p:nvPicPr>
            <p:cNvPr id="299" name="図 298">
              <a:extLst>
                <a:ext uri="{FF2B5EF4-FFF2-40B4-BE49-F238E27FC236}">
                  <a16:creationId xmlns:a16="http://schemas.microsoft.com/office/drawing/2014/main" id="{6259FB5E-2BA5-FB79-A446-6D964AE6E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54800" y="2803419"/>
              <a:ext cx="2592482" cy="2609178"/>
            </a:xfrm>
            <a:prstGeom prst="rect">
              <a:avLst/>
            </a:prstGeom>
          </p:spPr>
        </p:pic>
        <p:grpSp>
          <p:nvGrpSpPr>
            <p:cNvPr id="300" name="グループ化 299">
              <a:extLst>
                <a:ext uri="{FF2B5EF4-FFF2-40B4-BE49-F238E27FC236}">
                  <a16:creationId xmlns:a16="http://schemas.microsoft.com/office/drawing/2014/main" id="{42549F6F-9682-CF1F-29DD-2442318A4007}"/>
                </a:ext>
              </a:extLst>
            </p:cNvPr>
            <p:cNvGrpSpPr/>
            <p:nvPr/>
          </p:nvGrpSpPr>
          <p:grpSpPr>
            <a:xfrm>
              <a:off x="5252906" y="505085"/>
              <a:ext cx="7782190" cy="4652114"/>
              <a:chOff x="2626453" y="252580"/>
              <a:chExt cx="3891095" cy="2326416"/>
            </a:xfrm>
          </p:grpSpPr>
          <p:grpSp>
            <p:nvGrpSpPr>
              <p:cNvPr id="301" name="グループ化 300">
                <a:extLst>
                  <a:ext uri="{FF2B5EF4-FFF2-40B4-BE49-F238E27FC236}">
                    <a16:creationId xmlns:a16="http://schemas.microsoft.com/office/drawing/2014/main" id="{E627F854-1CA8-0C9F-073F-C228B385D637}"/>
                  </a:ext>
                </a:extLst>
              </p:cNvPr>
              <p:cNvGrpSpPr/>
              <p:nvPr/>
            </p:nvGrpSpPr>
            <p:grpSpPr>
              <a:xfrm>
                <a:off x="2626453" y="435185"/>
                <a:ext cx="3891095" cy="2143811"/>
                <a:chOff x="2626453" y="357946"/>
                <a:chExt cx="3891095" cy="2143811"/>
              </a:xfrm>
            </p:grpSpPr>
            <p:sp>
              <p:nvSpPr>
                <p:cNvPr id="325" name="四角形: 角を丸くする 324">
                  <a:extLst>
                    <a:ext uri="{FF2B5EF4-FFF2-40B4-BE49-F238E27FC236}">
                      <a16:creationId xmlns:a16="http://schemas.microsoft.com/office/drawing/2014/main" id="{7C93A1D7-BDEF-771B-27FE-19DD9491FA19}"/>
                    </a:ext>
                  </a:extLst>
                </p:cNvPr>
                <p:cNvSpPr/>
                <p:nvPr/>
              </p:nvSpPr>
              <p:spPr>
                <a:xfrm>
                  <a:off x="2635161" y="357946"/>
                  <a:ext cx="3873679" cy="2143811"/>
                </a:xfrm>
                <a:prstGeom prst="roundRect">
                  <a:avLst>
                    <a:gd name="adj" fmla="val 13584"/>
                  </a:avLst>
                </a:prstGeom>
                <a:solidFill>
                  <a:schemeClr val="bg1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288000" tIns="0" rIns="288000" bIns="0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spcAft>
                      <a:spcPts val="8999"/>
                    </a:spcAft>
                  </a:pPr>
                  <a:endParaRPr kumimoji="1" lang="ja-JP" altLang="en-US" sz="10998" dirty="0">
                    <a:solidFill>
                      <a:schemeClr val="accent5"/>
                    </a:solidFill>
                    <a:latin typeface="+mj-ea"/>
                    <a:ea typeface="+mj-ea"/>
                  </a:endParaRPr>
                </a:p>
              </p:txBody>
            </p:sp>
            <p:grpSp>
              <p:nvGrpSpPr>
                <p:cNvPr id="326" name="グループ化 325">
                  <a:extLst>
                    <a:ext uri="{FF2B5EF4-FFF2-40B4-BE49-F238E27FC236}">
                      <a16:creationId xmlns:a16="http://schemas.microsoft.com/office/drawing/2014/main" id="{6B06CA0F-9CCC-6B04-2F58-5E40DCA785D5}"/>
                    </a:ext>
                  </a:extLst>
                </p:cNvPr>
                <p:cNvGrpSpPr/>
                <p:nvPr/>
              </p:nvGrpSpPr>
              <p:grpSpPr>
                <a:xfrm>
                  <a:off x="2626453" y="357947"/>
                  <a:ext cx="3891095" cy="2143809"/>
                  <a:chOff x="2433221" y="282537"/>
                  <a:chExt cx="3891095" cy="2143809"/>
                </a:xfrm>
              </p:grpSpPr>
              <p:sp>
                <p:nvSpPr>
                  <p:cNvPr id="327" name="フリーフォーム: 図形 326">
                    <a:extLst>
                      <a:ext uri="{FF2B5EF4-FFF2-40B4-BE49-F238E27FC236}">
                        <a16:creationId xmlns:a16="http://schemas.microsoft.com/office/drawing/2014/main" id="{F67E661B-4087-7FE5-064C-2BB2C1B8796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014966" y="605295"/>
                    <a:ext cx="40872" cy="40017"/>
                  </a:xfrm>
                  <a:custGeom>
                    <a:avLst/>
                    <a:gdLst>
                      <a:gd name="connsiteX0" fmla="*/ 40872 w 40872"/>
                      <a:gd name="connsiteY0" fmla="*/ 40017 h 40017"/>
                      <a:gd name="connsiteX1" fmla="*/ 0 w 40872"/>
                      <a:gd name="connsiteY1" fmla="*/ 1 h 40017"/>
                      <a:gd name="connsiteX2" fmla="*/ 0 w 40872"/>
                      <a:gd name="connsiteY2" fmla="*/ 0 h 40017"/>
                      <a:gd name="connsiteX3" fmla="*/ 40872 w 40872"/>
                      <a:gd name="connsiteY3" fmla="*/ 40017 h 40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872" h="40017">
                        <a:moveTo>
                          <a:pt x="40872" y="40017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40872" y="40017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ja-JP" altLang="en-US" sz="7199"/>
                  </a:p>
                </p:txBody>
              </p:sp>
              <p:sp>
                <p:nvSpPr>
                  <p:cNvPr id="328" name="フリーフォーム: 図形 327">
                    <a:extLst>
                      <a:ext uri="{FF2B5EF4-FFF2-40B4-BE49-F238E27FC236}">
                        <a16:creationId xmlns:a16="http://schemas.microsoft.com/office/drawing/2014/main" id="{0102B6EA-6F46-ED9A-75B2-0F13F681DD8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155288" y="2385681"/>
                    <a:ext cx="20220" cy="19798"/>
                  </a:xfrm>
                  <a:custGeom>
                    <a:avLst/>
                    <a:gdLst>
                      <a:gd name="connsiteX0" fmla="*/ 20220 w 20220"/>
                      <a:gd name="connsiteY0" fmla="*/ 19797 h 19798"/>
                      <a:gd name="connsiteX1" fmla="*/ 20220 w 20220"/>
                      <a:gd name="connsiteY1" fmla="*/ 19798 h 19798"/>
                      <a:gd name="connsiteX2" fmla="*/ 0 w 20220"/>
                      <a:gd name="connsiteY2" fmla="*/ 0 h 19798"/>
                      <a:gd name="connsiteX3" fmla="*/ 20220 w 20220"/>
                      <a:gd name="connsiteY3" fmla="*/ 19797 h 19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220" h="19798">
                        <a:moveTo>
                          <a:pt x="20220" y="19797"/>
                        </a:moveTo>
                        <a:lnTo>
                          <a:pt x="20220" y="19798"/>
                        </a:lnTo>
                        <a:lnTo>
                          <a:pt x="0" y="0"/>
                        </a:lnTo>
                        <a:lnTo>
                          <a:pt x="20220" y="19797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ja-JP" altLang="en-US" sz="7199"/>
                  </a:p>
                </p:txBody>
              </p:sp>
              <p:sp>
                <p:nvSpPr>
                  <p:cNvPr id="329" name="フリーフォーム: 図形 328">
                    <a:extLst>
                      <a:ext uri="{FF2B5EF4-FFF2-40B4-BE49-F238E27FC236}">
                        <a16:creationId xmlns:a16="http://schemas.microsoft.com/office/drawing/2014/main" id="{749DF7CF-79A6-3467-BA91-07F1CBA2BE4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629351" y="605287"/>
                    <a:ext cx="40016" cy="39179"/>
                  </a:xfrm>
                  <a:custGeom>
                    <a:avLst/>
                    <a:gdLst>
                      <a:gd name="connsiteX0" fmla="*/ 40016 w 40016"/>
                      <a:gd name="connsiteY0" fmla="*/ 39178 h 39179"/>
                      <a:gd name="connsiteX1" fmla="*/ 40016 w 40016"/>
                      <a:gd name="connsiteY1" fmla="*/ 39179 h 39179"/>
                      <a:gd name="connsiteX2" fmla="*/ 0 w 40016"/>
                      <a:gd name="connsiteY2" fmla="*/ 0 h 39179"/>
                      <a:gd name="connsiteX3" fmla="*/ 40016 w 40016"/>
                      <a:gd name="connsiteY3" fmla="*/ 39178 h 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16" h="39179">
                        <a:moveTo>
                          <a:pt x="40016" y="39178"/>
                        </a:moveTo>
                        <a:lnTo>
                          <a:pt x="40016" y="39179"/>
                        </a:lnTo>
                        <a:lnTo>
                          <a:pt x="0" y="0"/>
                        </a:lnTo>
                        <a:lnTo>
                          <a:pt x="40016" y="39178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ja-JP" altLang="en-US" sz="7199"/>
                  </a:p>
                </p:txBody>
              </p:sp>
              <p:sp>
                <p:nvSpPr>
                  <p:cNvPr id="330" name="フリーフォーム: 図形 329">
                    <a:extLst>
                      <a:ext uri="{FF2B5EF4-FFF2-40B4-BE49-F238E27FC236}">
                        <a16:creationId xmlns:a16="http://schemas.microsoft.com/office/drawing/2014/main" id="{2E5E2085-D4B3-1E84-6720-FEBEB51BFCD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155288" y="2385681"/>
                    <a:ext cx="20220" cy="19798"/>
                  </a:xfrm>
                  <a:custGeom>
                    <a:avLst/>
                    <a:gdLst>
                      <a:gd name="connsiteX0" fmla="*/ 20220 w 20220"/>
                      <a:gd name="connsiteY0" fmla="*/ 19797 h 19798"/>
                      <a:gd name="connsiteX1" fmla="*/ 20220 w 20220"/>
                      <a:gd name="connsiteY1" fmla="*/ 19798 h 19798"/>
                      <a:gd name="connsiteX2" fmla="*/ 0 w 20220"/>
                      <a:gd name="connsiteY2" fmla="*/ 0 h 19798"/>
                      <a:gd name="connsiteX3" fmla="*/ 20220 w 20220"/>
                      <a:gd name="connsiteY3" fmla="*/ 19797 h 19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220" h="19798">
                        <a:moveTo>
                          <a:pt x="20220" y="19797"/>
                        </a:moveTo>
                        <a:lnTo>
                          <a:pt x="20220" y="19798"/>
                        </a:lnTo>
                        <a:lnTo>
                          <a:pt x="0" y="0"/>
                        </a:lnTo>
                        <a:lnTo>
                          <a:pt x="20220" y="19797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ja-JP" altLang="en-US" sz="7199"/>
                  </a:p>
                </p:txBody>
              </p:sp>
              <p:sp>
                <p:nvSpPr>
                  <p:cNvPr id="331" name="フリーフォーム: 図形 330">
                    <a:extLst>
                      <a:ext uri="{FF2B5EF4-FFF2-40B4-BE49-F238E27FC236}">
                        <a16:creationId xmlns:a16="http://schemas.microsoft.com/office/drawing/2014/main" id="{BC80E6DF-881A-E833-E247-61F00B803DA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979182" y="-263424"/>
                    <a:ext cx="2143806" cy="3235728"/>
                  </a:xfrm>
                  <a:custGeom>
                    <a:avLst/>
                    <a:gdLst>
                      <a:gd name="connsiteX0" fmla="*/ 665637 w 2143806"/>
                      <a:gd name="connsiteY0" fmla="*/ 1 h 3235728"/>
                      <a:gd name="connsiteX1" fmla="*/ 665637 w 2143806"/>
                      <a:gd name="connsiteY1" fmla="*/ 43806 h 3235728"/>
                      <a:gd name="connsiteX2" fmla="*/ 281147 w 2143806"/>
                      <a:gd name="connsiteY2" fmla="*/ 43806 h 3235728"/>
                      <a:gd name="connsiteX3" fmla="*/ 40873 w 2143806"/>
                      <a:gd name="connsiteY3" fmla="*/ 284080 h 3235728"/>
                      <a:gd name="connsiteX4" fmla="*/ 40873 w 2143806"/>
                      <a:gd name="connsiteY4" fmla="*/ 742075 h 3235728"/>
                      <a:gd name="connsiteX5" fmla="*/ 20653 w 2143806"/>
                      <a:gd name="connsiteY5" fmla="*/ 722278 h 3235728"/>
                      <a:gd name="connsiteX6" fmla="*/ 0 w 2143806"/>
                      <a:gd name="connsiteY6" fmla="*/ 702057 h 3235728"/>
                      <a:gd name="connsiteX7" fmla="*/ 0 w 2143806"/>
                      <a:gd name="connsiteY7" fmla="*/ 256155 h 3235728"/>
                      <a:gd name="connsiteX8" fmla="*/ 256154 w 2143806"/>
                      <a:gd name="connsiteY8" fmla="*/ 1 h 3235728"/>
                      <a:gd name="connsiteX9" fmla="*/ 987964 w 2143806"/>
                      <a:gd name="connsiteY9" fmla="*/ 1 h 3235728"/>
                      <a:gd name="connsiteX10" fmla="*/ 987964 w 2143806"/>
                      <a:gd name="connsiteY10" fmla="*/ 43806 h 3235728"/>
                      <a:gd name="connsiteX11" fmla="*/ 665638 w 2143806"/>
                      <a:gd name="connsiteY11" fmla="*/ 43805 h 3235728"/>
                      <a:gd name="connsiteX12" fmla="*/ 665638 w 2143806"/>
                      <a:gd name="connsiteY12" fmla="*/ 0 h 3235728"/>
                      <a:gd name="connsiteX13" fmla="*/ 1310291 w 2143806"/>
                      <a:gd name="connsiteY13" fmla="*/ 3 h 3235728"/>
                      <a:gd name="connsiteX14" fmla="*/ 1310291 w 2143806"/>
                      <a:gd name="connsiteY14" fmla="*/ 43808 h 3235728"/>
                      <a:gd name="connsiteX15" fmla="*/ 987965 w 2143806"/>
                      <a:gd name="connsiteY15" fmla="*/ 43808 h 3235728"/>
                      <a:gd name="connsiteX16" fmla="*/ 987965 w 2143806"/>
                      <a:gd name="connsiteY16" fmla="*/ 3 h 3235728"/>
                      <a:gd name="connsiteX17" fmla="*/ 2143806 w 2143806"/>
                      <a:gd name="connsiteY17" fmla="*/ 256157 h 3235728"/>
                      <a:gd name="connsiteX18" fmla="*/ 2143805 w 2143806"/>
                      <a:gd name="connsiteY18" fmla="*/ 2138780 h 3235728"/>
                      <a:gd name="connsiteX19" fmla="*/ 2143804 w 2143806"/>
                      <a:gd name="connsiteY19" fmla="*/ 2138780 h 3235728"/>
                      <a:gd name="connsiteX20" fmla="*/ 2143804 w 2143806"/>
                      <a:gd name="connsiteY20" fmla="*/ 3235728 h 3235728"/>
                      <a:gd name="connsiteX21" fmla="*/ 2103788 w 2143806"/>
                      <a:gd name="connsiteY21" fmla="*/ 3196550 h 3235728"/>
                      <a:gd name="connsiteX22" fmla="*/ 2102932 w 2143806"/>
                      <a:gd name="connsiteY22" fmla="*/ 3195712 h 3235728"/>
                      <a:gd name="connsiteX23" fmla="*/ 2102932 w 2143806"/>
                      <a:gd name="connsiteY23" fmla="*/ 3195713 h 3235728"/>
                      <a:gd name="connsiteX24" fmla="*/ 2102931 w 2143806"/>
                      <a:gd name="connsiteY24" fmla="*/ 3195712 h 3235728"/>
                      <a:gd name="connsiteX25" fmla="*/ 2102931 w 2143806"/>
                      <a:gd name="connsiteY25" fmla="*/ 2138780 h 3235728"/>
                      <a:gd name="connsiteX26" fmla="*/ 2102932 w 2143806"/>
                      <a:gd name="connsiteY26" fmla="*/ 2138780 h 3235728"/>
                      <a:gd name="connsiteX27" fmla="*/ 2102933 w 2143806"/>
                      <a:gd name="connsiteY27" fmla="*/ 284082 h 3235728"/>
                      <a:gd name="connsiteX28" fmla="*/ 1862660 w 2143806"/>
                      <a:gd name="connsiteY28" fmla="*/ 43808 h 3235728"/>
                      <a:gd name="connsiteX29" fmla="*/ 1310292 w 2143806"/>
                      <a:gd name="connsiteY29" fmla="*/ 43808 h 3235728"/>
                      <a:gd name="connsiteX30" fmla="*/ 1310292 w 2143806"/>
                      <a:gd name="connsiteY30" fmla="*/ 3 h 3235728"/>
                      <a:gd name="connsiteX31" fmla="*/ 1887652 w 2143806"/>
                      <a:gd name="connsiteY31" fmla="*/ 3 h 3235728"/>
                      <a:gd name="connsiteX32" fmla="*/ 2143806 w 2143806"/>
                      <a:gd name="connsiteY32" fmla="*/ 256157 h 3235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2143806" h="3235728">
                        <a:moveTo>
                          <a:pt x="665637" y="1"/>
                        </a:moveTo>
                        <a:lnTo>
                          <a:pt x="665637" y="43806"/>
                        </a:lnTo>
                        <a:lnTo>
                          <a:pt x="281147" y="43806"/>
                        </a:lnTo>
                        <a:cubicBezTo>
                          <a:pt x="148448" y="43806"/>
                          <a:pt x="40873" y="151380"/>
                          <a:pt x="40873" y="284080"/>
                        </a:cubicBezTo>
                        <a:lnTo>
                          <a:pt x="40873" y="742075"/>
                        </a:lnTo>
                        <a:lnTo>
                          <a:pt x="20653" y="722278"/>
                        </a:lnTo>
                        <a:lnTo>
                          <a:pt x="0" y="702057"/>
                        </a:lnTo>
                        <a:lnTo>
                          <a:pt x="0" y="256155"/>
                        </a:lnTo>
                        <a:cubicBezTo>
                          <a:pt x="0" y="114686"/>
                          <a:pt x="114684" y="1"/>
                          <a:pt x="256154" y="1"/>
                        </a:cubicBezTo>
                        <a:close/>
                        <a:moveTo>
                          <a:pt x="987964" y="1"/>
                        </a:moveTo>
                        <a:lnTo>
                          <a:pt x="987964" y="43806"/>
                        </a:lnTo>
                        <a:lnTo>
                          <a:pt x="665638" y="43805"/>
                        </a:lnTo>
                        <a:lnTo>
                          <a:pt x="665638" y="0"/>
                        </a:lnTo>
                        <a:close/>
                        <a:moveTo>
                          <a:pt x="1310291" y="3"/>
                        </a:moveTo>
                        <a:lnTo>
                          <a:pt x="1310291" y="43808"/>
                        </a:lnTo>
                        <a:lnTo>
                          <a:pt x="987965" y="43808"/>
                        </a:lnTo>
                        <a:lnTo>
                          <a:pt x="987965" y="3"/>
                        </a:lnTo>
                        <a:close/>
                        <a:moveTo>
                          <a:pt x="2143806" y="256157"/>
                        </a:moveTo>
                        <a:lnTo>
                          <a:pt x="2143805" y="2138780"/>
                        </a:lnTo>
                        <a:lnTo>
                          <a:pt x="2143804" y="2138780"/>
                        </a:lnTo>
                        <a:lnTo>
                          <a:pt x="2143804" y="3235728"/>
                        </a:lnTo>
                        <a:lnTo>
                          <a:pt x="2103788" y="3196550"/>
                        </a:lnTo>
                        <a:lnTo>
                          <a:pt x="2102932" y="3195712"/>
                        </a:lnTo>
                        <a:lnTo>
                          <a:pt x="2102932" y="3195713"/>
                        </a:lnTo>
                        <a:lnTo>
                          <a:pt x="2102931" y="3195712"/>
                        </a:lnTo>
                        <a:lnTo>
                          <a:pt x="2102931" y="2138780"/>
                        </a:lnTo>
                        <a:lnTo>
                          <a:pt x="2102932" y="2138780"/>
                        </a:lnTo>
                        <a:lnTo>
                          <a:pt x="2102933" y="284082"/>
                        </a:lnTo>
                        <a:cubicBezTo>
                          <a:pt x="2102933" y="151382"/>
                          <a:pt x="1995359" y="43808"/>
                          <a:pt x="1862660" y="43808"/>
                        </a:cubicBezTo>
                        <a:lnTo>
                          <a:pt x="1310292" y="43808"/>
                        </a:lnTo>
                        <a:lnTo>
                          <a:pt x="1310292" y="3"/>
                        </a:lnTo>
                        <a:lnTo>
                          <a:pt x="1887652" y="3"/>
                        </a:lnTo>
                        <a:cubicBezTo>
                          <a:pt x="2029122" y="3"/>
                          <a:pt x="2143806" y="114688"/>
                          <a:pt x="2143806" y="256157"/>
                        </a:cubicBez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ja-JP" altLang="en-US" sz="7199"/>
                  </a:p>
                </p:txBody>
              </p:sp>
              <p:sp>
                <p:nvSpPr>
                  <p:cNvPr id="332" name="フリーフォーム: 図形 331">
                    <a:extLst>
                      <a:ext uri="{FF2B5EF4-FFF2-40B4-BE49-F238E27FC236}">
                        <a16:creationId xmlns:a16="http://schemas.microsoft.com/office/drawing/2014/main" id="{63AB258F-9491-4E99-1B7B-81F07C5BBD9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57894" y="-240077"/>
                    <a:ext cx="2143806" cy="3189039"/>
                  </a:xfrm>
                  <a:custGeom>
                    <a:avLst/>
                    <a:gdLst>
                      <a:gd name="connsiteX0" fmla="*/ 987964 w 2143806"/>
                      <a:gd name="connsiteY0" fmla="*/ 3145231 h 3189039"/>
                      <a:gd name="connsiteX1" fmla="*/ 987964 w 2143806"/>
                      <a:gd name="connsiteY1" fmla="*/ 3189036 h 3189039"/>
                      <a:gd name="connsiteX2" fmla="*/ 665638 w 2143806"/>
                      <a:gd name="connsiteY2" fmla="*/ 3189036 h 3189039"/>
                      <a:gd name="connsiteX3" fmla="*/ 665638 w 2143806"/>
                      <a:gd name="connsiteY3" fmla="*/ 3189037 h 3189039"/>
                      <a:gd name="connsiteX4" fmla="*/ 256154 w 2143806"/>
                      <a:gd name="connsiteY4" fmla="*/ 3189037 h 3189039"/>
                      <a:gd name="connsiteX5" fmla="*/ 0 w 2143806"/>
                      <a:gd name="connsiteY5" fmla="*/ 2932882 h 3189039"/>
                      <a:gd name="connsiteX6" fmla="*/ 0 w 2143806"/>
                      <a:gd name="connsiteY6" fmla="*/ 1436721 h 3189039"/>
                      <a:gd name="connsiteX7" fmla="*/ 2 w 2143806"/>
                      <a:gd name="connsiteY7" fmla="*/ 0 h 3189039"/>
                      <a:gd name="connsiteX8" fmla="*/ 20655 w 2143806"/>
                      <a:gd name="connsiteY8" fmla="*/ 20220 h 3189039"/>
                      <a:gd name="connsiteX9" fmla="*/ 40875 w 2143806"/>
                      <a:gd name="connsiteY9" fmla="*/ 40018 h 3189039"/>
                      <a:gd name="connsiteX10" fmla="*/ 40875 w 2143806"/>
                      <a:gd name="connsiteY10" fmla="*/ 40017 h 3189039"/>
                      <a:gd name="connsiteX11" fmla="*/ 40876 w 2143806"/>
                      <a:gd name="connsiteY11" fmla="*/ 40018 h 3189039"/>
                      <a:gd name="connsiteX12" fmla="*/ 40875 w 2143806"/>
                      <a:gd name="connsiteY12" fmla="*/ 1436721 h 3189039"/>
                      <a:gd name="connsiteX13" fmla="*/ 40874 w 2143806"/>
                      <a:gd name="connsiteY13" fmla="*/ 2904958 h 3189039"/>
                      <a:gd name="connsiteX14" fmla="*/ 281148 w 2143806"/>
                      <a:gd name="connsiteY14" fmla="*/ 3145232 h 3189039"/>
                      <a:gd name="connsiteX15" fmla="*/ 665638 w 2143806"/>
                      <a:gd name="connsiteY15" fmla="*/ 3145232 h 3189039"/>
                      <a:gd name="connsiteX16" fmla="*/ 665638 w 2143806"/>
                      <a:gd name="connsiteY16" fmla="*/ 3145231 h 3189039"/>
                      <a:gd name="connsiteX17" fmla="*/ 1310292 w 2143806"/>
                      <a:gd name="connsiteY17" fmla="*/ 3145234 h 3189039"/>
                      <a:gd name="connsiteX18" fmla="*/ 1310292 w 2143806"/>
                      <a:gd name="connsiteY18" fmla="*/ 3189039 h 3189039"/>
                      <a:gd name="connsiteX19" fmla="*/ 987966 w 2143806"/>
                      <a:gd name="connsiteY19" fmla="*/ 3189039 h 3189039"/>
                      <a:gd name="connsiteX20" fmla="*/ 987966 w 2143806"/>
                      <a:gd name="connsiteY20" fmla="*/ 3145234 h 3189039"/>
                      <a:gd name="connsiteX21" fmla="*/ 2143806 w 2143806"/>
                      <a:gd name="connsiteY21" fmla="*/ 2533673 h 3189039"/>
                      <a:gd name="connsiteX22" fmla="*/ 2143806 w 2143806"/>
                      <a:gd name="connsiteY22" fmla="*/ 2932884 h 3189039"/>
                      <a:gd name="connsiteX23" fmla="*/ 1887652 w 2143806"/>
                      <a:gd name="connsiteY23" fmla="*/ 3189039 h 3189039"/>
                      <a:gd name="connsiteX24" fmla="*/ 1310293 w 2143806"/>
                      <a:gd name="connsiteY24" fmla="*/ 3189039 h 3189039"/>
                      <a:gd name="connsiteX25" fmla="*/ 1310293 w 2143806"/>
                      <a:gd name="connsiteY25" fmla="*/ 3145234 h 3189039"/>
                      <a:gd name="connsiteX26" fmla="*/ 1862660 w 2143806"/>
                      <a:gd name="connsiteY26" fmla="*/ 3145234 h 3189039"/>
                      <a:gd name="connsiteX27" fmla="*/ 2102934 w 2143806"/>
                      <a:gd name="connsiteY27" fmla="*/ 2904960 h 3189039"/>
                      <a:gd name="connsiteX28" fmla="*/ 2102934 w 2143806"/>
                      <a:gd name="connsiteY28" fmla="*/ 2493657 h 3189039"/>
                      <a:gd name="connsiteX29" fmla="*/ 2103789 w 2143806"/>
                      <a:gd name="connsiteY29" fmla="*/ 2494494 h 3189039"/>
                      <a:gd name="connsiteX30" fmla="*/ 2143805 w 2143806"/>
                      <a:gd name="connsiteY30" fmla="*/ 2533673 h 3189039"/>
                      <a:gd name="connsiteX31" fmla="*/ 2143805 w 2143806"/>
                      <a:gd name="connsiteY31" fmla="*/ 2533672 h 3189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143806" h="3189039">
                        <a:moveTo>
                          <a:pt x="987964" y="3145231"/>
                        </a:moveTo>
                        <a:lnTo>
                          <a:pt x="987964" y="3189036"/>
                        </a:lnTo>
                        <a:lnTo>
                          <a:pt x="665638" y="3189036"/>
                        </a:lnTo>
                        <a:lnTo>
                          <a:pt x="665638" y="3189037"/>
                        </a:lnTo>
                        <a:lnTo>
                          <a:pt x="256154" y="3189037"/>
                        </a:lnTo>
                        <a:cubicBezTo>
                          <a:pt x="114685" y="3189037"/>
                          <a:pt x="0" y="3074352"/>
                          <a:pt x="0" y="2932882"/>
                        </a:cubicBezTo>
                        <a:lnTo>
                          <a:pt x="0" y="1436721"/>
                        </a:lnTo>
                        <a:lnTo>
                          <a:pt x="2" y="0"/>
                        </a:lnTo>
                        <a:lnTo>
                          <a:pt x="20655" y="20220"/>
                        </a:lnTo>
                        <a:lnTo>
                          <a:pt x="40875" y="40018"/>
                        </a:lnTo>
                        <a:lnTo>
                          <a:pt x="40875" y="40017"/>
                        </a:lnTo>
                        <a:lnTo>
                          <a:pt x="40876" y="40018"/>
                        </a:lnTo>
                        <a:lnTo>
                          <a:pt x="40875" y="1436721"/>
                        </a:lnTo>
                        <a:lnTo>
                          <a:pt x="40874" y="2904958"/>
                        </a:lnTo>
                        <a:cubicBezTo>
                          <a:pt x="40874" y="3037658"/>
                          <a:pt x="148448" y="3145232"/>
                          <a:pt x="281148" y="3145232"/>
                        </a:cubicBezTo>
                        <a:lnTo>
                          <a:pt x="665638" y="3145232"/>
                        </a:lnTo>
                        <a:lnTo>
                          <a:pt x="665638" y="3145231"/>
                        </a:lnTo>
                        <a:close/>
                        <a:moveTo>
                          <a:pt x="1310292" y="3145234"/>
                        </a:moveTo>
                        <a:lnTo>
                          <a:pt x="1310292" y="3189039"/>
                        </a:lnTo>
                        <a:lnTo>
                          <a:pt x="987966" y="3189039"/>
                        </a:lnTo>
                        <a:lnTo>
                          <a:pt x="987966" y="3145234"/>
                        </a:lnTo>
                        <a:close/>
                        <a:moveTo>
                          <a:pt x="2143806" y="2533673"/>
                        </a:moveTo>
                        <a:lnTo>
                          <a:pt x="2143806" y="2932884"/>
                        </a:lnTo>
                        <a:cubicBezTo>
                          <a:pt x="2143806" y="3074354"/>
                          <a:pt x="2029122" y="3189039"/>
                          <a:pt x="1887652" y="3189039"/>
                        </a:cubicBezTo>
                        <a:lnTo>
                          <a:pt x="1310293" y="3189039"/>
                        </a:lnTo>
                        <a:lnTo>
                          <a:pt x="1310293" y="3145234"/>
                        </a:lnTo>
                        <a:lnTo>
                          <a:pt x="1862660" y="3145234"/>
                        </a:lnTo>
                        <a:cubicBezTo>
                          <a:pt x="1995360" y="3145234"/>
                          <a:pt x="2102934" y="3037660"/>
                          <a:pt x="2102934" y="2904960"/>
                        </a:cubicBezTo>
                        <a:lnTo>
                          <a:pt x="2102934" y="2493657"/>
                        </a:lnTo>
                        <a:lnTo>
                          <a:pt x="2103789" y="2494494"/>
                        </a:lnTo>
                        <a:lnTo>
                          <a:pt x="2143805" y="2533673"/>
                        </a:lnTo>
                        <a:lnTo>
                          <a:pt x="2143805" y="2533672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ja-JP" altLang="en-US" sz="7199"/>
                  </a:p>
                </p:txBody>
              </p:sp>
            </p:grpSp>
          </p:grpSp>
          <p:sp>
            <p:nvSpPr>
              <p:cNvPr id="302" name="正方形/長方形 301">
                <a:extLst>
                  <a:ext uri="{FF2B5EF4-FFF2-40B4-BE49-F238E27FC236}">
                    <a16:creationId xmlns:a16="http://schemas.microsoft.com/office/drawing/2014/main" id="{D1C8CA1C-D6FA-FB9F-F52B-4D51595DA2AD}"/>
                  </a:ext>
                </a:extLst>
              </p:cNvPr>
              <p:cNvSpPr/>
              <p:nvPr/>
            </p:nvSpPr>
            <p:spPr>
              <a:xfrm>
                <a:off x="3366000" y="2148612"/>
                <a:ext cx="2412000" cy="144000"/>
              </a:xfrm>
              <a:prstGeom prst="rect">
                <a:avLst/>
              </a:prstGeom>
              <a:solidFill>
                <a:srgbClr val="FDE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3200"/>
              </a:p>
            </p:txBody>
          </p:sp>
          <p:sp>
            <p:nvSpPr>
              <p:cNvPr id="303" name="正方形/長方形 302">
                <a:extLst>
                  <a:ext uri="{FF2B5EF4-FFF2-40B4-BE49-F238E27FC236}">
                    <a16:creationId xmlns:a16="http://schemas.microsoft.com/office/drawing/2014/main" id="{9010BC5B-6365-9EFE-C6DB-10A99D805FD5}"/>
                  </a:ext>
                </a:extLst>
              </p:cNvPr>
              <p:cNvSpPr/>
              <p:nvPr/>
            </p:nvSpPr>
            <p:spPr>
              <a:xfrm>
                <a:off x="3168000" y="1541943"/>
                <a:ext cx="2808000" cy="144000"/>
              </a:xfrm>
              <a:prstGeom prst="rect">
                <a:avLst/>
              </a:prstGeom>
              <a:solidFill>
                <a:srgbClr val="FDE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3200"/>
              </a:p>
            </p:txBody>
          </p:sp>
          <p:sp>
            <p:nvSpPr>
              <p:cNvPr id="304" name="テキスト ボックス 39">
                <a:extLst>
                  <a:ext uri="{FF2B5EF4-FFF2-40B4-BE49-F238E27FC236}">
                    <a16:creationId xmlns:a16="http://schemas.microsoft.com/office/drawing/2014/main" id="{B1F3C771-1EC9-2013-390D-4008C813E31F}"/>
                  </a:ext>
                </a:extLst>
              </p:cNvPr>
              <p:cNvSpPr txBox="1"/>
              <p:nvPr/>
            </p:nvSpPr>
            <p:spPr>
              <a:xfrm>
                <a:off x="3122886" y="1129635"/>
                <a:ext cx="2898230" cy="1224018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spcAft>
                    <a:spcPts val="3599"/>
                  </a:spcAft>
                </a:pPr>
                <a:r>
                  <a:rPr kumimoji="1" lang="ja-JP" altLang="en-US" sz="7399" spc="2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アテン</a:t>
                </a:r>
                <a:r>
                  <a:rPr kumimoji="1" lang="ja-JP" altLang="en-US" sz="7399" spc="-3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ショ</a:t>
                </a:r>
                <a:r>
                  <a:rPr kumimoji="1" lang="ja-JP" altLang="en-US" sz="7399" spc="2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ン</a:t>
                </a:r>
                <a:br>
                  <a:rPr kumimoji="1" lang="en-US" altLang="ja-JP" sz="7399" spc="200" dirty="0">
                    <a:solidFill>
                      <a:schemeClr val="accent5"/>
                    </a:solidFill>
                    <a:latin typeface="+mj-ea"/>
                    <a:ea typeface="+mj-ea"/>
                  </a:rPr>
                </a:br>
                <a:r>
                  <a:rPr kumimoji="1" lang="ja-JP" altLang="en-US" sz="7399" spc="2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エコ</a:t>
                </a:r>
                <a:r>
                  <a:rPr kumimoji="1" lang="ja-JP" altLang="en-US" sz="7399" spc="-6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ノ</a:t>
                </a:r>
                <a:r>
                  <a:rPr kumimoji="1" lang="ja-JP" altLang="en-US" sz="7399" spc="2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ミー</a:t>
                </a:r>
              </a:p>
            </p:txBody>
          </p:sp>
          <p:grpSp>
            <p:nvGrpSpPr>
              <p:cNvPr id="305" name="グループ化 304">
                <a:extLst>
                  <a:ext uri="{FF2B5EF4-FFF2-40B4-BE49-F238E27FC236}">
                    <a16:creationId xmlns:a16="http://schemas.microsoft.com/office/drawing/2014/main" id="{8F6D8F25-86D6-1875-D863-4401181E729D}"/>
                  </a:ext>
                </a:extLst>
              </p:cNvPr>
              <p:cNvGrpSpPr/>
              <p:nvPr/>
            </p:nvGrpSpPr>
            <p:grpSpPr>
              <a:xfrm>
                <a:off x="3741287" y="810153"/>
                <a:ext cx="1661426" cy="323216"/>
                <a:chOff x="3291512" y="1347193"/>
                <a:chExt cx="2560976" cy="498214"/>
              </a:xfrm>
            </p:grpSpPr>
            <p:sp>
              <p:nvSpPr>
                <p:cNvPr id="307" name="テキスト ボックス 306">
                  <a:extLst>
                    <a:ext uri="{FF2B5EF4-FFF2-40B4-BE49-F238E27FC236}">
                      <a16:creationId xmlns:a16="http://schemas.microsoft.com/office/drawing/2014/main" id="{F1E66C4D-1CB7-2514-5564-3D5E3985AA87}"/>
                    </a:ext>
                  </a:extLst>
                </p:cNvPr>
                <p:cNvSpPr txBox="1"/>
                <p:nvPr/>
              </p:nvSpPr>
              <p:spPr>
                <a:xfrm>
                  <a:off x="3538265" y="1347193"/>
                  <a:ext cx="2115108" cy="4982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spcAft>
                      <a:spcPts val="5999"/>
                    </a:spcAft>
                  </a:pPr>
                  <a:r>
                    <a:rPr kumimoji="1" lang="ja-JP" altLang="en-US" sz="4200" dirty="0">
                      <a:solidFill>
                        <a:schemeClr val="accent5"/>
                      </a:solidFill>
                      <a:latin typeface="+mj-ea"/>
                      <a:ea typeface="+mj-ea"/>
                    </a:rPr>
                    <a:t>はじめて</a:t>
                  </a:r>
                  <a:r>
                    <a:rPr kumimoji="1" lang="ja-JP" altLang="en-US" sz="3600" spc="200" dirty="0">
                      <a:solidFill>
                        <a:schemeClr val="accent5"/>
                      </a:solidFill>
                      <a:latin typeface="+mj-ea"/>
                      <a:ea typeface="+mj-ea"/>
                    </a:rPr>
                    <a:t>の</a:t>
                  </a:r>
                  <a:endParaRPr kumimoji="1" lang="ja-JP" altLang="en-US" sz="4400" spc="200" dirty="0">
                    <a:solidFill>
                      <a:schemeClr val="accent5"/>
                    </a:solidFill>
                    <a:latin typeface="+mj-ea"/>
                    <a:ea typeface="+mj-ea"/>
                  </a:endParaRPr>
                </a:p>
              </p:txBody>
            </p:sp>
            <p:grpSp>
              <p:nvGrpSpPr>
                <p:cNvPr id="308" name="グループ化 307">
                  <a:extLst>
                    <a:ext uri="{FF2B5EF4-FFF2-40B4-BE49-F238E27FC236}">
                      <a16:creationId xmlns:a16="http://schemas.microsoft.com/office/drawing/2014/main" id="{336532A8-5D91-2AEA-EDF4-AAC58066E015}"/>
                    </a:ext>
                  </a:extLst>
                </p:cNvPr>
                <p:cNvGrpSpPr/>
                <p:nvPr/>
              </p:nvGrpSpPr>
              <p:grpSpPr>
                <a:xfrm>
                  <a:off x="3291512" y="1357515"/>
                  <a:ext cx="2560976" cy="469218"/>
                  <a:chOff x="3251674" y="1371804"/>
                  <a:chExt cx="2560976" cy="469218"/>
                </a:xfrm>
              </p:grpSpPr>
              <p:grpSp>
                <p:nvGrpSpPr>
                  <p:cNvPr id="309" name="グループ化 308">
                    <a:extLst>
                      <a:ext uri="{FF2B5EF4-FFF2-40B4-BE49-F238E27FC236}">
                        <a16:creationId xmlns:a16="http://schemas.microsoft.com/office/drawing/2014/main" id="{834C17BA-306D-107F-DAAE-1801EB49BF9A}"/>
                      </a:ext>
                    </a:extLst>
                  </p:cNvPr>
                  <p:cNvGrpSpPr/>
                  <p:nvPr/>
                </p:nvGrpSpPr>
                <p:grpSpPr>
                  <a:xfrm rot="3600000">
                    <a:off x="3049432" y="1574046"/>
                    <a:ext cx="469218" cy="64733"/>
                    <a:chOff x="2984435" y="1530340"/>
                    <a:chExt cx="704856" cy="97241"/>
                  </a:xfrm>
                </p:grpSpPr>
                <p:grpSp>
                  <p:nvGrpSpPr>
                    <p:cNvPr id="318" name="グループ化 317">
                      <a:extLst>
                        <a:ext uri="{FF2B5EF4-FFF2-40B4-BE49-F238E27FC236}">
                          <a16:creationId xmlns:a16="http://schemas.microsoft.com/office/drawing/2014/main" id="{0C7FB5C4-123D-37F7-F862-84346E7244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4435" y="1531166"/>
                      <a:ext cx="400634" cy="96415"/>
                      <a:chOff x="6060396" y="-78290"/>
                      <a:chExt cx="616233" cy="148300"/>
                    </a:xfrm>
                  </p:grpSpPr>
                  <p:sp>
                    <p:nvSpPr>
                      <p:cNvPr id="322" name="楕円 321">
                        <a:extLst>
                          <a:ext uri="{FF2B5EF4-FFF2-40B4-BE49-F238E27FC236}">
                            <a16:creationId xmlns:a16="http://schemas.microsoft.com/office/drawing/2014/main" id="{455706E4-3001-34CC-3818-5402EE252D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94362" y="-78290"/>
                        <a:ext cx="148300" cy="148300"/>
                      </a:xfrm>
                      <a:prstGeom prst="ellipse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  <p:sp>
                    <p:nvSpPr>
                      <p:cNvPr id="323" name="楕円 322">
                        <a:extLst>
                          <a:ext uri="{FF2B5EF4-FFF2-40B4-BE49-F238E27FC236}">
                            <a16:creationId xmlns:a16="http://schemas.microsoft.com/office/drawing/2014/main" id="{A653258E-D714-7E9B-8A50-15BCD64FC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8329" y="-78290"/>
                        <a:ext cx="148300" cy="1483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  <p:sp>
                    <p:nvSpPr>
                      <p:cNvPr id="324" name="楕円 323">
                        <a:extLst>
                          <a:ext uri="{FF2B5EF4-FFF2-40B4-BE49-F238E27FC236}">
                            <a16:creationId xmlns:a16="http://schemas.microsoft.com/office/drawing/2014/main" id="{74601B31-1378-9768-EE2B-4CD350A0E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60396" y="-78290"/>
                        <a:ext cx="148300" cy="148300"/>
                      </a:xfrm>
                      <a:prstGeom prst="ellipse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</p:grpSp>
                <p:grpSp>
                  <p:nvGrpSpPr>
                    <p:cNvPr id="319" name="グループ化 318">
                      <a:extLst>
                        <a:ext uri="{FF2B5EF4-FFF2-40B4-BE49-F238E27FC236}">
                          <a16:creationId xmlns:a16="http://schemas.microsoft.com/office/drawing/2014/main" id="{9A844868-46B5-D12E-F6E7-BDB1044D54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40766" y="1530340"/>
                      <a:ext cx="248525" cy="96415"/>
                      <a:chOff x="6294362" y="-78290"/>
                      <a:chExt cx="382267" cy="148300"/>
                    </a:xfrm>
                  </p:grpSpPr>
                  <p:sp>
                    <p:nvSpPr>
                      <p:cNvPr id="320" name="楕円 319">
                        <a:extLst>
                          <a:ext uri="{FF2B5EF4-FFF2-40B4-BE49-F238E27FC236}">
                            <a16:creationId xmlns:a16="http://schemas.microsoft.com/office/drawing/2014/main" id="{0C1D0F5C-D0D1-FD2F-5664-60BCACF64C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94362" y="-78290"/>
                        <a:ext cx="148300" cy="148300"/>
                      </a:xfrm>
                      <a:prstGeom prst="ellipse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  <p:sp>
                    <p:nvSpPr>
                      <p:cNvPr id="321" name="楕円 320">
                        <a:extLst>
                          <a:ext uri="{FF2B5EF4-FFF2-40B4-BE49-F238E27FC236}">
                            <a16:creationId xmlns:a16="http://schemas.microsoft.com/office/drawing/2014/main" id="{B7740AAF-56BD-53DF-7DA0-2177408206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8329" y="-78290"/>
                        <a:ext cx="148300" cy="1483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</p:grpSp>
              </p:grpSp>
              <p:grpSp>
                <p:nvGrpSpPr>
                  <p:cNvPr id="310" name="グループ化 309">
                    <a:extLst>
                      <a:ext uri="{FF2B5EF4-FFF2-40B4-BE49-F238E27FC236}">
                        <a16:creationId xmlns:a16="http://schemas.microsoft.com/office/drawing/2014/main" id="{197FE5C0-044D-8334-4F24-65BB3FD20A6E}"/>
                      </a:ext>
                    </a:extLst>
                  </p:cNvPr>
                  <p:cNvGrpSpPr/>
                  <p:nvPr/>
                </p:nvGrpSpPr>
                <p:grpSpPr>
                  <a:xfrm rot="18000000" flipH="1">
                    <a:off x="5545675" y="1574046"/>
                    <a:ext cx="469218" cy="64733"/>
                    <a:chOff x="2984435" y="1530340"/>
                    <a:chExt cx="704856" cy="97241"/>
                  </a:xfrm>
                </p:grpSpPr>
                <p:grpSp>
                  <p:nvGrpSpPr>
                    <p:cNvPr id="311" name="グループ化 310">
                      <a:extLst>
                        <a:ext uri="{FF2B5EF4-FFF2-40B4-BE49-F238E27FC236}">
                          <a16:creationId xmlns:a16="http://schemas.microsoft.com/office/drawing/2014/main" id="{8688CAC5-EB8C-5713-D2D6-940F14C460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4435" y="1531166"/>
                      <a:ext cx="400634" cy="96415"/>
                      <a:chOff x="6060396" y="-78290"/>
                      <a:chExt cx="616233" cy="148300"/>
                    </a:xfrm>
                  </p:grpSpPr>
                  <p:sp>
                    <p:nvSpPr>
                      <p:cNvPr id="315" name="楕円 314">
                        <a:extLst>
                          <a:ext uri="{FF2B5EF4-FFF2-40B4-BE49-F238E27FC236}">
                            <a16:creationId xmlns:a16="http://schemas.microsoft.com/office/drawing/2014/main" id="{09686924-202A-535E-4FD3-5F45C47921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94362" y="-78290"/>
                        <a:ext cx="148300" cy="148300"/>
                      </a:xfrm>
                      <a:prstGeom prst="ellipse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  <p:sp>
                    <p:nvSpPr>
                      <p:cNvPr id="316" name="楕円 315">
                        <a:extLst>
                          <a:ext uri="{FF2B5EF4-FFF2-40B4-BE49-F238E27FC236}">
                            <a16:creationId xmlns:a16="http://schemas.microsoft.com/office/drawing/2014/main" id="{F44A0FAD-7917-D9B6-A348-45312DE82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8329" y="-78290"/>
                        <a:ext cx="148300" cy="1483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  <p:sp>
                    <p:nvSpPr>
                      <p:cNvPr id="317" name="楕円 316">
                        <a:extLst>
                          <a:ext uri="{FF2B5EF4-FFF2-40B4-BE49-F238E27FC236}">
                            <a16:creationId xmlns:a16="http://schemas.microsoft.com/office/drawing/2014/main" id="{1632684D-E93B-39C2-86B3-586BD9D4B5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60396" y="-78290"/>
                        <a:ext cx="148300" cy="148300"/>
                      </a:xfrm>
                      <a:prstGeom prst="ellipse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</p:grpSp>
                <p:grpSp>
                  <p:nvGrpSpPr>
                    <p:cNvPr id="312" name="グループ化 311">
                      <a:extLst>
                        <a:ext uri="{FF2B5EF4-FFF2-40B4-BE49-F238E27FC236}">
                          <a16:creationId xmlns:a16="http://schemas.microsoft.com/office/drawing/2014/main" id="{3E636722-1BE7-1A76-C559-DFF2E25C88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40766" y="1530340"/>
                      <a:ext cx="248525" cy="96415"/>
                      <a:chOff x="6294362" y="-78290"/>
                      <a:chExt cx="382267" cy="148300"/>
                    </a:xfrm>
                  </p:grpSpPr>
                  <p:sp>
                    <p:nvSpPr>
                      <p:cNvPr id="313" name="楕円 312">
                        <a:extLst>
                          <a:ext uri="{FF2B5EF4-FFF2-40B4-BE49-F238E27FC236}">
                            <a16:creationId xmlns:a16="http://schemas.microsoft.com/office/drawing/2014/main" id="{88E178AC-77E9-147A-07F9-86774D2CD3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94362" y="-78290"/>
                        <a:ext cx="148300" cy="148300"/>
                      </a:xfrm>
                      <a:prstGeom prst="ellipse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  <p:sp>
                    <p:nvSpPr>
                      <p:cNvPr id="314" name="楕円 313">
                        <a:extLst>
                          <a:ext uri="{FF2B5EF4-FFF2-40B4-BE49-F238E27FC236}">
                            <a16:creationId xmlns:a16="http://schemas.microsoft.com/office/drawing/2014/main" id="{E69AFD6C-0D6E-6ED4-8F0E-3715CE02E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8329" y="-78290"/>
                        <a:ext cx="148300" cy="1483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/>
                      </a:p>
                    </p:txBody>
                  </p:sp>
                </p:grpSp>
              </p:grpSp>
            </p:grpSp>
          </p:grpSp>
          <p:sp>
            <p:nvSpPr>
              <p:cNvPr id="306" name="四角形: 角を丸くする 305">
                <a:extLst>
                  <a:ext uri="{FF2B5EF4-FFF2-40B4-BE49-F238E27FC236}">
                    <a16:creationId xmlns:a16="http://schemas.microsoft.com/office/drawing/2014/main" id="{9652159F-4C78-C099-35EA-44B6EB27FF20}"/>
                  </a:ext>
                </a:extLst>
              </p:cNvPr>
              <p:cNvSpPr/>
              <p:nvPr/>
            </p:nvSpPr>
            <p:spPr>
              <a:xfrm>
                <a:off x="2969216" y="252580"/>
                <a:ext cx="3205568" cy="38173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ja-JP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インターネット</a:t>
                </a:r>
                <a:r>
                  <a:rPr kumimoji="1" lang="ja-JP" altLang="en-US" sz="2800" dirty="0">
                    <a:solidFill>
                      <a:schemeClr val="bg1"/>
                    </a:solidFill>
                    <a:latin typeface="+mj-ea"/>
                    <a:ea typeface="+mj-ea"/>
                  </a:rPr>
                  <a:t>と</a:t>
                </a:r>
                <a:r>
                  <a:rPr kumimoji="1" lang="ja-JP" altLang="en-US" sz="2800" spc="300" dirty="0">
                    <a:solidFill>
                      <a:schemeClr val="bg1"/>
                    </a:solidFill>
                    <a:latin typeface="+mj-ea"/>
                    <a:ea typeface="+mj-ea"/>
                  </a:rPr>
                  <a:t>の</a:t>
                </a:r>
                <a:r>
                  <a:rPr kumimoji="1" lang="ja-JP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向き合い方</a:t>
                </a:r>
                <a:endParaRPr kumimoji="1" lang="en-US" altLang="ja-JP" sz="3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46" name="楕円 345">
              <a:extLst>
                <a:ext uri="{FF2B5EF4-FFF2-40B4-BE49-F238E27FC236}">
                  <a16:creationId xmlns:a16="http://schemas.microsoft.com/office/drawing/2014/main" id="{BE90EC89-773E-0E72-1F1A-7A221EBC4467}"/>
                </a:ext>
              </a:extLst>
            </p:cNvPr>
            <p:cNvSpPr/>
            <p:nvPr/>
          </p:nvSpPr>
          <p:spPr>
            <a:xfrm>
              <a:off x="12001501" y="2833237"/>
              <a:ext cx="180000" cy="18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9" name="四角形: 角を丸くする 228">
            <a:extLst>
              <a:ext uri="{FF2B5EF4-FFF2-40B4-BE49-F238E27FC236}">
                <a16:creationId xmlns:a16="http://schemas.microsoft.com/office/drawing/2014/main" id="{9A0B686C-C2F4-262F-9655-E45C5E8DDA87}"/>
              </a:ext>
            </a:extLst>
          </p:cNvPr>
          <p:cNvSpPr/>
          <p:nvPr/>
        </p:nvSpPr>
        <p:spPr>
          <a:xfrm>
            <a:off x="5" y="5649917"/>
            <a:ext cx="18287998" cy="4635499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7999" dirty="0">
              <a:solidFill>
                <a:schemeClr val="bg1"/>
              </a:solidFill>
            </a:endParaRPr>
          </a:p>
        </p:txBody>
      </p:sp>
      <p:graphicFrame>
        <p:nvGraphicFramePr>
          <p:cNvPr id="230" name="表 5">
            <a:extLst>
              <a:ext uri="{FF2B5EF4-FFF2-40B4-BE49-F238E27FC236}">
                <a16:creationId xmlns:a16="http://schemas.microsoft.com/office/drawing/2014/main" id="{FDEB07A2-4607-B75D-B83E-5274F970C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717397"/>
              </p:ext>
            </p:extLst>
          </p:nvPr>
        </p:nvGraphicFramePr>
        <p:xfrm>
          <a:off x="1127704" y="6064436"/>
          <a:ext cx="16416000" cy="38065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000">
                  <a:extLst>
                    <a:ext uri="{9D8B030D-6E8A-4147-A177-3AD203B41FA5}">
                      <a16:colId xmlns:a16="http://schemas.microsoft.com/office/drawing/2014/main" val="1456625332"/>
                    </a:ext>
                  </a:extLst>
                </a:gridCol>
                <a:gridCol w="14472000">
                  <a:extLst>
                    <a:ext uri="{9D8B030D-6E8A-4147-A177-3AD203B41FA5}">
                      <a16:colId xmlns:a16="http://schemas.microsoft.com/office/drawing/2014/main" val="784923633"/>
                    </a:ext>
                  </a:extLst>
                </a:gridCol>
              </a:tblGrid>
              <a:tr h="591263">
                <a:tc>
                  <a:txBody>
                    <a:bodyPr/>
                    <a:lstStyle/>
                    <a:p>
                      <a:pPr algn="dist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発  行  者</a:t>
                      </a:r>
                    </a:p>
                  </a:txBody>
                  <a:tcPr marL="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総務省 情報流通行政局 情報流通振興課 </a:t>
                      </a:r>
                      <a:r>
                        <a:rPr kumimoji="1" lang="zh-TW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情報活用支援室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　〒</a:t>
                      </a: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100-8926 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東京都千代田区霞が関</a:t>
                      </a: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2-1-2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262972"/>
                  </a:ext>
                </a:extLst>
              </a:tr>
              <a:tr h="591263">
                <a:tc>
                  <a:txBody>
                    <a:bodyPr/>
                    <a:lstStyle/>
                    <a:p>
                      <a:pPr algn="dist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発行</a:t>
                      </a:r>
                    </a:p>
                  </a:txBody>
                  <a:tcPr marL="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国際大学グローバル・コミュニケーション・センター</a:t>
                      </a:r>
                    </a:p>
                  </a:txBody>
                  <a:tcPr marL="72000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005600"/>
                  </a:ext>
                </a:extLst>
              </a:tr>
              <a:tr h="591263">
                <a:tc>
                  <a:txBody>
                    <a:bodyPr/>
                    <a:lstStyle/>
                    <a:p>
                      <a:pPr algn="dist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制　　作</a:t>
                      </a:r>
                    </a:p>
                  </a:txBody>
                  <a:tcPr marL="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小木曽 健  （国際大学グローバル・コミュニケーション・センター客員研究員）</a:t>
                      </a:r>
                    </a:p>
                  </a:txBody>
                  <a:tcPr marL="72000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123266"/>
                  </a:ext>
                </a:extLst>
              </a:tr>
              <a:tr h="591263">
                <a:tc>
                  <a:txBody>
                    <a:bodyPr/>
                    <a:lstStyle/>
                    <a:p>
                      <a:pPr algn="dist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監　　修</a:t>
                      </a:r>
                    </a:p>
                  </a:txBody>
                  <a:tcPr marL="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山口 真一  （国際大学グローバル・コミュニケーション・センター准教授）</a:t>
                      </a:r>
                    </a:p>
                  </a:txBody>
                  <a:tcPr marL="72000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235527"/>
                  </a:ext>
                </a:extLst>
              </a:tr>
              <a:tr h="1030173">
                <a:tc>
                  <a:txBody>
                    <a:bodyPr/>
                    <a:lstStyle/>
                    <a:p>
                      <a:pPr algn="dist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デザイン</a:t>
                      </a:r>
                      <a:endParaRPr kumimoji="1" lang="en-US" altLang="ja-JP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渡部 玲花  （ワタナベスライドデザイン）　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伏見 まどか （</a:t>
                      </a: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Fushimi Design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L="720000" marR="0" marT="0" marB="1799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969836"/>
                  </a:ext>
                </a:extLst>
              </a:tr>
              <a:tr h="411291">
                <a:tc>
                  <a:txBody>
                    <a:bodyPr/>
                    <a:lstStyle/>
                    <a:p>
                      <a:pPr algn="dist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ナレーション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菊地 マリコ （</a:t>
                      </a: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STUDIO WAVE CONNECT</a:t>
                      </a:r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L="720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369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31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6A9680-3147-846D-9C4D-F92D1891B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942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3C347-81C0-4D72-BB13-DC965D762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8B9617E-8974-EB13-63F4-8C366281430E}"/>
              </a:ext>
            </a:extLst>
          </p:cNvPr>
          <p:cNvGrpSpPr/>
          <p:nvPr/>
        </p:nvGrpSpPr>
        <p:grpSpPr>
          <a:xfrm>
            <a:off x="3435015" y="4640654"/>
            <a:ext cx="11417970" cy="4017615"/>
            <a:chOff x="3435015" y="4640654"/>
            <a:chExt cx="11417970" cy="4017615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BD4C763B-33DD-BDF7-09DA-6826C35142CA}"/>
                </a:ext>
              </a:extLst>
            </p:cNvPr>
            <p:cNvSpPr/>
            <p:nvPr/>
          </p:nvSpPr>
          <p:spPr>
            <a:xfrm>
              <a:off x="3435015" y="6801564"/>
              <a:ext cx="11417970" cy="1856705"/>
            </a:xfrm>
            <a:prstGeom prst="roundRect">
              <a:avLst>
                <a:gd name="adj" fmla="val 15390"/>
              </a:avLst>
            </a:prstGeom>
            <a:solidFill>
              <a:schemeClr val="bg1">
                <a:alpha val="85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DEC880D9-62AF-922A-7D88-24DD0B8AEB31}"/>
                </a:ext>
              </a:extLst>
            </p:cNvPr>
            <p:cNvSpPr/>
            <p:nvPr/>
          </p:nvSpPr>
          <p:spPr>
            <a:xfrm>
              <a:off x="3435015" y="4640654"/>
              <a:ext cx="11417970" cy="1856705"/>
            </a:xfrm>
            <a:prstGeom prst="roundRect">
              <a:avLst>
                <a:gd name="adj" fmla="val 15390"/>
              </a:avLst>
            </a:prstGeom>
            <a:solidFill>
              <a:schemeClr val="bg1">
                <a:alpha val="85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4662E4F1-5A84-BDF6-A6CD-98855BE8D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200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0F86B-3ED5-7553-BC33-C88048277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9EAFDDC1-1930-73A1-0901-ABF3B980ABA2}"/>
              </a:ext>
            </a:extLst>
          </p:cNvPr>
          <p:cNvGrpSpPr/>
          <p:nvPr/>
        </p:nvGrpSpPr>
        <p:grpSpPr>
          <a:xfrm>
            <a:off x="1188198" y="1557293"/>
            <a:ext cx="3735388" cy="5504225"/>
            <a:chOff x="744747" y="1141146"/>
            <a:chExt cx="2221373" cy="3273776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57761F01-AE5F-4B65-7B59-F4FF8F96CBF6}"/>
                </a:ext>
              </a:extLst>
            </p:cNvPr>
            <p:cNvGrpSpPr/>
            <p:nvPr/>
          </p:nvGrpSpPr>
          <p:grpSpPr>
            <a:xfrm rot="21260942">
              <a:off x="1129676" y="1338435"/>
              <a:ext cx="1836444" cy="3076487"/>
              <a:chOff x="1192440" y="1338414"/>
              <a:chExt cx="1776800" cy="2976569"/>
            </a:xfrm>
          </p:grpSpPr>
          <p:pic>
            <p:nvPicPr>
              <p:cNvPr id="67" name="図 66">
                <a:extLst>
                  <a:ext uri="{FF2B5EF4-FFF2-40B4-BE49-F238E27FC236}">
                    <a16:creationId xmlns:a16="http://schemas.microsoft.com/office/drawing/2014/main" id="{E16AC910-A069-B961-9168-A34EC50868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2440" y="1338414"/>
                <a:ext cx="1776800" cy="2976569"/>
              </a:xfrm>
              <a:prstGeom prst="rect">
                <a:avLst/>
              </a:prstGeom>
            </p:spPr>
          </p:pic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A3681F80-B995-8DC6-4C0F-CD17F998E2B7}"/>
                  </a:ext>
                </a:extLst>
              </p:cNvPr>
              <p:cNvSpPr/>
              <p:nvPr/>
            </p:nvSpPr>
            <p:spPr>
              <a:xfrm>
                <a:off x="1334821" y="1642387"/>
                <a:ext cx="1515476" cy="2324775"/>
              </a:xfrm>
              <a:prstGeom prst="rect">
                <a:avLst/>
              </a:prstGeom>
              <a:solidFill>
                <a:srgbClr val="B6E8F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  <p:sp>
            <p:nvSpPr>
              <p:cNvPr id="69" name="フリーフォーム: 図形 68">
                <a:extLst>
                  <a:ext uri="{FF2B5EF4-FFF2-40B4-BE49-F238E27FC236}">
                    <a16:creationId xmlns:a16="http://schemas.microsoft.com/office/drawing/2014/main" id="{2446E70A-8AEB-E0C3-3288-6C3B1AEB6EAF}"/>
                  </a:ext>
                </a:extLst>
              </p:cNvPr>
              <p:cNvSpPr/>
              <p:nvPr/>
            </p:nvSpPr>
            <p:spPr>
              <a:xfrm>
                <a:off x="1334821" y="2803933"/>
                <a:ext cx="1515476" cy="1163228"/>
              </a:xfrm>
              <a:custGeom>
                <a:avLst/>
                <a:gdLst>
                  <a:gd name="connsiteX0" fmla="*/ 0 w 1515476"/>
                  <a:gd name="connsiteY0" fmla="*/ 0 h 1163228"/>
                  <a:gd name="connsiteX1" fmla="*/ 1515476 w 1515476"/>
                  <a:gd name="connsiteY1" fmla="*/ 401400 h 1163228"/>
                  <a:gd name="connsiteX2" fmla="*/ 1515476 w 1515476"/>
                  <a:gd name="connsiteY2" fmla="*/ 638631 h 1163228"/>
                  <a:gd name="connsiteX3" fmla="*/ 1515476 w 1515476"/>
                  <a:gd name="connsiteY3" fmla="*/ 922012 h 1163228"/>
                  <a:gd name="connsiteX4" fmla="*/ 1515476 w 1515476"/>
                  <a:gd name="connsiteY4" fmla="*/ 1163228 h 1163228"/>
                  <a:gd name="connsiteX5" fmla="*/ 0 w 1515476"/>
                  <a:gd name="connsiteY5" fmla="*/ 1163228 h 1163228"/>
                  <a:gd name="connsiteX6" fmla="*/ 0 w 1515476"/>
                  <a:gd name="connsiteY6" fmla="*/ 922012 h 1163228"/>
                  <a:gd name="connsiteX7" fmla="*/ 0 w 1515476"/>
                  <a:gd name="connsiteY7" fmla="*/ 638631 h 116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5476" h="1163228">
                    <a:moveTo>
                      <a:pt x="0" y="0"/>
                    </a:moveTo>
                    <a:lnTo>
                      <a:pt x="1515476" y="401400"/>
                    </a:lnTo>
                    <a:lnTo>
                      <a:pt x="1515476" y="638631"/>
                    </a:lnTo>
                    <a:lnTo>
                      <a:pt x="1515476" y="922012"/>
                    </a:lnTo>
                    <a:lnTo>
                      <a:pt x="1515476" y="1163228"/>
                    </a:lnTo>
                    <a:lnTo>
                      <a:pt x="0" y="1163228"/>
                    </a:lnTo>
                    <a:lnTo>
                      <a:pt x="0" y="922012"/>
                    </a:lnTo>
                    <a:lnTo>
                      <a:pt x="0" y="638631"/>
                    </a:lnTo>
                    <a:close/>
                  </a:path>
                </a:pathLst>
              </a:custGeom>
              <a:solidFill>
                <a:srgbClr val="8FC8E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7199"/>
              </a:p>
            </p:txBody>
          </p:sp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896FEE5C-BB45-4203-E7D4-5BCD8123FBCA}"/>
                  </a:ext>
                </a:extLst>
              </p:cNvPr>
              <p:cNvSpPr/>
              <p:nvPr/>
            </p:nvSpPr>
            <p:spPr>
              <a:xfrm>
                <a:off x="1403247" y="3560787"/>
                <a:ext cx="1355186" cy="342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kumimoji="1" lang="ja-JP" altLang="en-US" sz="32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すごい</a:t>
                </a:r>
                <a:r>
                  <a:rPr kumimoji="1" lang="ja-JP" altLang="en-US" sz="3200" spc="-6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風 </a:t>
                </a:r>
                <a:r>
                  <a:rPr kumimoji="1" lang="ja-JP" altLang="en-US" sz="3200" spc="-18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！</a:t>
                </a:r>
                <a:r>
                  <a:rPr kumimoji="1" lang="ja-JP" altLang="en-US" sz="3200" spc="-6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！</a:t>
                </a:r>
              </a:p>
            </p:txBody>
          </p: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C4B6A1F5-3E3B-512F-F9DF-6436F096E42A}"/>
                </a:ext>
              </a:extLst>
            </p:cNvPr>
            <p:cNvGrpSpPr/>
            <p:nvPr/>
          </p:nvGrpSpPr>
          <p:grpSpPr>
            <a:xfrm rot="20829467">
              <a:off x="744747" y="1141146"/>
              <a:ext cx="731187" cy="878207"/>
              <a:chOff x="555161" y="1101887"/>
              <a:chExt cx="517868" cy="621996"/>
            </a:xfrm>
          </p:grpSpPr>
          <p:sp>
            <p:nvSpPr>
              <p:cNvPr id="63" name="フリーフォーム: 図形 62">
                <a:extLst>
                  <a:ext uri="{FF2B5EF4-FFF2-40B4-BE49-F238E27FC236}">
                    <a16:creationId xmlns:a16="http://schemas.microsoft.com/office/drawing/2014/main" id="{21C481A8-D776-E043-C245-5E54744ECABF}"/>
                  </a:ext>
                </a:extLst>
              </p:cNvPr>
              <p:cNvSpPr/>
              <p:nvPr/>
            </p:nvSpPr>
            <p:spPr>
              <a:xfrm rot="3470533">
                <a:off x="503097" y="1153951"/>
                <a:ext cx="621996" cy="517868"/>
              </a:xfrm>
              <a:custGeom>
                <a:avLst/>
                <a:gdLst>
                  <a:gd name="connsiteX0" fmla="*/ 287555 w 690745"/>
                  <a:gd name="connsiteY0" fmla="*/ 0 h 575110"/>
                  <a:gd name="connsiteX1" fmla="*/ 569268 w 690745"/>
                  <a:gd name="connsiteY1" fmla="*/ 229603 h 575110"/>
                  <a:gd name="connsiteX2" fmla="*/ 569819 w 690745"/>
                  <a:gd name="connsiteY2" fmla="*/ 235065 h 575110"/>
                  <a:gd name="connsiteX3" fmla="*/ 569819 w 690745"/>
                  <a:gd name="connsiteY3" fmla="*/ 227325 h 575110"/>
                  <a:gd name="connsiteX4" fmla="*/ 690745 w 690745"/>
                  <a:gd name="connsiteY4" fmla="*/ 287555 h 575110"/>
                  <a:gd name="connsiteX5" fmla="*/ 569819 w 690745"/>
                  <a:gd name="connsiteY5" fmla="*/ 347784 h 575110"/>
                  <a:gd name="connsiteX6" fmla="*/ 569819 w 690745"/>
                  <a:gd name="connsiteY6" fmla="*/ 340045 h 575110"/>
                  <a:gd name="connsiteX7" fmla="*/ 569268 w 690745"/>
                  <a:gd name="connsiteY7" fmla="*/ 345507 h 575110"/>
                  <a:gd name="connsiteX8" fmla="*/ 287555 w 690745"/>
                  <a:gd name="connsiteY8" fmla="*/ 575110 h 575110"/>
                  <a:gd name="connsiteX9" fmla="*/ 0 w 690745"/>
                  <a:gd name="connsiteY9" fmla="*/ 287555 h 575110"/>
                  <a:gd name="connsiteX10" fmla="*/ 287555 w 690745"/>
                  <a:gd name="connsiteY10" fmla="*/ 0 h 57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0745" h="575110">
                    <a:moveTo>
                      <a:pt x="287555" y="0"/>
                    </a:moveTo>
                    <a:cubicBezTo>
                      <a:pt x="426516" y="0"/>
                      <a:pt x="542454" y="98569"/>
                      <a:pt x="569268" y="229603"/>
                    </a:cubicBezTo>
                    <a:lnTo>
                      <a:pt x="569819" y="235065"/>
                    </a:lnTo>
                    <a:lnTo>
                      <a:pt x="569819" y="227325"/>
                    </a:lnTo>
                    <a:lnTo>
                      <a:pt x="690745" y="287555"/>
                    </a:lnTo>
                    <a:lnTo>
                      <a:pt x="569819" y="347784"/>
                    </a:lnTo>
                    <a:lnTo>
                      <a:pt x="569819" y="340045"/>
                    </a:lnTo>
                    <a:lnTo>
                      <a:pt x="569268" y="345507"/>
                    </a:lnTo>
                    <a:cubicBezTo>
                      <a:pt x="542454" y="476541"/>
                      <a:pt x="426516" y="575110"/>
                      <a:pt x="287555" y="575110"/>
                    </a:cubicBezTo>
                    <a:cubicBezTo>
                      <a:pt x="128743" y="575110"/>
                      <a:pt x="0" y="446367"/>
                      <a:pt x="0" y="287555"/>
                    </a:cubicBezTo>
                    <a:cubicBezTo>
                      <a:pt x="0" y="128743"/>
                      <a:pt x="128743" y="0"/>
                      <a:pt x="2875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7199"/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66DFDCC8-3DDF-14F1-5FAA-E6B60EEB9D5F}"/>
                  </a:ext>
                </a:extLst>
              </p:cNvPr>
              <p:cNvGrpSpPr/>
              <p:nvPr/>
            </p:nvGrpSpPr>
            <p:grpSpPr>
              <a:xfrm>
                <a:off x="685093" y="1212172"/>
                <a:ext cx="194375" cy="313858"/>
                <a:chOff x="727827" y="1210254"/>
                <a:chExt cx="194375" cy="313858"/>
              </a:xfrm>
            </p:grpSpPr>
            <p:sp>
              <p:nvSpPr>
                <p:cNvPr id="65" name="フリーフォーム: 図形 64">
                  <a:extLst>
                    <a:ext uri="{FF2B5EF4-FFF2-40B4-BE49-F238E27FC236}">
                      <a16:creationId xmlns:a16="http://schemas.microsoft.com/office/drawing/2014/main" id="{F023B563-08AC-2979-EDE7-18661ECC9C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70966">
                  <a:off x="727827" y="1210254"/>
                  <a:ext cx="83101" cy="288000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sp>
              <p:nvSpPr>
                <p:cNvPr id="66" name="フリーフォーム: 図形 65">
                  <a:extLst>
                    <a:ext uri="{FF2B5EF4-FFF2-40B4-BE49-F238E27FC236}">
                      <a16:creationId xmlns:a16="http://schemas.microsoft.com/office/drawing/2014/main" id="{19AF81E2-24F8-4614-8946-F9B971BC22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70966">
                  <a:off x="839101" y="1236112"/>
                  <a:ext cx="83101" cy="288000"/>
                </a:xfrm>
                <a:custGeom>
                  <a:avLst/>
                  <a:gdLst>
                    <a:gd name="connsiteX0" fmla="*/ 44470 w 56020"/>
                    <a:gd name="connsiteY0" fmla="*/ 190048 h 194154"/>
                    <a:gd name="connsiteX1" fmla="*/ 40363 w 56020"/>
                    <a:gd name="connsiteY1" fmla="*/ 194155 h 194154"/>
                    <a:gd name="connsiteX2" fmla="*/ 3606 w 56020"/>
                    <a:gd name="connsiteY2" fmla="*/ 194155 h 194154"/>
                    <a:gd name="connsiteX3" fmla="*/ 43 w 56020"/>
                    <a:gd name="connsiteY3" fmla="*/ 190310 h 194154"/>
                    <a:gd name="connsiteX4" fmla="*/ 3324 w 56020"/>
                    <a:gd name="connsiteY4" fmla="*/ 160417 h 194154"/>
                    <a:gd name="connsiteX5" fmla="*/ 7430 w 56020"/>
                    <a:gd name="connsiteY5" fmla="*/ 156572 h 194154"/>
                    <a:gd name="connsiteX6" fmla="*/ 40887 w 56020"/>
                    <a:gd name="connsiteY6" fmla="*/ 156572 h 194154"/>
                    <a:gd name="connsiteX7" fmla="*/ 44731 w 56020"/>
                    <a:gd name="connsiteY7" fmla="*/ 160417 h 194154"/>
                    <a:gd name="connsiteX8" fmla="*/ 44450 w 56020"/>
                    <a:gd name="connsiteY8" fmla="*/ 190028 h 194154"/>
                    <a:gd name="connsiteX9" fmla="*/ 44752 w 56020"/>
                    <a:gd name="connsiteY9" fmla="*/ 133825 h 194154"/>
                    <a:gd name="connsiteX10" fmla="*/ 40363 w 56020"/>
                    <a:gd name="connsiteY10" fmla="*/ 137931 h 194154"/>
                    <a:gd name="connsiteX11" fmla="*/ 9363 w 56020"/>
                    <a:gd name="connsiteY11" fmla="*/ 137931 h 194154"/>
                    <a:gd name="connsiteX12" fmla="*/ 5518 w 56020"/>
                    <a:gd name="connsiteY12" fmla="*/ 133825 h 194154"/>
                    <a:gd name="connsiteX13" fmla="*/ 10188 w 56020"/>
                    <a:gd name="connsiteY13" fmla="*/ 4107 h 194154"/>
                    <a:gd name="connsiteX14" fmla="*/ 14295 w 56020"/>
                    <a:gd name="connsiteY14" fmla="*/ 0 h 194154"/>
                    <a:gd name="connsiteX15" fmla="*/ 52421 w 56020"/>
                    <a:gd name="connsiteY15" fmla="*/ 0 h 194154"/>
                    <a:gd name="connsiteX16" fmla="*/ 55984 w 56020"/>
                    <a:gd name="connsiteY16" fmla="*/ 4107 h 194154"/>
                    <a:gd name="connsiteX17" fmla="*/ 44731 w 56020"/>
                    <a:gd name="connsiteY17" fmla="*/ 133825 h 19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020" h="194154">
                      <a:moveTo>
                        <a:pt x="44470" y="190048"/>
                      </a:moveTo>
                      <a:cubicBezTo>
                        <a:pt x="44188" y="192786"/>
                        <a:pt x="43101" y="194155"/>
                        <a:pt x="40363" y="194155"/>
                      </a:cubicBezTo>
                      <a:lnTo>
                        <a:pt x="3606" y="194155"/>
                      </a:lnTo>
                      <a:cubicBezTo>
                        <a:pt x="868" y="194155"/>
                        <a:pt x="-239" y="192786"/>
                        <a:pt x="43" y="190310"/>
                      </a:cubicBezTo>
                      <a:lnTo>
                        <a:pt x="3324" y="160417"/>
                      </a:lnTo>
                      <a:cubicBezTo>
                        <a:pt x="3324" y="157941"/>
                        <a:pt x="4975" y="156572"/>
                        <a:pt x="7430" y="156572"/>
                      </a:cubicBezTo>
                      <a:lnTo>
                        <a:pt x="40887" y="156572"/>
                      </a:lnTo>
                      <a:cubicBezTo>
                        <a:pt x="43624" y="156572"/>
                        <a:pt x="44993" y="157941"/>
                        <a:pt x="44731" y="160417"/>
                      </a:cubicBezTo>
                      <a:lnTo>
                        <a:pt x="44450" y="190028"/>
                      </a:lnTo>
                      <a:close/>
                      <a:moveTo>
                        <a:pt x="44752" y="133825"/>
                      </a:moveTo>
                      <a:cubicBezTo>
                        <a:pt x="44470" y="136563"/>
                        <a:pt x="43101" y="137931"/>
                        <a:pt x="40363" y="137931"/>
                      </a:cubicBezTo>
                      <a:lnTo>
                        <a:pt x="9363" y="137931"/>
                      </a:lnTo>
                      <a:cubicBezTo>
                        <a:pt x="6887" y="137931"/>
                        <a:pt x="5518" y="136563"/>
                        <a:pt x="5518" y="133825"/>
                      </a:cubicBezTo>
                      <a:lnTo>
                        <a:pt x="10188" y="4107"/>
                      </a:lnTo>
                      <a:cubicBezTo>
                        <a:pt x="10188" y="1369"/>
                        <a:pt x="11557" y="0"/>
                        <a:pt x="14295" y="0"/>
                      </a:cubicBezTo>
                      <a:lnTo>
                        <a:pt x="52421" y="0"/>
                      </a:lnTo>
                      <a:cubicBezTo>
                        <a:pt x="54897" y="0"/>
                        <a:pt x="56266" y="1369"/>
                        <a:pt x="55984" y="4107"/>
                      </a:cubicBezTo>
                      <a:lnTo>
                        <a:pt x="44731" y="1338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2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</p:grpSp>
        </p:grp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8CCD2851-E27B-1406-E395-84B834C6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231782">
              <a:off x="1301730" y="1869331"/>
              <a:ext cx="1511982" cy="1724602"/>
            </a:xfrm>
            <a:prstGeom prst="rect">
              <a:avLst/>
            </a:prstGeom>
          </p:spPr>
        </p:pic>
      </p:grpSp>
      <p:sp>
        <p:nvSpPr>
          <p:cNvPr id="71" name="四角形: 角を丸くする 70">
            <a:extLst>
              <a:ext uri="{FF2B5EF4-FFF2-40B4-BE49-F238E27FC236}">
                <a16:creationId xmlns:a16="http://schemas.microsoft.com/office/drawing/2014/main" id="{BE1C04FF-E11E-8967-88D5-B8899B2538A5}"/>
              </a:ext>
            </a:extLst>
          </p:cNvPr>
          <p:cNvSpPr/>
          <p:nvPr/>
        </p:nvSpPr>
        <p:spPr>
          <a:xfrm>
            <a:off x="6632462" y="2155726"/>
            <a:ext cx="10243428" cy="4918158"/>
          </a:xfrm>
          <a:prstGeom prst="roundRect">
            <a:avLst>
              <a:gd name="adj" fmla="val 21260"/>
            </a:avLst>
          </a:prstGeom>
          <a:solidFill>
            <a:schemeClr val="accent4"/>
          </a:solidFill>
          <a:ln w="41275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 sz="7199"/>
          </a:p>
        </p:txBody>
      </p: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825D1CCA-EFEC-8268-DDC6-F9243AE5DBC6}"/>
              </a:ext>
            </a:extLst>
          </p:cNvPr>
          <p:cNvGrpSpPr/>
          <p:nvPr/>
        </p:nvGrpSpPr>
        <p:grpSpPr>
          <a:xfrm rot="21437951">
            <a:off x="5061774" y="2313144"/>
            <a:ext cx="2044244" cy="913339"/>
            <a:chOff x="3174473" y="1709677"/>
            <a:chExt cx="1138747" cy="556759"/>
          </a:xfrm>
          <a:solidFill>
            <a:schemeClr val="accent4"/>
          </a:solidFill>
        </p:grpSpPr>
        <p:sp>
          <p:nvSpPr>
            <p:cNvPr id="73" name="フリーフォーム: 図形 72">
              <a:extLst>
                <a:ext uri="{FF2B5EF4-FFF2-40B4-BE49-F238E27FC236}">
                  <a16:creationId xmlns:a16="http://schemas.microsoft.com/office/drawing/2014/main" id="{EB89E379-0211-50C5-2728-7C0E0014600E}"/>
                </a:ext>
              </a:extLst>
            </p:cNvPr>
            <p:cNvSpPr/>
            <p:nvPr/>
          </p:nvSpPr>
          <p:spPr>
            <a:xfrm flipH="1">
              <a:off x="3428190" y="1958914"/>
              <a:ext cx="312433" cy="232281"/>
            </a:xfrm>
            <a:custGeom>
              <a:avLst/>
              <a:gdLst>
                <a:gd name="connsiteX0" fmla="*/ 777752 w 777752"/>
                <a:gd name="connsiteY0" fmla="*/ 262433 h 537224"/>
                <a:gd name="connsiteX1" fmla="*/ 8440 w 777752"/>
                <a:gd name="connsiteY1" fmla="*/ 222398 h 537224"/>
                <a:gd name="connsiteX2" fmla="*/ 680948 w 777752"/>
                <a:gd name="connsiteY2" fmla="*/ 99061 h 537224"/>
                <a:gd name="connsiteX3" fmla="*/ 777752 w 777752"/>
                <a:gd name="connsiteY3" fmla="*/ 262433 h 53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52" h="537224">
                  <a:moveTo>
                    <a:pt x="777752" y="262433"/>
                  </a:moveTo>
                  <a:cubicBezTo>
                    <a:pt x="777752" y="666193"/>
                    <a:pt x="-94471" y="601293"/>
                    <a:pt x="8440" y="222398"/>
                  </a:cubicBezTo>
                  <a:cubicBezTo>
                    <a:pt x="85128" y="-59911"/>
                    <a:pt x="490663" y="-40702"/>
                    <a:pt x="680948" y="99061"/>
                  </a:cubicBezTo>
                  <a:cubicBezTo>
                    <a:pt x="734110" y="138109"/>
                    <a:pt x="777752" y="193763"/>
                    <a:pt x="777752" y="262433"/>
                  </a:cubicBezTo>
                  <a:close/>
                </a:path>
              </a:pathLst>
            </a:custGeom>
            <a:grpFill/>
            <a:ln w="412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7199"/>
            </a:p>
          </p:txBody>
        </p:sp>
        <p:sp>
          <p:nvSpPr>
            <p:cNvPr id="74" name="フリーフォーム: 図形 73">
              <a:extLst>
                <a:ext uri="{FF2B5EF4-FFF2-40B4-BE49-F238E27FC236}">
                  <a16:creationId xmlns:a16="http://schemas.microsoft.com/office/drawing/2014/main" id="{43773675-9089-D45A-2C31-9EF8BB4390D4}"/>
                </a:ext>
              </a:extLst>
            </p:cNvPr>
            <p:cNvSpPr/>
            <p:nvPr/>
          </p:nvSpPr>
          <p:spPr>
            <a:xfrm flipH="1">
              <a:off x="3174473" y="2121159"/>
              <a:ext cx="203507" cy="145277"/>
            </a:xfrm>
            <a:custGeom>
              <a:avLst/>
              <a:gdLst>
                <a:gd name="connsiteX0" fmla="*/ 506602 w 506601"/>
                <a:gd name="connsiteY0" fmla="*/ 172787 h 361644"/>
                <a:gd name="connsiteX1" fmla="*/ 42 w 506601"/>
                <a:gd name="connsiteY1" fmla="*/ 192087 h 361644"/>
                <a:gd name="connsiteX2" fmla="*/ 506602 w 506601"/>
                <a:gd name="connsiteY2" fmla="*/ 172787 h 36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601" h="361644">
                  <a:moveTo>
                    <a:pt x="506602" y="172787"/>
                  </a:moveTo>
                  <a:cubicBezTo>
                    <a:pt x="506602" y="406085"/>
                    <a:pt x="5250" y="435438"/>
                    <a:pt x="42" y="192087"/>
                  </a:cubicBezTo>
                  <a:cubicBezTo>
                    <a:pt x="-5346" y="-54407"/>
                    <a:pt x="506602" y="-66704"/>
                    <a:pt x="506602" y="172787"/>
                  </a:cubicBezTo>
                  <a:close/>
                </a:path>
              </a:pathLst>
            </a:custGeom>
            <a:grpFill/>
            <a:ln w="412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7199"/>
            </a:p>
          </p:txBody>
        </p:sp>
        <p:sp>
          <p:nvSpPr>
            <p:cNvPr id="75" name="フリーフォーム: 図形 74">
              <a:extLst>
                <a:ext uri="{FF2B5EF4-FFF2-40B4-BE49-F238E27FC236}">
                  <a16:creationId xmlns:a16="http://schemas.microsoft.com/office/drawing/2014/main" id="{567F090D-6B2D-9462-7BC2-93252E36E522}"/>
                </a:ext>
              </a:extLst>
            </p:cNvPr>
            <p:cNvSpPr/>
            <p:nvPr/>
          </p:nvSpPr>
          <p:spPr>
            <a:xfrm rot="162049" flipH="1">
              <a:off x="3846703" y="1709677"/>
              <a:ext cx="466517" cy="411490"/>
            </a:xfrm>
            <a:custGeom>
              <a:avLst/>
              <a:gdLst>
                <a:gd name="connsiteX0" fmla="*/ 777752 w 777752"/>
                <a:gd name="connsiteY0" fmla="*/ 262433 h 537224"/>
                <a:gd name="connsiteX1" fmla="*/ 8440 w 777752"/>
                <a:gd name="connsiteY1" fmla="*/ 222398 h 537224"/>
                <a:gd name="connsiteX2" fmla="*/ 680948 w 777752"/>
                <a:gd name="connsiteY2" fmla="*/ 99061 h 537224"/>
                <a:gd name="connsiteX3" fmla="*/ 777752 w 777752"/>
                <a:gd name="connsiteY3" fmla="*/ 262433 h 53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52" h="537224">
                  <a:moveTo>
                    <a:pt x="777752" y="262433"/>
                  </a:moveTo>
                  <a:cubicBezTo>
                    <a:pt x="777752" y="666193"/>
                    <a:pt x="-94471" y="601293"/>
                    <a:pt x="8440" y="222398"/>
                  </a:cubicBezTo>
                  <a:cubicBezTo>
                    <a:pt x="85128" y="-59911"/>
                    <a:pt x="490663" y="-40702"/>
                    <a:pt x="680948" y="99061"/>
                  </a:cubicBezTo>
                  <a:cubicBezTo>
                    <a:pt x="734110" y="138109"/>
                    <a:pt x="777752" y="193763"/>
                    <a:pt x="777752" y="262433"/>
                  </a:cubicBezTo>
                  <a:close/>
                </a:path>
              </a:pathLst>
            </a:custGeom>
            <a:grpFill/>
            <a:ln w="412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7199"/>
            </a:p>
          </p:txBody>
        </p:sp>
      </p:grpSp>
      <p:pic>
        <p:nvPicPr>
          <p:cNvPr id="76" name="図 75">
            <a:extLst>
              <a:ext uri="{FF2B5EF4-FFF2-40B4-BE49-F238E27FC236}">
                <a16:creationId xmlns:a16="http://schemas.microsoft.com/office/drawing/2014/main" id="{9A0017FF-BDC7-0280-015D-E57B52781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67202" y="2412337"/>
            <a:ext cx="2404468" cy="2742171"/>
          </a:xfrm>
          <a:prstGeom prst="rect">
            <a:avLst/>
          </a:prstGeom>
        </p:spPr>
      </p:pic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230A9794-4B43-5721-B7D2-9CF40DE5E298}"/>
              </a:ext>
            </a:extLst>
          </p:cNvPr>
          <p:cNvGrpSpPr/>
          <p:nvPr/>
        </p:nvGrpSpPr>
        <p:grpSpPr>
          <a:xfrm>
            <a:off x="7331265" y="3370996"/>
            <a:ext cx="1828924" cy="3355192"/>
            <a:chOff x="4283518" y="2521517"/>
            <a:chExt cx="974989" cy="1788909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E97DEF14-E7C8-7897-7C06-197553A6A1AF}"/>
                </a:ext>
              </a:extLst>
            </p:cNvPr>
            <p:cNvGrpSpPr/>
            <p:nvPr/>
          </p:nvGrpSpPr>
          <p:grpSpPr>
            <a:xfrm rot="19079599">
              <a:off x="4283518" y="2551223"/>
              <a:ext cx="430713" cy="379992"/>
              <a:chOff x="7451730" y="2032522"/>
              <a:chExt cx="515558" cy="454846"/>
            </a:xfrm>
            <a:solidFill>
              <a:schemeClr val="accent5"/>
            </a:solidFill>
          </p:grpSpPr>
          <p:sp>
            <p:nvSpPr>
              <p:cNvPr id="80" name="フリーフォーム: 図形 79">
                <a:extLst>
                  <a:ext uri="{FF2B5EF4-FFF2-40B4-BE49-F238E27FC236}">
                    <a16:creationId xmlns:a16="http://schemas.microsoft.com/office/drawing/2014/main" id="{8AF0A309-1D1D-3B0B-8485-F7EDF00C0F68}"/>
                  </a:ext>
                </a:extLst>
              </p:cNvPr>
              <p:cNvSpPr/>
              <p:nvPr/>
            </p:nvSpPr>
            <p:spPr>
              <a:xfrm>
                <a:off x="7451730" y="2086787"/>
                <a:ext cx="237502" cy="400581"/>
              </a:xfrm>
              <a:custGeom>
                <a:avLst/>
                <a:gdLst>
                  <a:gd name="connsiteX0" fmla="*/ 237502 w 237502"/>
                  <a:gd name="connsiteY0" fmla="*/ 104152 h 400581"/>
                  <a:gd name="connsiteX1" fmla="*/ 136753 w 237502"/>
                  <a:gd name="connsiteY1" fmla="*/ 215223 h 400581"/>
                  <a:gd name="connsiteX2" fmla="*/ 134518 w 237502"/>
                  <a:gd name="connsiteY2" fmla="*/ 219693 h 400581"/>
                  <a:gd name="connsiteX3" fmla="*/ 134518 w 237502"/>
                  <a:gd name="connsiteY3" fmla="*/ 290891 h 400581"/>
                  <a:gd name="connsiteX4" fmla="*/ 111246 w 237502"/>
                  <a:gd name="connsiteY4" fmla="*/ 315512 h 400581"/>
                  <a:gd name="connsiteX5" fmla="*/ 86625 w 237502"/>
                  <a:gd name="connsiteY5" fmla="*/ 290891 h 400581"/>
                  <a:gd name="connsiteX6" fmla="*/ 86625 w 237502"/>
                  <a:gd name="connsiteY6" fmla="*/ 211640 h 400581"/>
                  <a:gd name="connsiteX7" fmla="*/ 116636 w 237502"/>
                  <a:gd name="connsiteY7" fmla="*/ 171340 h 400581"/>
                  <a:gd name="connsiteX8" fmla="*/ 187374 w 237502"/>
                  <a:gd name="connsiteY8" fmla="*/ 104185 h 400581"/>
                  <a:gd name="connsiteX9" fmla="*/ 169460 w 237502"/>
                  <a:gd name="connsiteY9" fmla="*/ 68356 h 400581"/>
                  <a:gd name="connsiteX10" fmla="*/ 111246 w 237502"/>
                  <a:gd name="connsiteY10" fmla="*/ 50441 h 400581"/>
                  <a:gd name="connsiteX11" fmla="*/ 64240 w 237502"/>
                  <a:gd name="connsiteY11" fmla="*/ 69704 h 400581"/>
                  <a:gd name="connsiteX12" fmla="*/ 53952 w 237502"/>
                  <a:gd name="connsiteY12" fmla="*/ 116709 h 400581"/>
                  <a:gd name="connsiteX13" fmla="*/ 45011 w 237502"/>
                  <a:gd name="connsiteY13" fmla="*/ 150303 h 400581"/>
                  <a:gd name="connsiteX14" fmla="*/ 12765 w 237502"/>
                  <a:gd name="connsiteY14" fmla="*/ 144485 h 400581"/>
                  <a:gd name="connsiteX15" fmla="*/ 142 w 237502"/>
                  <a:gd name="connsiteY15" fmla="*/ 92056 h 400581"/>
                  <a:gd name="connsiteX16" fmla="*/ 30613 w 237502"/>
                  <a:gd name="connsiteY16" fmla="*/ 31607 h 400581"/>
                  <a:gd name="connsiteX17" fmla="*/ 107630 w 237502"/>
                  <a:gd name="connsiteY17" fmla="*/ 281 h 400581"/>
                  <a:gd name="connsiteX18" fmla="*/ 203908 w 237502"/>
                  <a:gd name="connsiteY18" fmla="*/ 31639 h 400581"/>
                  <a:gd name="connsiteX19" fmla="*/ 237502 w 237502"/>
                  <a:gd name="connsiteY19" fmla="*/ 104185 h 400581"/>
                  <a:gd name="connsiteX20" fmla="*/ 135833 w 237502"/>
                  <a:gd name="connsiteY20" fmla="*/ 375961 h 400581"/>
                  <a:gd name="connsiteX21" fmla="*/ 135833 w 237502"/>
                  <a:gd name="connsiteY21" fmla="*/ 377309 h 400581"/>
                  <a:gd name="connsiteX22" fmla="*/ 111213 w 237502"/>
                  <a:gd name="connsiteY22" fmla="*/ 400581 h 400581"/>
                  <a:gd name="connsiteX23" fmla="*/ 87480 w 237502"/>
                  <a:gd name="connsiteY23" fmla="*/ 377309 h 400581"/>
                  <a:gd name="connsiteX24" fmla="*/ 87480 w 237502"/>
                  <a:gd name="connsiteY24" fmla="*/ 375961 h 400581"/>
                  <a:gd name="connsiteX25" fmla="*/ 111213 w 237502"/>
                  <a:gd name="connsiteY25" fmla="*/ 351341 h 400581"/>
                  <a:gd name="connsiteX26" fmla="*/ 135833 w 237502"/>
                  <a:gd name="connsiteY26" fmla="*/ 375961 h 40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7502" h="400581">
                    <a:moveTo>
                      <a:pt x="237502" y="104152"/>
                    </a:moveTo>
                    <a:cubicBezTo>
                      <a:pt x="236615" y="154740"/>
                      <a:pt x="203021" y="191457"/>
                      <a:pt x="136753" y="215223"/>
                    </a:cubicBezTo>
                    <a:cubicBezTo>
                      <a:pt x="135866" y="216110"/>
                      <a:pt x="134518" y="218345"/>
                      <a:pt x="134518" y="219693"/>
                    </a:cubicBezTo>
                    <a:lnTo>
                      <a:pt x="134518" y="290891"/>
                    </a:lnTo>
                    <a:cubicBezTo>
                      <a:pt x="134518" y="304335"/>
                      <a:pt x="123309" y="315512"/>
                      <a:pt x="111246" y="315512"/>
                    </a:cubicBezTo>
                    <a:cubicBezTo>
                      <a:pt x="97801" y="315512"/>
                      <a:pt x="86625" y="304303"/>
                      <a:pt x="86625" y="290891"/>
                    </a:cubicBezTo>
                    <a:lnTo>
                      <a:pt x="86625" y="211640"/>
                    </a:lnTo>
                    <a:cubicBezTo>
                      <a:pt x="86625" y="192838"/>
                      <a:pt x="98722" y="177158"/>
                      <a:pt x="116636" y="171340"/>
                    </a:cubicBezTo>
                    <a:cubicBezTo>
                      <a:pt x="186059" y="148068"/>
                      <a:pt x="187374" y="118944"/>
                      <a:pt x="187374" y="104185"/>
                    </a:cubicBezTo>
                    <a:cubicBezTo>
                      <a:pt x="187374" y="94324"/>
                      <a:pt x="182904" y="80913"/>
                      <a:pt x="169460" y="68356"/>
                    </a:cubicBezTo>
                    <a:cubicBezTo>
                      <a:pt x="159171" y="58495"/>
                      <a:pt x="141257" y="48206"/>
                      <a:pt x="111246" y="50441"/>
                    </a:cubicBezTo>
                    <a:cubicBezTo>
                      <a:pt x="93331" y="51789"/>
                      <a:pt x="77652" y="58495"/>
                      <a:pt x="64240" y="69704"/>
                    </a:cubicBezTo>
                    <a:cubicBezTo>
                      <a:pt x="62893" y="70591"/>
                      <a:pt x="41855" y="89854"/>
                      <a:pt x="53952" y="116709"/>
                    </a:cubicBezTo>
                    <a:cubicBezTo>
                      <a:pt x="58422" y="128805"/>
                      <a:pt x="55299" y="142217"/>
                      <a:pt x="45011" y="150303"/>
                    </a:cubicBezTo>
                    <a:cubicBezTo>
                      <a:pt x="33802" y="157929"/>
                      <a:pt x="19470" y="155661"/>
                      <a:pt x="12765" y="144485"/>
                    </a:cubicBezTo>
                    <a:cubicBezTo>
                      <a:pt x="2410" y="127885"/>
                      <a:pt x="-745" y="109970"/>
                      <a:pt x="142" y="92056"/>
                    </a:cubicBezTo>
                    <a:cubicBezTo>
                      <a:pt x="2410" y="54912"/>
                      <a:pt x="29266" y="32494"/>
                      <a:pt x="30613" y="31607"/>
                    </a:cubicBezTo>
                    <a:cubicBezTo>
                      <a:pt x="52998" y="12344"/>
                      <a:pt x="78506" y="2516"/>
                      <a:pt x="107630" y="281"/>
                    </a:cubicBezTo>
                    <a:cubicBezTo>
                      <a:pt x="145694" y="-1955"/>
                      <a:pt x="179288" y="9222"/>
                      <a:pt x="203908" y="31639"/>
                    </a:cubicBezTo>
                    <a:cubicBezTo>
                      <a:pt x="225406" y="51789"/>
                      <a:pt x="237502" y="78645"/>
                      <a:pt x="237502" y="104185"/>
                    </a:cubicBezTo>
                    <a:close/>
                    <a:moveTo>
                      <a:pt x="135833" y="375961"/>
                    </a:moveTo>
                    <a:lnTo>
                      <a:pt x="135833" y="377309"/>
                    </a:lnTo>
                    <a:cubicBezTo>
                      <a:pt x="135833" y="389405"/>
                      <a:pt x="124624" y="400581"/>
                      <a:pt x="111213" y="400581"/>
                    </a:cubicBezTo>
                    <a:cubicBezTo>
                      <a:pt x="97801" y="400581"/>
                      <a:pt x="87480" y="389372"/>
                      <a:pt x="87480" y="377309"/>
                    </a:cubicBezTo>
                    <a:lnTo>
                      <a:pt x="87480" y="375961"/>
                    </a:lnTo>
                    <a:cubicBezTo>
                      <a:pt x="87480" y="362517"/>
                      <a:pt x="97768" y="351341"/>
                      <a:pt x="111213" y="351341"/>
                    </a:cubicBezTo>
                    <a:cubicBezTo>
                      <a:pt x="124657" y="351341"/>
                      <a:pt x="135833" y="362550"/>
                      <a:pt x="135833" y="375961"/>
                    </a:cubicBezTo>
                    <a:close/>
                  </a:path>
                </a:pathLst>
              </a:custGeom>
              <a:grpFill/>
              <a:ln w="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81" name="フリーフォーム: 図形 80">
                <a:extLst>
                  <a:ext uri="{FF2B5EF4-FFF2-40B4-BE49-F238E27FC236}">
                    <a16:creationId xmlns:a16="http://schemas.microsoft.com/office/drawing/2014/main" id="{24287D9E-1652-211B-D85F-36C3C30FAF7D}"/>
                  </a:ext>
                </a:extLst>
              </p:cNvPr>
              <p:cNvSpPr/>
              <p:nvPr/>
            </p:nvSpPr>
            <p:spPr>
              <a:xfrm>
                <a:off x="7746159" y="2032522"/>
                <a:ext cx="221129" cy="335524"/>
              </a:xfrm>
              <a:custGeom>
                <a:avLst/>
                <a:gdLst>
                  <a:gd name="connsiteX0" fmla="*/ 244266 w 250764"/>
                  <a:gd name="connsiteY0" fmla="*/ 152504 h 380490"/>
                  <a:gd name="connsiteX1" fmla="*/ 108838 w 250764"/>
                  <a:gd name="connsiteY1" fmla="*/ 216898 h 380490"/>
                  <a:gd name="connsiteX2" fmla="*/ 105058 w 250764"/>
                  <a:gd name="connsiteY2" fmla="*/ 220185 h 380490"/>
                  <a:gd name="connsiteX3" fmla="*/ 77973 w 250764"/>
                  <a:gd name="connsiteY3" fmla="*/ 286025 h 380490"/>
                  <a:gd name="connsiteX4" fmla="*/ 47074 w 250764"/>
                  <a:gd name="connsiteY4" fmla="*/ 299962 h 380490"/>
                  <a:gd name="connsiteX5" fmla="*/ 33663 w 250764"/>
                  <a:gd name="connsiteY5" fmla="*/ 267815 h 380490"/>
                  <a:gd name="connsiteX6" fmla="*/ 63805 w 250764"/>
                  <a:gd name="connsiteY6" fmla="*/ 194513 h 380490"/>
                  <a:gd name="connsiteX7" fmla="*/ 106866 w 250764"/>
                  <a:gd name="connsiteY7" fmla="*/ 168643 h 380490"/>
                  <a:gd name="connsiteX8" fmla="*/ 197853 w 250764"/>
                  <a:gd name="connsiteY8" fmla="*/ 133439 h 380490"/>
                  <a:gd name="connsiteX9" fmla="*/ 194927 w 250764"/>
                  <a:gd name="connsiteY9" fmla="*/ 93501 h 380490"/>
                  <a:gd name="connsiteX10" fmla="*/ 147889 w 250764"/>
                  <a:gd name="connsiteY10" fmla="*/ 54779 h 380490"/>
                  <a:gd name="connsiteX11" fmla="*/ 97071 w 250764"/>
                  <a:gd name="connsiteY11" fmla="*/ 54713 h 380490"/>
                  <a:gd name="connsiteX12" fmla="*/ 69656 w 250764"/>
                  <a:gd name="connsiteY12" fmla="*/ 94290 h 380490"/>
                  <a:gd name="connsiteX13" fmla="*/ 48586 w 250764"/>
                  <a:gd name="connsiteY13" fmla="*/ 121934 h 380490"/>
                  <a:gd name="connsiteX14" fmla="*/ 20975 w 250764"/>
                  <a:gd name="connsiteY14" fmla="*/ 104282 h 380490"/>
                  <a:gd name="connsiteX15" fmla="*/ 29291 w 250764"/>
                  <a:gd name="connsiteY15" fmla="*/ 51065 h 380490"/>
                  <a:gd name="connsiteX16" fmla="*/ 80438 w 250764"/>
                  <a:gd name="connsiteY16" fmla="*/ 6722 h 380490"/>
                  <a:gd name="connsiteX17" fmla="*/ 163601 w 250764"/>
                  <a:gd name="connsiteY17" fmla="*/ 7018 h 380490"/>
                  <a:gd name="connsiteX18" fmla="*/ 240716 w 250764"/>
                  <a:gd name="connsiteY18" fmla="*/ 72628 h 380490"/>
                  <a:gd name="connsiteX19" fmla="*/ 244200 w 250764"/>
                  <a:gd name="connsiteY19" fmla="*/ 152504 h 380490"/>
                  <a:gd name="connsiteX20" fmla="*/ 46877 w 250764"/>
                  <a:gd name="connsiteY20" fmla="*/ 365244 h 380490"/>
                  <a:gd name="connsiteX21" fmla="*/ 46351 w 250764"/>
                  <a:gd name="connsiteY21" fmla="*/ 366493 h 380490"/>
                  <a:gd name="connsiteX22" fmla="*/ 14729 w 250764"/>
                  <a:gd name="connsiteY22" fmla="*/ 378655 h 380490"/>
                  <a:gd name="connsiteX23" fmla="*/ 1647 w 250764"/>
                  <a:gd name="connsiteY23" fmla="*/ 348085 h 380490"/>
                  <a:gd name="connsiteX24" fmla="*/ 2173 w 250764"/>
                  <a:gd name="connsiteY24" fmla="*/ 346836 h 380490"/>
                  <a:gd name="connsiteX25" fmla="*/ 33498 w 250764"/>
                  <a:gd name="connsiteY25" fmla="*/ 333096 h 380490"/>
                  <a:gd name="connsiteX26" fmla="*/ 46910 w 250764"/>
                  <a:gd name="connsiteY26" fmla="*/ 365244 h 38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0764" h="380490">
                    <a:moveTo>
                      <a:pt x="244266" y="152504"/>
                    </a:moveTo>
                    <a:cubicBezTo>
                      <a:pt x="224182" y="198950"/>
                      <a:pt x="179149" y="220152"/>
                      <a:pt x="108838" y="216898"/>
                    </a:cubicBezTo>
                    <a:cubicBezTo>
                      <a:pt x="107655" y="217391"/>
                      <a:pt x="105584" y="218936"/>
                      <a:pt x="105058" y="220185"/>
                    </a:cubicBezTo>
                    <a:lnTo>
                      <a:pt x="77973" y="286025"/>
                    </a:lnTo>
                    <a:cubicBezTo>
                      <a:pt x="72878" y="298450"/>
                      <a:pt x="58250" y="304531"/>
                      <a:pt x="47074" y="299962"/>
                    </a:cubicBezTo>
                    <a:cubicBezTo>
                      <a:pt x="34649" y="294867"/>
                      <a:pt x="28568" y="280240"/>
                      <a:pt x="33663" y="267815"/>
                    </a:cubicBezTo>
                    <a:lnTo>
                      <a:pt x="63805" y="194513"/>
                    </a:lnTo>
                    <a:cubicBezTo>
                      <a:pt x="70971" y="177124"/>
                      <a:pt x="88097" y="167230"/>
                      <a:pt x="106866" y="168643"/>
                    </a:cubicBezTo>
                    <a:cubicBezTo>
                      <a:pt x="179905" y="173508"/>
                      <a:pt x="192232" y="147113"/>
                      <a:pt x="197853" y="133439"/>
                    </a:cubicBezTo>
                    <a:cubicBezTo>
                      <a:pt x="201600" y="124334"/>
                      <a:pt x="202553" y="110199"/>
                      <a:pt x="194927" y="93501"/>
                    </a:cubicBezTo>
                    <a:cubicBezTo>
                      <a:pt x="189142" y="80484"/>
                      <a:pt x="176486" y="64147"/>
                      <a:pt x="147889" y="54779"/>
                    </a:cubicBezTo>
                    <a:cubicBezTo>
                      <a:pt x="130829" y="49191"/>
                      <a:pt x="113769" y="49454"/>
                      <a:pt x="97071" y="54713"/>
                    </a:cubicBezTo>
                    <a:cubicBezTo>
                      <a:pt x="95493" y="55042"/>
                      <a:pt x="68703" y="64838"/>
                      <a:pt x="69656" y="94290"/>
                    </a:cubicBezTo>
                    <a:cubicBezTo>
                      <a:pt x="69196" y="107175"/>
                      <a:pt x="61176" y="118417"/>
                      <a:pt x="48586" y="121934"/>
                    </a:cubicBezTo>
                    <a:cubicBezTo>
                      <a:pt x="35339" y="124728"/>
                      <a:pt x="22947" y="117201"/>
                      <a:pt x="20975" y="104282"/>
                    </a:cubicBezTo>
                    <a:cubicBezTo>
                      <a:pt x="17753" y="85053"/>
                      <a:pt x="21665" y="67270"/>
                      <a:pt x="29291" y="51065"/>
                    </a:cubicBezTo>
                    <a:cubicBezTo>
                      <a:pt x="45496" y="17536"/>
                      <a:pt x="78860" y="7051"/>
                      <a:pt x="80438" y="6722"/>
                    </a:cubicBezTo>
                    <a:cubicBezTo>
                      <a:pt x="108477" y="-2580"/>
                      <a:pt x="135825" y="-1989"/>
                      <a:pt x="163601" y="7018"/>
                    </a:cubicBezTo>
                    <a:cubicBezTo>
                      <a:pt x="199660" y="19410"/>
                      <a:pt x="226450" y="42551"/>
                      <a:pt x="240716" y="72628"/>
                    </a:cubicBezTo>
                    <a:cubicBezTo>
                      <a:pt x="252944" y="99450"/>
                      <a:pt x="253897" y="128870"/>
                      <a:pt x="244200" y="152504"/>
                    </a:cubicBezTo>
                    <a:close/>
                    <a:moveTo>
                      <a:pt x="46877" y="365244"/>
                    </a:moveTo>
                    <a:lnTo>
                      <a:pt x="46351" y="366493"/>
                    </a:lnTo>
                    <a:cubicBezTo>
                      <a:pt x="41749" y="377669"/>
                      <a:pt x="27154" y="383783"/>
                      <a:pt x="14729" y="378655"/>
                    </a:cubicBezTo>
                    <a:cubicBezTo>
                      <a:pt x="2304" y="373527"/>
                      <a:pt x="-2955" y="359261"/>
                      <a:pt x="1647" y="348085"/>
                    </a:cubicBezTo>
                    <a:lnTo>
                      <a:pt x="2173" y="346836"/>
                    </a:lnTo>
                    <a:cubicBezTo>
                      <a:pt x="7268" y="334411"/>
                      <a:pt x="21073" y="327968"/>
                      <a:pt x="33498" y="333096"/>
                    </a:cubicBezTo>
                    <a:cubicBezTo>
                      <a:pt x="45924" y="338224"/>
                      <a:pt x="52005" y="352818"/>
                      <a:pt x="46910" y="365244"/>
                    </a:cubicBezTo>
                    <a:close/>
                  </a:path>
                </a:pathLst>
              </a:custGeom>
              <a:grpFill/>
              <a:ln w="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 dirty="0"/>
              </a:p>
            </p:txBody>
          </p:sp>
        </p:grpSp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68B46C11-E115-0A0C-06AF-704369076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60451" y="2521517"/>
              <a:ext cx="798056" cy="1788909"/>
            </a:xfrm>
            <a:prstGeom prst="rect">
              <a:avLst/>
            </a:prstGeom>
          </p:spPr>
        </p:pic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2F0DFE71-EDFE-95EE-FC03-F5496CB4B634}"/>
              </a:ext>
            </a:extLst>
          </p:cNvPr>
          <p:cNvGrpSpPr/>
          <p:nvPr/>
        </p:nvGrpSpPr>
        <p:grpSpPr>
          <a:xfrm>
            <a:off x="13995581" y="3835391"/>
            <a:ext cx="2186020" cy="2892765"/>
            <a:chOff x="6454821" y="2693155"/>
            <a:chExt cx="1400563" cy="1853656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1374F9FC-8B0E-F872-0A1D-FB481B29DF9A}"/>
                </a:ext>
              </a:extLst>
            </p:cNvPr>
            <p:cNvGrpSpPr/>
            <p:nvPr/>
          </p:nvGrpSpPr>
          <p:grpSpPr>
            <a:xfrm rot="679110">
              <a:off x="7255374" y="2694723"/>
              <a:ext cx="600010" cy="323987"/>
              <a:chOff x="7256483" y="2018370"/>
              <a:chExt cx="741856" cy="400581"/>
            </a:xfrm>
            <a:solidFill>
              <a:schemeClr val="accent5"/>
            </a:solidFill>
          </p:grpSpPr>
          <p:sp>
            <p:nvSpPr>
              <p:cNvPr id="85" name="フリーフォーム: 図形 84">
                <a:extLst>
                  <a:ext uri="{FF2B5EF4-FFF2-40B4-BE49-F238E27FC236}">
                    <a16:creationId xmlns:a16="http://schemas.microsoft.com/office/drawing/2014/main" id="{71DCA69C-DD8C-9667-385F-6FED0E3C6F55}"/>
                  </a:ext>
                </a:extLst>
              </p:cNvPr>
              <p:cNvSpPr/>
              <p:nvPr/>
            </p:nvSpPr>
            <p:spPr>
              <a:xfrm>
                <a:off x="7256483" y="2018370"/>
                <a:ext cx="237502" cy="400581"/>
              </a:xfrm>
              <a:custGeom>
                <a:avLst/>
                <a:gdLst>
                  <a:gd name="connsiteX0" fmla="*/ 237502 w 237502"/>
                  <a:gd name="connsiteY0" fmla="*/ 104152 h 400581"/>
                  <a:gd name="connsiteX1" fmla="*/ 136753 w 237502"/>
                  <a:gd name="connsiteY1" fmla="*/ 215223 h 400581"/>
                  <a:gd name="connsiteX2" fmla="*/ 134518 w 237502"/>
                  <a:gd name="connsiteY2" fmla="*/ 219693 h 400581"/>
                  <a:gd name="connsiteX3" fmla="*/ 134518 w 237502"/>
                  <a:gd name="connsiteY3" fmla="*/ 290891 h 400581"/>
                  <a:gd name="connsiteX4" fmla="*/ 111246 w 237502"/>
                  <a:gd name="connsiteY4" fmla="*/ 315512 h 400581"/>
                  <a:gd name="connsiteX5" fmla="*/ 86625 w 237502"/>
                  <a:gd name="connsiteY5" fmla="*/ 290891 h 400581"/>
                  <a:gd name="connsiteX6" fmla="*/ 86625 w 237502"/>
                  <a:gd name="connsiteY6" fmla="*/ 211640 h 400581"/>
                  <a:gd name="connsiteX7" fmla="*/ 116636 w 237502"/>
                  <a:gd name="connsiteY7" fmla="*/ 171340 h 400581"/>
                  <a:gd name="connsiteX8" fmla="*/ 187374 w 237502"/>
                  <a:gd name="connsiteY8" fmla="*/ 104185 h 400581"/>
                  <a:gd name="connsiteX9" fmla="*/ 169460 w 237502"/>
                  <a:gd name="connsiteY9" fmla="*/ 68356 h 400581"/>
                  <a:gd name="connsiteX10" fmla="*/ 111246 w 237502"/>
                  <a:gd name="connsiteY10" fmla="*/ 50441 h 400581"/>
                  <a:gd name="connsiteX11" fmla="*/ 64240 w 237502"/>
                  <a:gd name="connsiteY11" fmla="*/ 69704 h 400581"/>
                  <a:gd name="connsiteX12" fmla="*/ 53952 w 237502"/>
                  <a:gd name="connsiteY12" fmla="*/ 116709 h 400581"/>
                  <a:gd name="connsiteX13" fmla="*/ 45011 w 237502"/>
                  <a:gd name="connsiteY13" fmla="*/ 150303 h 400581"/>
                  <a:gd name="connsiteX14" fmla="*/ 12765 w 237502"/>
                  <a:gd name="connsiteY14" fmla="*/ 144485 h 400581"/>
                  <a:gd name="connsiteX15" fmla="*/ 142 w 237502"/>
                  <a:gd name="connsiteY15" fmla="*/ 92056 h 400581"/>
                  <a:gd name="connsiteX16" fmla="*/ 30613 w 237502"/>
                  <a:gd name="connsiteY16" fmla="*/ 31607 h 400581"/>
                  <a:gd name="connsiteX17" fmla="*/ 107630 w 237502"/>
                  <a:gd name="connsiteY17" fmla="*/ 281 h 400581"/>
                  <a:gd name="connsiteX18" fmla="*/ 203908 w 237502"/>
                  <a:gd name="connsiteY18" fmla="*/ 31639 h 400581"/>
                  <a:gd name="connsiteX19" fmla="*/ 237502 w 237502"/>
                  <a:gd name="connsiteY19" fmla="*/ 104185 h 400581"/>
                  <a:gd name="connsiteX20" fmla="*/ 135833 w 237502"/>
                  <a:gd name="connsiteY20" fmla="*/ 375961 h 400581"/>
                  <a:gd name="connsiteX21" fmla="*/ 135833 w 237502"/>
                  <a:gd name="connsiteY21" fmla="*/ 377309 h 400581"/>
                  <a:gd name="connsiteX22" fmla="*/ 111213 w 237502"/>
                  <a:gd name="connsiteY22" fmla="*/ 400581 h 400581"/>
                  <a:gd name="connsiteX23" fmla="*/ 87480 w 237502"/>
                  <a:gd name="connsiteY23" fmla="*/ 377309 h 400581"/>
                  <a:gd name="connsiteX24" fmla="*/ 87480 w 237502"/>
                  <a:gd name="connsiteY24" fmla="*/ 375961 h 400581"/>
                  <a:gd name="connsiteX25" fmla="*/ 111213 w 237502"/>
                  <a:gd name="connsiteY25" fmla="*/ 351341 h 400581"/>
                  <a:gd name="connsiteX26" fmla="*/ 135833 w 237502"/>
                  <a:gd name="connsiteY26" fmla="*/ 375961 h 40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7502" h="400581">
                    <a:moveTo>
                      <a:pt x="237502" y="104152"/>
                    </a:moveTo>
                    <a:cubicBezTo>
                      <a:pt x="236615" y="154740"/>
                      <a:pt x="203021" y="191457"/>
                      <a:pt x="136753" y="215223"/>
                    </a:cubicBezTo>
                    <a:cubicBezTo>
                      <a:pt x="135866" y="216110"/>
                      <a:pt x="134518" y="218345"/>
                      <a:pt x="134518" y="219693"/>
                    </a:cubicBezTo>
                    <a:lnTo>
                      <a:pt x="134518" y="290891"/>
                    </a:lnTo>
                    <a:cubicBezTo>
                      <a:pt x="134518" y="304335"/>
                      <a:pt x="123309" y="315512"/>
                      <a:pt x="111246" y="315512"/>
                    </a:cubicBezTo>
                    <a:cubicBezTo>
                      <a:pt x="97801" y="315512"/>
                      <a:pt x="86625" y="304303"/>
                      <a:pt x="86625" y="290891"/>
                    </a:cubicBezTo>
                    <a:lnTo>
                      <a:pt x="86625" y="211640"/>
                    </a:lnTo>
                    <a:cubicBezTo>
                      <a:pt x="86625" y="192838"/>
                      <a:pt x="98722" y="177158"/>
                      <a:pt x="116636" y="171340"/>
                    </a:cubicBezTo>
                    <a:cubicBezTo>
                      <a:pt x="186059" y="148068"/>
                      <a:pt x="187374" y="118944"/>
                      <a:pt x="187374" y="104185"/>
                    </a:cubicBezTo>
                    <a:cubicBezTo>
                      <a:pt x="187374" y="94324"/>
                      <a:pt x="182904" y="80913"/>
                      <a:pt x="169460" y="68356"/>
                    </a:cubicBezTo>
                    <a:cubicBezTo>
                      <a:pt x="159171" y="58495"/>
                      <a:pt x="141257" y="48206"/>
                      <a:pt x="111246" y="50441"/>
                    </a:cubicBezTo>
                    <a:cubicBezTo>
                      <a:pt x="93331" y="51789"/>
                      <a:pt x="77652" y="58495"/>
                      <a:pt x="64240" y="69704"/>
                    </a:cubicBezTo>
                    <a:cubicBezTo>
                      <a:pt x="62893" y="70591"/>
                      <a:pt x="41855" y="89854"/>
                      <a:pt x="53952" y="116709"/>
                    </a:cubicBezTo>
                    <a:cubicBezTo>
                      <a:pt x="58422" y="128805"/>
                      <a:pt x="55299" y="142217"/>
                      <a:pt x="45011" y="150303"/>
                    </a:cubicBezTo>
                    <a:cubicBezTo>
                      <a:pt x="33802" y="157929"/>
                      <a:pt x="19470" y="155661"/>
                      <a:pt x="12765" y="144485"/>
                    </a:cubicBezTo>
                    <a:cubicBezTo>
                      <a:pt x="2410" y="127885"/>
                      <a:pt x="-745" y="109970"/>
                      <a:pt x="142" y="92056"/>
                    </a:cubicBezTo>
                    <a:cubicBezTo>
                      <a:pt x="2410" y="54912"/>
                      <a:pt x="29266" y="32494"/>
                      <a:pt x="30613" y="31607"/>
                    </a:cubicBezTo>
                    <a:cubicBezTo>
                      <a:pt x="52998" y="12344"/>
                      <a:pt x="78506" y="2516"/>
                      <a:pt x="107630" y="281"/>
                    </a:cubicBezTo>
                    <a:cubicBezTo>
                      <a:pt x="145694" y="-1955"/>
                      <a:pt x="179288" y="9222"/>
                      <a:pt x="203908" y="31639"/>
                    </a:cubicBezTo>
                    <a:cubicBezTo>
                      <a:pt x="225406" y="51789"/>
                      <a:pt x="237502" y="78645"/>
                      <a:pt x="237502" y="104185"/>
                    </a:cubicBezTo>
                    <a:close/>
                    <a:moveTo>
                      <a:pt x="135833" y="375961"/>
                    </a:moveTo>
                    <a:lnTo>
                      <a:pt x="135833" y="377309"/>
                    </a:lnTo>
                    <a:cubicBezTo>
                      <a:pt x="135833" y="389405"/>
                      <a:pt x="124624" y="400581"/>
                      <a:pt x="111213" y="400581"/>
                    </a:cubicBezTo>
                    <a:cubicBezTo>
                      <a:pt x="97801" y="400581"/>
                      <a:pt x="87480" y="389372"/>
                      <a:pt x="87480" y="377309"/>
                    </a:cubicBezTo>
                    <a:lnTo>
                      <a:pt x="87480" y="375961"/>
                    </a:lnTo>
                    <a:cubicBezTo>
                      <a:pt x="87480" y="362517"/>
                      <a:pt x="97768" y="351341"/>
                      <a:pt x="111213" y="351341"/>
                    </a:cubicBezTo>
                    <a:cubicBezTo>
                      <a:pt x="124657" y="351341"/>
                      <a:pt x="135833" y="362550"/>
                      <a:pt x="135833" y="375961"/>
                    </a:cubicBezTo>
                    <a:close/>
                  </a:path>
                </a:pathLst>
              </a:custGeom>
              <a:grpFill/>
              <a:ln w="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90" name="フリーフォーム: 図形 89">
                <a:extLst>
                  <a:ext uri="{FF2B5EF4-FFF2-40B4-BE49-F238E27FC236}">
                    <a16:creationId xmlns:a16="http://schemas.microsoft.com/office/drawing/2014/main" id="{C50D9CCE-7090-79FD-C90C-63C2F9F27EEA}"/>
                  </a:ext>
                </a:extLst>
              </p:cNvPr>
              <p:cNvSpPr/>
              <p:nvPr/>
            </p:nvSpPr>
            <p:spPr>
              <a:xfrm>
                <a:off x="7777210" y="2080440"/>
                <a:ext cx="221129" cy="335524"/>
              </a:xfrm>
              <a:custGeom>
                <a:avLst/>
                <a:gdLst>
                  <a:gd name="connsiteX0" fmla="*/ 244266 w 250764"/>
                  <a:gd name="connsiteY0" fmla="*/ 152504 h 380490"/>
                  <a:gd name="connsiteX1" fmla="*/ 108838 w 250764"/>
                  <a:gd name="connsiteY1" fmla="*/ 216898 h 380490"/>
                  <a:gd name="connsiteX2" fmla="*/ 105058 w 250764"/>
                  <a:gd name="connsiteY2" fmla="*/ 220185 h 380490"/>
                  <a:gd name="connsiteX3" fmla="*/ 77973 w 250764"/>
                  <a:gd name="connsiteY3" fmla="*/ 286025 h 380490"/>
                  <a:gd name="connsiteX4" fmla="*/ 47074 w 250764"/>
                  <a:gd name="connsiteY4" fmla="*/ 299962 h 380490"/>
                  <a:gd name="connsiteX5" fmla="*/ 33663 w 250764"/>
                  <a:gd name="connsiteY5" fmla="*/ 267815 h 380490"/>
                  <a:gd name="connsiteX6" fmla="*/ 63805 w 250764"/>
                  <a:gd name="connsiteY6" fmla="*/ 194513 h 380490"/>
                  <a:gd name="connsiteX7" fmla="*/ 106866 w 250764"/>
                  <a:gd name="connsiteY7" fmla="*/ 168643 h 380490"/>
                  <a:gd name="connsiteX8" fmla="*/ 197853 w 250764"/>
                  <a:gd name="connsiteY8" fmla="*/ 133439 h 380490"/>
                  <a:gd name="connsiteX9" fmla="*/ 194927 w 250764"/>
                  <a:gd name="connsiteY9" fmla="*/ 93501 h 380490"/>
                  <a:gd name="connsiteX10" fmla="*/ 147889 w 250764"/>
                  <a:gd name="connsiteY10" fmla="*/ 54779 h 380490"/>
                  <a:gd name="connsiteX11" fmla="*/ 97071 w 250764"/>
                  <a:gd name="connsiteY11" fmla="*/ 54713 h 380490"/>
                  <a:gd name="connsiteX12" fmla="*/ 69656 w 250764"/>
                  <a:gd name="connsiteY12" fmla="*/ 94290 h 380490"/>
                  <a:gd name="connsiteX13" fmla="*/ 48586 w 250764"/>
                  <a:gd name="connsiteY13" fmla="*/ 121934 h 380490"/>
                  <a:gd name="connsiteX14" fmla="*/ 20975 w 250764"/>
                  <a:gd name="connsiteY14" fmla="*/ 104282 h 380490"/>
                  <a:gd name="connsiteX15" fmla="*/ 29291 w 250764"/>
                  <a:gd name="connsiteY15" fmla="*/ 51065 h 380490"/>
                  <a:gd name="connsiteX16" fmla="*/ 80438 w 250764"/>
                  <a:gd name="connsiteY16" fmla="*/ 6722 h 380490"/>
                  <a:gd name="connsiteX17" fmla="*/ 163601 w 250764"/>
                  <a:gd name="connsiteY17" fmla="*/ 7018 h 380490"/>
                  <a:gd name="connsiteX18" fmla="*/ 240716 w 250764"/>
                  <a:gd name="connsiteY18" fmla="*/ 72628 h 380490"/>
                  <a:gd name="connsiteX19" fmla="*/ 244200 w 250764"/>
                  <a:gd name="connsiteY19" fmla="*/ 152504 h 380490"/>
                  <a:gd name="connsiteX20" fmla="*/ 46877 w 250764"/>
                  <a:gd name="connsiteY20" fmla="*/ 365244 h 380490"/>
                  <a:gd name="connsiteX21" fmla="*/ 46351 w 250764"/>
                  <a:gd name="connsiteY21" fmla="*/ 366493 h 380490"/>
                  <a:gd name="connsiteX22" fmla="*/ 14729 w 250764"/>
                  <a:gd name="connsiteY22" fmla="*/ 378655 h 380490"/>
                  <a:gd name="connsiteX23" fmla="*/ 1647 w 250764"/>
                  <a:gd name="connsiteY23" fmla="*/ 348085 h 380490"/>
                  <a:gd name="connsiteX24" fmla="*/ 2173 w 250764"/>
                  <a:gd name="connsiteY24" fmla="*/ 346836 h 380490"/>
                  <a:gd name="connsiteX25" fmla="*/ 33498 w 250764"/>
                  <a:gd name="connsiteY25" fmla="*/ 333096 h 380490"/>
                  <a:gd name="connsiteX26" fmla="*/ 46910 w 250764"/>
                  <a:gd name="connsiteY26" fmla="*/ 365244 h 38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0764" h="380490">
                    <a:moveTo>
                      <a:pt x="244266" y="152504"/>
                    </a:moveTo>
                    <a:cubicBezTo>
                      <a:pt x="224182" y="198950"/>
                      <a:pt x="179149" y="220152"/>
                      <a:pt x="108838" y="216898"/>
                    </a:cubicBezTo>
                    <a:cubicBezTo>
                      <a:pt x="107655" y="217391"/>
                      <a:pt x="105584" y="218936"/>
                      <a:pt x="105058" y="220185"/>
                    </a:cubicBezTo>
                    <a:lnTo>
                      <a:pt x="77973" y="286025"/>
                    </a:lnTo>
                    <a:cubicBezTo>
                      <a:pt x="72878" y="298450"/>
                      <a:pt x="58250" y="304531"/>
                      <a:pt x="47074" y="299962"/>
                    </a:cubicBezTo>
                    <a:cubicBezTo>
                      <a:pt x="34649" y="294867"/>
                      <a:pt x="28568" y="280240"/>
                      <a:pt x="33663" y="267815"/>
                    </a:cubicBezTo>
                    <a:lnTo>
                      <a:pt x="63805" y="194513"/>
                    </a:lnTo>
                    <a:cubicBezTo>
                      <a:pt x="70971" y="177124"/>
                      <a:pt x="88097" y="167230"/>
                      <a:pt x="106866" y="168643"/>
                    </a:cubicBezTo>
                    <a:cubicBezTo>
                      <a:pt x="179905" y="173508"/>
                      <a:pt x="192232" y="147113"/>
                      <a:pt x="197853" y="133439"/>
                    </a:cubicBezTo>
                    <a:cubicBezTo>
                      <a:pt x="201600" y="124334"/>
                      <a:pt x="202553" y="110199"/>
                      <a:pt x="194927" y="93501"/>
                    </a:cubicBezTo>
                    <a:cubicBezTo>
                      <a:pt x="189142" y="80484"/>
                      <a:pt x="176486" y="64147"/>
                      <a:pt x="147889" y="54779"/>
                    </a:cubicBezTo>
                    <a:cubicBezTo>
                      <a:pt x="130829" y="49191"/>
                      <a:pt x="113769" y="49454"/>
                      <a:pt x="97071" y="54713"/>
                    </a:cubicBezTo>
                    <a:cubicBezTo>
                      <a:pt x="95493" y="55042"/>
                      <a:pt x="68703" y="64838"/>
                      <a:pt x="69656" y="94290"/>
                    </a:cubicBezTo>
                    <a:cubicBezTo>
                      <a:pt x="69196" y="107175"/>
                      <a:pt x="61176" y="118417"/>
                      <a:pt x="48586" y="121934"/>
                    </a:cubicBezTo>
                    <a:cubicBezTo>
                      <a:pt x="35339" y="124728"/>
                      <a:pt x="22947" y="117201"/>
                      <a:pt x="20975" y="104282"/>
                    </a:cubicBezTo>
                    <a:cubicBezTo>
                      <a:pt x="17753" y="85053"/>
                      <a:pt x="21665" y="67270"/>
                      <a:pt x="29291" y="51065"/>
                    </a:cubicBezTo>
                    <a:cubicBezTo>
                      <a:pt x="45496" y="17536"/>
                      <a:pt x="78860" y="7051"/>
                      <a:pt x="80438" y="6722"/>
                    </a:cubicBezTo>
                    <a:cubicBezTo>
                      <a:pt x="108477" y="-2580"/>
                      <a:pt x="135825" y="-1989"/>
                      <a:pt x="163601" y="7018"/>
                    </a:cubicBezTo>
                    <a:cubicBezTo>
                      <a:pt x="199660" y="19410"/>
                      <a:pt x="226450" y="42551"/>
                      <a:pt x="240716" y="72628"/>
                    </a:cubicBezTo>
                    <a:cubicBezTo>
                      <a:pt x="252944" y="99450"/>
                      <a:pt x="253897" y="128870"/>
                      <a:pt x="244200" y="152504"/>
                    </a:cubicBezTo>
                    <a:close/>
                    <a:moveTo>
                      <a:pt x="46877" y="365244"/>
                    </a:moveTo>
                    <a:lnTo>
                      <a:pt x="46351" y="366493"/>
                    </a:lnTo>
                    <a:cubicBezTo>
                      <a:pt x="41749" y="377669"/>
                      <a:pt x="27154" y="383783"/>
                      <a:pt x="14729" y="378655"/>
                    </a:cubicBezTo>
                    <a:cubicBezTo>
                      <a:pt x="2304" y="373527"/>
                      <a:pt x="-2955" y="359261"/>
                      <a:pt x="1647" y="348085"/>
                    </a:cubicBezTo>
                    <a:lnTo>
                      <a:pt x="2173" y="346836"/>
                    </a:lnTo>
                    <a:cubicBezTo>
                      <a:pt x="7268" y="334411"/>
                      <a:pt x="21073" y="327968"/>
                      <a:pt x="33498" y="333096"/>
                    </a:cubicBezTo>
                    <a:cubicBezTo>
                      <a:pt x="45924" y="338224"/>
                      <a:pt x="52005" y="352818"/>
                      <a:pt x="46910" y="365244"/>
                    </a:cubicBezTo>
                    <a:close/>
                  </a:path>
                </a:pathLst>
              </a:custGeom>
              <a:grpFill/>
              <a:ln w="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</p:grp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6A119AA3-2525-C64C-A412-ECD463B9A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4821" y="2693155"/>
              <a:ext cx="1301814" cy="1853656"/>
            </a:xfrm>
            <a:prstGeom prst="rect">
              <a:avLst/>
            </a:prstGeom>
          </p:spPr>
        </p:pic>
      </p:grpSp>
      <p:pic>
        <p:nvPicPr>
          <p:cNvPr id="91" name="図 90">
            <a:extLst>
              <a:ext uri="{FF2B5EF4-FFF2-40B4-BE49-F238E27FC236}">
                <a16:creationId xmlns:a16="http://schemas.microsoft.com/office/drawing/2014/main" id="{33BEFB8F-6566-C0E1-7F12-F884E910D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7439" y="3444259"/>
            <a:ext cx="1356366" cy="3084984"/>
          </a:xfrm>
          <a:prstGeom prst="rect">
            <a:avLst/>
          </a:prstGeom>
        </p:spPr>
      </p:pic>
      <p:sp>
        <p:nvSpPr>
          <p:cNvPr id="92" name="星: 24 pt 91">
            <a:extLst>
              <a:ext uri="{FF2B5EF4-FFF2-40B4-BE49-F238E27FC236}">
                <a16:creationId xmlns:a16="http://schemas.microsoft.com/office/drawing/2014/main" id="{7D3FBABE-6507-1E92-ED76-82C0DF5A17BB}"/>
              </a:ext>
            </a:extLst>
          </p:cNvPr>
          <p:cNvSpPr/>
          <p:nvPr/>
        </p:nvSpPr>
        <p:spPr>
          <a:xfrm>
            <a:off x="14745084" y="959961"/>
            <a:ext cx="2501012" cy="2500626"/>
          </a:xfrm>
          <a:prstGeom prst="star24">
            <a:avLst>
              <a:gd name="adj" fmla="val 449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1989" rIns="0" bIns="0" rtlCol="0" anchor="ctr"/>
          <a:lstStyle/>
          <a:p>
            <a:pPr algn="ctr"/>
            <a:r>
              <a:rPr kumimoji="1" lang="ja-JP" altLang="en-US" sz="3600" dirty="0">
                <a:latin typeface="+mj-ea"/>
                <a:ea typeface="+mj-ea"/>
              </a:rPr>
              <a:t>大げさな</a:t>
            </a:r>
            <a:br>
              <a:rPr kumimoji="1" lang="en-US" altLang="ja-JP" sz="3600" dirty="0">
                <a:latin typeface="+mj-ea"/>
                <a:ea typeface="+mj-ea"/>
              </a:rPr>
            </a:br>
            <a:r>
              <a:rPr kumimoji="1" lang="ja-JP" altLang="en-US" sz="3600" dirty="0">
                <a:latin typeface="+mj-ea"/>
                <a:ea typeface="+mj-ea"/>
              </a:rPr>
              <a:t>演出</a:t>
            </a:r>
          </a:p>
        </p:txBody>
      </p: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BCB6B86A-C095-4DE0-11B6-2123E4AF8A75}"/>
              </a:ext>
            </a:extLst>
          </p:cNvPr>
          <p:cNvGrpSpPr/>
          <p:nvPr/>
        </p:nvGrpSpPr>
        <p:grpSpPr>
          <a:xfrm>
            <a:off x="5757658" y="948895"/>
            <a:ext cx="6772688" cy="882236"/>
            <a:chOff x="2878831" y="474520"/>
            <a:chExt cx="3386344" cy="441186"/>
          </a:xfrm>
        </p:grpSpPr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9C2EB34D-71B2-5433-0DF3-2865E152ACE5}"/>
                </a:ext>
              </a:extLst>
            </p:cNvPr>
            <p:cNvSpPr/>
            <p:nvPr/>
          </p:nvSpPr>
          <p:spPr>
            <a:xfrm>
              <a:off x="2878831" y="577164"/>
              <a:ext cx="3386344" cy="338542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kumimoji="1" lang="ja-JP" altLang="en-US" sz="4399" dirty="0">
                  <a:solidFill>
                    <a:schemeClr val="accent5"/>
                  </a:solidFill>
                  <a:latin typeface="+mj-ea"/>
                  <a:ea typeface="+mj-ea"/>
                </a:rPr>
                <a:t>＼ こんな動画投稿</a:t>
              </a:r>
              <a:r>
                <a:rPr kumimoji="1" lang="ja-JP" altLang="en-US" sz="4399" spc="-600" dirty="0">
                  <a:solidFill>
                    <a:schemeClr val="accent5"/>
                  </a:solidFill>
                  <a:latin typeface="+mj-ea"/>
                  <a:ea typeface="+mj-ea"/>
                </a:rPr>
                <a:t>も</a:t>
              </a:r>
              <a:r>
                <a:rPr kumimoji="1" lang="ja-JP" altLang="en-US" sz="4399" spc="-2400" dirty="0">
                  <a:solidFill>
                    <a:schemeClr val="accent5"/>
                  </a:solidFill>
                  <a:latin typeface="+mn-ea"/>
                </a:rPr>
                <a:t>・・・</a:t>
              </a:r>
              <a:r>
                <a:rPr kumimoji="1" lang="ja-JP" altLang="en-US" sz="4399" dirty="0">
                  <a:solidFill>
                    <a:schemeClr val="accent5"/>
                  </a:solidFill>
                  <a:latin typeface="+mn-ea"/>
                </a:rPr>
                <a:t>  </a:t>
              </a:r>
              <a:r>
                <a:rPr kumimoji="1" lang="ja-JP" altLang="en-US" sz="4399" dirty="0">
                  <a:solidFill>
                    <a:schemeClr val="accent5"/>
                  </a:solidFill>
                  <a:latin typeface="+mj-ea"/>
                  <a:ea typeface="+mj-ea"/>
                </a:rPr>
                <a:t>／</a:t>
              </a: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B4ABE68E-0087-DE39-B53B-60BF7F961C4E}"/>
                </a:ext>
              </a:extLst>
            </p:cNvPr>
            <p:cNvSpPr txBox="1"/>
            <p:nvPr/>
          </p:nvSpPr>
          <p:spPr>
            <a:xfrm>
              <a:off x="4712989" y="474520"/>
              <a:ext cx="410369" cy="12312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accent5"/>
                  </a:solidFill>
                </a:rPr>
                <a:t>とうこう</a:t>
              </a:r>
            </a:p>
          </p:txBody>
        </p: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191FF3BC-EDAA-080F-1C8B-87642BFC491A}"/>
              </a:ext>
            </a:extLst>
          </p:cNvPr>
          <p:cNvGrpSpPr/>
          <p:nvPr/>
        </p:nvGrpSpPr>
        <p:grpSpPr>
          <a:xfrm>
            <a:off x="2" y="0"/>
            <a:ext cx="6549066" cy="847555"/>
            <a:chOff x="-260" y="0"/>
            <a:chExt cx="1207879" cy="191597"/>
          </a:xfrm>
          <a:solidFill>
            <a:schemeClr val="accent1"/>
          </a:solidFill>
        </p:grpSpPr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E423D2CA-56E5-781B-4C16-E51F9F5A00EC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07" name="四角形: 対角を丸める 106">
              <a:extLst>
                <a:ext uri="{FF2B5EF4-FFF2-40B4-BE49-F238E27FC236}">
                  <a16:creationId xmlns:a16="http://schemas.microsoft.com/office/drawing/2014/main" id="{BD499A9E-907B-403C-3AF6-1FAEA1325670}"/>
                </a:ext>
              </a:extLst>
            </p:cNvPr>
            <p:cNvSpPr/>
            <p:nvPr/>
          </p:nvSpPr>
          <p:spPr>
            <a:xfrm flipH="1">
              <a:off x="0" y="0"/>
              <a:ext cx="1207619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アテンション・エコノミーとは</a:t>
              </a: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BA6F0892-28E6-0EBA-F326-E74785A88EA9}"/>
              </a:ext>
            </a:extLst>
          </p:cNvPr>
          <p:cNvGrpSpPr/>
          <p:nvPr/>
        </p:nvGrpSpPr>
        <p:grpSpPr>
          <a:xfrm>
            <a:off x="3794891" y="7478651"/>
            <a:ext cx="10443886" cy="1723292"/>
            <a:chOff x="1897444" y="3938051"/>
            <a:chExt cx="5221943" cy="861779"/>
          </a:xfrm>
        </p:grpSpPr>
        <p:sp>
          <p:nvSpPr>
            <p:cNvPr id="112" name="正方形/長方形 111">
              <a:extLst>
                <a:ext uri="{FF2B5EF4-FFF2-40B4-BE49-F238E27FC236}">
                  <a16:creationId xmlns:a16="http://schemas.microsoft.com/office/drawing/2014/main" id="{5110A899-950A-FD3B-6A05-470B94B5257C}"/>
                </a:ext>
              </a:extLst>
            </p:cNvPr>
            <p:cNvSpPr/>
            <p:nvPr/>
          </p:nvSpPr>
          <p:spPr>
            <a:xfrm>
              <a:off x="2535064" y="4633943"/>
              <a:ext cx="4284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2000"/>
                </a:spcAft>
              </a:pPr>
              <a:endParaRPr kumimoji="1" lang="ja-JP" altLang="en-US" sz="7199"/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E1F336E9-B608-3F0B-1402-717414755FFF}"/>
                </a:ext>
              </a:extLst>
            </p:cNvPr>
            <p:cNvSpPr txBox="1"/>
            <p:nvPr/>
          </p:nvSpPr>
          <p:spPr>
            <a:xfrm>
              <a:off x="1897444" y="3938051"/>
              <a:ext cx="5221943" cy="861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kumimoji="1" lang="ja-JP" altLang="en-US" sz="3999" dirty="0">
                  <a:latin typeface="+mj-ea"/>
                  <a:ea typeface="+mj-ea"/>
                </a:rPr>
                <a:t>「見てもらえる」こと自体に価値が生まれる</a:t>
              </a:r>
              <a:endParaRPr kumimoji="1" lang="en-US" altLang="ja-JP" sz="3999" dirty="0">
                <a:latin typeface="+mj-ea"/>
                <a:ea typeface="+mj-ea"/>
              </a:endParaRPr>
            </a:p>
            <a:p>
              <a:pPr algn="ctr">
                <a:spcAft>
                  <a:spcPts val="1200"/>
                </a:spcAft>
              </a:pPr>
              <a:r>
                <a:rPr kumimoji="1" lang="ja-JP" altLang="en-US" sz="3999" dirty="0">
                  <a:latin typeface="+mj-ea"/>
                  <a:ea typeface="+mj-ea"/>
                </a:rPr>
                <a:t>＝ </a:t>
              </a:r>
              <a:r>
                <a:rPr kumimoji="1" lang="ja-JP" altLang="en-US" sz="5599" dirty="0">
                  <a:solidFill>
                    <a:schemeClr val="accent3"/>
                  </a:solidFill>
                  <a:latin typeface="+mj-ea"/>
                  <a:ea typeface="+mj-ea"/>
                </a:rPr>
                <a:t>アテンション・エコノミー</a:t>
              </a:r>
              <a:endParaRPr kumimoji="1" lang="ja-JP" altLang="en-US" sz="5199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20" name="スライド番号プレースホルダー 119">
            <a:extLst>
              <a:ext uri="{FF2B5EF4-FFF2-40B4-BE49-F238E27FC236}">
                <a16:creationId xmlns:a16="http://schemas.microsoft.com/office/drawing/2014/main" id="{121F2155-F64C-FB26-B313-C64005F5F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0FE9BB-99F2-8DD6-66FA-6B1DEC45A885}"/>
              </a:ext>
            </a:extLst>
          </p:cNvPr>
          <p:cNvSpPr txBox="1"/>
          <p:nvPr/>
        </p:nvSpPr>
        <p:spPr>
          <a:xfrm>
            <a:off x="1225166" y="9218803"/>
            <a:ext cx="15837669" cy="60016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r>
              <a:rPr kumimoji="1" lang="en-US" altLang="ja-JP" sz="1300" dirty="0">
                <a:latin typeface="+mn-ea"/>
              </a:rPr>
              <a:t>【</a:t>
            </a:r>
            <a:r>
              <a:rPr kumimoji="1" lang="ja-JP" altLang="en-US" sz="1300" dirty="0">
                <a:latin typeface="+mn-ea"/>
              </a:rPr>
              <a:t>アテンション・エコノミー</a:t>
            </a:r>
            <a:r>
              <a:rPr kumimoji="1" lang="en-US" altLang="ja-JP" sz="1300" dirty="0">
                <a:latin typeface="+mn-ea"/>
              </a:rPr>
              <a:t>】</a:t>
            </a:r>
          </a:p>
          <a:p>
            <a:r>
              <a:rPr kumimoji="1" lang="ja-JP" altLang="en-US" sz="1300" dirty="0">
                <a:latin typeface="+mn-ea"/>
              </a:rPr>
              <a:t>情報過多の社会においては、供給される情報量に比して、我々が支払えるアテンションないし消費時間が希少となるため、それらが経済的価値を持って市場（アテンション・マーケット）で流通するようになる。</a:t>
            </a:r>
            <a:br>
              <a:rPr kumimoji="1" lang="en-US" altLang="ja-JP" sz="1300" dirty="0">
                <a:latin typeface="+mn-ea"/>
              </a:rPr>
            </a:br>
            <a:r>
              <a:rPr kumimoji="1" lang="ja-JP" altLang="en-US" sz="1300" dirty="0">
                <a:latin typeface="+mn-ea"/>
              </a:rPr>
              <a:t>こうした経済モデルは、一般に「アテンション・エコノミー」と呼ばれる。出典：総務省 令和</a:t>
            </a:r>
            <a:r>
              <a:rPr kumimoji="1" lang="en-US" altLang="ja-JP" sz="1300" dirty="0">
                <a:latin typeface="+mn-ea"/>
              </a:rPr>
              <a:t>5</a:t>
            </a:r>
            <a:r>
              <a:rPr kumimoji="1" lang="ja-JP" altLang="en-US" sz="1300" dirty="0">
                <a:latin typeface="+mn-ea"/>
              </a:rPr>
              <a:t>年版情報通信白書（</a:t>
            </a:r>
            <a:r>
              <a:rPr kumimoji="1" lang="en-US" altLang="ja-JP" sz="1300" dirty="0">
                <a:latin typeface="+mn-ea"/>
              </a:rPr>
              <a:t>p.30</a:t>
            </a:r>
            <a:r>
              <a:rPr kumimoji="1" lang="ja-JP" altLang="en-US" sz="1300" dirty="0">
                <a:latin typeface="+mn-ea"/>
              </a:rPr>
              <a:t>）</a:t>
            </a:r>
            <a:r>
              <a:rPr kumimoji="1" lang="en-US" altLang="ja-JP" sz="1300" dirty="0">
                <a:latin typeface="+mn-ea"/>
                <a:hlinkClick r:id="rId7"/>
              </a:rPr>
              <a:t>https://www.soumu.go.jp/johotsusintokei/whitepaper/ja/r05/pdf/n2300000.pdf</a:t>
            </a:r>
            <a:endParaRPr kumimoji="1" lang="en-US" altLang="ja-JP" sz="13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233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33154A6-C8BC-B575-1573-D4EA792565B5}"/>
              </a:ext>
            </a:extLst>
          </p:cNvPr>
          <p:cNvGrpSpPr/>
          <p:nvPr/>
        </p:nvGrpSpPr>
        <p:grpSpPr>
          <a:xfrm>
            <a:off x="2" y="0"/>
            <a:ext cx="6549066" cy="847555"/>
            <a:chOff x="-260" y="0"/>
            <a:chExt cx="1207879" cy="191597"/>
          </a:xfrm>
          <a:solidFill>
            <a:schemeClr val="accent1"/>
          </a:solidFill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8AC2EC7C-0CA1-D1D6-5E97-D08148C62EEA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7" name="四角形: 対角を丸める 16">
              <a:extLst>
                <a:ext uri="{FF2B5EF4-FFF2-40B4-BE49-F238E27FC236}">
                  <a16:creationId xmlns:a16="http://schemas.microsoft.com/office/drawing/2014/main" id="{3C0873F2-D3C4-3DC4-80DB-D8179E2D2738}"/>
                </a:ext>
              </a:extLst>
            </p:cNvPr>
            <p:cNvSpPr/>
            <p:nvPr/>
          </p:nvSpPr>
          <p:spPr>
            <a:xfrm flipH="1">
              <a:off x="0" y="0"/>
              <a:ext cx="1207619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アテンション・エコノミーとは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43EC61B5-8453-F93C-04E7-806AA6892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0000">
            <a:off x="9632924" y="2168084"/>
            <a:ext cx="5742444" cy="344861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6AC5257-2A76-9FB0-E606-FEA5A9CF7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85623">
            <a:off x="2870192" y="5767710"/>
            <a:ext cx="5796660" cy="370498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6F7D6AE-1748-A35C-B52C-F93496A4E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48442">
            <a:off x="2857925" y="2048058"/>
            <a:ext cx="5919638" cy="3688927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DD7C82B6-2C50-3A7A-D3B9-22776398A382}"/>
              </a:ext>
            </a:extLst>
          </p:cNvPr>
          <p:cNvGrpSpPr/>
          <p:nvPr/>
        </p:nvGrpSpPr>
        <p:grpSpPr>
          <a:xfrm>
            <a:off x="9444748" y="5840829"/>
            <a:ext cx="5876324" cy="3537734"/>
            <a:chOff x="4722374" y="2941885"/>
            <a:chExt cx="2938162" cy="1769140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829115B-4527-48B0-3336-753EA636C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300000">
              <a:off x="4722374" y="2941885"/>
              <a:ext cx="2938162" cy="1769140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AB906D7-8D90-416E-E773-0986B1E5F65D}"/>
                </a:ext>
              </a:extLst>
            </p:cNvPr>
            <p:cNvGrpSpPr/>
            <p:nvPr/>
          </p:nvGrpSpPr>
          <p:grpSpPr>
            <a:xfrm>
              <a:off x="5011061" y="3169753"/>
              <a:ext cx="1356143" cy="1135553"/>
              <a:chOff x="5004881" y="3169935"/>
              <a:chExt cx="1324195" cy="1108801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72439115-B8E1-2CBC-0CF9-1AAFDBD2149F}"/>
                  </a:ext>
                </a:extLst>
              </p:cNvPr>
              <p:cNvSpPr/>
              <p:nvPr/>
            </p:nvSpPr>
            <p:spPr>
              <a:xfrm rot="368195">
                <a:off x="5004881" y="3169935"/>
                <a:ext cx="1324193" cy="1108799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kumimoji="1" lang="ja-JP" altLang="en-US" sz="3999" dirty="0">
                    <a:ln w="177800" cap="rnd">
                      <a:solidFill>
                        <a:schemeClr val="accent5"/>
                      </a:solidFill>
                    </a:ln>
                    <a:solidFill>
                      <a:schemeClr val="accent5"/>
                    </a:solidFill>
                    <a:latin typeface="+mj-ea"/>
                    <a:ea typeface="+mj-ea"/>
                  </a:rPr>
                  <a:t>  例の件、</a:t>
                </a:r>
                <a:br>
                  <a:rPr kumimoji="1" lang="en-US" altLang="ja-JP" sz="3999" dirty="0">
                    <a:ln w="177800" cap="rnd">
                      <a:solidFill>
                        <a:schemeClr val="accent5"/>
                      </a:solidFill>
                    </a:ln>
                    <a:solidFill>
                      <a:schemeClr val="accent5"/>
                    </a:solidFill>
                    <a:latin typeface="+mj-ea"/>
                    <a:ea typeface="+mj-ea"/>
                  </a:rPr>
                </a:br>
                <a:r>
                  <a:rPr kumimoji="1" lang="ja-JP" altLang="en-US" sz="5599" dirty="0">
                    <a:ln w="177800" cap="rnd">
                      <a:solidFill>
                        <a:schemeClr val="accent5"/>
                      </a:solidFill>
                    </a:ln>
                    <a:solidFill>
                      <a:schemeClr val="accent5"/>
                    </a:solidFill>
                    <a:latin typeface="+mj-ea"/>
                    <a:ea typeface="+mj-ea"/>
                  </a:rPr>
                  <a:t>真実</a:t>
                </a:r>
                <a:r>
                  <a:rPr kumimoji="1" lang="ja-JP" altLang="en-US" sz="3999" dirty="0">
                    <a:ln w="177800" cap="rnd">
                      <a:solidFill>
                        <a:schemeClr val="accent5"/>
                      </a:solidFill>
                    </a:ln>
                    <a:solidFill>
                      <a:schemeClr val="accent5"/>
                    </a:solidFill>
                    <a:latin typeface="+mj-ea"/>
                    <a:ea typeface="+mj-ea"/>
                  </a:rPr>
                  <a:t>を</a:t>
                </a:r>
                <a:br>
                  <a:rPr kumimoji="1" lang="en-US" altLang="ja-JP" sz="3999" dirty="0">
                    <a:ln w="177800" cap="rnd">
                      <a:solidFill>
                        <a:schemeClr val="accent5"/>
                      </a:solidFill>
                    </a:ln>
                    <a:solidFill>
                      <a:schemeClr val="accent5"/>
                    </a:solidFill>
                    <a:latin typeface="+mj-ea"/>
                    <a:ea typeface="+mj-ea"/>
                  </a:rPr>
                </a:br>
                <a:r>
                  <a:rPr kumimoji="1" lang="ja-JP" altLang="en-US" sz="3999" dirty="0">
                    <a:ln w="177800" cap="rnd">
                      <a:solidFill>
                        <a:schemeClr val="accent5"/>
                      </a:solidFill>
                    </a:ln>
                    <a:solidFill>
                      <a:schemeClr val="accent5"/>
                    </a:solidFill>
                    <a:latin typeface="+mj-ea"/>
                    <a:ea typeface="+mj-ea"/>
                  </a:rPr>
                  <a:t>お話します</a:t>
                </a:r>
                <a:r>
                  <a:rPr kumimoji="1" lang="en-US" altLang="ja-JP" sz="3999" dirty="0">
                    <a:ln w="177800" cap="rnd">
                      <a:solidFill>
                        <a:schemeClr val="accent5"/>
                      </a:solidFill>
                    </a:ln>
                    <a:solidFill>
                      <a:schemeClr val="accent5"/>
                    </a:solidFill>
                    <a:latin typeface="+mj-ea"/>
                    <a:ea typeface="+mj-ea"/>
                  </a:rPr>
                  <a:t>!</a:t>
                </a:r>
                <a:endParaRPr kumimoji="1" lang="ja-JP" altLang="en-US" sz="3999" dirty="0">
                  <a:ln w="177800" cap="rnd">
                    <a:solidFill>
                      <a:schemeClr val="accent5"/>
                    </a:solidFill>
                  </a:ln>
                  <a:solidFill>
                    <a:schemeClr val="accent5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9464BB44-0360-D426-CD6D-B89F94F0B3E0}"/>
                  </a:ext>
                </a:extLst>
              </p:cNvPr>
              <p:cNvSpPr/>
              <p:nvPr/>
            </p:nvSpPr>
            <p:spPr>
              <a:xfrm rot="368195">
                <a:off x="5004883" y="3169937"/>
                <a:ext cx="1324193" cy="1108799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kumimoji="1" lang="ja-JP" altLang="en-US" sz="3999" dirty="0">
                    <a:solidFill>
                      <a:schemeClr val="bg1"/>
                    </a:solidFill>
                    <a:latin typeface="+mj-ea"/>
                    <a:ea typeface="+mj-ea"/>
                  </a:rPr>
                  <a:t>  例の件、</a:t>
                </a:r>
                <a:br>
                  <a:rPr kumimoji="1" lang="en-US" altLang="ja-JP" sz="3999" dirty="0">
                    <a:solidFill>
                      <a:schemeClr val="bg1"/>
                    </a:solidFill>
                    <a:latin typeface="+mj-ea"/>
                    <a:ea typeface="+mj-ea"/>
                  </a:rPr>
                </a:br>
                <a:r>
                  <a:rPr kumimoji="1" lang="ja-JP" altLang="en-US" sz="5599" dirty="0">
                    <a:solidFill>
                      <a:schemeClr val="bg1"/>
                    </a:solidFill>
                    <a:latin typeface="+mj-ea"/>
                    <a:ea typeface="+mj-ea"/>
                  </a:rPr>
                  <a:t>真実</a:t>
                </a:r>
                <a:r>
                  <a:rPr kumimoji="1" lang="ja-JP" altLang="en-US" sz="3999" dirty="0">
                    <a:solidFill>
                      <a:schemeClr val="bg1"/>
                    </a:solidFill>
                    <a:latin typeface="+mj-ea"/>
                    <a:ea typeface="+mj-ea"/>
                  </a:rPr>
                  <a:t>を</a:t>
                </a:r>
                <a:br>
                  <a:rPr kumimoji="1" lang="en-US" altLang="ja-JP" sz="3999" dirty="0">
                    <a:solidFill>
                      <a:schemeClr val="bg1"/>
                    </a:solidFill>
                    <a:latin typeface="+mj-ea"/>
                    <a:ea typeface="+mj-ea"/>
                  </a:rPr>
                </a:br>
                <a:r>
                  <a:rPr kumimoji="1" lang="ja-JP" altLang="en-US" sz="3999" dirty="0">
                    <a:solidFill>
                      <a:schemeClr val="bg1"/>
                    </a:solidFill>
                    <a:latin typeface="+mj-ea"/>
                    <a:ea typeface="+mj-ea"/>
                  </a:rPr>
                  <a:t>お話します</a:t>
                </a:r>
                <a:r>
                  <a:rPr kumimoji="1" lang="en-US" altLang="ja-JP" sz="3999" dirty="0">
                    <a:solidFill>
                      <a:schemeClr val="bg1"/>
                    </a:solidFill>
                    <a:latin typeface="+mj-ea"/>
                    <a:ea typeface="+mj-ea"/>
                  </a:rPr>
                  <a:t>!</a:t>
                </a:r>
                <a:endParaRPr kumimoji="1" lang="ja-JP" altLang="en-US" sz="3999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A385A6B-27C5-E87B-0118-7D877FFCE3EB}"/>
              </a:ext>
            </a:extLst>
          </p:cNvPr>
          <p:cNvSpPr/>
          <p:nvPr/>
        </p:nvSpPr>
        <p:spPr>
          <a:xfrm>
            <a:off x="6741102" y="1154151"/>
            <a:ext cx="4805803" cy="676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kumimoji="1" lang="ja-JP" altLang="en-US" sz="4399" dirty="0">
                <a:solidFill>
                  <a:schemeClr val="accent5"/>
                </a:solidFill>
                <a:latin typeface="+mj-ea"/>
                <a:ea typeface="+mj-ea"/>
              </a:rPr>
              <a:t>＼ 動画サイトで ／</a:t>
            </a:r>
          </a:p>
        </p:txBody>
      </p:sp>
      <p:sp>
        <p:nvSpPr>
          <p:cNvPr id="34" name="星: 24 pt 33">
            <a:extLst>
              <a:ext uri="{FF2B5EF4-FFF2-40B4-BE49-F238E27FC236}">
                <a16:creationId xmlns:a16="http://schemas.microsoft.com/office/drawing/2014/main" id="{E42FDAE4-F00D-BA84-9D43-EFAAA048ECB3}"/>
              </a:ext>
            </a:extLst>
          </p:cNvPr>
          <p:cNvSpPr/>
          <p:nvPr/>
        </p:nvSpPr>
        <p:spPr>
          <a:xfrm>
            <a:off x="14560870" y="5812755"/>
            <a:ext cx="2501012" cy="2500626"/>
          </a:xfrm>
          <a:prstGeom prst="star24">
            <a:avLst>
              <a:gd name="adj" fmla="val 449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44000" rIns="0" bIns="0" rtlCol="0" anchor="ctr"/>
          <a:lstStyle/>
          <a:p>
            <a:pPr algn="ctr"/>
            <a:r>
              <a:rPr kumimoji="1" lang="ja-JP" altLang="en-US" sz="3300" spc="-200" dirty="0">
                <a:latin typeface="+mj-ea"/>
                <a:ea typeface="+mj-ea"/>
              </a:rPr>
              <a:t>サムネイル</a:t>
            </a:r>
            <a:br>
              <a:rPr kumimoji="1" lang="en-US" altLang="ja-JP" sz="3300" spc="-200" dirty="0">
                <a:latin typeface="+mj-ea"/>
                <a:ea typeface="+mj-ea"/>
              </a:rPr>
            </a:br>
            <a:r>
              <a:rPr kumimoji="1" lang="ja-JP" altLang="en-US" sz="3600" dirty="0">
                <a:latin typeface="+mj-ea"/>
                <a:ea typeface="+mj-ea"/>
              </a:rPr>
              <a:t>詐欺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368EC409-A3AB-8CEE-D18D-D4E18FB85521}"/>
              </a:ext>
            </a:extLst>
          </p:cNvPr>
          <p:cNvGrpSpPr/>
          <p:nvPr/>
        </p:nvGrpSpPr>
        <p:grpSpPr>
          <a:xfrm>
            <a:off x="1126354" y="2006924"/>
            <a:ext cx="2501012" cy="2500626"/>
            <a:chOff x="1126354" y="2006924"/>
            <a:chExt cx="2501012" cy="2500626"/>
          </a:xfrm>
        </p:grpSpPr>
        <p:sp>
          <p:nvSpPr>
            <p:cNvPr id="29" name="星: 24 pt 28">
              <a:extLst>
                <a:ext uri="{FF2B5EF4-FFF2-40B4-BE49-F238E27FC236}">
                  <a16:creationId xmlns:a16="http://schemas.microsoft.com/office/drawing/2014/main" id="{50EB3954-4EAE-E6D4-B39C-D5895C3EA9B3}"/>
                </a:ext>
              </a:extLst>
            </p:cNvPr>
            <p:cNvSpPr/>
            <p:nvPr/>
          </p:nvSpPr>
          <p:spPr>
            <a:xfrm>
              <a:off x="1126354" y="2006924"/>
              <a:ext cx="2501012" cy="2500626"/>
            </a:xfrm>
            <a:prstGeom prst="star24">
              <a:avLst>
                <a:gd name="adj" fmla="val 4498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90000" rIns="0" bIns="0" rtlCol="0" anchor="ctr"/>
            <a:lstStyle/>
            <a:p>
              <a:pPr algn="ctr"/>
              <a:r>
                <a:rPr kumimoji="1" lang="ja-JP" altLang="en-US" sz="3600" dirty="0">
                  <a:latin typeface="+mj-ea"/>
                  <a:ea typeface="+mj-ea"/>
                </a:rPr>
                <a:t>迷惑系</a:t>
              </a:r>
              <a:br>
                <a:rPr kumimoji="1" lang="en-US" altLang="ja-JP" sz="3600" dirty="0">
                  <a:latin typeface="+mj-ea"/>
                  <a:ea typeface="+mj-ea"/>
                </a:rPr>
              </a:br>
              <a:r>
                <a:rPr kumimoji="1" lang="ja-JP" altLang="en-US" sz="3600" dirty="0">
                  <a:latin typeface="+mj-ea"/>
                  <a:ea typeface="+mj-ea"/>
                </a:rPr>
                <a:t>動画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77A90D0E-CEF1-6B44-335B-DF236BDDD9F3}"/>
                </a:ext>
              </a:extLst>
            </p:cNvPr>
            <p:cNvSpPr txBox="1"/>
            <p:nvPr/>
          </p:nvSpPr>
          <p:spPr>
            <a:xfrm>
              <a:off x="1775650" y="2528610"/>
              <a:ext cx="820738" cy="24622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</a:rPr>
                <a:t>めいわく</a:t>
              </a: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9AC73A3E-7212-204A-3750-98BAA57C21D0}"/>
              </a:ext>
            </a:extLst>
          </p:cNvPr>
          <p:cNvGrpSpPr/>
          <p:nvPr/>
        </p:nvGrpSpPr>
        <p:grpSpPr>
          <a:xfrm>
            <a:off x="14668874" y="2006924"/>
            <a:ext cx="2501012" cy="2500626"/>
            <a:chOff x="14668874" y="2006924"/>
            <a:chExt cx="2501012" cy="2500626"/>
          </a:xfrm>
        </p:grpSpPr>
        <p:sp>
          <p:nvSpPr>
            <p:cNvPr id="31" name="星: 24 pt 30">
              <a:extLst>
                <a:ext uri="{FF2B5EF4-FFF2-40B4-BE49-F238E27FC236}">
                  <a16:creationId xmlns:a16="http://schemas.microsoft.com/office/drawing/2014/main" id="{FC4128F5-710D-59AB-16C8-080BF298D678}"/>
                </a:ext>
              </a:extLst>
            </p:cNvPr>
            <p:cNvSpPr/>
            <p:nvPr/>
          </p:nvSpPr>
          <p:spPr>
            <a:xfrm>
              <a:off x="14668874" y="2006924"/>
              <a:ext cx="2501012" cy="2500626"/>
            </a:xfrm>
            <a:prstGeom prst="star24">
              <a:avLst>
                <a:gd name="adj" fmla="val 4498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90000" rIns="0" bIns="0" rtlCol="0" anchor="ctr"/>
            <a:lstStyle/>
            <a:p>
              <a:pPr algn="ctr"/>
              <a:r>
                <a:rPr kumimoji="1" lang="ja-JP" altLang="en-US" sz="3600" dirty="0">
                  <a:latin typeface="+mj-ea"/>
                  <a:ea typeface="+mj-ea"/>
                </a:rPr>
                <a:t>暴露系</a:t>
              </a:r>
              <a:br>
                <a:rPr kumimoji="1" lang="en-US" altLang="ja-JP" sz="3600" dirty="0">
                  <a:latin typeface="+mj-ea"/>
                  <a:ea typeface="+mj-ea"/>
                </a:rPr>
              </a:br>
              <a:r>
                <a:rPr kumimoji="1" lang="ja-JP" altLang="en-US" sz="3600" dirty="0">
                  <a:latin typeface="+mj-ea"/>
                  <a:ea typeface="+mj-ea"/>
                </a:rPr>
                <a:t>動画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78ECEA3-D1D8-9442-7EF5-D4BDE9472917}"/>
                </a:ext>
              </a:extLst>
            </p:cNvPr>
            <p:cNvSpPr txBox="1"/>
            <p:nvPr/>
          </p:nvSpPr>
          <p:spPr>
            <a:xfrm>
              <a:off x="15398782" y="2528608"/>
              <a:ext cx="615554" cy="24622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</a:rPr>
                <a:t>ばくろ</a:t>
              </a:r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AEEDC783-D976-AA9C-DA37-8271C4D3D501}"/>
              </a:ext>
            </a:extLst>
          </p:cNvPr>
          <p:cNvGrpSpPr/>
          <p:nvPr/>
        </p:nvGrpSpPr>
        <p:grpSpPr>
          <a:xfrm>
            <a:off x="1190064" y="5812755"/>
            <a:ext cx="2501012" cy="2500626"/>
            <a:chOff x="1190064" y="5812755"/>
            <a:chExt cx="2501012" cy="2500626"/>
          </a:xfrm>
        </p:grpSpPr>
        <p:sp>
          <p:nvSpPr>
            <p:cNvPr id="30" name="星: 24 pt 29">
              <a:extLst>
                <a:ext uri="{FF2B5EF4-FFF2-40B4-BE49-F238E27FC236}">
                  <a16:creationId xmlns:a16="http://schemas.microsoft.com/office/drawing/2014/main" id="{B010A951-84CA-6D65-45B4-8F390662EDF9}"/>
                </a:ext>
              </a:extLst>
            </p:cNvPr>
            <p:cNvSpPr/>
            <p:nvPr/>
          </p:nvSpPr>
          <p:spPr>
            <a:xfrm>
              <a:off x="1190064" y="5812755"/>
              <a:ext cx="2501012" cy="2500626"/>
            </a:xfrm>
            <a:prstGeom prst="star24">
              <a:avLst>
                <a:gd name="adj" fmla="val 4498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90000" rIns="0" bIns="0" rtlCol="0" anchor="ctr"/>
            <a:lstStyle/>
            <a:p>
              <a:pPr algn="ctr"/>
              <a:r>
                <a:rPr kumimoji="1" lang="ja-JP" altLang="en-US" sz="3600" dirty="0">
                  <a:latin typeface="+mj-ea"/>
                  <a:ea typeface="+mj-ea"/>
                </a:rPr>
                <a:t>私人逮捕</a:t>
              </a:r>
              <a:br>
                <a:rPr kumimoji="1" lang="en-US" altLang="ja-JP" sz="3600" dirty="0">
                  <a:latin typeface="+mj-ea"/>
                  <a:ea typeface="+mj-ea"/>
                </a:rPr>
              </a:br>
              <a:r>
                <a:rPr kumimoji="1" lang="ja-JP" altLang="en-US" sz="3600" dirty="0">
                  <a:latin typeface="+mj-ea"/>
                  <a:ea typeface="+mj-ea"/>
                </a:rPr>
                <a:t>系動画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0DD81B0-5F45-9960-4149-E304CD157CFA}"/>
                </a:ext>
              </a:extLst>
            </p:cNvPr>
            <p:cNvSpPr txBox="1"/>
            <p:nvPr/>
          </p:nvSpPr>
          <p:spPr>
            <a:xfrm>
              <a:off x="2596388" y="6333117"/>
              <a:ext cx="615554" cy="24622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</a:rPr>
                <a:t>たいほ</a:t>
              </a:r>
            </a:p>
          </p:txBody>
        </p:sp>
      </p:grpSp>
      <p:sp>
        <p:nvSpPr>
          <p:cNvPr id="51" name="スライド番号プレースホルダー 50">
            <a:extLst>
              <a:ext uri="{FF2B5EF4-FFF2-40B4-BE49-F238E27FC236}">
                <a16:creationId xmlns:a16="http://schemas.microsoft.com/office/drawing/2014/main" id="{D4639AA5-988A-4509-FAC2-83C36814E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8125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EBB6B31-82C1-E24A-AEC7-2962415B6506}"/>
              </a:ext>
            </a:extLst>
          </p:cNvPr>
          <p:cNvGrpSpPr/>
          <p:nvPr/>
        </p:nvGrpSpPr>
        <p:grpSpPr>
          <a:xfrm>
            <a:off x="2" y="0"/>
            <a:ext cx="6549066" cy="847555"/>
            <a:chOff x="-260" y="0"/>
            <a:chExt cx="1207879" cy="191597"/>
          </a:xfrm>
          <a:solidFill>
            <a:schemeClr val="accent1"/>
          </a:solidFill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FAC97B4-6C3E-4B4E-58FE-72F65A9490A6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9" name="四角形: 対角を丸める 8">
              <a:extLst>
                <a:ext uri="{FF2B5EF4-FFF2-40B4-BE49-F238E27FC236}">
                  <a16:creationId xmlns:a16="http://schemas.microsoft.com/office/drawing/2014/main" id="{AD2CA8B0-6E50-EA24-4224-05A1486935D8}"/>
                </a:ext>
              </a:extLst>
            </p:cNvPr>
            <p:cNvSpPr/>
            <p:nvPr/>
          </p:nvSpPr>
          <p:spPr>
            <a:xfrm flipH="1">
              <a:off x="0" y="0"/>
              <a:ext cx="1207619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アテンション・エコノミーとは</a:t>
              </a:r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6E7A08F-7826-D26B-1009-450B106320B5}"/>
              </a:ext>
            </a:extLst>
          </p:cNvPr>
          <p:cNvSpPr/>
          <p:nvPr/>
        </p:nvSpPr>
        <p:spPr>
          <a:xfrm>
            <a:off x="5612588" y="1154151"/>
            <a:ext cx="7062832" cy="676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kumimoji="1" lang="ja-JP" altLang="en-US" sz="4399" dirty="0">
                <a:solidFill>
                  <a:schemeClr val="accent5"/>
                </a:solidFill>
                <a:latin typeface="+mj-ea"/>
                <a:ea typeface="+mj-ea"/>
              </a:rPr>
              <a:t>＼ ネットニュースなどで ／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9982F58-D992-6D67-ADDF-970B00F40A90}"/>
              </a:ext>
            </a:extLst>
          </p:cNvPr>
          <p:cNvGrpSpPr/>
          <p:nvPr/>
        </p:nvGrpSpPr>
        <p:grpSpPr>
          <a:xfrm>
            <a:off x="3306806" y="5631055"/>
            <a:ext cx="11674388" cy="1611107"/>
            <a:chOff x="1653403" y="2815962"/>
            <a:chExt cx="5837194" cy="805678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8E1C7892-D705-7E8E-9BBB-2420BDDEB3E1}"/>
                </a:ext>
              </a:extLst>
            </p:cNvPr>
            <p:cNvSpPr/>
            <p:nvPr/>
          </p:nvSpPr>
          <p:spPr>
            <a:xfrm>
              <a:off x="1653403" y="2815962"/>
              <a:ext cx="5837194" cy="805678"/>
            </a:xfrm>
            <a:prstGeom prst="rect">
              <a:avLst/>
            </a:prstGeom>
            <a:solidFill>
              <a:schemeClr val="accent6"/>
            </a:solidFill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199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99838047-CB9F-5E0E-0689-A9EF1BD1E65D}"/>
                </a:ext>
              </a:extLst>
            </p:cNvPr>
            <p:cNvSpPr txBox="1"/>
            <p:nvPr/>
          </p:nvSpPr>
          <p:spPr>
            <a:xfrm>
              <a:off x="2260561" y="2966451"/>
              <a:ext cx="4308872" cy="5293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ja-JP" altLang="en-US" sz="3200" dirty="0">
                  <a:solidFill>
                    <a:schemeClr val="accent5"/>
                  </a:solidFill>
                  <a:latin typeface="+mj-ea"/>
                  <a:ea typeface="+mj-ea"/>
                </a:rPr>
                <a:t>友人に送迎を頼んだらガソリン代を請求された</a:t>
              </a:r>
              <a:endParaRPr kumimoji="1" lang="en-US" altLang="ja-JP" sz="3200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kumimoji="1" lang="ja-JP" altLang="en-US" sz="3200" dirty="0">
                  <a:solidFill>
                    <a:schemeClr val="accent5"/>
                  </a:solidFill>
                  <a:latin typeface="+mj-ea"/>
                  <a:ea typeface="+mj-ea"/>
                </a:rPr>
                <a:t>ひどいと思いませんか？</a:t>
              </a:r>
              <a:endParaRPr kumimoji="1" lang="en-US" altLang="ja-JP" sz="3200" dirty="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092DC6A6-CCE8-E588-A589-29E8D831A976}"/>
                </a:ext>
              </a:extLst>
            </p:cNvPr>
            <p:cNvGrpSpPr/>
            <p:nvPr/>
          </p:nvGrpSpPr>
          <p:grpSpPr>
            <a:xfrm>
              <a:off x="6697608" y="2858801"/>
              <a:ext cx="720061" cy="720000"/>
              <a:chOff x="587116" y="3468124"/>
              <a:chExt cx="618584" cy="618584"/>
            </a:xfrm>
          </p:grpSpPr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3B232074-D38F-CDD4-7F67-6EB6A0AC857A}"/>
                  </a:ext>
                </a:extLst>
              </p:cNvPr>
              <p:cNvSpPr/>
              <p:nvPr/>
            </p:nvSpPr>
            <p:spPr>
              <a:xfrm>
                <a:off x="587116" y="3468124"/>
                <a:ext cx="618584" cy="61858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AF032913-E5B9-10A3-6E25-BD053FBE685F}"/>
                  </a:ext>
                </a:extLst>
              </p:cNvPr>
              <p:cNvGrpSpPr/>
              <p:nvPr/>
            </p:nvGrpSpPr>
            <p:grpSpPr>
              <a:xfrm>
                <a:off x="679153" y="3565526"/>
                <a:ext cx="434510" cy="439522"/>
                <a:chOff x="679153" y="3565526"/>
                <a:chExt cx="434510" cy="439522"/>
              </a:xfrm>
            </p:grpSpPr>
            <p:sp>
              <p:nvSpPr>
                <p:cNvPr id="45" name="フリーフォーム: 図形 44">
                  <a:extLst>
                    <a:ext uri="{FF2B5EF4-FFF2-40B4-BE49-F238E27FC236}">
                      <a16:creationId xmlns:a16="http://schemas.microsoft.com/office/drawing/2014/main" id="{75AAC0BE-E390-2D7E-C2AC-D0D0299F3575}"/>
                    </a:ext>
                  </a:extLst>
                </p:cNvPr>
                <p:cNvSpPr/>
                <p:nvPr/>
              </p:nvSpPr>
              <p:spPr>
                <a:xfrm>
                  <a:off x="679153" y="3565526"/>
                  <a:ext cx="434510" cy="439522"/>
                </a:xfrm>
                <a:custGeom>
                  <a:avLst/>
                  <a:gdLst>
                    <a:gd name="connsiteX0" fmla="*/ 2116271 w 4387226"/>
                    <a:gd name="connsiteY0" fmla="*/ 2031 h 4437845"/>
                    <a:gd name="connsiteX1" fmla="*/ 2251812 w 4387226"/>
                    <a:gd name="connsiteY1" fmla="*/ 4436776 h 4437845"/>
                    <a:gd name="connsiteX2" fmla="*/ 2116271 w 4387226"/>
                    <a:gd name="connsiteY2" fmla="*/ 2031 h 4437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87226" h="4437845">
                      <a:moveTo>
                        <a:pt x="2116271" y="2031"/>
                      </a:moveTo>
                      <a:cubicBezTo>
                        <a:pt x="5024158" y="-108840"/>
                        <a:pt x="5214563" y="4355623"/>
                        <a:pt x="2251812" y="4436776"/>
                      </a:cubicBezTo>
                      <a:cubicBezTo>
                        <a:pt x="-655790" y="4516501"/>
                        <a:pt x="-796950" y="113093"/>
                        <a:pt x="2116271" y="203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 sz="7199"/>
                </a:p>
              </p:txBody>
            </p:sp>
            <p:grpSp>
              <p:nvGrpSpPr>
                <p:cNvPr id="46" name="グループ化 45">
                  <a:extLst>
                    <a:ext uri="{FF2B5EF4-FFF2-40B4-BE49-F238E27FC236}">
                      <a16:creationId xmlns:a16="http://schemas.microsoft.com/office/drawing/2014/main" id="{9829901B-CC14-7D64-FA34-08B3E3056D95}"/>
                    </a:ext>
                  </a:extLst>
                </p:cNvPr>
                <p:cNvGrpSpPr/>
                <p:nvPr/>
              </p:nvGrpSpPr>
              <p:grpSpPr>
                <a:xfrm>
                  <a:off x="767709" y="3690939"/>
                  <a:ext cx="258844" cy="221142"/>
                  <a:chOff x="753688" y="3678959"/>
                  <a:chExt cx="286885" cy="245101"/>
                </a:xfrm>
              </p:grpSpPr>
              <p:sp>
                <p:nvSpPr>
                  <p:cNvPr id="47" name="フリーフォーム: 図形 46">
                    <a:extLst>
                      <a:ext uri="{FF2B5EF4-FFF2-40B4-BE49-F238E27FC236}">
                        <a16:creationId xmlns:a16="http://schemas.microsoft.com/office/drawing/2014/main" id="{1D25C962-57F2-9F78-1BC8-85B89C168145}"/>
                      </a:ext>
                    </a:extLst>
                  </p:cNvPr>
                  <p:cNvSpPr/>
                  <p:nvPr/>
                </p:nvSpPr>
                <p:spPr>
                  <a:xfrm>
                    <a:off x="765044" y="3695193"/>
                    <a:ext cx="83489" cy="73553"/>
                  </a:xfrm>
                  <a:custGeom>
                    <a:avLst/>
                    <a:gdLst>
                      <a:gd name="connsiteX0" fmla="*/ 103366 w 842981"/>
                      <a:gd name="connsiteY0" fmla="*/ 0 h 742667"/>
                      <a:gd name="connsiteX1" fmla="*/ 842982 w 842981"/>
                      <a:gd name="connsiteY1" fmla="*/ 367665 h 742667"/>
                      <a:gd name="connsiteX2" fmla="*/ 46311 w 842981"/>
                      <a:gd name="connsiteY2" fmla="*/ 132683 h 742667"/>
                      <a:gd name="connsiteX3" fmla="*/ 103366 w 842981"/>
                      <a:gd name="connsiteY3" fmla="*/ 0 h 742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2981" h="742667">
                        <a:moveTo>
                          <a:pt x="103366" y="0"/>
                        </a:moveTo>
                        <a:lnTo>
                          <a:pt x="842982" y="367665"/>
                        </a:lnTo>
                        <a:cubicBezTo>
                          <a:pt x="730396" y="1009459"/>
                          <a:pt x="-218008" y="758857"/>
                          <a:pt x="46311" y="132683"/>
                        </a:cubicBezTo>
                        <a:cubicBezTo>
                          <a:pt x="56598" y="108299"/>
                          <a:pt x="127178" y="60865"/>
                          <a:pt x="10336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  <p:sp>
                <p:nvSpPr>
                  <p:cNvPr id="48" name="フリーフォーム: 図形 47">
                    <a:extLst>
                      <a:ext uri="{FF2B5EF4-FFF2-40B4-BE49-F238E27FC236}">
                        <a16:creationId xmlns:a16="http://schemas.microsoft.com/office/drawing/2014/main" id="{4F240270-93F0-C1C4-DA41-831151BD174C}"/>
                      </a:ext>
                    </a:extLst>
                  </p:cNvPr>
                  <p:cNvSpPr/>
                  <p:nvPr/>
                </p:nvSpPr>
                <p:spPr>
                  <a:xfrm>
                    <a:off x="942142" y="3696693"/>
                    <a:ext cx="86434" cy="71498"/>
                  </a:xfrm>
                  <a:custGeom>
                    <a:avLst/>
                    <a:gdLst>
                      <a:gd name="connsiteX0" fmla="*/ 696659 w 872716"/>
                      <a:gd name="connsiteY0" fmla="*/ 22955 h 721913"/>
                      <a:gd name="connsiteX1" fmla="*/ 743426 w 872716"/>
                      <a:gd name="connsiteY1" fmla="*/ 0 h 721913"/>
                      <a:gd name="connsiteX2" fmla="*/ 821722 w 872716"/>
                      <a:gd name="connsiteY2" fmla="*/ 132683 h 721913"/>
                      <a:gd name="connsiteX3" fmla="*/ 0 w 872716"/>
                      <a:gd name="connsiteY3" fmla="*/ 368237 h 721913"/>
                      <a:gd name="connsiteX4" fmla="*/ 696563 w 872716"/>
                      <a:gd name="connsiteY4" fmla="*/ 22955 h 72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2716" h="721913">
                        <a:moveTo>
                          <a:pt x="696659" y="22955"/>
                        </a:moveTo>
                        <a:lnTo>
                          <a:pt x="743426" y="0"/>
                        </a:lnTo>
                        <a:cubicBezTo>
                          <a:pt x="727329" y="72485"/>
                          <a:pt x="802005" y="91154"/>
                          <a:pt x="821722" y="132683"/>
                        </a:cubicBezTo>
                        <a:cubicBezTo>
                          <a:pt x="1095756" y="710756"/>
                          <a:pt x="184785" y="993458"/>
                          <a:pt x="0" y="368237"/>
                        </a:cubicBezTo>
                        <a:cubicBezTo>
                          <a:pt x="229648" y="248317"/>
                          <a:pt x="463868" y="136874"/>
                          <a:pt x="696563" y="229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 dirty="0"/>
                  </a:p>
                </p:txBody>
              </p:sp>
              <p:sp>
                <p:nvSpPr>
                  <p:cNvPr id="49" name="フリーフォーム: 図形 48">
                    <a:extLst>
                      <a:ext uri="{FF2B5EF4-FFF2-40B4-BE49-F238E27FC236}">
                        <a16:creationId xmlns:a16="http://schemas.microsoft.com/office/drawing/2014/main" id="{4CF27A5C-1EB0-8B07-42F8-0810CAE51CD9}"/>
                      </a:ext>
                    </a:extLst>
                  </p:cNvPr>
                  <p:cNvSpPr/>
                  <p:nvPr/>
                </p:nvSpPr>
                <p:spPr>
                  <a:xfrm>
                    <a:off x="931230" y="3678965"/>
                    <a:ext cx="109343" cy="100120"/>
                  </a:xfrm>
                  <a:custGeom>
                    <a:avLst/>
                    <a:gdLst>
                      <a:gd name="connsiteX0" fmla="*/ 553942 w 1104031"/>
                      <a:gd name="connsiteY0" fmla="*/ 1010909 h 1010909"/>
                      <a:gd name="connsiteX1" fmla="*/ 448691 w 1104031"/>
                      <a:gd name="connsiteY1" fmla="*/ 1001194 h 1010909"/>
                      <a:gd name="connsiteX2" fmla="*/ 4540 w 1104031"/>
                      <a:gd name="connsiteY2" fmla="*/ 578379 h 1010909"/>
                      <a:gd name="connsiteX3" fmla="*/ 59213 w 1104031"/>
                      <a:gd name="connsiteY3" fmla="*/ 449506 h 1010909"/>
                      <a:gd name="connsiteX4" fmla="*/ 592042 w 1104031"/>
                      <a:gd name="connsiteY4" fmla="*/ 184044 h 1010909"/>
                      <a:gd name="connsiteX5" fmla="*/ 758348 w 1104031"/>
                      <a:gd name="connsiteY5" fmla="*/ 102986 h 1010909"/>
                      <a:gd name="connsiteX6" fmla="*/ 945515 w 1104031"/>
                      <a:gd name="connsiteY6" fmla="*/ 11261 h 1010909"/>
                      <a:gd name="connsiteX7" fmla="*/ 1092771 w 1104031"/>
                      <a:gd name="connsiteY7" fmla="*/ 61743 h 1010909"/>
                      <a:gd name="connsiteX8" fmla="*/ 1042289 w 1104031"/>
                      <a:gd name="connsiteY8" fmla="*/ 209000 h 1010909"/>
                      <a:gd name="connsiteX9" fmla="*/ 1003522 w 1104031"/>
                      <a:gd name="connsiteY9" fmla="*/ 227954 h 1010909"/>
                      <a:gd name="connsiteX10" fmla="*/ 1031240 w 1104031"/>
                      <a:gd name="connsiteY10" fmla="*/ 264340 h 1010909"/>
                      <a:gd name="connsiteX11" fmla="*/ 996759 w 1104031"/>
                      <a:gd name="connsiteY11" fmla="*/ 803360 h 1010909"/>
                      <a:gd name="connsiteX12" fmla="*/ 553846 w 1104031"/>
                      <a:gd name="connsiteY12" fmla="*/ 1010719 h 1010909"/>
                      <a:gd name="connsiteX13" fmla="*/ 248761 w 1104031"/>
                      <a:gd name="connsiteY13" fmla="*/ 599620 h 1010909"/>
                      <a:gd name="connsiteX14" fmla="*/ 489172 w 1104031"/>
                      <a:gd name="connsiteY14" fmla="*/ 784691 h 1010909"/>
                      <a:gd name="connsiteX15" fmla="*/ 822451 w 1104031"/>
                      <a:gd name="connsiteY15" fmla="*/ 669057 h 1010909"/>
                      <a:gd name="connsiteX16" fmla="*/ 832453 w 1104031"/>
                      <a:gd name="connsiteY16" fmla="*/ 358733 h 1010909"/>
                      <a:gd name="connsiteX17" fmla="*/ 821975 w 1104031"/>
                      <a:gd name="connsiteY17" fmla="*/ 317013 h 1010909"/>
                      <a:gd name="connsiteX18" fmla="*/ 688530 w 1104031"/>
                      <a:gd name="connsiteY18" fmla="*/ 382069 h 1010909"/>
                      <a:gd name="connsiteX19" fmla="*/ 248856 w 1104031"/>
                      <a:gd name="connsiteY19" fmla="*/ 599525 h 1010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04031" h="1010909">
                        <a:moveTo>
                          <a:pt x="553942" y="1010909"/>
                        </a:moveTo>
                        <a:cubicBezTo>
                          <a:pt x="518890" y="1010909"/>
                          <a:pt x="483647" y="1007766"/>
                          <a:pt x="448691" y="1001194"/>
                        </a:cubicBezTo>
                        <a:cubicBezTo>
                          <a:pt x="233997" y="961189"/>
                          <a:pt x="72167" y="807074"/>
                          <a:pt x="4540" y="578379"/>
                        </a:cubicBezTo>
                        <a:cubicBezTo>
                          <a:pt x="-10415" y="527897"/>
                          <a:pt x="12541" y="473890"/>
                          <a:pt x="59213" y="449506"/>
                        </a:cubicBezTo>
                        <a:cubicBezTo>
                          <a:pt x="235521" y="357494"/>
                          <a:pt x="416782" y="269293"/>
                          <a:pt x="592042" y="184044"/>
                        </a:cubicBezTo>
                        <a:cubicBezTo>
                          <a:pt x="647477" y="157088"/>
                          <a:pt x="702913" y="130133"/>
                          <a:pt x="758348" y="102986"/>
                        </a:cubicBezTo>
                        <a:lnTo>
                          <a:pt x="945515" y="11261"/>
                        </a:lnTo>
                        <a:cubicBezTo>
                          <a:pt x="1000093" y="-15505"/>
                          <a:pt x="1066101" y="7070"/>
                          <a:pt x="1092771" y="61743"/>
                        </a:cubicBezTo>
                        <a:cubicBezTo>
                          <a:pt x="1119536" y="116321"/>
                          <a:pt x="1096962" y="182330"/>
                          <a:pt x="1042289" y="209000"/>
                        </a:cubicBezTo>
                        <a:lnTo>
                          <a:pt x="1003522" y="227954"/>
                        </a:lnTo>
                        <a:cubicBezTo>
                          <a:pt x="1014857" y="237670"/>
                          <a:pt x="1024477" y="249957"/>
                          <a:pt x="1031240" y="264340"/>
                        </a:cubicBezTo>
                        <a:cubicBezTo>
                          <a:pt x="1123442" y="458745"/>
                          <a:pt x="1110868" y="655246"/>
                          <a:pt x="996759" y="803360"/>
                        </a:cubicBezTo>
                        <a:cubicBezTo>
                          <a:pt x="896270" y="933852"/>
                          <a:pt x="727011" y="1010719"/>
                          <a:pt x="553846" y="1010719"/>
                        </a:cubicBezTo>
                        <a:close/>
                        <a:moveTo>
                          <a:pt x="248761" y="599620"/>
                        </a:moveTo>
                        <a:cubicBezTo>
                          <a:pt x="316483" y="732398"/>
                          <a:pt x="424497" y="772689"/>
                          <a:pt x="489172" y="784691"/>
                        </a:cubicBezTo>
                        <a:cubicBezTo>
                          <a:pt x="614997" y="808122"/>
                          <a:pt x="751967" y="760592"/>
                          <a:pt x="822451" y="669057"/>
                        </a:cubicBezTo>
                        <a:cubicBezTo>
                          <a:pt x="886078" y="586475"/>
                          <a:pt x="889508" y="479129"/>
                          <a:pt x="832453" y="358733"/>
                        </a:cubicBezTo>
                        <a:cubicBezTo>
                          <a:pt x="826071" y="345207"/>
                          <a:pt x="822642" y="331110"/>
                          <a:pt x="821975" y="317013"/>
                        </a:cubicBezTo>
                        <a:cubicBezTo>
                          <a:pt x="777493" y="338730"/>
                          <a:pt x="733012" y="360352"/>
                          <a:pt x="688530" y="382069"/>
                        </a:cubicBezTo>
                        <a:cubicBezTo>
                          <a:pt x="543750" y="452554"/>
                          <a:pt x="394779" y="524944"/>
                          <a:pt x="248856" y="59952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  <p:sp>
                <p:nvSpPr>
                  <p:cNvPr id="50" name="フリーフォーム: 図形 49">
                    <a:extLst>
                      <a:ext uri="{FF2B5EF4-FFF2-40B4-BE49-F238E27FC236}">
                        <a16:creationId xmlns:a16="http://schemas.microsoft.com/office/drawing/2014/main" id="{543E95E1-3C5E-97DC-B981-F78B9E9482F0}"/>
                      </a:ext>
                    </a:extLst>
                  </p:cNvPr>
                  <p:cNvSpPr/>
                  <p:nvPr/>
                </p:nvSpPr>
                <p:spPr>
                  <a:xfrm>
                    <a:off x="753688" y="3678959"/>
                    <a:ext cx="105755" cy="100691"/>
                  </a:xfrm>
                  <a:custGeom>
                    <a:avLst/>
                    <a:gdLst>
                      <a:gd name="connsiteX0" fmla="*/ 541780 w 1067811"/>
                      <a:gd name="connsiteY0" fmla="*/ 1016680 h 1016679"/>
                      <a:gd name="connsiteX1" fmla="*/ 126490 w 1067811"/>
                      <a:gd name="connsiteY1" fmla="*/ 834181 h 1016679"/>
                      <a:gd name="connsiteX2" fmla="*/ 59530 w 1067811"/>
                      <a:gd name="connsiteY2" fmla="*/ 253728 h 1016679"/>
                      <a:gd name="connsiteX3" fmla="*/ 82390 w 1067811"/>
                      <a:gd name="connsiteY3" fmla="*/ 219342 h 1016679"/>
                      <a:gd name="connsiteX4" fmla="*/ 61149 w 1067811"/>
                      <a:gd name="connsiteY4" fmla="*/ 208770 h 1016679"/>
                      <a:gd name="connsiteX5" fmla="*/ 11524 w 1067811"/>
                      <a:gd name="connsiteY5" fmla="*/ 61132 h 1016679"/>
                      <a:gd name="connsiteX6" fmla="*/ 159161 w 1067811"/>
                      <a:gd name="connsiteY6" fmla="*/ 11507 h 1016679"/>
                      <a:gd name="connsiteX7" fmla="*/ 1006696 w 1067811"/>
                      <a:gd name="connsiteY7" fmla="*/ 432797 h 1016679"/>
                      <a:gd name="connsiteX8" fmla="*/ 1066132 w 1067811"/>
                      <a:gd name="connsiteY8" fmla="*/ 550431 h 1016679"/>
                      <a:gd name="connsiteX9" fmla="*/ 689608 w 1067811"/>
                      <a:gd name="connsiteY9" fmla="*/ 996392 h 1016679"/>
                      <a:gd name="connsiteX10" fmla="*/ 541780 w 1067811"/>
                      <a:gd name="connsiteY10" fmla="*/ 1016585 h 1016679"/>
                      <a:gd name="connsiteX11" fmla="*/ 269937 w 1067811"/>
                      <a:gd name="connsiteY11" fmla="*/ 312592 h 1016679"/>
                      <a:gd name="connsiteX12" fmla="*/ 262412 w 1067811"/>
                      <a:gd name="connsiteY12" fmla="*/ 339357 h 1016679"/>
                      <a:gd name="connsiteX13" fmla="*/ 291654 w 1067811"/>
                      <a:gd name="connsiteY13" fmla="*/ 688449 h 1016679"/>
                      <a:gd name="connsiteX14" fmla="*/ 629887 w 1067811"/>
                      <a:gd name="connsiteY14" fmla="*/ 784461 h 1016679"/>
                      <a:gd name="connsiteX15" fmla="*/ 828769 w 1067811"/>
                      <a:gd name="connsiteY15" fmla="*/ 590341 h 1016679"/>
                      <a:gd name="connsiteX16" fmla="*/ 270032 w 1067811"/>
                      <a:gd name="connsiteY16" fmla="*/ 312497 h 1016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67811" h="1016679">
                        <a:moveTo>
                          <a:pt x="541780" y="1016680"/>
                        </a:moveTo>
                        <a:cubicBezTo>
                          <a:pt x="384904" y="1016680"/>
                          <a:pt x="229551" y="950958"/>
                          <a:pt x="126490" y="834181"/>
                        </a:cubicBezTo>
                        <a:cubicBezTo>
                          <a:pt x="-7622" y="682162"/>
                          <a:pt x="-32006" y="470612"/>
                          <a:pt x="59530" y="253728"/>
                        </a:cubicBezTo>
                        <a:cubicBezTo>
                          <a:pt x="65054" y="240488"/>
                          <a:pt x="72960" y="228962"/>
                          <a:pt x="82390" y="219342"/>
                        </a:cubicBezTo>
                        <a:lnTo>
                          <a:pt x="61149" y="208770"/>
                        </a:lnTo>
                        <a:cubicBezTo>
                          <a:pt x="6666" y="181719"/>
                          <a:pt x="-15527" y="115615"/>
                          <a:pt x="11524" y="61132"/>
                        </a:cubicBezTo>
                        <a:cubicBezTo>
                          <a:pt x="38575" y="6744"/>
                          <a:pt x="104678" y="-15544"/>
                          <a:pt x="159161" y="11507"/>
                        </a:cubicBezTo>
                        <a:lnTo>
                          <a:pt x="1006696" y="432797"/>
                        </a:lnTo>
                        <a:cubicBezTo>
                          <a:pt x="1050415" y="454515"/>
                          <a:pt x="1074609" y="502330"/>
                          <a:pt x="1066132" y="550431"/>
                        </a:cubicBezTo>
                        <a:cubicBezTo>
                          <a:pt x="1026317" y="777603"/>
                          <a:pt x="889062" y="940194"/>
                          <a:pt x="689608" y="996392"/>
                        </a:cubicBezTo>
                        <a:cubicBezTo>
                          <a:pt x="641221" y="1010012"/>
                          <a:pt x="591406" y="1016585"/>
                          <a:pt x="541780" y="1016585"/>
                        </a:cubicBezTo>
                        <a:close/>
                        <a:moveTo>
                          <a:pt x="269937" y="312592"/>
                        </a:moveTo>
                        <a:cubicBezTo>
                          <a:pt x="268603" y="321641"/>
                          <a:pt x="266127" y="330594"/>
                          <a:pt x="262412" y="339357"/>
                        </a:cubicBezTo>
                        <a:cubicBezTo>
                          <a:pt x="203357" y="479184"/>
                          <a:pt x="213454" y="599961"/>
                          <a:pt x="291654" y="688449"/>
                        </a:cubicBezTo>
                        <a:cubicBezTo>
                          <a:pt x="371283" y="778650"/>
                          <a:pt x="510443" y="818179"/>
                          <a:pt x="629887" y="784461"/>
                        </a:cubicBezTo>
                        <a:cubicBezTo>
                          <a:pt x="723708" y="757981"/>
                          <a:pt x="792479" y="690258"/>
                          <a:pt x="828769" y="590341"/>
                        </a:cubicBezTo>
                        <a:lnTo>
                          <a:pt x="270032" y="31249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 dirty="0"/>
                  </a:p>
                </p:txBody>
              </p:sp>
              <p:sp>
                <p:nvSpPr>
                  <p:cNvPr id="51" name="フリーフォーム: 図形 50">
                    <a:extLst>
                      <a:ext uri="{FF2B5EF4-FFF2-40B4-BE49-F238E27FC236}">
                        <a16:creationId xmlns:a16="http://schemas.microsoft.com/office/drawing/2014/main" id="{3F5970C3-7607-EA85-4473-EC518220DFC7}"/>
                      </a:ext>
                    </a:extLst>
                  </p:cNvPr>
                  <p:cNvSpPr/>
                  <p:nvPr/>
                </p:nvSpPr>
                <p:spPr>
                  <a:xfrm>
                    <a:off x="780715" y="3840120"/>
                    <a:ext cx="232837" cy="83940"/>
                  </a:xfrm>
                  <a:custGeom>
                    <a:avLst/>
                    <a:gdLst>
                      <a:gd name="connsiteX0" fmla="*/ 2240955 w 2350949"/>
                      <a:gd name="connsiteY0" fmla="*/ 847439 h 847534"/>
                      <a:gd name="connsiteX1" fmla="*/ 2144848 w 2350949"/>
                      <a:gd name="connsiteY1" fmla="*/ 791242 h 847534"/>
                      <a:gd name="connsiteX2" fmla="*/ 1172441 w 2350949"/>
                      <a:gd name="connsiteY2" fmla="*/ 220218 h 847534"/>
                      <a:gd name="connsiteX3" fmla="*/ 1166821 w 2350949"/>
                      <a:gd name="connsiteY3" fmla="*/ 220218 h 847534"/>
                      <a:gd name="connsiteX4" fmla="*/ 205653 w 2350949"/>
                      <a:gd name="connsiteY4" fmla="*/ 775145 h 847534"/>
                      <a:gd name="connsiteX5" fmla="*/ 55349 w 2350949"/>
                      <a:gd name="connsiteY5" fmla="*/ 815817 h 847534"/>
                      <a:gd name="connsiteX6" fmla="*/ 14582 w 2350949"/>
                      <a:gd name="connsiteY6" fmla="*/ 665512 h 847534"/>
                      <a:gd name="connsiteX7" fmla="*/ 1166726 w 2350949"/>
                      <a:gd name="connsiteY7" fmla="*/ 0 h 847534"/>
                      <a:gd name="connsiteX8" fmla="*/ 1173488 w 2350949"/>
                      <a:gd name="connsiteY8" fmla="*/ 0 h 847534"/>
                      <a:gd name="connsiteX9" fmla="*/ 2336872 w 2350949"/>
                      <a:gd name="connsiteY9" fmla="*/ 683514 h 847534"/>
                      <a:gd name="connsiteX10" fmla="*/ 2294676 w 2350949"/>
                      <a:gd name="connsiteY10" fmla="*/ 833438 h 847534"/>
                      <a:gd name="connsiteX11" fmla="*/ 2240860 w 2350949"/>
                      <a:gd name="connsiteY11" fmla="*/ 847535 h 847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350949" h="847534">
                        <a:moveTo>
                          <a:pt x="2240955" y="847439"/>
                        </a:moveTo>
                        <a:cubicBezTo>
                          <a:pt x="2202474" y="847439"/>
                          <a:pt x="2165041" y="827151"/>
                          <a:pt x="2144848" y="791242"/>
                        </a:cubicBezTo>
                        <a:cubicBezTo>
                          <a:pt x="1945394" y="435674"/>
                          <a:pt x="1581920" y="222218"/>
                          <a:pt x="1172441" y="220218"/>
                        </a:cubicBezTo>
                        <a:lnTo>
                          <a:pt x="1166821" y="220218"/>
                        </a:lnTo>
                        <a:cubicBezTo>
                          <a:pt x="764104" y="220218"/>
                          <a:pt x="405107" y="427292"/>
                          <a:pt x="205653" y="775145"/>
                        </a:cubicBezTo>
                        <a:cubicBezTo>
                          <a:pt x="175459" y="827913"/>
                          <a:pt x="108117" y="846106"/>
                          <a:pt x="55349" y="815817"/>
                        </a:cubicBezTo>
                        <a:cubicBezTo>
                          <a:pt x="2580" y="785527"/>
                          <a:pt x="-15613" y="718280"/>
                          <a:pt x="14582" y="665512"/>
                        </a:cubicBezTo>
                        <a:cubicBezTo>
                          <a:pt x="253850" y="248412"/>
                          <a:pt x="684189" y="0"/>
                          <a:pt x="1166726" y="0"/>
                        </a:cubicBezTo>
                        <a:lnTo>
                          <a:pt x="1173488" y="0"/>
                        </a:lnTo>
                        <a:cubicBezTo>
                          <a:pt x="1663169" y="2381"/>
                          <a:pt x="2098080" y="257842"/>
                          <a:pt x="2336872" y="683514"/>
                        </a:cubicBezTo>
                        <a:cubicBezTo>
                          <a:pt x="2366590" y="736568"/>
                          <a:pt x="2347731" y="803720"/>
                          <a:pt x="2294676" y="833438"/>
                        </a:cubicBezTo>
                        <a:cubicBezTo>
                          <a:pt x="2277626" y="842963"/>
                          <a:pt x="2259148" y="847535"/>
                          <a:pt x="2240860" y="8475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 sz="7199"/>
                  </a:p>
                </p:txBody>
              </p:sp>
            </p:grpSp>
          </p:grpSp>
        </p:grp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7297E7BB-040D-88E6-98E4-E43E6673F3EA}"/>
                </a:ext>
              </a:extLst>
            </p:cNvPr>
            <p:cNvSpPr txBox="1"/>
            <p:nvPr/>
          </p:nvSpPr>
          <p:spPr>
            <a:xfrm>
              <a:off x="2906714" y="2884638"/>
              <a:ext cx="3032882" cy="10773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400" dirty="0">
                  <a:solidFill>
                    <a:schemeClr val="accent5"/>
                  </a:solidFill>
                </a:rPr>
                <a:t>そうげい          たの                                                                               せいきゅう</a:t>
              </a:r>
            </a:p>
          </p:txBody>
        </p:sp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E90C9AC8-341D-1849-C041-4D840CEC17D6}"/>
                </a:ext>
              </a:extLst>
            </p:cNvPr>
            <p:cNvGrpSpPr/>
            <p:nvPr/>
          </p:nvGrpSpPr>
          <p:grpSpPr>
            <a:xfrm>
              <a:off x="1814541" y="3057749"/>
              <a:ext cx="308298" cy="311052"/>
              <a:chOff x="1788771" y="3026055"/>
              <a:chExt cx="371121" cy="374439"/>
            </a:xfrm>
          </p:grpSpPr>
          <p:sp>
            <p:nvSpPr>
              <p:cNvPr id="40" name="四角形: 角を丸くする 39">
                <a:extLst>
                  <a:ext uri="{FF2B5EF4-FFF2-40B4-BE49-F238E27FC236}">
                    <a16:creationId xmlns:a16="http://schemas.microsoft.com/office/drawing/2014/main" id="{0D1D8E60-B62C-F551-B8E3-094956753DF4}"/>
                  </a:ext>
                </a:extLst>
              </p:cNvPr>
              <p:cNvSpPr/>
              <p:nvPr/>
            </p:nvSpPr>
            <p:spPr>
              <a:xfrm>
                <a:off x="1788771" y="3026055"/>
                <a:ext cx="371121" cy="3744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41" name="星: 5 pt 40">
                <a:extLst>
                  <a:ext uri="{FF2B5EF4-FFF2-40B4-BE49-F238E27FC236}">
                    <a16:creationId xmlns:a16="http://schemas.microsoft.com/office/drawing/2014/main" id="{50F0159D-7662-74F3-060D-F6BB4884A14A}"/>
                  </a:ext>
                </a:extLst>
              </p:cNvPr>
              <p:cNvSpPr/>
              <p:nvPr/>
            </p:nvSpPr>
            <p:spPr>
              <a:xfrm>
                <a:off x="1861099" y="3096867"/>
                <a:ext cx="226464" cy="226464"/>
              </a:xfrm>
              <a:prstGeom prst="star5">
                <a:avLst>
                  <a:gd name="adj" fmla="val 24804"/>
                  <a:gd name="hf" fmla="val 105146"/>
                  <a:gd name="vf" fmla="val 1105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</p:grp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6446D53C-49A8-EB9E-A4FF-42C6444B32C4}"/>
              </a:ext>
            </a:extLst>
          </p:cNvPr>
          <p:cNvGrpSpPr/>
          <p:nvPr/>
        </p:nvGrpSpPr>
        <p:grpSpPr>
          <a:xfrm>
            <a:off x="3306807" y="3821508"/>
            <a:ext cx="11674388" cy="1611107"/>
            <a:chOff x="1653403" y="1911048"/>
            <a:chExt cx="5837194" cy="805678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DA282AB1-F05D-91CC-6517-C67B1A2C292A}"/>
                </a:ext>
              </a:extLst>
            </p:cNvPr>
            <p:cNvSpPr/>
            <p:nvPr/>
          </p:nvSpPr>
          <p:spPr>
            <a:xfrm>
              <a:off x="1653403" y="1911048"/>
              <a:ext cx="5837194" cy="805678"/>
            </a:xfrm>
            <a:prstGeom prst="rect">
              <a:avLst/>
            </a:prstGeom>
            <a:solidFill>
              <a:schemeClr val="accent6"/>
            </a:solidFill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199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1881F9EA-61FB-CF1D-F8CB-E7F1333E3E0F}"/>
                </a:ext>
              </a:extLst>
            </p:cNvPr>
            <p:cNvSpPr txBox="1"/>
            <p:nvPr/>
          </p:nvSpPr>
          <p:spPr>
            <a:xfrm>
              <a:off x="2260561" y="2057023"/>
              <a:ext cx="4086055" cy="5293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ja-JP" altLang="en-US" sz="3200" dirty="0">
                  <a:solidFill>
                    <a:schemeClr val="accent5"/>
                  </a:solidFill>
                  <a:latin typeface="+mj-ea"/>
                  <a:ea typeface="+mj-ea"/>
                </a:rPr>
                <a:t>あの有名女優！</a:t>
              </a:r>
              <a:br>
                <a:rPr kumimoji="1" lang="en-US" altLang="ja-JP" sz="3200" dirty="0">
                  <a:solidFill>
                    <a:schemeClr val="accent5"/>
                  </a:solidFill>
                  <a:latin typeface="+mj-ea"/>
                  <a:ea typeface="+mj-ea"/>
                </a:rPr>
              </a:br>
              <a:r>
                <a:rPr kumimoji="1" lang="en-US" altLang="ja-JP" sz="3200" dirty="0">
                  <a:solidFill>
                    <a:schemeClr val="accent5"/>
                  </a:solidFill>
                  <a:latin typeface="+mj-ea"/>
                  <a:ea typeface="+mj-ea"/>
                </a:rPr>
                <a:t>SNS</a:t>
              </a:r>
              <a:r>
                <a:rPr kumimoji="1" lang="ja-JP" altLang="en-US" sz="3200" dirty="0">
                  <a:solidFill>
                    <a:schemeClr val="accent5"/>
                  </a:solidFill>
                  <a:latin typeface="+mj-ea"/>
                  <a:ea typeface="+mj-ea"/>
                </a:rPr>
                <a:t>でファンに向けて、たった４文字で投稿</a:t>
              </a:r>
              <a:endParaRPr kumimoji="1" lang="en-US" altLang="ja-JP" sz="3200" dirty="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D7406D74-48B2-207E-1E26-AB1F16BC0D5C}"/>
                </a:ext>
              </a:extLst>
            </p:cNvPr>
            <p:cNvGrpSpPr/>
            <p:nvPr/>
          </p:nvGrpSpPr>
          <p:grpSpPr>
            <a:xfrm>
              <a:off x="6697609" y="1953887"/>
              <a:ext cx="720062" cy="720000"/>
              <a:chOff x="7446032" y="1510960"/>
              <a:chExt cx="618585" cy="618584"/>
            </a:xfrm>
          </p:grpSpPr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26D56DE1-B584-A8BF-923E-E92C558BEF91}"/>
                  </a:ext>
                </a:extLst>
              </p:cNvPr>
              <p:cNvSpPr/>
              <p:nvPr/>
            </p:nvSpPr>
            <p:spPr>
              <a:xfrm>
                <a:off x="7446032" y="1510960"/>
                <a:ext cx="618584" cy="61858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  <p:sp>
            <p:nvSpPr>
              <p:cNvPr id="84" name="フリーフォーム: 図形 83">
                <a:extLst>
                  <a:ext uri="{FF2B5EF4-FFF2-40B4-BE49-F238E27FC236}">
                    <a16:creationId xmlns:a16="http://schemas.microsoft.com/office/drawing/2014/main" id="{F6B1D473-C396-8675-1388-73504D2D3B2D}"/>
                  </a:ext>
                </a:extLst>
              </p:cNvPr>
              <p:cNvSpPr/>
              <p:nvPr/>
            </p:nvSpPr>
            <p:spPr>
              <a:xfrm>
                <a:off x="7559548" y="1576448"/>
                <a:ext cx="505068" cy="551667"/>
              </a:xfrm>
              <a:custGeom>
                <a:avLst/>
                <a:gdLst>
                  <a:gd name="connsiteX0" fmla="*/ 88274 w 552206"/>
                  <a:gd name="connsiteY0" fmla="*/ 0 h 551667"/>
                  <a:gd name="connsiteX1" fmla="*/ 552206 w 552206"/>
                  <a:gd name="connsiteY1" fmla="*/ 0 h 551667"/>
                  <a:gd name="connsiteX2" fmla="*/ 552206 w 552206"/>
                  <a:gd name="connsiteY2" fmla="*/ 551667 h 551667"/>
                  <a:gd name="connsiteX3" fmla="*/ 0 w 552206"/>
                  <a:gd name="connsiteY3" fmla="*/ 551667 h 551667"/>
                  <a:gd name="connsiteX4" fmla="*/ 0 w 552206"/>
                  <a:gd name="connsiteY4" fmla="*/ 88274 h 551667"/>
                  <a:gd name="connsiteX5" fmla="*/ 88274 w 552206"/>
                  <a:gd name="connsiteY5" fmla="*/ 0 h 55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2206" h="551667">
                    <a:moveTo>
                      <a:pt x="88274" y="0"/>
                    </a:moveTo>
                    <a:lnTo>
                      <a:pt x="552206" y="0"/>
                    </a:lnTo>
                    <a:lnTo>
                      <a:pt x="552206" y="551667"/>
                    </a:lnTo>
                    <a:lnTo>
                      <a:pt x="0" y="551667"/>
                    </a:lnTo>
                    <a:lnTo>
                      <a:pt x="0" y="88274"/>
                    </a:lnTo>
                    <a:cubicBezTo>
                      <a:pt x="0" y="39522"/>
                      <a:pt x="39522" y="0"/>
                      <a:pt x="882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7199"/>
              </a:p>
            </p:txBody>
          </p:sp>
          <p:sp>
            <p:nvSpPr>
              <p:cNvPr id="85" name="フリーフォーム: 図形 84">
                <a:extLst>
                  <a:ext uri="{FF2B5EF4-FFF2-40B4-BE49-F238E27FC236}">
                    <a16:creationId xmlns:a16="http://schemas.microsoft.com/office/drawing/2014/main" id="{DEABBF72-6308-7D0C-9718-50ACB4563245}"/>
                  </a:ext>
                </a:extLst>
              </p:cNvPr>
              <p:cNvSpPr/>
              <p:nvPr/>
            </p:nvSpPr>
            <p:spPr>
              <a:xfrm>
                <a:off x="7581043" y="1708500"/>
                <a:ext cx="483574" cy="419615"/>
              </a:xfrm>
              <a:custGeom>
                <a:avLst/>
                <a:gdLst>
                  <a:gd name="connsiteX0" fmla="*/ 0 w 530713"/>
                  <a:gd name="connsiteY0" fmla="*/ 0 h 419615"/>
                  <a:gd name="connsiteX1" fmla="*/ 530713 w 530713"/>
                  <a:gd name="connsiteY1" fmla="*/ 0 h 419615"/>
                  <a:gd name="connsiteX2" fmla="*/ 530713 w 530713"/>
                  <a:gd name="connsiteY2" fmla="*/ 419615 h 419615"/>
                  <a:gd name="connsiteX3" fmla="*/ 0 w 530713"/>
                  <a:gd name="connsiteY3" fmla="*/ 419615 h 419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0713" h="419615">
                    <a:moveTo>
                      <a:pt x="0" y="0"/>
                    </a:moveTo>
                    <a:lnTo>
                      <a:pt x="530713" y="0"/>
                    </a:lnTo>
                    <a:lnTo>
                      <a:pt x="530713" y="419615"/>
                    </a:lnTo>
                    <a:lnTo>
                      <a:pt x="0" y="41961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7199" dirty="0"/>
              </a:p>
            </p:txBody>
          </p:sp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FB34DD4F-A482-5EA2-A91C-7C16E8476D56}"/>
                  </a:ext>
                </a:extLst>
              </p:cNvPr>
              <p:cNvSpPr/>
              <p:nvPr/>
            </p:nvSpPr>
            <p:spPr>
              <a:xfrm>
                <a:off x="7600428" y="1740825"/>
                <a:ext cx="464144" cy="2327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  <p:sp>
            <p:nvSpPr>
              <p:cNvPr id="87" name="正方形/長方形 86">
                <a:extLst>
                  <a:ext uri="{FF2B5EF4-FFF2-40B4-BE49-F238E27FC236}">
                    <a16:creationId xmlns:a16="http://schemas.microsoft.com/office/drawing/2014/main" id="{3B2ABF95-16AD-4996-ADC8-06E745581D05}"/>
                  </a:ext>
                </a:extLst>
              </p:cNvPr>
              <p:cNvSpPr/>
              <p:nvPr/>
            </p:nvSpPr>
            <p:spPr>
              <a:xfrm>
                <a:off x="7600428" y="2010678"/>
                <a:ext cx="464144" cy="11886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  <p:grpSp>
            <p:nvGrpSpPr>
              <p:cNvPr id="88" name="グループ化 87">
                <a:extLst>
                  <a:ext uri="{FF2B5EF4-FFF2-40B4-BE49-F238E27FC236}">
                    <a16:creationId xmlns:a16="http://schemas.microsoft.com/office/drawing/2014/main" id="{CF7741A4-B733-B13F-A293-4927DC169015}"/>
                  </a:ext>
                </a:extLst>
              </p:cNvPr>
              <p:cNvGrpSpPr/>
              <p:nvPr/>
            </p:nvGrpSpPr>
            <p:grpSpPr>
              <a:xfrm>
                <a:off x="7638210" y="1768366"/>
                <a:ext cx="401036" cy="350680"/>
                <a:chOff x="7638210" y="1768366"/>
                <a:chExt cx="401036" cy="350680"/>
              </a:xfrm>
            </p:grpSpPr>
            <p:grpSp>
              <p:nvGrpSpPr>
                <p:cNvPr id="90" name="グループ化 89">
                  <a:extLst>
                    <a:ext uri="{FF2B5EF4-FFF2-40B4-BE49-F238E27FC236}">
                      <a16:creationId xmlns:a16="http://schemas.microsoft.com/office/drawing/2014/main" id="{CAE25668-60E4-22CE-59CB-B9E0AB0C9A07}"/>
                    </a:ext>
                  </a:extLst>
                </p:cNvPr>
                <p:cNvGrpSpPr/>
                <p:nvPr/>
              </p:nvGrpSpPr>
              <p:grpSpPr>
                <a:xfrm>
                  <a:off x="7638211" y="1768366"/>
                  <a:ext cx="401035" cy="164360"/>
                  <a:chOff x="7588019" y="1767496"/>
                  <a:chExt cx="368547" cy="151045"/>
                </a:xfrm>
              </p:grpSpPr>
              <p:grpSp>
                <p:nvGrpSpPr>
                  <p:cNvPr id="97" name="グラフィックス 41">
                    <a:extLst>
                      <a:ext uri="{FF2B5EF4-FFF2-40B4-BE49-F238E27FC236}">
                        <a16:creationId xmlns:a16="http://schemas.microsoft.com/office/drawing/2014/main" id="{B5E33177-A825-AFAA-E260-D1FCDDBE6173}"/>
                      </a:ext>
                    </a:extLst>
                  </p:cNvPr>
                  <p:cNvGrpSpPr/>
                  <p:nvPr/>
                </p:nvGrpSpPr>
                <p:grpSpPr>
                  <a:xfrm>
                    <a:off x="7588019" y="1767496"/>
                    <a:ext cx="79982" cy="79982"/>
                    <a:chOff x="8953499" y="4281056"/>
                    <a:chExt cx="1054886" cy="1054886"/>
                  </a:xfrm>
                  <a:solidFill>
                    <a:schemeClr val="bg2">
                      <a:lumMod val="50000"/>
                    </a:schemeClr>
                  </a:solidFill>
                </p:grpSpPr>
                <p:sp>
                  <p:nvSpPr>
                    <p:cNvPr id="103" name="フリーフォーム: 図形 102">
                      <a:extLst>
                        <a:ext uri="{FF2B5EF4-FFF2-40B4-BE49-F238E27FC236}">
                          <a16:creationId xmlns:a16="http://schemas.microsoft.com/office/drawing/2014/main" id="{BC1FF44F-8429-D73E-460A-DB9AA35D09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53499" y="4281056"/>
                      <a:ext cx="1054886" cy="1054886"/>
                    </a:xfrm>
                    <a:custGeom>
                      <a:avLst/>
                      <a:gdLst>
                        <a:gd name="connsiteX0" fmla="*/ 1054887 w 1054886"/>
                        <a:gd name="connsiteY0" fmla="*/ 527443 h 1054886"/>
                        <a:gd name="connsiteX1" fmla="*/ 527443 w 1054886"/>
                        <a:gd name="connsiteY1" fmla="*/ 1054887 h 1054886"/>
                        <a:gd name="connsiteX2" fmla="*/ 0 w 1054886"/>
                        <a:gd name="connsiteY2" fmla="*/ 527443 h 1054886"/>
                        <a:gd name="connsiteX3" fmla="*/ 527443 w 1054886"/>
                        <a:gd name="connsiteY3" fmla="*/ 0 h 1054886"/>
                        <a:gd name="connsiteX4" fmla="*/ 1054887 w 1054886"/>
                        <a:gd name="connsiteY4" fmla="*/ 527443 h 1054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4886" h="1054886">
                          <a:moveTo>
                            <a:pt x="1054887" y="527443"/>
                          </a:moveTo>
                          <a:cubicBezTo>
                            <a:pt x="1054887" y="818742"/>
                            <a:pt x="818742" y="1054887"/>
                            <a:pt x="527443" y="1054887"/>
                          </a:cubicBezTo>
                          <a:cubicBezTo>
                            <a:pt x="236144" y="1054887"/>
                            <a:pt x="0" y="818742"/>
                            <a:pt x="0" y="527443"/>
                          </a:cubicBezTo>
                          <a:cubicBezTo>
                            <a:pt x="0" y="236144"/>
                            <a:pt x="236144" y="0"/>
                            <a:pt x="527443" y="0"/>
                          </a:cubicBezTo>
                          <a:cubicBezTo>
                            <a:pt x="818742" y="0"/>
                            <a:pt x="1054887" y="236144"/>
                            <a:pt x="1054887" y="52744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261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 sz="2400"/>
                    </a:p>
                  </p:txBody>
                </p:sp>
                <p:sp>
                  <p:nvSpPr>
                    <p:cNvPr id="104" name="フリーフォーム: 図形 103">
                      <a:extLst>
                        <a:ext uri="{FF2B5EF4-FFF2-40B4-BE49-F238E27FC236}">
                          <a16:creationId xmlns:a16="http://schemas.microsoft.com/office/drawing/2014/main" id="{B9D0718F-07F6-4A29-3E71-32AC7C0F27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11190" y="4483409"/>
                      <a:ext cx="739478" cy="852531"/>
                    </a:xfrm>
                    <a:custGeom>
                      <a:avLst/>
                      <a:gdLst>
                        <a:gd name="connsiteX0" fmla="*/ 369752 w 739478"/>
                        <a:gd name="connsiteY0" fmla="*/ 852532 h 852531"/>
                        <a:gd name="connsiteX1" fmla="*/ 739478 w 739478"/>
                        <a:gd name="connsiteY1" fmla="*/ 700969 h 852531"/>
                        <a:gd name="connsiteX2" fmla="*/ 734244 w 739478"/>
                        <a:gd name="connsiteY2" fmla="*/ 651492 h 852531"/>
                        <a:gd name="connsiteX3" fmla="*/ 450242 w 739478"/>
                        <a:gd name="connsiteY3" fmla="*/ 399318 h 852531"/>
                        <a:gd name="connsiteX4" fmla="*/ 577499 w 739478"/>
                        <a:gd name="connsiteY4" fmla="*/ 207747 h 852531"/>
                        <a:gd name="connsiteX5" fmla="*/ 369726 w 739478"/>
                        <a:gd name="connsiteY5" fmla="*/ 0 h 852531"/>
                        <a:gd name="connsiteX6" fmla="*/ 161979 w 739478"/>
                        <a:gd name="connsiteY6" fmla="*/ 207747 h 852531"/>
                        <a:gd name="connsiteX7" fmla="*/ 289210 w 739478"/>
                        <a:gd name="connsiteY7" fmla="*/ 399318 h 852531"/>
                        <a:gd name="connsiteX8" fmla="*/ 5234 w 739478"/>
                        <a:gd name="connsiteY8" fmla="*/ 651492 h 852531"/>
                        <a:gd name="connsiteX9" fmla="*/ 0 w 739478"/>
                        <a:gd name="connsiteY9" fmla="*/ 700969 h 852531"/>
                        <a:gd name="connsiteX10" fmla="*/ 369752 w 739478"/>
                        <a:gd name="connsiteY10" fmla="*/ 852532 h 8525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39478" h="852531">
                          <a:moveTo>
                            <a:pt x="369752" y="852532"/>
                          </a:moveTo>
                          <a:cubicBezTo>
                            <a:pt x="513844" y="852532"/>
                            <a:pt x="644285" y="794611"/>
                            <a:pt x="739478" y="700969"/>
                          </a:cubicBezTo>
                          <a:cubicBezTo>
                            <a:pt x="737979" y="677796"/>
                            <a:pt x="736243" y="659146"/>
                            <a:pt x="734244" y="651492"/>
                          </a:cubicBezTo>
                          <a:cubicBezTo>
                            <a:pt x="697681" y="511582"/>
                            <a:pt x="580077" y="424806"/>
                            <a:pt x="450242" y="399318"/>
                          </a:cubicBezTo>
                          <a:cubicBezTo>
                            <a:pt x="524997" y="367858"/>
                            <a:pt x="577499" y="293945"/>
                            <a:pt x="577499" y="207747"/>
                          </a:cubicBezTo>
                          <a:cubicBezTo>
                            <a:pt x="577499" y="93010"/>
                            <a:pt x="484489" y="0"/>
                            <a:pt x="369726" y="0"/>
                          </a:cubicBezTo>
                          <a:cubicBezTo>
                            <a:pt x="254989" y="0"/>
                            <a:pt x="161979" y="93036"/>
                            <a:pt x="161979" y="207747"/>
                          </a:cubicBezTo>
                          <a:cubicBezTo>
                            <a:pt x="161979" y="293945"/>
                            <a:pt x="214455" y="367858"/>
                            <a:pt x="289210" y="399318"/>
                          </a:cubicBezTo>
                          <a:cubicBezTo>
                            <a:pt x="159401" y="424832"/>
                            <a:pt x="41797" y="511608"/>
                            <a:pt x="5234" y="651492"/>
                          </a:cubicBezTo>
                          <a:cubicBezTo>
                            <a:pt x="3235" y="659146"/>
                            <a:pt x="1499" y="677796"/>
                            <a:pt x="0" y="700969"/>
                          </a:cubicBezTo>
                          <a:cubicBezTo>
                            <a:pt x="95193" y="794611"/>
                            <a:pt x="225660" y="852532"/>
                            <a:pt x="369752" y="85253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61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 sz="2400"/>
                    </a:p>
                  </p:txBody>
                </p:sp>
              </p:grpSp>
              <p:grpSp>
                <p:nvGrpSpPr>
                  <p:cNvPr id="98" name="グループ化 97">
                    <a:extLst>
                      <a:ext uri="{FF2B5EF4-FFF2-40B4-BE49-F238E27FC236}">
                        <a16:creationId xmlns:a16="http://schemas.microsoft.com/office/drawing/2014/main" id="{3D37D285-6069-2929-404C-F0A84BC7D61E}"/>
                      </a:ext>
                    </a:extLst>
                  </p:cNvPr>
                  <p:cNvGrpSpPr/>
                  <p:nvPr/>
                </p:nvGrpSpPr>
                <p:grpSpPr>
                  <a:xfrm>
                    <a:off x="7592645" y="1867996"/>
                    <a:ext cx="363921" cy="50545"/>
                    <a:chOff x="7586643" y="1867996"/>
                    <a:chExt cx="242613" cy="50545"/>
                  </a:xfrm>
                </p:grpSpPr>
                <p:sp>
                  <p:nvSpPr>
                    <p:cNvPr id="101" name="正方形/長方形 100">
                      <a:extLst>
                        <a:ext uri="{FF2B5EF4-FFF2-40B4-BE49-F238E27FC236}">
                          <a16:creationId xmlns:a16="http://schemas.microsoft.com/office/drawing/2014/main" id="{B0333247-B100-C956-9D0F-30D00A1E30A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586645" y="1900541"/>
                      <a:ext cx="216000" cy="18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7199"/>
                    </a:p>
                  </p:txBody>
                </p:sp>
                <p:sp>
                  <p:nvSpPr>
                    <p:cNvPr id="102" name="正方形/長方形 101">
                      <a:extLst>
                        <a:ext uri="{FF2B5EF4-FFF2-40B4-BE49-F238E27FC236}">
                          <a16:creationId xmlns:a16="http://schemas.microsoft.com/office/drawing/2014/main" id="{1A9A6851-7CBA-EF94-C962-2694149FFF2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586643" y="1867996"/>
                      <a:ext cx="242613" cy="18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7199"/>
                    </a:p>
                  </p:txBody>
                </p:sp>
              </p:grpSp>
              <p:sp>
                <p:nvSpPr>
                  <p:cNvPr id="99" name="正方形/長方形 98">
                    <a:extLst>
                      <a:ext uri="{FF2B5EF4-FFF2-40B4-BE49-F238E27FC236}">
                        <a16:creationId xmlns:a16="http://schemas.microsoft.com/office/drawing/2014/main" id="{F96615D4-A7BE-0E55-304C-24F54E27D4AA}"/>
                      </a:ext>
                    </a:extLst>
                  </p:cNvPr>
                  <p:cNvSpPr/>
                  <p:nvPr/>
                </p:nvSpPr>
                <p:spPr>
                  <a:xfrm flipV="1">
                    <a:off x="7744927" y="1798487"/>
                    <a:ext cx="108000" cy="18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7199"/>
                  </a:p>
                </p:txBody>
              </p:sp>
              <p:sp>
                <p:nvSpPr>
                  <p:cNvPr id="100" name="正方形/長方形 99">
                    <a:extLst>
                      <a:ext uri="{FF2B5EF4-FFF2-40B4-BE49-F238E27FC236}">
                        <a16:creationId xmlns:a16="http://schemas.microsoft.com/office/drawing/2014/main" id="{3C123D52-F0E5-CE59-3A7A-18A8161FB1D8}"/>
                      </a:ext>
                    </a:extLst>
                  </p:cNvPr>
                  <p:cNvSpPr/>
                  <p:nvPr/>
                </p:nvSpPr>
                <p:spPr>
                  <a:xfrm flipV="1">
                    <a:off x="7689666" y="1799301"/>
                    <a:ext cx="36000" cy="18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7199"/>
                  </a:p>
                </p:txBody>
              </p:sp>
            </p:grpSp>
            <p:grpSp>
              <p:nvGrpSpPr>
                <p:cNvPr id="91" name="グループ化 90">
                  <a:extLst>
                    <a:ext uri="{FF2B5EF4-FFF2-40B4-BE49-F238E27FC236}">
                      <a16:creationId xmlns:a16="http://schemas.microsoft.com/office/drawing/2014/main" id="{B3457A62-18FE-92FC-6C54-78EBC33E6085}"/>
                    </a:ext>
                  </a:extLst>
                </p:cNvPr>
                <p:cNvGrpSpPr/>
                <p:nvPr/>
              </p:nvGrpSpPr>
              <p:grpSpPr>
                <a:xfrm>
                  <a:off x="7638210" y="2032013"/>
                  <a:ext cx="364781" cy="87033"/>
                  <a:chOff x="7588019" y="2009773"/>
                  <a:chExt cx="335230" cy="79982"/>
                </a:xfrm>
              </p:grpSpPr>
              <p:grpSp>
                <p:nvGrpSpPr>
                  <p:cNvPr id="92" name="グラフィックス 41">
                    <a:extLst>
                      <a:ext uri="{FF2B5EF4-FFF2-40B4-BE49-F238E27FC236}">
                        <a16:creationId xmlns:a16="http://schemas.microsoft.com/office/drawing/2014/main" id="{7CE0F09A-31C8-A68F-4D6E-57F74FEAA209}"/>
                      </a:ext>
                    </a:extLst>
                  </p:cNvPr>
                  <p:cNvGrpSpPr/>
                  <p:nvPr/>
                </p:nvGrpSpPr>
                <p:grpSpPr>
                  <a:xfrm>
                    <a:off x="7588019" y="2009773"/>
                    <a:ext cx="79982" cy="79982"/>
                    <a:chOff x="8953499" y="4281056"/>
                    <a:chExt cx="1054886" cy="1054886"/>
                  </a:xfrm>
                  <a:solidFill>
                    <a:schemeClr val="bg2">
                      <a:lumMod val="50000"/>
                    </a:schemeClr>
                  </a:solidFill>
                </p:grpSpPr>
                <p:sp>
                  <p:nvSpPr>
                    <p:cNvPr id="95" name="フリーフォーム: 図形 94">
                      <a:extLst>
                        <a:ext uri="{FF2B5EF4-FFF2-40B4-BE49-F238E27FC236}">
                          <a16:creationId xmlns:a16="http://schemas.microsoft.com/office/drawing/2014/main" id="{F8756147-315F-0E54-96BD-A1237EA41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53499" y="4281056"/>
                      <a:ext cx="1054886" cy="1054886"/>
                    </a:xfrm>
                    <a:custGeom>
                      <a:avLst/>
                      <a:gdLst>
                        <a:gd name="connsiteX0" fmla="*/ 1054887 w 1054886"/>
                        <a:gd name="connsiteY0" fmla="*/ 527443 h 1054886"/>
                        <a:gd name="connsiteX1" fmla="*/ 527443 w 1054886"/>
                        <a:gd name="connsiteY1" fmla="*/ 1054887 h 1054886"/>
                        <a:gd name="connsiteX2" fmla="*/ 0 w 1054886"/>
                        <a:gd name="connsiteY2" fmla="*/ 527443 h 1054886"/>
                        <a:gd name="connsiteX3" fmla="*/ 527443 w 1054886"/>
                        <a:gd name="connsiteY3" fmla="*/ 0 h 1054886"/>
                        <a:gd name="connsiteX4" fmla="*/ 1054887 w 1054886"/>
                        <a:gd name="connsiteY4" fmla="*/ 527443 h 1054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4886" h="1054886">
                          <a:moveTo>
                            <a:pt x="1054887" y="527443"/>
                          </a:moveTo>
                          <a:cubicBezTo>
                            <a:pt x="1054887" y="818742"/>
                            <a:pt x="818742" y="1054887"/>
                            <a:pt x="527443" y="1054887"/>
                          </a:cubicBezTo>
                          <a:cubicBezTo>
                            <a:pt x="236144" y="1054887"/>
                            <a:pt x="0" y="818742"/>
                            <a:pt x="0" y="527443"/>
                          </a:cubicBezTo>
                          <a:cubicBezTo>
                            <a:pt x="0" y="236144"/>
                            <a:pt x="236144" y="0"/>
                            <a:pt x="527443" y="0"/>
                          </a:cubicBezTo>
                          <a:cubicBezTo>
                            <a:pt x="818742" y="0"/>
                            <a:pt x="1054887" y="236144"/>
                            <a:pt x="1054887" y="52744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261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 sz="2400"/>
                    </a:p>
                  </p:txBody>
                </p:sp>
                <p:sp>
                  <p:nvSpPr>
                    <p:cNvPr id="96" name="フリーフォーム: 図形 95">
                      <a:extLst>
                        <a:ext uri="{FF2B5EF4-FFF2-40B4-BE49-F238E27FC236}">
                          <a16:creationId xmlns:a16="http://schemas.microsoft.com/office/drawing/2014/main" id="{140E871F-C59D-7145-35A1-F8DA6F102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11190" y="4483409"/>
                      <a:ext cx="739478" cy="852531"/>
                    </a:xfrm>
                    <a:custGeom>
                      <a:avLst/>
                      <a:gdLst>
                        <a:gd name="connsiteX0" fmla="*/ 369752 w 739478"/>
                        <a:gd name="connsiteY0" fmla="*/ 852532 h 852531"/>
                        <a:gd name="connsiteX1" fmla="*/ 739478 w 739478"/>
                        <a:gd name="connsiteY1" fmla="*/ 700969 h 852531"/>
                        <a:gd name="connsiteX2" fmla="*/ 734244 w 739478"/>
                        <a:gd name="connsiteY2" fmla="*/ 651492 h 852531"/>
                        <a:gd name="connsiteX3" fmla="*/ 450242 w 739478"/>
                        <a:gd name="connsiteY3" fmla="*/ 399318 h 852531"/>
                        <a:gd name="connsiteX4" fmla="*/ 577499 w 739478"/>
                        <a:gd name="connsiteY4" fmla="*/ 207747 h 852531"/>
                        <a:gd name="connsiteX5" fmla="*/ 369726 w 739478"/>
                        <a:gd name="connsiteY5" fmla="*/ 0 h 852531"/>
                        <a:gd name="connsiteX6" fmla="*/ 161979 w 739478"/>
                        <a:gd name="connsiteY6" fmla="*/ 207747 h 852531"/>
                        <a:gd name="connsiteX7" fmla="*/ 289210 w 739478"/>
                        <a:gd name="connsiteY7" fmla="*/ 399318 h 852531"/>
                        <a:gd name="connsiteX8" fmla="*/ 5234 w 739478"/>
                        <a:gd name="connsiteY8" fmla="*/ 651492 h 852531"/>
                        <a:gd name="connsiteX9" fmla="*/ 0 w 739478"/>
                        <a:gd name="connsiteY9" fmla="*/ 700969 h 852531"/>
                        <a:gd name="connsiteX10" fmla="*/ 369752 w 739478"/>
                        <a:gd name="connsiteY10" fmla="*/ 852532 h 8525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39478" h="852531">
                          <a:moveTo>
                            <a:pt x="369752" y="852532"/>
                          </a:moveTo>
                          <a:cubicBezTo>
                            <a:pt x="513844" y="852532"/>
                            <a:pt x="644285" y="794611"/>
                            <a:pt x="739478" y="700969"/>
                          </a:cubicBezTo>
                          <a:cubicBezTo>
                            <a:pt x="737979" y="677796"/>
                            <a:pt x="736243" y="659146"/>
                            <a:pt x="734244" y="651492"/>
                          </a:cubicBezTo>
                          <a:cubicBezTo>
                            <a:pt x="697681" y="511582"/>
                            <a:pt x="580077" y="424806"/>
                            <a:pt x="450242" y="399318"/>
                          </a:cubicBezTo>
                          <a:cubicBezTo>
                            <a:pt x="524997" y="367858"/>
                            <a:pt x="577499" y="293945"/>
                            <a:pt x="577499" y="207747"/>
                          </a:cubicBezTo>
                          <a:cubicBezTo>
                            <a:pt x="577499" y="93010"/>
                            <a:pt x="484489" y="0"/>
                            <a:pt x="369726" y="0"/>
                          </a:cubicBezTo>
                          <a:cubicBezTo>
                            <a:pt x="254989" y="0"/>
                            <a:pt x="161979" y="93036"/>
                            <a:pt x="161979" y="207747"/>
                          </a:cubicBezTo>
                          <a:cubicBezTo>
                            <a:pt x="161979" y="293945"/>
                            <a:pt x="214455" y="367858"/>
                            <a:pt x="289210" y="399318"/>
                          </a:cubicBezTo>
                          <a:cubicBezTo>
                            <a:pt x="159401" y="424832"/>
                            <a:pt x="41797" y="511608"/>
                            <a:pt x="5234" y="651492"/>
                          </a:cubicBezTo>
                          <a:cubicBezTo>
                            <a:pt x="3235" y="659146"/>
                            <a:pt x="1499" y="677796"/>
                            <a:pt x="0" y="700969"/>
                          </a:cubicBezTo>
                          <a:cubicBezTo>
                            <a:pt x="95193" y="794611"/>
                            <a:pt x="225660" y="852532"/>
                            <a:pt x="369752" y="85253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61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 sz="2400"/>
                    </a:p>
                  </p:txBody>
                </p:sp>
              </p:grp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99A2FA1D-3921-800A-BB92-CE17160D0C89}"/>
                      </a:ext>
                    </a:extLst>
                  </p:cNvPr>
                  <p:cNvSpPr/>
                  <p:nvPr/>
                </p:nvSpPr>
                <p:spPr>
                  <a:xfrm flipV="1">
                    <a:off x="7815249" y="2040764"/>
                    <a:ext cx="108000" cy="18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7199"/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8192C660-1357-A89A-EF49-6DB86AEB635E}"/>
                      </a:ext>
                    </a:extLst>
                  </p:cNvPr>
                  <p:cNvSpPr/>
                  <p:nvPr/>
                </p:nvSpPr>
                <p:spPr>
                  <a:xfrm flipV="1">
                    <a:off x="7689666" y="2041578"/>
                    <a:ext cx="108000" cy="18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7199"/>
                  </a:p>
                </p:txBody>
              </p:sp>
            </p:grpSp>
          </p:grpSp>
          <p:sp>
            <p:nvSpPr>
              <p:cNvPr id="89" name="四角形: 角を丸くする 88">
                <a:extLst>
                  <a:ext uri="{FF2B5EF4-FFF2-40B4-BE49-F238E27FC236}">
                    <a16:creationId xmlns:a16="http://schemas.microsoft.com/office/drawing/2014/main" id="{A13A917A-8D06-C095-0613-404BBDB6F714}"/>
                  </a:ext>
                </a:extLst>
              </p:cNvPr>
              <p:cNvSpPr/>
              <p:nvPr/>
            </p:nvSpPr>
            <p:spPr>
              <a:xfrm>
                <a:off x="7819519" y="1651031"/>
                <a:ext cx="149694" cy="18000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</p:grp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64AC8B69-A9F8-293A-FE13-0549BB688D5D}"/>
                </a:ext>
              </a:extLst>
            </p:cNvPr>
            <p:cNvSpPr txBox="1"/>
            <p:nvPr/>
          </p:nvSpPr>
          <p:spPr>
            <a:xfrm>
              <a:off x="5932931" y="2242617"/>
              <a:ext cx="359073" cy="10773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400" dirty="0">
                  <a:solidFill>
                    <a:schemeClr val="accent5"/>
                  </a:solidFill>
                </a:rPr>
                <a:t>とうこう</a:t>
              </a:r>
            </a:p>
          </p:txBody>
        </p: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DDDF09D4-C110-8863-BD53-9EC45C3589F0}"/>
                </a:ext>
              </a:extLst>
            </p:cNvPr>
            <p:cNvGrpSpPr/>
            <p:nvPr/>
          </p:nvGrpSpPr>
          <p:grpSpPr>
            <a:xfrm>
              <a:off x="1814542" y="2158362"/>
              <a:ext cx="308298" cy="311052"/>
              <a:chOff x="1788771" y="3026055"/>
              <a:chExt cx="371121" cy="374439"/>
            </a:xfrm>
          </p:grpSpPr>
          <p:sp>
            <p:nvSpPr>
              <p:cNvPr id="80" name="四角形: 角を丸くする 79">
                <a:extLst>
                  <a:ext uri="{FF2B5EF4-FFF2-40B4-BE49-F238E27FC236}">
                    <a16:creationId xmlns:a16="http://schemas.microsoft.com/office/drawing/2014/main" id="{D9DC04E9-4705-1733-FE37-1B5E54A714D4}"/>
                  </a:ext>
                </a:extLst>
              </p:cNvPr>
              <p:cNvSpPr/>
              <p:nvPr/>
            </p:nvSpPr>
            <p:spPr>
              <a:xfrm>
                <a:off x="1788771" y="3026055"/>
                <a:ext cx="371121" cy="3744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82" name="星: 5 pt 81">
                <a:extLst>
                  <a:ext uri="{FF2B5EF4-FFF2-40B4-BE49-F238E27FC236}">
                    <a16:creationId xmlns:a16="http://schemas.microsoft.com/office/drawing/2014/main" id="{768FE64F-AF5D-083E-E99A-882578E1C36C}"/>
                  </a:ext>
                </a:extLst>
              </p:cNvPr>
              <p:cNvSpPr/>
              <p:nvPr/>
            </p:nvSpPr>
            <p:spPr>
              <a:xfrm>
                <a:off x="1861099" y="3096867"/>
                <a:ext cx="226464" cy="226464"/>
              </a:xfrm>
              <a:prstGeom prst="star5">
                <a:avLst>
                  <a:gd name="adj" fmla="val 24804"/>
                  <a:gd name="hf" fmla="val 105146"/>
                  <a:gd name="vf" fmla="val 1105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</p:grp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6E2F15F5-76EC-CF05-B881-84B51E9F3F31}"/>
              </a:ext>
            </a:extLst>
          </p:cNvPr>
          <p:cNvGrpSpPr/>
          <p:nvPr/>
        </p:nvGrpSpPr>
        <p:grpSpPr>
          <a:xfrm>
            <a:off x="3306806" y="2011956"/>
            <a:ext cx="11674388" cy="1611107"/>
            <a:chOff x="1653403" y="1006134"/>
            <a:chExt cx="5837194" cy="805678"/>
          </a:xfrm>
        </p:grpSpPr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3AF4BA55-B993-7C57-1ED4-D8F76835286A}"/>
                </a:ext>
              </a:extLst>
            </p:cNvPr>
            <p:cNvSpPr/>
            <p:nvPr/>
          </p:nvSpPr>
          <p:spPr>
            <a:xfrm>
              <a:off x="1653403" y="1006134"/>
              <a:ext cx="5837194" cy="805678"/>
            </a:xfrm>
            <a:prstGeom prst="rect">
              <a:avLst/>
            </a:prstGeom>
            <a:solidFill>
              <a:schemeClr val="accent6"/>
            </a:solidFill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199" dirty="0"/>
            </a:p>
          </p:txBody>
        </p: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5CA6AD93-1840-7E98-AABC-0E1C8EBC2716}"/>
                </a:ext>
              </a:extLst>
            </p:cNvPr>
            <p:cNvGrpSpPr/>
            <p:nvPr/>
          </p:nvGrpSpPr>
          <p:grpSpPr>
            <a:xfrm>
              <a:off x="6697608" y="1048973"/>
              <a:ext cx="720061" cy="720000"/>
              <a:chOff x="7446032" y="703699"/>
              <a:chExt cx="618584" cy="618584"/>
            </a:xfrm>
          </p:grpSpPr>
          <p:sp>
            <p:nvSpPr>
              <p:cNvPr id="113" name="正方形/長方形 112">
                <a:extLst>
                  <a:ext uri="{FF2B5EF4-FFF2-40B4-BE49-F238E27FC236}">
                    <a16:creationId xmlns:a16="http://schemas.microsoft.com/office/drawing/2014/main" id="{C33D9986-3EFD-FA8B-5E45-B5B057B4D3EB}"/>
                  </a:ext>
                </a:extLst>
              </p:cNvPr>
              <p:cNvSpPr/>
              <p:nvPr/>
            </p:nvSpPr>
            <p:spPr>
              <a:xfrm>
                <a:off x="7446032" y="703699"/>
                <a:ext cx="618584" cy="61858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  <p:sp>
            <p:nvSpPr>
              <p:cNvPr id="114" name="グラフィックス 30">
                <a:extLst>
                  <a:ext uri="{FF2B5EF4-FFF2-40B4-BE49-F238E27FC236}">
                    <a16:creationId xmlns:a16="http://schemas.microsoft.com/office/drawing/2014/main" id="{6AB1AB45-E884-32C7-BBFC-68A612C500E9}"/>
                  </a:ext>
                </a:extLst>
              </p:cNvPr>
              <p:cNvSpPr/>
              <p:nvPr/>
            </p:nvSpPr>
            <p:spPr>
              <a:xfrm>
                <a:off x="7512410" y="791549"/>
                <a:ext cx="483991" cy="530734"/>
              </a:xfrm>
              <a:custGeom>
                <a:avLst/>
                <a:gdLst>
                  <a:gd name="connsiteX0" fmla="*/ 0 w 483991"/>
                  <a:gd name="connsiteY0" fmla="*/ 530735 h 530734"/>
                  <a:gd name="connsiteX1" fmla="*/ 483992 w 483991"/>
                  <a:gd name="connsiteY1" fmla="*/ 530735 h 530734"/>
                  <a:gd name="connsiteX2" fmla="*/ 314870 w 483991"/>
                  <a:gd name="connsiteY2" fmla="*/ 315395 h 530734"/>
                  <a:gd name="connsiteX3" fmla="*/ 408097 w 483991"/>
                  <a:gd name="connsiteY3" fmla="*/ 166101 h 530734"/>
                  <a:gd name="connsiteX4" fmla="*/ 241996 w 483991"/>
                  <a:gd name="connsiteY4" fmla="*/ 0 h 530734"/>
                  <a:gd name="connsiteX5" fmla="*/ 75895 w 483991"/>
                  <a:gd name="connsiteY5" fmla="*/ 166101 h 530734"/>
                  <a:gd name="connsiteX6" fmla="*/ 169121 w 483991"/>
                  <a:gd name="connsiteY6" fmla="*/ 315395 h 530734"/>
                  <a:gd name="connsiteX7" fmla="*/ 0 w 483991"/>
                  <a:gd name="connsiteY7" fmla="*/ 530735 h 53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3991" h="530734">
                    <a:moveTo>
                      <a:pt x="0" y="530735"/>
                    </a:moveTo>
                    <a:lnTo>
                      <a:pt x="483992" y="530735"/>
                    </a:lnTo>
                    <a:cubicBezTo>
                      <a:pt x="474538" y="428973"/>
                      <a:pt x="406259" y="345070"/>
                      <a:pt x="314870" y="315395"/>
                    </a:cubicBezTo>
                    <a:cubicBezTo>
                      <a:pt x="370150" y="288346"/>
                      <a:pt x="408097" y="231753"/>
                      <a:pt x="408097" y="166101"/>
                    </a:cubicBezTo>
                    <a:cubicBezTo>
                      <a:pt x="408097" y="74450"/>
                      <a:pt x="333778" y="0"/>
                      <a:pt x="241996" y="0"/>
                    </a:cubicBezTo>
                    <a:cubicBezTo>
                      <a:pt x="150213" y="0"/>
                      <a:pt x="75895" y="74319"/>
                      <a:pt x="75895" y="166101"/>
                    </a:cubicBezTo>
                    <a:cubicBezTo>
                      <a:pt x="75895" y="231753"/>
                      <a:pt x="113973" y="288346"/>
                      <a:pt x="169121" y="315395"/>
                    </a:cubicBezTo>
                    <a:cubicBezTo>
                      <a:pt x="77733" y="345070"/>
                      <a:pt x="9454" y="428973"/>
                      <a:pt x="0" y="53073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1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</p:grp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26D24056-66D5-3DA3-B59E-928CB2E5D280}"/>
                </a:ext>
              </a:extLst>
            </p:cNvPr>
            <p:cNvSpPr txBox="1"/>
            <p:nvPr/>
          </p:nvSpPr>
          <p:spPr>
            <a:xfrm>
              <a:off x="5904237" y="1076574"/>
              <a:ext cx="448841" cy="10773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400" dirty="0">
                  <a:solidFill>
                    <a:schemeClr val="accent5"/>
                  </a:solidFill>
                </a:rPr>
                <a:t>しょうげき</a:t>
              </a: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1F20D8D6-0354-0BAF-6FA0-FDE7856D033A}"/>
                </a:ext>
              </a:extLst>
            </p:cNvPr>
            <p:cNvSpPr txBox="1"/>
            <p:nvPr/>
          </p:nvSpPr>
          <p:spPr>
            <a:xfrm>
              <a:off x="2260561" y="1159714"/>
              <a:ext cx="4308872" cy="5293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ja-JP" altLang="en-US" sz="3200" dirty="0">
                  <a:solidFill>
                    <a:schemeClr val="accent5"/>
                  </a:solidFill>
                  <a:latin typeface="+mj-ea"/>
                  <a:ea typeface="+mj-ea"/>
                </a:rPr>
                <a:t>タレントの「変わり果てた姿」にネット衝撃！</a:t>
              </a:r>
              <a:endParaRPr kumimoji="1" lang="en-US" altLang="ja-JP" sz="3200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kumimoji="1" lang="ja-JP" altLang="en-US" sz="3200" dirty="0">
                  <a:solidFill>
                    <a:schemeClr val="accent5"/>
                  </a:solidFill>
                  <a:latin typeface="+mj-ea"/>
                  <a:ea typeface="+mj-ea"/>
                </a:rPr>
                <a:t>「絶句した」「ショック」「びっくり」</a:t>
              </a:r>
              <a:endParaRPr kumimoji="1" lang="en-US" altLang="ja-JP" sz="3200" dirty="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DE812801-83CF-4CFC-3513-F8073E5495C1}"/>
                </a:ext>
              </a:extLst>
            </p:cNvPr>
            <p:cNvGrpSpPr/>
            <p:nvPr/>
          </p:nvGrpSpPr>
          <p:grpSpPr>
            <a:xfrm>
              <a:off x="1814542" y="1253448"/>
              <a:ext cx="308298" cy="311052"/>
              <a:chOff x="1788771" y="3026055"/>
              <a:chExt cx="371121" cy="374439"/>
            </a:xfrm>
          </p:grpSpPr>
          <p:sp>
            <p:nvSpPr>
              <p:cNvPr id="111" name="四角形: 角を丸くする 110">
                <a:extLst>
                  <a:ext uri="{FF2B5EF4-FFF2-40B4-BE49-F238E27FC236}">
                    <a16:creationId xmlns:a16="http://schemas.microsoft.com/office/drawing/2014/main" id="{B19375C2-7675-C3D7-BE17-31EEF6778D0B}"/>
                  </a:ext>
                </a:extLst>
              </p:cNvPr>
              <p:cNvSpPr/>
              <p:nvPr/>
            </p:nvSpPr>
            <p:spPr>
              <a:xfrm>
                <a:off x="1788771" y="3026055"/>
                <a:ext cx="371121" cy="3744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112" name="星: 5 pt 111">
                <a:extLst>
                  <a:ext uri="{FF2B5EF4-FFF2-40B4-BE49-F238E27FC236}">
                    <a16:creationId xmlns:a16="http://schemas.microsoft.com/office/drawing/2014/main" id="{5249A3EC-FE14-0204-2DE4-AD58161B6FC0}"/>
                  </a:ext>
                </a:extLst>
              </p:cNvPr>
              <p:cNvSpPr/>
              <p:nvPr/>
            </p:nvSpPr>
            <p:spPr>
              <a:xfrm>
                <a:off x="1861099" y="3096867"/>
                <a:ext cx="226464" cy="226464"/>
              </a:xfrm>
              <a:prstGeom prst="star5">
                <a:avLst>
                  <a:gd name="adj" fmla="val 24804"/>
                  <a:gd name="hf" fmla="val 105146"/>
                  <a:gd name="vf" fmla="val 1105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199"/>
              </a:p>
            </p:txBody>
          </p:sp>
        </p:grpSp>
      </p:grpSp>
      <p:sp>
        <p:nvSpPr>
          <p:cNvPr id="115" name="星: 24 pt 114">
            <a:extLst>
              <a:ext uri="{FF2B5EF4-FFF2-40B4-BE49-F238E27FC236}">
                <a16:creationId xmlns:a16="http://schemas.microsoft.com/office/drawing/2014/main" id="{2BB4B02A-B929-3288-8BBC-B2E90E5B37DE}"/>
              </a:ext>
            </a:extLst>
          </p:cNvPr>
          <p:cNvSpPr/>
          <p:nvPr/>
        </p:nvSpPr>
        <p:spPr>
          <a:xfrm>
            <a:off x="972220" y="2054477"/>
            <a:ext cx="2501012" cy="2500626"/>
          </a:xfrm>
          <a:prstGeom prst="star24">
            <a:avLst>
              <a:gd name="adj" fmla="val 449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3600" dirty="0">
                <a:latin typeface="+mj-ea"/>
                <a:ea typeface="+mj-ea"/>
              </a:rPr>
              <a:t>情報の</a:t>
            </a:r>
            <a:endParaRPr kumimoji="1" lang="en-US" altLang="ja-JP" sz="3600" dirty="0">
              <a:latin typeface="+mj-ea"/>
              <a:ea typeface="+mj-ea"/>
            </a:endParaRPr>
          </a:p>
          <a:p>
            <a:pPr algn="ctr"/>
            <a:r>
              <a:rPr kumimoji="1" lang="ja-JP" altLang="en-US" sz="3600" dirty="0">
                <a:latin typeface="+mj-ea"/>
                <a:ea typeface="+mj-ea"/>
              </a:rPr>
              <a:t>ぼやかし</a:t>
            </a:r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82535B64-4512-7746-6D33-B37AF92AA4DF}"/>
              </a:ext>
            </a:extLst>
          </p:cNvPr>
          <p:cNvGrpSpPr/>
          <p:nvPr/>
        </p:nvGrpSpPr>
        <p:grpSpPr>
          <a:xfrm>
            <a:off x="14814770" y="4594022"/>
            <a:ext cx="2501012" cy="2500626"/>
            <a:chOff x="7407385" y="2000837"/>
            <a:chExt cx="1250506" cy="1250506"/>
          </a:xfrm>
        </p:grpSpPr>
        <p:sp>
          <p:nvSpPr>
            <p:cNvPr id="117" name="星: 24 pt 116">
              <a:extLst>
                <a:ext uri="{FF2B5EF4-FFF2-40B4-BE49-F238E27FC236}">
                  <a16:creationId xmlns:a16="http://schemas.microsoft.com/office/drawing/2014/main" id="{97E23289-78FD-7E0A-C4DF-6D315FE135A8}"/>
                </a:ext>
              </a:extLst>
            </p:cNvPr>
            <p:cNvSpPr/>
            <p:nvPr/>
          </p:nvSpPr>
          <p:spPr>
            <a:xfrm>
              <a:off x="7407385" y="2000837"/>
              <a:ext cx="1250506" cy="1250506"/>
            </a:xfrm>
            <a:prstGeom prst="star24">
              <a:avLst>
                <a:gd name="adj" fmla="val 4498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4000" rIns="0" bIns="0" rtlCol="0" anchor="ctr"/>
            <a:lstStyle/>
            <a:p>
              <a:pPr algn="ctr"/>
              <a:r>
                <a:rPr kumimoji="1" lang="ja-JP" altLang="en-US" sz="3600" dirty="0">
                  <a:latin typeface="+mj-ea"/>
                  <a:ea typeface="+mj-ea"/>
                </a:rPr>
                <a:t>勘違い</a:t>
              </a:r>
              <a:br>
                <a:rPr kumimoji="1" lang="en-US" altLang="ja-JP" sz="3600" dirty="0">
                  <a:latin typeface="+mj-ea"/>
                  <a:ea typeface="+mj-ea"/>
                </a:rPr>
              </a:br>
              <a:r>
                <a:rPr kumimoji="1" lang="ja-JP" altLang="en-US" sz="3600" dirty="0">
                  <a:latin typeface="+mj-ea"/>
                  <a:ea typeface="+mj-ea"/>
                </a:rPr>
                <a:t>する表現</a:t>
              </a: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5B3FD970-95EF-7602-5EF5-3BF1C363200D}"/>
                </a:ext>
              </a:extLst>
            </p:cNvPr>
            <p:cNvSpPr txBox="1"/>
            <p:nvPr/>
          </p:nvSpPr>
          <p:spPr>
            <a:xfrm>
              <a:off x="7719940" y="2252931"/>
              <a:ext cx="410369" cy="1231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</a:rPr>
                <a:t>かんちが</a:t>
              </a:r>
            </a:p>
          </p:txBody>
        </p:sp>
      </p:grp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928C7B80-E5DA-5B9B-B1C0-9024C32C6FEA}"/>
              </a:ext>
            </a:extLst>
          </p:cNvPr>
          <p:cNvGrpSpPr/>
          <p:nvPr/>
        </p:nvGrpSpPr>
        <p:grpSpPr>
          <a:xfrm>
            <a:off x="950896" y="7691833"/>
            <a:ext cx="16131872" cy="1723292"/>
            <a:chOff x="475448" y="3846509"/>
            <a:chExt cx="8065936" cy="861779"/>
          </a:xfrm>
        </p:grpSpPr>
        <p:sp>
          <p:nvSpPr>
            <p:cNvPr id="122" name="正方形/長方形 121">
              <a:extLst>
                <a:ext uri="{FF2B5EF4-FFF2-40B4-BE49-F238E27FC236}">
                  <a16:creationId xmlns:a16="http://schemas.microsoft.com/office/drawing/2014/main" id="{8111C85E-1194-2E6C-73C4-C2734E9E5A6B}"/>
                </a:ext>
              </a:extLst>
            </p:cNvPr>
            <p:cNvSpPr/>
            <p:nvPr/>
          </p:nvSpPr>
          <p:spPr>
            <a:xfrm>
              <a:off x="2050111" y="4550776"/>
              <a:ext cx="3996000" cy="105003"/>
            </a:xfrm>
            <a:prstGeom prst="rect">
              <a:avLst/>
            </a:prstGeom>
            <a:solidFill>
              <a:srgbClr val="FFE6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199"/>
            </a:p>
          </p:txBody>
        </p:sp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6CD4DC3C-922C-3DED-DA30-F76B5A569E1E}"/>
                </a:ext>
              </a:extLst>
            </p:cNvPr>
            <p:cNvSpPr txBox="1"/>
            <p:nvPr/>
          </p:nvSpPr>
          <p:spPr>
            <a:xfrm>
              <a:off x="475448" y="3846509"/>
              <a:ext cx="8065936" cy="86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spcAft>
                  <a:spcPts val="1200"/>
                </a:spcAft>
              </a:pPr>
              <a:r>
                <a:rPr kumimoji="1" lang="ja-JP" altLang="en-US" sz="4399" dirty="0">
                  <a:latin typeface="+mj-ea"/>
                  <a:ea typeface="+mj-ea"/>
                </a:rPr>
                <a:t>このような「見出し」も</a:t>
              </a:r>
              <a:endParaRPr kumimoji="1" lang="en-US" altLang="ja-JP" sz="4399" dirty="0">
                <a:latin typeface="+mj-ea"/>
                <a:ea typeface="+mj-ea"/>
              </a:endParaRPr>
            </a:p>
            <a:p>
              <a:pPr algn="ctr">
                <a:spcAft>
                  <a:spcPts val="1200"/>
                </a:spcAft>
              </a:pPr>
              <a:r>
                <a:rPr kumimoji="1" lang="ja-JP" altLang="en-US" sz="5199" dirty="0">
                  <a:solidFill>
                    <a:schemeClr val="accent3"/>
                  </a:solidFill>
                  <a:latin typeface="+mj-ea"/>
                  <a:ea typeface="+mj-ea"/>
                </a:rPr>
                <a:t>アテンション・エコノミー </a:t>
              </a:r>
              <a:r>
                <a:rPr kumimoji="1" lang="ja-JP" altLang="en-US" sz="4399" dirty="0">
                  <a:latin typeface="+mj-ea"/>
                  <a:ea typeface="+mj-ea"/>
                </a:rPr>
                <a:t>の一種</a:t>
              </a:r>
            </a:p>
          </p:txBody>
        </p:sp>
      </p:grpSp>
      <p:sp>
        <p:nvSpPr>
          <p:cNvPr id="130" name="スライド番号プレースホルダー 129">
            <a:extLst>
              <a:ext uri="{FF2B5EF4-FFF2-40B4-BE49-F238E27FC236}">
                <a16:creationId xmlns:a16="http://schemas.microsoft.com/office/drawing/2014/main" id="{0535B4D1-F8F3-A388-A00A-9EC0EB978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1142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37BB5-6C9A-7644-5DEF-C41A90373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A1B26E4-B539-C5F0-5594-E5BC68D40FCB}"/>
              </a:ext>
            </a:extLst>
          </p:cNvPr>
          <p:cNvGrpSpPr/>
          <p:nvPr/>
        </p:nvGrpSpPr>
        <p:grpSpPr>
          <a:xfrm>
            <a:off x="2" y="0"/>
            <a:ext cx="6549066" cy="847555"/>
            <a:chOff x="-260" y="0"/>
            <a:chExt cx="1207879" cy="191597"/>
          </a:xfrm>
          <a:solidFill>
            <a:schemeClr val="accent1"/>
          </a:solidFill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D987608-D54B-C9E5-92B0-470A30DBC1E5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5" name="四角形: 対角を丸める 4">
              <a:extLst>
                <a:ext uri="{FF2B5EF4-FFF2-40B4-BE49-F238E27FC236}">
                  <a16:creationId xmlns:a16="http://schemas.microsoft.com/office/drawing/2014/main" id="{3C8898F5-BFD6-CB44-1532-90164ECC38A6}"/>
                </a:ext>
              </a:extLst>
            </p:cNvPr>
            <p:cNvSpPr/>
            <p:nvPr/>
          </p:nvSpPr>
          <p:spPr>
            <a:xfrm flipH="1">
              <a:off x="0" y="0"/>
              <a:ext cx="1207619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アテンション・エコノミーとは</a:t>
              </a:r>
            </a:p>
          </p:txBody>
        </p: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B03A9627-1491-10C8-DB8E-77F821A19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15" y="1390111"/>
            <a:ext cx="6616226" cy="661520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A341BA8-8D08-AD3E-331F-54421F401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77" y="1355842"/>
            <a:ext cx="6692214" cy="6691182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192773C-ABAC-1F85-A272-72811AD68C28}"/>
              </a:ext>
            </a:extLst>
          </p:cNvPr>
          <p:cNvGrpSpPr/>
          <p:nvPr/>
        </p:nvGrpSpPr>
        <p:grpSpPr>
          <a:xfrm>
            <a:off x="1182698" y="2591866"/>
            <a:ext cx="1253948" cy="1253755"/>
            <a:chOff x="2591962" y="3274828"/>
            <a:chExt cx="1356412" cy="1356412"/>
          </a:xfrm>
          <a:solidFill>
            <a:schemeClr val="accent3"/>
          </a:solidFill>
          <a:effectLst/>
        </p:grpSpPr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5B70C53A-2C59-13ED-1ECF-50C36BCD5276}"/>
                </a:ext>
              </a:extLst>
            </p:cNvPr>
            <p:cNvSpPr/>
            <p:nvPr/>
          </p:nvSpPr>
          <p:spPr>
            <a:xfrm>
              <a:off x="2591962" y="3274828"/>
              <a:ext cx="1356412" cy="135641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7199" dirty="0">
                <a:solidFill>
                  <a:schemeClr val="bg1"/>
                </a:solidFill>
              </a:endParaRPr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ABC5C55E-E9C1-864F-0D10-7D3A186112C3}"/>
                </a:ext>
              </a:extLst>
            </p:cNvPr>
            <p:cNvSpPr/>
            <p:nvPr/>
          </p:nvSpPr>
          <p:spPr>
            <a:xfrm>
              <a:off x="2964761" y="3560277"/>
              <a:ext cx="610816" cy="744871"/>
            </a:xfrm>
            <a:custGeom>
              <a:avLst/>
              <a:gdLst>
                <a:gd name="connsiteX0" fmla="*/ 254605 w 719897"/>
                <a:gd name="connsiteY0" fmla="*/ 79777 h 877891"/>
                <a:gd name="connsiteX1" fmla="*/ 359380 w 719897"/>
                <a:gd name="connsiteY1" fmla="*/ -996 h 877891"/>
                <a:gd name="connsiteX2" fmla="*/ 465107 w 719897"/>
                <a:gd name="connsiteY2" fmla="*/ 78634 h 877891"/>
                <a:gd name="connsiteX3" fmla="*/ 711901 w 719897"/>
                <a:gd name="connsiteY3" fmla="*/ 783484 h 877891"/>
                <a:gd name="connsiteX4" fmla="*/ 717614 w 719897"/>
                <a:gd name="connsiteY4" fmla="*/ 814154 h 877891"/>
                <a:gd name="connsiteX5" fmla="*/ 639128 w 719897"/>
                <a:gd name="connsiteY5" fmla="*/ 876733 h 877891"/>
                <a:gd name="connsiteX6" fmla="*/ 579979 w 719897"/>
                <a:gd name="connsiteY6" fmla="*/ 833490 h 877891"/>
                <a:gd name="connsiteX7" fmla="*/ 498065 w 719897"/>
                <a:gd name="connsiteY7" fmla="*/ 577649 h 877891"/>
                <a:gd name="connsiteX8" fmla="*/ 214887 w 719897"/>
                <a:gd name="connsiteY8" fmla="*/ 577649 h 877891"/>
                <a:gd name="connsiteX9" fmla="*/ 131827 w 719897"/>
                <a:gd name="connsiteY9" fmla="*/ 833490 h 877891"/>
                <a:gd name="connsiteX10" fmla="*/ 71631 w 719897"/>
                <a:gd name="connsiteY10" fmla="*/ 876733 h 877891"/>
                <a:gd name="connsiteX11" fmla="*/ -2284 w 719897"/>
                <a:gd name="connsiteY11" fmla="*/ 817583 h 877891"/>
                <a:gd name="connsiteX12" fmla="*/ 3335 w 719897"/>
                <a:gd name="connsiteY12" fmla="*/ 784627 h 877891"/>
                <a:gd name="connsiteX13" fmla="*/ 352427 w 719897"/>
                <a:gd name="connsiteY13" fmla="*/ 129783 h 877891"/>
                <a:gd name="connsiteX14" fmla="*/ 302326 w 719897"/>
                <a:gd name="connsiteY14" fmla="*/ 308377 h 877891"/>
                <a:gd name="connsiteX15" fmla="*/ 251175 w 719897"/>
                <a:gd name="connsiteY15" fmla="*/ 467634 h 877891"/>
                <a:gd name="connsiteX16" fmla="*/ 462725 w 719897"/>
                <a:gd name="connsiteY16" fmla="*/ 467634 h 877891"/>
                <a:gd name="connsiteX17" fmla="*/ 411577 w 719897"/>
                <a:gd name="connsiteY17" fmla="*/ 305709 h 877891"/>
                <a:gd name="connsiteX18" fmla="*/ 360332 w 719897"/>
                <a:gd name="connsiteY18" fmla="*/ 129401 h 87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9897" h="877891">
                  <a:moveTo>
                    <a:pt x="254605" y="79777"/>
                  </a:moveTo>
                  <a:cubicBezTo>
                    <a:pt x="275083" y="22627"/>
                    <a:pt x="306898" y="-996"/>
                    <a:pt x="359380" y="-996"/>
                  </a:cubicBezTo>
                  <a:cubicBezTo>
                    <a:pt x="413958" y="-996"/>
                    <a:pt x="445773" y="22912"/>
                    <a:pt x="465107" y="78634"/>
                  </a:cubicBezTo>
                  <a:lnTo>
                    <a:pt x="711901" y="783484"/>
                  </a:lnTo>
                  <a:cubicBezTo>
                    <a:pt x="715328" y="793389"/>
                    <a:pt x="717235" y="803677"/>
                    <a:pt x="717614" y="814154"/>
                  </a:cubicBezTo>
                  <a:cubicBezTo>
                    <a:pt x="717614" y="851683"/>
                    <a:pt x="686849" y="876733"/>
                    <a:pt x="639128" y="876733"/>
                  </a:cubicBezTo>
                  <a:cubicBezTo>
                    <a:pt x="611412" y="878829"/>
                    <a:pt x="586362" y="860541"/>
                    <a:pt x="579979" y="833490"/>
                  </a:cubicBezTo>
                  <a:lnTo>
                    <a:pt x="498065" y="577649"/>
                  </a:lnTo>
                  <a:lnTo>
                    <a:pt x="214887" y="577649"/>
                  </a:lnTo>
                  <a:lnTo>
                    <a:pt x="131827" y="833490"/>
                  </a:lnTo>
                  <a:cubicBezTo>
                    <a:pt x="124304" y="860159"/>
                    <a:pt x="99347" y="878162"/>
                    <a:pt x="71631" y="876733"/>
                  </a:cubicBezTo>
                  <a:cubicBezTo>
                    <a:pt x="24957" y="876733"/>
                    <a:pt x="-2284" y="851683"/>
                    <a:pt x="-2284" y="817583"/>
                  </a:cubicBezTo>
                  <a:cubicBezTo>
                    <a:pt x="-2093" y="806344"/>
                    <a:pt x="-188" y="795295"/>
                    <a:pt x="3335" y="784627"/>
                  </a:cubicBezTo>
                  <a:close/>
                  <a:moveTo>
                    <a:pt x="352427" y="129783"/>
                  </a:moveTo>
                  <a:cubicBezTo>
                    <a:pt x="336519" y="190076"/>
                    <a:pt x="319471" y="254941"/>
                    <a:pt x="302326" y="308377"/>
                  </a:cubicBezTo>
                  <a:lnTo>
                    <a:pt x="251175" y="467634"/>
                  </a:lnTo>
                  <a:lnTo>
                    <a:pt x="462725" y="467634"/>
                  </a:lnTo>
                  <a:lnTo>
                    <a:pt x="411577" y="305709"/>
                  </a:lnTo>
                  <a:cubicBezTo>
                    <a:pt x="394527" y="251131"/>
                    <a:pt x="376335" y="189695"/>
                    <a:pt x="360332" y="12940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CE68218D-D1C4-31FE-37DA-8BC5E60F7D5D}"/>
              </a:ext>
            </a:extLst>
          </p:cNvPr>
          <p:cNvGrpSpPr/>
          <p:nvPr/>
        </p:nvGrpSpPr>
        <p:grpSpPr>
          <a:xfrm>
            <a:off x="9847382" y="2591866"/>
            <a:ext cx="1253948" cy="1253755"/>
            <a:chOff x="10185346" y="3274828"/>
            <a:chExt cx="1356412" cy="1356412"/>
          </a:xfrm>
          <a:effectLst/>
        </p:grpSpPr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4077D9BE-0C02-3E27-B39B-76063B3CE3BB}"/>
                </a:ext>
              </a:extLst>
            </p:cNvPr>
            <p:cNvSpPr/>
            <p:nvPr/>
          </p:nvSpPr>
          <p:spPr>
            <a:xfrm>
              <a:off x="10185346" y="3274828"/>
              <a:ext cx="1356412" cy="1356412"/>
            </a:xfrm>
            <a:prstGeom prst="ellipse">
              <a:avLst/>
            </a:prstGeom>
            <a:solidFill>
              <a:srgbClr val="3F5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7199" dirty="0">
                <a:solidFill>
                  <a:schemeClr val="bg1"/>
                </a:solidFill>
              </a:endParaRPr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16FC227A-1680-E946-2C98-0B3DC32A0C4E}"/>
                </a:ext>
              </a:extLst>
            </p:cNvPr>
            <p:cNvSpPr/>
            <p:nvPr/>
          </p:nvSpPr>
          <p:spPr>
            <a:xfrm>
              <a:off x="10629596" y="3581395"/>
              <a:ext cx="528869" cy="743278"/>
            </a:xfrm>
            <a:custGeom>
              <a:avLst/>
              <a:gdLst>
                <a:gd name="connsiteX0" fmla="*/ 168308 w 623315"/>
                <a:gd name="connsiteY0" fmla="*/ 875018 h 876013"/>
                <a:gd name="connsiteX1" fmla="*/ -2284 w 623315"/>
                <a:gd name="connsiteY1" fmla="*/ 721475 h 876013"/>
                <a:gd name="connsiteX2" fmla="*/ -2284 w 623315"/>
                <a:gd name="connsiteY2" fmla="*/ 152547 h 876013"/>
                <a:gd name="connsiteX3" fmla="*/ 168308 w 623315"/>
                <a:gd name="connsiteY3" fmla="*/ -996 h 876013"/>
                <a:gd name="connsiteX4" fmla="*/ 304802 w 623315"/>
                <a:gd name="connsiteY4" fmla="*/ -996 h 876013"/>
                <a:gd name="connsiteX5" fmla="*/ 574360 w 623315"/>
                <a:gd name="connsiteY5" fmla="*/ 217412 h 876013"/>
                <a:gd name="connsiteX6" fmla="*/ 445868 w 623315"/>
                <a:gd name="connsiteY6" fmla="*/ 401626 h 876013"/>
                <a:gd name="connsiteX7" fmla="*/ 621032 w 623315"/>
                <a:gd name="connsiteY7" fmla="*/ 626797 h 876013"/>
                <a:gd name="connsiteX8" fmla="*/ 315090 w 623315"/>
                <a:gd name="connsiteY8" fmla="*/ 874447 h 876013"/>
                <a:gd name="connsiteX9" fmla="*/ 299182 w 623315"/>
                <a:gd name="connsiteY9" fmla="*/ 363240 h 876013"/>
                <a:gd name="connsiteX10" fmla="*/ 440152 w 623315"/>
                <a:gd name="connsiteY10" fmla="*/ 235891 h 876013"/>
                <a:gd name="connsiteX11" fmla="*/ 303658 w 623315"/>
                <a:gd name="connsiteY11" fmla="*/ 110732 h 876013"/>
                <a:gd name="connsiteX12" fmla="*/ 200218 w 623315"/>
                <a:gd name="connsiteY12" fmla="*/ 110732 h 876013"/>
                <a:gd name="connsiteX13" fmla="*/ 136496 w 623315"/>
                <a:gd name="connsiteY13" fmla="*/ 171026 h 876013"/>
                <a:gd name="connsiteX14" fmla="*/ 136496 w 623315"/>
                <a:gd name="connsiteY14" fmla="*/ 363240 h 876013"/>
                <a:gd name="connsiteX15" fmla="*/ 316232 w 623315"/>
                <a:gd name="connsiteY15" fmla="*/ 763290 h 876013"/>
                <a:gd name="connsiteX16" fmla="*/ 481110 w 623315"/>
                <a:gd name="connsiteY16" fmla="*/ 620415 h 876013"/>
                <a:gd name="connsiteX17" fmla="*/ 312804 w 623315"/>
                <a:gd name="connsiteY17" fmla="*/ 473635 h 876013"/>
                <a:gd name="connsiteX18" fmla="*/ 136496 w 623315"/>
                <a:gd name="connsiteY18" fmla="*/ 473635 h 876013"/>
                <a:gd name="connsiteX19" fmla="*/ 136496 w 623315"/>
                <a:gd name="connsiteY19" fmla="*/ 703378 h 876013"/>
                <a:gd name="connsiteX20" fmla="*/ 200218 w 623315"/>
                <a:gd name="connsiteY20" fmla="*/ 763672 h 87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3315" h="876013">
                  <a:moveTo>
                    <a:pt x="168308" y="875018"/>
                  </a:moveTo>
                  <a:cubicBezTo>
                    <a:pt x="36389" y="875018"/>
                    <a:pt x="-2284" y="830631"/>
                    <a:pt x="-2284" y="721475"/>
                  </a:cubicBezTo>
                  <a:lnTo>
                    <a:pt x="-2284" y="152547"/>
                  </a:lnTo>
                  <a:cubicBezTo>
                    <a:pt x="-2284" y="43390"/>
                    <a:pt x="37530" y="-996"/>
                    <a:pt x="168308" y="-996"/>
                  </a:cubicBezTo>
                  <a:lnTo>
                    <a:pt x="304802" y="-996"/>
                  </a:lnTo>
                  <a:cubicBezTo>
                    <a:pt x="485777" y="-996"/>
                    <a:pt x="574360" y="80919"/>
                    <a:pt x="574360" y="217412"/>
                  </a:cubicBezTo>
                  <a:cubicBezTo>
                    <a:pt x="574360" y="306090"/>
                    <a:pt x="526735" y="370956"/>
                    <a:pt x="445868" y="401626"/>
                  </a:cubicBezTo>
                  <a:cubicBezTo>
                    <a:pt x="553880" y="426677"/>
                    <a:pt x="621032" y="499448"/>
                    <a:pt x="621032" y="626797"/>
                  </a:cubicBezTo>
                  <a:cubicBezTo>
                    <a:pt x="621032" y="779197"/>
                    <a:pt x="509495" y="874447"/>
                    <a:pt x="315090" y="874447"/>
                  </a:cubicBezTo>
                  <a:close/>
                  <a:moveTo>
                    <a:pt x="299182" y="363240"/>
                  </a:moveTo>
                  <a:cubicBezTo>
                    <a:pt x="384907" y="363240"/>
                    <a:pt x="440152" y="313234"/>
                    <a:pt x="440152" y="235891"/>
                  </a:cubicBezTo>
                  <a:cubicBezTo>
                    <a:pt x="440152" y="153976"/>
                    <a:pt x="390146" y="110732"/>
                    <a:pt x="303658" y="110732"/>
                  </a:cubicBezTo>
                  <a:lnTo>
                    <a:pt x="200218" y="110732"/>
                  </a:lnTo>
                  <a:cubicBezTo>
                    <a:pt x="147926" y="110732"/>
                    <a:pt x="136496" y="125591"/>
                    <a:pt x="136496" y="171026"/>
                  </a:cubicBezTo>
                  <a:lnTo>
                    <a:pt x="136496" y="363240"/>
                  </a:lnTo>
                  <a:close/>
                  <a:moveTo>
                    <a:pt x="316232" y="763290"/>
                  </a:moveTo>
                  <a:cubicBezTo>
                    <a:pt x="421960" y="763290"/>
                    <a:pt x="481110" y="706140"/>
                    <a:pt x="481110" y="620415"/>
                  </a:cubicBezTo>
                  <a:cubicBezTo>
                    <a:pt x="481110" y="519164"/>
                    <a:pt x="426532" y="473635"/>
                    <a:pt x="312804" y="473635"/>
                  </a:cubicBezTo>
                  <a:lnTo>
                    <a:pt x="136496" y="473635"/>
                  </a:lnTo>
                  <a:lnTo>
                    <a:pt x="136496" y="703378"/>
                  </a:lnTo>
                  <a:cubicBezTo>
                    <a:pt x="136496" y="748907"/>
                    <a:pt x="147926" y="763672"/>
                    <a:pt x="200218" y="76367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2000"/>
            </a:p>
          </p:txBody>
        </p:sp>
      </p:grp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BEDCC8F3-0918-31D0-7C36-834BD19B9B5A}"/>
              </a:ext>
            </a:extLst>
          </p:cNvPr>
          <p:cNvSpPr>
            <a:spLocks noChangeAspect="1"/>
          </p:cNvSpPr>
          <p:nvPr/>
        </p:nvSpPr>
        <p:spPr>
          <a:xfrm rot="5400000">
            <a:off x="5723450" y="5990809"/>
            <a:ext cx="6838945" cy="41062"/>
          </a:xfrm>
          <a:custGeom>
            <a:avLst/>
            <a:gdLst>
              <a:gd name="connsiteX0" fmla="*/ 6179837 w 6219074"/>
              <a:gd name="connsiteY0" fmla="*/ 18669 h 37338"/>
              <a:gd name="connsiteX1" fmla="*/ 6199456 w 6219074"/>
              <a:gd name="connsiteY1" fmla="*/ 0 h 37338"/>
              <a:gd name="connsiteX2" fmla="*/ 6219074 w 6219074"/>
              <a:gd name="connsiteY2" fmla="*/ 18669 h 37338"/>
              <a:gd name="connsiteX3" fmla="*/ 6199456 w 6219074"/>
              <a:gd name="connsiteY3" fmla="*/ 37338 h 37338"/>
              <a:gd name="connsiteX4" fmla="*/ 6179837 w 6219074"/>
              <a:gd name="connsiteY4" fmla="*/ 18669 h 37338"/>
              <a:gd name="connsiteX5" fmla="*/ 6081745 w 6219074"/>
              <a:gd name="connsiteY5" fmla="*/ 18669 h 37338"/>
              <a:gd name="connsiteX6" fmla="*/ 6101364 w 6219074"/>
              <a:gd name="connsiteY6" fmla="*/ 0 h 37338"/>
              <a:gd name="connsiteX7" fmla="*/ 6120982 w 6219074"/>
              <a:gd name="connsiteY7" fmla="*/ 18669 h 37338"/>
              <a:gd name="connsiteX8" fmla="*/ 6101364 w 6219074"/>
              <a:gd name="connsiteY8" fmla="*/ 37338 h 37338"/>
              <a:gd name="connsiteX9" fmla="*/ 6081745 w 6219074"/>
              <a:gd name="connsiteY9" fmla="*/ 18669 h 37338"/>
              <a:gd name="connsiteX10" fmla="*/ 5983652 w 6219074"/>
              <a:gd name="connsiteY10" fmla="*/ 18669 h 37338"/>
              <a:gd name="connsiteX11" fmla="*/ 6003270 w 6219074"/>
              <a:gd name="connsiteY11" fmla="*/ 0 h 37338"/>
              <a:gd name="connsiteX12" fmla="*/ 6022890 w 6219074"/>
              <a:gd name="connsiteY12" fmla="*/ 18669 h 37338"/>
              <a:gd name="connsiteX13" fmla="*/ 6003270 w 6219074"/>
              <a:gd name="connsiteY13" fmla="*/ 37338 h 37338"/>
              <a:gd name="connsiteX14" fmla="*/ 5983652 w 6219074"/>
              <a:gd name="connsiteY14" fmla="*/ 18669 h 37338"/>
              <a:gd name="connsiteX15" fmla="*/ 5885560 w 6219074"/>
              <a:gd name="connsiteY15" fmla="*/ 18669 h 37338"/>
              <a:gd name="connsiteX16" fmla="*/ 5905178 w 6219074"/>
              <a:gd name="connsiteY16" fmla="*/ 0 h 37338"/>
              <a:gd name="connsiteX17" fmla="*/ 5924796 w 6219074"/>
              <a:gd name="connsiteY17" fmla="*/ 18669 h 37338"/>
              <a:gd name="connsiteX18" fmla="*/ 5905178 w 6219074"/>
              <a:gd name="connsiteY18" fmla="*/ 37338 h 37338"/>
              <a:gd name="connsiteX19" fmla="*/ 5885560 w 6219074"/>
              <a:gd name="connsiteY19" fmla="*/ 18669 h 37338"/>
              <a:gd name="connsiteX20" fmla="*/ 5787467 w 6219074"/>
              <a:gd name="connsiteY20" fmla="*/ 18669 h 37338"/>
              <a:gd name="connsiteX21" fmla="*/ 5807086 w 6219074"/>
              <a:gd name="connsiteY21" fmla="*/ 0 h 37338"/>
              <a:gd name="connsiteX22" fmla="*/ 5826704 w 6219074"/>
              <a:gd name="connsiteY22" fmla="*/ 18669 h 37338"/>
              <a:gd name="connsiteX23" fmla="*/ 5807086 w 6219074"/>
              <a:gd name="connsiteY23" fmla="*/ 37338 h 37338"/>
              <a:gd name="connsiteX24" fmla="*/ 5787467 w 6219074"/>
              <a:gd name="connsiteY24" fmla="*/ 18669 h 37338"/>
              <a:gd name="connsiteX25" fmla="*/ 5689374 w 6219074"/>
              <a:gd name="connsiteY25" fmla="*/ 18669 h 37338"/>
              <a:gd name="connsiteX26" fmla="*/ 5708992 w 6219074"/>
              <a:gd name="connsiteY26" fmla="*/ 0 h 37338"/>
              <a:gd name="connsiteX27" fmla="*/ 5728612 w 6219074"/>
              <a:gd name="connsiteY27" fmla="*/ 18669 h 37338"/>
              <a:gd name="connsiteX28" fmla="*/ 5708992 w 6219074"/>
              <a:gd name="connsiteY28" fmla="*/ 37338 h 37338"/>
              <a:gd name="connsiteX29" fmla="*/ 5689374 w 6219074"/>
              <a:gd name="connsiteY29" fmla="*/ 18669 h 37338"/>
              <a:gd name="connsiteX30" fmla="*/ 5591282 w 6219074"/>
              <a:gd name="connsiteY30" fmla="*/ 18669 h 37338"/>
              <a:gd name="connsiteX31" fmla="*/ 5610900 w 6219074"/>
              <a:gd name="connsiteY31" fmla="*/ 0 h 37338"/>
              <a:gd name="connsiteX32" fmla="*/ 5630518 w 6219074"/>
              <a:gd name="connsiteY32" fmla="*/ 18669 h 37338"/>
              <a:gd name="connsiteX33" fmla="*/ 5610900 w 6219074"/>
              <a:gd name="connsiteY33" fmla="*/ 37338 h 37338"/>
              <a:gd name="connsiteX34" fmla="*/ 5591282 w 6219074"/>
              <a:gd name="connsiteY34" fmla="*/ 18669 h 37338"/>
              <a:gd name="connsiteX35" fmla="*/ 5493188 w 6219074"/>
              <a:gd name="connsiteY35" fmla="*/ 18669 h 37338"/>
              <a:gd name="connsiteX36" fmla="*/ 5512808 w 6219074"/>
              <a:gd name="connsiteY36" fmla="*/ 0 h 37338"/>
              <a:gd name="connsiteX37" fmla="*/ 5532426 w 6219074"/>
              <a:gd name="connsiteY37" fmla="*/ 18669 h 37338"/>
              <a:gd name="connsiteX38" fmla="*/ 5512808 w 6219074"/>
              <a:gd name="connsiteY38" fmla="*/ 37338 h 37338"/>
              <a:gd name="connsiteX39" fmla="*/ 5493188 w 6219074"/>
              <a:gd name="connsiteY39" fmla="*/ 18669 h 37338"/>
              <a:gd name="connsiteX40" fmla="*/ 5395096 w 6219074"/>
              <a:gd name="connsiteY40" fmla="*/ 18669 h 37338"/>
              <a:gd name="connsiteX41" fmla="*/ 5414714 w 6219074"/>
              <a:gd name="connsiteY41" fmla="*/ 0 h 37338"/>
              <a:gd name="connsiteX42" fmla="*/ 5434334 w 6219074"/>
              <a:gd name="connsiteY42" fmla="*/ 18669 h 37338"/>
              <a:gd name="connsiteX43" fmla="*/ 5414714 w 6219074"/>
              <a:gd name="connsiteY43" fmla="*/ 37338 h 37338"/>
              <a:gd name="connsiteX44" fmla="*/ 5395096 w 6219074"/>
              <a:gd name="connsiteY44" fmla="*/ 18669 h 37338"/>
              <a:gd name="connsiteX45" fmla="*/ 5297004 w 6219074"/>
              <a:gd name="connsiteY45" fmla="*/ 18669 h 37338"/>
              <a:gd name="connsiteX46" fmla="*/ 5316622 w 6219074"/>
              <a:gd name="connsiteY46" fmla="*/ 0 h 37338"/>
              <a:gd name="connsiteX47" fmla="*/ 5336240 w 6219074"/>
              <a:gd name="connsiteY47" fmla="*/ 18669 h 37338"/>
              <a:gd name="connsiteX48" fmla="*/ 5316622 w 6219074"/>
              <a:gd name="connsiteY48" fmla="*/ 37338 h 37338"/>
              <a:gd name="connsiteX49" fmla="*/ 5297004 w 6219074"/>
              <a:gd name="connsiteY49" fmla="*/ 18669 h 37338"/>
              <a:gd name="connsiteX50" fmla="*/ 5198910 w 6219074"/>
              <a:gd name="connsiteY50" fmla="*/ 18669 h 37338"/>
              <a:gd name="connsiteX51" fmla="*/ 5218530 w 6219074"/>
              <a:gd name="connsiteY51" fmla="*/ 0 h 37338"/>
              <a:gd name="connsiteX52" fmla="*/ 5238148 w 6219074"/>
              <a:gd name="connsiteY52" fmla="*/ 18669 h 37338"/>
              <a:gd name="connsiteX53" fmla="*/ 5218530 w 6219074"/>
              <a:gd name="connsiteY53" fmla="*/ 37338 h 37338"/>
              <a:gd name="connsiteX54" fmla="*/ 5198910 w 6219074"/>
              <a:gd name="connsiteY54" fmla="*/ 18669 h 37338"/>
              <a:gd name="connsiteX55" fmla="*/ 5100818 w 6219074"/>
              <a:gd name="connsiteY55" fmla="*/ 18669 h 37338"/>
              <a:gd name="connsiteX56" fmla="*/ 5120436 w 6219074"/>
              <a:gd name="connsiteY56" fmla="*/ 0 h 37338"/>
              <a:gd name="connsiteX57" fmla="*/ 5140056 w 6219074"/>
              <a:gd name="connsiteY57" fmla="*/ 18669 h 37338"/>
              <a:gd name="connsiteX58" fmla="*/ 5120436 w 6219074"/>
              <a:gd name="connsiteY58" fmla="*/ 37338 h 37338"/>
              <a:gd name="connsiteX59" fmla="*/ 5100818 w 6219074"/>
              <a:gd name="connsiteY59" fmla="*/ 18669 h 37338"/>
              <a:gd name="connsiteX60" fmla="*/ 5002726 w 6219074"/>
              <a:gd name="connsiteY60" fmla="*/ 18669 h 37338"/>
              <a:gd name="connsiteX61" fmla="*/ 5022344 w 6219074"/>
              <a:gd name="connsiteY61" fmla="*/ 0 h 37338"/>
              <a:gd name="connsiteX62" fmla="*/ 5041962 w 6219074"/>
              <a:gd name="connsiteY62" fmla="*/ 18669 h 37338"/>
              <a:gd name="connsiteX63" fmla="*/ 5022344 w 6219074"/>
              <a:gd name="connsiteY63" fmla="*/ 37338 h 37338"/>
              <a:gd name="connsiteX64" fmla="*/ 5002726 w 6219074"/>
              <a:gd name="connsiteY64" fmla="*/ 18669 h 37338"/>
              <a:gd name="connsiteX65" fmla="*/ 4904632 w 6219074"/>
              <a:gd name="connsiteY65" fmla="*/ 18669 h 37338"/>
              <a:gd name="connsiteX66" fmla="*/ 4924252 w 6219074"/>
              <a:gd name="connsiteY66" fmla="*/ 0 h 37338"/>
              <a:gd name="connsiteX67" fmla="*/ 4943872 w 6219074"/>
              <a:gd name="connsiteY67" fmla="*/ 18669 h 37338"/>
              <a:gd name="connsiteX68" fmla="*/ 4924252 w 6219074"/>
              <a:gd name="connsiteY68" fmla="*/ 37338 h 37338"/>
              <a:gd name="connsiteX69" fmla="*/ 4904632 w 6219074"/>
              <a:gd name="connsiteY69" fmla="*/ 18669 h 37338"/>
              <a:gd name="connsiteX70" fmla="*/ 4806542 w 6219074"/>
              <a:gd name="connsiteY70" fmla="*/ 18669 h 37338"/>
              <a:gd name="connsiteX71" fmla="*/ 4826159 w 6219074"/>
              <a:gd name="connsiteY71" fmla="*/ 0 h 37338"/>
              <a:gd name="connsiteX72" fmla="*/ 4845777 w 6219074"/>
              <a:gd name="connsiteY72" fmla="*/ 18669 h 37338"/>
              <a:gd name="connsiteX73" fmla="*/ 4826159 w 6219074"/>
              <a:gd name="connsiteY73" fmla="*/ 37338 h 37338"/>
              <a:gd name="connsiteX74" fmla="*/ 4806542 w 6219074"/>
              <a:gd name="connsiteY74" fmla="*/ 18669 h 37338"/>
              <a:gd name="connsiteX75" fmla="*/ 4708447 w 6219074"/>
              <a:gd name="connsiteY75" fmla="*/ 18669 h 37338"/>
              <a:gd name="connsiteX76" fmla="*/ 4728066 w 6219074"/>
              <a:gd name="connsiteY76" fmla="*/ 0 h 37338"/>
              <a:gd name="connsiteX77" fmla="*/ 4747685 w 6219074"/>
              <a:gd name="connsiteY77" fmla="*/ 18669 h 37338"/>
              <a:gd name="connsiteX78" fmla="*/ 4728066 w 6219074"/>
              <a:gd name="connsiteY78" fmla="*/ 37338 h 37338"/>
              <a:gd name="connsiteX79" fmla="*/ 4708447 w 6219074"/>
              <a:gd name="connsiteY79" fmla="*/ 18669 h 37338"/>
              <a:gd name="connsiteX80" fmla="*/ 4610354 w 6219074"/>
              <a:gd name="connsiteY80" fmla="*/ 18669 h 37338"/>
              <a:gd name="connsiteX81" fmla="*/ 4629973 w 6219074"/>
              <a:gd name="connsiteY81" fmla="*/ 0 h 37338"/>
              <a:gd name="connsiteX82" fmla="*/ 4649592 w 6219074"/>
              <a:gd name="connsiteY82" fmla="*/ 18669 h 37338"/>
              <a:gd name="connsiteX83" fmla="*/ 4629973 w 6219074"/>
              <a:gd name="connsiteY83" fmla="*/ 37338 h 37338"/>
              <a:gd name="connsiteX84" fmla="*/ 4610354 w 6219074"/>
              <a:gd name="connsiteY84" fmla="*/ 18669 h 37338"/>
              <a:gd name="connsiteX85" fmla="*/ 4512262 w 6219074"/>
              <a:gd name="connsiteY85" fmla="*/ 18669 h 37338"/>
              <a:gd name="connsiteX86" fmla="*/ 4531881 w 6219074"/>
              <a:gd name="connsiteY86" fmla="*/ 0 h 37338"/>
              <a:gd name="connsiteX87" fmla="*/ 4551499 w 6219074"/>
              <a:gd name="connsiteY87" fmla="*/ 18669 h 37338"/>
              <a:gd name="connsiteX88" fmla="*/ 4531881 w 6219074"/>
              <a:gd name="connsiteY88" fmla="*/ 37338 h 37338"/>
              <a:gd name="connsiteX89" fmla="*/ 4512262 w 6219074"/>
              <a:gd name="connsiteY89" fmla="*/ 18669 h 37338"/>
              <a:gd name="connsiteX90" fmla="*/ 4414169 w 6219074"/>
              <a:gd name="connsiteY90" fmla="*/ 18669 h 37338"/>
              <a:gd name="connsiteX91" fmla="*/ 4433789 w 6219074"/>
              <a:gd name="connsiteY91" fmla="*/ 0 h 37338"/>
              <a:gd name="connsiteX92" fmla="*/ 4453407 w 6219074"/>
              <a:gd name="connsiteY92" fmla="*/ 18669 h 37338"/>
              <a:gd name="connsiteX93" fmla="*/ 4433789 w 6219074"/>
              <a:gd name="connsiteY93" fmla="*/ 37338 h 37338"/>
              <a:gd name="connsiteX94" fmla="*/ 4414169 w 6219074"/>
              <a:gd name="connsiteY94" fmla="*/ 18669 h 37338"/>
              <a:gd name="connsiteX95" fmla="*/ 4316077 w 6219074"/>
              <a:gd name="connsiteY95" fmla="*/ 18669 h 37338"/>
              <a:gd name="connsiteX96" fmla="*/ 4335695 w 6219074"/>
              <a:gd name="connsiteY96" fmla="*/ 0 h 37338"/>
              <a:gd name="connsiteX97" fmla="*/ 4355314 w 6219074"/>
              <a:gd name="connsiteY97" fmla="*/ 18669 h 37338"/>
              <a:gd name="connsiteX98" fmla="*/ 4335695 w 6219074"/>
              <a:gd name="connsiteY98" fmla="*/ 37338 h 37338"/>
              <a:gd name="connsiteX99" fmla="*/ 4316077 w 6219074"/>
              <a:gd name="connsiteY99" fmla="*/ 18669 h 37338"/>
              <a:gd name="connsiteX100" fmla="*/ 4217984 w 6219074"/>
              <a:gd name="connsiteY100" fmla="*/ 18669 h 37338"/>
              <a:gd name="connsiteX101" fmla="*/ 4237603 w 6219074"/>
              <a:gd name="connsiteY101" fmla="*/ 0 h 37338"/>
              <a:gd name="connsiteX102" fmla="*/ 4257221 w 6219074"/>
              <a:gd name="connsiteY102" fmla="*/ 18669 h 37338"/>
              <a:gd name="connsiteX103" fmla="*/ 4237603 w 6219074"/>
              <a:gd name="connsiteY103" fmla="*/ 37338 h 37338"/>
              <a:gd name="connsiteX104" fmla="*/ 4217984 w 6219074"/>
              <a:gd name="connsiteY104" fmla="*/ 18669 h 37338"/>
              <a:gd name="connsiteX105" fmla="*/ 4119891 w 6219074"/>
              <a:gd name="connsiteY105" fmla="*/ 18669 h 37338"/>
              <a:gd name="connsiteX106" fmla="*/ 4139510 w 6219074"/>
              <a:gd name="connsiteY106" fmla="*/ 0 h 37338"/>
              <a:gd name="connsiteX107" fmla="*/ 4159129 w 6219074"/>
              <a:gd name="connsiteY107" fmla="*/ 18669 h 37338"/>
              <a:gd name="connsiteX108" fmla="*/ 4139510 w 6219074"/>
              <a:gd name="connsiteY108" fmla="*/ 37338 h 37338"/>
              <a:gd name="connsiteX109" fmla="*/ 4119891 w 6219074"/>
              <a:gd name="connsiteY109" fmla="*/ 18669 h 37338"/>
              <a:gd name="connsiteX110" fmla="*/ 4021799 w 6219074"/>
              <a:gd name="connsiteY110" fmla="*/ 18669 h 37338"/>
              <a:gd name="connsiteX111" fmla="*/ 4041417 w 6219074"/>
              <a:gd name="connsiteY111" fmla="*/ 0 h 37338"/>
              <a:gd name="connsiteX112" fmla="*/ 4061037 w 6219074"/>
              <a:gd name="connsiteY112" fmla="*/ 18669 h 37338"/>
              <a:gd name="connsiteX113" fmla="*/ 4041417 w 6219074"/>
              <a:gd name="connsiteY113" fmla="*/ 37338 h 37338"/>
              <a:gd name="connsiteX114" fmla="*/ 4021799 w 6219074"/>
              <a:gd name="connsiteY114" fmla="*/ 18669 h 37338"/>
              <a:gd name="connsiteX115" fmla="*/ 3923707 w 6219074"/>
              <a:gd name="connsiteY115" fmla="*/ 18669 h 37338"/>
              <a:gd name="connsiteX116" fmla="*/ 3943325 w 6219074"/>
              <a:gd name="connsiteY116" fmla="*/ 0 h 37338"/>
              <a:gd name="connsiteX117" fmla="*/ 3962944 w 6219074"/>
              <a:gd name="connsiteY117" fmla="*/ 18669 h 37338"/>
              <a:gd name="connsiteX118" fmla="*/ 3943325 w 6219074"/>
              <a:gd name="connsiteY118" fmla="*/ 37338 h 37338"/>
              <a:gd name="connsiteX119" fmla="*/ 3923707 w 6219074"/>
              <a:gd name="connsiteY119" fmla="*/ 18669 h 37338"/>
              <a:gd name="connsiteX120" fmla="*/ 3825614 w 6219074"/>
              <a:gd name="connsiteY120" fmla="*/ 18669 h 37338"/>
              <a:gd name="connsiteX121" fmla="*/ 3845232 w 6219074"/>
              <a:gd name="connsiteY121" fmla="*/ 0 h 37338"/>
              <a:gd name="connsiteX122" fmla="*/ 3864851 w 6219074"/>
              <a:gd name="connsiteY122" fmla="*/ 18669 h 37338"/>
              <a:gd name="connsiteX123" fmla="*/ 3845232 w 6219074"/>
              <a:gd name="connsiteY123" fmla="*/ 37338 h 37338"/>
              <a:gd name="connsiteX124" fmla="*/ 3825614 w 6219074"/>
              <a:gd name="connsiteY124" fmla="*/ 18669 h 37338"/>
              <a:gd name="connsiteX125" fmla="*/ 3727521 w 6219074"/>
              <a:gd name="connsiteY125" fmla="*/ 18669 h 37338"/>
              <a:gd name="connsiteX126" fmla="*/ 3747140 w 6219074"/>
              <a:gd name="connsiteY126" fmla="*/ 0 h 37338"/>
              <a:gd name="connsiteX127" fmla="*/ 3766758 w 6219074"/>
              <a:gd name="connsiteY127" fmla="*/ 18669 h 37338"/>
              <a:gd name="connsiteX128" fmla="*/ 3747140 w 6219074"/>
              <a:gd name="connsiteY128" fmla="*/ 37338 h 37338"/>
              <a:gd name="connsiteX129" fmla="*/ 3727521 w 6219074"/>
              <a:gd name="connsiteY129" fmla="*/ 18669 h 37338"/>
              <a:gd name="connsiteX130" fmla="*/ 3629428 w 6219074"/>
              <a:gd name="connsiteY130" fmla="*/ 18669 h 37338"/>
              <a:gd name="connsiteX131" fmla="*/ 3649047 w 6219074"/>
              <a:gd name="connsiteY131" fmla="*/ 0 h 37338"/>
              <a:gd name="connsiteX132" fmla="*/ 3668667 w 6219074"/>
              <a:gd name="connsiteY132" fmla="*/ 18669 h 37338"/>
              <a:gd name="connsiteX133" fmla="*/ 3649047 w 6219074"/>
              <a:gd name="connsiteY133" fmla="*/ 37338 h 37338"/>
              <a:gd name="connsiteX134" fmla="*/ 3629428 w 6219074"/>
              <a:gd name="connsiteY134" fmla="*/ 18669 h 37338"/>
              <a:gd name="connsiteX135" fmla="*/ 3531337 w 6219074"/>
              <a:gd name="connsiteY135" fmla="*/ 18669 h 37338"/>
              <a:gd name="connsiteX136" fmla="*/ 3550955 w 6219074"/>
              <a:gd name="connsiteY136" fmla="*/ 0 h 37338"/>
              <a:gd name="connsiteX137" fmla="*/ 3570573 w 6219074"/>
              <a:gd name="connsiteY137" fmla="*/ 18669 h 37338"/>
              <a:gd name="connsiteX138" fmla="*/ 3550955 w 6219074"/>
              <a:gd name="connsiteY138" fmla="*/ 37338 h 37338"/>
              <a:gd name="connsiteX139" fmla="*/ 3531337 w 6219074"/>
              <a:gd name="connsiteY139" fmla="*/ 18669 h 37338"/>
              <a:gd name="connsiteX140" fmla="*/ 3433244 w 6219074"/>
              <a:gd name="connsiteY140" fmla="*/ 18669 h 37338"/>
              <a:gd name="connsiteX141" fmla="*/ 3452862 w 6219074"/>
              <a:gd name="connsiteY141" fmla="*/ 0 h 37338"/>
              <a:gd name="connsiteX142" fmla="*/ 3472480 w 6219074"/>
              <a:gd name="connsiteY142" fmla="*/ 18669 h 37338"/>
              <a:gd name="connsiteX143" fmla="*/ 3452862 w 6219074"/>
              <a:gd name="connsiteY143" fmla="*/ 37338 h 37338"/>
              <a:gd name="connsiteX144" fmla="*/ 3433244 w 6219074"/>
              <a:gd name="connsiteY144" fmla="*/ 18669 h 37338"/>
              <a:gd name="connsiteX145" fmla="*/ 3335150 w 6219074"/>
              <a:gd name="connsiteY145" fmla="*/ 18669 h 37338"/>
              <a:gd name="connsiteX146" fmla="*/ 3354769 w 6219074"/>
              <a:gd name="connsiteY146" fmla="*/ 0 h 37338"/>
              <a:gd name="connsiteX147" fmla="*/ 3374388 w 6219074"/>
              <a:gd name="connsiteY147" fmla="*/ 18669 h 37338"/>
              <a:gd name="connsiteX148" fmla="*/ 3354769 w 6219074"/>
              <a:gd name="connsiteY148" fmla="*/ 37338 h 37338"/>
              <a:gd name="connsiteX149" fmla="*/ 3335150 w 6219074"/>
              <a:gd name="connsiteY149" fmla="*/ 18669 h 37338"/>
              <a:gd name="connsiteX150" fmla="*/ 3237058 w 6219074"/>
              <a:gd name="connsiteY150" fmla="*/ 18669 h 37338"/>
              <a:gd name="connsiteX151" fmla="*/ 3256676 w 6219074"/>
              <a:gd name="connsiteY151" fmla="*/ 0 h 37338"/>
              <a:gd name="connsiteX152" fmla="*/ 3276295 w 6219074"/>
              <a:gd name="connsiteY152" fmla="*/ 18669 h 37338"/>
              <a:gd name="connsiteX153" fmla="*/ 3256676 w 6219074"/>
              <a:gd name="connsiteY153" fmla="*/ 37338 h 37338"/>
              <a:gd name="connsiteX154" fmla="*/ 3237058 w 6219074"/>
              <a:gd name="connsiteY154" fmla="*/ 18669 h 37338"/>
              <a:gd name="connsiteX155" fmla="*/ 3138965 w 6219074"/>
              <a:gd name="connsiteY155" fmla="*/ 18669 h 37338"/>
              <a:gd name="connsiteX156" fmla="*/ 3158585 w 6219074"/>
              <a:gd name="connsiteY156" fmla="*/ 0 h 37338"/>
              <a:gd name="connsiteX157" fmla="*/ 3178203 w 6219074"/>
              <a:gd name="connsiteY157" fmla="*/ 18669 h 37338"/>
              <a:gd name="connsiteX158" fmla="*/ 3158585 w 6219074"/>
              <a:gd name="connsiteY158" fmla="*/ 37338 h 37338"/>
              <a:gd name="connsiteX159" fmla="*/ 3138965 w 6219074"/>
              <a:gd name="connsiteY159" fmla="*/ 18669 h 37338"/>
              <a:gd name="connsiteX160" fmla="*/ 3040872 w 6219074"/>
              <a:gd name="connsiteY160" fmla="*/ 18669 h 37338"/>
              <a:gd name="connsiteX161" fmla="*/ 3060492 w 6219074"/>
              <a:gd name="connsiteY161" fmla="*/ 0 h 37338"/>
              <a:gd name="connsiteX162" fmla="*/ 3080110 w 6219074"/>
              <a:gd name="connsiteY162" fmla="*/ 18669 h 37338"/>
              <a:gd name="connsiteX163" fmla="*/ 3060492 w 6219074"/>
              <a:gd name="connsiteY163" fmla="*/ 37338 h 37338"/>
              <a:gd name="connsiteX164" fmla="*/ 3040872 w 6219074"/>
              <a:gd name="connsiteY164" fmla="*/ 18669 h 37338"/>
              <a:gd name="connsiteX165" fmla="*/ 2942780 w 6219074"/>
              <a:gd name="connsiteY165" fmla="*/ 18669 h 37338"/>
              <a:gd name="connsiteX166" fmla="*/ 2962398 w 6219074"/>
              <a:gd name="connsiteY166" fmla="*/ 0 h 37338"/>
              <a:gd name="connsiteX167" fmla="*/ 2982017 w 6219074"/>
              <a:gd name="connsiteY167" fmla="*/ 18669 h 37338"/>
              <a:gd name="connsiteX168" fmla="*/ 2962398 w 6219074"/>
              <a:gd name="connsiteY168" fmla="*/ 37338 h 37338"/>
              <a:gd name="connsiteX169" fmla="*/ 2942780 w 6219074"/>
              <a:gd name="connsiteY169" fmla="*/ 18669 h 37338"/>
              <a:gd name="connsiteX170" fmla="*/ 2844687 w 6219074"/>
              <a:gd name="connsiteY170" fmla="*/ 18669 h 37338"/>
              <a:gd name="connsiteX171" fmla="*/ 2864306 w 6219074"/>
              <a:gd name="connsiteY171" fmla="*/ 0 h 37338"/>
              <a:gd name="connsiteX172" fmla="*/ 2883925 w 6219074"/>
              <a:gd name="connsiteY172" fmla="*/ 18669 h 37338"/>
              <a:gd name="connsiteX173" fmla="*/ 2864306 w 6219074"/>
              <a:gd name="connsiteY173" fmla="*/ 37338 h 37338"/>
              <a:gd name="connsiteX174" fmla="*/ 2844687 w 6219074"/>
              <a:gd name="connsiteY174" fmla="*/ 18669 h 37338"/>
              <a:gd name="connsiteX175" fmla="*/ 2746595 w 6219074"/>
              <a:gd name="connsiteY175" fmla="*/ 18669 h 37338"/>
              <a:gd name="connsiteX176" fmla="*/ 2766213 w 6219074"/>
              <a:gd name="connsiteY176" fmla="*/ 0 h 37338"/>
              <a:gd name="connsiteX177" fmla="*/ 2785833 w 6219074"/>
              <a:gd name="connsiteY177" fmla="*/ 18669 h 37338"/>
              <a:gd name="connsiteX178" fmla="*/ 2766213 w 6219074"/>
              <a:gd name="connsiteY178" fmla="*/ 37338 h 37338"/>
              <a:gd name="connsiteX179" fmla="*/ 2746595 w 6219074"/>
              <a:gd name="connsiteY179" fmla="*/ 18669 h 37338"/>
              <a:gd name="connsiteX180" fmla="*/ 2648502 w 6219074"/>
              <a:gd name="connsiteY180" fmla="*/ 18669 h 37338"/>
              <a:gd name="connsiteX181" fmla="*/ 2668122 w 6219074"/>
              <a:gd name="connsiteY181" fmla="*/ 0 h 37338"/>
              <a:gd name="connsiteX182" fmla="*/ 2687740 w 6219074"/>
              <a:gd name="connsiteY182" fmla="*/ 18669 h 37338"/>
              <a:gd name="connsiteX183" fmla="*/ 2668122 w 6219074"/>
              <a:gd name="connsiteY183" fmla="*/ 37338 h 37338"/>
              <a:gd name="connsiteX184" fmla="*/ 2648502 w 6219074"/>
              <a:gd name="connsiteY184" fmla="*/ 18669 h 37338"/>
              <a:gd name="connsiteX185" fmla="*/ 2550410 w 6219074"/>
              <a:gd name="connsiteY185" fmla="*/ 18669 h 37338"/>
              <a:gd name="connsiteX186" fmla="*/ 2570028 w 6219074"/>
              <a:gd name="connsiteY186" fmla="*/ 0 h 37338"/>
              <a:gd name="connsiteX187" fmla="*/ 2589647 w 6219074"/>
              <a:gd name="connsiteY187" fmla="*/ 18669 h 37338"/>
              <a:gd name="connsiteX188" fmla="*/ 2570028 w 6219074"/>
              <a:gd name="connsiteY188" fmla="*/ 37338 h 37338"/>
              <a:gd name="connsiteX189" fmla="*/ 2550410 w 6219074"/>
              <a:gd name="connsiteY189" fmla="*/ 18669 h 37338"/>
              <a:gd name="connsiteX190" fmla="*/ 2452317 w 6219074"/>
              <a:gd name="connsiteY190" fmla="*/ 18669 h 37338"/>
              <a:gd name="connsiteX191" fmla="*/ 2471935 w 6219074"/>
              <a:gd name="connsiteY191" fmla="*/ 0 h 37338"/>
              <a:gd name="connsiteX192" fmla="*/ 2491554 w 6219074"/>
              <a:gd name="connsiteY192" fmla="*/ 18669 h 37338"/>
              <a:gd name="connsiteX193" fmla="*/ 2471935 w 6219074"/>
              <a:gd name="connsiteY193" fmla="*/ 37338 h 37338"/>
              <a:gd name="connsiteX194" fmla="*/ 2452317 w 6219074"/>
              <a:gd name="connsiteY194" fmla="*/ 18669 h 37338"/>
              <a:gd name="connsiteX195" fmla="*/ 2354224 w 6219074"/>
              <a:gd name="connsiteY195" fmla="*/ 18669 h 37338"/>
              <a:gd name="connsiteX196" fmla="*/ 2373843 w 6219074"/>
              <a:gd name="connsiteY196" fmla="*/ 0 h 37338"/>
              <a:gd name="connsiteX197" fmla="*/ 2393461 w 6219074"/>
              <a:gd name="connsiteY197" fmla="*/ 18669 h 37338"/>
              <a:gd name="connsiteX198" fmla="*/ 2373843 w 6219074"/>
              <a:gd name="connsiteY198" fmla="*/ 37338 h 37338"/>
              <a:gd name="connsiteX199" fmla="*/ 2354224 w 6219074"/>
              <a:gd name="connsiteY199" fmla="*/ 18669 h 37338"/>
              <a:gd name="connsiteX200" fmla="*/ 2256131 w 6219074"/>
              <a:gd name="connsiteY200" fmla="*/ 18669 h 37338"/>
              <a:gd name="connsiteX201" fmla="*/ 2275750 w 6219074"/>
              <a:gd name="connsiteY201" fmla="*/ 0 h 37338"/>
              <a:gd name="connsiteX202" fmla="*/ 2295370 w 6219074"/>
              <a:gd name="connsiteY202" fmla="*/ 18669 h 37338"/>
              <a:gd name="connsiteX203" fmla="*/ 2275750 w 6219074"/>
              <a:gd name="connsiteY203" fmla="*/ 37338 h 37338"/>
              <a:gd name="connsiteX204" fmla="*/ 2256131 w 6219074"/>
              <a:gd name="connsiteY204" fmla="*/ 18669 h 37338"/>
              <a:gd name="connsiteX205" fmla="*/ 2158040 w 6219074"/>
              <a:gd name="connsiteY205" fmla="*/ 18669 h 37338"/>
              <a:gd name="connsiteX206" fmla="*/ 2177658 w 6219074"/>
              <a:gd name="connsiteY206" fmla="*/ 0 h 37338"/>
              <a:gd name="connsiteX207" fmla="*/ 2197276 w 6219074"/>
              <a:gd name="connsiteY207" fmla="*/ 18669 h 37338"/>
              <a:gd name="connsiteX208" fmla="*/ 2177658 w 6219074"/>
              <a:gd name="connsiteY208" fmla="*/ 37338 h 37338"/>
              <a:gd name="connsiteX209" fmla="*/ 2158040 w 6219074"/>
              <a:gd name="connsiteY209" fmla="*/ 18669 h 37338"/>
              <a:gd name="connsiteX210" fmla="*/ 2059946 w 6219074"/>
              <a:gd name="connsiteY210" fmla="*/ 18669 h 37338"/>
              <a:gd name="connsiteX211" fmla="*/ 2079565 w 6219074"/>
              <a:gd name="connsiteY211" fmla="*/ 0 h 37338"/>
              <a:gd name="connsiteX212" fmla="*/ 2099184 w 6219074"/>
              <a:gd name="connsiteY212" fmla="*/ 18669 h 37338"/>
              <a:gd name="connsiteX213" fmla="*/ 2079565 w 6219074"/>
              <a:gd name="connsiteY213" fmla="*/ 37338 h 37338"/>
              <a:gd name="connsiteX214" fmla="*/ 2059946 w 6219074"/>
              <a:gd name="connsiteY214" fmla="*/ 18669 h 37338"/>
              <a:gd name="connsiteX215" fmla="*/ 1961854 w 6219074"/>
              <a:gd name="connsiteY215" fmla="*/ 18669 h 37338"/>
              <a:gd name="connsiteX216" fmla="*/ 1981472 w 6219074"/>
              <a:gd name="connsiteY216" fmla="*/ 0 h 37338"/>
              <a:gd name="connsiteX217" fmla="*/ 2001091 w 6219074"/>
              <a:gd name="connsiteY217" fmla="*/ 18669 h 37338"/>
              <a:gd name="connsiteX218" fmla="*/ 1981472 w 6219074"/>
              <a:gd name="connsiteY218" fmla="*/ 37338 h 37338"/>
              <a:gd name="connsiteX219" fmla="*/ 1961854 w 6219074"/>
              <a:gd name="connsiteY219" fmla="*/ 18669 h 37338"/>
              <a:gd name="connsiteX220" fmla="*/ 1863761 w 6219074"/>
              <a:gd name="connsiteY220" fmla="*/ 18669 h 37338"/>
              <a:gd name="connsiteX221" fmla="*/ 1883380 w 6219074"/>
              <a:gd name="connsiteY221" fmla="*/ 0 h 37338"/>
              <a:gd name="connsiteX222" fmla="*/ 1902997 w 6219074"/>
              <a:gd name="connsiteY222" fmla="*/ 18669 h 37338"/>
              <a:gd name="connsiteX223" fmla="*/ 1883380 w 6219074"/>
              <a:gd name="connsiteY223" fmla="*/ 37338 h 37338"/>
              <a:gd name="connsiteX224" fmla="*/ 1863761 w 6219074"/>
              <a:gd name="connsiteY224" fmla="*/ 18669 h 37338"/>
              <a:gd name="connsiteX225" fmla="*/ 1765668 w 6219074"/>
              <a:gd name="connsiteY225" fmla="*/ 18669 h 37338"/>
              <a:gd name="connsiteX226" fmla="*/ 1785288 w 6219074"/>
              <a:gd name="connsiteY226" fmla="*/ 0 h 37338"/>
              <a:gd name="connsiteX227" fmla="*/ 1804906 w 6219074"/>
              <a:gd name="connsiteY227" fmla="*/ 18669 h 37338"/>
              <a:gd name="connsiteX228" fmla="*/ 1785288 w 6219074"/>
              <a:gd name="connsiteY228" fmla="*/ 37338 h 37338"/>
              <a:gd name="connsiteX229" fmla="*/ 1765668 w 6219074"/>
              <a:gd name="connsiteY229" fmla="*/ 18669 h 37338"/>
              <a:gd name="connsiteX230" fmla="*/ 1667576 w 6219074"/>
              <a:gd name="connsiteY230" fmla="*/ 18669 h 37338"/>
              <a:gd name="connsiteX231" fmla="*/ 1687194 w 6219074"/>
              <a:gd name="connsiteY231" fmla="*/ 0 h 37338"/>
              <a:gd name="connsiteX232" fmla="*/ 1706812 w 6219074"/>
              <a:gd name="connsiteY232" fmla="*/ 18669 h 37338"/>
              <a:gd name="connsiteX233" fmla="*/ 1687194 w 6219074"/>
              <a:gd name="connsiteY233" fmla="*/ 37338 h 37338"/>
              <a:gd name="connsiteX234" fmla="*/ 1667576 w 6219074"/>
              <a:gd name="connsiteY234" fmla="*/ 18669 h 37338"/>
              <a:gd name="connsiteX235" fmla="*/ 1569483 w 6219074"/>
              <a:gd name="connsiteY235" fmla="*/ 18669 h 37338"/>
              <a:gd name="connsiteX236" fmla="*/ 1589102 w 6219074"/>
              <a:gd name="connsiteY236" fmla="*/ 0 h 37338"/>
              <a:gd name="connsiteX237" fmla="*/ 1608719 w 6219074"/>
              <a:gd name="connsiteY237" fmla="*/ 18669 h 37338"/>
              <a:gd name="connsiteX238" fmla="*/ 1589102 w 6219074"/>
              <a:gd name="connsiteY238" fmla="*/ 37338 h 37338"/>
              <a:gd name="connsiteX239" fmla="*/ 1569483 w 6219074"/>
              <a:gd name="connsiteY239" fmla="*/ 18669 h 37338"/>
              <a:gd name="connsiteX240" fmla="*/ 1471390 w 6219074"/>
              <a:gd name="connsiteY240" fmla="*/ 18669 h 37338"/>
              <a:gd name="connsiteX241" fmla="*/ 1491009 w 6219074"/>
              <a:gd name="connsiteY241" fmla="*/ 0 h 37338"/>
              <a:gd name="connsiteX242" fmla="*/ 1510627 w 6219074"/>
              <a:gd name="connsiteY242" fmla="*/ 18669 h 37338"/>
              <a:gd name="connsiteX243" fmla="*/ 1491009 w 6219074"/>
              <a:gd name="connsiteY243" fmla="*/ 37338 h 37338"/>
              <a:gd name="connsiteX244" fmla="*/ 1471390 w 6219074"/>
              <a:gd name="connsiteY244" fmla="*/ 18669 h 37338"/>
              <a:gd name="connsiteX245" fmla="*/ 1373298 w 6219074"/>
              <a:gd name="connsiteY245" fmla="*/ 18669 h 37338"/>
              <a:gd name="connsiteX246" fmla="*/ 1392918 w 6219074"/>
              <a:gd name="connsiteY246" fmla="*/ 0 h 37338"/>
              <a:gd name="connsiteX247" fmla="*/ 1412536 w 6219074"/>
              <a:gd name="connsiteY247" fmla="*/ 18669 h 37338"/>
              <a:gd name="connsiteX248" fmla="*/ 1392918 w 6219074"/>
              <a:gd name="connsiteY248" fmla="*/ 37338 h 37338"/>
              <a:gd name="connsiteX249" fmla="*/ 1373298 w 6219074"/>
              <a:gd name="connsiteY249" fmla="*/ 18669 h 37338"/>
              <a:gd name="connsiteX250" fmla="*/ 1275206 w 6219074"/>
              <a:gd name="connsiteY250" fmla="*/ 18669 h 37338"/>
              <a:gd name="connsiteX251" fmla="*/ 1294824 w 6219074"/>
              <a:gd name="connsiteY251" fmla="*/ 0 h 37338"/>
              <a:gd name="connsiteX252" fmla="*/ 1314442 w 6219074"/>
              <a:gd name="connsiteY252" fmla="*/ 18669 h 37338"/>
              <a:gd name="connsiteX253" fmla="*/ 1294824 w 6219074"/>
              <a:gd name="connsiteY253" fmla="*/ 37338 h 37338"/>
              <a:gd name="connsiteX254" fmla="*/ 1275206 w 6219074"/>
              <a:gd name="connsiteY254" fmla="*/ 18669 h 37338"/>
              <a:gd name="connsiteX255" fmla="*/ 1177113 w 6219074"/>
              <a:gd name="connsiteY255" fmla="*/ 18669 h 37338"/>
              <a:gd name="connsiteX256" fmla="*/ 1196731 w 6219074"/>
              <a:gd name="connsiteY256" fmla="*/ 0 h 37338"/>
              <a:gd name="connsiteX257" fmla="*/ 1216349 w 6219074"/>
              <a:gd name="connsiteY257" fmla="*/ 18669 h 37338"/>
              <a:gd name="connsiteX258" fmla="*/ 1196731 w 6219074"/>
              <a:gd name="connsiteY258" fmla="*/ 37338 h 37338"/>
              <a:gd name="connsiteX259" fmla="*/ 1177113 w 6219074"/>
              <a:gd name="connsiteY259" fmla="*/ 18669 h 37338"/>
              <a:gd name="connsiteX260" fmla="*/ 1079020 w 6219074"/>
              <a:gd name="connsiteY260" fmla="*/ 18669 h 37338"/>
              <a:gd name="connsiteX261" fmla="*/ 1098639 w 6219074"/>
              <a:gd name="connsiteY261" fmla="*/ 0 h 37338"/>
              <a:gd name="connsiteX262" fmla="*/ 1118256 w 6219074"/>
              <a:gd name="connsiteY262" fmla="*/ 18669 h 37338"/>
              <a:gd name="connsiteX263" fmla="*/ 1098639 w 6219074"/>
              <a:gd name="connsiteY263" fmla="*/ 37338 h 37338"/>
              <a:gd name="connsiteX264" fmla="*/ 1079020 w 6219074"/>
              <a:gd name="connsiteY264" fmla="*/ 18669 h 37338"/>
              <a:gd name="connsiteX265" fmla="*/ 980927 w 6219074"/>
              <a:gd name="connsiteY265" fmla="*/ 18669 h 37338"/>
              <a:gd name="connsiteX266" fmla="*/ 1000545 w 6219074"/>
              <a:gd name="connsiteY266" fmla="*/ 0 h 37338"/>
              <a:gd name="connsiteX267" fmla="*/ 1020165 w 6219074"/>
              <a:gd name="connsiteY267" fmla="*/ 18669 h 37338"/>
              <a:gd name="connsiteX268" fmla="*/ 1000545 w 6219074"/>
              <a:gd name="connsiteY268" fmla="*/ 37338 h 37338"/>
              <a:gd name="connsiteX269" fmla="*/ 980927 w 6219074"/>
              <a:gd name="connsiteY269" fmla="*/ 18669 h 37338"/>
              <a:gd name="connsiteX270" fmla="*/ 882835 w 6219074"/>
              <a:gd name="connsiteY270" fmla="*/ 18669 h 37338"/>
              <a:gd name="connsiteX271" fmla="*/ 902454 w 6219074"/>
              <a:gd name="connsiteY271" fmla="*/ 0 h 37338"/>
              <a:gd name="connsiteX272" fmla="*/ 922071 w 6219074"/>
              <a:gd name="connsiteY272" fmla="*/ 18669 h 37338"/>
              <a:gd name="connsiteX273" fmla="*/ 902454 w 6219074"/>
              <a:gd name="connsiteY273" fmla="*/ 37338 h 37338"/>
              <a:gd name="connsiteX274" fmla="*/ 882835 w 6219074"/>
              <a:gd name="connsiteY274" fmla="*/ 18669 h 37338"/>
              <a:gd name="connsiteX275" fmla="*/ 784743 w 6219074"/>
              <a:gd name="connsiteY275" fmla="*/ 18669 h 37338"/>
              <a:gd name="connsiteX276" fmla="*/ 804360 w 6219074"/>
              <a:gd name="connsiteY276" fmla="*/ 0 h 37338"/>
              <a:gd name="connsiteX277" fmla="*/ 823978 w 6219074"/>
              <a:gd name="connsiteY277" fmla="*/ 18669 h 37338"/>
              <a:gd name="connsiteX278" fmla="*/ 804360 w 6219074"/>
              <a:gd name="connsiteY278" fmla="*/ 37338 h 37338"/>
              <a:gd name="connsiteX279" fmla="*/ 784743 w 6219074"/>
              <a:gd name="connsiteY279" fmla="*/ 18669 h 37338"/>
              <a:gd name="connsiteX280" fmla="*/ 686649 w 6219074"/>
              <a:gd name="connsiteY280" fmla="*/ 18669 h 37338"/>
              <a:gd name="connsiteX281" fmla="*/ 706267 w 6219074"/>
              <a:gd name="connsiteY281" fmla="*/ 0 h 37338"/>
              <a:gd name="connsiteX282" fmla="*/ 725886 w 6219074"/>
              <a:gd name="connsiteY282" fmla="*/ 18669 h 37338"/>
              <a:gd name="connsiteX283" fmla="*/ 706267 w 6219074"/>
              <a:gd name="connsiteY283" fmla="*/ 37338 h 37338"/>
              <a:gd name="connsiteX284" fmla="*/ 686649 w 6219074"/>
              <a:gd name="connsiteY284" fmla="*/ 18669 h 37338"/>
              <a:gd name="connsiteX285" fmla="*/ 588556 w 6219074"/>
              <a:gd name="connsiteY285" fmla="*/ 18669 h 37338"/>
              <a:gd name="connsiteX286" fmla="*/ 608174 w 6219074"/>
              <a:gd name="connsiteY286" fmla="*/ 0 h 37338"/>
              <a:gd name="connsiteX287" fmla="*/ 627793 w 6219074"/>
              <a:gd name="connsiteY287" fmla="*/ 18669 h 37338"/>
              <a:gd name="connsiteX288" fmla="*/ 608174 w 6219074"/>
              <a:gd name="connsiteY288" fmla="*/ 37338 h 37338"/>
              <a:gd name="connsiteX289" fmla="*/ 588556 w 6219074"/>
              <a:gd name="connsiteY289" fmla="*/ 18669 h 37338"/>
              <a:gd name="connsiteX290" fmla="*/ 490464 w 6219074"/>
              <a:gd name="connsiteY290" fmla="*/ 18669 h 37338"/>
              <a:gd name="connsiteX291" fmla="*/ 510082 w 6219074"/>
              <a:gd name="connsiteY291" fmla="*/ 0 h 37338"/>
              <a:gd name="connsiteX292" fmla="*/ 529702 w 6219074"/>
              <a:gd name="connsiteY292" fmla="*/ 18669 h 37338"/>
              <a:gd name="connsiteX293" fmla="*/ 510082 w 6219074"/>
              <a:gd name="connsiteY293" fmla="*/ 37338 h 37338"/>
              <a:gd name="connsiteX294" fmla="*/ 490464 w 6219074"/>
              <a:gd name="connsiteY294" fmla="*/ 18669 h 37338"/>
              <a:gd name="connsiteX295" fmla="*/ 392370 w 6219074"/>
              <a:gd name="connsiteY295" fmla="*/ 18669 h 37338"/>
              <a:gd name="connsiteX296" fmla="*/ 411989 w 6219074"/>
              <a:gd name="connsiteY296" fmla="*/ 0 h 37338"/>
              <a:gd name="connsiteX297" fmla="*/ 431608 w 6219074"/>
              <a:gd name="connsiteY297" fmla="*/ 18669 h 37338"/>
              <a:gd name="connsiteX298" fmla="*/ 411989 w 6219074"/>
              <a:gd name="connsiteY298" fmla="*/ 37338 h 37338"/>
              <a:gd name="connsiteX299" fmla="*/ 392370 w 6219074"/>
              <a:gd name="connsiteY299" fmla="*/ 18669 h 37338"/>
              <a:gd name="connsiteX300" fmla="*/ 294279 w 6219074"/>
              <a:gd name="connsiteY300" fmla="*/ 18669 h 37338"/>
              <a:gd name="connsiteX301" fmla="*/ 313897 w 6219074"/>
              <a:gd name="connsiteY301" fmla="*/ 0 h 37338"/>
              <a:gd name="connsiteX302" fmla="*/ 333515 w 6219074"/>
              <a:gd name="connsiteY302" fmla="*/ 18669 h 37338"/>
              <a:gd name="connsiteX303" fmla="*/ 313897 w 6219074"/>
              <a:gd name="connsiteY303" fmla="*/ 37338 h 37338"/>
              <a:gd name="connsiteX304" fmla="*/ 294279 w 6219074"/>
              <a:gd name="connsiteY304" fmla="*/ 18669 h 37338"/>
              <a:gd name="connsiteX305" fmla="*/ 196185 w 6219074"/>
              <a:gd name="connsiteY305" fmla="*/ 18669 h 37338"/>
              <a:gd name="connsiteX306" fmla="*/ 215804 w 6219074"/>
              <a:gd name="connsiteY306" fmla="*/ 0 h 37338"/>
              <a:gd name="connsiteX307" fmla="*/ 235423 w 6219074"/>
              <a:gd name="connsiteY307" fmla="*/ 18669 h 37338"/>
              <a:gd name="connsiteX308" fmla="*/ 215804 w 6219074"/>
              <a:gd name="connsiteY308" fmla="*/ 37338 h 37338"/>
              <a:gd name="connsiteX309" fmla="*/ 196185 w 6219074"/>
              <a:gd name="connsiteY309" fmla="*/ 18669 h 37338"/>
              <a:gd name="connsiteX310" fmla="*/ 98094 w 6219074"/>
              <a:gd name="connsiteY310" fmla="*/ 18669 h 37338"/>
              <a:gd name="connsiteX311" fmla="*/ 117711 w 6219074"/>
              <a:gd name="connsiteY311" fmla="*/ 0 h 37338"/>
              <a:gd name="connsiteX312" fmla="*/ 137330 w 6219074"/>
              <a:gd name="connsiteY312" fmla="*/ 18669 h 37338"/>
              <a:gd name="connsiteX313" fmla="*/ 117711 w 6219074"/>
              <a:gd name="connsiteY313" fmla="*/ 37338 h 37338"/>
              <a:gd name="connsiteX314" fmla="*/ 98094 w 6219074"/>
              <a:gd name="connsiteY314" fmla="*/ 18669 h 37338"/>
              <a:gd name="connsiteX315" fmla="*/ 0 w 6219074"/>
              <a:gd name="connsiteY315" fmla="*/ 18669 h 37338"/>
              <a:gd name="connsiteX316" fmla="*/ 19619 w 6219074"/>
              <a:gd name="connsiteY316" fmla="*/ 0 h 37338"/>
              <a:gd name="connsiteX317" fmla="*/ 39237 w 6219074"/>
              <a:gd name="connsiteY317" fmla="*/ 18669 h 37338"/>
              <a:gd name="connsiteX318" fmla="*/ 19619 w 6219074"/>
              <a:gd name="connsiteY318" fmla="*/ 37338 h 37338"/>
              <a:gd name="connsiteX319" fmla="*/ 0 w 6219074"/>
              <a:gd name="connsiteY319" fmla="*/ 18669 h 3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6219074" h="37338">
                <a:moveTo>
                  <a:pt x="6179837" y="18669"/>
                </a:moveTo>
                <a:cubicBezTo>
                  <a:pt x="6179837" y="8364"/>
                  <a:pt x="6188665" y="0"/>
                  <a:pt x="6199456" y="0"/>
                </a:cubicBezTo>
                <a:cubicBezTo>
                  <a:pt x="6210245" y="0"/>
                  <a:pt x="6219074" y="8364"/>
                  <a:pt x="6219074" y="18669"/>
                </a:cubicBezTo>
                <a:cubicBezTo>
                  <a:pt x="6219074" y="28974"/>
                  <a:pt x="6210245" y="37338"/>
                  <a:pt x="6199456" y="37338"/>
                </a:cubicBezTo>
                <a:cubicBezTo>
                  <a:pt x="6188665" y="37338"/>
                  <a:pt x="6179837" y="28974"/>
                  <a:pt x="6179837" y="18669"/>
                </a:cubicBezTo>
                <a:close/>
                <a:moveTo>
                  <a:pt x="6081745" y="18669"/>
                </a:moveTo>
                <a:cubicBezTo>
                  <a:pt x="6081745" y="8364"/>
                  <a:pt x="6090572" y="0"/>
                  <a:pt x="6101364" y="0"/>
                </a:cubicBezTo>
                <a:cubicBezTo>
                  <a:pt x="6112152" y="0"/>
                  <a:pt x="6120982" y="8364"/>
                  <a:pt x="6120982" y="18669"/>
                </a:cubicBezTo>
                <a:cubicBezTo>
                  <a:pt x="6120982" y="28974"/>
                  <a:pt x="6112152" y="37338"/>
                  <a:pt x="6101364" y="37338"/>
                </a:cubicBezTo>
                <a:cubicBezTo>
                  <a:pt x="6090572" y="37338"/>
                  <a:pt x="6081745" y="28974"/>
                  <a:pt x="6081745" y="18669"/>
                </a:cubicBezTo>
                <a:close/>
                <a:moveTo>
                  <a:pt x="5983652" y="18669"/>
                </a:moveTo>
                <a:cubicBezTo>
                  <a:pt x="5983652" y="8364"/>
                  <a:pt x="5992479" y="0"/>
                  <a:pt x="6003270" y="0"/>
                </a:cubicBezTo>
                <a:cubicBezTo>
                  <a:pt x="6014059" y="0"/>
                  <a:pt x="6022890" y="8364"/>
                  <a:pt x="6022890" y="18669"/>
                </a:cubicBezTo>
                <a:cubicBezTo>
                  <a:pt x="6022890" y="28974"/>
                  <a:pt x="6014059" y="37338"/>
                  <a:pt x="6003270" y="37338"/>
                </a:cubicBezTo>
                <a:cubicBezTo>
                  <a:pt x="5992479" y="37338"/>
                  <a:pt x="5983652" y="28974"/>
                  <a:pt x="5983652" y="18669"/>
                </a:cubicBezTo>
                <a:close/>
                <a:moveTo>
                  <a:pt x="5885560" y="18669"/>
                </a:moveTo>
                <a:cubicBezTo>
                  <a:pt x="5885560" y="8364"/>
                  <a:pt x="5894387" y="0"/>
                  <a:pt x="5905178" y="0"/>
                </a:cubicBezTo>
                <a:cubicBezTo>
                  <a:pt x="5915967" y="0"/>
                  <a:pt x="5924796" y="8364"/>
                  <a:pt x="5924796" y="18669"/>
                </a:cubicBezTo>
                <a:cubicBezTo>
                  <a:pt x="5924796" y="28974"/>
                  <a:pt x="5915967" y="37338"/>
                  <a:pt x="5905178" y="37338"/>
                </a:cubicBezTo>
                <a:cubicBezTo>
                  <a:pt x="5894387" y="37338"/>
                  <a:pt x="5885560" y="28974"/>
                  <a:pt x="5885560" y="18669"/>
                </a:cubicBezTo>
                <a:close/>
                <a:moveTo>
                  <a:pt x="5787467" y="18669"/>
                </a:moveTo>
                <a:cubicBezTo>
                  <a:pt x="5787467" y="8364"/>
                  <a:pt x="5796294" y="0"/>
                  <a:pt x="5807086" y="0"/>
                </a:cubicBezTo>
                <a:cubicBezTo>
                  <a:pt x="5817874" y="0"/>
                  <a:pt x="5826704" y="8364"/>
                  <a:pt x="5826704" y="18669"/>
                </a:cubicBezTo>
                <a:cubicBezTo>
                  <a:pt x="5826704" y="28974"/>
                  <a:pt x="5817874" y="37338"/>
                  <a:pt x="5807086" y="37338"/>
                </a:cubicBezTo>
                <a:cubicBezTo>
                  <a:pt x="5796294" y="37338"/>
                  <a:pt x="5787467" y="28974"/>
                  <a:pt x="5787467" y="18669"/>
                </a:cubicBezTo>
                <a:close/>
                <a:moveTo>
                  <a:pt x="5689374" y="18669"/>
                </a:moveTo>
                <a:cubicBezTo>
                  <a:pt x="5689374" y="8364"/>
                  <a:pt x="5698202" y="0"/>
                  <a:pt x="5708992" y="0"/>
                </a:cubicBezTo>
                <a:cubicBezTo>
                  <a:pt x="5719781" y="0"/>
                  <a:pt x="5728612" y="8364"/>
                  <a:pt x="5728612" y="18669"/>
                </a:cubicBezTo>
                <a:cubicBezTo>
                  <a:pt x="5728612" y="28974"/>
                  <a:pt x="5719781" y="37338"/>
                  <a:pt x="5708992" y="37338"/>
                </a:cubicBezTo>
                <a:cubicBezTo>
                  <a:pt x="5698202" y="37338"/>
                  <a:pt x="5689374" y="28974"/>
                  <a:pt x="5689374" y="18669"/>
                </a:cubicBezTo>
                <a:close/>
                <a:moveTo>
                  <a:pt x="5591282" y="18669"/>
                </a:moveTo>
                <a:cubicBezTo>
                  <a:pt x="5591282" y="8364"/>
                  <a:pt x="5600109" y="0"/>
                  <a:pt x="5610900" y="0"/>
                </a:cubicBezTo>
                <a:cubicBezTo>
                  <a:pt x="5621689" y="0"/>
                  <a:pt x="5630518" y="8364"/>
                  <a:pt x="5630518" y="18669"/>
                </a:cubicBezTo>
                <a:cubicBezTo>
                  <a:pt x="5630518" y="28974"/>
                  <a:pt x="5621689" y="37338"/>
                  <a:pt x="5610900" y="37338"/>
                </a:cubicBezTo>
                <a:cubicBezTo>
                  <a:pt x="5600109" y="37338"/>
                  <a:pt x="5591282" y="28974"/>
                  <a:pt x="5591282" y="18669"/>
                </a:cubicBezTo>
                <a:close/>
                <a:moveTo>
                  <a:pt x="5493188" y="18669"/>
                </a:moveTo>
                <a:cubicBezTo>
                  <a:pt x="5493188" y="8364"/>
                  <a:pt x="5502016" y="0"/>
                  <a:pt x="5512808" y="0"/>
                </a:cubicBezTo>
                <a:cubicBezTo>
                  <a:pt x="5523596" y="0"/>
                  <a:pt x="5532426" y="8364"/>
                  <a:pt x="5532426" y="18669"/>
                </a:cubicBezTo>
                <a:cubicBezTo>
                  <a:pt x="5532426" y="28974"/>
                  <a:pt x="5523596" y="37338"/>
                  <a:pt x="5512808" y="37338"/>
                </a:cubicBezTo>
                <a:cubicBezTo>
                  <a:pt x="5502016" y="37338"/>
                  <a:pt x="5493188" y="28974"/>
                  <a:pt x="5493188" y="18669"/>
                </a:cubicBezTo>
                <a:close/>
                <a:moveTo>
                  <a:pt x="5395096" y="18669"/>
                </a:moveTo>
                <a:cubicBezTo>
                  <a:pt x="5395096" y="8364"/>
                  <a:pt x="5403924" y="0"/>
                  <a:pt x="5414714" y="0"/>
                </a:cubicBezTo>
                <a:cubicBezTo>
                  <a:pt x="5425504" y="0"/>
                  <a:pt x="5434334" y="8364"/>
                  <a:pt x="5434334" y="18669"/>
                </a:cubicBezTo>
                <a:cubicBezTo>
                  <a:pt x="5434334" y="28974"/>
                  <a:pt x="5425504" y="37338"/>
                  <a:pt x="5414714" y="37338"/>
                </a:cubicBezTo>
                <a:cubicBezTo>
                  <a:pt x="5403924" y="37338"/>
                  <a:pt x="5395096" y="28974"/>
                  <a:pt x="5395096" y="18669"/>
                </a:cubicBezTo>
                <a:close/>
                <a:moveTo>
                  <a:pt x="5297004" y="18669"/>
                </a:moveTo>
                <a:cubicBezTo>
                  <a:pt x="5297004" y="8364"/>
                  <a:pt x="5305831" y="0"/>
                  <a:pt x="5316622" y="0"/>
                </a:cubicBezTo>
                <a:cubicBezTo>
                  <a:pt x="5327411" y="0"/>
                  <a:pt x="5336240" y="8364"/>
                  <a:pt x="5336240" y="18669"/>
                </a:cubicBezTo>
                <a:cubicBezTo>
                  <a:pt x="5336240" y="28974"/>
                  <a:pt x="5327411" y="37338"/>
                  <a:pt x="5316622" y="37338"/>
                </a:cubicBezTo>
                <a:cubicBezTo>
                  <a:pt x="5305831" y="37338"/>
                  <a:pt x="5297004" y="28974"/>
                  <a:pt x="5297004" y="18669"/>
                </a:cubicBezTo>
                <a:close/>
                <a:moveTo>
                  <a:pt x="5198910" y="18669"/>
                </a:moveTo>
                <a:cubicBezTo>
                  <a:pt x="5198910" y="8364"/>
                  <a:pt x="5207738" y="0"/>
                  <a:pt x="5218530" y="0"/>
                </a:cubicBezTo>
                <a:cubicBezTo>
                  <a:pt x="5229318" y="0"/>
                  <a:pt x="5238148" y="8364"/>
                  <a:pt x="5238148" y="18669"/>
                </a:cubicBezTo>
                <a:cubicBezTo>
                  <a:pt x="5238148" y="28974"/>
                  <a:pt x="5229318" y="37338"/>
                  <a:pt x="5218530" y="37338"/>
                </a:cubicBezTo>
                <a:cubicBezTo>
                  <a:pt x="5207738" y="37338"/>
                  <a:pt x="5198910" y="28974"/>
                  <a:pt x="5198910" y="18669"/>
                </a:cubicBezTo>
                <a:close/>
                <a:moveTo>
                  <a:pt x="5100818" y="18669"/>
                </a:moveTo>
                <a:cubicBezTo>
                  <a:pt x="5100818" y="8364"/>
                  <a:pt x="5109646" y="0"/>
                  <a:pt x="5120436" y="0"/>
                </a:cubicBezTo>
                <a:cubicBezTo>
                  <a:pt x="5131226" y="0"/>
                  <a:pt x="5140056" y="8364"/>
                  <a:pt x="5140056" y="18669"/>
                </a:cubicBezTo>
                <a:cubicBezTo>
                  <a:pt x="5140056" y="28974"/>
                  <a:pt x="5131226" y="37338"/>
                  <a:pt x="5120436" y="37338"/>
                </a:cubicBezTo>
                <a:cubicBezTo>
                  <a:pt x="5109646" y="37338"/>
                  <a:pt x="5100818" y="28974"/>
                  <a:pt x="5100818" y="18669"/>
                </a:cubicBezTo>
                <a:close/>
                <a:moveTo>
                  <a:pt x="5002726" y="18669"/>
                </a:moveTo>
                <a:cubicBezTo>
                  <a:pt x="5002726" y="8364"/>
                  <a:pt x="5011552" y="0"/>
                  <a:pt x="5022344" y="0"/>
                </a:cubicBezTo>
                <a:cubicBezTo>
                  <a:pt x="5033133" y="0"/>
                  <a:pt x="5041962" y="8364"/>
                  <a:pt x="5041962" y="18669"/>
                </a:cubicBezTo>
                <a:cubicBezTo>
                  <a:pt x="5041962" y="28974"/>
                  <a:pt x="5033133" y="37338"/>
                  <a:pt x="5022344" y="37338"/>
                </a:cubicBezTo>
                <a:cubicBezTo>
                  <a:pt x="5011552" y="37338"/>
                  <a:pt x="5002726" y="28974"/>
                  <a:pt x="5002726" y="18669"/>
                </a:cubicBezTo>
                <a:close/>
                <a:moveTo>
                  <a:pt x="4904632" y="18669"/>
                </a:moveTo>
                <a:cubicBezTo>
                  <a:pt x="4904632" y="8364"/>
                  <a:pt x="4913461" y="0"/>
                  <a:pt x="4924252" y="0"/>
                </a:cubicBezTo>
                <a:cubicBezTo>
                  <a:pt x="4935040" y="0"/>
                  <a:pt x="4943872" y="8364"/>
                  <a:pt x="4943872" y="18669"/>
                </a:cubicBezTo>
                <a:cubicBezTo>
                  <a:pt x="4943872" y="28974"/>
                  <a:pt x="4935040" y="37338"/>
                  <a:pt x="4924252" y="37338"/>
                </a:cubicBezTo>
                <a:cubicBezTo>
                  <a:pt x="4913461" y="37338"/>
                  <a:pt x="4904632" y="28974"/>
                  <a:pt x="4904632" y="18669"/>
                </a:cubicBezTo>
                <a:close/>
                <a:moveTo>
                  <a:pt x="4806542" y="18669"/>
                </a:moveTo>
                <a:cubicBezTo>
                  <a:pt x="4806542" y="8364"/>
                  <a:pt x="4815369" y="0"/>
                  <a:pt x="4826159" y="0"/>
                </a:cubicBezTo>
                <a:cubicBezTo>
                  <a:pt x="4836949" y="0"/>
                  <a:pt x="4845777" y="8364"/>
                  <a:pt x="4845777" y="18669"/>
                </a:cubicBezTo>
                <a:cubicBezTo>
                  <a:pt x="4845777" y="28974"/>
                  <a:pt x="4836949" y="37338"/>
                  <a:pt x="4826159" y="37338"/>
                </a:cubicBezTo>
                <a:cubicBezTo>
                  <a:pt x="4815369" y="37338"/>
                  <a:pt x="4806542" y="28974"/>
                  <a:pt x="4806542" y="18669"/>
                </a:cubicBezTo>
                <a:close/>
                <a:moveTo>
                  <a:pt x="4708447" y="18669"/>
                </a:moveTo>
                <a:cubicBezTo>
                  <a:pt x="4708447" y="8364"/>
                  <a:pt x="4717276" y="0"/>
                  <a:pt x="4728066" y="0"/>
                </a:cubicBezTo>
                <a:cubicBezTo>
                  <a:pt x="4738855" y="0"/>
                  <a:pt x="4747685" y="8364"/>
                  <a:pt x="4747685" y="18669"/>
                </a:cubicBezTo>
                <a:cubicBezTo>
                  <a:pt x="4747685" y="28974"/>
                  <a:pt x="4738855" y="37338"/>
                  <a:pt x="4728066" y="37338"/>
                </a:cubicBezTo>
                <a:cubicBezTo>
                  <a:pt x="4717276" y="37338"/>
                  <a:pt x="4708447" y="28974"/>
                  <a:pt x="4708447" y="18669"/>
                </a:cubicBezTo>
                <a:close/>
                <a:moveTo>
                  <a:pt x="4610354" y="18669"/>
                </a:moveTo>
                <a:cubicBezTo>
                  <a:pt x="4610354" y="8364"/>
                  <a:pt x="4619182" y="0"/>
                  <a:pt x="4629973" y="0"/>
                </a:cubicBezTo>
                <a:cubicBezTo>
                  <a:pt x="4640763" y="0"/>
                  <a:pt x="4649592" y="8364"/>
                  <a:pt x="4649592" y="18669"/>
                </a:cubicBezTo>
                <a:cubicBezTo>
                  <a:pt x="4649592" y="28974"/>
                  <a:pt x="4640763" y="37338"/>
                  <a:pt x="4629973" y="37338"/>
                </a:cubicBezTo>
                <a:cubicBezTo>
                  <a:pt x="4619182" y="37338"/>
                  <a:pt x="4610354" y="28974"/>
                  <a:pt x="4610354" y="18669"/>
                </a:cubicBezTo>
                <a:close/>
                <a:moveTo>
                  <a:pt x="4512262" y="18669"/>
                </a:moveTo>
                <a:cubicBezTo>
                  <a:pt x="4512262" y="8364"/>
                  <a:pt x="4521089" y="0"/>
                  <a:pt x="4531881" y="0"/>
                </a:cubicBezTo>
                <a:cubicBezTo>
                  <a:pt x="4542670" y="0"/>
                  <a:pt x="4551499" y="8364"/>
                  <a:pt x="4551499" y="18669"/>
                </a:cubicBezTo>
                <a:cubicBezTo>
                  <a:pt x="4551499" y="28974"/>
                  <a:pt x="4542670" y="37338"/>
                  <a:pt x="4531881" y="37338"/>
                </a:cubicBezTo>
                <a:cubicBezTo>
                  <a:pt x="4521089" y="37338"/>
                  <a:pt x="4512262" y="28974"/>
                  <a:pt x="4512262" y="18669"/>
                </a:cubicBezTo>
                <a:close/>
                <a:moveTo>
                  <a:pt x="4414169" y="18669"/>
                </a:moveTo>
                <a:cubicBezTo>
                  <a:pt x="4414169" y="8364"/>
                  <a:pt x="4422997" y="0"/>
                  <a:pt x="4433789" y="0"/>
                </a:cubicBezTo>
                <a:cubicBezTo>
                  <a:pt x="4444576" y="0"/>
                  <a:pt x="4453407" y="8364"/>
                  <a:pt x="4453407" y="18669"/>
                </a:cubicBezTo>
                <a:cubicBezTo>
                  <a:pt x="4453407" y="28974"/>
                  <a:pt x="4444576" y="37338"/>
                  <a:pt x="4433789" y="37338"/>
                </a:cubicBezTo>
                <a:cubicBezTo>
                  <a:pt x="4422997" y="37338"/>
                  <a:pt x="4414169" y="28974"/>
                  <a:pt x="4414169" y="18669"/>
                </a:cubicBezTo>
                <a:close/>
                <a:moveTo>
                  <a:pt x="4316077" y="18669"/>
                </a:moveTo>
                <a:cubicBezTo>
                  <a:pt x="4316077" y="8364"/>
                  <a:pt x="4324906" y="0"/>
                  <a:pt x="4335695" y="0"/>
                </a:cubicBezTo>
                <a:cubicBezTo>
                  <a:pt x="4346486" y="0"/>
                  <a:pt x="4355314" y="8364"/>
                  <a:pt x="4355314" y="18669"/>
                </a:cubicBezTo>
                <a:cubicBezTo>
                  <a:pt x="4355314" y="28974"/>
                  <a:pt x="4346486" y="37338"/>
                  <a:pt x="4335695" y="37338"/>
                </a:cubicBezTo>
                <a:cubicBezTo>
                  <a:pt x="4324906" y="37338"/>
                  <a:pt x="4316077" y="28974"/>
                  <a:pt x="4316077" y="18669"/>
                </a:cubicBezTo>
                <a:close/>
                <a:moveTo>
                  <a:pt x="4217984" y="18669"/>
                </a:moveTo>
                <a:cubicBezTo>
                  <a:pt x="4217984" y="8364"/>
                  <a:pt x="4226811" y="0"/>
                  <a:pt x="4237603" y="0"/>
                </a:cubicBezTo>
                <a:cubicBezTo>
                  <a:pt x="4248391" y="0"/>
                  <a:pt x="4257221" y="8364"/>
                  <a:pt x="4257221" y="18669"/>
                </a:cubicBezTo>
                <a:cubicBezTo>
                  <a:pt x="4257221" y="28974"/>
                  <a:pt x="4248391" y="37338"/>
                  <a:pt x="4237603" y="37338"/>
                </a:cubicBezTo>
                <a:cubicBezTo>
                  <a:pt x="4226811" y="37338"/>
                  <a:pt x="4217984" y="28974"/>
                  <a:pt x="4217984" y="18669"/>
                </a:cubicBezTo>
                <a:close/>
                <a:moveTo>
                  <a:pt x="4119891" y="18669"/>
                </a:moveTo>
                <a:cubicBezTo>
                  <a:pt x="4119891" y="8364"/>
                  <a:pt x="4128719" y="0"/>
                  <a:pt x="4139510" y="0"/>
                </a:cubicBezTo>
                <a:cubicBezTo>
                  <a:pt x="4150298" y="0"/>
                  <a:pt x="4159129" y="8364"/>
                  <a:pt x="4159129" y="18669"/>
                </a:cubicBezTo>
                <a:cubicBezTo>
                  <a:pt x="4159129" y="28974"/>
                  <a:pt x="4150298" y="37338"/>
                  <a:pt x="4139510" y="37338"/>
                </a:cubicBezTo>
                <a:cubicBezTo>
                  <a:pt x="4128719" y="37338"/>
                  <a:pt x="4119891" y="28974"/>
                  <a:pt x="4119891" y="18669"/>
                </a:cubicBezTo>
                <a:close/>
                <a:moveTo>
                  <a:pt x="4021799" y="18669"/>
                </a:moveTo>
                <a:cubicBezTo>
                  <a:pt x="4021799" y="8364"/>
                  <a:pt x="4030626" y="0"/>
                  <a:pt x="4041417" y="0"/>
                </a:cubicBezTo>
                <a:cubicBezTo>
                  <a:pt x="4052206" y="0"/>
                  <a:pt x="4061037" y="8364"/>
                  <a:pt x="4061037" y="18669"/>
                </a:cubicBezTo>
                <a:cubicBezTo>
                  <a:pt x="4061037" y="28974"/>
                  <a:pt x="4052206" y="37338"/>
                  <a:pt x="4041417" y="37338"/>
                </a:cubicBezTo>
                <a:cubicBezTo>
                  <a:pt x="4030626" y="37338"/>
                  <a:pt x="4021799" y="28974"/>
                  <a:pt x="4021799" y="18669"/>
                </a:cubicBezTo>
                <a:close/>
                <a:moveTo>
                  <a:pt x="3923707" y="18669"/>
                </a:moveTo>
                <a:cubicBezTo>
                  <a:pt x="3923707" y="8364"/>
                  <a:pt x="3932533" y="0"/>
                  <a:pt x="3943325" y="0"/>
                </a:cubicBezTo>
                <a:cubicBezTo>
                  <a:pt x="3954113" y="0"/>
                  <a:pt x="3962944" y="8364"/>
                  <a:pt x="3962944" y="18669"/>
                </a:cubicBezTo>
                <a:cubicBezTo>
                  <a:pt x="3962944" y="28974"/>
                  <a:pt x="3954113" y="37338"/>
                  <a:pt x="3943325" y="37338"/>
                </a:cubicBezTo>
                <a:cubicBezTo>
                  <a:pt x="3932533" y="37338"/>
                  <a:pt x="3923707" y="28974"/>
                  <a:pt x="3923707" y="18669"/>
                </a:cubicBezTo>
                <a:close/>
                <a:moveTo>
                  <a:pt x="3825614" y="18669"/>
                </a:moveTo>
                <a:cubicBezTo>
                  <a:pt x="3825614" y="8364"/>
                  <a:pt x="3834441" y="0"/>
                  <a:pt x="3845232" y="0"/>
                </a:cubicBezTo>
                <a:cubicBezTo>
                  <a:pt x="3856021" y="0"/>
                  <a:pt x="3864851" y="8364"/>
                  <a:pt x="3864851" y="18669"/>
                </a:cubicBezTo>
                <a:cubicBezTo>
                  <a:pt x="3864851" y="28974"/>
                  <a:pt x="3856021" y="37338"/>
                  <a:pt x="3845232" y="37338"/>
                </a:cubicBezTo>
                <a:cubicBezTo>
                  <a:pt x="3834441" y="37338"/>
                  <a:pt x="3825614" y="28974"/>
                  <a:pt x="3825614" y="18669"/>
                </a:cubicBezTo>
                <a:close/>
                <a:moveTo>
                  <a:pt x="3727521" y="18669"/>
                </a:moveTo>
                <a:cubicBezTo>
                  <a:pt x="3727521" y="8364"/>
                  <a:pt x="3736348" y="0"/>
                  <a:pt x="3747140" y="0"/>
                </a:cubicBezTo>
                <a:cubicBezTo>
                  <a:pt x="3757928" y="0"/>
                  <a:pt x="3766758" y="8364"/>
                  <a:pt x="3766758" y="18669"/>
                </a:cubicBezTo>
                <a:cubicBezTo>
                  <a:pt x="3766758" y="28974"/>
                  <a:pt x="3757928" y="37338"/>
                  <a:pt x="3747140" y="37338"/>
                </a:cubicBezTo>
                <a:cubicBezTo>
                  <a:pt x="3736348" y="37338"/>
                  <a:pt x="3727521" y="28974"/>
                  <a:pt x="3727521" y="18669"/>
                </a:cubicBezTo>
                <a:close/>
                <a:moveTo>
                  <a:pt x="3629428" y="18669"/>
                </a:moveTo>
                <a:cubicBezTo>
                  <a:pt x="3629428" y="8364"/>
                  <a:pt x="3638255" y="0"/>
                  <a:pt x="3649047" y="0"/>
                </a:cubicBezTo>
                <a:cubicBezTo>
                  <a:pt x="3659835" y="0"/>
                  <a:pt x="3668667" y="8364"/>
                  <a:pt x="3668667" y="18669"/>
                </a:cubicBezTo>
                <a:cubicBezTo>
                  <a:pt x="3668667" y="28974"/>
                  <a:pt x="3659835" y="37338"/>
                  <a:pt x="3649047" y="37338"/>
                </a:cubicBezTo>
                <a:cubicBezTo>
                  <a:pt x="3638255" y="37338"/>
                  <a:pt x="3629428" y="28974"/>
                  <a:pt x="3629428" y="18669"/>
                </a:cubicBezTo>
                <a:close/>
                <a:moveTo>
                  <a:pt x="3531337" y="18669"/>
                </a:moveTo>
                <a:cubicBezTo>
                  <a:pt x="3531337" y="8364"/>
                  <a:pt x="3540163" y="0"/>
                  <a:pt x="3550955" y="0"/>
                </a:cubicBezTo>
                <a:cubicBezTo>
                  <a:pt x="3561743" y="0"/>
                  <a:pt x="3570573" y="8364"/>
                  <a:pt x="3570573" y="18669"/>
                </a:cubicBezTo>
                <a:cubicBezTo>
                  <a:pt x="3570573" y="28974"/>
                  <a:pt x="3561743" y="37338"/>
                  <a:pt x="3550955" y="37338"/>
                </a:cubicBezTo>
                <a:cubicBezTo>
                  <a:pt x="3540163" y="37338"/>
                  <a:pt x="3531337" y="28974"/>
                  <a:pt x="3531337" y="18669"/>
                </a:cubicBezTo>
                <a:close/>
                <a:moveTo>
                  <a:pt x="3433244" y="18669"/>
                </a:moveTo>
                <a:cubicBezTo>
                  <a:pt x="3433244" y="8364"/>
                  <a:pt x="3442071" y="0"/>
                  <a:pt x="3452862" y="0"/>
                </a:cubicBezTo>
                <a:cubicBezTo>
                  <a:pt x="3463651" y="0"/>
                  <a:pt x="3472480" y="8364"/>
                  <a:pt x="3472480" y="18669"/>
                </a:cubicBezTo>
                <a:cubicBezTo>
                  <a:pt x="3472480" y="28974"/>
                  <a:pt x="3463651" y="37338"/>
                  <a:pt x="3452862" y="37338"/>
                </a:cubicBezTo>
                <a:cubicBezTo>
                  <a:pt x="3442071" y="37338"/>
                  <a:pt x="3433244" y="28974"/>
                  <a:pt x="3433244" y="18669"/>
                </a:cubicBezTo>
                <a:close/>
                <a:moveTo>
                  <a:pt x="3335150" y="18669"/>
                </a:moveTo>
                <a:cubicBezTo>
                  <a:pt x="3335150" y="8364"/>
                  <a:pt x="3343978" y="0"/>
                  <a:pt x="3354769" y="0"/>
                </a:cubicBezTo>
                <a:cubicBezTo>
                  <a:pt x="3365557" y="0"/>
                  <a:pt x="3374388" y="8364"/>
                  <a:pt x="3374388" y="18669"/>
                </a:cubicBezTo>
                <a:cubicBezTo>
                  <a:pt x="3374388" y="28974"/>
                  <a:pt x="3365557" y="37338"/>
                  <a:pt x="3354769" y="37338"/>
                </a:cubicBezTo>
                <a:cubicBezTo>
                  <a:pt x="3343978" y="37338"/>
                  <a:pt x="3335150" y="28974"/>
                  <a:pt x="3335150" y="18669"/>
                </a:cubicBezTo>
                <a:close/>
                <a:moveTo>
                  <a:pt x="3237058" y="18669"/>
                </a:moveTo>
                <a:cubicBezTo>
                  <a:pt x="3237058" y="8364"/>
                  <a:pt x="3245885" y="0"/>
                  <a:pt x="3256676" y="0"/>
                </a:cubicBezTo>
                <a:cubicBezTo>
                  <a:pt x="3267465" y="0"/>
                  <a:pt x="3276295" y="8364"/>
                  <a:pt x="3276295" y="18669"/>
                </a:cubicBezTo>
                <a:cubicBezTo>
                  <a:pt x="3276295" y="28974"/>
                  <a:pt x="3267465" y="37338"/>
                  <a:pt x="3256676" y="37338"/>
                </a:cubicBezTo>
                <a:cubicBezTo>
                  <a:pt x="3245885" y="37338"/>
                  <a:pt x="3237058" y="28974"/>
                  <a:pt x="3237058" y="18669"/>
                </a:cubicBezTo>
                <a:close/>
                <a:moveTo>
                  <a:pt x="3138965" y="18669"/>
                </a:moveTo>
                <a:cubicBezTo>
                  <a:pt x="3138965" y="8364"/>
                  <a:pt x="3147792" y="0"/>
                  <a:pt x="3158585" y="0"/>
                </a:cubicBezTo>
                <a:cubicBezTo>
                  <a:pt x="3169372" y="0"/>
                  <a:pt x="3178203" y="8364"/>
                  <a:pt x="3178203" y="18669"/>
                </a:cubicBezTo>
                <a:cubicBezTo>
                  <a:pt x="3178203" y="28974"/>
                  <a:pt x="3169372" y="37338"/>
                  <a:pt x="3158585" y="37338"/>
                </a:cubicBezTo>
                <a:cubicBezTo>
                  <a:pt x="3147792" y="37338"/>
                  <a:pt x="3138965" y="28974"/>
                  <a:pt x="3138965" y="18669"/>
                </a:cubicBezTo>
                <a:close/>
                <a:moveTo>
                  <a:pt x="3040872" y="18669"/>
                </a:moveTo>
                <a:cubicBezTo>
                  <a:pt x="3040872" y="8364"/>
                  <a:pt x="3049701" y="0"/>
                  <a:pt x="3060492" y="0"/>
                </a:cubicBezTo>
                <a:cubicBezTo>
                  <a:pt x="3071279" y="0"/>
                  <a:pt x="3080110" y="8364"/>
                  <a:pt x="3080110" y="18669"/>
                </a:cubicBezTo>
                <a:cubicBezTo>
                  <a:pt x="3080110" y="28974"/>
                  <a:pt x="3071279" y="37338"/>
                  <a:pt x="3060492" y="37338"/>
                </a:cubicBezTo>
                <a:cubicBezTo>
                  <a:pt x="3049701" y="37338"/>
                  <a:pt x="3040872" y="28974"/>
                  <a:pt x="3040872" y="18669"/>
                </a:cubicBezTo>
                <a:close/>
                <a:moveTo>
                  <a:pt x="2942780" y="18669"/>
                </a:moveTo>
                <a:cubicBezTo>
                  <a:pt x="2942780" y="8364"/>
                  <a:pt x="2951607" y="0"/>
                  <a:pt x="2962398" y="0"/>
                </a:cubicBezTo>
                <a:cubicBezTo>
                  <a:pt x="2973187" y="0"/>
                  <a:pt x="2982017" y="8364"/>
                  <a:pt x="2982017" y="18669"/>
                </a:cubicBezTo>
                <a:cubicBezTo>
                  <a:pt x="2982017" y="28974"/>
                  <a:pt x="2973187" y="37338"/>
                  <a:pt x="2962398" y="37338"/>
                </a:cubicBezTo>
                <a:cubicBezTo>
                  <a:pt x="2951607" y="37338"/>
                  <a:pt x="2942780" y="28974"/>
                  <a:pt x="2942780" y="18669"/>
                </a:cubicBezTo>
                <a:close/>
                <a:moveTo>
                  <a:pt x="2844687" y="18669"/>
                </a:moveTo>
                <a:cubicBezTo>
                  <a:pt x="2844687" y="8364"/>
                  <a:pt x="2853514" y="0"/>
                  <a:pt x="2864306" y="0"/>
                </a:cubicBezTo>
                <a:cubicBezTo>
                  <a:pt x="2875094" y="0"/>
                  <a:pt x="2883925" y="8364"/>
                  <a:pt x="2883925" y="18669"/>
                </a:cubicBezTo>
                <a:cubicBezTo>
                  <a:pt x="2883925" y="28974"/>
                  <a:pt x="2875094" y="37338"/>
                  <a:pt x="2864306" y="37338"/>
                </a:cubicBezTo>
                <a:cubicBezTo>
                  <a:pt x="2853514" y="37338"/>
                  <a:pt x="2844687" y="28974"/>
                  <a:pt x="2844687" y="18669"/>
                </a:cubicBezTo>
                <a:close/>
                <a:moveTo>
                  <a:pt x="2746595" y="18669"/>
                </a:moveTo>
                <a:cubicBezTo>
                  <a:pt x="2746595" y="8364"/>
                  <a:pt x="2755422" y="0"/>
                  <a:pt x="2766213" y="0"/>
                </a:cubicBezTo>
                <a:cubicBezTo>
                  <a:pt x="2777002" y="0"/>
                  <a:pt x="2785833" y="8364"/>
                  <a:pt x="2785833" y="18669"/>
                </a:cubicBezTo>
                <a:cubicBezTo>
                  <a:pt x="2785833" y="28974"/>
                  <a:pt x="2777002" y="37338"/>
                  <a:pt x="2766213" y="37338"/>
                </a:cubicBezTo>
                <a:cubicBezTo>
                  <a:pt x="2755422" y="37338"/>
                  <a:pt x="2746595" y="28974"/>
                  <a:pt x="2746595" y="18669"/>
                </a:cubicBezTo>
                <a:close/>
                <a:moveTo>
                  <a:pt x="2648502" y="18669"/>
                </a:moveTo>
                <a:cubicBezTo>
                  <a:pt x="2648502" y="8364"/>
                  <a:pt x="2657329" y="0"/>
                  <a:pt x="2668122" y="0"/>
                </a:cubicBezTo>
                <a:cubicBezTo>
                  <a:pt x="2678909" y="0"/>
                  <a:pt x="2687740" y="8364"/>
                  <a:pt x="2687740" y="18669"/>
                </a:cubicBezTo>
                <a:cubicBezTo>
                  <a:pt x="2687740" y="28974"/>
                  <a:pt x="2678909" y="37338"/>
                  <a:pt x="2668122" y="37338"/>
                </a:cubicBezTo>
                <a:cubicBezTo>
                  <a:pt x="2657329" y="37338"/>
                  <a:pt x="2648502" y="28974"/>
                  <a:pt x="2648502" y="18669"/>
                </a:cubicBezTo>
                <a:close/>
                <a:moveTo>
                  <a:pt x="2550410" y="18669"/>
                </a:moveTo>
                <a:cubicBezTo>
                  <a:pt x="2550410" y="8364"/>
                  <a:pt x="2559238" y="0"/>
                  <a:pt x="2570028" y="0"/>
                </a:cubicBezTo>
                <a:cubicBezTo>
                  <a:pt x="2580817" y="0"/>
                  <a:pt x="2589647" y="8364"/>
                  <a:pt x="2589647" y="18669"/>
                </a:cubicBezTo>
                <a:cubicBezTo>
                  <a:pt x="2589647" y="28974"/>
                  <a:pt x="2580817" y="37338"/>
                  <a:pt x="2570028" y="37338"/>
                </a:cubicBezTo>
                <a:cubicBezTo>
                  <a:pt x="2559238" y="37338"/>
                  <a:pt x="2550410" y="28974"/>
                  <a:pt x="2550410" y="18669"/>
                </a:cubicBezTo>
                <a:close/>
                <a:moveTo>
                  <a:pt x="2452317" y="18669"/>
                </a:moveTo>
                <a:cubicBezTo>
                  <a:pt x="2452317" y="8364"/>
                  <a:pt x="2461144" y="0"/>
                  <a:pt x="2471935" y="0"/>
                </a:cubicBezTo>
                <a:cubicBezTo>
                  <a:pt x="2482724" y="0"/>
                  <a:pt x="2491554" y="8364"/>
                  <a:pt x="2491554" y="18669"/>
                </a:cubicBezTo>
                <a:cubicBezTo>
                  <a:pt x="2491554" y="28974"/>
                  <a:pt x="2482724" y="37338"/>
                  <a:pt x="2471935" y="37338"/>
                </a:cubicBezTo>
                <a:cubicBezTo>
                  <a:pt x="2461144" y="37338"/>
                  <a:pt x="2452317" y="28974"/>
                  <a:pt x="2452317" y="18669"/>
                </a:cubicBezTo>
                <a:close/>
                <a:moveTo>
                  <a:pt x="2354224" y="18669"/>
                </a:moveTo>
                <a:cubicBezTo>
                  <a:pt x="2354224" y="8364"/>
                  <a:pt x="2363051" y="0"/>
                  <a:pt x="2373843" y="0"/>
                </a:cubicBezTo>
                <a:cubicBezTo>
                  <a:pt x="2384631" y="0"/>
                  <a:pt x="2393461" y="8364"/>
                  <a:pt x="2393461" y="18669"/>
                </a:cubicBezTo>
                <a:cubicBezTo>
                  <a:pt x="2393461" y="28974"/>
                  <a:pt x="2384631" y="37338"/>
                  <a:pt x="2373843" y="37338"/>
                </a:cubicBezTo>
                <a:cubicBezTo>
                  <a:pt x="2363051" y="37338"/>
                  <a:pt x="2354224" y="28974"/>
                  <a:pt x="2354224" y="18669"/>
                </a:cubicBezTo>
                <a:close/>
                <a:moveTo>
                  <a:pt x="2256131" y="18669"/>
                </a:moveTo>
                <a:cubicBezTo>
                  <a:pt x="2256131" y="8364"/>
                  <a:pt x="2264959" y="0"/>
                  <a:pt x="2275750" y="0"/>
                </a:cubicBezTo>
                <a:cubicBezTo>
                  <a:pt x="2286538" y="0"/>
                  <a:pt x="2295370" y="8364"/>
                  <a:pt x="2295370" y="18669"/>
                </a:cubicBezTo>
                <a:cubicBezTo>
                  <a:pt x="2295370" y="28974"/>
                  <a:pt x="2286538" y="37338"/>
                  <a:pt x="2275750" y="37338"/>
                </a:cubicBezTo>
                <a:cubicBezTo>
                  <a:pt x="2264959" y="37338"/>
                  <a:pt x="2256131" y="28974"/>
                  <a:pt x="2256131" y="18669"/>
                </a:cubicBezTo>
                <a:close/>
                <a:moveTo>
                  <a:pt x="2158040" y="18669"/>
                </a:moveTo>
                <a:cubicBezTo>
                  <a:pt x="2158040" y="8364"/>
                  <a:pt x="2166866" y="0"/>
                  <a:pt x="2177658" y="0"/>
                </a:cubicBezTo>
                <a:cubicBezTo>
                  <a:pt x="2188447" y="0"/>
                  <a:pt x="2197276" y="8364"/>
                  <a:pt x="2197276" y="18669"/>
                </a:cubicBezTo>
                <a:cubicBezTo>
                  <a:pt x="2197276" y="28974"/>
                  <a:pt x="2188447" y="37338"/>
                  <a:pt x="2177658" y="37338"/>
                </a:cubicBezTo>
                <a:cubicBezTo>
                  <a:pt x="2166866" y="37338"/>
                  <a:pt x="2158040" y="28974"/>
                  <a:pt x="2158040" y="18669"/>
                </a:cubicBezTo>
                <a:close/>
                <a:moveTo>
                  <a:pt x="2059946" y="18669"/>
                </a:moveTo>
                <a:cubicBezTo>
                  <a:pt x="2059946" y="8364"/>
                  <a:pt x="2068774" y="0"/>
                  <a:pt x="2079565" y="0"/>
                </a:cubicBezTo>
                <a:cubicBezTo>
                  <a:pt x="2090354" y="0"/>
                  <a:pt x="2099184" y="8364"/>
                  <a:pt x="2099184" y="18669"/>
                </a:cubicBezTo>
                <a:cubicBezTo>
                  <a:pt x="2099184" y="28974"/>
                  <a:pt x="2090354" y="37338"/>
                  <a:pt x="2079565" y="37338"/>
                </a:cubicBezTo>
                <a:cubicBezTo>
                  <a:pt x="2068774" y="37338"/>
                  <a:pt x="2059946" y="28974"/>
                  <a:pt x="2059946" y="18669"/>
                </a:cubicBezTo>
                <a:close/>
                <a:moveTo>
                  <a:pt x="1961854" y="18669"/>
                </a:moveTo>
                <a:cubicBezTo>
                  <a:pt x="1961854" y="8364"/>
                  <a:pt x="1970681" y="0"/>
                  <a:pt x="1981472" y="0"/>
                </a:cubicBezTo>
                <a:cubicBezTo>
                  <a:pt x="1992261" y="0"/>
                  <a:pt x="2001091" y="8364"/>
                  <a:pt x="2001091" y="18669"/>
                </a:cubicBezTo>
                <a:cubicBezTo>
                  <a:pt x="2001091" y="28974"/>
                  <a:pt x="1992261" y="37338"/>
                  <a:pt x="1981472" y="37338"/>
                </a:cubicBezTo>
                <a:cubicBezTo>
                  <a:pt x="1970681" y="37338"/>
                  <a:pt x="1961854" y="28974"/>
                  <a:pt x="1961854" y="18669"/>
                </a:cubicBezTo>
                <a:close/>
                <a:moveTo>
                  <a:pt x="1863761" y="18669"/>
                </a:moveTo>
                <a:cubicBezTo>
                  <a:pt x="1863761" y="8364"/>
                  <a:pt x="1872588" y="0"/>
                  <a:pt x="1883380" y="0"/>
                </a:cubicBezTo>
                <a:cubicBezTo>
                  <a:pt x="1894168" y="0"/>
                  <a:pt x="1902997" y="8364"/>
                  <a:pt x="1902997" y="18669"/>
                </a:cubicBezTo>
                <a:cubicBezTo>
                  <a:pt x="1902997" y="28974"/>
                  <a:pt x="1894168" y="37338"/>
                  <a:pt x="1883380" y="37338"/>
                </a:cubicBezTo>
                <a:cubicBezTo>
                  <a:pt x="1872588" y="37338"/>
                  <a:pt x="1863761" y="28974"/>
                  <a:pt x="1863761" y="18669"/>
                </a:cubicBezTo>
                <a:close/>
                <a:moveTo>
                  <a:pt x="1765668" y="18669"/>
                </a:moveTo>
                <a:cubicBezTo>
                  <a:pt x="1765668" y="8364"/>
                  <a:pt x="1774496" y="0"/>
                  <a:pt x="1785288" y="0"/>
                </a:cubicBezTo>
                <a:cubicBezTo>
                  <a:pt x="1796075" y="0"/>
                  <a:pt x="1804906" y="8364"/>
                  <a:pt x="1804906" y="18669"/>
                </a:cubicBezTo>
                <a:cubicBezTo>
                  <a:pt x="1804906" y="28974"/>
                  <a:pt x="1796075" y="37338"/>
                  <a:pt x="1785288" y="37338"/>
                </a:cubicBezTo>
                <a:cubicBezTo>
                  <a:pt x="1774496" y="37338"/>
                  <a:pt x="1765668" y="28974"/>
                  <a:pt x="1765668" y="18669"/>
                </a:cubicBezTo>
                <a:close/>
                <a:moveTo>
                  <a:pt x="1667576" y="18669"/>
                </a:moveTo>
                <a:cubicBezTo>
                  <a:pt x="1667576" y="8364"/>
                  <a:pt x="1676404" y="0"/>
                  <a:pt x="1687194" y="0"/>
                </a:cubicBezTo>
                <a:cubicBezTo>
                  <a:pt x="1697984" y="0"/>
                  <a:pt x="1706812" y="8364"/>
                  <a:pt x="1706812" y="18669"/>
                </a:cubicBezTo>
                <a:cubicBezTo>
                  <a:pt x="1706812" y="28974"/>
                  <a:pt x="1697984" y="37338"/>
                  <a:pt x="1687194" y="37338"/>
                </a:cubicBezTo>
                <a:cubicBezTo>
                  <a:pt x="1676404" y="37338"/>
                  <a:pt x="1667576" y="28974"/>
                  <a:pt x="1667576" y="18669"/>
                </a:cubicBezTo>
                <a:close/>
                <a:moveTo>
                  <a:pt x="1569483" y="18669"/>
                </a:moveTo>
                <a:cubicBezTo>
                  <a:pt x="1569483" y="8364"/>
                  <a:pt x="1578310" y="0"/>
                  <a:pt x="1589102" y="0"/>
                </a:cubicBezTo>
                <a:cubicBezTo>
                  <a:pt x="1599890" y="0"/>
                  <a:pt x="1608719" y="8364"/>
                  <a:pt x="1608719" y="18669"/>
                </a:cubicBezTo>
                <a:cubicBezTo>
                  <a:pt x="1608719" y="28974"/>
                  <a:pt x="1599890" y="37338"/>
                  <a:pt x="1589102" y="37338"/>
                </a:cubicBezTo>
                <a:cubicBezTo>
                  <a:pt x="1578310" y="37338"/>
                  <a:pt x="1569483" y="28974"/>
                  <a:pt x="1569483" y="18669"/>
                </a:cubicBezTo>
                <a:close/>
                <a:moveTo>
                  <a:pt x="1471390" y="18669"/>
                </a:moveTo>
                <a:cubicBezTo>
                  <a:pt x="1471390" y="8364"/>
                  <a:pt x="1480218" y="0"/>
                  <a:pt x="1491009" y="0"/>
                </a:cubicBezTo>
                <a:cubicBezTo>
                  <a:pt x="1501797" y="0"/>
                  <a:pt x="1510627" y="8364"/>
                  <a:pt x="1510627" y="18669"/>
                </a:cubicBezTo>
                <a:cubicBezTo>
                  <a:pt x="1510627" y="28974"/>
                  <a:pt x="1501797" y="37338"/>
                  <a:pt x="1491009" y="37338"/>
                </a:cubicBezTo>
                <a:cubicBezTo>
                  <a:pt x="1480218" y="37338"/>
                  <a:pt x="1471390" y="28974"/>
                  <a:pt x="1471390" y="18669"/>
                </a:cubicBezTo>
                <a:close/>
                <a:moveTo>
                  <a:pt x="1373298" y="18669"/>
                </a:moveTo>
                <a:cubicBezTo>
                  <a:pt x="1373298" y="8364"/>
                  <a:pt x="1382125" y="0"/>
                  <a:pt x="1392918" y="0"/>
                </a:cubicBezTo>
                <a:cubicBezTo>
                  <a:pt x="1403705" y="0"/>
                  <a:pt x="1412536" y="8364"/>
                  <a:pt x="1412536" y="18669"/>
                </a:cubicBezTo>
                <a:cubicBezTo>
                  <a:pt x="1412536" y="28974"/>
                  <a:pt x="1403705" y="37338"/>
                  <a:pt x="1392918" y="37338"/>
                </a:cubicBezTo>
                <a:cubicBezTo>
                  <a:pt x="1382125" y="37338"/>
                  <a:pt x="1373298" y="28974"/>
                  <a:pt x="1373298" y="18669"/>
                </a:cubicBezTo>
                <a:close/>
                <a:moveTo>
                  <a:pt x="1275206" y="18669"/>
                </a:moveTo>
                <a:cubicBezTo>
                  <a:pt x="1275206" y="8364"/>
                  <a:pt x="1284032" y="0"/>
                  <a:pt x="1294824" y="0"/>
                </a:cubicBezTo>
                <a:cubicBezTo>
                  <a:pt x="1305612" y="0"/>
                  <a:pt x="1314442" y="8364"/>
                  <a:pt x="1314442" y="18669"/>
                </a:cubicBezTo>
                <a:cubicBezTo>
                  <a:pt x="1314442" y="28974"/>
                  <a:pt x="1305612" y="37338"/>
                  <a:pt x="1294824" y="37338"/>
                </a:cubicBezTo>
                <a:cubicBezTo>
                  <a:pt x="1284032" y="37338"/>
                  <a:pt x="1275206" y="28974"/>
                  <a:pt x="1275206" y="18669"/>
                </a:cubicBezTo>
                <a:close/>
                <a:moveTo>
                  <a:pt x="1177113" y="18669"/>
                </a:moveTo>
                <a:cubicBezTo>
                  <a:pt x="1177113" y="8364"/>
                  <a:pt x="1185940" y="0"/>
                  <a:pt x="1196731" y="0"/>
                </a:cubicBezTo>
                <a:cubicBezTo>
                  <a:pt x="1207520" y="0"/>
                  <a:pt x="1216349" y="8364"/>
                  <a:pt x="1216349" y="18669"/>
                </a:cubicBezTo>
                <a:cubicBezTo>
                  <a:pt x="1216349" y="28974"/>
                  <a:pt x="1207520" y="37338"/>
                  <a:pt x="1196731" y="37338"/>
                </a:cubicBezTo>
                <a:cubicBezTo>
                  <a:pt x="1185940" y="37338"/>
                  <a:pt x="1177113" y="28974"/>
                  <a:pt x="1177113" y="18669"/>
                </a:cubicBezTo>
                <a:close/>
                <a:moveTo>
                  <a:pt x="1079020" y="18669"/>
                </a:moveTo>
                <a:cubicBezTo>
                  <a:pt x="1079020" y="8364"/>
                  <a:pt x="1087847" y="0"/>
                  <a:pt x="1098639" y="0"/>
                </a:cubicBezTo>
                <a:cubicBezTo>
                  <a:pt x="1109427" y="0"/>
                  <a:pt x="1118256" y="8364"/>
                  <a:pt x="1118256" y="18669"/>
                </a:cubicBezTo>
                <a:cubicBezTo>
                  <a:pt x="1118256" y="28974"/>
                  <a:pt x="1109427" y="37338"/>
                  <a:pt x="1098639" y="37338"/>
                </a:cubicBezTo>
                <a:cubicBezTo>
                  <a:pt x="1087847" y="37338"/>
                  <a:pt x="1079020" y="28974"/>
                  <a:pt x="1079020" y="18669"/>
                </a:cubicBezTo>
                <a:close/>
                <a:moveTo>
                  <a:pt x="980927" y="18669"/>
                </a:moveTo>
                <a:cubicBezTo>
                  <a:pt x="980927" y="8364"/>
                  <a:pt x="989754" y="0"/>
                  <a:pt x="1000545" y="0"/>
                </a:cubicBezTo>
                <a:cubicBezTo>
                  <a:pt x="1011334" y="0"/>
                  <a:pt x="1020165" y="8364"/>
                  <a:pt x="1020165" y="18669"/>
                </a:cubicBezTo>
                <a:cubicBezTo>
                  <a:pt x="1020165" y="28974"/>
                  <a:pt x="1011334" y="37338"/>
                  <a:pt x="1000545" y="37338"/>
                </a:cubicBezTo>
                <a:cubicBezTo>
                  <a:pt x="989754" y="37338"/>
                  <a:pt x="980927" y="28974"/>
                  <a:pt x="980927" y="18669"/>
                </a:cubicBezTo>
                <a:close/>
                <a:moveTo>
                  <a:pt x="882835" y="18669"/>
                </a:moveTo>
                <a:cubicBezTo>
                  <a:pt x="882835" y="8364"/>
                  <a:pt x="891662" y="0"/>
                  <a:pt x="902454" y="0"/>
                </a:cubicBezTo>
                <a:cubicBezTo>
                  <a:pt x="913242" y="0"/>
                  <a:pt x="922071" y="8364"/>
                  <a:pt x="922071" y="18669"/>
                </a:cubicBezTo>
                <a:cubicBezTo>
                  <a:pt x="922071" y="28974"/>
                  <a:pt x="913242" y="37338"/>
                  <a:pt x="902454" y="37338"/>
                </a:cubicBezTo>
                <a:cubicBezTo>
                  <a:pt x="891662" y="37338"/>
                  <a:pt x="882835" y="28974"/>
                  <a:pt x="882835" y="18669"/>
                </a:cubicBezTo>
                <a:close/>
                <a:moveTo>
                  <a:pt x="784743" y="18669"/>
                </a:moveTo>
                <a:cubicBezTo>
                  <a:pt x="784743" y="8364"/>
                  <a:pt x="793570" y="0"/>
                  <a:pt x="804360" y="0"/>
                </a:cubicBezTo>
                <a:cubicBezTo>
                  <a:pt x="815150" y="0"/>
                  <a:pt x="823978" y="8364"/>
                  <a:pt x="823978" y="18669"/>
                </a:cubicBezTo>
                <a:cubicBezTo>
                  <a:pt x="823978" y="28974"/>
                  <a:pt x="815150" y="37338"/>
                  <a:pt x="804360" y="37338"/>
                </a:cubicBezTo>
                <a:cubicBezTo>
                  <a:pt x="793570" y="37338"/>
                  <a:pt x="784743" y="28974"/>
                  <a:pt x="784743" y="18669"/>
                </a:cubicBezTo>
                <a:close/>
                <a:moveTo>
                  <a:pt x="686649" y="18669"/>
                </a:moveTo>
                <a:cubicBezTo>
                  <a:pt x="686649" y="8364"/>
                  <a:pt x="695477" y="0"/>
                  <a:pt x="706267" y="0"/>
                </a:cubicBezTo>
                <a:cubicBezTo>
                  <a:pt x="717056" y="0"/>
                  <a:pt x="725886" y="8364"/>
                  <a:pt x="725886" y="18669"/>
                </a:cubicBezTo>
                <a:cubicBezTo>
                  <a:pt x="725886" y="28974"/>
                  <a:pt x="717056" y="37338"/>
                  <a:pt x="706267" y="37338"/>
                </a:cubicBezTo>
                <a:cubicBezTo>
                  <a:pt x="695477" y="37338"/>
                  <a:pt x="686649" y="28974"/>
                  <a:pt x="686649" y="18669"/>
                </a:cubicBezTo>
                <a:close/>
                <a:moveTo>
                  <a:pt x="588556" y="18669"/>
                </a:moveTo>
                <a:cubicBezTo>
                  <a:pt x="588556" y="8364"/>
                  <a:pt x="597384" y="0"/>
                  <a:pt x="608174" y="0"/>
                </a:cubicBezTo>
                <a:cubicBezTo>
                  <a:pt x="618964" y="0"/>
                  <a:pt x="627793" y="8364"/>
                  <a:pt x="627793" y="18669"/>
                </a:cubicBezTo>
                <a:cubicBezTo>
                  <a:pt x="627793" y="28974"/>
                  <a:pt x="618964" y="37338"/>
                  <a:pt x="608174" y="37338"/>
                </a:cubicBezTo>
                <a:cubicBezTo>
                  <a:pt x="597384" y="37338"/>
                  <a:pt x="588556" y="28974"/>
                  <a:pt x="588556" y="18669"/>
                </a:cubicBezTo>
                <a:close/>
                <a:moveTo>
                  <a:pt x="490464" y="18669"/>
                </a:moveTo>
                <a:cubicBezTo>
                  <a:pt x="490464" y="8364"/>
                  <a:pt x="499291" y="0"/>
                  <a:pt x="510082" y="0"/>
                </a:cubicBezTo>
                <a:cubicBezTo>
                  <a:pt x="520871" y="0"/>
                  <a:pt x="529702" y="8364"/>
                  <a:pt x="529702" y="18669"/>
                </a:cubicBezTo>
                <a:cubicBezTo>
                  <a:pt x="529702" y="28974"/>
                  <a:pt x="520871" y="37338"/>
                  <a:pt x="510082" y="37338"/>
                </a:cubicBezTo>
                <a:cubicBezTo>
                  <a:pt x="499291" y="37338"/>
                  <a:pt x="490464" y="28974"/>
                  <a:pt x="490464" y="18669"/>
                </a:cubicBezTo>
                <a:close/>
                <a:moveTo>
                  <a:pt x="392370" y="18669"/>
                </a:moveTo>
                <a:cubicBezTo>
                  <a:pt x="392370" y="8364"/>
                  <a:pt x="401199" y="0"/>
                  <a:pt x="411989" y="0"/>
                </a:cubicBezTo>
                <a:cubicBezTo>
                  <a:pt x="422779" y="0"/>
                  <a:pt x="431608" y="8364"/>
                  <a:pt x="431608" y="18669"/>
                </a:cubicBezTo>
                <a:cubicBezTo>
                  <a:pt x="431608" y="28974"/>
                  <a:pt x="422779" y="37338"/>
                  <a:pt x="411989" y="37338"/>
                </a:cubicBezTo>
                <a:cubicBezTo>
                  <a:pt x="401199" y="37338"/>
                  <a:pt x="392370" y="28974"/>
                  <a:pt x="392370" y="18669"/>
                </a:cubicBezTo>
                <a:close/>
                <a:moveTo>
                  <a:pt x="294279" y="18669"/>
                </a:moveTo>
                <a:cubicBezTo>
                  <a:pt x="294279" y="8364"/>
                  <a:pt x="303106" y="0"/>
                  <a:pt x="313897" y="0"/>
                </a:cubicBezTo>
                <a:cubicBezTo>
                  <a:pt x="324686" y="0"/>
                  <a:pt x="333515" y="8364"/>
                  <a:pt x="333515" y="18669"/>
                </a:cubicBezTo>
                <a:cubicBezTo>
                  <a:pt x="333515" y="28974"/>
                  <a:pt x="324686" y="37338"/>
                  <a:pt x="313897" y="37338"/>
                </a:cubicBezTo>
                <a:cubicBezTo>
                  <a:pt x="303106" y="37338"/>
                  <a:pt x="294279" y="28974"/>
                  <a:pt x="294279" y="18669"/>
                </a:cubicBezTo>
                <a:close/>
                <a:moveTo>
                  <a:pt x="196185" y="18669"/>
                </a:moveTo>
                <a:cubicBezTo>
                  <a:pt x="196185" y="8364"/>
                  <a:pt x="205014" y="0"/>
                  <a:pt x="215804" y="0"/>
                </a:cubicBezTo>
                <a:cubicBezTo>
                  <a:pt x="226593" y="0"/>
                  <a:pt x="235423" y="8364"/>
                  <a:pt x="235423" y="18669"/>
                </a:cubicBezTo>
                <a:cubicBezTo>
                  <a:pt x="235423" y="28974"/>
                  <a:pt x="226593" y="37338"/>
                  <a:pt x="215804" y="37338"/>
                </a:cubicBezTo>
                <a:cubicBezTo>
                  <a:pt x="205014" y="37338"/>
                  <a:pt x="196185" y="28974"/>
                  <a:pt x="196185" y="18669"/>
                </a:cubicBezTo>
                <a:close/>
                <a:moveTo>
                  <a:pt x="98094" y="18669"/>
                </a:moveTo>
                <a:cubicBezTo>
                  <a:pt x="98094" y="8364"/>
                  <a:pt x="106920" y="0"/>
                  <a:pt x="117711" y="0"/>
                </a:cubicBezTo>
                <a:cubicBezTo>
                  <a:pt x="128501" y="0"/>
                  <a:pt x="137330" y="8364"/>
                  <a:pt x="137330" y="18669"/>
                </a:cubicBezTo>
                <a:cubicBezTo>
                  <a:pt x="137330" y="28974"/>
                  <a:pt x="128501" y="37338"/>
                  <a:pt x="117711" y="37338"/>
                </a:cubicBezTo>
                <a:cubicBezTo>
                  <a:pt x="106920" y="37338"/>
                  <a:pt x="98094" y="28974"/>
                  <a:pt x="98094" y="18669"/>
                </a:cubicBezTo>
                <a:close/>
                <a:moveTo>
                  <a:pt x="0" y="18669"/>
                </a:moveTo>
                <a:cubicBezTo>
                  <a:pt x="0" y="8364"/>
                  <a:pt x="8828" y="0"/>
                  <a:pt x="19619" y="0"/>
                </a:cubicBezTo>
                <a:cubicBezTo>
                  <a:pt x="30408" y="0"/>
                  <a:pt x="39237" y="8364"/>
                  <a:pt x="39237" y="18669"/>
                </a:cubicBezTo>
                <a:cubicBezTo>
                  <a:pt x="39237" y="28974"/>
                  <a:pt x="30408" y="37338"/>
                  <a:pt x="19619" y="37338"/>
                </a:cubicBezTo>
                <a:cubicBezTo>
                  <a:pt x="8828" y="37338"/>
                  <a:pt x="0" y="28974"/>
                  <a:pt x="0" y="1866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74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ja-JP" altLang="en-US" sz="2000"/>
          </a:p>
        </p:txBody>
      </p:sp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7E0DE51C-787E-7B18-DEA5-BFAACA38AABC}"/>
              </a:ext>
            </a:extLst>
          </p:cNvPr>
          <p:cNvSpPr/>
          <p:nvPr/>
        </p:nvSpPr>
        <p:spPr>
          <a:xfrm>
            <a:off x="1182698" y="6635222"/>
            <a:ext cx="7257920" cy="2651999"/>
          </a:xfrm>
          <a:custGeom>
            <a:avLst/>
            <a:gdLst>
              <a:gd name="connsiteX0" fmla="*/ 1213609 w 3628960"/>
              <a:gd name="connsiteY0" fmla="*/ 0 h 1326204"/>
              <a:gd name="connsiteX1" fmla="*/ 1029434 w 3628960"/>
              <a:gd name="connsiteY1" fmla="*/ 283945 h 1326204"/>
              <a:gd name="connsiteX2" fmla="*/ 1029686 w 3628960"/>
              <a:gd name="connsiteY2" fmla="*/ 291345 h 1326204"/>
              <a:gd name="connsiteX3" fmla="*/ 3486087 w 3628960"/>
              <a:gd name="connsiteY3" fmla="*/ 291345 h 1326204"/>
              <a:gd name="connsiteX4" fmla="*/ 3628960 w 3628960"/>
              <a:gd name="connsiteY4" fmla="*/ 434218 h 1326204"/>
              <a:gd name="connsiteX5" fmla="*/ 3628960 w 3628960"/>
              <a:gd name="connsiteY5" fmla="*/ 1183331 h 1326204"/>
              <a:gd name="connsiteX6" fmla="*/ 3486087 w 3628960"/>
              <a:gd name="connsiteY6" fmla="*/ 1326204 h 1326204"/>
              <a:gd name="connsiteX7" fmla="*/ 142873 w 3628960"/>
              <a:gd name="connsiteY7" fmla="*/ 1326204 h 1326204"/>
              <a:gd name="connsiteX8" fmla="*/ 0 w 3628960"/>
              <a:gd name="connsiteY8" fmla="*/ 1183331 h 1326204"/>
              <a:gd name="connsiteX9" fmla="*/ 0 w 3628960"/>
              <a:gd name="connsiteY9" fmla="*/ 434218 h 1326204"/>
              <a:gd name="connsiteX10" fmla="*/ 142873 w 3628960"/>
              <a:gd name="connsiteY10" fmla="*/ 291345 h 1326204"/>
              <a:gd name="connsiteX11" fmla="*/ 817864 w 3628960"/>
              <a:gd name="connsiteY11" fmla="*/ 291345 h 1326204"/>
              <a:gd name="connsiteX12" fmla="*/ 833887 w 3628960"/>
              <a:gd name="connsiteY12" fmla="*/ 241478 h 1326204"/>
              <a:gd name="connsiteX13" fmla="*/ 1213609 w 3628960"/>
              <a:gd name="connsiteY13" fmla="*/ 0 h 132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28960" h="1326204">
                <a:moveTo>
                  <a:pt x="1213609" y="0"/>
                </a:moveTo>
                <a:cubicBezTo>
                  <a:pt x="1091431" y="67870"/>
                  <a:pt x="1038677" y="164783"/>
                  <a:pt x="1029434" y="283945"/>
                </a:cubicBezTo>
                <a:lnTo>
                  <a:pt x="1029686" y="291345"/>
                </a:lnTo>
                <a:lnTo>
                  <a:pt x="3486087" y="291345"/>
                </a:lnTo>
                <a:cubicBezTo>
                  <a:pt x="3564994" y="291345"/>
                  <a:pt x="3628960" y="355311"/>
                  <a:pt x="3628960" y="434218"/>
                </a:cubicBezTo>
                <a:lnTo>
                  <a:pt x="3628960" y="1183331"/>
                </a:lnTo>
                <a:cubicBezTo>
                  <a:pt x="3628960" y="1262238"/>
                  <a:pt x="3564994" y="1326204"/>
                  <a:pt x="3486087" y="1326204"/>
                </a:cubicBezTo>
                <a:lnTo>
                  <a:pt x="142873" y="1326204"/>
                </a:lnTo>
                <a:cubicBezTo>
                  <a:pt x="63966" y="1326204"/>
                  <a:pt x="0" y="1262238"/>
                  <a:pt x="0" y="1183331"/>
                </a:cubicBezTo>
                <a:lnTo>
                  <a:pt x="0" y="434218"/>
                </a:lnTo>
                <a:cubicBezTo>
                  <a:pt x="0" y="355311"/>
                  <a:pt x="63966" y="291345"/>
                  <a:pt x="142873" y="291345"/>
                </a:cubicBezTo>
                <a:lnTo>
                  <a:pt x="817864" y="291345"/>
                </a:lnTo>
                <a:lnTo>
                  <a:pt x="833887" y="241478"/>
                </a:lnTo>
                <a:cubicBezTo>
                  <a:pt x="893970" y="91506"/>
                  <a:pt x="1008736" y="1251"/>
                  <a:pt x="1213609" y="0"/>
                </a:cubicBezTo>
                <a:close/>
              </a:path>
            </a:pathLst>
          </a:custGeom>
          <a:solidFill>
            <a:schemeClr val="accent4">
              <a:lumMod val="90000"/>
              <a:alpha val="70000"/>
            </a:schemeClr>
          </a:solidFill>
          <a:ln w="412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575911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4399" dirty="0">
                <a:solidFill>
                  <a:schemeClr val="tx1"/>
                </a:solidFill>
                <a:latin typeface="+mj-ea"/>
                <a:ea typeface="+mj-ea"/>
              </a:rPr>
              <a:t>私はとても</a:t>
            </a:r>
            <a:br>
              <a:rPr lang="en-US" altLang="ja-JP" sz="4399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ja-JP" altLang="en-US" sz="4399" dirty="0">
                <a:solidFill>
                  <a:schemeClr val="tx1"/>
                </a:solidFill>
                <a:latin typeface="+mj-ea"/>
                <a:ea typeface="+mj-ea"/>
              </a:rPr>
              <a:t>信頼される人間です</a:t>
            </a:r>
          </a:p>
        </p:txBody>
      </p: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CBAF0C8A-278A-ED54-6536-B7A1952A7CE6}"/>
              </a:ext>
            </a:extLst>
          </p:cNvPr>
          <p:cNvSpPr/>
          <p:nvPr/>
        </p:nvSpPr>
        <p:spPr>
          <a:xfrm>
            <a:off x="9847382" y="6635222"/>
            <a:ext cx="7257920" cy="2651999"/>
          </a:xfrm>
          <a:custGeom>
            <a:avLst/>
            <a:gdLst>
              <a:gd name="connsiteX0" fmla="*/ 2814458 w 3628960"/>
              <a:gd name="connsiteY0" fmla="*/ 0 h 1326204"/>
              <a:gd name="connsiteX1" fmla="*/ 3194183 w 3628960"/>
              <a:gd name="connsiteY1" fmla="*/ 241478 h 1326204"/>
              <a:gd name="connsiteX2" fmla="*/ 3210205 w 3628960"/>
              <a:gd name="connsiteY2" fmla="*/ 291345 h 1326204"/>
              <a:gd name="connsiteX3" fmla="*/ 3486087 w 3628960"/>
              <a:gd name="connsiteY3" fmla="*/ 291345 h 1326204"/>
              <a:gd name="connsiteX4" fmla="*/ 3628960 w 3628960"/>
              <a:gd name="connsiteY4" fmla="*/ 434218 h 1326204"/>
              <a:gd name="connsiteX5" fmla="*/ 3628960 w 3628960"/>
              <a:gd name="connsiteY5" fmla="*/ 1183331 h 1326204"/>
              <a:gd name="connsiteX6" fmla="*/ 3486087 w 3628960"/>
              <a:gd name="connsiteY6" fmla="*/ 1326204 h 1326204"/>
              <a:gd name="connsiteX7" fmla="*/ 142873 w 3628960"/>
              <a:gd name="connsiteY7" fmla="*/ 1326204 h 1326204"/>
              <a:gd name="connsiteX8" fmla="*/ 0 w 3628960"/>
              <a:gd name="connsiteY8" fmla="*/ 1183331 h 1326204"/>
              <a:gd name="connsiteX9" fmla="*/ 0 w 3628960"/>
              <a:gd name="connsiteY9" fmla="*/ 434218 h 1326204"/>
              <a:gd name="connsiteX10" fmla="*/ 142873 w 3628960"/>
              <a:gd name="connsiteY10" fmla="*/ 291345 h 1326204"/>
              <a:gd name="connsiteX11" fmla="*/ 2998382 w 3628960"/>
              <a:gd name="connsiteY11" fmla="*/ 291345 h 1326204"/>
              <a:gd name="connsiteX12" fmla="*/ 2998634 w 3628960"/>
              <a:gd name="connsiteY12" fmla="*/ 283945 h 1326204"/>
              <a:gd name="connsiteX13" fmla="*/ 2814458 w 3628960"/>
              <a:gd name="connsiteY13" fmla="*/ 0 h 132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28960" h="1326204">
                <a:moveTo>
                  <a:pt x="2814458" y="0"/>
                </a:moveTo>
                <a:cubicBezTo>
                  <a:pt x="3019332" y="1251"/>
                  <a:pt x="3134098" y="91506"/>
                  <a:pt x="3194183" y="241478"/>
                </a:cubicBezTo>
                <a:lnTo>
                  <a:pt x="3210205" y="291345"/>
                </a:lnTo>
                <a:lnTo>
                  <a:pt x="3486087" y="291345"/>
                </a:lnTo>
                <a:cubicBezTo>
                  <a:pt x="3564994" y="291345"/>
                  <a:pt x="3628960" y="355311"/>
                  <a:pt x="3628960" y="434218"/>
                </a:cubicBezTo>
                <a:lnTo>
                  <a:pt x="3628960" y="1183331"/>
                </a:lnTo>
                <a:cubicBezTo>
                  <a:pt x="3628960" y="1262238"/>
                  <a:pt x="3564994" y="1326204"/>
                  <a:pt x="3486087" y="1326204"/>
                </a:cubicBezTo>
                <a:lnTo>
                  <a:pt x="142873" y="1326204"/>
                </a:lnTo>
                <a:cubicBezTo>
                  <a:pt x="63966" y="1326204"/>
                  <a:pt x="0" y="1262238"/>
                  <a:pt x="0" y="1183331"/>
                </a:cubicBezTo>
                <a:lnTo>
                  <a:pt x="0" y="434218"/>
                </a:lnTo>
                <a:cubicBezTo>
                  <a:pt x="0" y="355311"/>
                  <a:pt x="63966" y="291345"/>
                  <a:pt x="142873" y="291345"/>
                </a:cubicBezTo>
                <a:lnTo>
                  <a:pt x="2998382" y="291345"/>
                </a:lnTo>
                <a:lnTo>
                  <a:pt x="2998634" y="283945"/>
                </a:lnTo>
                <a:cubicBezTo>
                  <a:pt x="2989391" y="164783"/>
                  <a:pt x="2936637" y="67870"/>
                  <a:pt x="2814458" y="0"/>
                </a:cubicBezTo>
                <a:close/>
              </a:path>
            </a:pathLst>
          </a:custGeom>
          <a:solidFill>
            <a:schemeClr val="accent2"/>
          </a:solidFill>
          <a:ln w="412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575911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4399" dirty="0">
                <a:solidFill>
                  <a:schemeClr val="tx1"/>
                </a:solidFill>
                <a:latin typeface="+mj-ea"/>
                <a:ea typeface="+mj-ea"/>
              </a:rPr>
              <a:t>この人はとても</a:t>
            </a:r>
            <a:br>
              <a:rPr lang="en-US" altLang="ja-JP" sz="4399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ja-JP" altLang="en-US" sz="4399" dirty="0">
                <a:solidFill>
                  <a:schemeClr val="tx1"/>
                </a:solidFill>
                <a:latin typeface="+mj-ea"/>
                <a:ea typeface="+mj-ea"/>
              </a:rPr>
              <a:t>信頼できる方です</a:t>
            </a: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1DA1A92F-A2BE-B962-03EF-5B3AC152EDF7}"/>
              </a:ext>
            </a:extLst>
          </p:cNvPr>
          <p:cNvGrpSpPr/>
          <p:nvPr/>
        </p:nvGrpSpPr>
        <p:grpSpPr>
          <a:xfrm>
            <a:off x="2422799" y="1109659"/>
            <a:ext cx="9829434" cy="7354765"/>
            <a:chOff x="1211399" y="554915"/>
            <a:chExt cx="4914717" cy="3677950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0A64D95-A228-F2B6-8E5F-34B8D17B963F}"/>
                </a:ext>
              </a:extLst>
            </p:cNvPr>
            <p:cNvSpPr txBox="1"/>
            <p:nvPr/>
          </p:nvSpPr>
          <p:spPr>
            <a:xfrm>
              <a:off x="2369871" y="554915"/>
              <a:ext cx="461665" cy="138521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800" dirty="0">
                  <a:solidFill>
                    <a:schemeClr val="accent5"/>
                  </a:solidFill>
                </a:rPr>
                <a:t>しんらい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E9A6519-1BB6-C773-A4DE-8B35AC23EDE6}"/>
                </a:ext>
              </a:extLst>
            </p:cNvPr>
            <p:cNvSpPr txBox="1"/>
            <p:nvPr/>
          </p:nvSpPr>
          <p:spPr>
            <a:xfrm>
              <a:off x="1211399" y="4094344"/>
              <a:ext cx="461665" cy="138521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800" dirty="0"/>
                <a:t>しんらい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6FF40212-A353-C0B1-CF69-81014EDBC8A3}"/>
                </a:ext>
              </a:extLst>
            </p:cNvPr>
            <p:cNvSpPr txBox="1"/>
            <p:nvPr/>
          </p:nvSpPr>
          <p:spPr>
            <a:xfrm>
              <a:off x="5664451" y="4094343"/>
              <a:ext cx="461665" cy="138521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/>
              <a:r>
                <a:rPr kumimoji="1" lang="ja-JP" altLang="en-US" sz="1800" dirty="0"/>
                <a:t>しんらい</a:t>
              </a:r>
            </a:p>
          </p:txBody>
        </p: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0CA2EE1-AE93-CEE4-B352-ACAF8B13821E}"/>
              </a:ext>
            </a:extLst>
          </p:cNvPr>
          <p:cNvSpPr txBox="1"/>
          <p:nvPr/>
        </p:nvSpPr>
        <p:spPr>
          <a:xfrm>
            <a:off x="3767534" y="1046462"/>
            <a:ext cx="10752944" cy="11078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ja-JP" altLang="en-US" sz="4799" dirty="0">
                <a:solidFill>
                  <a:schemeClr val="accent5"/>
                </a:solidFill>
                <a:latin typeface="+mj-ea"/>
                <a:ea typeface="+mj-ea"/>
              </a:rPr>
              <a:t>＼ 信頼できるの</a:t>
            </a:r>
            <a:r>
              <a:rPr lang="ja-JP" altLang="en-US" sz="4799" spc="1334" dirty="0">
                <a:solidFill>
                  <a:schemeClr val="accent5"/>
                </a:solidFill>
                <a:latin typeface="+mj-ea"/>
                <a:ea typeface="+mj-ea"/>
              </a:rPr>
              <a:t>は</a:t>
            </a:r>
            <a:r>
              <a:rPr lang="en-US" altLang="ja-JP" sz="7199" spc="800" dirty="0">
                <a:solidFill>
                  <a:schemeClr val="accent3"/>
                </a:solidFill>
                <a:latin typeface="+mj-ea"/>
                <a:ea typeface="+mj-ea"/>
              </a:rPr>
              <a:t>A</a:t>
            </a:r>
            <a:r>
              <a:rPr lang="ja-JP" altLang="en-US" sz="3999" spc="800" dirty="0">
                <a:solidFill>
                  <a:schemeClr val="accent5"/>
                </a:solidFill>
                <a:latin typeface="+mj-ea"/>
                <a:ea typeface="+mj-ea"/>
              </a:rPr>
              <a:t>と</a:t>
            </a:r>
            <a:r>
              <a:rPr lang="en-US" altLang="ja-JP" sz="7199" dirty="0">
                <a:solidFill>
                  <a:srgbClr val="3F5BB3"/>
                </a:solidFill>
                <a:latin typeface="+mj-ea"/>
                <a:ea typeface="+mj-ea"/>
              </a:rPr>
              <a:t>B</a:t>
            </a:r>
            <a:r>
              <a:rPr lang="ja-JP" altLang="en-US" sz="4799" spc="-1334" dirty="0">
                <a:solidFill>
                  <a:schemeClr val="accent5"/>
                </a:solidFill>
                <a:latin typeface="+mj-ea"/>
                <a:ea typeface="+mj-ea"/>
              </a:rPr>
              <a:t>、</a:t>
            </a:r>
            <a:r>
              <a:rPr lang="ja-JP" altLang="en-US" sz="4799" dirty="0">
                <a:solidFill>
                  <a:schemeClr val="accent5"/>
                </a:solidFill>
                <a:latin typeface="+mj-ea"/>
                <a:ea typeface="+mj-ea"/>
              </a:rPr>
              <a:t>どっち？／</a:t>
            </a:r>
          </a:p>
        </p:txBody>
      </p:sp>
      <p:sp>
        <p:nvSpPr>
          <p:cNvPr id="46" name="スライド番号プレースホルダー 45">
            <a:extLst>
              <a:ext uri="{FF2B5EF4-FFF2-40B4-BE49-F238E27FC236}">
                <a16:creationId xmlns:a16="http://schemas.microsoft.com/office/drawing/2014/main" id="{CD220D9B-9084-6735-B965-6EB70A6188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559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4870-C8C5-6C73-BEF3-8069B66AB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157E63E-9907-0883-0E1E-04755023D66E}"/>
              </a:ext>
            </a:extLst>
          </p:cNvPr>
          <p:cNvGrpSpPr/>
          <p:nvPr/>
        </p:nvGrpSpPr>
        <p:grpSpPr>
          <a:xfrm>
            <a:off x="2" y="0"/>
            <a:ext cx="6549066" cy="847555"/>
            <a:chOff x="-260" y="0"/>
            <a:chExt cx="1207879" cy="191597"/>
          </a:xfrm>
          <a:solidFill>
            <a:schemeClr val="accent1"/>
          </a:solidFill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A7790776-02B6-E091-19BF-00F89BEF0194}"/>
                </a:ext>
              </a:extLst>
            </p:cNvPr>
            <p:cNvSpPr/>
            <p:nvPr/>
          </p:nvSpPr>
          <p:spPr>
            <a:xfrm>
              <a:off x="-260" y="0"/>
              <a:ext cx="339477" cy="191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2" name="四角形: 対角を丸める 31">
              <a:extLst>
                <a:ext uri="{FF2B5EF4-FFF2-40B4-BE49-F238E27FC236}">
                  <a16:creationId xmlns:a16="http://schemas.microsoft.com/office/drawing/2014/main" id="{A4D27DD6-2C37-A17D-F343-E9B246D13C30}"/>
                </a:ext>
              </a:extLst>
            </p:cNvPr>
            <p:cNvSpPr/>
            <p:nvPr/>
          </p:nvSpPr>
          <p:spPr>
            <a:xfrm flipH="1">
              <a:off x="0" y="0"/>
              <a:ext cx="1207619" cy="191597"/>
            </a:xfrm>
            <a:prstGeom prst="round2DiagRect">
              <a:avLst>
                <a:gd name="adj1" fmla="val 0"/>
                <a:gd name="adj2" fmla="val 426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3950" tIns="71989" rIns="287956" bIns="71989" rtlCol="0" anchor="t">
              <a:spAutoFit/>
            </a:bodyPr>
            <a:lstStyle/>
            <a:p>
              <a:r>
                <a:rPr kumimoji="1" lang="ja-JP" altLang="en-US" sz="3200" dirty="0">
                  <a:latin typeface="+mj-ea"/>
                  <a:ea typeface="+mj-ea"/>
                </a:rPr>
                <a:t>アテンション・エコノミーとは</a:t>
              </a: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A61E778-74F9-ADF0-1281-D20D82EC9B43}"/>
              </a:ext>
            </a:extLst>
          </p:cNvPr>
          <p:cNvGrpSpPr/>
          <p:nvPr/>
        </p:nvGrpSpPr>
        <p:grpSpPr>
          <a:xfrm>
            <a:off x="1222626" y="2226766"/>
            <a:ext cx="5996776" cy="6331567"/>
            <a:chOff x="360025" y="1059432"/>
            <a:chExt cx="2945223" cy="3110131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6243CA17-77AD-3A42-0655-A271511E4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5" t="18622" r="15860" b="18975"/>
            <a:stretch>
              <a:fillRect/>
            </a:stretch>
          </p:blipFill>
          <p:spPr>
            <a:xfrm>
              <a:off x="688324" y="1059432"/>
              <a:ext cx="2612414" cy="2587894"/>
            </a:xfrm>
            <a:prstGeom prst="rect">
              <a:avLst/>
            </a:prstGeom>
          </p:spPr>
        </p:pic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B1680BB3-C69A-9940-885F-15410DD57F0F}"/>
                </a:ext>
              </a:extLst>
            </p:cNvPr>
            <p:cNvGrpSpPr/>
            <p:nvPr/>
          </p:nvGrpSpPr>
          <p:grpSpPr>
            <a:xfrm>
              <a:off x="360025" y="1059432"/>
              <a:ext cx="2945223" cy="3110131"/>
              <a:chOff x="360025" y="1059432"/>
              <a:chExt cx="2945223" cy="3110131"/>
            </a:xfrm>
          </p:grpSpPr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2E103DEF-5741-2A51-2461-7C0A5C77CFA5}"/>
                  </a:ext>
                </a:extLst>
              </p:cNvPr>
              <p:cNvGrpSpPr/>
              <p:nvPr/>
            </p:nvGrpSpPr>
            <p:grpSpPr>
              <a:xfrm>
                <a:off x="360025" y="3134809"/>
                <a:ext cx="2894420" cy="1034754"/>
                <a:chOff x="2197174" y="6722124"/>
                <a:chExt cx="5185100" cy="1853673"/>
              </a:xfrm>
            </p:grpSpPr>
            <p:pic>
              <p:nvPicPr>
                <p:cNvPr id="48" name="グラフィックス 47">
                  <a:extLst>
                    <a:ext uri="{FF2B5EF4-FFF2-40B4-BE49-F238E27FC236}">
                      <a16:creationId xmlns:a16="http://schemas.microsoft.com/office/drawing/2014/main" id="{476F7F49-7D79-9D9A-D688-0FF19B218D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2197174" y="6722124"/>
                  <a:ext cx="5185100" cy="1853673"/>
                </a:xfrm>
                <a:prstGeom prst="rect">
                  <a:avLst/>
                </a:prstGeom>
              </p:spPr>
            </p:pic>
            <p:pic>
              <p:nvPicPr>
                <p:cNvPr id="49" name="グラフィックス 48">
                  <a:extLst>
                    <a:ext uri="{FF2B5EF4-FFF2-40B4-BE49-F238E27FC236}">
                      <a16:creationId xmlns:a16="http://schemas.microsoft.com/office/drawing/2014/main" id="{35FB321F-6A8B-A5B1-3D93-D76B4BB98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8955" y="7407633"/>
                  <a:ext cx="3871289" cy="717741"/>
                </a:xfrm>
                <a:prstGeom prst="rect">
                  <a:avLst/>
                </a:prstGeom>
              </p:spPr>
            </p:pic>
          </p:grpSp>
          <p:pic>
            <p:nvPicPr>
              <p:cNvPr id="41" name="グラフィックス 40">
                <a:extLst>
                  <a:ext uri="{FF2B5EF4-FFF2-40B4-BE49-F238E27FC236}">
                    <a16:creationId xmlns:a16="http://schemas.microsoft.com/office/drawing/2014/main" id="{A82504EE-0261-09D3-4086-537DB38D9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9912517">
                <a:off x="568358" y="1337375"/>
                <a:ext cx="732178" cy="178006"/>
              </a:xfrm>
              <a:prstGeom prst="rect">
                <a:avLst/>
              </a:prstGeom>
            </p:spPr>
          </p:pic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6F8DDE20-DF72-0445-9796-3DB7EACC7EA9}"/>
                  </a:ext>
                </a:extLst>
              </p:cNvPr>
              <p:cNvSpPr/>
              <p:nvPr/>
            </p:nvSpPr>
            <p:spPr>
              <a:xfrm>
                <a:off x="450937" y="1796696"/>
                <a:ext cx="237387" cy="237386"/>
              </a:xfrm>
              <a:custGeom>
                <a:avLst/>
                <a:gdLst>
                  <a:gd name="connsiteX0" fmla="*/ 406329 w 411559"/>
                  <a:gd name="connsiteY0" fmla="*/ 212876 h 411559"/>
                  <a:gd name="connsiteX1" fmla="*/ 212876 w 411559"/>
                  <a:gd name="connsiteY1" fmla="*/ 406329 h 411559"/>
                  <a:gd name="connsiteX2" fmla="*/ 203579 w 411559"/>
                  <a:gd name="connsiteY2" fmla="*/ 411224 h 411559"/>
                  <a:gd name="connsiteX3" fmla="*/ 198684 w 411559"/>
                  <a:gd name="connsiteY3" fmla="*/ 406329 h 411559"/>
                  <a:gd name="connsiteX4" fmla="*/ 5231 w 411559"/>
                  <a:gd name="connsiteY4" fmla="*/ 212876 h 411559"/>
                  <a:gd name="connsiteX5" fmla="*/ 335 w 411559"/>
                  <a:gd name="connsiteY5" fmla="*/ 203579 h 411559"/>
                  <a:gd name="connsiteX6" fmla="*/ 5231 w 411559"/>
                  <a:gd name="connsiteY6" fmla="*/ 198684 h 411559"/>
                  <a:gd name="connsiteX7" fmla="*/ 198684 w 411559"/>
                  <a:gd name="connsiteY7" fmla="*/ 5231 h 411559"/>
                  <a:gd name="connsiteX8" fmla="*/ 207980 w 411559"/>
                  <a:gd name="connsiteY8" fmla="*/ 335 h 411559"/>
                  <a:gd name="connsiteX9" fmla="*/ 212876 w 411559"/>
                  <a:gd name="connsiteY9" fmla="*/ 5231 h 411559"/>
                  <a:gd name="connsiteX10" fmla="*/ 406329 w 411559"/>
                  <a:gd name="connsiteY10" fmla="*/ 198684 h 411559"/>
                  <a:gd name="connsiteX11" fmla="*/ 411224 w 411559"/>
                  <a:gd name="connsiteY11" fmla="*/ 207980 h 411559"/>
                  <a:gd name="connsiteX12" fmla="*/ 406329 w 411559"/>
                  <a:gd name="connsiteY12" fmla="*/ 212876 h 4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1559" h="411559">
                    <a:moveTo>
                      <a:pt x="406329" y="212876"/>
                    </a:moveTo>
                    <a:cubicBezTo>
                      <a:pt x="286218" y="250023"/>
                      <a:pt x="250023" y="286218"/>
                      <a:pt x="212876" y="406329"/>
                    </a:cubicBezTo>
                    <a:cubicBezTo>
                      <a:pt x="211661" y="410248"/>
                      <a:pt x="207498" y="412440"/>
                      <a:pt x="203579" y="411224"/>
                    </a:cubicBezTo>
                    <a:cubicBezTo>
                      <a:pt x="201240" y="410499"/>
                      <a:pt x="199409" y="408668"/>
                      <a:pt x="198684" y="406329"/>
                    </a:cubicBezTo>
                    <a:cubicBezTo>
                      <a:pt x="161917" y="286218"/>
                      <a:pt x="125341" y="250023"/>
                      <a:pt x="5231" y="212876"/>
                    </a:cubicBezTo>
                    <a:cubicBezTo>
                      <a:pt x="1312" y="211661"/>
                      <a:pt x="-880" y="207498"/>
                      <a:pt x="335" y="203579"/>
                    </a:cubicBezTo>
                    <a:cubicBezTo>
                      <a:pt x="1061" y="201240"/>
                      <a:pt x="2892" y="199409"/>
                      <a:pt x="5231" y="198684"/>
                    </a:cubicBezTo>
                    <a:cubicBezTo>
                      <a:pt x="125341" y="161917"/>
                      <a:pt x="161917" y="125341"/>
                      <a:pt x="198684" y="5231"/>
                    </a:cubicBezTo>
                    <a:cubicBezTo>
                      <a:pt x="199899" y="1312"/>
                      <a:pt x="204061" y="-880"/>
                      <a:pt x="207980" y="335"/>
                    </a:cubicBezTo>
                    <a:cubicBezTo>
                      <a:pt x="210319" y="1061"/>
                      <a:pt x="212151" y="2892"/>
                      <a:pt x="212876" y="5231"/>
                    </a:cubicBezTo>
                    <a:cubicBezTo>
                      <a:pt x="250023" y="125341"/>
                      <a:pt x="286218" y="161536"/>
                      <a:pt x="406329" y="198684"/>
                    </a:cubicBezTo>
                    <a:cubicBezTo>
                      <a:pt x="410248" y="199899"/>
                      <a:pt x="412440" y="204061"/>
                      <a:pt x="411224" y="207980"/>
                    </a:cubicBezTo>
                    <a:cubicBezTo>
                      <a:pt x="410499" y="210319"/>
                      <a:pt x="408668" y="212151"/>
                      <a:pt x="406329" y="2128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EA4EBD95-031D-F26C-8BAE-631C1FE11635}"/>
                  </a:ext>
                </a:extLst>
              </p:cNvPr>
              <p:cNvSpPr/>
              <p:nvPr/>
            </p:nvSpPr>
            <p:spPr>
              <a:xfrm>
                <a:off x="1678630" y="1176615"/>
                <a:ext cx="130994" cy="130994"/>
              </a:xfrm>
              <a:custGeom>
                <a:avLst/>
                <a:gdLst>
                  <a:gd name="connsiteX0" fmla="*/ 225081 w 227942"/>
                  <a:gd name="connsiteY0" fmla="*/ 117924 h 227942"/>
                  <a:gd name="connsiteX1" fmla="*/ 117924 w 227942"/>
                  <a:gd name="connsiteY1" fmla="*/ 225081 h 227942"/>
                  <a:gd name="connsiteX2" fmla="*/ 112784 w 227942"/>
                  <a:gd name="connsiteY2" fmla="*/ 227751 h 227942"/>
                  <a:gd name="connsiteX3" fmla="*/ 110114 w 227942"/>
                  <a:gd name="connsiteY3" fmla="*/ 225081 h 227942"/>
                  <a:gd name="connsiteX4" fmla="*/ 2862 w 227942"/>
                  <a:gd name="connsiteY4" fmla="*/ 117924 h 227942"/>
                  <a:gd name="connsiteX5" fmla="*/ 192 w 227942"/>
                  <a:gd name="connsiteY5" fmla="*/ 112784 h 227942"/>
                  <a:gd name="connsiteX6" fmla="*/ 2862 w 227942"/>
                  <a:gd name="connsiteY6" fmla="*/ 110114 h 227942"/>
                  <a:gd name="connsiteX7" fmla="*/ 110114 w 227942"/>
                  <a:gd name="connsiteY7" fmla="*/ 2862 h 227942"/>
                  <a:gd name="connsiteX8" fmla="*/ 115254 w 227942"/>
                  <a:gd name="connsiteY8" fmla="*/ 192 h 227942"/>
                  <a:gd name="connsiteX9" fmla="*/ 117924 w 227942"/>
                  <a:gd name="connsiteY9" fmla="*/ 2862 h 227942"/>
                  <a:gd name="connsiteX10" fmla="*/ 225081 w 227942"/>
                  <a:gd name="connsiteY10" fmla="*/ 110114 h 227942"/>
                  <a:gd name="connsiteX11" fmla="*/ 227751 w 227942"/>
                  <a:gd name="connsiteY11" fmla="*/ 115254 h 227942"/>
                  <a:gd name="connsiteX12" fmla="*/ 225081 w 227942"/>
                  <a:gd name="connsiteY12" fmla="*/ 117924 h 22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7942" h="227942">
                    <a:moveTo>
                      <a:pt x="225081" y="117924"/>
                    </a:moveTo>
                    <a:cubicBezTo>
                      <a:pt x="158406" y="138498"/>
                      <a:pt x="138498" y="158596"/>
                      <a:pt x="117924" y="225081"/>
                    </a:cubicBezTo>
                    <a:cubicBezTo>
                      <a:pt x="117242" y="227237"/>
                      <a:pt x="114941" y="228433"/>
                      <a:pt x="112784" y="227751"/>
                    </a:cubicBezTo>
                    <a:cubicBezTo>
                      <a:pt x="111512" y="227349"/>
                      <a:pt x="110516" y="226353"/>
                      <a:pt x="110114" y="225081"/>
                    </a:cubicBezTo>
                    <a:cubicBezTo>
                      <a:pt x="89445" y="158406"/>
                      <a:pt x="69442" y="138498"/>
                      <a:pt x="2862" y="117924"/>
                    </a:cubicBezTo>
                    <a:cubicBezTo>
                      <a:pt x="705" y="117242"/>
                      <a:pt x="-490" y="114941"/>
                      <a:pt x="192" y="112784"/>
                    </a:cubicBezTo>
                    <a:cubicBezTo>
                      <a:pt x="594" y="111512"/>
                      <a:pt x="1590" y="110516"/>
                      <a:pt x="2862" y="110114"/>
                    </a:cubicBezTo>
                    <a:cubicBezTo>
                      <a:pt x="69537" y="89444"/>
                      <a:pt x="89445" y="69442"/>
                      <a:pt x="110114" y="2862"/>
                    </a:cubicBezTo>
                    <a:cubicBezTo>
                      <a:pt x="110796" y="705"/>
                      <a:pt x="113097" y="-490"/>
                      <a:pt x="115254" y="192"/>
                    </a:cubicBezTo>
                    <a:cubicBezTo>
                      <a:pt x="116526" y="594"/>
                      <a:pt x="117522" y="1590"/>
                      <a:pt x="117924" y="2862"/>
                    </a:cubicBezTo>
                    <a:cubicBezTo>
                      <a:pt x="138498" y="69537"/>
                      <a:pt x="158596" y="89444"/>
                      <a:pt x="225081" y="110114"/>
                    </a:cubicBezTo>
                    <a:cubicBezTo>
                      <a:pt x="227237" y="110796"/>
                      <a:pt x="228433" y="113097"/>
                      <a:pt x="227751" y="115254"/>
                    </a:cubicBezTo>
                    <a:cubicBezTo>
                      <a:pt x="227349" y="116526"/>
                      <a:pt x="226353" y="117522"/>
                      <a:pt x="225081" y="11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 dirty="0"/>
              </a:p>
            </p:txBody>
          </p:sp>
          <p:sp>
            <p:nvSpPr>
              <p:cNvPr id="44" name="フリーフォーム: 図形 43">
                <a:extLst>
                  <a:ext uri="{FF2B5EF4-FFF2-40B4-BE49-F238E27FC236}">
                    <a16:creationId xmlns:a16="http://schemas.microsoft.com/office/drawing/2014/main" id="{BD041DFE-1387-A040-63F1-A553562328C6}"/>
                  </a:ext>
                </a:extLst>
              </p:cNvPr>
              <p:cNvSpPr/>
              <p:nvPr/>
            </p:nvSpPr>
            <p:spPr>
              <a:xfrm>
                <a:off x="1373382" y="1059432"/>
                <a:ext cx="158867" cy="182680"/>
              </a:xfrm>
              <a:custGeom>
                <a:avLst/>
                <a:gdLst>
                  <a:gd name="connsiteX0" fmla="*/ 406329 w 411559"/>
                  <a:gd name="connsiteY0" fmla="*/ 212876 h 411559"/>
                  <a:gd name="connsiteX1" fmla="*/ 212876 w 411559"/>
                  <a:gd name="connsiteY1" fmla="*/ 406329 h 411559"/>
                  <a:gd name="connsiteX2" fmla="*/ 203579 w 411559"/>
                  <a:gd name="connsiteY2" fmla="*/ 411224 h 411559"/>
                  <a:gd name="connsiteX3" fmla="*/ 198684 w 411559"/>
                  <a:gd name="connsiteY3" fmla="*/ 406329 h 411559"/>
                  <a:gd name="connsiteX4" fmla="*/ 5231 w 411559"/>
                  <a:gd name="connsiteY4" fmla="*/ 212876 h 411559"/>
                  <a:gd name="connsiteX5" fmla="*/ 335 w 411559"/>
                  <a:gd name="connsiteY5" fmla="*/ 203579 h 411559"/>
                  <a:gd name="connsiteX6" fmla="*/ 5231 w 411559"/>
                  <a:gd name="connsiteY6" fmla="*/ 198684 h 411559"/>
                  <a:gd name="connsiteX7" fmla="*/ 198684 w 411559"/>
                  <a:gd name="connsiteY7" fmla="*/ 5231 h 411559"/>
                  <a:gd name="connsiteX8" fmla="*/ 207980 w 411559"/>
                  <a:gd name="connsiteY8" fmla="*/ 335 h 411559"/>
                  <a:gd name="connsiteX9" fmla="*/ 212876 w 411559"/>
                  <a:gd name="connsiteY9" fmla="*/ 5231 h 411559"/>
                  <a:gd name="connsiteX10" fmla="*/ 406329 w 411559"/>
                  <a:gd name="connsiteY10" fmla="*/ 198684 h 411559"/>
                  <a:gd name="connsiteX11" fmla="*/ 411224 w 411559"/>
                  <a:gd name="connsiteY11" fmla="*/ 207980 h 411559"/>
                  <a:gd name="connsiteX12" fmla="*/ 406329 w 411559"/>
                  <a:gd name="connsiteY12" fmla="*/ 212876 h 4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1559" h="411559">
                    <a:moveTo>
                      <a:pt x="406329" y="212876"/>
                    </a:moveTo>
                    <a:cubicBezTo>
                      <a:pt x="286218" y="250023"/>
                      <a:pt x="250023" y="286218"/>
                      <a:pt x="212876" y="406329"/>
                    </a:cubicBezTo>
                    <a:cubicBezTo>
                      <a:pt x="211661" y="410248"/>
                      <a:pt x="207498" y="412440"/>
                      <a:pt x="203579" y="411224"/>
                    </a:cubicBezTo>
                    <a:cubicBezTo>
                      <a:pt x="201240" y="410499"/>
                      <a:pt x="199409" y="408668"/>
                      <a:pt x="198684" y="406329"/>
                    </a:cubicBezTo>
                    <a:cubicBezTo>
                      <a:pt x="161917" y="286218"/>
                      <a:pt x="125341" y="250023"/>
                      <a:pt x="5231" y="212876"/>
                    </a:cubicBezTo>
                    <a:cubicBezTo>
                      <a:pt x="1312" y="211661"/>
                      <a:pt x="-880" y="207498"/>
                      <a:pt x="335" y="203579"/>
                    </a:cubicBezTo>
                    <a:cubicBezTo>
                      <a:pt x="1061" y="201240"/>
                      <a:pt x="2892" y="199409"/>
                      <a:pt x="5231" y="198684"/>
                    </a:cubicBezTo>
                    <a:cubicBezTo>
                      <a:pt x="125341" y="161917"/>
                      <a:pt x="161917" y="125341"/>
                      <a:pt x="198684" y="5231"/>
                    </a:cubicBezTo>
                    <a:cubicBezTo>
                      <a:pt x="199899" y="1312"/>
                      <a:pt x="204061" y="-880"/>
                      <a:pt x="207980" y="335"/>
                    </a:cubicBezTo>
                    <a:cubicBezTo>
                      <a:pt x="210319" y="1061"/>
                      <a:pt x="212151" y="2892"/>
                      <a:pt x="212876" y="5231"/>
                    </a:cubicBezTo>
                    <a:cubicBezTo>
                      <a:pt x="250023" y="125341"/>
                      <a:pt x="286218" y="161536"/>
                      <a:pt x="406329" y="198684"/>
                    </a:cubicBezTo>
                    <a:cubicBezTo>
                      <a:pt x="410248" y="199899"/>
                      <a:pt x="412440" y="204061"/>
                      <a:pt x="411224" y="207980"/>
                    </a:cubicBezTo>
                    <a:cubicBezTo>
                      <a:pt x="410499" y="210319"/>
                      <a:pt x="408668" y="212151"/>
                      <a:pt x="406329" y="2128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1D9854E5-576A-B319-BC15-AF6CB915739E}"/>
                  </a:ext>
                </a:extLst>
              </p:cNvPr>
              <p:cNvSpPr/>
              <p:nvPr/>
            </p:nvSpPr>
            <p:spPr>
              <a:xfrm>
                <a:off x="3063351" y="2325544"/>
                <a:ext cx="237387" cy="237386"/>
              </a:xfrm>
              <a:custGeom>
                <a:avLst/>
                <a:gdLst>
                  <a:gd name="connsiteX0" fmla="*/ 406329 w 411559"/>
                  <a:gd name="connsiteY0" fmla="*/ 212876 h 411559"/>
                  <a:gd name="connsiteX1" fmla="*/ 212876 w 411559"/>
                  <a:gd name="connsiteY1" fmla="*/ 406329 h 411559"/>
                  <a:gd name="connsiteX2" fmla="*/ 203579 w 411559"/>
                  <a:gd name="connsiteY2" fmla="*/ 411224 h 411559"/>
                  <a:gd name="connsiteX3" fmla="*/ 198684 w 411559"/>
                  <a:gd name="connsiteY3" fmla="*/ 406329 h 411559"/>
                  <a:gd name="connsiteX4" fmla="*/ 5231 w 411559"/>
                  <a:gd name="connsiteY4" fmla="*/ 212876 h 411559"/>
                  <a:gd name="connsiteX5" fmla="*/ 335 w 411559"/>
                  <a:gd name="connsiteY5" fmla="*/ 203579 h 411559"/>
                  <a:gd name="connsiteX6" fmla="*/ 5231 w 411559"/>
                  <a:gd name="connsiteY6" fmla="*/ 198684 h 411559"/>
                  <a:gd name="connsiteX7" fmla="*/ 198684 w 411559"/>
                  <a:gd name="connsiteY7" fmla="*/ 5231 h 411559"/>
                  <a:gd name="connsiteX8" fmla="*/ 207980 w 411559"/>
                  <a:gd name="connsiteY8" fmla="*/ 335 h 411559"/>
                  <a:gd name="connsiteX9" fmla="*/ 212876 w 411559"/>
                  <a:gd name="connsiteY9" fmla="*/ 5231 h 411559"/>
                  <a:gd name="connsiteX10" fmla="*/ 406329 w 411559"/>
                  <a:gd name="connsiteY10" fmla="*/ 198684 h 411559"/>
                  <a:gd name="connsiteX11" fmla="*/ 411224 w 411559"/>
                  <a:gd name="connsiteY11" fmla="*/ 207980 h 411559"/>
                  <a:gd name="connsiteX12" fmla="*/ 406329 w 411559"/>
                  <a:gd name="connsiteY12" fmla="*/ 212876 h 4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1559" h="411559">
                    <a:moveTo>
                      <a:pt x="406329" y="212876"/>
                    </a:moveTo>
                    <a:cubicBezTo>
                      <a:pt x="286218" y="250023"/>
                      <a:pt x="250023" y="286218"/>
                      <a:pt x="212876" y="406329"/>
                    </a:cubicBezTo>
                    <a:cubicBezTo>
                      <a:pt x="211661" y="410248"/>
                      <a:pt x="207498" y="412440"/>
                      <a:pt x="203579" y="411224"/>
                    </a:cubicBezTo>
                    <a:cubicBezTo>
                      <a:pt x="201240" y="410499"/>
                      <a:pt x="199409" y="408668"/>
                      <a:pt x="198684" y="406329"/>
                    </a:cubicBezTo>
                    <a:cubicBezTo>
                      <a:pt x="161917" y="286218"/>
                      <a:pt x="125341" y="250023"/>
                      <a:pt x="5231" y="212876"/>
                    </a:cubicBezTo>
                    <a:cubicBezTo>
                      <a:pt x="1312" y="211661"/>
                      <a:pt x="-880" y="207498"/>
                      <a:pt x="335" y="203579"/>
                    </a:cubicBezTo>
                    <a:cubicBezTo>
                      <a:pt x="1061" y="201240"/>
                      <a:pt x="2892" y="199409"/>
                      <a:pt x="5231" y="198684"/>
                    </a:cubicBezTo>
                    <a:cubicBezTo>
                      <a:pt x="125341" y="161917"/>
                      <a:pt x="161917" y="125341"/>
                      <a:pt x="198684" y="5231"/>
                    </a:cubicBezTo>
                    <a:cubicBezTo>
                      <a:pt x="199899" y="1312"/>
                      <a:pt x="204061" y="-880"/>
                      <a:pt x="207980" y="335"/>
                    </a:cubicBezTo>
                    <a:cubicBezTo>
                      <a:pt x="210319" y="1061"/>
                      <a:pt x="212151" y="2892"/>
                      <a:pt x="212876" y="5231"/>
                    </a:cubicBezTo>
                    <a:cubicBezTo>
                      <a:pt x="250023" y="125341"/>
                      <a:pt x="286218" y="161536"/>
                      <a:pt x="406329" y="198684"/>
                    </a:cubicBezTo>
                    <a:cubicBezTo>
                      <a:pt x="410248" y="199899"/>
                      <a:pt x="412440" y="204061"/>
                      <a:pt x="411224" y="207980"/>
                    </a:cubicBezTo>
                    <a:cubicBezTo>
                      <a:pt x="410499" y="210319"/>
                      <a:pt x="408668" y="212151"/>
                      <a:pt x="406329" y="2128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46" name="フリーフォーム: 図形 45">
                <a:extLst>
                  <a:ext uri="{FF2B5EF4-FFF2-40B4-BE49-F238E27FC236}">
                    <a16:creationId xmlns:a16="http://schemas.microsoft.com/office/drawing/2014/main" id="{E74F429E-F2A4-1054-C764-6C9875E5131E}"/>
                  </a:ext>
                </a:extLst>
              </p:cNvPr>
              <p:cNvSpPr/>
              <p:nvPr/>
            </p:nvSpPr>
            <p:spPr>
              <a:xfrm>
                <a:off x="3174254" y="2079378"/>
                <a:ext cx="130994" cy="130994"/>
              </a:xfrm>
              <a:custGeom>
                <a:avLst/>
                <a:gdLst>
                  <a:gd name="connsiteX0" fmla="*/ 225081 w 227942"/>
                  <a:gd name="connsiteY0" fmla="*/ 117924 h 227942"/>
                  <a:gd name="connsiteX1" fmla="*/ 117924 w 227942"/>
                  <a:gd name="connsiteY1" fmla="*/ 225081 h 227942"/>
                  <a:gd name="connsiteX2" fmla="*/ 112784 w 227942"/>
                  <a:gd name="connsiteY2" fmla="*/ 227751 h 227942"/>
                  <a:gd name="connsiteX3" fmla="*/ 110114 w 227942"/>
                  <a:gd name="connsiteY3" fmla="*/ 225081 h 227942"/>
                  <a:gd name="connsiteX4" fmla="*/ 2862 w 227942"/>
                  <a:gd name="connsiteY4" fmla="*/ 117924 h 227942"/>
                  <a:gd name="connsiteX5" fmla="*/ 192 w 227942"/>
                  <a:gd name="connsiteY5" fmla="*/ 112784 h 227942"/>
                  <a:gd name="connsiteX6" fmla="*/ 2862 w 227942"/>
                  <a:gd name="connsiteY6" fmla="*/ 110114 h 227942"/>
                  <a:gd name="connsiteX7" fmla="*/ 110114 w 227942"/>
                  <a:gd name="connsiteY7" fmla="*/ 2862 h 227942"/>
                  <a:gd name="connsiteX8" fmla="*/ 115254 w 227942"/>
                  <a:gd name="connsiteY8" fmla="*/ 192 h 227942"/>
                  <a:gd name="connsiteX9" fmla="*/ 117924 w 227942"/>
                  <a:gd name="connsiteY9" fmla="*/ 2862 h 227942"/>
                  <a:gd name="connsiteX10" fmla="*/ 225081 w 227942"/>
                  <a:gd name="connsiteY10" fmla="*/ 110114 h 227942"/>
                  <a:gd name="connsiteX11" fmla="*/ 227751 w 227942"/>
                  <a:gd name="connsiteY11" fmla="*/ 115254 h 227942"/>
                  <a:gd name="connsiteX12" fmla="*/ 225081 w 227942"/>
                  <a:gd name="connsiteY12" fmla="*/ 117924 h 22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7942" h="227942">
                    <a:moveTo>
                      <a:pt x="225081" y="117924"/>
                    </a:moveTo>
                    <a:cubicBezTo>
                      <a:pt x="158406" y="138498"/>
                      <a:pt x="138498" y="158596"/>
                      <a:pt x="117924" y="225081"/>
                    </a:cubicBezTo>
                    <a:cubicBezTo>
                      <a:pt x="117242" y="227237"/>
                      <a:pt x="114941" y="228433"/>
                      <a:pt x="112784" y="227751"/>
                    </a:cubicBezTo>
                    <a:cubicBezTo>
                      <a:pt x="111512" y="227349"/>
                      <a:pt x="110516" y="226353"/>
                      <a:pt x="110114" y="225081"/>
                    </a:cubicBezTo>
                    <a:cubicBezTo>
                      <a:pt x="89445" y="158406"/>
                      <a:pt x="69442" y="138498"/>
                      <a:pt x="2862" y="117924"/>
                    </a:cubicBezTo>
                    <a:cubicBezTo>
                      <a:pt x="705" y="117242"/>
                      <a:pt x="-490" y="114941"/>
                      <a:pt x="192" y="112784"/>
                    </a:cubicBezTo>
                    <a:cubicBezTo>
                      <a:pt x="594" y="111512"/>
                      <a:pt x="1590" y="110516"/>
                      <a:pt x="2862" y="110114"/>
                    </a:cubicBezTo>
                    <a:cubicBezTo>
                      <a:pt x="69537" y="89444"/>
                      <a:pt x="89445" y="69442"/>
                      <a:pt x="110114" y="2862"/>
                    </a:cubicBezTo>
                    <a:cubicBezTo>
                      <a:pt x="110796" y="705"/>
                      <a:pt x="113097" y="-490"/>
                      <a:pt x="115254" y="192"/>
                    </a:cubicBezTo>
                    <a:cubicBezTo>
                      <a:pt x="116526" y="594"/>
                      <a:pt x="117522" y="1590"/>
                      <a:pt x="117924" y="2862"/>
                    </a:cubicBezTo>
                    <a:cubicBezTo>
                      <a:pt x="138498" y="69537"/>
                      <a:pt x="158596" y="89444"/>
                      <a:pt x="225081" y="110114"/>
                    </a:cubicBezTo>
                    <a:cubicBezTo>
                      <a:pt x="227237" y="110796"/>
                      <a:pt x="228433" y="113097"/>
                      <a:pt x="227751" y="115254"/>
                    </a:cubicBezTo>
                    <a:cubicBezTo>
                      <a:pt x="227349" y="116526"/>
                      <a:pt x="226353" y="117522"/>
                      <a:pt x="225081" y="11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 dirty="0"/>
              </a:p>
            </p:txBody>
          </p:sp>
          <p:sp>
            <p:nvSpPr>
              <p:cNvPr id="47" name="フリーフォーム: 図形 46">
                <a:extLst>
                  <a:ext uri="{FF2B5EF4-FFF2-40B4-BE49-F238E27FC236}">
                    <a16:creationId xmlns:a16="http://schemas.microsoft.com/office/drawing/2014/main" id="{A6D5241C-95E8-3C59-7FC0-965AB46D4F0D}"/>
                  </a:ext>
                </a:extLst>
              </p:cNvPr>
              <p:cNvSpPr/>
              <p:nvPr/>
            </p:nvSpPr>
            <p:spPr>
              <a:xfrm>
                <a:off x="540379" y="2153334"/>
                <a:ext cx="130994" cy="130994"/>
              </a:xfrm>
              <a:custGeom>
                <a:avLst/>
                <a:gdLst>
                  <a:gd name="connsiteX0" fmla="*/ 225081 w 227942"/>
                  <a:gd name="connsiteY0" fmla="*/ 117924 h 227942"/>
                  <a:gd name="connsiteX1" fmla="*/ 117924 w 227942"/>
                  <a:gd name="connsiteY1" fmla="*/ 225081 h 227942"/>
                  <a:gd name="connsiteX2" fmla="*/ 112784 w 227942"/>
                  <a:gd name="connsiteY2" fmla="*/ 227751 h 227942"/>
                  <a:gd name="connsiteX3" fmla="*/ 110114 w 227942"/>
                  <a:gd name="connsiteY3" fmla="*/ 225081 h 227942"/>
                  <a:gd name="connsiteX4" fmla="*/ 2862 w 227942"/>
                  <a:gd name="connsiteY4" fmla="*/ 117924 h 227942"/>
                  <a:gd name="connsiteX5" fmla="*/ 192 w 227942"/>
                  <a:gd name="connsiteY5" fmla="*/ 112784 h 227942"/>
                  <a:gd name="connsiteX6" fmla="*/ 2862 w 227942"/>
                  <a:gd name="connsiteY6" fmla="*/ 110114 h 227942"/>
                  <a:gd name="connsiteX7" fmla="*/ 110114 w 227942"/>
                  <a:gd name="connsiteY7" fmla="*/ 2862 h 227942"/>
                  <a:gd name="connsiteX8" fmla="*/ 115254 w 227942"/>
                  <a:gd name="connsiteY8" fmla="*/ 192 h 227942"/>
                  <a:gd name="connsiteX9" fmla="*/ 117924 w 227942"/>
                  <a:gd name="connsiteY9" fmla="*/ 2862 h 227942"/>
                  <a:gd name="connsiteX10" fmla="*/ 225081 w 227942"/>
                  <a:gd name="connsiteY10" fmla="*/ 110114 h 227942"/>
                  <a:gd name="connsiteX11" fmla="*/ 227751 w 227942"/>
                  <a:gd name="connsiteY11" fmla="*/ 115254 h 227942"/>
                  <a:gd name="connsiteX12" fmla="*/ 225081 w 227942"/>
                  <a:gd name="connsiteY12" fmla="*/ 117924 h 22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7942" h="227942">
                    <a:moveTo>
                      <a:pt x="225081" y="117924"/>
                    </a:moveTo>
                    <a:cubicBezTo>
                      <a:pt x="158406" y="138498"/>
                      <a:pt x="138498" y="158596"/>
                      <a:pt x="117924" y="225081"/>
                    </a:cubicBezTo>
                    <a:cubicBezTo>
                      <a:pt x="117242" y="227237"/>
                      <a:pt x="114941" y="228433"/>
                      <a:pt x="112784" y="227751"/>
                    </a:cubicBezTo>
                    <a:cubicBezTo>
                      <a:pt x="111512" y="227349"/>
                      <a:pt x="110516" y="226353"/>
                      <a:pt x="110114" y="225081"/>
                    </a:cubicBezTo>
                    <a:cubicBezTo>
                      <a:pt x="89445" y="158406"/>
                      <a:pt x="69442" y="138498"/>
                      <a:pt x="2862" y="117924"/>
                    </a:cubicBezTo>
                    <a:cubicBezTo>
                      <a:pt x="705" y="117242"/>
                      <a:pt x="-490" y="114941"/>
                      <a:pt x="192" y="112784"/>
                    </a:cubicBezTo>
                    <a:cubicBezTo>
                      <a:pt x="594" y="111512"/>
                      <a:pt x="1590" y="110516"/>
                      <a:pt x="2862" y="110114"/>
                    </a:cubicBezTo>
                    <a:cubicBezTo>
                      <a:pt x="69537" y="89444"/>
                      <a:pt x="89445" y="69442"/>
                      <a:pt x="110114" y="2862"/>
                    </a:cubicBezTo>
                    <a:cubicBezTo>
                      <a:pt x="110796" y="705"/>
                      <a:pt x="113097" y="-490"/>
                      <a:pt x="115254" y="192"/>
                    </a:cubicBezTo>
                    <a:cubicBezTo>
                      <a:pt x="116526" y="594"/>
                      <a:pt x="117522" y="1590"/>
                      <a:pt x="117924" y="2862"/>
                    </a:cubicBezTo>
                    <a:cubicBezTo>
                      <a:pt x="138498" y="69537"/>
                      <a:pt x="158596" y="89444"/>
                      <a:pt x="225081" y="110114"/>
                    </a:cubicBezTo>
                    <a:cubicBezTo>
                      <a:pt x="227237" y="110796"/>
                      <a:pt x="228433" y="113097"/>
                      <a:pt x="227751" y="115254"/>
                    </a:cubicBezTo>
                    <a:cubicBezTo>
                      <a:pt x="227349" y="116526"/>
                      <a:pt x="226353" y="117522"/>
                      <a:pt x="225081" y="11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 dirty="0"/>
              </a:p>
            </p:txBody>
          </p:sp>
        </p:grpSp>
      </p:grp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B37DADEF-53CC-BEF5-F537-CD95E372E5AC}"/>
              </a:ext>
            </a:extLst>
          </p:cNvPr>
          <p:cNvSpPr/>
          <p:nvPr/>
        </p:nvSpPr>
        <p:spPr>
          <a:xfrm>
            <a:off x="8288103" y="1663783"/>
            <a:ext cx="8112810" cy="2230784"/>
          </a:xfrm>
          <a:prstGeom prst="roundRect">
            <a:avLst>
              <a:gd name="adj" fmla="val 138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kumimoji="1" lang="ja-JP" altLang="en-US" sz="3999" dirty="0">
                <a:solidFill>
                  <a:schemeClr val="tx1"/>
                </a:solidFill>
                <a:latin typeface="+mj-ea"/>
                <a:ea typeface="+mj-ea"/>
              </a:rPr>
              <a:t>タレントにこっそり</a:t>
            </a:r>
            <a:endParaRPr kumimoji="1" lang="en-US" altLang="ja-JP" sz="3999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kumimoji="1" lang="ja-JP" altLang="en-US" sz="3999" dirty="0">
                <a:solidFill>
                  <a:schemeClr val="tx1"/>
                </a:solidFill>
                <a:latin typeface="+mj-ea"/>
                <a:ea typeface="+mj-ea"/>
              </a:rPr>
              <a:t>商品を宣伝してもらう</a:t>
            </a:r>
            <a:r>
              <a:rPr kumimoji="1" lang="ja-JP" altLang="en-US" sz="3999" spc="-1600" dirty="0">
                <a:solidFill>
                  <a:schemeClr val="tx1"/>
                </a:solidFill>
                <a:latin typeface="+mn-ea"/>
              </a:rPr>
              <a:t>・・・</a:t>
            </a:r>
            <a:endParaRPr kumimoji="1" lang="en-US" altLang="ja-JP" sz="3999" spc="-16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7A632B73-248B-AFDE-57F9-E58B8E800940}"/>
              </a:ext>
            </a:extLst>
          </p:cNvPr>
          <p:cNvGrpSpPr/>
          <p:nvPr/>
        </p:nvGrpSpPr>
        <p:grpSpPr>
          <a:xfrm>
            <a:off x="7922695" y="1202997"/>
            <a:ext cx="1240598" cy="1489812"/>
            <a:chOff x="557329" y="1092369"/>
            <a:chExt cx="517869" cy="621996"/>
          </a:xfrm>
        </p:grpSpPr>
        <p:sp>
          <p:nvSpPr>
            <p:cNvPr id="52" name="フリーフォーム: 図形 51">
              <a:extLst>
                <a:ext uri="{FF2B5EF4-FFF2-40B4-BE49-F238E27FC236}">
                  <a16:creationId xmlns:a16="http://schemas.microsoft.com/office/drawing/2014/main" id="{5C4A708E-7BC1-AB59-37D3-47EF4BEF8528}"/>
                </a:ext>
              </a:extLst>
            </p:cNvPr>
            <p:cNvSpPr/>
            <p:nvPr/>
          </p:nvSpPr>
          <p:spPr>
            <a:xfrm rot="2700000">
              <a:off x="505266" y="1144432"/>
              <a:ext cx="621996" cy="517869"/>
            </a:xfrm>
            <a:custGeom>
              <a:avLst/>
              <a:gdLst>
                <a:gd name="connsiteX0" fmla="*/ 287555 w 690745"/>
                <a:gd name="connsiteY0" fmla="*/ 0 h 575110"/>
                <a:gd name="connsiteX1" fmla="*/ 569268 w 690745"/>
                <a:gd name="connsiteY1" fmla="*/ 229603 h 575110"/>
                <a:gd name="connsiteX2" fmla="*/ 569819 w 690745"/>
                <a:gd name="connsiteY2" fmla="*/ 235065 h 575110"/>
                <a:gd name="connsiteX3" fmla="*/ 569819 w 690745"/>
                <a:gd name="connsiteY3" fmla="*/ 227325 h 575110"/>
                <a:gd name="connsiteX4" fmla="*/ 690745 w 690745"/>
                <a:gd name="connsiteY4" fmla="*/ 287555 h 575110"/>
                <a:gd name="connsiteX5" fmla="*/ 569819 w 690745"/>
                <a:gd name="connsiteY5" fmla="*/ 347784 h 575110"/>
                <a:gd name="connsiteX6" fmla="*/ 569819 w 690745"/>
                <a:gd name="connsiteY6" fmla="*/ 340045 h 575110"/>
                <a:gd name="connsiteX7" fmla="*/ 569268 w 690745"/>
                <a:gd name="connsiteY7" fmla="*/ 345507 h 575110"/>
                <a:gd name="connsiteX8" fmla="*/ 287555 w 690745"/>
                <a:gd name="connsiteY8" fmla="*/ 575110 h 575110"/>
                <a:gd name="connsiteX9" fmla="*/ 0 w 690745"/>
                <a:gd name="connsiteY9" fmla="*/ 287555 h 575110"/>
                <a:gd name="connsiteX10" fmla="*/ 287555 w 690745"/>
                <a:gd name="connsiteY10" fmla="*/ 0 h 57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0745" h="575110">
                  <a:moveTo>
                    <a:pt x="287555" y="0"/>
                  </a:moveTo>
                  <a:cubicBezTo>
                    <a:pt x="426516" y="0"/>
                    <a:pt x="542454" y="98569"/>
                    <a:pt x="569268" y="229603"/>
                  </a:cubicBezTo>
                  <a:lnTo>
                    <a:pt x="569819" y="235065"/>
                  </a:lnTo>
                  <a:lnTo>
                    <a:pt x="569819" y="227325"/>
                  </a:lnTo>
                  <a:lnTo>
                    <a:pt x="690745" y="287555"/>
                  </a:lnTo>
                  <a:lnTo>
                    <a:pt x="569819" y="347784"/>
                  </a:lnTo>
                  <a:lnTo>
                    <a:pt x="569819" y="340045"/>
                  </a:lnTo>
                  <a:lnTo>
                    <a:pt x="569268" y="345507"/>
                  </a:lnTo>
                  <a:cubicBezTo>
                    <a:pt x="542454" y="476541"/>
                    <a:pt x="426516" y="575110"/>
                    <a:pt x="287555" y="575110"/>
                  </a:cubicBezTo>
                  <a:cubicBezTo>
                    <a:pt x="128743" y="575110"/>
                    <a:pt x="0" y="446367"/>
                    <a:pt x="0" y="287555"/>
                  </a:cubicBezTo>
                  <a:cubicBezTo>
                    <a:pt x="0" y="128743"/>
                    <a:pt x="128743" y="0"/>
                    <a:pt x="287555" y="0"/>
                  </a:cubicBez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7199"/>
            </a:p>
          </p:txBody>
        </p: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6A9611BE-2A2F-314E-4789-540DE3D7D0D6}"/>
                </a:ext>
              </a:extLst>
            </p:cNvPr>
            <p:cNvGrpSpPr/>
            <p:nvPr/>
          </p:nvGrpSpPr>
          <p:grpSpPr>
            <a:xfrm>
              <a:off x="685093" y="1212172"/>
              <a:ext cx="194375" cy="313858"/>
              <a:chOff x="727827" y="1210254"/>
              <a:chExt cx="194375" cy="313858"/>
            </a:xfrm>
          </p:grpSpPr>
          <p:sp>
            <p:nvSpPr>
              <p:cNvPr id="54" name="フリーフォーム: 図形 53">
                <a:extLst>
                  <a:ext uri="{FF2B5EF4-FFF2-40B4-BE49-F238E27FC236}">
                    <a16:creationId xmlns:a16="http://schemas.microsoft.com/office/drawing/2014/main" id="{AFEF391B-CFC5-19E3-34E8-D3D161E5D3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92618">
                <a:off x="727827" y="1210254"/>
                <a:ext cx="83101" cy="288000"/>
              </a:xfrm>
              <a:custGeom>
                <a:avLst/>
                <a:gdLst>
                  <a:gd name="connsiteX0" fmla="*/ 44470 w 56020"/>
                  <a:gd name="connsiteY0" fmla="*/ 190048 h 194154"/>
                  <a:gd name="connsiteX1" fmla="*/ 40363 w 56020"/>
                  <a:gd name="connsiteY1" fmla="*/ 194155 h 194154"/>
                  <a:gd name="connsiteX2" fmla="*/ 3606 w 56020"/>
                  <a:gd name="connsiteY2" fmla="*/ 194155 h 194154"/>
                  <a:gd name="connsiteX3" fmla="*/ 43 w 56020"/>
                  <a:gd name="connsiteY3" fmla="*/ 190310 h 194154"/>
                  <a:gd name="connsiteX4" fmla="*/ 3324 w 56020"/>
                  <a:gd name="connsiteY4" fmla="*/ 160417 h 194154"/>
                  <a:gd name="connsiteX5" fmla="*/ 7430 w 56020"/>
                  <a:gd name="connsiteY5" fmla="*/ 156572 h 194154"/>
                  <a:gd name="connsiteX6" fmla="*/ 40887 w 56020"/>
                  <a:gd name="connsiteY6" fmla="*/ 156572 h 194154"/>
                  <a:gd name="connsiteX7" fmla="*/ 44731 w 56020"/>
                  <a:gd name="connsiteY7" fmla="*/ 160417 h 194154"/>
                  <a:gd name="connsiteX8" fmla="*/ 44450 w 56020"/>
                  <a:gd name="connsiteY8" fmla="*/ 190028 h 194154"/>
                  <a:gd name="connsiteX9" fmla="*/ 44752 w 56020"/>
                  <a:gd name="connsiteY9" fmla="*/ 133825 h 194154"/>
                  <a:gd name="connsiteX10" fmla="*/ 40363 w 56020"/>
                  <a:gd name="connsiteY10" fmla="*/ 137931 h 194154"/>
                  <a:gd name="connsiteX11" fmla="*/ 9363 w 56020"/>
                  <a:gd name="connsiteY11" fmla="*/ 137931 h 194154"/>
                  <a:gd name="connsiteX12" fmla="*/ 5518 w 56020"/>
                  <a:gd name="connsiteY12" fmla="*/ 133825 h 194154"/>
                  <a:gd name="connsiteX13" fmla="*/ 10188 w 56020"/>
                  <a:gd name="connsiteY13" fmla="*/ 4107 h 194154"/>
                  <a:gd name="connsiteX14" fmla="*/ 14295 w 56020"/>
                  <a:gd name="connsiteY14" fmla="*/ 0 h 194154"/>
                  <a:gd name="connsiteX15" fmla="*/ 52421 w 56020"/>
                  <a:gd name="connsiteY15" fmla="*/ 0 h 194154"/>
                  <a:gd name="connsiteX16" fmla="*/ 55984 w 56020"/>
                  <a:gd name="connsiteY16" fmla="*/ 4107 h 194154"/>
                  <a:gd name="connsiteX17" fmla="*/ 44731 w 56020"/>
                  <a:gd name="connsiteY17" fmla="*/ 133825 h 19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020" h="194154">
                    <a:moveTo>
                      <a:pt x="44470" y="190048"/>
                    </a:moveTo>
                    <a:cubicBezTo>
                      <a:pt x="44188" y="192786"/>
                      <a:pt x="43101" y="194155"/>
                      <a:pt x="40363" y="194155"/>
                    </a:cubicBezTo>
                    <a:lnTo>
                      <a:pt x="3606" y="194155"/>
                    </a:lnTo>
                    <a:cubicBezTo>
                      <a:pt x="868" y="194155"/>
                      <a:pt x="-239" y="192786"/>
                      <a:pt x="43" y="190310"/>
                    </a:cubicBezTo>
                    <a:lnTo>
                      <a:pt x="3324" y="160417"/>
                    </a:lnTo>
                    <a:cubicBezTo>
                      <a:pt x="3324" y="157941"/>
                      <a:pt x="4975" y="156572"/>
                      <a:pt x="7430" y="156572"/>
                    </a:cubicBezTo>
                    <a:lnTo>
                      <a:pt x="40887" y="156572"/>
                    </a:lnTo>
                    <a:cubicBezTo>
                      <a:pt x="43624" y="156572"/>
                      <a:pt x="44993" y="157941"/>
                      <a:pt x="44731" y="160417"/>
                    </a:cubicBezTo>
                    <a:lnTo>
                      <a:pt x="44450" y="190028"/>
                    </a:lnTo>
                    <a:close/>
                    <a:moveTo>
                      <a:pt x="44752" y="133825"/>
                    </a:moveTo>
                    <a:cubicBezTo>
                      <a:pt x="44470" y="136563"/>
                      <a:pt x="43101" y="137931"/>
                      <a:pt x="40363" y="137931"/>
                    </a:cubicBezTo>
                    <a:lnTo>
                      <a:pt x="9363" y="137931"/>
                    </a:lnTo>
                    <a:cubicBezTo>
                      <a:pt x="6887" y="137931"/>
                      <a:pt x="5518" y="136563"/>
                      <a:pt x="5518" y="133825"/>
                    </a:cubicBezTo>
                    <a:lnTo>
                      <a:pt x="10188" y="4107"/>
                    </a:lnTo>
                    <a:cubicBezTo>
                      <a:pt x="10188" y="1369"/>
                      <a:pt x="11557" y="0"/>
                      <a:pt x="14295" y="0"/>
                    </a:cubicBezTo>
                    <a:lnTo>
                      <a:pt x="52421" y="0"/>
                    </a:lnTo>
                    <a:cubicBezTo>
                      <a:pt x="54897" y="0"/>
                      <a:pt x="56266" y="1369"/>
                      <a:pt x="55984" y="4107"/>
                    </a:cubicBezTo>
                    <a:lnTo>
                      <a:pt x="44731" y="133825"/>
                    </a:lnTo>
                    <a:close/>
                  </a:path>
                </a:pathLst>
              </a:custGeom>
              <a:solidFill>
                <a:schemeClr val="accent3"/>
              </a:solidFill>
              <a:ln w="2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  <p:sp>
            <p:nvSpPr>
              <p:cNvPr id="55" name="フリーフォーム: 図形 54">
                <a:extLst>
                  <a:ext uri="{FF2B5EF4-FFF2-40B4-BE49-F238E27FC236}">
                    <a16:creationId xmlns:a16="http://schemas.microsoft.com/office/drawing/2014/main" id="{DB805AED-97E3-BAD9-6782-A884536DFBA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92618">
                <a:off x="839101" y="1236112"/>
                <a:ext cx="83101" cy="288000"/>
              </a:xfrm>
              <a:custGeom>
                <a:avLst/>
                <a:gdLst>
                  <a:gd name="connsiteX0" fmla="*/ 44470 w 56020"/>
                  <a:gd name="connsiteY0" fmla="*/ 190048 h 194154"/>
                  <a:gd name="connsiteX1" fmla="*/ 40363 w 56020"/>
                  <a:gd name="connsiteY1" fmla="*/ 194155 h 194154"/>
                  <a:gd name="connsiteX2" fmla="*/ 3606 w 56020"/>
                  <a:gd name="connsiteY2" fmla="*/ 194155 h 194154"/>
                  <a:gd name="connsiteX3" fmla="*/ 43 w 56020"/>
                  <a:gd name="connsiteY3" fmla="*/ 190310 h 194154"/>
                  <a:gd name="connsiteX4" fmla="*/ 3324 w 56020"/>
                  <a:gd name="connsiteY4" fmla="*/ 160417 h 194154"/>
                  <a:gd name="connsiteX5" fmla="*/ 7430 w 56020"/>
                  <a:gd name="connsiteY5" fmla="*/ 156572 h 194154"/>
                  <a:gd name="connsiteX6" fmla="*/ 40887 w 56020"/>
                  <a:gd name="connsiteY6" fmla="*/ 156572 h 194154"/>
                  <a:gd name="connsiteX7" fmla="*/ 44731 w 56020"/>
                  <a:gd name="connsiteY7" fmla="*/ 160417 h 194154"/>
                  <a:gd name="connsiteX8" fmla="*/ 44450 w 56020"/>
                  <a:gd name="connsiteY8" fmla="*/ 190028 h 194154"/>
                  <a:gd name="connsiteX9" fmla="*/ 44752 w 56020"/>
                  <a:gd name="connsiteY9" fmla="*/ 133825 h 194154"/>
                  <a:gd name="connsiteX10" fmla="*/ 40363 w 56020"/>
                  <a:gd name="connsiteY10" fmla="*/ 137931 h 194154"/>
                  <a:gd name="connsiteX11" fmla="*/ 9363 w 56020"/>
                  <a:gd name="connsiteY11" fmla="*/ 137931 h 194154"/>
                  <a:gd name="connsiteX12" fmla="*/ 5518 w 56020"/>
                  <a:gd name="connsiteY12" fmla="*/ 133825 h 194154"/>
                  <a:gd name="connsiteX13" fmla="*/ 10188 w 56020"/>
                  <a:gd name="connsiteY13" fmla="*/ 4107 h 194154"/>
                  <a:gd name="connsiteX14" fmla="*/ 14295 w 56020"/>
                  <a:gd name="connsiteY14" fmla="*/ 0 h 194154"/>
                  <a:gd name="connsiteX15" fmla="*/ 52421 w 56020"/>
                  <a:gd name="connsiteY15" fmla="*/ 0 h 194154"/>
                  <a:gd name="connsiteX16" fmla="*/ 55984 w 56020"/>
                  <a:gd name="connsiteY16" fmla="*/ 4107 h 194154"/>
                  <a:gd name="connsiteX17" fmla="*/ 44731 w 56020"/>
                  <a:gd name="connsiteY17" fmla="*/ 133825 h 19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020" h="194154">
                    <a:moveTo>
                      <a:pt x="44470" y="190048"/>
                    </a:moveTo>
                    <a:cubicBezTo>
                      <a:pt x="44188" y="192786"/>
                      <a:pt x="43101" y="194155"/>
                      <a:pt x="40363" y="194155"/>
                    </a:cubicBezTo>
                    <a:lnTo>
                      <a:pt x="3606" y="194155"/>
                    </a:lnTo>
                    <a:cubicBezTo>
                      <a:pt x="868" y="194155"/>
                      <a:pt x="-239" y="192786"/>
                      <a:pt x="43" y="190310"/>
                    </a:cubicBezTo>
                    <a:lnTo>
                      <a:pt x="3324" y="160417"/>
                    </a:lnTo>
                    <a:cubicBezTo>
                      <a:pt x="3324" y="157941"/>
                      <a:pt x="4975" y="156572"/>
                      <a:pt x="7430" y="156572"/>
                    </a:cubicBezTo>
                    <a:lnTo>
                      <a:pt x="40887" y="156572"/>
                    </a:lnTo>
                    <a:cubicBezTo>
                      <a:pt x="43624" y="156572"/>
                      <a:pt x="44993" y="157941"/>
                      <a:pt x="44731" y="160417"/>
                    </a:cubicBezTo>
                    <a:lnTo>
                      <a:pt x="44450" y="190028"/>
                    </a:lnTo>
                    <a:close/>
                    <a:moveTo>
                      <a:pt x="44752" y="133825"/>
                    </a:moveTo>
                    <a:cubicBezTo>
                      <a:pt x="44470" y="136563"/>
                      <a:pt x="43101" y="137931"/>
                      <a:pt x="40363" y="137931"/>
                    </a:cubicBezTo>
                    <a:lnTo>
                      <a:pt x="9363" y="137931"/>
                    </a:lnTo>
                    <a:cubicBezTo>
                      <a:pt x="6887" y="137931"/>
                      <a:pt x="5518" y="136563"/>
                      <a:pt x="5518" y="133825"/>
                    </a:cubicBezTo>
                    <a:lnTo>
                      <a:pt x="10188" y="4107"/>
                    </a:lnTo>
                    <a:cubicBezTo>
                      <a:pt x="10188" y="1369"/>
                      <a:pt x="11557" y="0"/>
                      <a:pt x="14295" y="0"/>
                    </a:cubicBezTo>
                    <a:lnTo>
                      <a:pt x="52421" y="0"/>
                    </a:lnTo>
                    <a:cubicBezTo>
                      <a:pt x="54897" y="0"/>
                      <a:pt x="56266" y="1369"/>
                      <a:pt x="55984" y="4107"/>
                    </a:cubicBezTo>
                    <a:lnTo>
                      <a:pt x="44731" y="133825"/>
                    </a:lnTo>
                    <a:close/>
                  </a:path>
                </a:pathLst>
              </a:custGeom>
              <a:solidFill>
                <a:schemeClr val="accent3"/>
              </a:solidFill>
              <a:ln w="2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 sz="7199"/>
              </a:p>
            </p:txBody>
          </p:sp>
        </p:grp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54CFDD67-D9D0-911A-A798-C5EF375A2F98}"/>
              </a:ext>
            </a:extLst>
          </p:cNvPr>
          <p:cNvGrpSpPr/>
          <p:nvPr/>
        </p:nvGrpSpPr>
        <p:grpSpPr>
          <a:xfrm>
            <a:off x="8430235" y="5987147"/>
            <a:ext cx="8742778" cy="2425919"/>
            <a:chOff x="3831982" y="2139719"/>
            <a:chExt cx="4371389" cy="1213147"/>
          </a:xfrm>
        </p:grpSpPr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0950F394-7D74-006B-99AD-709D29BC3689}"/>
                </a:ext>
              </a:extLst>
            </p:cNvPr>
            <p:cNvSpPr txBox="1"/>
            <p:nvPr/>
          </p:nvSpPr>
          <p:spPr>
            <a:xfrm>
              <a:off x="3831982" y="2147863"/>
              <a:ext cx="4371389" cy="120500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3000"/>
                </a:spcAft>
              </a:pPr>
              <a:r>
                <a:rPr kumimoji="1" lang="ja-JP" altLang="en-US" sz="3600" dirty="0">
                  <a:latin typeface="+mn-ea"/>
                </a:rPr>
                <a:t>第三者を介した情報は信じられやすい</a:t>
              </a:r>
              <a:br>
                <a:rPr kumimoji="1" lang="ja-JP" altLang="en-US" sz="3600" dirty="0">
                  <a:latin typeface="+mn-ea"/>
                </a:rPr>
              </a:br>
              <a:r>
                <a:rPr kumimoji="1" lang="ja-JP" altLang="en-US" sz="3600" dirty="0">
                  <a:latin typeface="+mn-ea"/>
                </a:rPr>
                <a:t>という「心理効果」を利用した手法。</a:t>
              </a:r>
              <a:br>
                <a:rPr kumimoji="1" lang="en-US" altLang="ja-JP" sz="3600" dirty="0">
                  <a:latin typeface="+mn-ea"/>
                </a:rPr>
              </a:br>
              <a:r>
                <a:rPr kumimoji="1" lang="ja-JP" altLang="en-US" sz="3600" dirty="0">
                  <a:latin typeface="+mn-ea"/>
                </a:rPr>
                <a:t>日本では</a:t>
              </a:r>
              <a:r>
                <a:rPr kumimoji="1" lang="en-US" altLang="ja-JP" sz="3600" dirty="0">
                  <a:latin typeface="+mn-ea"/>
                </a:rPr>
                <a:t>2023</a:t>
              </a:r>
              <a:r>
                <a:rPr kumimoji="1" lang="ja-JP" altLang="en-US" sz="3600" dirty="0">
                  <a:latin typeface="+mn-ea"/>
                </a:rPr>
                <a:t>年</a:t>
              </a:r>
              <a:r>
                <a:rPr kumimoji="1" lang="en-US" altLang="ja-JP" sz="3600" dirty="0">
                  <a:latin typeface="+mn-ea"/>
                </a:rPr>
                <a:t>10</a:t>
              </a:r>
              <a:r>
                <a:rPr kumimoji="1" lang="ja-JP" altLang="en-US" sz="3600" dirty="0">
                  <a:latin typeface="+mn-ea"/>
                </a:rPr>
                <a:t>月からステマを禁止</a:t>
              </a:r>
              <a:r>
                <a:rPr kumimoji="1" lang="ja-JP" altLang="en-US" sz="2000" dirty="0">
                  <a:latin typeface="+mn-ea"/>
                </a:rPr>
                <a:t>（</a:t>
              </a:r>
              <a:r>
                <a:rPr kumimoji="1" lang="en-US" altLang="ja-JP" sz="2000" dirty="0">
                  <a:latin typeface="+mn-ea"/>
                </a:rPr>
                <a:t>※</a:t>
              </a:r>
              <a:r>
                <a:rPr kumimoji="1" lang="ja-JP" altLang="en-US" sz="2000" dirty="0">
                  <a:latin typeface="+mn-ea"/>
                </a:rPr>
                <a:t>）</a:t>
              </a:r>
              <a:endParaRPr kumimoji="1" lang="ja-JP" altLang="en-US" sz="3600" dirty="0">
                <a:latin typeface="+mn-ea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A1776B39-C808-D701-E90A-F71AEC267F55}"/>
                </a:ext>
              </a:extLst>
            </p:cNvPr>
            <p:cNvSpPr txBox="1"/>
            <p:nvPr/>
          </p:nvSpPr>
          <p:spPr>
            <a:xfrm>
              <a:off x="4758112" y="2139719"/>
              <a:ext cx="205185" cy="12312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r>
                <a:rPr kumimoji="1" lang="ja-JP" altLang="en-US" sz="1600" dirty="0"/>
                <a:t>かい</a:t>
              </a:r>
            </a:p>
          </p:txBody>
        </p:sp>
      </p:grp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B7B4C308-42CD-97F9-D0B6-A54623DFE540}"/>
              </a:ext>
            </a:extLst>
          </p:cNvPr>
          <p:cNvGrpSpPr/>
          <p:nvPr/>
        </p:nvGrpSpPr>
        <p:grpSpPr>
          <a:xfrm>
            <a:off x="8666987" y="3726935"/>
            <a:ext cx="7355042" cy="1982104"/>
            <a:chOff x="4254758" y="1798258"/>
            <a:chExt cx="3677521" cy="991205"/>
          </a:xfrm>
        </p:grpSpPr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6E72A1B8-7C1D-8304-5B84-F46AB171DB5D}"/>
                </a:ext>
              </a:extLst>
            </p:cNvPr>
            <p:cNvGrpSpPr/>
            <p:nvPr/>
          </p:nvGrpSpPr>
          <p:grpSpPr>
            <a:xfrm>
              <a:off x="4254758" y="2389356"/>
              <a:ext cx="3677521" cy="400107"/>
              <a:chOff x="4018565" y="2250150"/>
              <a:chExt cx="3677521" cy="400107"/>
            </a:xfrm>
          </p:grpSpPr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1B1FCBEF-0DB5-D6DA-10E3-7380D7E2E370}"/>
                  </a:ext>
                </a:extLst>
              </p:cNvPr>
              <p:cNvSpPr/>
              <p:nvPr/>
            </p:nvSpPr>
            <p:spPr>
              <a:xfrm>
                <a:off x="4018565" y="2528918"/>
                <a:ext cx="3636000" cy="105003"/>
              </a:xfrm>
              <a:prstGeom prst="rect">
                <a:avLst/>
              </a:prstGeom>
              <a:solidFill>
                <a:srgbClr val="FFE6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kumimoji="1" lang="ja-JP" altLang="en-US" sz="7199"/>
              </a:p>
            </p:txBody>
          </p:sp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6FFBBAD8-6A60-7647-593A-D066476A9F04}"/>
                  </a:ext>
                </a:extLst>
              </p:cNvPr>
              <p:cNvSpPr txBox="1"/>
              <p:nvPr/>
            </p:nvSpPr>
            <p:spPr>
              <a:xfrm>
                <a:off x="4028415" y="2250150"/>
                <a:ext cx="3667671" cy="400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kumimoji="1" lang="ja-JP" altLang="en-US" sz="5199" dirty="0">
                    <a:solidFill>
                      <a:schemeClr val="accent3"/>
                    </a:solidFill>
                    <a:latin typeface="+mj-ea"/>
                    <a:ea typeface="+mj-ea"/>
                  </a:rPr>
                  <a:t>ステルスマーケティング</a:t>
                </a:r>
                <a:endParaRPr kumimoji="1" lang="ja-JP" altLang="en-US" sz="4399" dirty="0">
                  <a:latin typeface="+mj-ea"/>
                  <a:ea typeface="+mj-ea"/>
                </a:endParaRPr>
              </a:p>
            </p:txBody>
          </p:sp>
        </p:grpSp>
        <p:sp>
          <p:nvSpPr>
            <p:cNvPr id="61" name="グラフィックス 30">
              <a:extLst>
                <a:ext uri="{FF2B5EF4-FFF2-40B4-BE49-F238E27FC236}">
                  <a16:creationId xmlns:a16="http://schemas.microsoft.com/office/drawing/2014/main" id="{5BF44C45-4632-5D0E-41C0-96D771F339E1}"/>
                </a:ext>
              </a:extLst>
            </p:cNvPr>
            <p:cNvSpPr/>
            <p:nvPr/>
          </p:nvSpPr>
          <p:spPr>
            <a:xfrm rot="3243378">
              <a:off x="5847905" y="1863789"/>
              <a:ext cx="491227" cy="360165"/>
            </a:xfrm>
            <a:custGeom>
              <a:avLst/>
              <a:gdLst>
                <a:gd name="connsiteX0" fmla="*/ 581173 w 727596"/>
                <a:gd name="connsiteY0" fmla="*/ 55925 h 254324"/>
                <a:gd name="connsiteX1" fmla="*/ 616129 w 727596"/>
                <a:gd name="connsiteY1" fmla="*/ 9765 h 254324"/>
                <a:gd name="connsiteX2" fmla="*/ 644521 w 727596"/>
                <a:gd name="connsiteY2" fmla="*/ 13904 h 254324"/>
                <a:gd name="connsiteX3" fmla="*/ 726533 w 727596"/>
                <a:gd name="connsiteY3" fmla="*/ 232181 h 254324"/>
                <a:gd name="connsiteX4" fmla="*/ 711190 w 727596"/>
                <a:gd name="connsiteY4" fmla="*/ 254325 h 254324"/>
                <a:gd name="connsiteX5" fmla="*/ 477650 w 727596"/>
                <a:gd name="connsiteY5" fmla="*/ 254325 h 254324"/>
                <a:gd name="connsiteX6" fmla="*/ 464707 w 727596"/>
                <a:gd name="connsiteY6" fmla="*/ 227910 h 254324"/>
                <a:gd name="connsiteX7" fmla="*/ 505278 w 727596"/>
                <a:gd name="connsiteY7" fmla="*/ 175529 h 254324"/>
                <a:gd name="connsiteX8" fmla="*/ 0 w 727596"/>
                <a:gd name="connsiteY8" fmla="*/ 201232 h 254324"/>
                <a:gd name="connsiteX9" fmla="*/ 581173 w 727596"/>
                <a:gd name="connsiteY9" fmla="*/ 55925 h 254324"/>
                <a:gd name="connsiteX0" fmla="*/ 361835 w 508258"/>
                <a:gd name="connsiteY0" fmla="*/ 274318 h 472718"/>
                <a:gd name="connsiteX1" fmla="*/ 396791 w 508258"/>
                <a:gd name="connsiteY1" fmla="*/ 228158 h 472718"/>
                <a:gd name="connsiteX2" fmla="*/ 425183 w 508258"/>
                <a:gd name="connsiteY2" fmla="*/ 232297 h 472718"/>
                <a:gd name="connsiteX3" fmla="*/ 507195 w 508258"/>
                <a:gd name="connsiteY3" fmla="*/ 450574 h 472718"/>
                <a:gd name="connsiteX4" fmla="*/ 491852 w 508258"/>
                <a:gd name="connsiteY4" fmla="*/ 472718 h 472718"/>
                <a:gd name="connsiteX5" fmla="*/ 258312 w 508258"/>
                <a:gd name="connsiteY5" fmla="*/ 472718 h 472718"/>
                <a:gd name="connsiteX6" fmla="*/ 245369 w 508258"/>
                <a:gd name="connsiteY6" fmla="*/ 446303 h 472718"/>
                <a:gd name="connsiteX7" fmla="*/ 285940 w 508258"/>
                <a:gd name="connsiteY7" fmla="*/ 393922 h 472718"/>
                <a:gd name="connsiteX8" fmla="*/ 0 w 508258"/>
                <a:gd name="connsiteY8" fmla="*/ 119813 h 472718"/>
                <a:gd name="connsiteX9" fmla="*/ 361835 w 508258"/>
                <a:gd name="connsiteY9" fmla="*/ 274318 h 472718"/>
                <a:gd name="connsiteX0" fmla="*/ 361835 w 508258"/>
                <a:gd name="connsiteY0" fmla="*/ 154505 h 352905"/>
                <a:gd name="connsiteX1" fmla="*/ 396791 w 508258"/>
                <a:gd name="connsiteY1" fmla="*/ 108345 h 352905"/>
                <a:gd name="connsiteX2" fmla="*/ 425183 w 508258"/>
                <a:gd name="connsiteY2" fmla="*/ 112484 h 352905"/>
                <a:gd name="connsiteX3" fmla="*/ 507195 w 508258"/>
                <a:gd name="connsiteY3" fmla="*/ 330761 h 352905"/>
                <a:gd name="connsiteX4" fmla="*/ 491852 w 508258"/>
                <a:gd name="connsiteY4" fmla="*/ 352905 h 352905"/>
                <a:gd name="connsiteX5" fmla="*/ 258312 w 508258"/>
                <a:gd name="connsiteY5" fmla="*/ 352905 h 352905"/>
                <a:gd name="connsiteX6" fmla="*/ 245369 w 508258"/>
                <a:gd name="connsiteY6" fmla="*/ 326490 h 352905"/>
                <a:gd name="connsiteX7" fmla="*/ 285940 w 508258"/>
                <a:gd name="connsiteY7" fmla="*/ 274109 h 352905"/>
                <a:gd name="connsiteX8" fmla="*/ 0 w 508258"/>
                <a:gd name="connsiteY8" fmla="*/ 0 h 352905"/>
                <a:gd name="connsiteX9" fmla="*/ 361835 w 508258"/>
                <a:gd name="connsiteY9" fmla="*/ 154505 h 352905"/>
                <a:gd name="connsiteX0" fmla="*/ 361835 w 508258"/>
                <a:gd name="connsiteY0" fmla="*/ 154505 h 352905"/>
                <a:gd name="connsiteX1" fmla="*/ 396791 w 508258"/>
                <a:gd name="connsiteY1" fmla="*/ 108345 h 352905"/>
                <a:gd name="connsiteX2" fmla="*/ 425183 w 508258"/>
                <a:gd name="connsiteY2" fmla="*/ 112484 h 352905"/>
                <a:gd name="connsiteX3" fmla="*/ 507195 w 508258"/>
                <a:gd name="connsiteY3" fmla="*/ 330761 h 352905"/>
                <a:gd name="connsiteX4" fmla="*/ 491852 w 508258"/>
                <a:gd name="connsiteY4" fmla="*/ 352905 h 352905"/>
                <a:gd name="connsiteX5" fmla="*/ 258312 w 508258"/>
                <a:gd name="connsiteY5" fmla="*/ 352905 h 352905"/>
                <a:gd name="connsiteX6" fmla="*/ 245369 w 508258"/>
                <a:gd name="connsiteY6" fmla="*/ 326490 h 352905"/>
                <a:gd name="connsiteX7" fmla="*/ 285940 w 508258"/>
                <a:gd name="connsiteY7" fmla="*/ 274109 h 352905"/>
                <a:gd name="connsiteX8" fmla="*/ 0 w 508258"/>
                <a:gd name="connsiteY8" fmla="*/ 0 h 352905"/>
                <a:gd name="connsiteX9" fmla="*/ 361835 w 508258"/>
                <a:gd name="connsiteY9" fmla="*/ 154505 h 352905"/>
                <a:gd name="connsiteX0" fmla="*/ 354027 w 500450"/>
                <a:gd name="connsiteY0" fmla="*/ 162569 h 360969"/>
                <a:gd name="connsiteX1" fmla="*/ 388983 w 500450"/>
                <a:gd name="connsiteY1" fmla="*/ 116409 h 360969"/>
                <a:gd name="connsiteX2" fmla="*/ 417375 w 500450"/>
                <a:gd name="connsiteY2" fmla="*/ 120548 h 360969"/>
                <a:gd name="connsiteX3" fmla="*/ 499387 w 500450"/>
                <a:gd name="connsiteY3" fmla="*/ 338825 h 360969"/>
                <a:gd name="connsiteX4" fmla="*/ 484044 w 500450"/>
                <a:gd name="connsiteY4" fmla="*/ 360969 h 360969"/>
                <a:gd name="connsiteX5" fmla="*/ 250504 w 500450"/>
                <a:gd name="connsiteY5" fmla="*/ 360969 h 360969"/>
                <a:gd name="connsiteX6" fmla="*/ 237561 w 500450"/>
                <a:gd name="connsiteY6" fmla="*/ 334554 h 360969"/>
                <a:gd name="connsiteX7" fmla="*/ 278132 w 500450"/>
                <a:gd name="connsiteY7" fmla="*/ 282173 h 360969"/>
                <a:gd name="connsiteX8" fmla="*/ 0 w 500450"/>
                <a:gd name="connsiteY8" fmla="*/ 0 h 360969"/>
                <a:gd name="connsiteX9" fmla="*/ 354027 w 500450"/>
                <a:gd name="connsiteY9" fmla="*/ 162569 h 360969"/>
                <a:gd name="connsiteX0" fmla="*/ 354027 w 500450"/>
                <a:gd name="connsiteY0" fmla="*/ 162569 h 360969"/>
                <a:gd name="connsiteX1" fmla="*/ 388983 w 500450"/>
                <a:gd name="connsiteY1" fmla="*/ 116409 h 360969"/>
                <a:gd name="connsiteX2" fmla="*/ 417375 w 500450"/>
                <a:gd name="connsiteY2" fmla="*/ 120548 h 360969"/>
                <a:gd name="connsiteX3" fmla="*/ 499387 w 500450"/>
                <a:gd name="connsiteY3" fmla="*/ 338825 h 360969"/>
                <a:gd name="connsiteX4" fmla="*/ 484044 w 500450"/>
                <a:gd name="connsiteY4" fmla="*/ 360969 h 360969"/>
                <a:gd name="connsiteX5" fmla="*/ 250504 w 500450"/>
                <a:gd name="connsiteY5" fmla="*/ 360969 h 360969"/>
                <a:gd name="connsiteX6" fmla="*/ 237561 w 500450"/>
                <a:gd name="connsiteY6" fmla="*/ 334554 h 360969"/>
                <a:gd name="connsiteX7" fmla="*/ 278132 w 500450"/>
                <a:gd name="connsiteY7" fmla="*/ 282173 h 360969"/>
                <a:gd name="connsiteX8" fmla="*/ 0 w 500450"/>
                <a:gd name="connsiteY8" fmla="*/ 0 h 360969"/>
                <a:gd name="connsiteX9" fmla="*/ 354027 w 500450"/>
                <a:gd name="connsiteY9" fmla="*/ 162569 h 360969"/>
                <a:gd name="connsiteX0" fmla="*/ 344804 w 491227"/>
                <a:gd name="connsiteY0" fmla="*/ 161765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4804 w 491227"/>
                <a:gd name="connsiteY9" fmla="*/ 161765 h 360165"/>
                <a:gd name="connsiteX0" fmla="*/ 344804 w 491227"/>
                <a:gd name="connsiteY0" fmla="*/ 161765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4804 w 491227"/>
                <a:gd name="connsiteY9" fmla="*/ 161765 h 360165"/>
                <a:gd name="connsiteX0" fmla="*/ 344804 w 491227"/>
                <a:gd name="connsiteY0" fmla="*/ 161765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4804 w 491227"/>
                <a:gd name="connsiteY9" fmla="*/ 161765 h 360165"/>
                <a:gd name="connsiteX0" fmla="*/ 344804 w 491227"/>
                <a:gd name="connsiteY0" fmla="*/ 161765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4804 w 491227"/>
                <a:gd name="connsiteY9" fmla="*/ 161765 h 360165"/>
                <a:gd name="connsiteX0" fmla="*/ 341783 w 491227"/>
                <a:gd name="connsiteY0" fmla="*/ 171340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1783 w 491227"/>
                <a:gd name="connsiteY9" fmla="*/ 171340 h 360165"/>
                <a:gd name="connsiteX0" fmla="*/ 340980 w 491227"/>
                <a:gd name="connsiteY0" fmla="*/ 180562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0980 w 491227"/>
                <a:gd name="connsiteY9" fmla="*/ 180562 h 360165"/>
                <a:gd name="connsiteX0" fmla="*/ 340980 w 491227"/>
                <a:gd name="connsiteY0" fmla="*/ 180562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0980 w 491227"/>
                <a:gd name="connsiteY9" fmla="*/ 180562 h 360165"/>
                <a:gd name="connsiteX0" fmla="*/ 340980 w 491227"/>
                <a:gd name="connsiteY0" fmla="*/ 180562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0980 w 491227"/>
                <a:gd name="connsiteY9" fmla="*/ 180562 h 360165"/>
                <a:gd name="connsiteX0" fmla="*/ 340980 w 491227"/>
                <a:gd name="connsiteY0" fmla="*/ 180562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0980 w 491227"/>
                <a:gd name="connsiteY9" fmla="*/ 180562 h 360165"/>
                <a:gd name="connsiteX0" fmla="*/ 337124 w 491227"/>
                <a:gd name="connsiteY0" fmla="*/ 177766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37124 w 491227"/>
                <a:gd name="connsiteY9" fmla="*/ 177766 h 360165"/>
                <a:gd name="connsiteX0" fmla="*/ 340755 w 491227"/>
                <a:gd name="connsiteY0" fmla="*/ 186281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40755 w 491227"/>
                <a:gd name="connsiteY9" fmla="*/ 186281 h 360165"/>
                <a:gd name="connsiteX0" fmla="*/ 335935 w 491227"/>
                <a:gd name="connsiteY0" fmla="*/ 182786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35935 w 491227"/>
                <a:gd name="connsiteY9" fmla="*/ 182786 h 360165"/>
                <a:gd name="connsiteX0" fmla="*/ 339429 w 491227"/>
                <a:gd name="connsiteY0" fmla="*/ 177966 h 360165"/>
                <a:gd name="connsiteX1" fmla="*/ 379760 w 491227"/>
                <a:gd name="connsiteY1" fmla="*/ 115605 h 360165"/>
                <a:gd name="connsiteX2" fmla="*/ 408152 w 491227"/>
                <a:gd name="connsiteY2" fmla="*/ 119744 h 360165"/>
                <a:gd name="connsiteX3" fmla="*/ 490164 w 491227"/>
                <a:gd name="connsiteY3" fmla="*/ 338021 h 360165"/>
                <a:gd name="connsiteX4" fmla="*/ 474821 w 491227"/>
                <a:gd name="connsiteY4" fmla="*/ 360165 h 360165"/>
                <a:gd name="connsiteX5" fmla="*/ 241281 w 491227"/>
                <a:gd name="connsiteY5" fmla="*/ 360165 h 360165"/>
                <a:gd name="connsiteX6" fmla="*/ 228338 w 491227"/>
                <a:gd name="connsiteY6" fmla="*/ 333750 h 360165"/>
                <a:gd name="connsiteX7" fmla="*/ 268909 w 491227"/>
                <a:gd name="connsiteY7" fmla="*/ 281369 h 360165"/>
                <a:gd name="connsiteX8" fmla="*/ 0 w 491227"/>
                <a:gd name="connsiteY8" fmla="*/ 0 h 360165"/>
                <a:gd name="connsiteX9" fmla="*/ 339429 w 491227"/>
                <a:gd name="connsiteY9" fmla="*/ 177966 h 36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227" h="360165">
                  <a:moveTo>
                    <a:pt x="339429" y="177966"/>
                  </a:moveTo>
                  <a:lnTo>
                    <a:pt x="379760" y="115605"/>
                  </a:lnTo>
                  <a:cubicBezTo>
                    <a:pt x="387537" y="105324"/>
                    <a:pt x="403618" y="107670"/>
                    <a:pt x="408152" y="119744"/>
                  </a:cubicBezTo>
                  <a:lnTo>
                    <a:pt x="490164" y="338021"/>
                  </a:lnTo>
                  <a:cubicBezTo>
                    <a:pt x="494197" y="348724"/>
                    <a:pt x="486262" y="360165"/>
                    <a:pt x="474821" y="360165"/>
                  </a:cubicBezTo>
                  <a:lnTo>
                    <a:pt x="241281" y="360165"/>
                  </a:lnTo>
                  <a:cubicBezTo>
                    <a:pt x="227679" y="360165"/>
                    <a:pt x="220007" y="344532"/>
                    <a:pt x="228338" y="333750"/>
                  </a:cubicBezTo>
                  <a:lnTo>
                    <a:pt x="268909" y="281369"/>
                  </a:lnTo>
                  <a:cubicBezTo>
                    <a:pt x="39425" y="52454"/>
                    <a:pt x="0" y="0"/>
                    <a:pt x="0" y="0"/>
                  </a:cubicBezTo>
                  <a:cubicBezTo>
                    <a:pt x="181175" y="87952"/>
                    <a:pt x="339429" y="177966"/>
                    <a:pt x="339429" y="177966"/>
                  </a:cubicBezTo>
                  <a:close/>
                </a:path>
              </a:pathLst>
            </a:custGeom>
            <a:solidFill>
              <a:schemeClr val="accent3"/>
            </a:solidFill>
            <a:ln w="2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sz="7199"/>
            </a:p>
          </p:txBody>
        </p:sp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32D953BA-96F4-2761-4A78-F5A8FE11CD7A}"/>
              </a:ext>
            </a:extLst>
          </p:cNvPr>
          <p:cNvSpPr txBox="1"/>
          <p:nvPr/>
        </p:nvSpPr>
        <p:spPr>
          <a:xfrm>
            <a:off x="11978126" y="9301578"/>
            <a:ext cx="5539978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kumimoji="1" lang="en-US" altLang="ja-JP" sz="1800" dirty="0">
                <a:latin typeface="+mn-ea"/>
              </a:rPr>
              <a:t>※</a:t>
            </a:r>
            <a:r>
              <a:rPr kumimoji="1" lang="ja-JP" altLang="en-US" sz="1800" dirty="0">
                <a:latin typeface="+mn-ea"/>
              </a:rPr>
              <a:t>「不当景品類及び不当表示防止法（景品表示法）」</a:t>
            </a:r>
            <a:endParaRPr lang="ja-JP" altLang="en-US" sz="1800" dirty="0"/>
          </a:p>
        </p:txBody>
      </p:sp>
      <p:sp>
        <p:nvSpPr>
          <p:cNvPr id="70" name="スライド番号プレースホルダー 69">
            <a:extLst>
              <a:ext uri="{FF2B5EF4-FFF2-40B4-BE49-F238E27FC236}">
                <a16:creationId xmlns:a16="http://schemas.microsoft.com/office/drawing/2014/main" id="{B382CD6E-7D9C-B3D3-563E-F02FB6FCD5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F097-E23E-44DF-B033-E758A731DE2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3692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テーマ">
  <a:themeElements>
    <a:clrScheme name="ICTリテラシー教材テーマカラー">
      <a:dk1>
        <a:srgbClr val="3C3C3C"/>
      </a:dk1>
      <a:lt1>
        <a:sysClr val="window" lastClr="FFFFFF"/>
      </a:lt1>
      <a:dk2>
        <a:srgbClr val="5A5A5A"/>
      </a:dk2>
      <a:lt2>
        <a:srgbClr val="E7E6E6"/>
      </a:lt2>
      <a:accent1>
        <a:srgbClr val="45A4CF"/>
      </a:accent1>
      <a:accent2>
        <a:srgbClr val="E3F6FD"/>
      </a:accent2>
      <a:accent3>
        <a:srgbClr val="EF631D"/>
      </a:accent3>
      <a:accent4>
        <a:srgbClr val="FFEBD5"/>
      </a:accent4>
      <a:accent5>
        <a:srgbClr val="09214B"/>
      </a:accent5>
      <a:accent6>
        <a:srgbClr val="EBEBE9"/>
      </a:accent6>
      <a:hlink>
        <a:srgbClr val="0070C0"/>
      </a:hlink>
      <a:folHlink>
        <a:srgbClr val="0070C0"/>
      </a:folHlink>
    </a:clrScheme>
    <a:fontScheme name="【外部フォント】Spica Neue">
      <a:majorFont>
        <a:latin typeface="Spica Neue Bold"/>
        <a:ea typeface="Spica Neue Bold"/>
        <a:cs typeface=""/>
      </a:majorFont>
      <a:minorFont>
        <a:latin typeface="Spica Neue"/>
        <a:ea typeface="Spica Neue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pica Neue（Noto Sans JP + Open Sans）">
      <a:majorFont>
        <a:latin typeface="Spica Neue Bold"/>
        <a:ea typeface="Spica Neue Bold"/>
        <a:cs typeface=""/>
      </a:majorFont>
      <a:minorFont>
        <a:latin typeface="Spica Neue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pica Neue（Noto Sans JP + Open Sans）">
      <a:majorFont>
        <a:latin typeface="Spica Neue Bold"/>
        <a:ea typeface="Spica Neue Bold"/>
        <a:cs typeface=""/>
      </a:majorFont>
      <a:minorFont>
        <a:latin typeface="Spica Neue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23fec77-1f23-433b-b54b-3158c30b0fa3" xsi:nil="true"/>
    <TaxCatchAll xmlns="956f8374-eac6-4c01-9e9a-c7d7573af740" xsi:nil="true"/>
    <lcf76f155ced4ddcb4097134ff3c332f xmlns="c23fec77-1f23-433b-b54b-3158c30b0fa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4154F20975AA5409AAA8A81D223D4B6" ma:contentTypeVersion="15" ma:contentTypeDescription="新しいドキュメントを作成します。" ma:contentTypeScope="" ma:versionID="44a285f208c12e65c7a67125d2dc00da">
  <xsd:schema xmlns:xsd="http://www.w3.org/2001/XMLSchema" xmlns:xs="http://www.w3.org/2001/XMLSchema" xmlns:p="http://schemas.microsoft.com/office/2006/metadata/properties" xmlns:ns2="c23fec77-1f23-433b-b54b-3158c30b0fa3" xmlns:ns3="956f8374-eac6-4c01-9e9a-c7d7573af740" targetNamespace="http://schemas.microsoft.com/office/2006/metadata/properties" ma:root="true" ma:fieldsID="b4a61657a1627565f58a274f9f8a08da" ns2:_="" ns3:_="">
    <xsd:import namespace="c23fec77-1f23-433b-b54b-3158c30b0fa3"/>
    <xsd:import namespace="956f8374-eac6-4c01-9e9a-c7d7573af74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fec77-1f23-433b-b54b-3158c30b0fa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画像タグ" ma:readOnly="false" ma:fieldId="{5cf76f15-5ced-4ddc-b409-7134ff3c332f}" ma:taxonomyMulti="true" ma:sspId="1e1c6816-2a4f-4461-93c7-8dd281d62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_Flow_SignoffStatus" ma:index="21" nillable="true" ma:displayName="承認の状態" ma:internalName="_x0024_Resources_x003a_core_x002c_Signoff_Status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f8374-eac6-4c01-9e9a-c7d7573af74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f4c2df7-119e-42eb-b5ef-c638e6a4a2bd}" ma:internalName="TaxCatchAll" ma:showField="CatchAllData" ma:web="956f8374-eac6-4c01-9e9a-c7d7573af7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58711F-2436-42AD-97B3-8B206FBB5ECB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56f8374-eac6-4c01-9e9a-c7d7573af740"/>
    <ds:schemaRef ds:uri="http://schemas.microsoft.com/office/2006/documentManagement/types"/>
    <ds:schemaRef ds:uri="http://purl.org/dc/dcmitype/"/>
    <ds:schemaRef ds:uri="http://purl.org/dc/elements/1.1/"/>
    <ds:schemaRef ds:uri="c23fec77-1f23-433b-b54b-3158c30b0fa3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402561A-8F39-4667-8B26-BE53833A53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B8DBCF-D6C3-4534-A551-239F32DB63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3fec77-1f23-433b-b54b-3158c30b0fa3"/>
    <ds:schemaRef ds:uri="956f8374-eac6-4c01-9e9a-c7d7573af7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1372</Words>
  <Application>Microsoft Office PowerPoint</Application>
  <PresentationFormat>ユーザー設定</PresentationFormat>
  <Paragraphs>227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3" baseType="lpstr">
      <vt:lpstr>HGP創英角ｺﾞｼｯｸUB</vt:lpstr>
      <vt:lpstr>Arial</vt:lpstr>
      <vt:lpstr>Spica Neue Bold</vt:lpstr>
      <vt:lpstr>Wingdings</vt:lpstr>
      <vt:lpstr>Spica Neue</vt:lpstr>
      <vt:lpstr>Office 2013 - 2022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2024-10-07T06:01:09Z</dcterms:created>
  <dcterms:modified xsi:type="dcterms:W3CDTF">2026-01-29T01:00:56Z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0x01010084154F20975AA5409AAA8A81D223D4B6</vt:lpwstr>
  </property>
  <property fmtid="{D5CDD505-2E9C-101B-9397-08002B2CF9AE}" pid="3" name="MediaServiceImageTags">
    <vt:lpwstr/>
  </property>
</Properties>
</file>