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326" r:id="rId2"/>
    <p:sldId id="275" r:id="rId3"/>
    <p:sldId id="285" r:id="rId4"/>
    <p:sldId id="286" r:id="rId5"/>
    <p:sldId id="280" r:id="rId6"/>
    <p:sldId id="311" r:id="rId7"/>
    <p:sldId id="312" r:id="rId8"/>
    <p:sldId id="314" r:id="rId9"/>
    <p:sldId id="317" r:id="rId10"/>
    <p:sldId id="318" r:id="rId11"/>
    <p:sldId id="319" r:id="rId12"/>
    <p:sldId id="322" r:id="rId13"/>
    <p:sldId id="321" r:id="rId14"/>
    <p:sldId id="323" r:id="rId15"/>
    <p:sldId id="320" r:id="rId16"/>
    <p:sldId id="316" r:id="rId17"/>
    <p:sldId id="289" r:id="rId18"/>
    <p:sldId id="276" r:id="rId19"/>
    <p:sldId id="269" r:id="rId20"/>
    <p:sldId id="291" r:id="rId21"/>
    <p:sldId id="292" r:id="rId22"/>
    <p:sldId id="290" r:id="rId23"/>
    <p:sldId id="297" r:id="rId24"/>
    <p:sldId id="298" r:id="rId25"/>
    <p:sldId id="299" r:id="rId26"/>
    <p:sldId id="327" r:id="rId27"/>
    <p:sldId id="278" r:id="rId28"/>
  </p:sldIdLst>
  <p:sldSz cx="9144000" cy="5143500" type="screen16x9"/>
  <p:notesSz cx="6888163" cy="10018713"/>
  <p:embeddedFontLst>
    <p:embeddedFont>
      <p:font typeface="Spica Neue" panose="02000503000000000000" pitchFamily="2" charset="-128"/>
      <p:regular r:id="rId31"/>
    </p:embeddedFont>
    <p:embeddedFont>
      <p:font typeface="Spica Neue Bold" panose="02000803000000000000" pitchFamily="2" charset="-128"/>
      <p:bold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89"/>
    <a:srgbClr val="FFE089"/>
    <a:srgbClr val="FDEA8D"/>
    <a:srgbClr val="FCE46C"/>
    <a:srgbClr val="E50012"/>
    <a:srgbClr val="86B7CE"/>
    <a:srgbClr val="0E2040"/>
    <a:srgbClr val="8FC8E2"/>
    <a:srgbClr val="3889AE"/>
    <a:srgbClr val="B6E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640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26F99F9-BC77-C66A-9038-0889650C53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 dirty="0">
              <a:latin typeface="Spica Neue" panose="02000503000000000000" pitchFamily="2" charset="-128"/>
              <a:ea typeface="Spica Neue" panose="02000503000000000000" pitchFamily="2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70758AF-C354-5374-6F38-855D3095A6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02DA8139-AD6C-4105-BEF5-665E809294DE}" type="datetimeFigureOut">
              <a:rPr kumimoji="1" lang="ja-JP" altLang="en-US" smtClean="0">
                <a:latin typeface="Spica Neue" panose="02000503000000000000" pitchFamily="2" charset="-128"/>
                <a:ea typeface="Spica Neue" panose="02000503000000000000" pitchFamily="2" charset="-128"/>
              </a:rPr>
              <a:t>2026/1/12</a:t>
            </a:fld>
            <a:endParaRPr kumimoji="1" lang="ja-JP" altLang="en-US" dirty="0">
              <a:latin typeface="Spica Neue" panose="02000503000000000000" pitchFamily="2" charset="-128"/>
              <a:ea typeface="Spica Neue" panose="02000503000000000000" pitchFamily="2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BAFDA61-1305-487B-0925-54B1BD9215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 dirty="0">
              <a:latin typeface="Spica Neue" panose="02000503000000000000" pitchFamily="2" charset="-128"/>
              <a:ea typeface="Spica Neue" panose="02000503000000000000" pitchFamily="2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090F33B-C8AF-84C2-F4FE-68DA8DD790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B1EF7ECC-5551-4746-9653-CAC4EC2DC6A5}" type="slidenum">
              <a:rPr kumimoji="1" lang="ja-JP" altLang="en-US" smtClean="0">
                <a:latin typeface="Spica Neue" panose="02000503000000000000" pitchFamily="2" charset="-128"/>
                <a:ea typeface="Spica Neue" panose="02000503000000000000" pitchFamily="2" charset="-128"/>
              </a:rPr>
              <a:t>‹#›</a:t>
            </a:fld>
            <a:endParaRPr kumimoji="1" lang="ja-JP" altLang="en-US" dirty="0">
              <a:latin typeface="Spica Neue" panose="02000503000000000000" pitchFamily="2" charset="-128"/>
              <a:ea typeface="Spica Neue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8738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>
                <a:latin typeface="Spica Neue" panose="02000503000000000000" pitchFamily="2" charset="-128"/>
                <a:ea typeface="Spica Neue" panose="02000503000000000000" pitchFamily="2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>
                <a:latin typeface="Spica Neue" panose="02000503000000000000" pitchFamily="2" charset="-128"/>
                <a:ea typeface="Spica Neue" panose="02000503000000000000" pitchFamily="2" charset="-128"/>
              </a:defRPr>
            </a:lvl1pPr>
          </a:lstStyle>
          <a:p>
            <a:fld id="{A1ACB604-D7BD-4C6F-A918-FB6DA77DE7C8}" type="datetimeFigureOut">
              <a:rPr kumimoji="1" lang="ja-JP" altLang="en-US" smtClean="0"/>
              <a:pPr/>
              <a:t>2026/1/12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>
                <a:latin typeface="Spica Neue" panose="02000503000000000000" pitchFamily="2" charset="-128"/>
                <a:ea typeface="Spica Neue" panose="02000503000000000000" pitchFamily="2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>
                <a:latin typeface="Spica Neue" panose="02000503000000000000" pitchFamily="2" charset="-128"/>
                <a:ea typeface="Spica Neue" panose="02000503000000000000" pitchFamily="2" charset="-128"/>
              </a:defRPr>
            </a:lvl1pPr>
          </a:lstStyle>
          <a:p>
            <a:fld id="{FFF24146-A770-430C-8497-F90980FBF09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971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600" kern="1200">
        <a:solidFill>
          <a:schemeClr val="tx1"/>
        </a:solidFill>
        <a:latin typeface="Spica Neue" panose="02000503000000000000" pitchFamily="2" charset="-128"/>
        <a:ea typeface="Spica Neue" panose="02000503000000000000" pitchFamily="2" charset="-128"/>
        <a:cs typeface="+mn-cs"/>
      </a:defRPr>
    </a:lvl1pPr>
    <a:lvl2pPr marL="228600" algn="l" defTabSz="457200" rtl="0" eaLnBrk="1" latinLnBrk="0" hangingPunct="1">
      <a:defRPr kumimoji="1" sz="600" kern="1200">
        <a:solidFill>
          <a:schemeClr val="tx1"/>
        </a:solidFill>
        <a:latin typeface="Spica Neue" panose="02000503000000000000" pitchFamily="2" charset="-128"/>
        <a:ea typeface="Spica Neue" panose="02000503000000000000" pitchFamily="2" charset="-128"/>
        <a:cs typeface="+mn-cs"/>
      </a:defRPr>
    </a:lvl2pPr>
    <a:lvl3pPr marL="457200" algn="l" defTabSz="457200" rtl="0" eaLnBrk="1" latinLnBrk="0" hangingPunct="1">
      <a:defRPr kumimoji="1" sz="600" kern="1200">
        <a:solidFill>
          <a:schemeClr val="tx1"/>
        </a:solidFill>
        <a:latin typeface="Spica Neue" panose="02000503000000000000" pitchFamily="2" charset="-128"/>
        <a:ea typeface="Spica Neue" panose="02000503000000000000" pitchFamily="2" charset="-128"/>
        <a:cs typeface="+mn-cs"/>
      </a:defRPr>
    </a:lvl3pPr>
    <a:lvl4pPr marL="685800" algn="l" defTabSz="457200" rtl="0" eaLnBrk="1" latinLnBrk="0" hangingPunct="1">
      <a:defRPr kumimoji="1" sz="600" kern="1200">
        <a:solidFill>
          <a:schemeClr val="tx1"/>
        </a:solidFill>
        <a:latin typeface="Spica Neue" panose="02000503000000000000" pitchFamily="2" charset="-128"/>
        <a:ea typeface="Spica Neue" panose="02000503000000000000" pitchFamily="2" charset="-128"/>
        <a:cs typeface="+mn-cs"/>
      </a:defRPr>
    </a:lvl4pPr>
    <a:lvl5pPr marL="914400" algn="l" defTabSz="457200" rtl="0" eaLnBrk="1" latinLnBrk="0" hangingPunct="1">
      <a:defRPr kumimoji="1" sz="600" kern="1200">
        <a:solidFill>
          <a:schemeClr val="tx1"/>
        </a:solidFill>
        <a:latin typeface="Spica Neue" panose="02000503000000000000" pitchFamily="2" charset="-128"/>
        <a:ea typeface="Spica Neue" panose="02000503000000000000" pitchFamily="2" charset="-128"/>
        <a:cs typeface="+mn-cs"/>
      </a:defRPr>
    </a:lvl5pPr>
    <a:lvl6pPr marL="1143000" algn="l" defTabSz="457200" rtl="0" eaLnBrk="1" latinLnBrk="0" hangingPunct="1">
      <a:defRPr kumimoji="1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kumimoji="1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kumimoji="1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kumimoji="1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10" Type="http://schemas.microsoft.com/office/2007/relationships/hdphoto" Target="../media/hdphoto3.wdp"/><Relationship Id="rId19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microsoft.com/office/2007/relationships/hdphoto" Target="../media/hdphoto7.wdp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microsoft.com/office/2007/relationships/hdphoto" Target="../media/hdphoto5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AC50026-B6E7-3B52-1E59-365592061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C4705EE-1855-619C-E33A-D3B2F80BB7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2944" y="4067175"/>
            <a:ext cx="1190985" cy="977644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995C9FA3-F035-5D2F-0608-A55FD1BFF1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72" t="25937" r="12954" b="29442"/>
          <a:stretch>
            <a:fillRect/>
          </a:stretch>
        </p:blipFill>
        <p:spPr>
          <a:xfrm rot="21175680">
            <a:off x="249750" y="280555"/>
            <a:ext cx="1998008" cy="1215096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CDFBB46F-FC36-6709-1E19-91D408C4FC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07561">
            <a:off x="7103009" y="3532908"/>
            <a:ext cx="1766143" cy="1088568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32056948-4C97-EFC1-1DE6-5AC099683B1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36729">
            <a:off x="6254926" y="87192"/>
            <a:ext cx="984938" cy="929092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188D292-E283-1483-BDE1-9429B4172D1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000" y="174216"/>
            <a:ext cx="1382713" cy="1291436"/>
          </a:xfrm>
          <a:prstGeom prst="rect">
            <a:avLst/>
          </a:prstGeom>
        </p:spPr>
      </p:pic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7E7B95A3-B5C5-E920-5F31-5040826E4D07}"/>
              </a:ext>
            </a:extLst>
          </p:cNvPr>
          <p:cNvGrpSpPr>
            <a:grpSpLocks noChangeAspect="1"/>
          </p:cNvGrpSpPr>
          <p:nvPr/>
        </p:nvGrpSpPr>
        <p:grpSpPr>
          <a:xfrm>
            <a:off x="219619" y="3149914"/>
            <a:ext cx="343301" cy="343301"/>
            <a:chOff x="129518" y="2823313"/>
            <a:chExt cx="327476" cy="327474"/>
          </a:xfrm>
        </p:grpSpPr>
        <p:sp>
          <p:nvSpPr>
            <p:cNvPr id="96" name="楕円 95">
              <a:extLst>
                <a:ext uri="{FF2B5EF4-FFF2-40B4-BE49-F238E27FC236}">
                  <a16:creationId xmlns:a16="http://schemas.microsoft.com/office/drawing/2014/main" id="{C3BB69B0-E657-D186-413E-12D126674716}"/>
                </a:ext>
              </a:extLst>
            </p:cNvPr>
            <p:cNvSpPr/>
            <p:nvPr/>
          </p:nvSpPr>
          <p:spPr>
            <a:xfrm rot="818176">
              <a:off x="129518" y="2823313"/>
              <a:ext cx="327476" cy="327474"/>
            </a:xfrm>
            <a:prstGeom prst="ellipse">
              <a:avLst/>
            </a:prstGeom>
            <a:solidFill>
              <a:srgbClr val="3889AE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id="{7BBB24EC-5F4E-5F2B-3493-3FFDE1877DAD}"/>
                </a:ext>
              </a:extLst>
            </p:cNvPr>
            <p:cNvGrpSpPr/>
            <p:nvPr userDrawn="1"/>
          </p:nvGrpSpPr>
          <p:grpSpPr>
            <a:xfrm>
              <a:off x="223847" y="2884884"/>
              <a:ext cx="141114" cy="206288"/>
              <a:chOff x="498152" y="2310767"/>
              <a:chExt cx="219042" cy="320206"/>
            </a:xfrm>
            <a:solidFill>
              <a:schemeClr val="bg1"/>
            </a:solidFill>
          </p:grpSpPr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F833EF53-7860-EF18-F3B2-746E35B280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00433">
                <a:off x="498152" y="2310767"/>
                <a:ext cx="92240" cy="319674"/>
              </a:xfrm>
              <a:custGeom>
                <a:avLst/>
                <a:gdLst>
                  <a:gd name="connsiteX0" fmla="*/ 44470 w 56020"/>
                  <a:gd name="connsiteY0" fmla="*/ 190048 h 194154"/>
                  <a:gd name="connsiteX1" fmla="*/ 40363 w 56020"/>
                  <a:gd name="connsiteY1" fmla="*/ 194155 h 194154"/>
                  <a:gd name="connsiteX2" fmla="*/ 3606 w 56020"/>
                  <a:gd name="connsiteY2" fmla="*/ 194155 h 194154"/>
                  <a:gd name="connsiteX3" fmla="*/ 43 w 56020"/>
                  <a:gd name="connsiteY3" fmla="*/ 190310 h 194154"/>
                  <a:gd name="connsiteX4" fmla="*/ 3324 w 56020"/>
                  <a:gd name="connsiteY4" fmla="*/ 160417 h 194154"/>
                  <a:gd name="connsiteX5" fmla="*/ 7430 w 56020"/>
                  <a:gd name="connsiteY5" fmla="*/ 156572 h 194154"/>
                  <a:gd name="connsiteX6" fmla="*/ 40887 w 56020"/>
                  <a:gd name="connsiteY6" fmla="*/ 156572 h 194154"/>
                  <a:gd name="connsiteX7" fmla="*/ 44731 w 56020"/>
                  <a:gd name="connsiteY7" fmla="*/ 160417 h 194154"/>
                  <a:gd name="connsiteX8" fmla="*/ 44450 w 56020"/>
                  <a:gd name="connsiteY8" fmla="*/ 190028 h 194154"/>
                  <a:gd name="connsiteX9" fmla="*/ 44752 w 56020"/>
                  <a:gd name="connsiteY9" fmla="*/ 133825 h 194154"/>
                  <a:gd name="connsiteX10" fmla="*/ 40363 w 56020"/>
                  <a:gd name="connsiteY10" fmla="*/ 137931 h 194154"/>
                  <a:gd name="connsiteX11" fmla="*/ 9363 w 56020"/>
                  <a:gd name="connsiteY11" fmla="*/ 137931 h 194154"/>
                  <a:gd name="connsiteX12" fmla="*/ 5518 w 56020"/>
                  <a:gd name="connsiteY12" fmla="*/ 133825 h 194154"/>
                  <a:gd name="connsiteX13" fmla="*/ 10188 w 56020"/>
                  <a:gd name="connsiteY13" fmla="*/ 4107 h 194154"/>
                  <a:gd name="connsiteX14" fmla="*/ 14295 w 56020"/>
                  <a:gd name="connsiteY14" fmla="*/ 0 h 194154"/>
                  <a:gd name="connsiteX15" fmla="*/ 52421 w 56020"/>
                  <a:gd name="connsiteY15" fmla="*/ 0 h 194154"/>
                  <a:gd name="connsiteX16" fmla="*/ 55984 w 56020"/>
                  <a:gd name="connsiteY16" fmla="*/ 4107 h 194154"/>
                  <a:gd name="connsiteX17" fmla="*/ 44731 w 56020"/>
                  <a:gd name="connsiteY17" fmla="*/ 133825 h 19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020" h="194154">
                    <a:moveTo>
                      <a:pt x="44470" y="190048"/>
                    </a:moveTo>
                    <a:cubicBezTo>
                      <a:pt x="44188" y="192786"/>
                      <a:pt x="43101" y="194155"/>
                      <a:pt x="40363" y="194155"/>
                    </a:cubicBezTo>
                    <a:lnTo>
                      <a:pt x="3606" y="194155"/>
                    </a:lnTo>
                    <a:cubicBezTo>
                      <a:pt x="868" y="194155"/>
                      <a:pt x="-239" y="192786"/>
                      <a:pt x="43" y="190310"/>
                    </a:cubicBezTo>
                    <a:lnTo>
                      <a:pt x="3324" y="160417"/>
                    </a:lnTo>
                    <a:cubicBezTo>
                      <a:pt x="3324" y="157941"/>
                      <a:pt x="4975" y="156572"/>
                      <a:pt x="7430" y="156572"/>
                    </a:cubicBezTo>
                    <a:lnTo>
                      <a:pt x="40887" y="156572"/>
                    </a:lnTo>
                    <a:cubicBezTo>
                      <a:pt x="43624" y="156572"/>
                      <a:pt x="44993" y="157941"/>
                      <a:pt x="44731" y="160417"/>
                    </a:cubicBezTo>
                    <a:lnTo>
                      <a:pt x="44450" y="190028"/>
                    </a:lnTo>
                    <a:close/>
                    <a:moveTo>
                      <a:pt x="44752" y="133825"/>
                    </a:moveTo>
                    <a:cubicBezTo>
                      <a:pt x="44470" y="136563"/>
                      <a:pt x="43101" y="137931"/>
                      <a:pt x="40363" y="137931"/>
                    </a:cubicBezTo>
                    <a:lnTo>
                      <a:pt x="9363" y="137931"/>
                    </a:lnTo>
                    <a:cubicBezTo>
                      <a:pt x="6887" y="137931"/>
                      <a:pt x="5518" y="136563"/>
                      <a:pt x="5518" y="133825"/>
                    </a:cubicBezTo>
                    <a:lnTo>
                      <a:pt x="10188" y="4107"/>
                    </a:lnTo>
                    <a:cubicBezTo>
                      <a:pt x="10188" y="1369"/>
                      <a:pt x="11557" y="0"/>
                      <a:pt x="14295" y="0"/>
                    </a:cubicBezTo>
                    <a:lnTo>
                      <a:pt x="52421" y="0"/>
                    </a:lnTo>
                    <a:cubicBezTo>
                      <a:pt x="54897" y="0"/>
                      <a:pt x="56266" y="1369"/>
                      <a:pt x="55984" y="4107"/>
                    </a:cubicBezTo>
                    <a:lnTo>
                      <a:pt x="44731" y="133825"/>
                    </a:lnTo>
                    <a:close/>
                  </a:path>
                </a:pathLst>
              </a:custGeom>
              <a:grpFill/>
              <a:ln w="2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5A49F19B-4E18-A427-9669-DC64CC957BF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00433">
                <a:off x="624954" y="2311299"/>
                <a:ext cx="92240" cy="319674"/>
              </a:xfrm>
              <a:custGeom>
                <a:avLst/>
                <a:gdLst>
                  <a:gd name="connsiteX0" fmla="*/ 44470 w 56020"/>
                  <a:gd name="connsiteY0" fmla="*/ 190048 h 194154"/>
                  <a:gd name="connsiteX1" fmla="*/ 40363 w 56020"/>
                  <a:gd name="connsiteY1" fmla="*/ 194155 h 194154"/>
                  <a:gd name="connsiteX2" fmla="*/ 3606 w 56020"/>
                  <a:gd name="connsiteY2" fmla="*/ 194155 h 194154"/>
                  <a:gd name="connsiteX3" fmla="*/ 43 w 56020"/>
                  <a:gd name="connsiteY3" fmla="*/ 190310 h 194154"/>
                  <a:gd name="connsiteX4" fmla="*/ 3324 w 56020"/>
                  <a:gd name="connsiteY4" fmla="*/ 160417 h 194154"/>
                  <a:gd name="connsiteX5" fmla="*/ 7430 w 56020"/>
                  <a:gd name="connsiteY5" fmla="*/ 156572 h 194154"/>
                  <a:gd name="connsiteX6" fmla="*/ 40887 w 56020"/>
                  <a:gd name="connsiteY6" fmla="*/ 156572 h 194154"/>
                  <a:gd name="connsiteX7" fmla="*/ 44731 w 56020"/>
                  <a:gd name="connsiteY7" fmla="*/ 160417 h 194154"/>
                  <a:gd name="connsiteX8" fmla="*/ 44450 w 56020"/>
                  <a:gd name="connsiteY8" fmla="*/ 190028 h 194154"/>
                  <a:gd name="connsiteX9" fmla="*/ 44752 w 56020"/>
                  <a:gd name="connsiteY9" fmla="*/ 133825 h 194154"/>
                  <a:gd name="connsiteX10" fmla="*/ 40363 w 56020"/>
                  <a:gd name="connsiteY10" fmla="*/ 137931 h 194154"/>
                  <a:gd name="connsiteX11" fmla="*/ 9363 w 56020"/>
                  <a:gd name="connsiteY11" fmla="*/ 137931 h 194154"/>
                  <a:gd name="connsiteX12" fmla="*/ 5518 w 56020"/>
                  <a:gd name="connsiteY12" fmla="*/ 133825 h 194154"/>
                  <a:gd name="connsiteX13" fmla="*/ 10188 w 56020"/>
                  <a:gd name="connsiteY13" fmla="*/ 4107 h 194154"/>
                  <a:gd name="connsiteX14" fmla="*/ 14295 w 56020"/>
                  <a:gd name="connsiteY14" fmla="*/ 0 h 194154"/>
                  <a:gd name="connsiteX15" fmla="*/ 52421 w 56020"/>
                  <a:gd name="connsiteY15" fmla="*/ 0 h 194154"/>
                  <a:gd name="connsiteX16" fmla="*/ 55984 w 56020"/>
                  <a:gd name="connsiteY16" fmla="*/ 4107 h 194154"/>
                  <a:gd name="connsiteX17" fmla="*/ 44731 w 56020"/>
                  <a:gd name="connsiteY17" fmla="*/ 133825 h 19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020" h="194154">
                    <a:moveTo>
                      <a:pt x="44470" y="190048"/>
                    </a:moveTo>
                    <a:cubicBezTo>
                      <a:pt x="44188" y="192786"/>
                      <a:pt x="43101" y="194155"/>
                      <a:pt x="40363" y="194155"/>
                    </a:cubicBezTo>
                    <a:lnTo>
                      <a:pt x="3606" y="194155"/>
                    </a:lnTo>
                    <a:cubicBezTo>
                      <a:pt x="868" y="194155"/>
                      <a:pt x="-239" y="192786"/>
                      <a:pt x="43" y="190310"/>
                    </a:cubicBezTo>
                    <a:lnTo>
                      <a:pt x="3324" y="160417"/>
                    </a:lnTo>
                    <a:cubicBezTo>
                      <a:pt x="3324" y="157941"/>
                      <a:pt x="4975" y="156572"/>
                      <a:pt x="7430" y="156572"/>
                    </a:cubicBezTo>
                    <a:lnTo>
                      <a:pt x="40887" y="156572"/>
                    </a:lnTo>
                    <a:cubicBezTo>
                      <a:pt x="43624" y="156572"/>
                      <a:pt x="44993" y="157941"/>
                      <a:pt x="44731" y="160417"/>
                    </a:cubicBezTo>
                    <a:lnTo>
                      <a:pt x="44450" y="190028"/>
                    </a:lnTo>
                    <a:close/>
                    <a:moveTo>
                      <a:pt x="44752" y="133825"/>
                    </a:moveTo>
                    <a:cubicBezTo>
                      <a:pt x="44470" y="136563"/>
                      <a:pt x="43101" y="137931"/>
                      <a:pt x="40363" y="137931"/>
                    </a:cubicBezTo>
                    <a:lnTo>
                      <a:pt x="9363" y="137931"/>
                    </a:lnTo>
                    <a:cubicBezTo>
                      <a:pt x="6887" y="137931"/>
                      <a:pt x="5518" y="136563"/>
                      <a:pt x="5518" y="133825"/>
                    </a:cubicBezTo>
                    <a:lnTo>
                      <a:pt x="10188" y="4107"/>
                    </a:lnTo>
                    <a:cubicBezTo>
                      <a:pt x="10188" y="1369"/>
                      <a:pt x="11557" y="0"/>
                      <a:pt x="14295" y="0"/>
                    </a:cubicBezTo>
                    <a:lnTo>
                      <a:pt x="52421" y="0"/>
                    </a:lnTo>
                    <a:cubicBezTo>
                      <a:pt x="54897" y="0"/>
                      <a:pt x="56266" y="1369"/>
                      <a:pt x="55984" y="4107"/>
                    </a:cubicBezTo>
                    <a:lnTo>
                      <a:pt x="44731" y="133825"/>
                    </a:lnTo>
                    <a:close/>
                  </a:path>
                </a:pathLst>
              </a:custGeom>
              <a:grpFill/>
              <a:ln w="2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12A23CD-E4C1-88B6-8A6F-7B242E3BF7D7}"/>
              </a:ext>
            </a:extLst>
          </p:cNvPr>
          <p:cNvGrpSpPr/>
          <p:nvPr userDrawn="1"/>
        </p:nvGrpSpPr>
        <p:grpSpPr>
          <a:xfrm>
            <a:off x="8532194" y="1585627"/>
            <a:ext cx="266320" cy="266320"/>
            <a:chOff x="8702284" y="1697402"/>
            <a:chExt cx="305154" cy="305154"/>
          </a:xfrm>
        </p:grpSpPr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71A6A941-FA00-9699-8BA6-853FC55CC2B0}"/>
                </a:ext>
              </a:extLst>
            </p:cNvPr>
            <p:cNvSpPr/>
            <p:nvPr userDrawn="1"/>
          </p:nvSpPr>
          <p:spPr>
            <a:xfrm rot="818176">
              <a:off x="8702284" y="1697402"/>
              <a:ext cx="305154" cy="305154"/>
            </a:xfrm>
            <a:prstGeom prst="ellipse">
              <a:avLst/>
            </a:prstGeom>
            <a:solidFill>
              <a:srgbClr val="D8815C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EC1E470A-8842-2C70-AD97-4AB29FD95C28}"/>
                </a:ext>
              </a:extLst>
            </p:cNvPr>
            <p:cNvSpPr>
              <a:spLocks noChangeAspect="1"/>
            </p:cNvSpPr>
            <p:nvPr userDrawn="1"/>
          </p:nvSpPr>
          <p:spPr>
            <a:xfrm rot="500433">
              <a:off x="8790182" y="1754785"/>
              <a:ext cx="55374" cy="191908"/>
            </a:xfrm>
            <a:custGeom>
              <a:avLst/>
              <a:gdLst>
                <a:gd name="connsiteX0" fmla="*/ 44470 w 56020"/>
                <a:gd name="connsiteY0" fmla="*/ 190048 h 194154"/>
                <a:gd name="connsiteX1" fmla="*/ 40363 w 56020"/>
                <a:gd name="connsiteY1" fmla="*/ 194155 h 194154"/>
                <a:gd name="connsiteX2" fmla="*/ 3606 w 56020"/>
                <a:gd name="connsiteY2" fmla="*/ 194155 h 194154"/>
                <a:gd name="connsiteX3" fmla="*/ 43 w 56020"/>
                <a:gd name="connsiteY3" fmla="*/ 190310 h 194154"/>
                <a:gd name="connsiteX4" fmla="*/ 3324 w 56020"/>
                <a:gd name="connsiteY4" fmla="*/ 160417 h 194154"/>
                <a:gd name="connsiteX5" fmla="*/ 7430 w 56020"/>
                <a:gd name="connsiteY5" fmla="*/ 156572 h 194154"/>
                <a:gd name="connsiteX6" fmla="*/ 40887 w 56020"/>
                <a:gd name="connsiteY6" fmla="*/ 156572 h 194154"/>
                <a:gd name="connsiteX7" fmla="*/ 44731 w 56020"/>
                <a:gd name="connsiteY7" fmla="*/ 160417 h 194154"/>
                <a:gd name="connsiteX8" fmla="*/ 44450 w 56020"/>
                <a:gd name="connsiteY8" fmla="*/ 190028 h 194154"/>
                <a:gd name="connsiteX9" fmla="*/ 44752 w 56020"/>
                <a:gd name="connsiteY9" fmla="*/ 133825 h 194154"/>
                <a:gd name="connsiteX10" fmla="*/ 40363 w 56020"/>
                <a:gd name="connsiteY10" fmla="*/ 137931 h 194154"/>
                <a:gd name="connsiteX11" fmla="*/ 9363 w 56020"/>
                <a:gd name="connsiteY11" fmla="*/ 137931 h 194154"/>
                <a:gd name="connsiteX12" fmla="*/ 5518 w 56020"/>
                <a:gd name="connsiteY12" fmla="*/ 133825 h 194154"/>
                <a:gd name="connsiteX13" fmla="*/ 10188 w 56020"/>
                <a:gd name="connsiteY13" fmla="*/ 4107 h 194154"/>
                <a:gd name="connsiteX14" fmla="*/ 14295 w 56020"/>
                <a:gd name="connsiteY14" fmla="*/ 0 h 194154"/>
                <a:gd name="connsiteX15" fmla="*/ 52421 w 56020"/>
                <a:gd name="connsiteY15" fmla="*/ 0 h 194154"/>
                <a:gd name="connsiteX16" fmla="*/ 55984 w 56020"/>
                <a:gd name="connsiteY16" fmla="*/ 4107 h 194154"/>
                <a:gd name="connsiteX17" fmla="*/ 44731 w 56020"/>
                <a:gd name="connsiteY17" fmla="*/ 133825 h 19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020" h="194154">
                  <a:moveTo>
                    <a:pt x="44470" y="190048"/>
                  </a:moveTo>
                  <a:cubicBezTo>
                    <a:pt x="44188" y="192786"/>
                    <a:pt x="43101" y="194155"/>
                    <a:pt x="40363" y="194155"/>
                  </a:cubicBezTo>
                  <a:lnTo>
                    <a:pt x="3606" y="194155"/>
                  </a:lnTo>
                  <a:cubicBezTo>
                    <a:pt x="868" y="194155"/>
                    <a:pt x="-239" y="192786"/>
                    <a:pt x="43" y="190310"/>
                  </a:cubicBezTo>
                  <a:lnTo>
                    <a:pt x="3324" y="160417"/>
                  </a:lnTo>
                  <a:cubicBezTo>
                    <a:pt x="3324" y="157941"/>
                    <a:pt x="4975" y="156572"/>
                    <a:pt x="7430" y="156572"/>
                  </a:cubicBezTo>
                  <a:lnTo>
                    <a:pt x="40887" y="156572"/>
                  </a:lnTo>
                  <a:cubicBezTo>
                    <a:pt x="43624" y="156572"/>
                    <a:pt x="44993" y="157941"/>
                    <a:pt x="44731" y="160417"/>
                  </a:cubicBezTo>
                  <a:lnTo>
                    <a:pt x="44450" y="190028"/>
                  </a:lnTo>
                  <a:close/>
                  <a:moveTo>
                    <a:pt x="44752" y="133825"/>
                  </a:moveTo>
                  <a:cubicBezTo>
                    <a:pt x="44470" y="136563"/>
                    <a:pt x="43101" y="137931"/>
                    <a:pt x="40363" y="137931"/>
                  </a:cubicBezTo>
                  <a:lnTo>
                    <a:pt x="9363" y="137931"/>
                  </a:lnTo>
                  <a:cubicBezTo>
                    <a:pt x="6887" y="137931"/>
                    <a:pt x="5518" y="136563"/>
                    <a:pt x="5518" y="133825"/>
                  </a:cubicBezTo>
                  <a:lnTo>
                    <a:pt x="10188" y="4107"/>
                  </a:lnTo>
                  <a:cubicBezTo>
                    <a:pt x="10188" y="1369"/>
                    <a:pt x="11557" y="0"/>
                    <a:pt x="14295" y="0"/>
                  </a:cubicBezTo>
                  <a:lnTo>
                    <a:pt x="52421" y="0"/>
                  </a:lnTo>
                  <a:cubicBezTo>
                    <a:pt x="54897" y="0"/>
                    <a:pt x="56266" y="1369"/>
                    <a:pt x="55984" y="4107"/>
                  </a:cubicBezTo>
                  <a:lnTo>
                    <a:pt x="44731" y="133825"/>
                  </a:lnTo>
                  <a:close/>
                </a:path>
              </a:pathLst>
            </a:custGeom>
            <a:solidFill>
              <a:schemeClr val="bg1"/>
            </a:solidFill>
            <a:ln w="2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36A21282-45C9-F842-E7DD-4EDB755E683E}"/>
                </a:ext>
              </a:extLst>
            </p:cNvPr>
            <p:cNvSpPr>
              <a:spLocks noChangeAspect="1"/>
            </p:cNvSpPr>
            <p:nvPr userDrawn="1"/>
          </p:nvSpPr>
          <p:spPr>
            <a:xfrm rot="500433">
              <a:off x="8866304" y="1755103"/>
              <a:ext cx="55373" cy="191909"/>
            </a:xfrm>
            <a:custGeom>
              <a:avLst/>
              <a:gdLst>
                <a:gd name="connsiteX0" fmla="*/ 44470 w 56020"/>
                <a:gd name="connsiteY0" fmla="*/ 190048 h 194154"/>
                <a:gd name="connsiteX1" fmla="*/ 40363 w 56020"/>
                <a:gd name="connsiteY1" fmla="*/ 194155 h 194154"/>
                <a:gd name="connsiteX2" fmla="*/ 3606 w 56020"/>
                <a:gd name="connsiteY2" fmla="*/ 194155 h 194154"/>
                <a:gd name="connsiteX3" fmla="*/ 43 w 56020"/>
                <a:gd name="connsiteY3" fmla="*/ 190310 h 194154"/>
                <a:gd name="connsiteX4" fmla="*/ 3324 w 56020"/>
                <a:gd name="connsiteY4" fmla="*/ 160417 h 194154"/>
                <a:gd name="connsiteX5" fmla="*/ 7430 w 56020"/>
                <a:gd name="connsiteY5" fmla="*/ 156572 h 194154"/>
                <a:gd name="connsiteX6" fmla="*/ 40887 w 56020"/>
                <a:gd name="connsiteY6" fmla="*/ 156572 h 194154"/>
                <a:gd name="connsiteX7" fmla="*/ 44731 w 56020"/>
                <a:gd name="connsiteY7" fmla="*/ 160417 h 194154"/>
                <a:gd name="connsiteX8" fmla="*/ 44450 w 56020"/>
                <a:gd name="connsiteY8" fmla="*/ 190028 h 194154"/>
                <a:gd name="connsiteX9" fmla="*/ 44752 w 56020"/>
                <a:gd name="connsiteY9" fmla="*/ 133825 h 194154"/>
                <a:gd name="connsiteX10" fmla="*/ 40363 w 56020"/>
                <a:gd name="connsiteY10" fmla="*/ 137931 h 194154"/>
                <a:gd name="connsiteX11" fmla="*/ 9363 w 56020"/>
                <a:gd name="connsiteY11" fmla="*/ 137931 h 194154"/>
                <a:gd name="connsiteX12" fmla="*/ 5518 w 56020"/>
                <a:gd name="connsiteY12" fmla="*/ 133825 h 194154"/>
                <a:gd name="connsiteX13" fmla="*/ 10188 w 56020"/>
                <a:gd name="connsiteY13" fmla="*/ 4107 h 194154"/>
                <a:gd name="connsiteX14" fmla="*/ 14295 w 56020"/>
                <a:gd name="connsiteY14" fmla="*/ 0 h 194154"/>
                <a:gd name="connsiteX15" fmla="*/ 52421 w 56020"/>
                <a:gd name="connsiteY15" fmla="*/ 0 h 194154"/>
                <a:gd name="connsiteX16" fmla="*/ 55984 w 56020"/>
                <a:gd name="connsiteY16" fmla="*/ 4107 h 194154"/>
                <a:gd name="connsiteX17" fmla="*/ 44731 w 56020"/>
                <a:gd name="connsiteY17" fmla="*/ 133825 h 19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020" h="194154">
                  <a:moveTo>
                    <a:pt x="44470" y="190048"/>
                  </a:moveTo>
                  <a:cubicBezTo>
                    <a:pt x="44188" y="192786"/>
                    <a:pt x="43101" y="194155"/>
                    <a:pt x="40363" y="194155"/>
                  </a:cubicBezTo>
                  <a:lnTo>
                    <a:pt x="3606" y="194155"/>
                  </a:lnTo>
                  <a:cubicBezTo>
                    <a:pt x="868" y="194155"/>
                    <a:pt x="-239" y="192786"/>
                    <a:pt x="43" y="190310"/>
                  </a:cubicBezTo>
                  <a:lnTo>
                    <a:pt x="3324" y="160417"/>
                  </a:lnTo>
                  <a:cubicBezTo>
                    <a:pt x="3324" y="157941"/>
                    <a:pt x="4975" y="156572"/>
                    <a:pt x="7430" y="156572"/>
                  </a:cubicBezTo>
                  <a:lnTo>
                    <a:pt x="40887" y="156572"/>
                  </a:lnTo>
                  <a:cubicBezTo>
                    <a:pt x="43624" y="156572"/>
                    <a:pt x="44993" y="157941"/>
                    <a:pt x="44731" y="160417"/>
                  </a:cubicBezTo>
                  <a:lnTo>
                    <a:pt x="44450" y="190028"/>
                  </a:lnTo>
                  <a:close/>
                  <a:moveTo>
                    <a:pt x="44752" y="133825"/>
                  </a:moveTo>
                  <a:cubicBezTo>
                    <a:pt x="44470" y="136563"/>
                    <a:pt x="43101" y="137931"/>
                    <a:pt x="40363" y="137931"/>
                  </a:cubicBezTo>
                  <a:lnTo>
                    <a:pt x="9363" y="137931"/>
                  </a:lnTo>
                  <a:cubicBezTo>
                    <a:pt x="6887" y="137931"/>
                    <a:pt x="5518" y="136563"/>
                    <a:pt x="5518" y="133825"/>
                  </a:cubicBezTo>
                  <a:lnTo>
                    <a:pt x="10188" y="4107"/>
                  </a:lnTo>
                  <a:cubicBezTo>
                    <a:pt x="10188" y="1369"/>
                    <a:pt x="11557" y="0"/>
                    <a:pt x="14295" y="0"/>
                  </a:cubicBezTo>
                  <a:lnTo>
                    <a:pt x="52421" y="0"/>
                  </a:lnTo>
                  <a:cubicBezTo>
                    <a:pt x="54897" y="0"/>
                    <a:pt x="56266" y="1369"/>
                    <a:pt x="55984" y="4107"/>
                  </a:cubicBezTo>
                  <a:lnTo>
                    <a:pt x="44731" y="133825"/>
                  </a:lnTo>
                  <a:close/>
                </a:path>
              </a:pathLst>
            </a:custGeom>
            <a:solidFill>
              <a:schemeClr val="bg1"/>
            </a:solidFill>
            <a:ln w="2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C68F46EB-9F63-CF88-1A1B-ED1FC0BEFD2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358519" flipH="1">
            <a:off x="6269081" y="3952760"/>
            <a:ext cx="646451" cy="100400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B19E44E-6055-8AA1-778F-D06DC6DDBF4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752269" flipV="1">
            <a:off x="5174657" y="3824577"/>
            <a:ext cx="1089657" cy="1179911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BB7B958-1AEE-D2F1-A8BF-2A56D8EFC91A}"/>
              </a:ext>
            </a:extLst>
          </p:cNvPr>
          <p:cNvGrpSpPr/>
          <p:nvPr userDrawn="1"/>
        </p:nvGrpSpPr>
        <p:grpSpPr>
          <a:xfrm>
            <a:off x="2287769" y="235457"/>
            <a:ext cx="245806" cy="245806"/>
            <a:chOff x="372019" y="3302314"/>
            <a:chExt cx="343301" cy="343301"/>
          </a:xfrm>
        </p:grpSpPr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4063CC44-C16A-AAC8-213D-4D27BE319007}"/>
                </a:ext>
              </a:extLst>
            </p:cNvPr>
            <p:cNvSpPr/>
            <p:nvPr userDrawn="1"/>
          </p:nvSpPr>
          <p:spPr>
            <a:xfrm rot="818176">
              <a:off x="372019" y="3302314"/>
              <a:ext cx="343301" cy="343301"/>
            </a:xfrm>
            <a:prstGeom prst="ellipse">
              <a:avLst/>
            </a:prstGeom>
            <a:solidFill>
              <a:srgbClr val="3889AE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8E38351B-718C-26D4-2376-5C9BA2CF1A6A}"/>
                </a:ext>
              </a:extLst>
            </p:cNvPr>
            <p:cNvSpPr>
              <a:spLocks noChangeAspect="1"/>
            </p:cNvSpPr>
            <p:nvPr userDrawn="1"/>
          </p:nvSpPr>
          <p:spPr>
            <a:xfrm rot="500433">
              <a:off x="470906" y="3366861"/>
              <a:ext cx="62296" cy="215899"/>
            </a:xfrm>
            <a:custGeom>
              <a:avLst/>
              <a:gdLst>
                <a:gd name="connsiteX0" fmla="*/ 44470 w 56020"/>
                <a:gd name="connsiteY0" fmla="*/ 190048 h 194154"/>
                <a:gd name="connsiteX1" fmla="*/ 40363 w 56020"/>
                <a:gd name="connsiteY1" fmla="*/ 194155 h 194154"/>
                <a:gd name="connsiteX2" fmla="*/ 3606 w 56020"/>
                <a:gd name="connsiteY2" fmla="*/ 194155 h 194154"/>
                <a:gd name="connsiteX3" fmla="*/ 43 w 56020"/>
                <a:gd name="connsiteY3" fmla="*/ 190310 h 194154"/>
                <a:gd name="connsiteX4" fmla="*/ 3324 w 56020"/>
                <a:gd name="connsiteY4" fmla="*/ 160417 h 194154"/>
                <a:gd name="connsiteX5" fmla="*/ 7430 w 56020"/>
                <a:gd name="connsiteY5" fmla="*/ 156572 h 194154"/>
                <a:gd name="connsiteX6" fmla="*/ 40887 w 56020"/>
                <a:gd name="connsiteY6" fmla="*/ 156572 h 194154"/>
                <a:gd name="connsiteX7" fmla="*/ 44731 w 56020"/>
                <a:gd name="connsiteY7" fmla="*/ 160417 h 194154"/>
                <a:gd name="connsiteX8" fmla="*/ 44450 w 56020"/>
                <a:gd name="connsiteY8" fmla="*/ 190028 h 194154"/>
                <a:gd name="connsiteX9" fmla="*/ 44752 w 56020"/>
                <a:gd name="connsiteY9" fmla="*/ 133825 h 194154"/>
                <a:gd name="connsiteX10" fmla="*/ 40363 w 56020"/>
                <a:gd name="connsiteY10" fmla="*/ 137931 h 194154"/>
                <a:gd name="connsiteX11" fmla="*/ 9363 w 56020"/>
                <a:gd name="connsiteY11" fmla="*/ 137931 h 194154"/>
                <a:gd name="connsiteX12" fmla="*/ 5518 w 56020"/>
                <a:gd name="connsiteY12" fmla="*/ 133825 h 194154"/>
                <a:gd name="connsiteX13" fmla="*/ 10188 w 56020"/>
                <a:gd name="connsiteY13" fmla="*/ 4107 h 194154"/>
                <a:gd name="connsiteX14" fmla="*/ 14295 w 56020"/>
                <a:gd name="connsiteY14" fmla="*/ 0 h 194154"/>
                <a:gd name="connsiteX15" fmla="*/ 52421 w 56020"/>
                <a:gd name="connsiteY15" fmla="*/ 0 h 194154"/>
                <a:gd name="connsiteX16" fmla="*/ 55984 w 56020"/>
                <a:gd name="connsiteY16" fmla="*/ 4107 h 194154"/>
                <a:gd name="connsiteX17" fmla="*/ 44731 w 56020"/>
                <a:gd name="connsiteY17" fmla="*/ 133825 h 19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020" h="194154">
                  <a:moveTo>
                    <a:pt x="44470" y="190048"/>
                  </a:moveTo>
                  <a:cubicBezTo>
                    <a:pt x="44188" y="192786"/>
                    <a:pt x="43101" y="194155"/>
                    <a:pt x="40363" y="194155"/>
                  </a:cubicBezTo>
                  <a:lnTo>
                    <a:pt x="3606" y="194155"/>
                  </a:lnTo>
                  <a:cubicBezTo>
                    <a:pt x="868" y="194155"/>
                    <a:pt x="-239" y="192786"/>
                    <a:pt x="43" y="190310"/>
                  </a:cubicBezTo>
                  <a:lnTo>
                    <a:pt x="3324" y="160417"/>
                  </a:lnTo>
                  <a:cubicBezTo>
                    <a:pt x="3324" y="157941"/>
                    <a:pt x="4975" y="156572"/>
                    <a:pt x="7430" y="156572"/>
                  </a:cubicBezTo>
                  <a:lnTo>
                    <a:pt x="40887" y="156572"/>
                  </a:lnTo>
                  <a:cubicBezTo>
                    <a:pt x="43624" y="156572"/>
                    <a:pt x="44993" y="157941"/>
                    <a:pt x="44731" y="160417"/>
                  </a:cubicBezTo>
                  <a:lnTo>
                    <a:pt x="44450" y="190028"/>
                  </a:lnTo>
                  <a:close/>
                  <a:moveTo>
                    <a:pt x="44752" y="133825"/>
                  </a:moveTo>
                  <a:cubicBezTo>
                    <a:pt x="44470" y="136563"/>
                    <a:pt x="43101" y="137931"/>
                    <a:pt x="40363" y="137931"/>
                  </a:cubicBezTo>
                  <a:lnTo>
                    <a:pt x="9363" y="137931"/>
                  </a:lnTo>
                  <a:cubicBezTo>
                    <a:pt x="6887" y="137931"/>
                    <a:pt x="5518" y="136563"/>
                    <a:pt x="5518" y="133825"/>
                  </a:cubicBezTo>
                  <a:lnTo>
                    <a:pt x="10188" y="4107"/>
                  </a:lnTo>
                  <a:cubicBezTo>
                    <a:pt x="10188" y="1369"/>
                    <a:pt x="11557" y="0"/>
                    <a:pt x="14295" y="0"/>
                  </a:cubicBezTo>
                  <a:lnTo>
                    <a:pt x="52421" y="0"/>
                  </a:lnTo>
                  <a:cubicBezTo>
                    <a:pt x="54897" y="0"/>
                    <a:pt x="56266" y="1369"/>
                    <a:pt x="55984" y="4107"/>
                  </a:cubicBezTo>
                  <a:lnTo>
                    <a:pt x="44731" y="133825"/>
                  </a:lnTo>
                  <a:close/>
                </a:path>
              </a:pathLst>
            </a:custGeom>
            <a:solidFill>
              <a:schemeClr val="bg1"/>
            </a:solidFill>
            <a:ln w="2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C60030CC-B868-6008-58E8-8532EA1F41B9}"/>
                </a:ext>
              </a:extLst>
            </p:cNvPr>
            <p:cNvSpPr>
              <a:spLocks noChangeAspect="1"/>
            </p:cNvSpPr>
            <p:nvPr userDrawn="1"/>
          </p:nvSpPr>
          <p:spPr>
            <a:xfrm rot="500433">
              <a:off x="556543" y="3367220"/>
              <a:ext cx="62296" cy="215899"/>
            </a:xfrm>
            <a:custGeom>
              <a:avLst/>
              <a:gdLst>
                <a:gd name="connsiteX0" fmla="*/ 44470 w 56020"/>
                <a:gd name="connsiteY0" fmla="*/ 190048 h 194154"/>
                <a:gd name="connsiteX1" fmla="*/ 40363 w 56020"/>
                <a:gd name="connsiteY1" fmla="*/ 194155 h 194154"/>
                <a:gd name="connsiteX2" fmla="*/ 3606 w 56020"/>
                <a:gd name="connsiteY2" fmla="*/ 194155 h 194154"/>
                <a:gd name="connsiteX3" fmla="*/ 43 w 56020"/>
                <a:gd name="connsiteY3" fmla="*/ 190310 h 194154"/>
                <a:gd name="connsiteX4" fmla="*/ 3324 w 56020"/>
                <a:gd name="connsiteY4" fmla="*/ 160417 h 194154"/>
                <a:gd name="connsiteX5" fmla="*/ 7430 w 56020"/>
                <a:gd name="connsiteY5" fmla="*/ 156572 h 194154"/>
                <a:gd name="connsiteX6" fmla="*/ 40887 w 56020"/>
                <a:gd name="connsiteY6" fmla="*/ 156572 h 194154"/>
                <a:gd name="connsiteX7" fmla="*/ 44731 w 56020"/>
                <a:gd name="connsiteY7" fmla="*/ 160417 h 194154"/>
                <a:gd name="connsiteX8" fmla="*/ 44450 w 56020"/>
                <a:gd name="connsiteY8" fmla="*/ 190028 h 194154"/>
                <a:gd name="connsiteX9" fmla="*/ 44752 w 56020"/>
                <a:gd name="connsiteY9" fmla="*/ 133825 h 194154"/>
                <a:gd name="connsiteX10" fmla="*/ 40363 w 56020"/>
                <a:gd name="connsiteY10" fmla="*/ 137931 h 194154"/>
                <a:gd name="connsiteX11" fmla="*/ 9363 w 56020"/>
                <a:gd name="connsiteY11" fmla="*/ 137931 h 194154"/>
                <a:gd name="connsiteX12" fmla="*/ 5518 w 56020"/>
                <a:gd name="connsiteY12" fmla="*/ 133825 h 194154"/>
                <a:gd name="connsiteX13" fmla="*/ 10188 w 56020"/>
                <a:gd name="connsiteY13" fmla="*/ 4107 h 194154"/>
                <a:gd name="connsiteX14" fmla="*/ 14295 w 56020"/>
                <a:gd name="connsiteY14" fmla="*/ 0 h 194154"/>
                <a:gd name="connsiteX15" fmla="*/ 52421 w 56020"/>
                <a:gd name="connsiteY15" fmla="*/ 0 h 194154"/>
                <a:gd name="connsiteX16" fmla="*/ 55984 w 56020"/>
                <a:gd name="connsiteY16" fmla="*/ 4107 h 194154"/>
                <a:gd name="connsiteX17" fmla="*/ 44731 w 56020"/>
                <a:gd name="connsiteY17" fmla="*/ 133825 h 19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020" h="194154">
                  <a:moveTo>
                    <a:pt x="44470" y="190048"/>
                  </a:moveTo>
                  <a:cubicBezTo>
                    <a:pt x="44188" y="192786"/>
                    <a:pt x="43101" y="194155"/>
                    <a:pt x="40363" y="194155"/>
                  </a:cubicBezTo>
                  <a:lnTo>
                    <a:pt x="3606" y="194155"/>
                  </a:lnTo>
                  <a:cubicBezTo>
                    <a:pt x="868" y="194155"/>
                    <a:pt x="-239" y="192786"/>
                    <a:pt x="43" y="190310"/>
                  </a:cubicBezTo>
                  <a:lnTo>
                    <a:pt x="3324" y="160417"/>
                  </a:lnTo>
                  <a:cubicBezTo>
                    <a:pt x="3324" y="157941"/>
                    <a:pt x="4975" y="156572"/>
                    <a:pt x="7430" y="156572"/>
                  </a:cubicBezTo>
                  <a:lnTo>
                    <a:pt x="40887" y="156572"/>
                  </a:lnTo>
                  <a:cubicBezTo>
                    <a:pt x="43624" y="156572"/>
                    <a:pt x="44993" y="157941"/>
                    <a:pt x="44731" y="160417"/>
                  </a:cubicBezTo>
                  <a:lnTo>
                    <a:pt x="44450" y="190028"/>
                  </a:lnTo>
                  <a:close/>
                  <a:moveTo>
                    <a:pt x="44752" y="133825"/>
                  </a:moveTo>
                  <a:cubicBezTo>
                    <a:pt x="44470" y="136563"/>
                    <a:pt x="43101" y="137931"/>
                    <a:pt x="40363" y="137931"/>
                  </a:cubicBezTo>
                  <a:lnTo>
                    <a:pt x="9363" y="137931"/>
                  </a:lnTo>
                  <a:cubicBezTo>
                    <a:pt x="6887" y="137931"/>
                    <a:pt x="5518" y="136563"/>
                    <a:pt x="5518" y="133825"/>
                  </a:cubicBezTo>
                  <a:lnTo>
                    <a:pt x="10188" y="4107"/>
                  </a:lnTo>
                  <a:cubicBezTo>
                    <a:pt x="10188" y="1369"/>
                    <a:pt x="11557" y="0"/>
                    <a:pt x="14295" y="0"/>
                  </a:cubicBezTo>
                  <a:lnTo>
                    <a:pt x="52421" y="0"/>
                  </a:lnTo>
                  <a:cubicBezTo>
                    <a:pt x="54897" y="0"/>
                    <a:pt x="56266" y="1369"/>
                    <a:pt x="55984" y="4107"/>
                  </a:cubicBezTo>
                  <a:lnTo>
                    <a:pt x="44731" y="133825"/>
                  </a:lnTo>
                  <a:close/>
                </a:path>
              </a:pathLst>
            </a:custGeom>
            <a:solidFill>
              <a:schemeClr val="bg1"/>
            </a:solidFill>
            <a:ln w="2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42" name="図 41">
            <a:extLst>
              <a:ext uri="{FF2B5EF4-FFF2-40B4-BE49-F238E27FC236}">
                <a16:creationId xmlns:a16="http://schemas.microsoft.com/office/drawing/2014/main" id="{9CEE80BF-E135-6660-2042-D2668EF3277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621" t="18756" r="15103" b="16443"/>
          <a:stretch>
            <a:fillRect/>
          </a:stretch>
        </p:blipFill>
        <p:spPr>
          <a:xfrm rot="791357">
            <a:off x="2765021" y="120746"/>
            <a:ext cx="1040414" cy="1082601"/>
          </a:xfrm>
          <a:prstGeom prst="rect">
            <a:avLst/>
          </a:prstGeom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49FAE41D-5112-01C7-53AD-5CBEAE8F497F}"/>
              </a:ext>
            </a:extLst>
          </p:cNvPr>
          <p:cNvGrpSpPr/>
          <p:nvPr userDrawn="1"/>
        </p:nvGrpSpPr>
        <p:grpSpPr>
          <a:xfrm>
            <a:off x="7123199" y="4621160"/>
            <a:ext cx="315392" cy="315392"/>
            <a:chOff x="7343552" y="4558876"/>
            <a:chExt cx="331941" cy="331939"/>
          </a:xfrm>
        </p:grpSpPr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CF045C9A-7DA9-C037-AEC9-0D373409A60E}"/>
                </a:ext>
              </a:extLst>
            </p:cNvPr>
            <p:cNvSpPr/>
            <p:nvPr userDrawn="1"/>
          </p:nvSpPr>
          <p:spPr>
            <a:xfrm rot="818176">
              <a:off x="7343552" y="4558876"/>
              <a:ext cx="331941" cy="331939"/>
            </a:xfrm>
            <a:prstGeom prst="ellipse">
              <a:avLst/>
            </a:prstGeom>
            <a:solidFill>
              <a:srgbClr val="D8815C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8584D955-E7A3-14E9-8646-0A5065EC3E03}"/>
                </a:ext>
              </a:extLst>
            </p:cNvPr>
            <p:cNvSpPr>
              <a:spLocks noChangeAspect="1"/>
            </p:cNvSpPr>
            <p:nvPr userDrawn="1"/>
          </p:nvSpPr>
          <p:spPr>
            <a:xfrm rot="500433">
              <a:off x="7439183" y="4621276"/>
              <a:ext cx="60234" cy="208754"/>
            </a:xfrm>
            <a:custGeom>
              <a:avLst/>
              <a:gdLst>
                <a:gd name="connsiteX0" fmla="*/ 44470 w 56020"/>
                <a:gd name="connsiteY0" fmla="*/ 190048 h 194154"/>
                <a:gd name="connsiteX1" fmla="*/ 40363 w 56020"/>
                <a:gd name="connsiteY1" fmla="*/ 194155 h 194154"/>
                <a:gd name="connsiteX2" fmla="*/ 3606 w 56020"/>
                <a:gd name="connsiteY2" fmla="*/ 194155 h 194154"/>
                <a:gd name="connsiteX3" fmla="*/ 43 w 56020"/>
                <a:gd name="connsiteY3" fmla="*/ 190310 h 194154"/>
                <a:gd name="connsiteX4" fmla="*/ 3324 w 56020"/>
                <a:gd name="connsiteY4" fmla="*/ 160417 h 194154"/>
                <a:gd name="connsiteX5" fmla="*/ 7430 w 56020"/>
                <a:gd name="connsiteY5" fmla="*/ 156572 h 194154"/>
                <a:gd name="connsiteX6" fmla="*/ 40887 w 56020"/>
                <a:gd name="connsiteY6" fmla="*/ 156572 h 194154"/>
                <a:gd name="connsiteX7" fmla="*/ 44731 w 56020"/>
                <a:gd name="connsiteY7" fmla="*/ 160417 h 194154"/>
                <a:gd name="connsiteX8" fmla="*/ 44450 w 56020"/>
                <a:gd name="connsiteY8" fmla="*/ 190028 h 194154"/>
                <a:gd name="connsiteX9" fmla="*/ 44752 w 56020"/>
                <a:gd name="connsiteY9" fmla="*/ 133825 h 194154"/>
                <a:gd name="connsiteX10" fmla="*/ 40363 w 56020"/>
                <a:gd name="connsiteY10" fmla="*/ 137931 h 194154"/>
                <a:gd name="connsiteX11" fmla="*/ 9363 w 56020"/>
                <a:gd name="connsiteY11" fmla="*/ 137931 h 194154"/>
                <a:gd name="connsiteX12" fmla="*/ 5518 w 56020"/>
                <a:gd name="connsiteY12" fmla="*/ 133825 h 194154"/>
                <a:gd name="connsiteX13" fmla="*/ 10188 w 56020"/>
                <a:gd name="connsiteY13" fmla="*/ 4107 h 194154"/>
                <a:gd name="connsiteX14" fmla="*/ 14295 w 56020"/>
                <a:gd name="connsiteY14" fmla="*/ 0 h 194154"/>
                <a:gd name="connsiteX15" fmla="*/ 52421 w 56020"/>
                <a:gd name="connsiteY15" fmla="*/ 0 h 194154"/>
                <a:gd name="connsiteX16" fmla="*/ 55984 w 56020"/>
                <a:gd name="connsiteY16" fmla="*/ 4107 h 194154"/>
                <a:gd name="connsiteX17" fmla="*/ 44731 w 56020"/>
                <a:gd name="connsiteY17" fmla="*/ 133825 h 19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020" h="194154">
                  <a:moveTo>
                    <a:pt x="44470" y="190048"/>
                  </a:moveTo>
                  <a:cubicBezTo>
                    <a:pt x="44188" y="192786"/>
                    <a:pt x="43101" y="194155"/>
                    <a:pt x="40363" y="194155"/>
                  </a:cubicBezTo>
                  <a:lnTo>
                    <a:pt x="3606" y="194155"/>
                  </a:lnTo>
                  <a:cubicBezTo>
                    <a:pt x="868" y="194155"/>
                    <a:pt x="-239" y="192786"/>
                    <a:pt x="43" y="190310"/>
                  </a:cubicBezTo>
                  <a:lnTo>
                    <a:pt x="3324" y="160417"/>
                  </a:lnTo>
                  <a:cubicBezTo>
                    <a:pt x="3324" y="157941"/>
                    <a:pt x="4975" y="156572"/>
                    <a:pt x="7430" y="156572"/>
                  </a:cubicBezTo>
                  <a:lnTo>
                    <a:pt x="40887" y="156572"/>
                  </a:lnTo>
                  <a:cubicBezTo>
                    <a:pt x="43624" y="156572"/>
                    <a:pt x="44993" y="157941"/>
                    <a:pt x="44731" y="160417"/>
                  </a:cubicBezTo>
                  <a:lnTo>
                    <a:pt x="44450" y="190028"/>
                  </a:lnTo>
                  <a:close/>
                  <a:moveTo>
                    <a:pt x="44752" y="133825"/>
                  </a:moveTo>
                  <a:cubicBezTo>
                    <a:pt x="44470" y="136563"/>
                    <a:pt x="43101" y="137931"/>
                    <a:pt x="40363" y="137931"/>
                  </a:cubicBezTo>
                  <a:lnTo>
                    <a:pt x="9363" y="137931"/>
                  </a:lnTo>
                  <a:cubicBezTo>
                    <a:pt x="6887" y="137931"/>
                    <a:pt x="5518" y="136563"/>
                    <a:pt x="5518" y="133825"/>
                  </a:cubicBezTo>
                  <a:lnTo>
                    <a:pt x="10188" y="4107"/>
                  </a:lnTo>
                  <a:cubicBezTo>
                    <a:pt x="10188" y="1369"/>
                    <a:pt x="11557" y="0"/>
                    <a:pt x="14295" y="0"/>
                  </a:cubicBezTo>
                  <a:lnTo>
                    <a:pt x="52421" y="0"/>
                  </a:lnTo>
                  <a:cubicBezTo>
                    <a:pt x="54897" y="0"/>
                    <a:pt x="56266" y="1369"/>
                    <a:pt x="55984" y="4107"/>
                  </a:cubicBezTo>
                  <a:lnTo>
                    <a:pt x="44731" y="133825"/>
                  </a:lnTo>
                  <a:close/>
                </a:path>
              </a:pathLst>
            </a:custGeom>
            <a:solidFill>
              <a:schemeClr val="bg1"/>
            </a:solidFill>
            <a:ln w="2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4673AF12-E5D7-8538-19AB-E5CDF0BF4550}"/>
                </a:ext>
              </a:extLst>
            </p:cNvPr>
            <p:cNvSpPr>
              <a:spLocks noChangeAspect="1"/>
            </p:cNvSpPr>
            <p:nvPr userDrawn="1"/>
          </p:nvSpPr>
          <p:spPr>
            <a:xfrm rot="500433">
              <a:off x="7521928" y="4621630"/>
              <a:ext cx="60233" cy="208754"/>
            </a:xfrm>
            <a:custGeom>
              <a:avLst/>
              <a:gdLst>
                <a:gd name="connsiteX0" fmla="*/ 44470 w 56020"/>
                <a:gd name="connsiteY0" fmla="*/ 190048 h 194154"/>
                <a:gd name="connsiteX1" fmla="*/ 40363 w 56020"/>
                <a:gd name="connsiteY1" fmla="*/ 194155 h 194154"/>
                <a:gd name="connsiteX2" fmla="*/ 3606 w 56020"/>
                <a:gd name="connsiteY2" fmla="*/ 194155 h 194154"/>
                <a:gd name="connsiteX3" fmla="*/ 43 w 56020"/>
                <a:gd name="connsiteY3" fmla="*/ 190310 h 194154"/>
                <a:gd name="connsiteX4" fmla="*/ 3324 w 56020"/>
                <a:gd name="connsiteY4" fmla="*/ 160417 h 194154"/>
                <a:gd name="connsiteX5" fmla="*/ 7430 w 56020"/>
                <a:gd name="connsiteY5" fmla="*/ 156572 h 194154"/>
                <a:gd name="connsiteX6" fmla="*/ 40887 w 56020"/>
                <a:gd name="connsiteY6" fmla="*/ 156572 h 194154"/>
                <a:gd name="connsiteX7" fmla="*/ 44731 w 56020"/>
                <a:gd name="connsiteY7" fmla="*/ 160417 h 194154"/>
                <a:gd name="connsiteX8" fmla="*/ 44450 w 56020"/>
                <a:gd name="connsiteY8" fmla="*/ 190028 h 194154"/>
                <a:gd name="connsiteX9" fmla="*/ 44752 w 56020"/>
                <a:gd name="connsiteY9" fmla="*/ 133825 h 194154"/>
                <a:gd name="connsiteX10" fmla="*/ 40363 w 56020"/>
                <a:gd name="connsiteY10" fmla="*/ 137931 h 194154"/>
                <a:gd name="connsiteX11" fmla="*/ 9363 w 56020"/>
                <a:gd name="connsiteY11" fmla="*/ 137931 h 194154"/>
                <a:gd name="connsiteX12" fmla="*/ 5518 w 56020"/>
                <a:gd name="connsiteY12" fmla="*/ 133825 h 194154"/>
                <a:gd name="connsiteX13" fmla="*/ 10188 w 56020"/>
                <a:gd name="connsiteY13" fmla="*/ 4107 h 194154"/>
                <a:gd name="connsiteX14" fmla="*/ 14295 w 56020"/>
                <a:gd name="connsiteY14" fmla="*/ 0 h 194154"/>
                <a:gd name="connsiteX15" fmla="*/ 52421 w 56020"/>
                <a:gd name="connsiteY15" fmla="*/ 0 h 194154"/>
                <a:gd name="connsiteX16" fmla="*/ 55984 w 56020"/>
                <a:gd name="connsiteY16" fmla="*/ 4107 h 194154"/>
                <a:gd name="connsiteX17" fmla="*/ 44731 w 56020"/>
                <a:gd name="connsiteY17" fmla="*/ 133825 h 19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020" h="194154">
                  <a:moveTo>
                    <a:pt x="44470" y="190048"/>
                  </a:moveTo>
                  <a:cubicBezTo>
                    <a:pt x="44188" y="192786"/>
                    <a:pt x="43101" y="194155"/>
                    <a:pt x="40363" y="194155"/>
                  </a:cubicBezTo>
                  <a:lnTo>
                    <a:pt x="3606" y="194155"/>
                  </a:lnTo>
                  <a:cubicBezTo>
                    <a:pt x="868" y="194155"/>
                    <a:pt x="-239" y="192786"/>
                    <a:pt x="43" y="190310"/>
                  </a:cubicBezTo>
                  <a:lnTo>
                    <a:pt x="3324" y="160417"/>
                  </a:lnTo>
                  <a:cubicBezTo>
                    <a:pt x="3324" y="157941"/>
                    <a:pt x="4975" y="156572"/>
                    <a:pt x="7430" y="156572"/>
                  </a:cubicBezTo>
                  <a:lnTo>
                    <a:pt x="40887" y="156572"/>
                  </a:lnTo>
                  <a:cubicBezTo>
                    <a:pt x="43624" y="156572"/>
                    <a:pt x="44993" y="157941"/>
                    <a:pt x="44731" y="160417"/>
                  </a:cubicBezTo>
                  <a:lnTo>
                    <a:pt x="44450" y="190028"/>
                  </a:lnTo>
                  <a:close/>
                  <a:moveTo>
                    <a:pt x="44752" y="133825"/>
                  </a:moveTo>
                  <a:cubicBezTo>
                    <a:pt x="44470" y="136563"/>
                    <a:pt x="43101" y="137931"/>
                    <a:pt x="40363" y="137931"/>
                  </a:cubicBezTo>
                  <a:lnTo>
                    <a:pt x="9363" y="137931"/>
                  </a:lnTo>
                  <a:cubicBezTo>
                    <a:pt x="6887" y="137931"/>
                    <a:pt x="5518" y="136563"/>
                    <a:pt x="5518" y="133825"/>
                  </a:cubicBezTo>
                  <a:lnTo>
                    <a:pt x="10188" y="4107"/>
                  </a:lnTo>
                  <a:cubicBezTo>
                    <a:pt x="10188" y="1369"/>
                    <a:pt x="11557" y="0"/>
                    <a:pt x="14295" y="0"/>
                  </a:cubicBezTo>
                  <a:lnTo>
                    <a:pt x="52421" y="0"/>
                  </a:lnTo>
                  <a:cubicBezTo>
                    <a:pt x="54897" y="0"/>
                    <a:pt x="56266" y="1369"/>
                    <a:pt x="55984" y="4107"/>
                  </a:cubicBezTo>
                  <a:lnTo>
                    <a:pt x="44731" y="133825"/>
                  </a:lnTo>
                  <a:close/>
                </a:path>
              </a:pathLst>
            </a:custGeom>
            <a:solidFill>
              <a:schemeClr val="bg1"/>
            </a:solidFill>
            <a:ln w="2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39" name="図 38">
            <a:extLst>
              <a:ext uri="{FF2B5EF4-FFF2-40B4-BE49-F238E27FC236}">
                <a16:creationId xmlns:a16="http://schemas.microsoft.com/office/drawing/2014/main" id="{EB914762-3132-6C2A-D510-BFD279C0314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062" y="1695111"/>
            <a:ext cx="1223301" cy="1481477"/>
          </a:xfrm>
          <a:prstGeom prst="rect">
            <a:avLst/>
          </a:prstGeom>
        </p:spPr>
      </p:pic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A68B70B4-D405-CBBE-EC9B-12C3A524DA6B}"/>
              </a:ext>
            </a:extLst>
          </p:cNvPr>
          <p:cNvGrpSpPr/>
          <p:nvPr userDrawn="1"/>
        </p:nvGrpSpPr>
        <p:grpSpPr>
          <a:xfrm>
            <a:off x="4108127" y="184282"/>
            <a:ext cx="1785419" cy="348156"/>
            <a:chOff x="3996647" y="184282"/>
            <a:chExt cx="1785419" cy="348156"/>
          </a:xfrm>
        </p:grpSpPr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F72B8FDA-E3B8-1988-8ECF-C87AB4F32A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077531" y="184282"/>
              <a:ext cx="704535" cy="348156"/>
            </a:xfrm>
            <a:prstGeom prst="rect">
              <a:avLst/>
            </a:prstGeom>
          </p:spPr>
        </p:pic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533FF1E1-193D-C460-B725-80127857D7AD}"/>
                </a:ext>
              </a:extLst>
            </p:cNvPr>
            <p:cNvGrpSpPr/>
            <p:nvPr userDrawn="1"/>
          </p:nvGrpSpPr>
          <p:grpSpPr>
            <a:xfrm>
              <a:off x="3996647" y="333687"/>
              <a:ext cx="999812" cy="115923"/>
              <a:chOff x="5386471" y="849660"/>
              <a:chExt cx="1147893" cy="133092"/>
            </a:xfrm>
          </p:grpSpPr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3CBBBD3F-8734-BC17-813B-552F12033C66}"/>
                  </a:ext>
                </a:extLst>
              </p:cNvPr>
              <p:cNvCxnSpPr/>
              <p:nvPr/>
            </p:nvCxnSpPr>
            <p:spPr>
              <a:xfrm flipH="1">
                <a:off x="5386471" y="982752"/>
                <a:ext cx="1147893" cy="0"/>
              </a:xfrm>
              <a:prstGeom prst="line">
                <a:avLst/>
              </a:prstGeom>
              <a:ln w="12700">
                <a:solidFill>
                  <a:srgbClr val="86B7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6789EC13-1836-64F1-A53B-AD18748293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81272" y="916206"/>
                <a:ext cx="953092" cy="0"/>
              </a:xfrm>
              <a:prstGeom prst="line">
                <a:avLst/>
              </a:prstGeom>
              <a:ln w="12700">
                <a:solidFill>
                  <a:srgbClr val="86B7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4727442C-85A7-6319-62AD-4FC1875173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00778" y="849660"/>
                <a:ext cx="1016774" cy="0"/>
              </a:xfrm>
              <a:prstGeom prst="line">
                <a:avLst/>
              </a:prstGeom>
              <a:ln w="12700">
                <a:solidFill>
                  <a:srgbClr val="86B7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1" name="図 60">
            <a:extLst>
              <a:ext uri="{FF2B5EF4-FFF2-40B4-BE49-F238E27FC236}">
                <a16:creationId xmlns:a16="http://schemas.microsoft.com/office/drawing/2014/main" id="{F84757EB-7004-33CD-E0C2-8C297F53AC7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5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6141" t="20556" r="46594" b="58732"/>
          <a:stretch>
            <a:fillRect/>
          </a:stretch>
        </p:blipFill>
        <p:spPr>
          <a:xfrm>
            <a:off x="3038717" y="4331795"/>
            <a:ext cx="754625" cy="57325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A22000D-C4C6-1A36-F8C8-98A56378890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829" y="3528845"/>
            <a:ext cx="1487599" cy="151597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066FACB-5476-2A33-CE0D-F4DD3D4BE861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0393" y="1734577"/>
            <a:ext cx="1258877" cy="16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C0A657A-5843-7F98-4BD9-1C4E63774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C69B031-C253-DEEC-FEC8-C31BB0774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72" t="25937" r="12954" b="29442"/>
          <a:stretch>
            <a:fillRect/>
          </a:stretch>
        </p:blipFill>
        <p:spPr>
          <a:xfrm rot="21175680">
            <a:off x="239910" y="277809"/>
            <a:ext cx="1974804" cy="120098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1F08500-C40D-9721-93C0-44EE9B1CA6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201" t="17667" r="15103" b="16443"/>
          <a:stretch>
            <a:fillRect/>
          </a:stretch>
        </p:blipFill>
        <p:spPr>
          <a:xfrm rot="708093">
            <a:off x="7362440" y="3426176"/>
            <a:ext cx="1560898" cy="154205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6C04299-FF6B-1E46-ED33-1A278CAA38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6493" y="1731257"/>
            <a:ext cx="1417351" cy="138089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8CEC53EF-B86E-5DE7-2A42-02120AC4BD8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6147" y="3437732"/>
            <a:ext cx="1481357" cy="1529613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41EEB88C-DDBF-0F0C-7CA4-42903CE7B55D}"/>
              </a:ext>
            </a:extLst>
          </p:cNvPr>
          <p:cNvGrpSpPr/>
          <p:nvPr userDrawn="1"/>
        </p:nvGrpSpPr>
        <p:grpSpPr>
          <a:xfrm>
            <a:off x="277661" y="3064592"/>
            <a:ext cx="343301" cy="343301"/>
            <a:chOff x="336191" y="3149914"/>
            <a:chExt cx="343301" cy="343301"/>
          </a:xfrm>
        </p:grpSpPr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E59673F6-6949-E91F-CC51-6989D3F24212}"/>
                </a:ext>
              </a:extLst>
            </p:cNvPr>
            <p:cNvSpPr/>
            <p:nvPr userDrawn="1"/>
          </p:nvSpPr>
          <p:spPr>
            <a:xfrm rot="818176">
              <a:off x="336191" y="3149914"/>
              <a:ext cx="343301" cy="343301"/>
            </a:xfrm>
            <a:prstGeom prst="ellipse">
              <a:avLst/>
            </a:prstGeom>
            <a:solidFill>
              <a:srgbClr val="3889AE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6AB1DA1C-CE97-0F4D-8C83-E8D3C5F3F4B1}"/>
                </a:ext>
              </a:extLst>
            </p:cNvPr>
            <p:cNvSpPr>
              <a:spLocks noChangeAspect="1"/>
            </p:cNvSpPr>
            <p:nvPr userDrawn="1"/>
          </p:nvSpPr>
          <p:spPr>
            <a:xfrm rot="500433">
              <a:off x="435078" y="3214461"/>
              <a:ext cx="62296" cy="215899"/>
            </a:xfrm>
            <a:custGeom>
              <a:avLst/>
              <a:gdLst>
                <a:gd name="connsiteX0" fmla="*/ 44470 w 56020"/>
                <a:gd name="connsiteY0" fmla="*/ 190048 h 194154"/>
                <a:gd name="connsiteX1" fmla="*/ 40363 w 56020"/>
                <a:gd name="connsiteY1" fmla="*/ 194155 h 194154"/>
                <a:gd name="connsiteX2" fmla="*/ 3606 w 56020"/>
                <a:gd name="connsiteY2" fmla="*/ 194155 h 194154"/>
                <a:gd name="connsiteX3" fmla="*/ 43 w 56020"/>
                <a:gd name="connsiteY3" fmla="*/ 190310 h 194154"/>
                <a:gd name="connsiteX4" fmla="*/ 3324 w 56020"/>
                <a:gd name="connsiteY4" fmla="*/ 160417 h 194154"/>
                <a:gd name="connsiteX5" fmla="*/ 7430 w 56020"/>
                <a:gd name="connsiteY5" fmla="*/ 156572 h 194154"/>
                <a:gd name="connsiteX6" fmla="*/ 40887 w 56020"/>
                <a:gd name="connsiteY6" fmla="*/ 156572 h 194154"/>
                <a:gd name="connsiteX7" fmla="*/ 44731 w 56020"/>
                <a:gd name="connsiteY7" fmla="*/ 160417 h 194154"/>
                <a:gd name="connsiteX8" fmla="*/ 44450 w 56020"/>
                <a:gd name="connsiteY8" fmla="*/ 190028 h 194154"/>
                <a:gd name="connsiteX9" fmla="*/ 44752 w 56020"/>
                <a:gd name="connsiteY9" fmla="*/ 133825 h 194154"/>
                <a:gd name="connsiteX10" fmla="*/ 40363 w 56020"/>
                <a:gd name="connsiteY10" fmla="*/ 137931 h 194154"/>
                <a:gd name="connsiteX11" fmla="*/ 9363 w 56020"/>
                <a:gd name="connsiteY11" fmla="*/ 137931 h 194154"/>
                <a:gd name="connsiteX12" fmla="*/ 5518 w 56020"/>
                <a:gd name="connsiteY12" fmla="*/ 133825 h 194154"/>
                <a:gd name="connsiteX13" fmla="*/ 10188 w 56020"/>
                <a:gd name="connsiteY13" fmla="*/ 4107 h 194154"/>
                <a:gd name="connsiteX14" fmla="*/ 14295 w 56020"/>
                <a:gd name="connsiteY14" fmla="*/ 0 h 194154"/>
                <a:gd name="connsiteX15" fmla="*/ 52421 w 56020"/>
                <a:gd name="connsiteY15" fmla="*/ 0 h 194154"/>
                <a:gd name="connsiteX16" fmla="*/ 55984 w 56020"/>
                <a:gd name="connsiteY16" fmla="*/ 4107 h 194154"/>
                <a:gd name="connsiteX17" fmla="*/ 44731 w 56020"/>
                <a:gd name="connsiteY17" fmla="*/ 133825 h 19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020" h="194154">
                  <a:moveTo>
                    <a:pt x="44470" y="190048"/>
                  </a:moveTo>
                  <a:cubicBezTo>
                    <a:pt x="44188" y="192786"/>
                    <a:pt x="43101" y="194155"/>
                    <a:pt x="40363" y="194155"/>
                  </a:cubicBezTo>
                  <a:lnTo>
                    <a:pt x="3606" y="194155"/>
                  </a:lnTo>
                  <a:cubicBezTo>
                    <a:pt x="868" y="194155"/>
                    <a:pt x="-239" y="192786"/>
                    <a:pt x="43" y="190310"/>
                  </a:cubicBezTo>
                  <a:lnTo>
                    <a:pt x="3324" y="160417"/>
                  </a:lnTo>
                  <a:cubicBezTo>
                    <a:pt x="3324" y="157941"/>
                    <a:pt x="4975" y="156572"/>
                    <a:pt x="7430" y="156572"/>
                  </a:cubicBezTo>
                  <a:lnTo>
                    <a:pt x="40887" y="156572"/>
                  </a:lnTo>
                  <a:cubicBezTo>
                    <a:pt x="43624" y="156572"/>
                    <a:pt x="44993" y="157941"/>
                    <a:pt x="44731" y="160417"/>
                  </a:cubicBezTo>
                  <a:lnTo>
                    <a:pt x="44450" y="190028"/>
                  </a:lnTo>
                  <a:close/>
                  <a:moveTo>
                    <a:pt x="44752" y="133825"/>
                  </a:moveTo>
                  <a:cubicBezTo>
                    <a:pt x="44470" y="136563"/>
                    <a:pt x="43101" y="137931"/>
                    <a:pt x="40363" y="137931"/>
                  </a:cubicBezTo>
                  <a:lnTo>
                    <a:pt x="9363" y="137931"/>
                  </a:lnTo>
                  <a:cubicBezTo>
                    <a:pt x="6887" y="137931"/>
                    <a:pt x="5518" y="136563"/>
                    <a:pt x="5518" y="133825"/>
                  </a:cubicBezTo>
                  <a:lnTo>
                    <a:pt x="10188" y="4107"/>
                  </a:lnTo>
                  <a:cubicBezTo>
                    <a:pt x="10188" y="1369"/>
                    <a:pt x="11557" y="0"/>
                    <a:pt x="14295" y="0"/>
                  </a:cubicBezTo>
                  <a:lnTo>
                    <a:pt x="52421" y="0"/>
                  </a:lnTo>
                  <a:cubicBezTo>
                    <a:pt x="54897" y="0"/>
                    <a:pt x="56266" y="1369"/>
                    <a:pt x="55984" y="4107"/>
                  </a:cubicBezTo>
                  <a:lnTo>
                    <a:pt x="44731" y="133825"/>
                  </a:lnTo>
                  <a:close/>
                </a:path>
              </a:pathLst>
            </a:custGeom>
            <a:solidFill>
              <a:schemeClr val="bg1"/>
            </a:solidFill>
            <a:ln w="2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1481128F-4D12-347C-AABF-BCBA82A1B229}"/>
                </a:ext>
              </a:extLst>
            </p:cNvPr>
            <p:cNvSpPr>
              <a:spLocks noChangeAspect="1"/>
            </p:cNvSpPr>
            <p:nvPr userDrawn="1"/>
          </p:nvSpPr>
          <p:spPr>
            <a:xfrm rot="500433">
              <a:off x="520715" y="3214820"/>
              <a:ext cx="62296" cy="215899"/>
            </a:xfrm>
            <a:custGeom>
              <a:avLst/>
              <a:gdLst>
                <a:gd name="connsiteX0" fmla="*/ 44470 w 56020"/>
                <a:gd name="connsiteY0" fmla="*/ 190048 h 194154"/>
                <a:gd name="connsiteX1" fmla="*/ 40363 w 56020"/>
                <a:gd name="connsiteY1" fmla="*/ 194155 h 194154"/>
                <a:gd name="connsiteX2" fmla="*/ 3606 w 56020"/>
                <a:gd name="connsiteY2" fmla="*/ 194155 h 194154"/>
                <a:gd name="connsiteX3" fmla="*/ 43 w 56020"/>
                <a:gd name="connsiteY3" fmla="*/ 190310 h 194154"/>
                <a:gd name="connsiteX4" fmla="*/ 3324 w 56020"/>
                <a:gd name="connsiteY4" fmla="*/ 160417 h 194154"/>
                <a:gd name="connsiteX5" fmla="*/ 7430 w 56020"/>
                <a:gd name="connsiteY5" fmla="*/ 156572 h 194154"/>
                <a:gd name="connsiteX6" fmla="*/ 40887 w 56020"/>
                <a:gd name="connsiteY6" fmla="*/ 156572 h 194154"/>
                <a:gd name="connsiteX7" fmla="*/ 44731 w 56020"/>
                <a:gd name="connsiteY7" fmla="*/ 160417 h 194154"/>
                <a:gd name="connsiteX8" fmla="*/ 44450 w 56020"/>
                <a:gd name="connsiteY8" fmla="*/ 190028 h 194154"/>
                <a:gd name="connsiteX9" fmla="*/ 44752 w 56020"/>
                <a:gd name="connsiteY9" fmla="*/ 133825 h 194154"/>
                <a:gd name="connsiteX10" fmla="*/ 40363 w 56020"/>
                <a:gd name="connsiteY10" fmla="*/ 137931 h 194154"/>
                <a:gd name="connsiteX11" fmla="*/ 9363 w 56020"/>
                <a:gd name="connsiteY11" fmla="*/ 137931 h 194154"/>
                <a:gd name="connsiteX12" fmla="*/ 5518 w 56020"/>
                <a:gd name="connsiteY12" fmla="*/ 133825 h 194154"/>
                <a:gd name="connsiteX13" fmla="*/ 10188 w 56020"/>
                <a:gd name="connsiteY13" fmla="*/ 4107 h 194154"/>
                <a:gd name="connsiteX14" fmla="*/ 14295 w 56020"/>
                <a:gd name="connsiteY14" fmla="*/ 0 h 194154"/>
                <a:gd name="connsiteX15" fmla="*/ 52421 w 56020"/>
                <a:gd name="connsiteY15" fmla="*/ 0 h 194154"/>
                <a:gd name="connsiteX16" fmla="*/ 55984 w 56020"/>
                <a:gd name="connsiteY16" fmla="*/ 4107 h 194154"/>
                <a:gd name="connsiteX17" fmla="*/ 44731 w 56020"/>
                <a:gd name="connsiteY17" fmla="*/ 133825 h 19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020" h="194154">
                  <a:moveTo>
                    <a:pt x="44470" y="190048"/>
                  </a:moveTo>
                  <a:cubicBezTo>
                    <a:pt x="44188" y="192786"/>
                    <a:pt x="43101" y="194155"/>
                    <a:pt x="40363" y="194155"/>
                  </a:cubicBezTo>
                  <a:lnTo>
                    <a:pt x="3606" y="194155"/>
                  </a:lnTo>
                  <a:cubicBezTo>
                    <a:pt x="868" y="194155"/>
                    <a:pt x="-239" y="192786"/>
                    <a:pt x="43" y="190310"/>
                  </a:cubicBezTo>
                  <a:lnTo>
                    <a:pt x="3324" y="160417"/>
                  </a:lnTo>
                  <a:cubicBezTo>
                    <a:pt x="3324" y="157941"/>
                    <a:pt x="4975" y="156572"/>
                    <a:pt x="7430" y="156572"/>
                  </a:cubicBezTo>
                  <a:lnTo>
                    <a:pt x="40887" y="156572"/>
                  </a:lnTo>
                  <a:cubicBezTo>
                    <a:pt x="43624" y="156572"/>
                    <a:pt x="44993" y="157941"/>
                    <a:pt x="44731" y="160417"/>
                  </a:cubicBezTo>
                  <a:lnTo>
                    <a:pt x="44450" y="190028"/>
                  </a:lnTo>
                  <a:close/>
                  <a:moveTo>
                    <a:pt x="44752" y="133825"/>
                  </a:moveTo>
                  <a:cubicBezTo>
                    <a:pt x="44470" y="136563"/>
                    <a:pt x="43101" y="137931"/>
                    <a:pt x="40363" y="137931"/>
                  </a:cubicBezTo>
                  <a:lnTo>
                    <a:pt x="9363" y="137931"/>
                  </a:lnTo>
                  <a:cubicBezTo>
                    <a:pt x="6887" y="137931"/>
                    <a:pt x="5518" y="136563"/>
                    <a:pt x="5518" y="133825"/>
                  </a:cubicBezTo>
                  <a:lnTo>
                    <a:pt x="10188" y="4107"/>
                  </a:lnTo>
                  <a:cubicBezTo>
                    <a:pt x="10188" y="1369"/>
                    <a:pt x="11557" y="0"/>
                    <a:pt x="14295" y="0"/>
                  </a:cubicBezTo>
                  <a:lnTo>
                    <a:pt x="52421" y="0"/>
                  </a:lnTo>
                  <a:cubicBezTo>
                    <a:pt x="54897" y="0"/>
                    <a:pt x="56266" y="1369"/>
                    <a:pt x="55984" y="4107"/>
                  </a:cubicBezTo>
                  <a:lnTo>
                    <a:pt x="44731" y="133825"/>
                  </a:lnTo>
                  <a:close/>
                </a:path>
              </a:pathLst>
            </a:custGeom>
            <a:solidFill>
              <a:schemeClr val="bg1"/>
            </a:solidFill>
            <a:ln w="2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34" name="図 33">
            <a:extLst>
              <a:ext uri="{FF2B5EF4-FFF2-40B4-BE49-F238E27FC236}">
                <a16:creationId xmlns:a16="http://schemas.microsoft.com/office/drawing/2014/main" id="{9AC20A71-3035-66C3-6D97-58C14A87F01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131" y="1595790"/>
            <a:ext cx="1237954" cy="1529613"/>
          </a:xfrm>
          <a:prstGeom prst="rect">
            <a:avLst/>
          </a:prstGeom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A9A84BCC-A5C7-00C8-0089-3DF9727E72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569155" y="3184046"/>
            <a:ext cx="306850" cy="306850"/>
            <a:chOff x="129518" y="2823313"/>
            <a:chExt cx="327476" cy="327474"/>
          </a:xfrm>
        </p:grpSpPr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7B0AFF8C-968E-5E5E-BCA6-F317AF0812B9}"/>
                </a:ext>
              </a:extLst>
            </p:cNvPr>
            <p:cNvSpPr/>
            <p:nvPr/>
          </p:nvSpPr>
          <p:spPr>
            <a:xfrm rot="818176">
              <a:off x="129518" y="2823313"/>
              <a:ext cx="327476" cy="327474"/>
            </a:xfrm>
            <a:prstGeom prst="ellipse">
              <a:avLst/>
            </a:prstGeom>
            <a:solidFill>
              <a:srgbClr val="D8815C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9BA49862-1613-A51D-FE4B-32EC6EAAD8CE}"/>
                </a:ext>
              </a:extLst>
            </p:cNvPr>
            <p:cNvGrpSpPr/>
            <p:nvPr userDrawn="1"/>
          </p:nvGrpSpPr>
          <p:grpSpPr>
            <a:xfrm>
              <a:off x="223847" y="2884884"/>
              <a:ext cx="141114" cy="206288"/>
              <a:chOff x="498152" y="2310767"/>
              <a:chExt cx="219042" cy="320206"/>
            </a:xfrm>
            <a:solidFill>
              <a:schemeClr val="bg1"/>
            </a:solidFill>
          </p:grpSpPr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913E543E-9FB6-030D-3E1E-CAC2F754F50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00433">
                <a:off x="498152" y="2310767"/>
                <a:ext cx="92240" cy="319674"/>
              </a:xfrm>
              <a:custGeom>
                <a:avLst/>
                <a:gdLst>
                  <a:gd name="connsiteX0" fmla="*/ 44470 w 56020"/>
                  <a:gd name="connsiteY0" fmla="*/ 190048 h 194154"/>
                  <a:gd name="connsiteX1" fmla="*/ 40363 w 56020"/>
                  <a:gd name="connsiteY1" fmla="*/ 194155 h 194154"/>
                  <a:gd name="connsiteX2" fmla="*/ 3606 w 56020"/>
                  <a:gd name="connsiteY2" fmla="*/ 194155 h 194154"/>
                  <a:gd name="connsiteX3" fmla="*/ 43 w 56020"/>
                  <a:gd name="connsiteY3" fmla="*/ 190310 h 194154"/>
                  <a:gd name="connsiteX4" fmla="*/ 3324 w 56020"/>
                  <a:gd name="connsiteY4" fmla="*/ 160417 h 194154"/>
                  <a:gd name="connsiteX5" fmla="*/ 7430 w 56020"/>
                  <a:gd name="connsiteY5" fmla="*/ 156572 h 194154"/>
                  <a:gd name="connsiteX6" fmla="*/ 40887 w 56020"/>
                  <a:gd name="connsiteY6" fmla="*/ 156572 h 194154"/>
                  <a:gd name="connsiteX7" fmla="*/ 44731 w 56020"/>
                  <a:gd name="connsiteY7" fmla="*/ 160417 h 194154"/>
                  <a:gd name="connsiteX8" fmla="*/ 44450 w 56020"/>
                  <a:gd name="connsiteY8" fmla="*/ 190028 h 194154"/>
                  <a:gd name="connsiteX9" fmla="*/ 44752 w 56020"/>
                  <a:gd name="connsiteY9" fmla="*/ 133825 h 194154"/>
                  <a:gd name="connsiteX10" fmla="*/ 40363 w 56020"/>
                  <a:gd name="connsiteY10" fmla="*/ 137931 h 194154"/>
                  <a:gd name="connsiteX11" fmla="*/ 9363 w 56020"/>
                  <a:gd name="connsiteY11" fmla="*/ 137931 h 194154"/>
                  <a:gd name="connsiteX12" fmla="*/ 5518 w 56020"/>
                  <a:gd name="connsiteY12" fmla="*/ 133825 h 194154"/>
                  <a:gd name="connsiteX13" fmla="*/ 10188 w 56020"/>
                  <a:gd name="connsiteY13" fmla="*/ 4107 h 194154"/>
                  <a:gd name="connsiteX14" fmla="*/ 14295 w 56020"/>
                  <a:gd name="connsiteY14" fmla="*/ 0 h 194154"/>
                  <a:gd name="connsiteX15" fmla="*/ 52421 w 56020"/>
                  <a:gd name="connsiteY15" fmla="*/ 0 h 194154"/>
                  <a:gd name="connsiteX16" fmla="*/ 55984 w 56020"/>
                  <a:gd name="connsiteY16" fmla="*/ 4107 h 194154"/>
                  <a:gd name="connsiteX17" fmla="*/ 44731 w 56020"/>
                  <a:gd name="connsiteY17" fmla="*/ 133825 h 19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020" h="194154">
                    <a:moveTo>
                      <a:pt x="44470" y="190048"/>
                    </a:moveTo>
                    <a:cubicBezTo>
                      <a:pt x="44188" y="192786"/>
                      <a:pt x="43101" y="194155"/>
                      <a:pt x="40363" y="194155"/>
                    </a:cubicBezTo>
                    <a:lnTo>
                      <a:pt x="3606" y="194155"/>
                    </a:lnTo>
                    <a:cubicBezTo>
                      <a:pt x="868" y="194155"/>
                      <a:pt x="-239" y="192786"/>
                      <a:pt x="43" y="190310"/>
                    </a:cubicBezTo>
                    <a:lnTo>
                      <a:pt x="3324" y="160417"/>
                    </a:lnTo>
                    <a:cubicBezTo>
                      <a:pt x="3324" y="157941"/>
                      <a:pt x="4975" y="156572"/>
                      <a:pt x="7430" y="156572"/>
                    </a:cubicBezTo>
                    <a:lnTo>
                      <a:pt x="40887" y="156572"/>
                    </a:lnTo>
                    <a:cubicBezTo>
                      <a:pt x="43624" y="156572"/>
                      <a:pt x="44993" y="157941"/>
                      <a:pt x="44731" y="160417"/>
                    </a:cubicBezTo>
                    <a:lnTo>
                      <a:pt x="44450" y="190028"/>
                    </a:lnTo>
                    <a:close/>
                    <a:moveTo>
                      <a:pt x="44752" y="133825"/>
                    </a:moveTo>
                    <a:cubicBezTo>
                      <a:pt x="44470" y="136563"/>
                      <a:pt x="43101" y="137931"/>
                      <a:pt x="40363" y="137931"/>
                    </a:cubicBezTo>
                    <a:lnTo>
                      <a:pt x="9363" y="137931"/>
                    </a:lnTo>
                    <a:cubicBezTo>
                      <a:pt x="6887" y="137931"/>
                      <a:pt x="5518" y="136563"/>
                      <a:pt x="5518" y="133825"/>
                    </a:cubicBezTo>
                    <a:lnTo>
                      <a:pt x="10188" y="4107"/>
                    </a:lnTo>
                    <a:cubicBezTo>
                      <a:pt x="10188" y="1369"/>
                      <a:pt x="11557" y="0"/>
                      <a:pt x="14295" y="0"/>
                    </a:cubicBezTo>
                    <a:lnTo>
                      <a:pt x="52421" y="0"/>
                    </a:lnTo>
                    <a:cubicBezTo>
                      <a:pt x="54897" y="0"/>
                      <a:pt x="56266" y="1369"/>
                      <a:pt x="55984" y="4107"/>
                    </a:cubicBezTo>
                    <a:lnTo>
                      <a:pt x="44731" y="133825"/>
                    </a:lnTo>
                    <a:close/>
                  </a:path>
                </a:pathLst>
              </a:custGeom>
              <a:grpFill/>
              <a:ln w="2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CB92DC52-45A0-B852-5D92-FC7A4F79355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00433">
                <a:off x="624954" y="2311299"/>
                <a:ext cx="92240" cy="319674"/>
              </a:xfrm>
              <a:custGeom>
                <a:avLst/>
                <a:gdLst>
                  <a:gd name="connsiteX0" fmla="*/ 44470 w 56020"/>
                  <a:gd name="connsiteY0" fmla="*/ 190048 h 194154"/>
                  <a:gd name="connsiteX1" fmla="*/ 40363 w 56020"/>
                  <a:gd name="connsiteY1" fmla="*/ 194155 h 194154"/>
                  <a:gd name="connsiteX2" fmla="*/ 3606 w 56020"/>
                  <a:gd name="connsiteY2" fmla="*/ 194155 h 194154"/>
                  <a:gd name="connsiteX3" fmla="*/ 43 w 56020"/>
                  <a:gd name="connsiteY3" fmla="*/ 190310 h 194154"/>
                  <a:gd name="connsiteX4" fmla="*/ 3324 w 56020"/>
                  <a:gd name="connsiteY4" fmla="*/ 160417 h 194154"/>
                  <a:gd name="connsiteX5" fmla="*/ 7430 w 56020"/>
                  <a:gd name="connsiteY5" fmla="*/ 156572 h 194154"/>
                  <a:gd name="connsiteX6" fmla="*/ 40887 w 56020"/>
                  <a:gd name="connsiteY6" fmla="*/ 156572 h 194154"/>
                  <a:gd name="connsiteX7" fmla="*/ 44731 w 56020"/>
                  <a:gd name="connsiteY7" fmla="*/ 160417 h 194154"/>
                  <a:gd name="connsiteX8" fmla="*/ 44450 w 56020"/>
                  <a:gd name="connsiteY8" fmla="*/ 190028 h 194154"/>
                  <a:gd name="connsiteX9" fmla="*/ 44752 w 56020"/>
                  <a:gd name="connsiteY9" fmla="*/ 133825 h 194154"/>
                  <a:gd name="connsiteX10" fmla="*/ 40363 w 56020"/>
                  <a:gd name="connsiteY10" fmla="*/ 137931 h 194154"/>
                  <a:gd name="connsiteX11" fmla="*/ 9363 w 56020"/>
                  <a:gd name="connsiteY11" fmla="*/ 137931 h 194154"/>
                  <a:gd name="connsiteX12" fmla="*/ 5518 w 56020"/>
                  <a:gd name="connsiteY12" fmla="*/ 133825 h 194154"/>
                  <a:gd name="connsiteX13" fmla="*/ 10188 w 56020"/>
                  <a:gd name="connsiteY13" fmla="*/ 4107 h 194154"/>
                  <a:gd name="connsiteX14" fmla="*/ 14295 w 56020"/>
                  <a:gd name="connsiteY14" fmla="*/ 0 h 194154"/>
                  <a:gd name="connsiteX15" fmla="*/ 52421 w 56020"/>
                  <a:gd name="connsiteY15" fmla="*/ 0 h 194154"/>
                  <a:gd name="connsiteX16" fmla="*/ 55984 w 56020"/>
                  <a:gd name="connsiteY16" fmla="*/ 4107 h 194154"/>
                  <a:gd name="connsiteX17" fmla="*/ 44731 w 56020"/>
                  <a:gd name="connsiteY17" fmla="*/ 133825 h 19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020" h="194154">
                    <a:moveTo>
                      <a:pt x="44470" y="190048"/>
                    </a:moveTo>
                    <a:cubicBezTo>
                      <a:pt x="44188" y="192786"/>
                      <a:pt x="43101" y="194155"/>
                      <a:pt x="40363" y="194155"/>
                    </a:cubicBezTo>
                    <a:lnTo>
                      <a:pt x="3606" y="194155"/>
                    </a:lnTo>
                    <a:cubicBezTo>
                      <a:pt x="868" y="194155"/>
                      <a:pt x="-239" y="192786"/>
                      <a:pt x="43" y="190310"/>
                    </a:cubicBezTo>
                    <a:lnTo>
                      <a:pt x="3324" y="160417"/>
                    </a:lnTo>
                    <a:cubicBezTo>
                      <a:pt x="3324" y="157941"/>
                      <a:pt x="4975" y="156572"/>
                      <a:pt x="7430" y="156572"/>
                    </a:cubicBezTo>
                    <a:lnTo>
                      <a:pt x="40887" y="156572"/>
                    </a:lnTo>
                    <a:cubicBezTo>
                      <a:pt x="43624" y="156572"/>
                      <a:pt x="44993" y="157941"/>
                      <a:pt x="44731" y="160417"/>
                    </a:cubicBezTo>
                    <a:lnTo>
                      <a:pt x="44450" y="190028"/>
                    </a:lnTo>
                    <a:close/>
                    <a:moveTo>
                      <a:pt x="44752" y="133825"/>
                    </a:moveTo>
                    <a:cubicBezTo>
                      <a:pt x="44470" y="136563"/>
                      <a:pt x="43101" y="137931"/>
                      <a:pt x="40363" y="137931"/>
                    </a:cubicBezTo>
                    <a:lnTo>
                      <a:pt x="9363" y="137931"/>
                    </a:lnTo>
                    <a:cubicBezTo>
                      <a:pt x="6887" y="137931"/>
                      <a:pt x="5518" y="136563"/>
                      <a:pt x="5518" y="133825"/>
                    </a:cubicBezTo>
                    <a:lnTo>
                      <a:pt x="10188" y="4107"/>
                    </a:lnTo>
                    <a:cubicBezTo>
                      <a:pt x="10188" y="1369"/>
                      <a:pt x="11557" y="0"/>
                      <a:pt x="14295" y="0"/>
                    </a:cubicBezTo>
                    <a:lnTo>
                      <a:pt x="52421" y="0"/>
                    </a:lnTo>
                    <a:cubicBezTo>
                      <a:pt x="54897" y="0"/>
                      <a:pt x="56266" y="1369"/>
                      <a:pt x="55984" y="4107"/>
                    </a:cubicBezTo>
                    <a:lnTo>
                      <a:pt x="44731" y="133825"/>
                    </a:lnTo>
                    <a:close/>
                  </a:path>
                </a:pathLst>
              </a:custGeom>
              <a:grpFill/>
              <a:ln w="2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pic>
        <p:nvPicPr>
          <p:cNvPr id="40" name="図 39">
            <a:extLst>
              <a:ext uri="{FF2B5EF4-FFF2-40B4-BE49-F238E27FC236}">
                <a16:creationId xmlns:a16="http://schemas.microsoft.com/office/drawing/2014/main" id="{EBE2E0B5-3559-D98D-EA7A-B5F05E37C79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4788" y="148138"/>
            <a:ext cx="1507764" cy="1434980"/>
          </a:xfrm>
          <a:prstGeom prst="rect">
            <a:avLst/>
          </a:prstGeom>
        </p:spPr>
      </p:pic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CE4BA3D2-E1CE-FFD3-DFD9-93299278FE95}"/>
              </a:ext>
            </a:extLst>
          </p:cNvPr>
          <p:cNvGrpSpPr/>
          <p:nvPr userDrawn="1"/>
        </p:nvGrpSpPr>
        <p:grpSpPr>
          <a:xfrm>
            <a:off x="3569234" y="461601"/>
            <a:ext cx="2005533" cy="498949"/>
            <a:chOff x="3569234" y="315800"/>
            <a:chExt cx="2005533" cy="498949"/>
          </a:xfrm>
        </p:grpSpPr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F0249410-1052-A84A-9867-033170A3C7C6}"/>
                </a:ext>
              </a:extLst>
            </p:cNvPr>
            <p:cNvSpPr/>
            <p:nvPr userDrawn="1"/>
          </p:nvSpPr>
          <p:spPr>
            <a:xfrm>
              <a:off x="3644503" y="733273"/>
              <a:ext cx="1854994" cy="81476"/>
            </a:xfrm>
            <a:custGeom>
              <a:avLst/>
              <a:gdLst>
                <a:gd name="connsiteX0" fmla="*/ 921298 w 1842694"/>
                <a:gd name="connsiteY0" fmla="*/ 0 h 81476"/>
                <a:gd name="connsiteX1" fmla="*/ 1383066 w 1842694"/>
                <a:gd name="connsiteY1" fmla="*/ 14773 h 81476"/>
                <a:gd name="connsiteX2" fmla="*/ 1835302 w 1842694"/>
                <a:gd name="connsiteY2" fmla="*/ 58347 h 81476"/>
                <a:gd name="connsiteX3" fmla="*/ 1842694 w 1842694"/>
                <a:gd name="connsiteY3" fmla="*/ 81476 h 81476"/>
                <a:gd name="connsiteX4" fmla="*/ 921298 w 1842694"/>
                <a:gd name="connsiteY4" fmla="*/ 22417 h 81476"/>
                <a:gd name="connsiteX5" fmla="*/ 459530 w 1842694"/>
                <a:gd name="connsiteY5" fmla="*/ 37190 h 81476"/>
                <a:gd name="connsiteX6" fmla="*/ 0 w 1842694"/>
                <a:gd name="connsiteY6" fmla="*/ 81466 h 81476"/>
                <a:gd name="connsiteX7" fmla="*/ 7393 w 1842694"/>
                <a:gd name="connsiteY7" fmla="*/ 58337 h 81476"/>
                <a:gd name="connsiteX8" fmla="*/ 459530 w 1842694"/>
                <a:gd name="connsiteY8" fmla="*/ 14773 h 81476"/>
                <a:gd name="connsiteX9" fmla="*/ 921298 w 1842694"/>
                <a:gd name="connsiteY9" fmla="*/ 0 h 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2694" h="81476">
                  <a:moveTo>
                    <a:pt x="921298" y="0"/>
                  </a:moveTo>
                  <a:cubicBezTo>
                    <a:pt x="1075327" y="0"/>
                    <a:pt x="1229374" y="4927"/>
                    <a:pt x="1383066" y="14773"/>
                  </a:cubicBezTo>
                  <a:lnTo>
                    <a:pt x="1835302" y="58347"/>
                  </a:lnTo>
                  <a:lnTo>
                    <a:pt x="1842694" y="81476"/>
                  </a:lnTo>
                  <a:cubicBezTo>
                    <a:pt x="1537489" y="42124"/>
                    <a:pt x="1229355" y="22417"/>
                    <a:pt x="921298" y="22417"/>
                  </a:cubicBezTo>
                  <a:cubicBezTo>
                    <a:pt x="767269" y="22417"/>
                    <a:pt x="613221" y="27344"/>
                    <a:pt x="459530" y="37190"/>
                  </a:cubicBezTo>
                  <a:lnTo>
                    <a:pt x="0" y="81466"/>
                  </a:lnTo>
                  <a:lnTo>
                    <a:pt x="7393" y="58337"/>
                  </a:lnTo>
                  <a:lnTo>
                    <a:pt x="459530" y="14773"/>
                  </a:lnTo>
                  <a:cubicBezTo>
                    <a:pt x="613221" y="4927"/>
                    <a:pt x="767269" y="0"/>
                    <a:pt x="921298" y="0"/>
                  </a:cubicBezTo>
                  <a:close/>
                </a:path>
              </a:pathLst>
            </a:custGeom>
            <a:solidFill>
              <a:schemeClr val="bg1"/>
            </a:solidFill>
            <a:ln w="222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27" name="グラフィックス 84">
              <a:extLst>
                <a:ext uri="{FF2B5EF4-FFF2-40B4-BE49-F238E27FC236}">
                  <a16:creationId xmlns:a16="http://schemas.microsoft.com/office/drawing/2014/main" id="{0AD49A10-2EAB-D7EA-2A3A-859AAAD50C26}"/>
                </a:ext>
              </a:extLst>
            </p:cNvPr>
            <p:cNvSpPr/>
            <p:nvPr userDrawn="1"/>
          </p:nvSpPr>
          <p:spPr>
            <a:xfrm>
              <a:off x="3569234" y="315800"/>
              <a:ext cx="2005533" cy="482398"/>
            </a:xfrm>
            <a:custGeom>
              <a:avLst/>
              <a:gdLst>
                <a:gd name="connsiteX0" fmla="*/ 72921 w 1798150"/>
                <a:gd name="connsiteY0" fmla="*/ 531185 h 531254"/>
                <a:gd name="connsiteX1" fmla="*/ 899041 w 1798150"/>
                <a:gd name="connsiteY1" fmla="*/ 466144 h 531254"/>
                <a:gd name="connsiteX2" fmla="*/ 1725160 w 1798150"/>
                <a:gd name="connsiteY2" fmla="*/ 531185 h 531254"/>
                <a:gd name="connsiteX3" fmla="*/ 1661363 w 1798150"/>
                <a:gd name="connsiteY3" fmla="*/ 286018 h 531254"/>
                <a:gd name="connsiteX4" fmla="*/ 1798151 w 1798150"/>
                <a:gd name="connsiteY4" fmla="*/ 70709 h 531254"/>
                <a:gd name="connsiteX5" fmla="*/ 899041 w 1798150"/>
                <a:gd name="connsiteY5" fmla="*/ 0 h 531254"/>
                <a:gd name="connsiteX6" fmla="*/ 0 w 1798150"/>
                <a:gd name="connsiteY6" fmla="*/ 70779 h 531254"/>
                <a:gd name="connsiteX7" fmla="*/ 136788 w 1798150"/>
                <a:gd name="connsiteY7" fmla="*/ 286087 h 531254"/>
                <a:gd name="connsiteX8" fmla="*/ 72990 w 1798150"/>
                <a:gd name="connsiteY8" fmla="*/ 531254 h 53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8150" h="531254">
                  <a:moveTo>
                    <a:pt x="72921" y="531185"/>
                  </a:moveTo>
                  <a:cubicBezTo>
                    <a:pt x="346567" y="487847"/>
                    <a:pt x="622838" y="466144"/>
                    <a:pt x="899041" y="466144"/>
                  </a:cubicBezTo>
                  <a:cubicBezTo>
                    <a:pt x="1175243" y="466144"/>
                    <a:pt x="1451515" y="487847"/>
                    <a:pt x="1725160" y="531185"/>
                  </a:cubicBezTo>
                  <a:cubicBezTo>
                    <a:pt x="1705323" y="449347"/>
                    <a:pt x="1684034" y="367648"/>
                    <a:pt x="1661363" y="286018"/>
                  </a:cubicBezTo>
                  <a:cubicBezTo>
                    <a:pt x="1705599" y="213718"/>
                    <a:pt x="1751149" y="141972"/>
                    <a:pt x="1798151" y="70709"/>
                  </a:cubicBezTo>
                  <a:cubicBezTo>
                    <a:pt x="1500245" y="23570"/>
                    <a:pt x="1199643" y="0"/>
                    <a:pt x="899041" y="0"/>
                  </a:cubicBezTo>
                  <a:cubicBezTo>
                    <a:pt x="598439" y="0"/>
                    <a:pt x="297837" y="23570"/>
                    <a:pt x="0" y="70779"/>
                  </a:cubicBezTo>
                  <a:cubicBezTo>
                    <a:pt x="46932" y="141972"/>
                    <a:pt x="92551" y="213787"/>
                    <a:pt x="136788" y="286087"/>
                  </a:cubicBezTo>
                  <a:cubicBezTo>
                    <a:pt x="114048" y="367717"/>
                    <a:pt x="92759" y="449417"/>
                    <a:pt x="72990" y="531254"/>
                  </a:cubicBezTo>
                  <a:close/>
                </a:path>
              </a:pathLst>
            </a:custGeom>
            <a:solidFill>
              <a:schemeClr val="accent3"/>
            </a:solidFill>
            <a:ln w="22225" cap="flat">
              <a:noFill/>
              <a:prstDash val="solid"/>
              <a:miter/>
            </a:ln>
          </p:spPr>
          <p:txBody>
            <a:bodyPr wrap="none" lIns="0" tIns="0" rIns="0" bIns="36000" rtlCol="0" anchor="ctr"/>
            <a:lstStyle/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目 次</a:t>
              </a:r>
            </a:p>
          </p:txBody>
        </p:sp>
      </p:grpSp>
      <p:sp>
        <p:nvSpPr>
          <p:cNvPr id="2" name="四角形: 上の 2 つの角を丸める 1">
            <a:extLst>
              <a:ext uri="{FF2B5EF4-FFF2-40B4-BE49-F238E27FC236}">
                <a16:creationId xmlns:a16="http://schemas.microsoft.com/office/drawing/2014/main" id="{6DFF4D8C-B01B-92D3-8A2F-A92F4F1BACEC}"/>
              </a:ext>
            </a:extLst>
          </p:cNvPr>
          <p:cNvSpPr/>
          <p:nvPr userDrawn="1"/>
        </p:nvSpPr>
        <p:spPr>
          <a:xfrm rot="16200000" flipH="1">
            <a:off x="9063000" y="4934121"/>
            <a:ext cx="360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5A4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4E322A-5DAD-CEF4-0EC4-C78A2C14D407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52FAC184-D17C-4079-87F4-1C0F690433EA}"/>
              </a:ext>
            </a:extLst>
          </p:cNvPr>
          <p:cNvGrpSpPr/>
          <p:nvPr userDrawn="1"/>
        </p:nvGrpSpPr>
        <p:grpSpPr>
          <a:xfrm>
            <a:off x="1717506" y="1240061"/>
            <a:ext cx="5708989" cy="3089740"/>
            <a:chOff x="1853204" y="1175426"/>
            <a:chExt cx="5708989" cy="3089740"/>
          </a:xfrm>
        </p:grpSpPr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5A7E3610-B852-B47B-4E9F-1594C28BC952}"/>
                </a:ext>
              </a:extLst>
            </p:cNvPr>
            <p:cNvGrpSpPr/>
            <p:nvPr userDrawn="1"/>
          </p:nvGrpSpPr>
          <p:grpSpPr>
            <a:xfrm>
              <a:off x="1853204" y="1175426"/>
              <a:ext cx="5708989" cy="928353"/>
              <a:chOff x="1853204" y="1218954"/>
              <a:chExt cx="5708989" cy="928353"/>
            </a:xfrm>
          </p:grpSpPr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BB04F829-1BDA-4513-D1EC-3C63D8B4A0F7}"/>
                  </a:ext>
                </a:extLst>
              </p:cNvPr>
              <p:cNvSpPr/>
              <p:nvPr/>
            </p:nvSpPr>
            <p:spPr>
              <a:xfrm>
                <a:off x="1853204" y="1218954"/>
                <a:ext cx="5708989" cy="928353"/>
              </a:xfrm>
              <a:prstGeom prst="roundRect">
                <a:avLst>
                  <a:gd name="adj" fmla="val 15390"/>
                </a:avLst>
              </a:prstGeom>
              <a:solidFill>
                <a:schemeClr val="bg1"/>
              </a:solidFill>
              <a:ln w="222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2B5FC06-03A1-AA19-11FC-609696EFCC4B}"/>
                  </a:ext>
                </a:extLst>
              </p:cNvPr>
              <p:cNvSpPr txBox="1"/>
              <p:nvPr/>
            </p:nvSpPr>
            <p:spPr>
              <a:xfrm>
                <a:off x="2785956" y="1475477"/>
                <a:ext cx="4616648" cy="41530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500"/>
                  </a:spcAft>
                </a:pPr>
                <a:r>
                  <a:rPr kumimoji="1" lang="ja-JP" altLang="en-US" sz="2400" dirty="0">
                    <a:latin typeface="+mj-ea"/>
                    <a:ea typeface="+mj-ea"/>
                  </a:rPr>
                  <a:t>アテンション・エコノミーとは？</a:t>
                </a: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2C4135C-057F-0D79-A66D-A32E5B65B921}"/>
                  </a:ext>
                </a:extLst>
              </p:cNvPr>
              <p:cNvSpPr txBox="1"/>
              <p:nvPr/>
            </p:nvSpPr>
            <p:spPr>
              <a:xfrm>
                <a:off x="2105207" y="1383003"/>
                <a:ext cx="4680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3200" dirty="0">
                    <a:solidFill>
                      <a:schemeClr val="accent1"/>
                    </a:solidFill>
                    <a:latin typeface="+mj-ea"/>
                    <a:ea typeface="+mj-ea"/>
                  </a:rPr>
                  <a:t>01</a:t>
                </a:r>
                <a:endParaRPr kumimoji="1" lang="ja-JP" altLang="en-US" sz="3200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663EE18E-6656-0E07-4577-B1E804DAF62A}"/>
                  </a:ext>
                </a:extLst>
              </p:cNvPr>
              <p:cNvGrpSpPr/>
              <p:nvPr userDrawn="1"/>
            </p:nvGrpSpPr>
            <p:grpSpPr>
              <a:xfrm>
                <a:off x="2210587" y="1861473"/>
                <a:ext cx="260679" cy="62734"/>
                <a:chOff x="2812549" y="740662"/>
                <a:chExt cx="400634" cy="96415"/>
              </a:xfrm>
            </p:grpSpPr>
            <p:sp>
              <p:nvSpPr>
                <p:cNvPr id="26" name="楕円 25">
                  <a:extLst>
                    <a:ext uri="{FF2B5EF4-FFF2-40B4-BE49-F238E27FC236}">
                      <a16:creationId xmlns:a16="http://schemas.microsoft.com/office/drawing/2014/main" id="{61B9C390-EAB7-3388-1D66-A92A4087B540}"/>
                    </a:ext>
                  </a:extLst>
                </p:cNvPr>
                <p:cNvSpPr/>
                <p:nvPr/>
              </p:nvSpPr>
              <p:spPr>
                <a:xfrm>
                  <a:off x="2964658" y="740662"/>
                  <a:ext cx="96415" cy="9641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楕円 26">
                  <a:extLst>
                    <a:ext uri="{FF2B5EF4-FFF2-40B4-BE49-F238E27FC236}">
                      <a16:creationId xmlns:a16="http://schemas.microsoft.com/office/drawing/2014/main" id="{F68C3805-C289-C4FD-C917-587903476397}"/>
                    </a:ext>
                  </a:extLst>
                </p:cNvPr>
                <p:cNvSpPr/>
                <p:nvPr/>
              </p:nvSpPr>
              <p:spPr>
                <a:xfrm>
                  <a:off x="3116768" y="740662"/>
                  <a:ext cx="96415" cy="9641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楕円 28">
                  <a:extLst>
                    <a:ext uri="{FF2B5EF4-FFF2-40B4-BE49-F238E27FC236}">
                      <a16:creationId xmlns:a16="http://schemas.microsoft.com/office/drawing/2014/main" id="{90266A5A-F791-8416-799A-1FACD741B25D}"/>
                    </a:ext>
                  </a:extLst>
                </p:cNvPr>
                <p:cNvSpPr/>
                <p:nvPr/>
              </p:nvSpPr>
              <p:spPr>
                <a:xfrm>
                  <a:off x="2812549" y="740662"/>
                  <a:ext cx="96415" cy="9641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7CF80D18-A021-6ACA-8CE8-78386BDF9651}"/>
                </a:ext>
              </a:extLst>
            </p:cNvPr>
            <p:cNvGrpSpPr/>
            <p:nvPr userDrawn="1"/>
          </p:nvGrpSpPr>
          <p:grpSpPr>
            <a:xfrm>
              <a:off x="1853204" y="2255062"/>
              <a:ext cx="5708989" cy="928353"/>
              <a:chOff x="1853204" y="2530912"/>
              <a:chExt cx="5708989" cy="928353"/>
            </a:xfrm>
          </p:grpSpPr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5F5C222C-CA23-04F6-71AD-415B5385B26D}"/>
                  </a:ext>
                </a:extLst>
              </p:cNvPr>
              <p:cNvSpPr/>
              <p:nvPr/>
            </p:nvSpPr>
            <p:spPr>
              <a:xfrm>
                <a:off x="1853204" y="2530912"/>
                <a:ext cx="5708989" cy="928353"/>
              </a:xfrm>
              <a:prstGeom prst="roundRect">
                <a:avLst>
                  <a:gd name="adj" fmla="val 15390"/>
                </a:avLst>
              </a:prstGeom>
              <a:solidFill>
                <a:schemeClr val="bg1"/>
              </a:solidFill>
              <a:ln w="222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36D95D0-0340-08EF-1751-7BA87FA4032D}"/>
                  </a:ext>
                </a:extLst>
              </p:cNvPr>
              <p:cNvSpPr txBox="1"/>
              <p:nvPr/>
            </p:nvSpPr>
            <p:spPr>
              <a:xfrm>
                <a:off x="2785956" y="2810422"/>
                <a:ext cx="1846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kumimoji="1" lang="ja-JP" altLang="en-US" sz="2400" dirty="0">
                    <a:latin typeface="+mj-ea"/>
                    <a:ea typeface="+mj-ea"/>
                  </a:rPr>
                  <a:t>理解度テスト</a:t>
                </a: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62B31EA-159B-B8E5-D486-A5E3812B4D70}"/>
                  </a:ext>
                </a:extLst>
              </p:cNvPr>
              <p:cNvSpPr txBox="1"/>
              <p:nvPr/>
            </p:nvSpPr>
            <p:spPr>
              <a:xfrm>
                <a:off x="2105207" y="2695039"/>
                <a:ext cx="4680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3200" dirty="0">
                    <a:solidFill>
                      <a:schemeClr val="accent1"/>
                    </a:solidFill>
                    <a:latin typeface="+mj-ea"/>
                    <a:ea typeface="+mj-ea"/>
                  </a:rPr>
                  <a:t>02</a:t>
                </a:r>
                <a:endParaRPr kumimoji="1" lang="ja-JP" altLang="en-US" sz="3200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EEFB781B-290A-2142-9999-F035FFC3A611}"/>
                  </a:ext>
                </a:extLst>
              </p:cNvPr>
              <p:cNvGrpSpPr/>
              <p:nvPr userDrawn="1"/>
            </p:nvGrpSpPr>
            <p:grpSpPr>
              <a:xfrm>
                <a:off x="2210588" y="3173509"/>
                <a:ext cx="260679" cy="62734"/>
                <a:chOff x="2812549" y="740662"/>
                <a:chExt cx="400634" cy="96415"/>
              </a:xfrm>
            </p:grpSpPr>
            <p:sp>
              <p:nvSpPr>
                <p:cNvPr id="23" name="楕円 22">
                  <a:extLst>
                    <a:ext uri="{FF2B5EF4-FFF2-40B4-BE49-F238E27FC236}">
                      <a16:creationId xmlns:a16="http://schemas.microsoft.com/office/drawing/2014/main" id="{72C61E18-372B-DF32-D1E6-061590ECD980}"/>
                    </a:ext>
                  </a:extLst>
                </p:cNvPr>
                <p:cNvSpPr/>
                <p:nvPr/>
              </p:nvSpPr>
              <p:spPr>
                <a:xfrm>
                  <a:off x="2964658" y="740662"/>
                  <a:ext cx="96415" cy="9641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楕円 23">
                  <a:extLst>
                    <a:ext uri="{FF2B5EF4-FFF2-40B4-BE49-F238E27FC236}">
                      <a16:creationId xmlns:a16="http://schemas.microsoft.com/office/drawing/2014/main" id="{5E6E4C87-CE71-5962-3DAE-5E89653A3F32}"/>
                    </a:ext>
                  </a:extLst>
                </p:cNvPr>
                <p:cNvSpPr/>
                <p:nvPr/>
              </p:nvSpPr>
              <p:spPr>
                <a:xfrm>
                  <a:off x="3116768" y="740662"/>
                  <a:ext cx="96415" cy="9641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楕円 24">
                  <a:extLst>
                    <a:ext uri="{FF2B5EF4-FFF2-40B4-BE49-F238E27FC236}">
                      <a16:creationId xmlns:a16="http://schemas.microsoft.com/office/drawing/2014/main" id="{E2F430AF-1A7C-86DD-1A8C-4A418B769E9A}"/>
                    </a:ext>
                  </a:extLst>
                </p:cNvPr>
                <p:cNvSpPr/>
                <p:nvPr/>
              </p:nvSpPr>
              <p:spPr>
                <a:xfrm>
                  <a:off x="2812549" y="740662"/>
                  <a:ext cx="96415" cy="9641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04070E78-C011-A07C-ED63-77CC168C5AC5}"/>
                </a:ext>
              </a:extLst>
            </p:cNvPr>
            <p:cNvGrpSpPr/>
            <p:nvPr userDrawn="1"/>
          </p:nvGrpSpPr>
          <p:grpSpPr>
            <a:xfrm>
              <a:off x="1853204" y="3336813"/>
              <a:ext cx="5708989" cy="928353"/>
              <a:chOff x="1853204" y="3612663"/>
              <a:chExt cx="5708989" cy="928353"/>
            </a:xfrm>
          </p:grpSpPr>
          <p:sp>
            <p:nvSpPr>
              <p:cNvPr id="10" name="四角形: 角を丸くする 9">
                <a:extLst>
                  <a:ext uri="{FF2B5EF4-FFF2-40B4-BE49-F238E27FC236}">
                    <a16:creationId xmlns:a16="http://schemas.microsoft.com/office/drawing/2014/main" id="{27DBC282-E7CE-24B3-C1C5-BFA51041070F}"/>
                  </a:ext>
                </a:extLst>
              </p:cNvPr>
              <p:cNvSpPr/>
              <p:nvPr/>
            </p:nvSpPr>
            <p:spPr>
              <a:xfrm>
                <a:off x="1853204" y="3612663"/>
                <a:ext cx="5708989" cy="928353"/>
              </a:xfrm>
              <a:prstGeom prst="roundRect">
                <a:avLst>
                  <a:gd name="adj" fmla="val 15390"/>
                </a:avLst>
              </a:prstGeom>
              <a:solidFill>
                <a:schemeClr val="bg1"/>
              </a:solidFill>
              <a:ln w="222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511524C-6CDB-7080-2D74-508B2A01BBA7}"/>
                  </a:ext>
                </a:extLst>
              </p:cNvPr>
              <p:cNvSpPr txBox="1"/>
              <p:nvPr/>
            </p:nvSpPr>
            <p:spPr>
              <a:xfrm>
                <a:off x="2785956" y="3892173"/>
                <a:ext cx="43088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kumimoji="1" lang="ja-JP" altLang="en-US" sz="2400" dirty="0">
                    <a:latin typeface="+mj-ea"/>
                    <a:ea typeface="+mj-ea"/>
                  </a:rPr>
                  <a:t>私たちはどうすればよいのか？</a:t>
                </a: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9E63E52-26DD-DBA4-7980-6482C9EE398E}"/>
                  </a:ext>
                </a:extLst>
              </p:cNvPr>
              <p:cNvSpPr txBox="1"/>
              <p:nvPr/>
            </p:nvSpPr>
            <p:spPr>
              <a:xfrm>
                <a:off x="2105207" y="3776790"/>
                <a:ext cx="4680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3200" dirty="0">
                    <a:solidFill>
                      <a:schemeClr val="accent1"/>
                    </a:solidFill>
                    <a:latin typeface="+mj-ea"/>
                    <a:ea typeface="+mj-ea"/>
                  </a:rPr>
                  <a:t>03</a:t>
                </a:r>
                <a:endParaRPr kumimoji="1" lang="ja-JP" altLang="en-US" sz="3200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2AAC7C35-4ABC-8F0C-12E9-665FD4EFA903}"/>
                  </a:ext>
                </a:extLst>
              </p:cNvPr>
              <p:cNvGrpSpPr/>
              <p:nvPr userDrawn="1"/>
            </p:nvGrpSpPr>
            <p:grpSpPr>
              <a:xfrm>
                <a:off x="2210587" y="4255260"/>
                <a:ext cx="260679" cy="62734"/>
                <a:chOff x="2812549" y="740662"/>
                <a:chExt cx="400634" cy="96415"/>
              </a:xfrm>
            </p:grpSpPr>
            <p:sp>
              <p:nvSpPr>
                <p:cNvPr id="20" name="楕円 19">
                  <a:extLst>
                    <a:ext uri="{FF2B5EF4-FFF2-40B4-BE49-F238E27FC236}">
                      <a16:creationId xmlns:a16="http://schemas.microsoft.com/office/drawing/2014/main" id="{3EFC3310-51F1-83EC-7AB7-51D6959BA297}"/>
                    </a:ext>
                  </a:extLst>
                </p:cNvPr>
                <p:cNvSpPr/>
                <p:nvPr/>
              </p:nvSpPr>
              <p:spPr>
                <a:xfrm>
                  <a:off x="2964658" y="740662"/>
                  <a:ext cx="96415" cy="9641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楕円 20">
                  <a:extLst>
                    <a:ext uri="{FF2B5EF4-FFF2-40B4-BE49-F238E27FC236}">
                      <a16:creationId xmlns:a16="http://schemas.microsoft.com/office/drawing/2014/main" id="{3B270041-4FC8-AEB7-7D4E-717D57D27746}"/>
                    </a:ext>
                  </a:extLst>
                </p:cNvPr>
                <p:cNvSpPr/>
                <p:nvPr/>
              </p:nvSpPr>
              <p:spPr>
                <a:xfrm>
                  <a:off x="3116768" y="740662"/>
                  <a:ext cx="96415" cy="9641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DD94B499-2A37-BF86-C163-AE5311AFE207}"/>
                    </a:ext>
                  </a:extLst>
                </p:cNvPr>
                <p:cNvSpPr/>
                <p:nvPr/>
              </p:nvSpPr>
              <p:spPr>
                <a:xfrm>
                  <a:off x="2812549" y="740662"/>
                  <a:ext cx="96415" cy="9641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4277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編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9204A6-49B8-F283-D6FE-46E8D2FA27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0A7F0B3-C17E-578E-BB02-5942DED8596C}"/>
              </a:ext>
            </a:extLst>
          </p:cNvPr>
          <p:cNvSpPr/>
          <p:nvPr userDrawn="1"/>
        </p:nvSpPr>
        <p:spPr>
          <a:xfrm>
            <a:off x="202594" y="203618"/>
            <a:ext cx="8738814" cy="4736265"/>
          </a:xfrm>
          <a:prstGeom prst="roundRect">
            <a:avLst>
              <a:gd name="adj" fmla="val 5807"/>
            </a:avLst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41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編（白背景なし）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9204A6-49B8-F283-D6FE-46E8D2FA27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515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この講座で学ぶこと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9204A6-49B8-F283-D6FE-46E8D2FA27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83C1E255-D6D5-9ABA-C59F-A2B27082E7EB}"/>
              </a:ext>
            </a:extLst>
          </p:cNvPr>
          <p:cNvGrpSpPr/>
          <p:nvPr/>
        </p:nvGrpSpPr>
        <p:grpSpPr>
          <a:xfrm>
            <a:off x="2660149" y="423341"/>
            <a:ext cx="3823702" cy="415307"/>
            <a:chOff x="2637329" y="424708"/>
            <a:chExt cx="3823702" cy="415307"/>
          </a:xfrm>
        </p:grpSpPr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8CC9027E-8CC9-599A-95CE-ECD76AF348DC}"/>
                </a:ext>
              </a:extLst>
            </p:cNvPr>
            <p:cNvSpPr txBox="1"/>
            <p:nvPr/>
          </p:nvSpPr>
          <p:spPr>
            <a:xfrm>
              <a:off x="3164185" y="424708"/>
              <a:ext cx="2769989" cy="4153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500"/>
                </a:spcAft>
              </a:pPr>
              <a:r>
                <a:rPr kumimoji="1" lang="ja-JP" altLang="en-US" sz="2400" dirty="0">
                  <a:latin typeface="+mj-ea"/>
                  <a:ea typeface="+mj-ea"/>
                </a:rPr>
                <a:t>この講座で学ぶこと</a:t>
              </a:r>
              <a:endParaRPr kumimoji="1" lang="en-US" altLang="ja-JP" sz="2400" dirty="0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C9F7647D-C103-C3B0-31DB-C4778A8FCD2C}"/>
                </a:ext>
              </a:extLst>
            </p:cNvPr>
            <p:cNvGrpSpPr/>
            <p:nvPr/>
          </p:nvGrpSpPr>
          <p:grpSpPr>
            <a:xfrm>
              <a:off x="6060397" y="589629"/>
              <a:ext cx="400634" cy="96415"/>
              <a:chOff x="6060396" y="-78290"/>
              <a:chExt cx="616233" cy="148300"/>
            </a:xfrm>
          </p:grpSpPr>
          <p:sp>
            <p:nvSpPr>
              <p:cNvPr id="69" name="楕円 68">
                <a:extLst>
                  <a:ext uri="{FF2B5EF4-FFF2-40B4-BE49-F238E27FC236}">
                    <a16:creationId xmlns:a16="http://schemas.microsoft.com/office/drawing/2014/main" id="{4E32C301-9499-C293-DDB7-AE14049AAC1A}"/>
                  </a:ext>
                </a:extLst>
              </p:cNvPr>
              <p:cNvSpPr/>
              <p:nvPr/>
            </p:nvSpPr>
            <p:spPr>
              <a:xfrm>
                <a:off x="6294362" y="-78290"/>
                <a:ext cx="148300" cy="148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楕円 69">
                <a:extLst>
                  <a:ext uri="{FF2B5EF4-FFF2-40B4-BE49-F238E27FC236}">
                    <a16:creationId xmlns:a16="http://schemas.microsoft.com/office/drawing/2014/main" id="{EC341020-7BB4-B994-A37B-E8C03EA86430}"/>
                  </a:ext>
                </a:extLst>
              </p:cNvPr>
              <p:cNvSpPr/>
              <p:nvPr/>
            </p:nvSpPr>
            <p:spPr>
              <a:xfrm>
                <a:off x="6528329" y="-78290"/>
                <a:ext cx="148300" cy="148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楕円 70">
                <a:extLst>
                  <a:ext uri="{FF2B5EF4-FFF2-40B4-BE49-F238E27FC236}">
                    <a16:creationId xmlns:a16="http://schemas.microsoft.com/office/drawing/2014/main" id="{5BF617A3-DB94-2ED8-085E-3E5DCB92C101}"/>
                  </a:ext>
                </a:extLst>
              </p:cNvPr>
              <p:cNvSpPr/>
              <p:nvPr/>
            </p:nvSpPr>
            <p:spPr>
              <a:xfrm>
                <a:off x="6060396" y="-78290"/>
                <a:ext cx="148300" cy="1483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A0ED59B3-BD0F-F6F9-A5CF-72F53313D2A4}"/>
                </a:ext>
              </a:extLst>
            </p:cNvPr>
            <p:cNvGrpSpPr/>
            <p:nvPr/>
          </p:nvGrpSpPr>
          <p:grpSpPr>
            <a:xfrm>
              <a:off x="2637329" y="589629"/>
              <a:ext cx="400634" cy="96415"/>
              <a:chOff x="6060396" y="-78290"/>
              <a:chExt cx="616233" cy="148300"/>
            </a:xfrm>
          </p:grpSpPr>
          <p:sp>
            <p:nvSpPr>
              <p:cNvPr id="66" name="楕円 65">
                <a:extLst>
                  <a:ext uri="{FF2B5EF4-FFF2-40B4-BE49-F238E27FC236}">
                    <a16:creationId xmlns:a16="http://schemas.microsoft.com/office/drawing/2014/main" id="{445B5833-C88F-CAA5-5B91-040925AA56CC}"/>
                  </a:ext>
                </a:extLst>
              </p:cNvPr>
              <p:cNvSpPr/>
              <p:nvPr/>
            </p:nvSpPr>
            <p:spPr>
              <a:xfrm>
                <a:off x="6294362" y="-78290"/>
                <a:ext cx="148300" cy="148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楕円 66">
                <a:extLst>
                  <a:ext uri="{FF2B5EF4-FFF2-40B4-BE49-F238E27FC236}">
                    <a16:creationId xmlns:a16="http://schemas.microsoft.com/office/drawing/2014/main" id="{026BE2D4-BB80-66DD-C46B-76FA89B62699}"/>
                  </a:ext>
                </a:extLst>
              </p:cNvPr>
              <p:cNvSpPr/>
              <p:nvPr/>
            </p:nvSpPr>
            <p:spPr>
              <a:xfrm>
                <a:off x="6528329" y="-78290"/>
                <a:ext cx="148300" cy="148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楕円 67">
                <a:extLst>
                  <a:ext uri="{FF2B5EF4-FFF2-40B4-BE49-F238E27FC236}">
                    <a16:creationId xmlns:a16="http://schemas.microsoft.com/office/drawing/2014/main" id="{FDB6EB56-7D93-48C5-BC5A-10AFF6C06F18}"/>
                  </a:ext>
                </a:extLst>
              </p:cNvPr>
              <p:cNvSpPr/>
              <p:nvPr/>
            </p:nvSpPr>
            <p:spPr>
              <a:xfrm>
                <a:off x="6060396" y="-78290"/>
                <a:ext cx="148300" cy="1483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4810102-BFE8-1733-E2C7-833C6C23BE81}"/>
              </a:ext>
            </a:extLst>
          </p:cNvPr>
          <p:cNvGrpSpPr/>
          <p:nvPr userDrawn="1"/>
        </p:nvGrpSpPr>
        <p:grpSpPr>
          <a:xfrm>
            <a:off x="448987" y="1009947"/>
            <a:ext cx="8246025" cy="3620285"/>
            <a:chOff x="448987" y="1009947"/>
            <a:chExt cx="8246025" cy="3620285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16522D60-4DCA-9DAF-A3A0-F36F24C41702}"/>
                </a:ext>
              </a:extLst>
            </p:cNvPr>
            <p:cNvSpPr/>
            <p:nvPr/>
          </p:nvSpPr>
          <p:spPr>
            <a:xfrm>
              <a:off x="1159319" y="1009947"/>
              <a:ext cx="7535693" cy="3620285"/>
            </a:xfrm>
            <a:custGeom>
              <a:avLst/>
              <a:gdLst>
                <a:gd name="connsiteX0" fmla="*/ 6823886 w 7535693"/>
                <a:gd name="connsiteY0" fmla="*/ 0 h 3620285"/>
                <a:gd name="connsiteX1" fmla="*/ 7205669 w 7535693"/>
                <a:gd name="connsiteY1" fmla="*/ 0 h 3620285"/>
                <a:gd name="connsiteX2" fmla="*/ 7535693 w 7535693"/>
                <a:gd name="connsiteY2" fmla="*/ 330025 h 3620285"/>
                <a:gd name="connsiteX3" fmla="*/ 7535693 w 7535693"/>
                <a:gd name="connsiteY3" fmla="*/ 3290259 h 3620285"/>
                <a:gd name="connsiteX4" fmla="*/ 7205668 w 7535693"/>
                <a:gd name="connsiteY4" fmla="*/ 3620284 h 3620285"/>
                <a:gd name="connsiteX5" fmla="*/ 1522177 w 7535693"/>
                <a:gd name="connsiteY5" fmla="*/ 3620284 h 3620285"/>
                <a:gd name="connsiteX6" fmla="*/ 1522176 w 7535693"/>
                <a:gd name="connsiteY6" fmla="*/ 3620285 h 3620285"/>
                <a:gd name="connsiteX7" fmla="*/ 0 w 7535693"/>
                <a:gd name="connsiteY7" fmla="*/ 3620285 h 3620285"/>
                <a:gd name="connsiteX8" fmla="*/ 0 w 7535693"/>
                <a:gd name="connsiteY8" fmla="*/ 3574143 h 3620285"/>
                <a:gd name="connsiteX9" fmla="*/ 1568317 w 7535693"/>
                <a:gd name="connsiteY9" fmla="*/ 3574143 h 3620285"/>
                <a:gd name="connsiteX10" fmla="*/ 7194030 w 7535693"/>
                <a:gd name="connsiteY10" fmla="*/ 3574143 h 3620285"/>
                <a:gd name="connsiteX11" fmla="*/ 7480681 w 7535693"/>
                <a:gd name="connsiteY11" fmla="*/ 3287492 h 3620285"/>
                <a:gd name="connsiteX12" fmla="*/ 7480680 w 7535693"/>
                <a:gd name="connsiteY12" fmla="*/ 332792 h 3620285"/>
                <a:gd name="connsiteX13" fmla="*/ 7194030 w 7535693"/>
                <a:gd name="connsiteY13" fmla="*/ 46142 h 3620285"/>
                <a:gd name="connsiteX14" fmla="*/ 6823886 w 7535693"/>
                <a:gd name="connsiteY14" fmla="*/ 46142 h 362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35693" h="3620285">
                  <a:moveTo>
                    <a:pt x="6823886" y="0"/>
                  </a:moveTo>
                  <a:lnTo>
                    <a:pt x="7205669" y="0"/>
                  </a:lnTo>
                  <a:cubicBezTo>
                    <a:pt x="7387936" y="0"/>
                    <a:pt x="7535693" y="147757"/>
                    <a:pt x="7535693" y="330025"/>
                  </a:cubicBezTo>
                  <a:lnTo>
                    <a:pt x="7535693" y="3290259"/>
                  </a:lnTo>
                  <a:cubicBezTo>
                    <a:pt x="7535693" y="3472527"/>
                    <a:pt x="7387936" y="3620284"/>
                    <a:pt x="7205668" y="3620284"/>
                  </a:cubicBezTo>
                  <a:lnTo>
                    <a:pt x="1522177" y="3620284"/>
                  </a:lnTo>
                  <a:lnTo>
                    <a:pt x="1522176" y="3620285"/>
                  </a:lnTo>
                  <a:lnTo>
                    <a:pt x="0" y="3620285"/>
                  </a:lnTo>
                  <a:lnTo>
                    <a:pt x="0" y="3574143"/>
                  </a:lnTo>
                  <a:lnTo>
                    <a:pt x="1568317" y="3574143"/>
                  </a:lnTo>
                  <a:lnTo>
                    <a:pt x="7194030" y="3574143"/>
                  </a:lnTo>
                  <a:cubicBezTo>
                    <a:pt x="7352342" y="3574142"/>
                    <a:pt x="7480680" y="3445804"/>
                    <a:pt x="7480681" y="3287492"/>
                  </a:cubicBezTo>
                  <a:lnTo>
                    <a:pt x="7480680" y="332792"/>
                  </a:lnTo>
                  <a:cubicBezTo>
                    <a:pt x="7480680" y="174481"/>
                    <a:pt x="7352342" y="46143"/>
                    <a:pt x="7194030" y="46142"/>
                  </a:cubicBezTo>
                  <a:lnTo>
                    <a:pt x="6823886" y="4614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12D0E913-C0F7-663F-4AE6-306424CBE69E}"/>
                </a:ext>
              </a:extLst>
            </p:cNvPr>
            <p:cNvSpPr/>
            <p:nvPr/>
          </p:nvSpPr>
          <p:spPr>
            <a:xfrm>
              <a:off x="448987" y="1009947"/>
              <a:ext cx="7534219" cy="3620285"/>
            </a:xfrm>
            <a:custGeom>
              <a:avLst/>
              <a:gdLst>
                <a:gd name="connsiteX0" fmla="*/ 5852792 w 7534219"/>
                <a:gd name="connsiteY0" fmla="*/ 0 h 3620285"/>
                <a:gd name="connsiteX1" fmla="*/ 7534219 w 7534219"/>
                <a:gd name="connsiteY1" fmla="*/ 0 h 3620285"/>
                <a:gd name="connsiteX2" fmla="*/ 7534219 w 7534219"/>
                <a:gd name="connsiteY2" fmla="*/ 46142 h 3620285"/>
                <a:gd name="connsiteX3" fmla="*/ 5806651 w 7534219"/>
                <a:gd name="connsiteY3" fmla="*/ 46142 h 3620285"/>
                <a:gd name="connsiteX4" fmla="*/ 5806650 w 7534219"/>
                <a:gd name="connsiteY4" fmla="*/ 46143 h 3620285"/>
                <a:gd name="connsiteX5" fmla="*/ 341663 w 7534219"/>
                <a:gd name="connsiteY5" fmla="*/ 46143 h 3620285"/>
                <a:gd name="connsiteX6" fmla="*/ 55013 w 7534219"/>
                <a:gd name="connsiteY6" fmla="*/ 332793 h 3620285"/>
                <a:gd name="connsiteX7" fmla="*/ 55013 w 7534219"/>
                <a:gd name="connsiteY7" fmla="*/ 3287493 h 3620285"/>
                <a:gd name="connsiteX8" fmla="*/ 341663 w 7534219"/>
                <a:gd name="connsiteY8" fmla="*/ 3574143 h 3620285"/>
                <a:gd name="connsiteX9" fmla="*/ 710332 w 7534219"/>
                <a:gd name="connsiteY9" fmla="*/ 3574143 h 3620285"/>
                <a:gd name="connsiteX10" fmla="*/ 710332 w 7534219"/>
                <a:gd name="connsiteY10" fmla="*/ 3620285 h 3620285"/>
                <a:gd name="connsiteX11" fmla="*/ 330024 w 7534219"/>
                <a:gd name="connsiteY11" fmla="*/ 3620285 h 3620285"/>
                <a:gd name="connsiteX12" fmla="*/ 0 w 7534219"/>
                <a:gd name="connsiteY12" fmla="*/ 3290260 h 3620285"/>
                <a:gd name="connsiteX13" fmla="*/ 0 w 7534219"/>
                <a:gd name="connsiteY13" fmla="*/ 330026 h 3620285"/>
                <a:gd name="connsiteX14" fmla="*/ 330025 w 7534219"/>
                <a:gd name="connsiteY14" fmla="*/ 1 h 3620285"/>
                <a:gd name="connsiteX15" fmla="*/ 5852791 w 7534219"/>
                <a:gd name="connsiteY15" fmla="*/ 1 h 3620285"/>
                <a:gd name="connsiteX16" fmla="*/ 5852792 w 7534219"/>
                <a:gd name="connsiteY16" fmla="*/ 0 h 362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34219" h="3620285">
                  <a:moveTo>
                    <a:pt x="5852792" y="0"/>
                  </a:moveTo>
                  <a:lnTo>
                    <a:pt x="7534219" y="0"/>
                  </a:lnTo>
                  <a:lnTo>
                    <a:pt x="7534219" y="46142"/>
                  </a:lnTo>
                  <a:lnTo>
                    <a:pt x="5806651" y="46142"/>
                  </a:lnTo>
                  <a:lnTo>
                    <a:pt x="5806650" y="46143"/>
                  </a:lnTo>
                  <a:lnTo>
                    <a:pt x="341663" y="46143"/>
                  </a:lnTo>
                  <a:cubicBezTo>
                    <a:pt x="183351" y="46143"/>
                    <a:pt x="55013" y="174480"/>
                    <a:pt x="55013" y="332793"/>
                  </a:cubicBezTo>
                  <a:lnTo>
                    <a:pt x="55013" y="3287493"/>
                  </a:lnTo>
                  <a:cubicBezTo>
                    <a:pt x="55013" y="3445806"/>
                    <a:pt x="183351" y="3574143"/>
                    <a:pt x="341663" y="3574143"/>
                  </a:cubicBezTo>
                  <a:lnTo>
                    <a:pt x="710332" y="3574143"/>
                  </a:lnTo>
                  <a:lnTo>
                    <a:pt x="710332" y="3620285"/>
                  </a:lnTo>
                  <a:lnTo>
                    <a:pt x="330024" y="3620285"/>
                  </a:lnTo>
                  <a:cubicBezTo>
                    <a:pt x="147756" y="3620285"/>
                    <a:pt x="0" y="3472529"/>
                    <a:pt x="0" y="3290260"/>
                  </a:cubicBezTo>
                  <a:lnTo>
                    <a:pt x="0" y="330026"/>
                  </a:lnTo>
                  <a:cubicBezTo>
                    <a:pt x="0" y="147758"/>
                    <a:pt x="147757" y="1"/>
                    <a:pt x="330025" y="1"/>
                  </a:cubicBezTo>
                  <a:lnTo>
                    <a:pt x="5852791" y="1"/>
                  </a:lnTo>
                  <a:lnTo>
                    <a:pt x="58527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A200CF26-08EB-8A32-DB6F-D31712A2BFB6}"/>
                </a:ext>
              </a:extLst>
            </p:cNvPr>
            <p:cNvSpPr/>
            <p:nvPr userDrawn="1"/>
          </p:nvSpPr>
          <p:spPr>
            <a:xfrm>
              <a:off x="476999" y="1038089"/>
              <a:ext cx="8190000" cy="3564000"/>
            </a:xfrm>
            <a:prstGeom prst="roundRect">
              <a:avLst>
                <a:gd name="adj" fmla="val 8964"/>
              </a:avLst>
            </a:pr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39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理解度テスト（問題）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75012B1F-48C4-89BC-90C9-DB22631F2247}"/>
              </a:ext>
            </a:extLst>
          </p:cNvPr>
          <p:cNvGrpSpPr/>
          <p:nvPr userDrawn="1"/>
        </p:nvGrpSpPr>
        <p:grpSpPr>
          <a:xfrm>
            <a:off x="380144" y="302102"/>
            <a:ext cx="8383712" cy="4652800"/>
            <a:chOff x="380144" y="127486"/>
            <a:chExt cx="8383712" cy="4830532"/>
          </a:xfrm>
        </p:grpSpPr>
        <p:sp>
          <p:nvSpPr>
            <p:cNvPr id="31" name="グラフィックス 13">
              <a:extLst>
                <a:ext uri="{FF2B5EF4-FFF2-40B4-BE49-F238E27FC236}">
                  <a16:creationId xmlns:a16="http://schemas.microsoft.com/office/drawing/2014/main" id="{9983DF0B-F266-0F96-9707-C32F7247AA79}"/>
                </a:ext>
              </a:extLst>
            </p:cNvPr>
            <p:cNvSpPr/>
            <p:nvPr/>
          </p:nvSpPr>
          <p:spPr>
            <a:xfrm>
              <a:off x="380144" y="208218"/>
              <a:ext cx="8383712" cy="4749800"/>
            </a:xfrm>
            <a:custGeom>
              <a:avLst/>
              <a:gdLst>
                <a:gd name="connsiteX0" fmla="*/ 2381321 w 4762641"/>
                <a:gd name="connsiteY0" fmla="*/ 224231 h 3362768"/>
                <a:gd name="connsiteX1" fmla="*/ 0 w 4762641"/>
                <a:gd name="connsiteY1" fmla="*/ 224231 h 3362768"/>
                <a:gd name="connsiteX2" fmla="*/ 0 w 4762641"/>
                <a:gd name="connsiteY2" fmla="*/ 3362768 h 3362768"/>
                <a:gd name="connsiteX3" fmla="*/ 2381321 w 4762641"/>
                <a:gd name="connsiteY3" fmla="*/ 3280166 h 3362768"/>
                <a:gd name="connsiteX4" fmla="*/ 4762641 w 4762641"/>
                <a:gd name="connsiteY4" fmla="*/ 3362768 h 3362768"/>
                <a:gd name="connsiteX5" fmla="*/ 4762641 w 4762641"/>
                <a:gd name="connsiteY5" fmla="*/ 224231 h 3362768"/>
                <a:gd name="connsiteX6" fmla="*/ 2381321 w 4762641"/>
                <a:gd name="connsiteY6" fmla="*/ 224231 h 3362768"/>
                <a:gd name="connsiteX0" fmla="*/ 2381321 w 4762641"/>
                <a:gd name="connsiteY0" fmla="*/ 224231 h 3435033"/>
                <a:gd name="connsiteX1" fmla="*/ 0 w 4762641"/>
                <a:gd name="connsiteY1" fmla="*/ 224231 h 3435033"/>
                <a:gd name="connsiteX2" fmla="*/ 0 w 4762641"/>
                <a:gd name="connsiteY2" fmla="*/ 3362768 h 3435033"/>
                <a:gd name="connsiteX3" fmla="*/ 2387359 w 4762641"/>
                <a:gd name="connsiteY3" fmla="*/ 3435033 h 3435033"/>
                <a:gd name="connsiteX4" fmla="*/ 4762641 w 4762641"/>
                <a:gd name="connsiteY4" fmla="*/ 3362768 h 3435033"/>
                <a:gd name="connsiteX5" fmla="*/ 4762641 w 4762641"/>
                <a:gd name="connsiteY5" fmla="*/ 224231 h 3435033"/>
                <a:gd name="connsiteX6" fmla="*/ 2381321 w 4762641"/>
                <a:gd name="connsiteY6" fmla="*/ 224231 h 343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641" h="3435033">
                  <a:moveTo>
                    <a:pt x="2381321" y="224231"/>
                  </a:moveTo>
                  <a:cubicBezTo>
                    <a:pt x="1659555" y="-74744"/>
                    <a:pt x="721766" y="-74744"/>
                    <a:pt x="0" y="224231"/>
                  </a:cubicBezTo>
                  <a:lnTo>
                    <a:pt x="0" y="3362768"/>
                  </a:lnTo>
                  <a:cubicBezTo>
                    <a:pt x="721766" y="3063793"/>
                    <a:pt x="1665593" y="3136058"/>
                    <a:pt x="2387359" y="3435033"/>
                  </a:cubicBezTo>
                  <a:cubicBezTo>
                    <a:pt x="3109125" y="3136058"/>
                    <a:pt x="4040876" y="3063793"/>
                    <a:pt x="4762641" y="3362768"/>
                  </a:cubicBezTo>
                  <a:lnTo>
                    <a:pt x="4762641" y="224231"/>
                  </a:lnTo>
                  <a:cubicBezTo>
                    <a:pt x="4040876" y="-74744"/>
                    <a:pt x="3103087" y="-74744"/>
                    <a:pt x="2381321" y="224231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17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dirty="0"/>
            </a:p>
          </p:txBody>
        </p:sp>
        <p:sp>
          <p:nvSpPr>
            <p:cNvPr id="32" name="グラフィックス 13">
              <a:extLst>
                <a:ext uri="{FF2B5EF4-FFF2-40B4-BE49-F238E27FC236}">
                  <a16:creationId xmlns:a16="http://schemas.microsoft.com/office/drawing/2014/main" id="{E5E5E817-BD6F-557B-F829-F561B10CCB1E}"/>
                </a:ext>
              </a:extLst>
            </p:cNvPr>
            <p:cNvSpPr/>
            <p:nvPr/>
          </p:nvSpPr>
          <p:spPr>
            <a:xfrm>
              <a:off x="450422" y="127486"/>
              <a:ext cx="8243156" cy="4749800"/>
            </a:xfrm>
            <a:custGeom>
              <a:avLst/>
              <a:gdLst>
                <a:gd name="connsiteX0" fmla="*/ 2381321 w 4762641"/>
                <a:gd name="connsiteY0" fmla="*/ 224231 h 3362768"/>
                <a:gd name="connsiteX1" fmla="*/ 0 w 4762641"/>
                <a:gd name="connsiteY1" fmla="*/ 224231 h 3362768"/>
                <a:gd name="connsiteX2" fmla="*/ 0 w 4762641"/>
                <a:gd name="connsiteY2" fmla="*/ 3362768 h 3362768"/>
                <a:gd name="connsiteX3" fmla="*/ 2381321 w 4762641"/>
                <a:gd name="connsiteY3" fmla="*/ 3280166 h 3362768"/>
                <a:gd name="connsiteX4" fmla="*/ 4762641 w 4762641"/>
                <a:gd name="connsiteY4" fmla="*/ 3362768 h 3362768"/>
                <a:gd name="connsiteX5" fmla="*/ 4762641 w 4762641"/>
                <a:gd name="connsiteY5" fmla="*/ 224231 h 3362768"/>
                <a:gd name="connsiteX6" fmla="*/ 2381321 w 4762641"/>
                <a:gd name="connsiteY6" fmla="*/ 224231 h 3362768"/>
                <a:gd name="connsiteX0" fmla="*/ 2381321 w 4762641"/>
                <a:gd name="connsiteY0" fmla="*/ 224231 h 3435033"/>
                <a:gd name="connsiteX1" fmla="*/ 0 w 4762641"/>
                <a:gd name="connsiteY1" fmla="*/ 224231 h 3435033"/>
                <a:gd name="connsiteX2" fmla="*/ 0 w 4762641"/>
                <a:gd name="connsiteY2" fmla="*/ 3362768 h 3435033"/>
                <a:gd name="connsiteX3" fmla="*/ 2387359 w 4762641"/>
                <a:gd name="connsiteY3" fmla="*/ 3435033 h 3435033"/>
                <a:gd name="connsiteX4" fmla="*/ 4762641 w 4762641"/>
                <a:gd name="connsiteY4" fmla="*/ 3362768 h 3435033"/>
                <a:gd name="connsiteX5" fmla="*/ 4762641 w 4762641"/>
                <a:gd name="connsiteY5" fmla="*/ 224231 h 3435033"/>
                <a:gd name="connsiteX6" fmla="*/ 2381321 w 4762641"/>
                <a:gd name="connsiteY6" fmla="*/ 224231 h 343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641" h="3435033">
                  <a:moveTo>
                    <a:pt x="2381321" y="224231"/>
                  </a:moveTo>
                  <a:cubicBezTo>
                    <a:pt x="1659555" y="-74744"/>
                    <a:pt x="721766" y="-74744"/>
                    <a:pt x="0" y="224231"/>
                  </a:cubicBezTo>
                  <a:lnTo>
                    <a:pt x="0" y="3362768"/>
                  </a:lnTo>
                  <a:cubicBezTo>
                    <a:pt x="721766" y="3063793"/>
                    <a:pt x="1665593" y="3136058"/>
                    <a:pt x="2387359" y="3435033"/>
                  </a:cubicBezTo>
                  <a:cubicBezTo>
                    <a:pt x="3109125" y="3136058"/>
                    <a:pt x="4040876" y="3063793"/>
                    <a:pt x="4762641" y="3362768"/>
                  </a:cubicBezTo>
                  <a:lnTo>
                    <a:pt x="4762641" y="224231"/>
                  </a:lnTo>
                  <a:cubicBezTo>
                    <a:pt x="4040876" y="-74744"/>
                    <a:pt x="3103087" y="-74744"/>
                    <a:pt x="2381321" y="224231"/>
                  </a:cubicBezTo>
                  <a:close/>
                </a:path>
              </a:pathLst>
            </a:custGeom>
            <a:solidFill>
              <a:schemeClr val="bg1"/>
            </a:solidFill>
            <a:ln w="222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dirty="0"/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069835-7D81-A24C-2EAE-0C37B86211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85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理解度テスト（答え）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069835-7D81-A24C-2EAE-0C37B86211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1E96637-2E09-906D-DE88-BE6895B4B0EE}"/>
              </a:ext>
            </a:extLst>
          </p:cNvPr>
          <p:cNvGrpSpPr/>
          <p:nvPr userDrawn="1"/>
        </p:nvGrpSpPr>
        <p:grpSpPr>
          <a:xfrm>
            <a:off x="380144" y="302102"/>
            <a:ext cx="8383712" cy="4652800"/>
            <a:chOff x="380144" y="127486"/>
            <a:chExt cx="8383712" cy="4830532"/>
          </a:xfrm>
        </p:grpSpPr>
        <p:sp>
          <p:nvSpPr>
            <p:cNvPr id="15" name="グラフィックス 13">
              <a:extLst>
                <a:ext uri="{FF2B5EF4-FFF2-40B4-BE49-F238E27FC236}">
                  <a16:creationId xmlns:a16="http://schemas.microsoft.com/office/drawing/2014/main" id="{5EDBDD5C-157A-3E10-6BCE-B1B03D07C8DB}"/>
                </a:ext>
              </a:extLst>
            </p:cNvPr>
            <p:cNvSpPr/>
            <p:nvPr/>
          </p:nvSpPr>
          <p:spPr>
            <a:xfrm>
              <a:off x="380144" y="208218"/>
              <a:ext cx="8383712" cy="4749800"/>
            </a:xfrm>
            <a:custGeom>
              <a:avLst/>
              <a:gdLst>
                <a:gd name="connsiteX0" fmla="*/ 2381321 w 4762641"/>
                <a:gd name="connsiteY0" fmla="*/ 224231 h 3362768"/>
                <a:gd name="connsiteX1" fmla="*/ 0 w 4762641"/>
                <a:gd name="connsiteY1" fmla="*/ 224231 h 3362768"/>
                <a:gd name="connsiteX2" fmla="*/ 0 w 4762641"/>
                <a:gd name="connsiteY2" fmla="*/ 3362768 h 3362768"/>
                <a:gd name="connsiteX3" fmla="*/ 2381321 w 4762641"/>
                <a:gd name="connsiteY3" fmla="*/ 3280166 h 3362768"/>
                <a:gd name="connsiteX4" fmla="*/ 4762641 w 4762641"/>
                <a:gd name="connsiteY4" fmla="*/ 3362768 h 3362768"/>
                <a:gd name="connsiteX5" fmla="*/ 4762641 w 4762641"/>
                <a:gd name="connsiteY5" fmla="*/ 224231 h 3362768"/>
                <a:gd name="connsiteX6" fmla="*/ 2381321 w 4762641"/>
                <a:gd name="connsiteY6" fmla="*/ 224231 h 3362768"/>
                <a:gd name="connsiteX0" fmla="*/ 2381321 w 4762641"/>
                <a:gd name="connsiteY0" fmla="*/ 224231 h 3435033"/>
                <a:gd name="connsiteX1" fmla="*/ 0 w 4762641"/>
                <a:gd name="connsiteY1" fmla="*/ 224231 h 3435033"/>
                <a:gd name="connsiteX2" fmla="*/ 0 w 4762641"/>
                <a:gd name="connsiteY2" fmla="*/ 3362768 h 3435033"/>
                <a:gd name="connsiteX3" fmla="*/ 2387359 w 4762641"/>
                <a:gd name="connsiteY3" fmla="*/ 3435033 h 3435033"/>
                <a:gd name="connsiteX4" fmla="*/ 4762641 w 4762641"/>
                <a:gd name="connsiteY4" fmla="*/ 3362768 h 3435033"/>
                <a:gd name="connsiteX5" fmla="*/ 4762641 w 4762641"/>
                <a:gd name="connsiteY5" fmla="*/ 224231 h 3435033"/>
                <a:gd name="connsiteX6" fmla="*/ 2381321 w 4762641"/>
                <a:gd name="connsiteY6" fmla="*/ 224231 h 343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641" h="3435033">
                  <a:moveTo>
                    <a:pt x="2381321" y="224231"/>
                  </a:moveTo>
                  <a:cubicBezTo>
                    <a:pt x="1659555" y="-74744"/>
                    <a:pt x="721766" y="-74744"/>
                    <a:pt x="0" y="224231"/>
                  </a:cubicBezTo>
                  <a:lnTo>
                    <a:pt x="0" y="3362768"/>
                  </a:lnTo>
                  <a:cubicBezTo>
                    <a:pt x="721766" y="3063793"/>
                    <a:pt x="1665593" y="3136058"/>
                    <a:pt x="2387359" y="3435033"/>
                  </a:cubicBezTo>
                  <a:cubicBezTo>
                    <a:pt x="3109125" y="3136058"/>
                    <a:pt x="4040876" y="3063793"/>
                    <a:pt x="4762641" y="3362768"/>
                  </a:cubicBezTo>
                  <a:lnTo>
                    <a:pt x="4762641" y="224231"/>
                  </a:lnTo>
                  <a:cubicBezTo>
                    <a:pt x="4040876" y="-74744"/>
                    <a:pt x="3103087" y="-74744"/>
                    <a:pt x="2381321" y="224231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25000"/>
              </a:schemeClr>
            </a:solidFill>
            <a:ln w="17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dirty="0"/>
            </a:p>
          </p:txBody>
        </p:sp>
        <p:sp>
          <p:nvSpPr>
            <p:cNvPr id="20" name="グラフィックス 13">
              <a:extLst>
                <a:ext uri="{FF2B5EF4-FFF2-40B4-BE49-F238E27FC236}">
                  <a16:creationId xmlns:a16="http://schemas.microsoft.com/office/drawing/2014/main" id="{2F86C466-D5FD-4CE6-C1FB-DF0424AA1C64}"/>
                </a:ext>
              </a:extLst>
            </p:cNvPr>
            <p:cNvSpPr/>
            <p:nvPr/>
          </p:nvSpPr>
          <p:spPr>
            <a:xfrm>
              <a:off x="450422" y="127486"/>
              <a:ext cx="8243156" cy="4749800"/>
            </a:xfrm>
            <a:custGeom>
              <a:avLst/>
              <a:gdLst>
                <a:gd name="connsiteX0" fmla="*/ 2381321 w 4762641"/>
                <a:gd name="connsiteY0" fmla="*/ 224231 h 3362768"/>
                <a:gd name="connsiteX1" fmla="*/ 0 w 4762641"/>
                <a:gd name="connsiteY1" fmla="*/ 224231 h 3362768"/>
                <a:gd name="connsiteX2" fmla="*/ 0 w 4762641"/>
                <a:gd name="connsiteY2" fmla="*/ 3362768 h 3362768"/>
                <a:gd name="connsiteX3" fmla="*/ 2381321 w 4762641"/>
                <a:gd name="connsiteY3" fmla="*/ 3280166 h 3362768"/>
                <a:gd name="connsiteX4" fmla="*/ 4762641 w 4762641"/>
                <a:gd name="connsiteY4" fmla="*/ 3362768 h 3362768"/>
                <a:gd name="connsiteX5" fmla="*/ 4762641 w 4762641"/>
                <a:gd name="connsiteY5" fmla="*/ 224231 h 3362768"/>
                <a:gd name="connsiteX6" fmla="*/ 2381321 w 4762641"/>
                <a:gd name="connsiteY6" fmla="*/ 224231 h 3362768"/>
                <a:gd name="connsiteX0" fmla="*/ 2381321 w 4762641"/>
                <a:gd name="connsiteY0" fmla="*/ 224231 h 3435033"/>
                <a:gd name="connsiteX1" fmla="*/ 0 w 4762641"/>
                <a:gd name="connsiteY1" fmla="*/ 224231 h 3435033"/>
                <a:gd name="connsiteX2" fmla="*/ 0 w 4762641"/>
                <a:gd name="connsiteY2" fmla="*/ 3362768 h 3435033"/>
                <a:gd name="connsiteX3" fmla="*/ 2387359 w 4762641"/>
                <a:gd name="connsiteY3" fmla="*/ 3435033 h 3435033"/>
                <a:gd name="connsiteX4" fmla="*/ 4762641 w 4762641"/>
                <a:gd name="connsiteY4" fmla="*/ 3362768 h 3435033"/>
                <a:gd name="connsiteX5" fmla="*/ 4762641 w 4762641"/>
                <a:gd name="connsiteY5" fmla="*/ 224231 h 3435033"/>
                <a:gd name="connsiteX6" fmla="*/ 2381321 w 4762641"/>
                <a:gd name="connsiteY6" fmla="*/ 224231 h 343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641" h="3435033">
                  <a:moveTo>
                    <a:pt x="2381321" y="224231"/>
                  </a:moveTo>
                  <a:cubicBezTo>
                    <a:pt x="1659555" y="-74744"/>
                    <a:pt x="721766" y="-74744"/>
                    <a:pt x="0" y="224231"/>
                  </a:cubicBezTo>
                  <a:lnTo>
                    <a:pt x="0" y="3362768"/>
                  </a:lnTo>
                  <a:cubicBezTo>
                    <a:pt x="721766" y="3063793"/>
                    <a:pt x="1665593" y="3136058"/>
                    <a:pt x="2387359" y="3435033"/>
                  </a:cubicBezTo>
                  <a:cubicBezTo>
                    <a:pt x="3109125" y="3136058"/>
                    <a:pt x="4040876" y="3063793"/>
                    <a:pt x="4762641" y="3362768"/>
                  </a:cubicBezTo>
                  <a:lnTo>
                    <a:pt x="4762641" y="224231"/>
                  </a:lnTo>
                  <a:cubicBezTo>
                    <a:pt x="4040876" y="-74744"/>
                    <a:pt x="3103087" y="-74744"/>
                    <a:pt x="2381321" y="224231"/>
                  </a:cubicBezTo>
                  <a:close/>
                </a:path>
              </a:pathLst>
            </a:custGeom>
            <a:solidFill>
              <a:schemeClr val="bg1"/>
            </a:solidFill>
            <a:ln w="222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234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9DE26A9-C740-A1EA-6536-947E97EE2E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56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2" y="357188"/>
            <a:ext cx="8029575" cy="4842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213" y="1075303"/>
            <a:ext cx="8029574" cy="36570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2708" y="4948391"/>
            <a:ext cx="1471558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pPr algn="r"/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3845" y="4933002"/>
            <a:ext cx="161903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9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75EEF097-E23E-44DF-B033-E758A731DE2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8A32185C-1E96-3CBF-CB78-C2F0259447E6}"/>
              </a:ext>
            </a:extLst>
          </p:cNvPr>
          <p:cNvSpPr/>
          <p:nvPr userDrawn="1"/>
        </p:nvSpPr>
        <p:spPr>
          <a:xfrm rot="16200000" flipH="1">
            <a:off x="9063000" y="4934121"/>
            <a:ext cx="36000" cy="12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5A4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72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65" r:id="rId3"/>
    <p:sldLayoutId id="2147483670" r:id="rId4"/>
    <p:sldLayoutId id="2147483671" r:id="rId5"/>
    <p:sldLayoutId id="2147483668" r:id="rId6"/>
    <p:sldLayoutId id="2147483669" r:id="rId7"/>
    <p:sldLayoutId id="2147483664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685800" rtl="0" eaLnBrk="1" latinLnBrk="0" hangingPunct="1">
        <a:lnSpc>
          <a:spcPct val="120000"/>
        </a:lnSpc>
        <a:spcBef>
          <a:spcPts val="750"/>
        </a:spcBef>
        <a:spcAft>
          <a:spcPts val="900"/>
        </a:spcAft>
        <a:buClr>
          <a:schemeClr val="accent1"/>
        </a:buClr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16000" algn="l" defTabSz="68580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Clr>
          <a:schemeClr val="accent1"/>
        </a:buClr>
        <a:buFont typeface="Wingdings" panose="05000000000000000000" pitchFamily="2" charset="2"/>
        <a:buChar char="l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16000" algn="l" defTabSz="68580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Clr>
          <a:schemeClr val="accent1"/>
        </a:buClr>
        <a:buFont typeface="Wingdings" panose="05000000000000000000" pitchFamily="2" charset="2"/>
        <a:buChar char="l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16000" algn="l" defTabSz="68580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Clr>
          <a:schemeClr val="accent1"/>
        </a:buClr>
        <a:buFont typeface="Wingdings" panose="05000000000000000000" pitchFamily="2" charset="2"/>
        <a:buChar char="l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16000" algn="l" defTabSz="685800" rtl="0" eaLnBrk="1" latinLnBrk="0" hangingPunct="1">
        <a:lnSpc>
          <a:spcPct val="120000"/>
        </a:lnSpc>
        <a:spcBef>
          <a:spcPts val="375"/>
        </a:spcBef>
        <a:spcAft>
          <a:spcPts val="900"/>
        </a:spcAft>
        <a:buFont typeface="Wingdings" panose="05000000000000000000" pitchFamily="2" charset="2"/>
        <a:buChar char="l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3003" userDrawn="1">
          <p15:clr>
            <a:srgbClr val="F26B43"/>
          </p15:clr>
        </p15:guide>
        <p15:guide id="6" orient="horz" pos="2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88.png"/><Relationship Id="rId7" Type="http://schemas.openxmlformats.org/officeDocument/2006/relationships/image" Target="../media/image4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5" Type="http://schemas.openxmlformats.org/officeDocument/2006/relationships/image" Target="../media/image48.svg"/><Relationship Id="rId10" Type="http://schemas.openxmlformats.org/officeDocument/2006/relationships/image" Target="../media/image46.svg"/><Relationship Id="rId4" Type="http://schemas.openxmlformats.org/officeDocument/2006/relationships/image" Target="../media/image47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mu.go.jp/johotsusintokei/whitepaper/ja/r05/pdf/n2300000.pdf" TargetMode="Externa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2.pn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12" Type="http://schemas.microsoft.com/office/2007/relationships/hdphoto" Target="../media/hdphoto1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7.png"/><Relationship Id="rId11" Type="http://schemas.openxmlformats.org/officeDocument/2006/relationships/image" Target="../media/image101.png"/><Relationship Id="rId5" Type="http://schemas.openxmlformats.org/officeDocument/2006/relationships/image" Target="../media/image96.png"/><Relationship Id="rId10" Type="http://schemas.openxmlformats.org/officeDocument/2006/relationships/image" Target="../media/image100.png"/><Relationship Id="rId4" Type="http://schemas.microsoft.com/office/2007/relationships/hdphoto" Target="../media/hdphoto10.wdp"/><Relationship Id="rId9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umu.go.jp/johotsusintokei/whitepaper/ja/r05/pdf/n2300000.pdf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B9EE3-E6B5-C05C-F08C-CF6812B9B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1B7627EC-5270-DAD4-9313-F70115523DB3}"/>
              </a:ext>
            </a:extLst>
          </p:cNvPr>
          <p:cNvGrpSpPr/>
          <p:nvPr/>
        </p:nvGrpSpPr>
        <p:grpSpPr>
          <a:xfrm>
            <a:off x="4156331" y="4285861"/>
            <a:ext cx="752055" cy="474574"/>
            <a:chOff x="4156331" y="4285861"/>
            <a:chExt cx="752055" cy="474574"/>
          </a:xfrm>
        </p:grpSpPr>
        <p:sp>
          <p:nvSpPr>
            <p:cNvPr id="145" name="テキスト ボックス 49">
              <a:extLst>
                <a:ext uri="{FF2B5EF4-FFF2-40B4-BE49-F238E27FC236}">
                  <a16:creationId xmlns:a16="http://schemas.microsoft.com/office/drawing/2014/main" id="{08F0046C-0162-6AF9-5BCE-F8F20A134C30}"/>
                </a:ext>
              </a:extLst>
            </p:cNvPr>
            <p:cNvSpPr txBox="1"/>
            <p:nvPr/>
          </p:nvSpPr>
          <p:spPr>
            <a:xfrm>
              <a:off x="4156331" y="4449871"/>
              <a:ext cx="228251" cy="25557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  <a:defRPr/>
              </a:pPr>
              <a:r>
                <a:rPr lang="ja-JP" altLang="en-US" sz="1400" b="1" spc="400" dirty="0">
                  <a:ln w="0">
                    <a:noFill/>
                  </a:ln>
                  <a:solidFill>
                    <a:schemeClr val="accent5"/>
                  </a:solidFill>
                  <a:latin typeface="+mn-ea"/>
                </a:rPr>
                <a:t>第</a:t>
              </a:r>
              <a:endParaRPr lang="en-US" altLang="ja-JP" sz="1600" b="1" spc="200" dirty="0">
                <a:ln w="0">
                  <a:noFill/>
                </a:ln>
                <a:solidFill>
                  <a:schemeClr val="accent5"/>
                </a:solidFill>
                <a:latin typeface="+mn-ea"/>
              </a:endParaRPr>
            </a:p>
          </p:txBody>
        </p:sp>
        <p:sp>
          <p:nvSpPr>
            <p:cNvPr id="146" name="テキスト ボックス 50">
              <a:extLst>
                <a:ext uri="{FF2B5EF4-FFF2-40B4-BE49-F238E27FC236}">
                  <a16:creationId xmlns:a16="http://schemas.microsoft.com/office/drawing/2014/main" id="{1F7412E5-DFD5-E852-6E50-C23FA4AAFCF5}"/>
                </a:ext>
              </a:extLst>
            </p:cNvPr>
            <p:cNvSpPr txBox="1"/>
            <p:nvPr/>
          </p:nvSpPr>
          <p:spPr>
            <a:xfrm>
              <a:off x="4680135" y="4449871"/>
              <a:ext cx="228251" cy="25557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ja-JP" altLang="en-US" sz="1400" b="1" spc="400" dirty="0">
                  <a:ln w="0">
                    <a:noFill/>
                  </a:ln>
                  <a:solidFill>
                    <a:schemeClr val="accent5"/>
                  </a:solidFill>
                  <a:latin typeface="+mn-ea"/>
                </a:rPr>
                <a:t>版</a:t>
              </a:r>
              <a:endParaRPr lang="en-US" altLang="ja-JP" sz="1600" b="1" spc="200" dirty="0">
                <a:ln w="0">
                  <a:noFill/>
                </a:ln>
                <a:solidFill>
                  <a:schemeClr val="accent5"/>
                </a:solidFill>
                <a:latin typeface="+mn-ea"/>
              </a:endParaRPr>
            </a:p>
          </p:txBody>
        </p:sp>
        <p:sp>
          <p:nvSpPr>
            <p:cNvPr id="147" name="テキスト ボックス 51">
              <a:extLst>
                <a:ext uri="{FF2B5EF4-FFF2-40B4-BE49-F238E27FC236}">
                  <a16:creationId xmlns:a16="http://schemas.microsoft.com/office/drawing/2014/main" id="{E6D15C44-2F9F-2CDC-9529-E48E84820AC9}"/>
                </a:ext>
              </a:extLst>
            </p:cNvPr>
            <p:cNvSpPr txBox="1"/>
            <p:nvPr/>
          </p:nvSpPr>
          <p:spPr>
            <a:xfrm>
              <a:off x="4391691" y="4285861"/>
              <a:ext cx="282145" cy="47457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en-US" altLang="ja-JP" sz="2600" b="1" spc="400" dirty="0">
                  <a:ln w="0">
                    <a:noFill/>
                  </a:ln>
                  <a:solidFill>
                    <a:schemeClr val="accent5"/>
                  </a:solidFill>
                  <a:latin typeface="+mj-ea"/>
                  <a:ea typeface="+mj-ea"/>
                </a:rPr>
                <a:t>1</a:t>
              </a:r>
              <a:endParaRPr lang="en-US" altLang="ja-JP" sz="2600" b="1" spc="200" dirty="0">
                <a:ln w="0">
                  <a:noFill/>
                </a:ln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B897EC35-ACC7-164E-38C0-8A93F6AF017C}"/>
              </a:ext>
            </a:extLst>
          </p:cNvPr>
          <p:cNvGrpSpPr/>
          <p:nvPr/>
        </p:nvGrpSpPr>
        <p:grpSpPr>
          <a:xfrm>
            <a:off x="1551118" y="669951"/>
            <a:ext cx="6041765" cy="3606323"/>
            <a:chOff x="1551118" y="669951"/>
            <a:chExt cx="6041765" cy="3606323"/>
          </a:xfrm>
        </p:grpSpPr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02698B4B-2559-5779-7C6C-9C0CBCC93F31}"/>
                </a:ext>
              </a:extLst>
            </p:cNvPr>
            <p:cNvGrpSpPr/>
            <p:nvPr/>
          </p:nvGrpSpPr>
          <p:grpSpPr>
            <a:xfrm>
              <a:off x="1551118" y="930727"/>
              <a:ext cx="6041765" cy="3345547"/>
              <a:chOff x="1551118" y="930727"/>
              <a:chExt cx="6041765" cy="3345547"/>
            </a:xfrm>
          </p:grpSpPr>
          <p:sp>
            <p:nvSpPr>
              <p:cNvPr id="3" name="四角形: 角を丸くする 2">
                <a:extLst>
                  <a:ext uri="{FF2B5EF4-FFF2-40B4-BE49-F238E27FC236}">
                    <a16:creationId xmlns:a16="http://schemas.microsoft.com/office/drawing/2014/main" id="{E99D8969-5EE0-AAEF-EEB4-4D17891965FA}"/>
                  </a:ext>
                </a:extLst>
              </p:cNvPr>
              <p:cNvSpPr/>
              <p:nvPr/>
            </p:nvSpPr>
            <p:spPr>
              <a:xfrm>
                <a:off x="1575659" y="956500"/>
                <a:ext cx="5992683" cy="3294000"/>
              </a:xfrm>
              <a:prstGeom prst="roundRect">
                <a:avLst>
                  <a:gd name="adj" fmla="val 7942"/>
                </a:avLst>
              </a:pr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88000" tIns="0" rIns="288000" bIns="0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4500"/>
                  </a:spcAft>
                </a:pPr>
                <a:endParaRPr kumimoji="1" lang="ja-JP" altLang="en-US" sz="5500" dirty="0">
                  <a:solidFill>
                    <a:schemeClr val="accent5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130" name="グループ化 129">
                <a:extLst>
                  <a:ext uri="{FF2B5EF4-FFF2-40B4-BE49-F238E27FC236}">
                    <a16:creationId xmlns:a16="http://schemas.microsoft.com/office/drawing/2014/main" id="{CF13C944-8D6A-C794-415A-0F95C3E76BD4}"/>
                  </a:ext>
                </a:extLst>
              </p:cNvPr>
              <p:cNvGrpSpPr/>
              <p:nvPr/>
            </p:nvGrpSpPr>
            <p:grpSpPr>
              <a:xfrm>
                <a:off x="1551118" y="930727"/>
                <a:ext cx="6041765" cy="3345547"/>
                <a:chOff x="1277940" y="6293302"/>
                <a:chExt cx="6041765" cy="3345547"/>
              </a:xfrm>
            </p:grpSpPr>
            <p:sp>
              <p:nvSpPr>
                <p:cNvPr id="131" name="フリーフォーム: 図形 130">
                  <a:extLst>
                    <a:ext uri="{FF2B5EF4-FFF2-40B4-BE49-F238E27FC236}">
                      <a16:creationId xmlns:a16="http://schemas.microsoft.com/office/drawing/2014/main" id="{7C4E6296-269C-85BE-9D2A-2BD6FCF47266}"/>
                    </a:ext>
                  </a:extLst>
                </p:cNvPr>
                <p:cNvSpPr/>
                <p:nvPr/>
              </p:nvSpPr>
              <p:spPr>
                <a:xfrm>
                  <a:off x="1850285" y="6293302"/>
                  <a:ext cx="5469420" cy="3345547"/>
                </a:xfrm>
                <a:custGeom>
                  <a:avLst/>
                  <a:gdLst>
                    <a:gd name="connsiteX0" fmla="*/ 4895888 w 5469420"/>
                    <a:gd name="connsiteY0" fmla="*/ 0 h 3345547"/>
                    <a:gd name="connsiteX1" fmla="*/ 5203506 w 5469420"/>
                    <a:gd name="connsiteY1" fmla="*/ 0 h 3345547"/>
                    <a:gd name="connsiteX2" fmla="*/ 5469420 w 5469420"/>
                    <a:gd name="connsiteY2" fmla="*/ 304980 h 3345547"/>
                    <a:gd name="connsiteX3" fmla="*/ 5469420 w 5469420"/>
                    <a:gd name="connsiteY3" fmla="*/ 3040566 h 3345547"/>
                    <a:gd name="connsiteX4" fmla="*/ 5203505 w 5469420"/>
                    <a:gd name="connsiteY4" fmla="*/ 3345546 h 3345547"/>
                    <a:gd name="connsiteX5" fmla="*/ 2618131 w 5469420"/>
                    <a:gd name="connsiteY5" fmla="*/ 3345546 h 3345547"/>
                    <a:gd name="connsiteX6" fmla="*/ 1226481 w 5469420"/>
                    <a:gd name="connsiteY6" fmla="*/ 3345546 h 3345547"/>
                    <a:gd name="connsiteX7" fmla="*/ 1226480 w 5469420"/>
                    <a:gd name="connsiteY7" fmla="*/ 3345547 h 3345547"/>
                    <a:gd name="connsiteX8" fmla="*/ 0 w 5469420"/>
                    <a:gd name="connsiteY8" fmla="*/ 3345547 h 3345547"/>
                    <a:gd name="connsiteX9" fmla="*/ 0 w 5469420"/>
                    <a:gd name="connsiteY9" fmla="*/ 3302907 h 3345547"/>
                    <a:gd name="connsiteX10" fmla="*/ 1263658 w 5469420"/>
                    <a:gd name="connsiteY10" fmla="*/ 3302907 h 3345547"/>
                    <a:gd name="connsiteX11" fmla="*/ 2618131 w 5469420"/>
                    <a:gd name="connsiteY11" fmla="*/ 3302907 h 3345547"/>
                    <a:gd name="connsiteX12" fmla="*/ 5194128 w 5469420"/>
                    <a:gd name="connsiteY12" fmla="*/ 3302907 h 3345547"/>
                    <a:gd name="connsiteX13" fmla="*/ 5425095 w 5469420"/>
                    <a:gd name="connsiteY13" fmla="*/ 3038009 h 3345547"/>
                    <a:gd name="connsiteX14" fmla="*/ 5425094 w 5469420"/>
                    <a:gd name="connsiteY14" fmla="*/ 307537 h 3345547"/>
                    <a:gd name="connsiteX15" fmla="*/ 5194128 w 5469420"/>
                    <a:gd name="connsiteY15" fmla="*/ 42641 h 3345547"/>
                    <a:gd name="connsiteX16" fmla="*/ 4895888 w 5469420"/>
                    <a:gd name="connsiteY16" fmla="*/ 42641 h 3345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69420" h="3345547">
                      <a:moveTo>
                        <a:pt x="4895888" y="0"/>
                      </a:moveTo>
                      <a:lnTo>
                        <a:pt x="5203506" y="0"/>
                      </a:lnTo>
                      <a:cubicBezTo>
                        <a:pt x="5350366" y="0"/>
                        <a:pt x="5469420" y="136544"/>
                        <a:pt x="5469420" y="304980"/>
                      </a:cubicBezTo>
                      <a:lnTo>
                        <a:pt x="5469420" y="3040566"/>
                      </a:lnTo>
                      <a:cubicBezTo>
                        <a:pt x="5469420" y="3209002"/>
                        <a:pt x="5350366" y="3345546"/>
                        <a:pt x="5203505" y="3345546"/>
                      </a:cubicBezTo>
                      <a:lnTo>
                        <a:pt x="2618131" y="3345546"/>
                      </a:lnTo>
                      <a:lnTo>
                        <a:pt x="1226481" y="3345546"/>
                      </a:lnTo>
                      <a:lnTo>
                        <a:pt x="1226480" y="3345547"/>
                      </a:lnTo>
                      <a:lnTo>
                        <a:pt x="0" y="3345547"/>
                      </a:lnTo>
                      <a:lnTo>
                        <a:pt x="0" y="3302907"/>
                      </a:lnTo>
                      <a:lnTo>
                        <a:pt x="1263658" y="3302907"/>
                      </a:lnTo>
                      <a:lnTo>
                        <a:pt x="2618131" y="3302907"/>
                      </a:lnTo>
                      <a:lnTo>
                        <a:pt x="5194128" y="3302907"/>
                      </a:lnTo>
                      <a:cubicBezTo>
                        <a:pt x="5321687" y="3302906"/>
                        <a:pt x="5425094" y="3184307"/>
                        <a:pt x="5425095" y="3038009"/>
                      </a:cubicBezTo>
                      <a:lnTo>
                        <a:pt x="5425094" y="307537"/>
                      </a:lnTo>
                      <a:cubicBezTo>
                        <a:pt x="5425094" y="161240"/>
                        <a:pt x="5321687" y="42642"/>
                        <a:pt x="5194128" y="42641"/>
                      </a:cubicBezTo>
                      <a:lnTo>
                        <a:pt x="4895888" y="4264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32" name="フリーフォーム: 図形 131">
                  <a:extLst>
                    <a:ext uri="{FF2B5EF4-FFF2-40B4-BE49-F238E27FC236}">
                      <a16:creationId xmlns:a16="http://schemas.microsoft.com/office/drawing/2014/main" id="{3F4EAFBD-2944-FEE1-BE3B-E577E11A67BE}"/>
                    </a:ext>
                  </a:extLst>
                </p:cNvPr>
                <p:cNvSpPr/>
                <p:nvPr/>
              </p:nvSpPr>
              <p:spPr>
                <a:xfrm>
                  <a:off x="1277940" y="6293302"/>
                  <a:ext cx="5468233" cy="3345547"/>
                </a:xfrm>
                <a:custGeom>
                  <a:avLst/>
                  <a:gdLst>
                    <a:gd name="connsiteX0" fmla="*/ 4113438 w 5468233"/>
                    <a:gd name="connsiteY0" fmla="*/ 0 h 3345547"/>
                    <a:gd name="connsiteX1" fmla="*/ 5468233 w 5468233"/>
                    <a:gd name="connsiteY1" fmla="*/ 0 h 3345547"/>
                    <a:gd name="connsiteX2" fmla="*/ 5468233 w 5468233"/>
                    <a:gd name="connsiteY2" fmla="*/ 42641 h 3345547"/>
                    <a:gd name="connsiteX3" fmla="*/ 4076260 w 5468233"/>
                    <a:gd name="connsiteY3" fmla="*/ 42641 h 3345547"/>
                    <a:gd name="connsiteX4" fmla="*/ 4076259 w 5468233"/>
                    <a:gd name="connsiteY4" fmla="*/ 42642 h 3345547"/>
                    <a:gd name="connsiteX5" fmla="*/ 3190476 w 5468233"/>
                    <a:gd name="connsiteY5" fmla="*/ 42642 h 3345547"/>
                    <a:gd name="connsiteX6" fmla="*/ 275292 w 5468233"/>
                    <a:gd name="connsiteY6" fmla="*/ 42642 h 3345547"/>
                    <a:gd name="connsiteX7" fmla="*/ 44326 w 5468233"/>
                    <a:gd name="connsiteY7" fmla="*/ 307538 h 3345547"/>
                    <a:gd name="connsiteX8" fmla="*/ 44326 w 5468233"/>
                    <a:gd name="connsiteY8" fmla="*/ 3038010 h 3345547"/>
                    <a:gd name="connsiteX9" fmla="*/ 275292 w 5468233"/>
                    <a:gd name="connsiteY9" fmla="*/ 3302907 h 3345547"/>
                    <a:gd name="connsiteX10" fmla="*/ 572344 w 5468233"/>
                    <a:gd name="connsiteY10" fmla="*/ 3302907 h 3345547"/>
                    <a:gd name="connsiteX11" fmla="*/ 572344 w 5468233"/>
                    <a:gd name="connsiteY11" fmla="*/ 3345547 h 3345547"/>
                    <a:gd name="connsiteX12" fmla="*/ 265914 w 5468233"/>
                    <a:gd name="connsiteY12" fmla="*/ 3345547 h 3345547"/>
                    <a:gd name="connsiteX13" fmla="*/ 0 w 5468233"/>
                    <a:gd name="connsiteY13" fmla="*/ 3040567 h 3345547"/>
                    <a:gd name="connsiteX14" fmla="*/ 0 w 5468233"/>
                    <a:gd name="connsiteY14" fmla="*/ 304981 h 3345547"/>
                    <a:gd name="connsiteX15" fmla="*/ 265915 w 5468233"/>
                    <a:gd name="connsiteY15" fmla="*/ 1 h 3345547"/>
                    <a:gd name="connsiteX16" fmla="*/ 3190476 w 5468233"/>
                    <a:gd name="connsiteY16" fmla="*/ 1 h 3345547"/>
                    <a:gd name="connsiteX17" fmla="*/ 4113437 w 5468233"/>
                    <a:gd name="connsiteY17" fmla="*/ 1 h 3345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468233" h="3345547">
                      <a:moveTo>
                        <a:pt x="4113438" y="0"/>
                      </a:moveTo>
                      <a:lnTo>
                        <a:pt x="5468233" y="0"/>
                      </a:lnTo>
                      <a:lnTo>
                        <a:pt x="5468233" y="42641"/>
                      </a:lnTo>
                      <a:lnTo>
                        <a:pt x="4076260" y="42641"/>
                      </a:lnTo>
                      <a:lnTo>
                        <a:pt x="4076259" y="42642"/>
                      </a:lnTo>
                      <a:lnTo>
                        <a:pt x="3190476" y="42642"/>
                      </a:lnTo>
                      <a:lnTo>
                        <a:pt x="275292" y="42642"/>
                      </a:lnTo>
                      <a:cubicBezTo>
                        <a:pt x="147734" y="42642"/>
                        <a:pt x="44326" y="161239"/>
                        <a:pt x="44326" y="307538"/>
                      </a:cubicBezTo>
                      <a:lnTo>
                        <a:pt x="44326" y="3038010"/>
                      </a:lnTo>
                      <a:cubicBezTo>
                        <a:pt x="44326" y="3184309"/>
                        <a:pt x="147734" y="3302907"/>
                        <a:pt x="275292" y="3302907"/>
                      </a:cubicBezTo>
                      <a:lnTo>
                        <a:pt x="572344" y="3302907"/>
                      </a:lnTo>
                      <a:lnTo>
                        <a:pt x="572344" y="3345547"/>
                      </a:lnTo>
                      <a:lnTo>
                        <a:pt x="265914" y="3345547"/>
                      </a:lnTo>
                      <a:cubicBezTo>
                        <a:pt x="119053" y="3345547"/>
                        <a:pt x="0" y="3209004"/>
                        <a:pt x="0" y="3040567"/>
                      </a:cubicBezTo>
                      <a:lnTo>
                        <a:pt x="0" y="304981"/>
                      </a:lnTo>
                      <a:cubicBezTo>
                        <a:pt x="0" y="136545"/>
                        <a:pt x="119054" y="1"/>
                        <a:pt x="265915" y="1"/>
                      </a:cubicBezTo>
                      <a:lnTo>
                        <a:pt x="3190476" y="1"/>
                      </a:lnTo>
                      <a:lnTo>
                        <a:pt x="411343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ACB4A189-4BB6-0ACB-1EF7-770CA9EEBFC5}"/>
                </a:ext>
              </a:extLst>
            </p:cNvPr>
            <p:cNvGrpSpPr/>
            <p:nvPr/>
          </p:nvGrpSpPr>
          <p:grpSpPr>
            <a:xfrm>
              <a:off x="3291512" y="1402758"/>
              <a:ext cx="2560976" cy="492443"/>
              <a:chOff x="3291512" y="1347193"/>
              <a:chExt cx="2560976" cy="492443"/>
            </a:xfrm>
          </p:grpSpPr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02C6E5C-EF8A-9DF8-C5E6-180E530FA93B}"/>
                  </a:ext>
                </a:extLst>
              </p:cNvPr>
              <p:cNvSpPr txBox="1"/>
              <p:nvPr/>
            </p:nvSpPr>
            <p:spPr>
              <a:xfrm>
                <a:off x="3563481" y="1347193"/>
                <a:ext cx="2064668" cy="4924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Aft>
                    <a:spcPts val="3000"/>
                  </a:spcAft>
                </a:pPr>
                <a:r>
                  <a:rPr kumimoji="1" lang="ja-JP" altLang="en-US" sz="3200" spc="100" dirty="0">
                    <a:solidFill>
                      <a:schemeClr val="accent5"/>
                    </a:solidFill>
                    <a:latin typeface="+mj-ea"/>
                    <a:ea typeface="+mj-ea"/>
                  </a:rPr>
                  <a:t>はじめて</a:t>
                </a:r>
                <a:r>
                  <a:rPr kumimoji="1" lang="ja-JP" altLang="en-US" sz="2800" spc="100" dirty="0">
                    <a:solidFill>
                      <a:schemeClr val="accent5"/>
                    </a:solidFill>
                    <a:latin typeface="+mj-ea"/>
                    <a:ea typeface="+mj-ea"/>
                  </a:rPr>
                  <a:t>の</a:t>
                </a:r>
                <a:endParaRPr kumimoji="1" lang="ja-JP" altLang="en-US" sz="3200" spc="100" dirty="0">
                  <a:solidFill>
                    <a:schemeClr val="accent5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121D03CA-1313-2064-4E1E-6878D54CF368}"/>
                  </a:ext>
                </a:extLst>
              </p:cNvPr>
              <p:cNvGrpSpPr/>
              <p:nvPr/>
            </p:nvGrpSpPr>
            <p:grpSpPr>
              <a:xfrm>
                <a:off x="3291512" y="1357515"/>
                <a:ext cx="2560976" cy="469218"/>
                <a:chOff x="3251674" y="1371804"/>
                <a:chExt cx="2560976" cy="469218"/>
              </a:xfrm>
            </p:grpSpPr>
            <p:grpSp>
              <p:nvGrpSpPr>
                <p:cNvPr id="17" name="グループ化 16">
                  <a:extLst>
                    <a:ext uri="{FF2B5EF4-FFF2-40B4-BE49-F238E27FC236}">
                      <a16:creationId xmlns:a16="http://schemas.microsoft.com/office/drawing/2014/main" id="{AE0F3621-28AE-E1C0-4B66-1C55D49EF48C}"/>
                    </a:ext>
                  </a:extLst>
                </p:cNvPr>
                <p:cNvGrpSpPr/>
                <p:nvPr/>
              </p:nvGrpSpPr>
              <p:grpSpPr>
                <a:xfrm rot="3600000">
                  <a:off x="3049432" y="1574046"/>
                  <a:ext cx="469218" cy="64733"/>
                  <a:chOff x="2984435" y="1530340"/>
                  <a:chExt cx="704856" cy="97241"/>
                </a:xfrm>
              </p:grpSpPr>
              <p:grpSp>
                <p:nvGrpSpPr>
                  <p:cNvPr id="26" name="グループ化 25">
                    <a:extLst>
                      <a:ext uri="{FF2B5EF4-FFF2-40B4-BE49-F238E27FC236}">
                        <a16:creationId xmlns:a16="http://schemas.microsoft.com/office/drawing/2014/main" id="{23F11400-54F9-B403-0555-73B1312DC88A}"/>
                      </a:ext>
                    </a:extLst>
                  </p:cNvPr>
                  <p:cNvGrpSpPr/>
                  <p:nvPr/>
                </p:nvGrpSpPr>
                <p:grpSpPr>
                  <a:xfrm>
                    <a:off x="2984435" y="1531166"/>
                    <a:ext cx="400634" cy="96415"/>
                    <a:chOff x="6060396" y="-78290"/>
                    <a:chExt cx="616233" cy="148300"/>
                  </a:xfrm>
                </p:grpSpPr>
                <p:sp>
                  <p:nvSpPr>
                    <p:cNvPr id="30" name="楕円 29">
                      <a:extLst>
                        <a:ext uri="{FF2B5EF4-FFF2-40B4-BE49-F238E27FC236}">
                          <a16:creationId xmlns:a16="http://schemas.microsoft.com/office/drawing/2014/main" id="{886F1E55-DDBF-F1B3-7BC2-741DB08A43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4362" y="-78290"/>
                      <a:ext cx="148300" cy="14830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" name="楕円 30">
                      <a:extLst>
                        <a:ext uri="{FF2B5EF4-FFF2-40B4-BE49-F238E27FC236}">
                          <a16:creationId xmlns:a16="http://schemas.microsoft.com/office/drawing/2014/main" id="{07AF3C54-A3C1-FAB6-7A8F-6516B6B33F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8329" y="-78290"/>
                      <a:ext cx="148300" cy="14830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" name="楕円 31">
                      <a:extLst>
                        <a:ext uri="{FF2B5EF4-FFF2-40B4-BE49-F238E27FC236}">
                          <a16:creationId xmlns:a16="http://schemas.microsoft.com/office/drawing/2014/main" id="{93A093C6-B1EF-4CD7-8CA4-A4ECCFD24D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0396" y="-78290"/>
                      <a:ext cx="148300" cy="14830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7" name="グループ化 26">
                    <a:extLst>
                      <a:ext uri="{FF2B5EF4-FFF2-40B4-BE49-F238E27FC236}">
                        <a16:creationId xmlns:a16="http://schemas.microsoft.com/office/drawing/2014/main" id="{9413D357-93B6-AFD3-80C4-47CAA080CE44}"/>
                      </a:ext>
                    </a:extLst>
                  </p:cNvPr>
                  <p:cNvGrpSpPr/>
                  <p:nvPr/>
                </p:nvGrpSpPr>
                <p:grpSpPr>
                  <a:xfrm>
                    <a:off x="3440766" y="1530340"/>
                    <a:ext cx="248525" cy="96415"/>
                    <a:chOff x="6294362" y="-78290"/>
                    <a:chExt cx="382267" cy="148300"/>
                  </a:xfrm>
                </p:grpSpPr>
                <p:sp>
                  <p:nvSpPr>
                    <p:cNvPr id="28" name="楕円 27">
                      <a:extLst>
                        <a:ext uri="{FF2B5EF4-FFF2-40B4-BE49-F238E27FC236}">
                          <a16:creationId xmlns:a16="http://schemas.microsoft.com/office/drawing/2014/main" id="{17341DFC-0804-B899-89D6-237C11E19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4362" y="-78290"/>
                      <a:ext cx="148300" cy="14830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" name="楕円 28">
                      <a:extLst>
                        <a:ext uri="{FF2B5EF4-FFF2-40B4-BE49-F238E27FC236}">
                          <a16:creationId xmlns:a16="http://schemas.microsoft.com/office/drawing/2014/main" id="{C85410CE-254E-4CCE-227A-8D6CBF096D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8329" y="-78290"/>
                      <a:ext cx="148300" cy="14830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8" name="グループ化 17">
                  <a:extLst>
                    <a:ext uri="{FF2B5EF4-FFF2-40B4-BE49-F238E27FC236}">
                      <a16:creationId xmlns:a16="http://schemas.microsoft.com/office/drawing/2014/main" id="{4D932070-A531-FC4B-5E08-D2CAC238F025}"/>
                    </a:ext>
                  </a:extLst>
                </p:cNvPr>
                <p:cNvGrpSpPr/>
                <p:nvPr/>
              </p:nvGrpSpPr>
              <p:grpSpPr>
                <a:xfrm rot="18000000" flipH="1">
                  <a:off x="5545675" y="1574046"/>
                  <a:ext cx="469218" cy="64733"/>
                  <a:chOff x="2984435" y="1530340"/>
                  <a:chExt cx="704856" cy="97241"/>
                </a:xfrm>
              </p:grpSpPr>
              <p:grpSp>
                <p:nvGrpSpPr>
                  <p:cNvPr id="19" name="グループ化 18">
                    <a:extLst>
                      <a:ext uri="{FF2B5EF4-FFF2-40B4-BE49-F238E27FC236}">
                        <a16:creationId xmlns:a16="http://schemas.microsoft.com/office/drawing/2014/main" id="{E4F07268-F2F5-576D-BEFA-FF343F62E789}"/>
                      </a:ext>
                    </a:extLst>
                  </p:cNvPr>
                  <p:cNvGrpSpPr/>
                  <p:nvPr/>
                </p:nvGrpSpPr>
                <p:grpSpPr>
                  <a:xfrm>
                    <a:off x="2984435" y="1531166"/>
                    <a:ext cx="400634" cy="96415"/>
                    <a:chOff x="6060396" y="-78290"/>
                    <a:chExt cx="616233" cy="148300"/>
                  </a:xfrm>
                </p:grpSpPr>
                <p:sp>
                  <p:nvSpPr>
                    <p:cNvPr id="23" name="楕円 22">
                      <a:extLst>
                        <a:ext uri="{FF2B5EF4-FFF2-40B4-BE49-F238E27FC236}">
                          <a16:creationId xmlns:a16="http://schemas.microsoft.com/office/drawing/2014/main" id="{0B81C26A-C3CE-D485-45BD-73468C23DC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4362" y="-78290"/>
                      <a:ext cx="148300" cy="14830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" name="楕円 23">
                      <a:extLst>
                        <a:ext uri="{FF2B5EF4-FFF2-40B4-BE49-F238E27FC236}">
                          <a16:creationId xmlns:a16="http://schemas.microsoft.com/office/drawing/2014/main" id="{01395F2E-5D51-FFDD-EF39-50B009A5CA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8329" y="-78290"/>
                      <a:ext cx="148300" cy="14830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" name="楕円 24">
                      <a:extLst>
                        <a:ext uri="{FF2B5EF4-FFF2-40B4-BE49-F238E27FC236}">
                          <a16:creationId xmlns:a16="http://schemas.microsoft.com/office/drawing/2014/main" id="{684736DA-BBAD-B419-7EF2-FC1063105B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0396" y="-78290"/>
                      <a:ext cx="148300" cy="14830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" name="グループ化 19">
                    <a:extLst>
                      <a:ext uri="{FF2B5EF4-FFF2-40B4-BE49-F238E27FC236}">
                        <a16:creationId xmlns:a16="http://schemas.microsoft.com/office/drawing/2014/main" id="{CA446130-1BE9-F7D3-183F-C847A1B66D51}"/>
                      </a:ext>
                    </a:extLst>
                  </p:cNvPr>
                  <p:cNvGrpSpPr/>
                  <p:nvPr/>
                </p:nvGrpSpPr>
                <p:grpSpPr>
                  <a:xfrm>
                    <a:off x="3440766" y="1530340"/>
                    <a:ext cx="248525" cy="96415"/>
                    <a:chOff x="6294362" y="-78290"/>
                    <a:chExt cx="382267" cy="148300"/>
                  </a:xfrm>
                </p:grpSpPr>
                <p:sp>
                  <p:nvSpPr>
                    <p:cNvPr id="21" name="楕円 20">
                      <a:extLst>
                        <a:ext uri="{FF2B5EF4-FFF2-40B4-BE49-F238E27FC236}">
                          <a16:creationId xmlns:a16="http://schemas.microsoft.com/office/drawing/2014/main" id="{E800898D-908F-CFF1-9A48-218879275E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4362" y="-78290"/>
                      <a:ext cx="148300" cy="14830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" name="楕円 21">
                      <a:extLst>
                        <a:ext uri="{FF2B5EF4-FFF2-40B4-BE49-F238E27FC236}">
                          <a16:creationId xmlns:a16="http://schemas.microsoft.com/office/drawing/2014/main" id="{11CF2EFF-560B-FA31-94D2-EDD1381D0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8329" y="-78290"/>
                      <a:ext cx="148300" cy="14830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3C6AAB02-AA8E-2C9E-F648-A84CFBB89525}"/>
                </a:ext>
              </a:extLst>
            </p:cNvPr>
            <p:cNvGrpSpPr/>
            <p:nvPr/>
          </p:nvGrpSpPr>
          <p:grpSpPr>
            <a:xfrm>
              <a:off x="2209574" y="2643024"/>
              <a:ext cx="4724853" cy="1241775"/>
              <a:chOff x="2132694" y="2611274"/>
              <a:chExt cx="4878613" cy="1241775"/>
            </a:xfrm>
          </p:grpSpPr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74F6A966-205B-D6B0-F7D4-D14534C620AF}"/>
                  </a:ext>
                </a:extLst>
              </p:cNvPr>
              <p:cNvSpPr/>
              <p:nvPr/>
            </p:nvSpPr>
            <p:spPr>
              <a:xfrm>
                <a:off x="2466124" y="3673049"/>
                <a:ext cx="4211753" cy="180000"/>
              </a:xfrm>
              <a:prstGeom prst="rect">
                <a:avLst/>
              </a:prstGeom>
              <a:solidFill>
                <a:srgbClr val="FDE89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195573FB-8F50-38D4-68E2-7E6959615771}"/>
                  </a:ext>
                </a:extLst>
              </p:cNvPr>
              <p:cNvSpPr/>
              <p:nvPr/>
            </p:nvSpPr>
            <p:spPr>
              <a:xfrm>
                <a:off x="2132694" y="2611274"/>
                <a:ext cx="4878613" cy="180000"/>
              </a:xfrm>
              <a:prstGeom prst="rect">
                <a:avLst/>
              </a:prstGeom>
              <a:solidFill>
                <a:srgbClr val="FDE89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sp>
          <p:nvSpPr>
            <p:cNvPr id="35" name="テキスト ボックス 39">
              <a:extLst>
                <a:ext uri="{FF2B5EF4-FFF2-40B4-BE49-F238E27FC236}">
                  <a16:creationId xmlns:a16="http://schemas.microsoft.com/office/drawing/2014/main" id="{410914C3-7596-54BC-5FEC-B102DDE89322}"/>
                </a:ext>
              </a:extLst>
            </p:cNvPr>
            <p:cNvSpPr txBox="1"/>
            <p:nvPr/>
          </p:nvSpPr>
          <p:spPr>
            <a:xfrm>
              <a:off x="2087212" y="1911163"/>
              <a:ext cx="4924425" cy="211705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  <a:spcAft>
                  <a:spcPts val="4500"/>
                </a:spcAft>
              </a:pPr>
              <a:r>
                <a:rPr kumimoji="1" lang="ja-JP" altLang="en-US" sz="6400" dirty="0">
                  <a:solidFill>
                    <a:schemeClr val="accent5"/>
                  </a:solidFill>
                  <a:latin typeface="+mj-ea"/>
                  <a:ea typeface="+mj-ea"/>
                </a:rPr>
                <a:t>アテン</a:t>
              </a:r>
              <a:r>
                <a:rPr kumimoji="1" lang="ja-JP" altLang="en-US" sz="6400" spc="-300" dirty="0">
                  <a:solidFill>
                    <a:schemeClr val="accent5"/>
                  </a:solidFill>
                  <a:latin typeface="+mj-ea"/>
                  <a:ea typeface="+mj-ea"/>
                </a:rPr>
                <a:t>ショ</a:t>
              </a:r>
              <a:r>
                <a:rPr kumimoji="1" lang="ja-JP" altLang="en-US" sz="6400" dirty="0">
                  <a:solidFill>
                    <a:schemeClr val="accent5"/>
                  </a:solidFill>
                  <a:latin typeface="+mj-ea"/>
                  <a:ea typeface="+mj-ea"/>
                </a:rPr>
                <a:t>ン</a:t>
              </a:r>
              <a:br>
                <a:rPr kumimoji="1" lang="en-US" altLang="ja-JP" sz="6400" dirty="0">
                  <a:solidFill>
                    <a:schemeClr val="accent5"/>
                  </a:solidFill>
                  <a:latin typeface="+mj-ea"/>
                  <a:ea typeface="+mj-ea"/>
                </a:rPr>
              </a:br>
              <a:r>
                <a:rPr kumimoji="1" lang="ja-JP" altLang="en-US" sz="6400" dirty="0">
                  <a:solidFill>
                    <a:schemeClr val="accent5"/>
                  </a:solidFill>
                  <a:latin typeface="+mj-ea"/>
                  <a:ea typeface="+mj-ea"/>
                </a:rPr>
                <a:t>エコ</a:t>
              </a:r>
              <a:r>
                <a:rPr kumimoji="1" lang="ja-JP" altLang="en-US" sz="6400" spc="-700" dirty="0">
                  <a:solidFill>
                    <a:schemeClr val="accent5"/>
                  </a:solidFill>
                  <a:latin typeface="+mj-ea"/>
                  <a:ea typeface="+mj-ea"/>
                </a:rPr>
                <a:t>ノ</a:t>
              </a:r>
              <a:r>
                <a:rPr kumimoji="1" lang="ja-JP" altLang="en-US" sz="6400" dirty="0">
                  <a:solidFill>
                    <a:schemeClr val="accent5"/>
                  </a:solidFill>
                  <a:latin typeface="+mj-ea"/>
                  <a:ea typeface="+mj-ea"/>
                </a:rPr>
                <a:t>ミー</a:t>
              </a:r>
            </a:p>
          </p:txBody>
        </p:sp>
        <p:sp>
          <p:nvSpPr>
            <p:cNvPr id="133" name="四角形: 角を丸くする 132">
              <a:extLst>
                <a:ext uri="{FF2B5EF4-FFF2-40B4-BE49-F238E27FC236}">
                  <a16:creationId xmlns:a16="http://schemas.microsoft.com/office/drawing/2014/main" id="{2E0B43B5-0044-D1D4-982A-DD7A5BC7AA9F}"/>
                </a:ext>
              </a:extLst>
            </p:cNvPr>
            <p:cNvSpPr/>
            <p:nvPr/>
          </p:nvSpPr>
          <p:spPr>
            <a:xfrm>
              <a:off x="2168406" y="669951"/>
              <a:ext cx="4807189" cy="51679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22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2500" dirty="0">
                  <a:solidFill>
                    <a:schemeClr val="bg1"/>
                  </a:solidFill>
                  <a:latin typeface="+mj-ea"/>
                  <a:ea typeface="+mj-ea"/>
                </a:rPr>
                <a:t>インターネット</a:t>
              </a:r>
              <a:r>
                <a:rPr kumimoji="1" lang="ja-JP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と</a:t>
              </a:r>
              <a:r>
                <a:rPr kumimoji="1" lang="ja-JP" altLang="en-US" sz="2000" spc="200" dirty="0">
                  <a:solidFill>
                    <a:schemeClr val="bg1"/>
                  </a:solidFill>
                  <a:latin typeface="+mj-ea"/>
                  <a:ea typeface="+mj-ea"/>
                </a:rPr>
                <a:t>の</a:t>
              </a:r>
              <a:r>
                <a:rPr kumimoji="1" lang="ja-JP" altLang="en-US" sz="2500" dirty="0">
                  <a:solidFill>
                    <a:schemeClr val="bg1"/>
                  </a:solidFill>
                  <a:latin typeface="+mj-ea"/>
                  <a:ea typeface="+mj-ea"/>
                </a:rPr>
                <a:t>向き合い方</a:t>
              </a:r>
              <a:endParaRPr kumimoji="1" lang="en-US" altLang="ja-JP" sz="25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楕円 1">
            <a:extLst>
              <a:ext uri="{FF2B5EF4-FFF2-40B4-BE49-F238E27FC236}">
                <a16:creationId xmlns:a16="http://schemas.microsoft.com/office/drawing/2014/main" id="{BBCBB622-5F11-4084-834A-6C0B2E67DF00}"/>
              </a:ext>
            </a:extLst>
          </p:cNvPr>
          <p:cNvSpPr/>
          <p:nvPr/>
        </p:nvSpPr>
        <p:spPr>
          <a:xfrm>
            <a:off x="6959412" y="2397645"/>
            <a:ext cx="135629" cy="13562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10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0FAC0-BF5F-4A40-757C-BC0E66725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D656022-C6BC-3AAC-0F41-AE66267060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0BB467D-30F8-FE70-29B5-B92A4705D7BC}"/>
              </a:ext>
            </a:extLst>
          </p:cNvPr>
          <p:cNvGrpSpPr/>
          <p:nvPr/>
        </p:nvGrpSpPr>
        <p:grpSpPr>
          <a:xfrm>
            <a:off x="0" y="-8280"/>
            <a:ext cx="3062741" cy="423793"/>
            <a:chOff x="0" y="-8280"/>
            <a:chExt cx="3062741" cy="423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4B83DFEC-4F6B-6B22-8E0C-4AEE6D644D05}"/>
                </a:ext>
              </a:extLst>
            </p:cNvPr>
            <p:cNvSpPr/>
            <p:nvPr/>
          </p:nvSpPr>
          <p:spPr>
            <a:xfrm>
              <a:off x="0" y="-8280"/>
              <a:ext cx="339477" cy="339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5" name="四角形: 対角を丸める 4">
              <a:extLst>
                <a:ext uri="{FF2B5EF4-FFF2-40B4-BE49-F238E27FC236}">
                  <a16:creationId xmlns:a16="http://schemas.microsoft.com/office/drawing/2014/main" id="{DC7543A7-9422-D444-AFBC-1C4E2D220894}"/>
                </a:ext>
              </a:extLst>
            </p:cNvPr>
            <p:cNvSpPr/>
            <p:nvPr/>
          </p:nvSpPr>
          <p:spPr>
            <a:xfrm flipH="1">
              <a:off x="0" y="-8280"/>
              <a:ext cx="3062741" cy="423793"/>
            </a:xfrm>
            <a:prstGeom prst="round2DiagRect">
              <a:avLst>
                <a:gd name="adj1" fmla="val 0"/>
                <a:gd name="adj2" fmla="val 426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62000" tIns="36000" rIns="144000" bIns="36000" rtlCol="0" anchor="t">
              <a:spAutoFit/>
            </a:bodyPr>
            <a:lstStyle/>
            <a:p>
              <a:r>
                <a:rPr kumimoji="1" lang="ja-JP" altLang="en-US" sz="1600" dirty="0">
                  <a:latin typeface="+mj-ea"/>
                  <a:ea typeface="+mj-ea"/>
                </a:rPr>
                <a:t>情報発信が収益になる仕組み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DD75112-D64B-641C-3A81-A2D8469EBC13}"/>
              </a:ext>
            </a:extLst>
          </p:cNvPr>
          <p:cNvGrpSpPr/>
          <p:nvPr/>
        </p:nvGrpSpPr>
        <p:grpSpPr>
          <a:xfrm>
            <a:off x="1694386" y="1293804"/>
            <a:ext cx="817419" cy="930808"/>
            <a:chOff x="1694386" y="1365043"/>
            <a:chExt cx="817419" cy="930808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B74FD5E-C58D-5260-F245-BAAE586934C9}"/>
                </a:ext>
              </a:extLst>
            </p:cNvPr>
            <p:cNvSpPr txBox="1"/>
            <p:nvPr/>
          </p:nvSpPr>
          <p:spPr>
            <a:xfrm>
              <a:off x="1848651" y="1365043"/>
              <a:ext cx="455253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accent5"/>
                  </a:solidFill>
                </a:rPr>
                <a:t>ほう</a:t>
              </a:r>
              <a:r>
                <a:rPr kumimoji="1" lang="ja-JP" altLang="en-US" sz="800" spc="-150" dirty="0">
                  <a:solidFill>
                    <a:schemeClr val="accent5"/>
                  </a:solidFill>
                </a:rPr>
                <a:t>しゅう</a:t>
              </a: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E2BF3A5D-2E27-1BA8-A1A6-A0A5A98AAF32}"/>
                </a:ext>
              </a:extLst>
            </p:cNvPr>
            <p:cNvGrpSpPr/>
            <p:nvPr/>
          </p:nvGrpSpPr>
          <p:grpSpPr>
            <a:xfrm>
              <a:off x="1694386" y="1479422"/>
              <a:ext cx="817419" cy="816429"/>
              <a:chOff x="1694386" y="1166060"/>
              <a:chExt cx="817419" cy="816429"/>
            </a:xfrm>
          </p:grpSpPr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5D904B47-DC98-366D-5DF1-D47BE3CC8F30}"/>
                  </a:ext>
                </a:extLst>
              </p:cNvPr>
              <p:cNvGrpSpPr/>
              <p:nvPr/>
            </p:nvGrpSpPr>
            <p:grpSpPr>
              <a:xfrm flipH="1">
                <a:off x="1694386" y="1455592"/>
                <a:ext cx="817419" cy="423793"/>
                <a:chOff x="2864004" y="1446812"/>
                <a:chExt cx="654027" cy="339082"/>
              </a:xfrm>
              <a:solidFill>
                <a:schemeClr val="accent1"/>
              </a:solidFill>
            </p:grpSpPr>
            <p:grpSp>
              <p:nvGrpSpPr>
                <p:cNvPr id="26" name="グループ化 25">
                  <a:extLst>
                    <a:ext uri="{FF2B5EF4-FFF2-40B4-BE49-F238E27FC236}">
                      <a16:creationId xmlns:a16="http://schemas.microsoft.com/office/drawing/2014/main" id="{F0A63F95-898F-3449-82CD-F3BE3C9089EF}"/>
                    </a:ext>
                  </a:extLst>
                </p:cNvPr>
                <p:cNvGrpSpPr/>
                <p:nvPr/>
              </p:nvGrpSpPr>
              <p:grpSpPr>
                <a:xfrm flipH="1">
                  <a:off x="3447195" y="1517221"/>
                  <a:ext cx="70836" cy="201042"/>
                  <a:chOff x="5293299" y="2879141"/>
                  <a:chExt cx="214078" cy="607582"/>
                </a:xfrm>
                <a:grpFill/>
              </p:grpSpPr>
              <p:sp>
                <p:nvSpPr>
                  <p:cNvPr id="30" name="フリーフォーム: 図形 29">
                    <a:extLst>
                      <a:ext uri="{FF2B5EF4-FFF2-40B4-BE49-F238E27FC236}">
                        <a16:creationId xmlns:a16="http://schemas.microsoft.com/office/drawing/2014/main" id="{A66C3BD0-CC3E-D57D-124F-B83F013D909C}"/>
                      </a:ext>
                    </a:extLst>
                  </p:cNvPr>
                  <p:cNvSpPr/>
                  <p:nvPr/>
                </p:nvSpPr>
                <p:spPr>
                  <a:xfrm>
                    <a:off x="5404938" y="2879141"/>
                    <a:ext cx="102439" cy="607581"/>
                  </a:xfrm>
                  <a:custGeom>
                    <a:avLst/>
                    <a:gdLst>
                      <a:gd name="connsiteX0" fmla="*/ 0 w 35099"/>
                      <a:gd name="connsiteY0" fmla="*/ 0 h 196176"/>
                      <a:gd name="connsiteX1" fmla="*/ 35100 w 35099"/>
                      <a:gd name="connsiteY1" fmla="*/ 0 h 196176"/>
                      <a:gd name="connsiteX2" fmla="*/ 35100 w 35099"/>
                      <a:gd name="connsiteY2" fmla="*/ 196177 h 196176"/>
                      <a:gd name="connsiteX3" fmla="*/ 0 w 35099"/>
                      <a:gd name="connsiteY3" fmla="*/ 196177 h 19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099" h="196176">
                        <a:moveTo>
                          <a:pt x="0" y="0"/>
                        </a:moveTo>
                        <a:lnTo>
                          <a:pt x="35100" y="0"/>
                        </a:lnTo>
                        <a:lnTo>
                          <a:pt x="35100" y="196177"/>
                        </a:lnTo>
                        <a:lnTo>
                          <a:pt x="0" y="19617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lIns="0" tIns="0" rIns="0" bIns="0" rtlCol="0" anchor="b"/>
                  <a:lstStyle/>
                  <a:p>
                    <a:endParaRPr lang="ja-JP" altLang="en-US" sz="1101"/>
                  </a:p>
                </p:txBody>
              </p:sp>
              <p:sp>
                <p:nvSpPr>
                  <p:cNvPr id="31" name="フリーフォーム: 図形 30">
                    <a:extLst>
                      <a:ext uri="{FF2B5EF4-FFF2-40B4-BE49-F238E27FC236}">
                        <a16:creationId xmlns:a16="http://schemas.microsoft.com/office/drawing/2014/main" id="{3BF91022-B466-F6C2-6DFC-8C511BAEF2F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17307" y="3155133"/>
                    <a:ext cx="607582" cy="55598"/>
                  </a:xfrm>
                  <a:custGeom>
                    <a:avLst/>
                    <a:gdLst>
                      <a:gd name="connsiteX0" fmla="*/ 0 w 607582"/>
                      <a:gd name="connsiteY0" fmla="*/ 11157 h 55598"/>
                      <a:gd name="connsiteX1" fmla="*/ 0 w 607582"/>
                      <a:gd name="connsiteY1" fmla="*/ 0 h 55598"/>
                      <a:gd name="connsiteX2" fmla="*/ 607582 w 607582"/>
                      <a:gd name="connsiteY2" fmla="*/ 0 h 55598"/>
                      <a:gd name="connsiteX3" fmla="*/ 607582 w 607582"/>
                      <a:gd name="connsiteY3" fmla="*/ 11378 h 55598"/>
                      <a:gd name="connsiteX4" fmla="*/ 563362 w 607582"/>
                      <a:gd name="connsiteY4" fmla="*/ 55598 h 55598"/>
                      <a:gd name="connsiteX5" fmla="*/ 563583 w 607582"/>
                      <a:gd name="connsiteY5" fmla="*/ 55377 h 55598"/>
                      <a:gd name="connsiteX6" fmla="*/ 44220 w 607582"/>
                      <a:gd name="connsiteY6" fmla="*/ 55377 h 55598"/>
                      <a:gd name="connsiteX7" fmla="*/ 0 w 607582"/>
                      <a:gd name="connsiteY7" fmla="*/ 11157 h 55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07582" h="55598">
                        <a:moveTo>
                          <a:pt x="0" y="11157"/>
                        </a:moveTo>
                        <a:lnTo>
                          <a:pt x="0" y="0"/>
                        </a:lnTo>
                        <a:lnTo>
                          <a:pt x="607582" y="0"/>
                        </a:lnTo>
                        <a:lnTo>
                          <a:pt x="607582" y="11378"/>
                        </a:lnTo>
                        <a:cubicBezTo>
                          <a:pt x="607582" y="35699"/>
                          <a:pt x="587683" y="55598"/>
                          <a:pt x="563362" y="55598"/>
                        </a:cubicBezTo>
                        <a:lnTo>
                          <a:pt x="563583" y="55377"/>
                        </a:lnTo>
                        <a:lnTo>
                          <a:pt x="44220" y="55377"/>
                        </a:lnTo>
                        <a:cubicBezTo>
                          <a:pt x="19899" y="55377"/>
                          <a:pt x="0" y="35478"/>
                          <a:pt x="0" y="11157"/>
                        </a:cubicBezTo>
                        <a:close/>
                      </a:path>
                    </a:pathLst>
                  </a:custGeom>
                  <a:grpFill/>
                  <a:ln w="21949" cap="flat">
                    <a:noFill/>
                    <a:prstDash val="solid"/>
                    <a:miter/>
                  </a:ln>
                </p:spPr>
                <p:txBody>
                  <a:bodyPr rtlCol="0" anchor="b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27" name="グループ化 26">
                  <a:extLst>
                    <a:ext uri="{FF2B5EF4-FFF2-40B4-BE49-F238E27FC236}">
                      <a16:creationId xmlns:a16="http://schemas.microsoft.com/office/drawing/2014/main" id="{C258FE04-2A28-38C9-5CD6-3A7798503D45}"/>
                    </a:ext>
                  </a:extLst>
                </p:cNvPr>
                <p:cNvGrpSpPr/>
                <p:nvPr/>
              </p:nvGrpSpPr>
              <p:grpSpPr>
                <a:xfrm flipH="1">
                  <a:off x="2864004" y="1446812"/>
                  <a:ext cx="564643" cy="339082"/>
                  <a:chOff x="5133989" y="2670560"/>
                  <a:chExt cx="1706438" cy="1024760"/>
                </a:xfrm>
                <a:grpFill/>
              </p:grpSpPr>
              <p:sp>
                <p:nvSpPr>
                  <p:cNvPr id="28" name="フリーフォーム: 図形 27">
                    <a:extLst>
                      <a:ext uri="{FF2B5EF4-FFF2-40B4-BE49-F238E27FC236}">
                        <a16:creationId xmlns:a16="http://schemas.microsoft.com/office/drawing/2014/main" id="{E63E574C-7EF0-8FF7-0D76-3CA2F6F0D4E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081218" y="2936110"/>
                    <a:ext cx="1024760" cy="493659"/>
                  </a:xfrm>
                  <a:custGeom>
                    <a:avLst/>
                    <a:gdLst>
                      <a:gd name="connsiteX0" fmla="*/ 483416 w 1024760"/>
                      <a:gd name="connsiteY0" fmla="*/ 10779 h 493660"/>
                      <a:gd name="connsiteX1" fmla="*/ 15348 w 1024760"/>
                      <a:gd name="connsiteY1" fmla="*/ 416054 h 493660"/>
                      <a:gd name="connsiteX2" fmla="*/ 44313 w 1024760"/>
                      <a:gd name="connsiteY2" fmla="*/ 493660 h 493660"/>
                      <a:gd name="connsiteX3" fmla="*/ 980448 w 1024760"/>
                      <a:gd name="connsiteY3" fmla="*/ 493660 h 493660"/>
                      <a:gd name="connsiteX4" fmla="*/ 1009412 w 1024760"/>
                      <a:gd name="connsiteY4" fmla="*/ 416054 h 493660"/>
                      <a:gd name="connsiteX5" fmla="*/ 541344 w 1024760"/>
                      <a:gd name="connsiteY5" fmla="*/ 10779 h 493660"/>
                      <a:gd name="connsiteX6" fmla="*/ 483416 w 1024760"/>
                      <a:gd name="connsiteY6" fmla="*/ 10779 h 493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24760" h="493660">
                        <a:moveTo>
                          <a:pt x="483416" y="10779"/>
                        </a:moveTo>
                        <a:lnTo>
                          <a:pt x="15348" y="416054"/>
                        </a:lnTo>
                        <a:cubicBezTo>
                          <a:pt x="-15605" y="442807"/>
                          <a:pt x="3409" y="493660"/>
                          <a:pt x="44313" y="493660"/>
                        </a:cubicBezTo>
                        <a:lnTo>
                          <a:pt x="980448" y="493660"/>
                        </a:lnTo>
                        <a:cubicBezTo>
                          <a:pt x="1021352" y="493660"/>
                          <a:pt x="1040366" y="442807"/>
                          <a:pt x="1009412" y="416054"/>
                        </a:cubicBezTo>
                        <a:lnTo>
                          <a:pt x="541344" y="10779"/>
                        </a:lnTo>
                        <a:cubicBezTo>
                          <a:pt x="524762" y="-3593"/>
                          <a:pt x="499999" y="-3593"/>
                          <a:pt x="483416" y="10779"/>
                        </a:cubicBezTo>
                        <a:close/>
                      </a:path>
                    </a:pathLst>
                  </a:custGeom>
                  <a:grpFill/>
                  <a:ln w="21949" cap="flat">
                    <a:noFill/>
                    <a:prstDash val="solid"/>
                    <a:miter/>
                  </a:ln>
                </p:spPr>
                <p:txBody>
                  <a:bodyPr rtlCol="0" anchor="b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9" name="フリーフォーム: 図形 28">
                    <a:extLst>
                      <a:ext uri="{FF2B5EF4-FFF2-40B4-BE49-F238E27FC236}">
                        <a16:creationId xmlns:a16="http://schemas.microsoft.com/office/drawing/2014/main" id="{83DE590B-21FD-57AE-3013-24B4481E6BFA}"/>
                      </a:ext>
                    </a:extLst>
                  </p:cNvPr>
                  <p:cNvSpPr/>
                  <p:nvPr/>
                </p:nvSpPr>
                <p:spPr>
                  <a:xfrm>
                    <a:off x="5133989" y="2883348"/>
                    <a:ext cx="1281605" cy="607581"/>
                  </a:xfrm>
                  <a:custGeom>
                    <a:avLst/>
                    <a:gdLst>
                      <a:gd name="connsiteX0" fmla="*/ 0 w 35099"/>
                      <a:gd name="connsiteY0" fmla="*/ 0 h 196176"/>
                      <a:gd name="connsiteX1" fmla="*/ 35100 w 35099"/>
                      <a:gd name="connsiteY1" fmla="*/ 0 h 196176"/>
                      <a:gd name="connsiteX2" fmla="*/ 35100 w 35099"/>
                      <a:gd name="connsiteY2" fmla="*/ 196177 h 196176"/>
                      <a:gd name="connsiteX3" fmla="*/ 0 w 35099"/>
                      <a:gd name="connsiteY3" fmla="*/ 196177 h 19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099" h="196176">
                        <a:moveTo>
                          <a:pt x="0" y="0"/>
                        </a:moveTo>
                        <a:lnTo>
                          <a:pt x="35100" y="0"/>
                        </a:lnTo>
                        <a:lnTo>
                          <a:pt x="35100" y="196177"/>
                        </a:lnTo>
                        <a:lnTo>
                          <a:pt x="0" y="19617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lIns="0" tIns="0" rIns="0" bIns="0" rtlCol="0" anchor="b"/>
                  <a:lstStyle/>
                  <a:p>
                    <a:endParaRPr lang="ja-JP" altLang="en-US" sz="1101" dirty="0"/>
                  </a:p>
                </p:txBody>
              </p:sp>
            </p:grpSp>
          </p:grp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02881BAC-50FE-397F-6527-FD95D3301556}"/>
                  </a:ext>
                </a:extLst>
              </p:cNvPr>
              <p:cNvSpPr txBox="1"/>
              <p:nvPr/>
            </p:nvSpPr>
            <p:spPr>
              <a:xfrm>
                <a:off x="1855683" y="1166060"/>
                <a:ext cx="4103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>
                  <a:spcAft>
                    <a:spcPts val="1500"/>
                  </a:spcAft>
                </a:pPr>
                <a:r>
                  <a:rPr kumimoji="1" lang="ja-JP" altLang="en-US" sz="1600" dirty="0">
                    <a:solidFill>
                      <a:schemeClr val="accent5"/>
                    </a:solidFill>
                    <a:latin typeface="+mj-ea"/>
                    <a:ea typeface="+mj-ea"/>
                  </a:rPr>
                  <a:t>報酬</a:t>
                </a:r>
              </a:p>
            </p:txBody>
          </p:sp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BBB976D1-92AC-D66A-EEFA-27C351B21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46642" y="1369509"/>
                <a:ext cx="612980" cy="612980"/>
              </a:xfrm>
              <a:prstGeom prst="rect">
                <a:avLst/>
              </a:prstGeom>
            </p:spPr>
          </p:pic>
        </p:grp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68DFDC1F-3042-EC86-D38A-D7964E35E0D8}"/>
              </a:ext>
            </a:extLst>
          </p:cNvPr>
          <p:cNvGrpSpPr/>
          <p:nvPr/>
        </p:nvGrpSpPr>
        <p:grpSpPr>
          <a:xfrm>
            <a:off x="323635" y="838581"/>
            <a:ext cx="1554112" cy="2084096"/>
            <a:chOff x="323635" y="838581"/>
            <a:chExt cx="1554112" cy="2084096"/>
          </a:xfrm>
        </p:grpSpPr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812F38E5-9229-7571-43FC-134C09C7F64A}"/>
                </a:ext>
              </a:extLst>
            </p:cNvPr>
            <p:cNvSpPr/>
            <p:nvPr/>
          </p:nvSpPr>
          <p:spPr>
            <a:xfrm>
              <a:off x="419451" y="2316768"/>
              <a:ext cx="1360906" cy="60590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0" rIns="144000" bIns="0" rtlCol="0" anchor="ctr">
              <a:spAutoFit/>
            </a:bodyPr>
            <a:lstStyle/>
            <a:p>
              <a:pPr algn="ctr"/>
              <a:r>
                <a:rPr kumimoji="1" lang="ja-JP" altLang="en-US" sz="1400" dirty="0">
                  <a:latin typeface="+mj-ea"/>
                  <a:ea typeface="+mj-ea"/>
                </a:rPr>
                <a:t>コンテンツ</a:t>
              </a:r>
              <a:br>
                <a:rPr kumimoji="1" lang="en-US" altLang="ja-JP" sz="1400" dirty="0">
                  <a:latin typeface="+mj-ea"/>
                  <a:ea typeface="+mj-ea"/>
                </a:rPr>
              </a:br>
              <a:r>
                <a:rPr kumimoji="1" lang="ja-JP" altLang="en-US" sz="1400" dirty="0">
                  <a:latin typeface="+mj-ea"/>
                  <a:ea typeface="+mj-ea"/>
                </a:rPr>
                <a:t>プロバイダ</a:t>
              </a:r>
            </a:p>
          </p:txBody>
        </p:sp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F185A648-CF47-E597-E1D7-E8DEC7C19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23635" y="838581"/>
              <a:ext cx="1554112" cy="1554110"/>
            </a:xfrm>
            <a:prstGeom prst="rect">
              <a:avLst/>
            </a:prstGeom>
          </p:spPr>
        </p:pic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A2B993A-2565-864F-8256-9E0D057CDF29}"/>
              </a:ext>
            </a:extLst>
          </p:cNvPr>
          <p:cNvGrpSpPr/>
          <p:nvPr/>
        </p:nvGrpSpPr>
        <p:grpSpPr>
          <a:xfrm>
            <a:off x="2512887" y="714206"/>
            <a:ext cx="6157766" cy="2457174"/>
            <a:chOff x="2512887" y="678247"/>
            <a:chExt cx="6157766" cy="2457174"/>
          </a:xfrm>
        </p:grpSpPr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9CB373F4-9C49-1C3A-C078-172115CDDA26}"/>
                </a:ext>
              </a:extLst>
            </p:cNvPr>
            <p:cNvSpPr/>
            <p:nvPr/>
          </p:nvSpPr>
          <p:spPr>
            <a:xfrm>
              <a:off x="2598287" y="695546"/>
              <a:ext cx="6072366" cy="2424197"/>
            </a:xfrm>
            <a:prstGeom prst="roundRect">
              <a:avLst>
                <a:gd name="adj" fmla="val 13604"/>
              </a:avLst>
            </a:prstGeom>
            <a:solidFill>
              <a:schemeClr val="accent4"/>
            </a:solidFill>
            <a:ln w="22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86838505-BA3D-4ED3-5901-0C34ECBF9632}"/>
                </a:ext>
              </a:extLst>
            </p:cNvPr>
            <p:cNvSpPr/>
            <p:nvPr/>
          </p:nvSpPr>
          <p:spPr>
            <a:xfrm>
              <a:off x="2863121" y="1905104"/>
              <a:ext cx="976900" cy="9816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kumimoji="1" lang="ja-JP" altLang="en-US" sz="1400" dirty="0">
                  <a:latin typeface="+mj-ea"/>
                  <a:ea typeface="+mj-ea"/>
                </a:rPr>
                <a:t>動画</a:t>
              </a:r>
              <a:br>
                <a:rPr kumimoji="1" lang="en-US" altLang="ja-JP" sz="1400" dirty="0">
                  <a:latin typeface="+mj-ea"/>
                  <a:ea typeface="+mj-ea"/>
                </a:rPr>
              </a:br>
              <a:r>
                <a:rPr kumimoji="1" lang="ja-JP" altLang="en-US" sz="1400" dirty="0">
                  <a:latin typeface="+mj-ea"/>
                  <a:ea typeface="+mj-ea"/>
                </a:rPr>
                <a:t>配信者</a:t>
              </a:r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6C016DD6-9B90-5EE8-67FE-FAAE6C030FD2}"/>
                </a:ext>
              </a:extLst>
            </p:cNvPr>
            <p:cNvSpPr/>
            <p:nvPr/>
          </p:nvSpPr>
          <p:spPr>
            <a:xfrm>
              <a:off x="4400133" y="890275"/>
              <a:ext cx="976900" cy="9816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000" rtlCol="0" anchor="ctr">
              <a:noAutofit/>
            </a:bodyPr>
            <a:lstStyle/>
            <a:p>
              <a:pPr algn="ctr"/>
              <a:r>
                <a:rPr kumimoji="1" lang="ja-JP" altLang="en-US" sz="1400" dirty="0">
                  <a:latin typeface="+mj-ea"/>
                  <a:ea typeface="+mj-ea"/>
                </a:rPr>
                <a:t>有名</a:t>
              </a:r>
              <a:br>
                <a:rPr kumimoji="1" lang="en-US" altLang="ja-JP" sz="1400" dirty="0">
                  <a:latin typeface="+mj-ea"/>
                  <a:ea typeface="+mj-ea"/>
                </a:rPr>
              </a:br>
              <a:r>
                <a:rPr kumimoji="1" lang="ja-JP" altLang="en-US" sz="1400" dirty="0">
                  <a:latin typeface="+mj-ea"/>
                  <a:ea typeface="+mj-ea"/>
                </a:rPr>
                <a:t>アカウント</a:t>
              </a:r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61B854DA-5891-BDC3-35B8-9EC36F1C765D}"/>
                </a:ext>
              </a:extLst>
            </p:cNvPr>
            <p:cNvSpPr/>
            <p:nvPr/>
          </p:nvSpPr>
          <p:spPr>
            <a:xfrm>
              <a:off x="7469434" y="900549"/>
              <a:ext cx="976900" cy="9816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kumimoji="1" lang="en-US" altLang="ja-JP" sz="1400" dirty="0">
                  <a:latin typeface="+mj-ea"/>
                  <a:ea typeface="+mj-ea"/>
                </a:rPr>
                <a:t>Web</a:t>
              </a:r>
              <a:br>
                <a:rPr kumimoji="1" lang="en-US" altLang="ja-JP" sz="1400" dirty="0">
                  <a:latin typeface="+mj-ea"/>
                  <a:ea typeface="+mj-ea"/>
                </a:rPr>
              </a:br>
              <a:r>
                <a:rPr kumimoji="1" lang="ja-JP" altLang="en-US" sz="1400" dirty="0">
                  <a:latin typeface="+mj-ea"/>
                  <a:ea typeface="+mj-ea"/>
                </a:rPr>
                <a:t>マンガ家</a:t>
              </a:r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F81C250C-15F0-A99A-86FE-D4F3348B344F}"/>
                </a:ext>
              </a:extLst>
            </p:cNvPr>
            <p:cNvSpPr/>
            <p:nvPr/>
          </p:nvSpPr>
          <p:spPr>
            <a:xfrm>
              <a:off x="5907726" y="1905104"/>
              <a:ext cx="976900" cy="9816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kumimoji="1" lang="ja-JP" altLang="en-US" sz="1400" dirty="0">
                  <a:latin typeface="+mj-ea"/>
                  <a:ea typeface="+mj-ea"/>
                </a:rPr>
                <a:t>ライバー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3A762432-803C-ABF0-2AF7-A0FA562F6CB8}"/>
                </a:ext>
              </a:extLst>
            </p:cNvPr>
            <p:cNvSpPr txBox="1"/>
            <p:nvPr/>
          </p:nvSpPr>
          <p:spPr>
            <a:xfrm>
              <a:off x="8178021" y="2787215"/>
              <a:ext cx="307777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>
                <a:spcAft>
                  <a:spcPts val="1500"/>
                </a:spcAft>
              </a:pPr>
              <a:r>
                <a:rPr kumimoji="1" lang="ja-JP" altLang="en-US" sz="1200" dirty="0">
                  <a:solidFill>
                    <a:schemeClr val="accent5"/>
                  </a:solidFill>
                  <a:latin typeface="+mj-ea"/>
                  <a:ea typeface="+mj-ea"/>
                </a:rPr>
                <a:t>など</a:t>
              </a:r>
            </a:p>
          </p:txBody>
        </p: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D48169DF-CABF-70C8-10A1-7E779D761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887" y="705718"/>
              <a:ext cx="1586078" cy="1586078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2332302C-2774-F53A-9CE3-0706E263C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2110" y="678247"/>
              <a:ext cx="1668274" cy="1668272"/>
            </a:xfrm>
            <a:prstGeom prst="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023AEC50-E073-06BD-9BE4-BF09FF2BB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7844" y="1257845"/>
              <a:ext cx="1847975" cy="1847975"/>
            </a:xfrm>
            <a:prstGeom prst="rect">
              <a:avLst/>
            </a:prstGeom>
          </p:spPr>
        </p:pic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B2926C4C-B7E8-A70E-CE7C-9996652F0818}"/>
                </a:ext>
              </a:extLst>
            </p:cNvPr>
            <p:cNvGrpSpPr/>
            <p:nvPr/>
          </p:nvGrpSpPr>
          <p:grpSpPr>
            <a:xfrm>
              <a:off x="4126876" y="1480219"/>
              <a:ext cx="1554236" cy="1655202"/>
              <a:chOff x="4069796" y="1255841"/>
              <a:chExt cx="1554236" cy="1655202"/>
            </a:xfrm>
          </p:grpSpPr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FF8CCB13-0FAF-84D6-20FD-BF45CD4C6D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069796" y="1572086"/>
                <a:ext cx="720547" cy="999664"/>
              </a:xfrm>
              <a:prstGeom prst="rect">
                <a:avLst/>
              </a:prstGeom>
            </p:spPr>
          </p:pic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684761A2-73B6-2B7B-4D12-CD681F6ACD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795843" y="1255841"/>
                <a:ext cx="385710" cy="1655202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03F33911-4607-5DCD-B4B6-8020A079D4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5198628" y="1365730"/>
                <a:ext cx="425404" cy="1417713"/>
              </a:xfrm>
              <a:prstGeom prst="rect">
                <a:avLst/>
              </a:prstGeom>
            </p:spPr>
          </p:pic>
        </p:grp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D6534526-255C-7836-797E-DF06E40EE24C}"/>
              </a:ext>
            </a:extLst>
          </p:cNvPr>
          <p:cNvGrpSpPr/>
          <p:nvPr/>
        </p:nvGrpSpPr>
        <p:grpSpPr>
          <a:xfrm>
            <a:off x="686055" y="3443387"/>
            <a:ext cx="7644720" cy="1079905"/>
            <a:chOff x="686055" y="3352660"/>
            <a:chExt cx="7644720" cy="1079905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153EEF7-060F-0181-B156-AE52AD592EFC}"/>
                </a:ext>
              </a:extLst>
            </p:cNvPr>
            <p:cNvSpPr/>
            <p:nvPr/>
          </p:nvSpPr>
          <p:spPr>
            <a:xfrm>
              <a:off x="3418393" y="3745780"/>
              <a:ext cx="3564000" cy="105003"/>
            </a:xfrm>
            <a:prstGeom prst="rect">
              <a:avLst/>
            </a:prstGeom>
            <a:solidFill>
              <a:srgbClr val="FFE6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B8423813-D316-0DFB-73A4-BFDDD49AFA70}"/>
                </a:ext>
              </a:extLst>
            </p:cNvPr>
            <p:cNvSpPr txBox="1"/>
            <p:nvPr/>
          </p:nvSpPr>
          <p:spPr>
            <a:xfrm>
              <a:off x="686055" y="3463069"/>
              <a:ext cx="7644720" cy="9694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kumimoji="1" lang="en-US" altLang="ja-JP" sz="2200" dirty="0">
                  <a:latin typeface="+mn-ea"/>
                </a:rPr>
                <a:t>SNS</a:t>
              </a:r>
              <a:r>
                <a:rPr kumimoji="1" lang="ja-JP" altLang="en-US" sz="2200" dirty="0">
                  <a:latin typeface="+mn-ea"/>
                </a:rPr>
                <a:t>や動画サイトが</a:t>
              </a:r>
              <a:r>
                <a:rPr kumimoji="1" lang="ja-JP" altLang="en-US" sz="2600" dirty="0">
                  <a:latin typeface="+mj-ea"/>
                  <a:ea typeface="+mj-ea"/>
                </a:rPr>
                <a:t>「投稿の収益化の仕組み」</a:t>
              </a:r>
              <a:r>
                <a:rPr kumimoji="1" lang="ja-JP" altLang="en-US" sz="2200" dirty="0">
                  <a:latin typeface="+mn-ea"/>
                </a:rPr>
                <a:t>を提供。</a:t>
              </a:r>
              <a:endParaRPr kumimoji="1" lang="en-US" altLang="ja-JP" sz="2200" dirty="0">
                <a:latin typeface="+mn-ea"/>
              </a:endParaRPr>
            </a:p>
            <a:p>
              <a:pPr algn="ctr">
                <a:spcAft>
                  <a:spcPts val="1800"/>
                </a:spcAft>
              </a:pPr>
              <a:r>
                <a:rPr kumimoji="1" lang="ja-JP" altLang="en-US" sz="2200" dirty="0">
                  <a:latin typeface="+mn-ea"/>
                </a:rPr>
                <a:t>情報を発信することで、個人でも収益を得られるように。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1F73697-E885-4EE1-B5BF-5B051C64F9C1}"/>
                </a:ext>
              </a:extLst>
            </p:cNvPr>
            <p:cNvSpPr txBox="1"/>
            <p:nvPr/>
          </p:nvSpPr>
          <p:spPr>
            <a:xfrm>
              <a:off x="3598578" y="3352660"/>
              <a:ext cx="564257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/>
              <a:r>
                <a:rPr kumimoji="1" lang="ja-JP" altLang="en-US" sz="800" spc="300" dirty="0">
                  <a:latin typeface="+mn-ea"/>
                </a:rPr>
                <a:t>とうこう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4716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E6C99-1B9D-3035-95B7-67CA3E5F6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4B962AAC-5CBB-6D10-5F22-16A26B1857E2}"/>
              </a:ext>
            </a:extLst>
          </p:cNvPr>
          <p:cNvGrpSpPr/>
          <p:nvPr/>
        </p:nvGrpSpPr>
        <p:grpSpPr>
          <a:xfrm>
            <a:off x="1456027" y="2200114"/>
            <a:ext cx="1929506" cy="2505934"/>
            <a:chOff x="1456027" y="2200114"/>
            <a:chExt cx="1929506" cy="2505934"/>
          </a:xfrm>
        </p:grpSpPr>
        <p:sp>
          <p:nvSpPr>
            <p:cNvPr id="47" name="グラフィックス 30">
              <a:extLst>
                <a:ext uri="{FF2B5EF4-FFF2-40B4-BE49-F238E27FC236}">
                  <a16:creationId xmlns:a16="http://schemas.microsoft.com/office/drawing/2014/main" id="{D4C7904E-87FD-98B3-5437-4EE085D1569A}"/>
                </a:ext>
              </a:extLst>
            </p:cNvPr>
            <p:cNvSpPr/>
            <p:nvPr/>
          </p:nvSpPr>
          <p:spPr>
            <a:xfrm rot="3243378">
              <a:off x="2215458" y="2265645"/>
              <a:ext cx="491227" cy="360165"/>
            </a:xfrm>
            <a:custGeom>
              <a:avLst/>
              <a:gdLst>
                <a:gd name="connsiteX0" fmla="*/ 581173 w 727596"/>
                <a:gd name="connsiteY0" fmla="*/ 55925 h 254324"/>
                <a:gd name="connsiteX1" fmla="*/ 616129 w 727596"/>
                <a:gd name="connsiteY1" fmla="*/ 9765 h 254324"/>
                <a:gd name="connsiteX2" fmla="*/ 644521 w 727596"/>
                <a:gd name="connsiteY2" fmla="*/ 13904 h 254324"/>
                <a:gd name="connsiteX3" fmla="*/ 726533 w 727596"/>
                <a:gd name="connsiteY3" fmla="*/ 232181 h 254324"/>
                <a:gd name="connsiteX4" fmla="*/ 711190 w 727596"/>
                <a:gd name="connsiteY4" fmla="*/ 254325 h 254324"/>
                <a:gd name="connsiteX5" fmla="*/ 477650 w 727596"/>
                <a:gd name="connsiteY5" fmla="*/ 254325 h 254324"/>
                <a:gd name="connsiteX6" fmla="*/ 464707 w 727596"/>
                <a:gd name="connsiteY6" fmla="*/ 227910 h 254324"/>
                <a:gd name="connsiteX7" fmla="*/ 505278 w 727596"/>
                <a:gd name="connsiteY7" fmla="*/ 175529 h 254324"/>
                <a:gd name="connsiteX8" fmla="*/ 0 w 727596"/>
                <a:gd name="connsiteY8" fmla="*/ 201232 h 254324"/>
                <a:gd name="connsiteX9" fmla="*/ 581173 w 727596"/>
                <a:gd name="connsiteY9" fmla="*/ 55925 h 254324"/>
                <a:gd name="connsiteX0" fmla="*/ 361835 w 508258"/>
                <a:gd name="connsiteY0" fmla="*/ 274318 h 472718"/>
                <a:gd name="connsiteX1" fmla="*/ 396791 w 508258"/>
                <a:gd name="connsiteY1" fmla="*/ 228158 h 472718"/>
                <a:gd name="connsiteX2" fmla="*/ 425183 w 508258"/>
                <a:gd name="connsiteY2" fmla="*/ 232297 h 472718"/>
                <a:gd name="connsiteX3" fmla="*/ 507195 w 508258"/>
                <a:gd name="connsiteY3" fmla="*/ 450574 h 472718"/>
                <a:gd name="connsiteX4" fmla="*/ 491852 w 508258"/>
                <a:gd name="connsiteY4" fmla="*/ 472718 h 472718"/>
                <a:gd name="connsiteX5" fmla="*/ 258312 w 508258"/>
                <a:gd name="connsiteY5" fmla="*/ 472718 h 472718"/>
                <a:gd name="connsiteX6" fmla="*/ 245369 w 508258"/>
                <a:gd name="connsiteY6" fmla="*/ 446303 h 472718"/>
                <a:gd name="connsiteX7" fmla="*/ 285940 w 508258"/>
                <a:gd name="connsiteY7" fmla="*/ 393922 h 472718"/>
                <a:gd name="connsiteX8" fmla="*/ 0 w 508258"/>
                <a:gd name="connsiteY8" fmla="*/ 119813 h 472718"/>
                <a:gd name="connsiteX9" fmla="*/ 361835 w 508258"/>
                <a:gd name="connsiteY9" fmla="*/ 274318 h 472718"/>
                <a:gd name="connsiteX0" fmla="*/ 361835 w 508258"/>
                <a:gd name="connsiteY0" fmla="*/ 154505 h 352905"/>
                <a:gd name="connsiteX1" fmla="*/ 396791 w 508258"/>
                <a:gd name="connsiteY1" fmla="*/ 108345 h 352905"/>
                <a:gd name="connsiteX2" fmla="*/ 425183 w 508258"/>
                <a:gd name="connsiteY2" fmla="*/ 112484 h 352905"/>
                <a:gd name="connsiteX3" fmla="*/ 507195 w 508258"/>
                <a:gd name="connsiteY3" fmla="*/ 330761 h 352905"/>
                <a:gd name="connsiteX4" fmla="*/ 491852 w 508258"/>
                <a:gd name="connsiteY4" fmla="*/ 352905 h 352905"/>
                <a:gd name="connsiteX5" fmla="*/ 258312 w 508258"/>
                <a:gd name="connsiteY5" fmla="*/ 352905 h 352905"/>
                <a:gd name="connsiteX6" fmla="*/ 245369 w 508258"/>
                <a:gd name="connsiteY6" fmla="*/ 326490 h 352905"/>
                <a:gd name="connsiteX7" fmla="*/ 285940 w 508258"/>
                <a:gd name="connsiteY7" fmla="*/ 274109 h 352905"/>
                <a:gd name="connsiteX8" fmla="*/ 0 w 508258"/>
                <a:gd name="connsiteY8" fmla="*/ 0 h 352905"/>
                <a:gd name="connsiteX9" fmla="*/ 361835 w 508258"/>
                <a:gd name="connsiteY9" fmla="*/ 154505 h 352905"/>
                <a:gd name="connsiteX0" fmla="*/ 361835 w 508258"/>
                <a:gd name="connsiteY0" fmla="*/ 154505 h 352905"/>
                <a:gd name="connsiteX1" fmla="*/ 396791 w 508258"/>
                <a:gd name="connsiteY1" fmla="*/ 108345 h 352905"/>
                <a:gd name="connsiteX2" fmla="*/ 425183 w 508258"/>
                <a:gd name="connsiteY2" fmla="*/ 112484 h 352905"/>
                <a:gd name="connsiteX3" fmla="*/ 507195 w 508258"/>
                <a:gd name="connsiteY3" fmla="*/ 330761 h 352905"/>
                <a:gd name="connsiteX4" fmla="*/ 491852 w 508258"/>
                <a:gd name="connsiteY4" fmla="*/ 352905 h 352905"/>
                <a:gd name="connsiteX5" fmla="*/ 258312 w 508258"/>
                <a:gd name="connsiteY5" fmla="*/ 352905 h 352905"/>
                <a:gd name="connsiteX6" fmla="*/ 245369 w 508258"/>
                <a:gd name="connsiteY6" fmla="*/ 326490 h 352905"/>
                <a:gd name="connsiteX7" fmla="*/ 285940 w 508258"/>
                <a:gd name="connsiteY7" fmla="*/ 274109 h 352905"/>
                <a:gd name="connsiteX8" fmla="*/ 0 w 508258"/>
                <a:gd name="connsiteY8" fmla="*/ 0 h 352905"/>
                <a:gd name="connsiteX9" fmla="*/ 361835 w 508258"/>
                <a:gd name="connsiteY9" fmla="*/ 154505 h 352905"/>
                <a:gd name="connsiteX0" fmla="*/ 354027 w 500450"/>
                <a:gd name="connsiteY0" fmla="*/ 162569 h 360969"/>
                <a:gd name="connsiteX1" fmla="*/ 388983 w 500450"/>
                <a:gd name="connsiteY1" fmla="*/ 116409 h 360969"/>
                <a:gd name="connsiteX2" fmla="*/ 417375 w 500450"/>
                <a:gd name="connsiteY2" fmla="*/ 120548 h 360969"/>
                <a:gd name="connsiteX3" fmla="*/ 499387 w 500450"/>
                <a:gd name="connsiteY3" fmla="*/ 338825 h 360969"/>
                <a:gd name="connsiteX4" fmla="*/ 484044 w 500450"/>
                <a:gd name="connsiteY4" fmla="*/ 360969 h 360969"/>
                <a:gd name="connsiteX5" fmla="*/ 250504 w 500450"/>
                <a:gd name="connsiteY5" fmla="*/ 360969 h 360969"/>
                <a:gd name="connsiteX6" fmla="*/ 237561 w 500450"/>
                <a:gd name="connsiteY6" fmla="*/ 334554 h 360969"/>
                <a:gd name="connsiteX7" fmla="*/ 278132 w 500450"/>
                <a:gd name="connsiteY7" fmla="*/ 282173 h 360969"/>
                <a:gd name="connsiteX8" fmla="*/ 0 w 500450"/>
                <a:gd name="connsiteY8" fmla="*/ 0 h 360969"/>
                <a:gd name="connsiteX9" fmla="*/ 354027 w 500450"/>
                <a:gd name="connsiteY9" fmla="*/ 162569 h 360969"/>
                <a:gd name="connsiteX0" fmla="*/ 354027 w 500450"/>
                <a:gd name="connsiteY0" fmla="*/ 162569 h 360969"/>
                <a:gd name="connsiteX1" fmla="*/ 388983 w 500450"/>
                <a:gd name="connsiteY1" fmla="*/ 116409 h 360969"/>
                <a:gd name="connsiteX2" fmla="*/ 417375 w 500450"/>
                <a:gd name="connsiteY2" fmla="*/ 120548 h 360969"/>
                <a:gd name="connsiteX3" fmla="*/ 499387 w 500450"/>
                <a:gd name="connsiteY3" fmla="*/ 338825 h 360969"/>
                <a:gd name="connsiteX4" fmla="*/ 484044 w 500450"/>
                <a:gd name="connsiteY4" fmla="*/ 360969 h 360969"/>
                <a:gd name="connsiteX5" fmla="*/ 250504 w 500450"/>
                <a:gd name="connsiteY5" fmla="*/ 360969 h 360969"/>
                <a:gd name="connsiteX6" fmla="*/ 237561 w 500450"/>
                <a:gd name="connsiteY6" fmla="*/ 334554 h 360969"/>
                <a:gd name="connsiteX7" fmla="*/ 278132 w 500450"/>
                <a:gd name="connsiteY7" fmla="*/ 282173 h 360969"/>
                <a:gd name="connsiteX8" fmla="*/ 0 w 500450"/>
                <a:gd name="connsiteY8" fmla="*/ 0 h 360969"/>
                <a:gd name="connsiteX9" fmla="*/ 354027 w 500450"/>
                <a:gd name="connsiteY9" fmla="*/ 162569 h 360969"/>
                <a:gd name="connsiteX0" fmla="*/ 344804 w 491227"/>
                <a:gd name="connsiteY0" fmla="*/ 161765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44804 w 491227"/>
                <a:gd name="connsiteY9" fmla="*/ 161765 h 360165"/>
                <a:gd name="connsiteX0" fmla="*/ 344804 w 491227"/>
                <a:gd name="connsiteY0" fmla="*/ 161765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44804 w 491227"/>
                <a:gd name="connsiteY9" fmla="*/ 161765 h 360165"/>
                <a:gd name="connsiteX0" fmla="*/ 344804 w 491227"/>
                <a:gd name="connsiteY0" fmla="*/ 161765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44804 w 491227"/>
                <a:gd name="connsiteY9" fmla="*/ 161765 h 360165"/>
                <a:gd name="connsiteX0" fmla="*/ 344804 w 491227"/>
                <a:gd name="connsiteY0" fmla="*/ 161765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44804 w 491227"/>
                <a:gd name="connsiteY9" fmla="*/ 161765 h 360165"/>
                <a:gd name="connsiteX0" fmla="*/ 341783 w 491227"/>
                <a:gd name="connsiteY0" fmla="*/ 171340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41783 w 491227"/>
                <a:gd name="connsiteY9" fmla="*/ 171340 h 360165"/>
                <a:gd name="connsiteX0" fmla="*/ 340980 w 491227"/>
                <a:gd name="connsiteY0" fmla="*/ 180562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40980 w 491227"/>
                <a:gd name="connsiteY9" fmla="*/ 180562 h 360165"/>
                <a:gd name="connsiteX0" fmla="*/ 340980 w 491227"/>
                <a:gd name="connsiteY0" fmla="*/ 180562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40980 w 491227"/>
                <a:gd name="connsiteY9" fmla="*/ 180562 h 360165"/>
                <a:gd name="connsiteX0" fmla="*/ 340980 w 491227"/>
                <a:gd name="connsiteY0" fmla="*/ 180562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40980 w 491227"/>
                <a:gd name="connsiteY9" fmla="*/ 180562 h 360165"/>
                <a:gd name="connsiteX0" fmla="*/ 340980 w 491227"/>
                <a:gd name="connsiteY0" fmla="*/ 180562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40980 w 491227"/>
                <a:gd name="connsiteY9" fmla="*/ 180562 h 360165"/>
                <a:gd name="connsiteX0" fmla="*/ 337124 w 491227"/>
                <a:gd name="connsiteY0" fmla="*/ 177766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37124 w 491227"/>
                <a:gd name="connsiteY9" fmla="*/ 177766 h 360165"/>
                <a:gd name="connsiteX0" fmla="*/ 340755 w 491227"/>
                <a:gd name="connsiteY0" fmla="*/ 186281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40755 w 491227"/>
                <a:gd name="connsiteY9" fmla="*/ 186281 h 360165"/>
                <a:gd name="connsiteX0" fmla="*/ 335935 w 491227"/>
                <a:gd name="connsiteY0" fmla="*/ 182786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35935 w 491227"/>
                <a:gd name="connsiteY9" fmla="*/ 182786 h 360165"/>
                <a:gd name="connsiteX0" fmla="*/ 339429 w 491227"/>
                <a:gd name="connsiteY0" fmla="*/ 177966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39429 w 491227"/>
                <a:gd name="connsiteY9" fmla="*/ 177966 h 36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1227" h="360165">
                  <a:moveTo>
                    <a:pt x="339429" y="177966"/>
                  </a:moveTo>
                  <a:lnTo>
                    <a:pt x="379760" y="115605"/>
                  </a:lnTo>
                  <a:cubicBezTo>
                    <a:pt x="387537" y="105324"/>
                    <a:pt x="403618" y="107670"/>
                    <a:pt x="408152" y="119744"/>
                  </a:cubicBezTo>
                  <a:lnTo>
                    <a:pt x="490164" y="338021"/>
                  </a:lnTo>
                  <a:cubicBezTo>
                    <a:pt x="494197" y="348724"/>
                    <a:pt x="486262" y="360165"/>
                    <a:pt x="474821" y="360165"/>
                  </a:cubicBezTo>
                  <a:lnTo>
                    <a:pt x="241281" y="360165"/>
                  </a:lnTo>
                  <a:cubicBezTo>
                    <a:pt x="227679" y="360165"/>
                    <a:pt x="220007" y="344532"/>
                    <a:pt x="228338" y="333750"/>
                  </a:cubicBezTo>
                  <a:lnTo>
                    <a:pt x="268909" y="281369"/>
                  </a:lnTo>
                  <a:cubicBezTo>
                    <a:pt x="39425" y="52454"/>
                    <a:pt x="0" y="0"/>
                    <a:pt x="0" y="0"/>
                  </a:cubicBezTo>
                  <a:cubicBezTo>
                    <a:pt x="181175" y="87952"/>
                    <a:pt x="339429" y="177966"/>
                    <a:pt x="339429" y="177966"/>
                  </a:cubicBezTo>
                  <a:close/>
                </a:path>
              </a:pathLst>
            </a:custGeom>
            <a:solidFill>
              <a:schemeClr val="accent3"/>
            </a:solidFill>
            <a:ln w="26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6AE1E0B0-452D-DE2D-EA2F-8B5B50684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6027" y="2517975"/>
              <a:ext cx="1929506" cy="1929506"/>
            </a:xfrm>
            <a:prstGeom prst="rect">
              <a:avLst/>
            </a:prstGeom>
          </p:spPr>
        </p:pic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F336B01D-D0F4-B711-1E54-5AB6D45AC45B}"/>
                </a:ext>
              </a:extLst>
            </p:cNvPr>
            <p:cNvSpPr/>
            <p:nvPr/>
          </p:nvSpPr>
          <p:spPr>
            <a:xfrm>
              <a:off x="1876198" y="4108665"/>
              <a:ext cx="1169746" cy="597383"/>
            </a:xfrm>
            <a:prstGeom prst="roundRect">
              <a:avLst>
                <a:gd name="adj" fmla="val 1746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54000" rIns="108000" bIns="54000" rtlCol="0" anchor="t">
              <a:spAutoFit/>
            </a:bodyPr>
            <a:lstStyle/>
            <a:p>
              <a:pPr algn="ctr"/>
              <a:r>
                <a:rPr kumimoji="1" lang="ja-JP" altLang="en-US" sz="1400" dirty="0">
                  <a:latin typeface="+mj-ea"/>
                  <a:ea typeface="+mj-ea"/>
                </a:rPr>
                <a:t>社会全体の</a:t>
              </a:r>
              <a:br>
                <a:rPr kumimoji="1" lang="en-US" altLang="ja-JP" sz="1400" dirty="0">
                  <a:latin typeface="+mj-ea"/>
                  <a:ea typeface="+mj-ea"/>
                </a:rPr>
              </a:br>
              <a:r>
                <a:rPr kumimoji="1" lang="ja-JP" altLang="en-US" sz="1400" dirty="0">
                  <a:latin typeface="+mj-ea"/>
                  <a:ea typeface="+mj-ea"/>
                </a:rPr>
                <a:t>非効率化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97CFF3E-4764-2AA9-C239-1D38B1C0EFAE}"/>
              </a:ext>
            </a:extLst>
          </p:cNvPr>
          <p:cNvGrpSpPr/>
          <p:nvPr/>
        </p:nvGrpSpPr>
        <p:grpSpPr>
          <a:xfrm>
            <a:off x="320314" y="2031904"/>
            <a:ext cx="1651190" cy="2674145"/>
            <a:chOff x="320314" y="2031904"/>
            <a:chExt cx="1651190" cy="2674145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FA0CD375-C36D-1F68-7BC9-E4A148DD5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14" y="2670416"/>
              <a:ext cx="1651190" cy="1651190"/>
            </a:xfrm>
            <a:prstGeom prst="rect">
              <a:avLst/>
            </a:prstGeom>
          </p:spPr>
        </p:pic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6C7CA1D7-A793-0E59-E317-2871432BBAA9}"/>
                </a:ext>
              </a:extLst>
            </p:cNvPr>
            <p:cNvGrpSpPr/>
            <p:nvPr/>
          </p:nvGrpSpPr>
          <p:grpSpPr>
            <a:xfrm>
              <a:off x="497596" y="2031904"/>
              <a:ext cx="1169746" cy="2674145"/>
              <a:chOff x="497596" y="2031904"/>
              <a:chExt cx="1169746" cy="2674145"/>
            </a:xfrm>
          </p:grpSpPr>
          <p:pic>
            <p:nvPicPr>
              <p:cNvPr id="45" name="グラフィックス 44">
                <a:extLst>
                  <a:ext uri="{FF2B5EF4-FFF2-40B4-BE49-F238E27FC236}">
                    <a16:creationId xmlns:a16="http://schemas.microsoft.com/office/drawing/2014/main" id="{ED1E84A1-72C8-69F8-C1B1-113BEAA74E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8356622" flipH="1">
                <a:off x="826068" y="2255980"/>
                <a:ext cx="727587" cy="279436"/>
              </a:xfrm>
              <a:prstGeom prst="rect">
                <a:avLst/>
              </a:prstGeom>
            </p:spPr>
          </p:pic>
          <p:sp>
            <p:nvSpPr>
              <p:cNvPr id="30" name="四角形: 角を丸くする 29">
                <a:extLst>
                  <a:ext uri="{FF2B5EF4-FFF2-40B4-BE49-F238E27FC236}">
                    <a16:creationId xmlns:a16="http://schemas.microsoft.com/office/drawing/2014/main" id="{3EF72585-0B41-6923-9ED0-2E152BA12A4E}"/>
                  </a:ext>
                </a:extLst>
              </p:cNvPr>
              <p:cNvSpPr/>
              <p:nvPr/>
            </p:nvSpPr>
            <p:spPr>
              <a:xfrm>
                <a:off x="497596" y="4108666"/>
                <a:ext cx="1169746" cy="597383"/>
              </a:xfrm>
              <a:prstGeom prst="roundRect">
                <a:avLst>
                  <a:gd name="adj" fmla="val 17468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08000" tIns="54000" rIns="108000" bIns="54000" rtlCol="0" anchor="t">
                <a:spAutoFit/>
              </a:bodyPr>
              <a:lstStyle/>
              <a:p>
                <a:pPr algn="ctr"/>
                <a:r>
                  <a:rPr kumimoji="1" lang="ja-JP" altLang="en-US" sz="1400" dirty="0">
                    <a:latin typeface="+mj-ea"/>
                    <a:ea typeface="+mj-ea"/>
                  </a:rPr>
                  <a:t>社会不安の</a:t>
                </a:r>
                <a:br>
                  <a:rPr kumimoji="1" lang="en-US" altLang="ja-JP" sz="1400" dirty="0">
                    <a:latin typeface="+mj-ea"/>
                    <a:ea typeface="+mj-ea"/>
                  </a:rPr>
                </a:br>
                <a:r>
                  <a:rPr kumimoji="1" lang="ja-JP" altLang="en-US" sz="1400" dirty="0">
                    <a:latin typeface="+mj-ea"/>
                    <a:ea typeface="+mj-ea"/>
                  </a:rPr>
                  <a:t>広がり</a:t>
                </a:r>
              </a:p>
            </p:txBody>
          </p:sp>
        </p:grp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B376B1C0-9419-FF1F-8013-BBE548C149C5}"/>
              </a:ext>
            </a:extLst>
          </p:cNvPr>
          <p:cNvGrpSpPr/>
          <p:nvPr/>
        </p:nvGrpSpPr>
        <p:grpSpPr>
          <a:xfrm>
            <a:off x="2835447" y="2031904"/>
            <a:ext cx="1966916" cy="2674145"/>
            <a:chOff x="2835447" y="2031904"/>
            <a:chExt cx="1966916" cy="2674145"/>
          </a:xfrm>
        </p:grpSpPr>
        <p:pic>
          <p:nvPicPr>
            <p:cNvPr id="46" name="グラフィックス 45">
              <a:extLst>
                <a:ext uri="{FF2B5EF4-FFF2-40B4-BE49-F238E27FC236}">
                  <a16:creationId xmlns:a16="http://schemas.microsoft.com/office/drawing/2014/main" id="{6D4A28D8-6D45-B5B2-EE16-9498C1B14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3243378">
              <a:off x="3440519" y="2255980"/>
              <a:ext cx="727587" cy="279436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3317E28A-AE29-6A8C-F90C-540BE48FF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5447" y="2480565"/>
              <a:ext cx="1966916" cy="1966916"/>
            </a:xfrm>
            <a:prstGeom prst="rect">
              <a:avLst/>
            </a:prstGeom>
          </p:spPr>
        </p:pic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D1F1A59F-1AB1-7DD0-3203-DCA5F8C58C52}"/>
                </a:ext>
              </a:extLst>
            </p:cNvPr>
            <p:cNvSpPr/>
            <p:nvPr/>
          </p:nvSpPr>
          <p:spPr>
            <a:xfrm>
              <a:off x="3339314" y="4108666"/>
              <a:ext cx="1169746" cy="597383"/>
            </a:xfrm>
            <a:prstGeom prst="roundRect">
              <a:avLst>
                <a:gd name="adj" fmla="val 1746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54000" rIns="108000" bIns="54000" rtlCol="0" anchor="t">
              <a:spAutoFit/>
            </a:bodyPr>
            <a:lstStyle/>
            <a:p>
              <a:pPr algn="ctr"/>
              <a:r>
                <a:rPr kumimoji="1" lang="ja-JP" altLang="en-US" sz="1400" dirty="0">
                  <a:latin typeface="+mj-ea"/>
                  <a:ea typeface="+mj-ea"/>
                </a:rPr>
                <a:t>情報全般に</a:t>
              </a:r>
              <a:br>
                <a:rPr kumimoji="1" lang="en-US" altLang="ja-JP" sz="1400" dirty="0">
                  <a:latin typeface="+mj-ea"/>
                  <a:ea typeface="+mj-ea"/>
                </a:rPr>
              </a:br>
              <a:r>
                <a:rPr kumimoji="1" lang="ja-JP" altLang="en-US" sz="1400" dirty="0">
                  <a:latin typeface="+mj-ea"/>
                  <a:ea typeface="+mj-ea"/>
                </a:rPr>
                <a:t>対する不信</a:t>
              </a:r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83184A4-EC73-F99B-3088-961681DBDE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CF7376E-86BC-349E-E5BA-EE39ED5EB6BA}"/>
              </a:ext>
            </a:extLst>
          </p:cNvPr>
          <p:cNvGrpSpPr/>
          <p:nvPr/>
        </p:nvGrpSpPr>
        <p:grpSpPr>
          <a:xfrm>
            <a:off x="0" y="-8280"/>
            <a:ext cx="4498027" cy="423793"/>
            <a:chOff x="0" y="-8280"/>
            <a:chExt cx="4498027" cy="423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B6FF0ECA-822D-FED3-39C6-330BE457122D}"/>
                </a:ext>
              </a:extLst>
            </p:cNvPr>
            <p:cNvSpPr/>
            <p:nvPr/>
          </p:nvSpPr>
          <p:spPr>
            <a:xfrm>
              <a:off x="0" y="-8280"/>
              <a:ext cx="339477" cy="339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5" name="四角形: 対角を丸める 4">
              <a:extLst>
                <a:ext uri="{FF2B5EF4-FFF2-40B4-BE49-F238E27FC236}">
                  <a16:creationId xmlns:a16="http://schemas.microsoft.com/office/drawing/2014/main" id="{B7EAB6A5-6BF6-0CDD-E4C1-FE416F003C0A}"/>
                </a:ext>
              </a:extLst>
            </p:cNvPr>
            <p:cNvSpPr/>
            <p:nvPr/>
          </p:nvSpPr>
          <p:spPr>
            <a:xfrm flipH="1">
              <a:off x="0" y="-8280"/>
              <a:ext cx="4498027" cy="423793"/>
            </a:xfrm>
            <a:prstGeom prst="round2DiagRect">
              <a:avLst>
                <a:gd name="adj1" fmla="val 0"/>
                <a:gd name="adj2" fmla="val 426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62000" tIns="36000" rIns="144000" bIns="36000" rtlCol="0" anchor="t">
              <a:spAutoFit/>
            </a:bodyPr>
            <a:lstStyle/>
            <a:p>
              <a:r>
                <a:rPr kumimoji="1" lang="ja-JP" altLang="en-US" sz="1600" dirty="0">
                  <a:latin typeface="+mj-ea"/>
                  <a:ea typeface="+mj-ea"/>
                </a:rPr>
                <a:t>アテンション・エコノミーがもたらすリスク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0A3FA34-40DA-2CED-F68E-1F05570BE5BF}"/>
              </a:ext>
            </a:extLst>
          </p:cNvPr>
          <p:cNvGrpSpPr/>
          <p:nvPr/>
        </p:nvGrpSpPr>
        <p:grpSpPr>
          <a:xfrm>
            <a:off x="497596" y="665791"/>
            <a:ext cx="4011464" cy="1353368"/>
            <a:chOff x="497596" y="665791"/>
            <a:chExt cx="4011464" cy="1353368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9CCC38BB-1644-5CA2-5702-A3EDE9C5F718}"/>
                </a:ext>
              </a:extLst>
            </p:cNvPr>
            <p:cNvSpPr txBox="1"/>
            <p:nvPr/>
          </p:nvSpPr>
          <p:spPr>
            <a:xfrm>
              <a:off x="497596" y="665791"/>
              <a:ext cx="4011464" cy="1353368"/>
            </a:xfrm>
            <a:prstGeom prst="roundRect">
              <a:avLst>
                <a:gd name="adj" fmla="val 10492"/>
              </a:avLst>
            </a:prstGeom>
            <a:solidFill>
              <a:schemeClr val="bg2"/>
            </a:solidFill>
          </p:spPr>
          <p:txBody>
            <a:bodyPr wrap="none" lIns="180000" tIns="0" rIns="0" bIns="0" rtlCol="0" anchor="ctr" anchorCtr="0">
              <a:noAutofit/>
            </a:bodyPr>
            <a:lstStyle/>
            <a:p>
              <a:pPr marL="216000" indent="-21600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kumimoji="1" lang="ja-JP" altLang="en-US" sz="1500" dirty="0">
                  <a:solidFill>
                    <a:schemeClr val="accent5"/>
                  </a:solidFill>
                  <a:latin typeface="+mj-ea"/>
                  <a:ea typeface="+mj-ea"/>
                </a:rPr>
                <a:t>不確かな情報</a:t>
              </a:r>
              <a:endParaRPr kumimoji="1" lang="en-US" altLang="ja-JP" sz="1500" dirty="0">
                <a:solidFill>
                  <a:schemeClr val="accent5"/>
                </a:solidFill>
                <a:latin typeface="+mj-ea"/>
                <a:ea typeface="+mj-ea"/>
              </a:endParaRPr>
            </a:p>
            <a:p>
              <a:pPr marL="216000" indent="-21600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kumimoji="1" lang="ja-JP" altLang="en-US" sz="1500" dirty="0">
                  <a:solidFill>
                    <a:schemeClr val="accent5"/>
                  </a:solidFill>
                  <a:latin typeface="+mj-ea"/>
                  <a:ea typeface="+mj-ea"/>
                </a:rPr>
                <a:t>ウソ</a:t>
              </a:r>
              <a:endParaRPr kumimoji="1" lang="en-US" altLang="ja-JP" sz="1500" dirty="0">
                <a:solidFill>
                  <a:schemeClr val="accent5"/>
                </a:solidFill>
                <a:latin typeface="+mj-ea"/>
                <a:ea typeface="+mj-ea"/>
              </a:endParaRPr>
            </a:p>
            <a:p>
              <a:pPr marL="216000" indent="-21600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kumimoji="1" lang="ja-JP" altLang="en-US" sz="1500" dirty="0">
                  <a:solidFill>
                    <a:schemeClr val="accent5"/>
                  </a:solidFill>
                  <a:latin typeface="+mj-ea"/>
                  <a:ea typeface="+mj-ea"/>
                </a:rPr>
                <a:t>間違い</a:t>
              </a:r>
              <a:endParaRPr kumimoji="1" lang="en-US" altLang="ja-JP" sz="1500" dirty="0">
                <a:solidFill>
                  <a:schemeClr val="accent5"/>
                </a:solidFill>
                <a:latin typeface="+mj-ea"/>
                <a:ea typeface="+mj-ea"/>
              </a:endParaRPr>
            </a:p>
            <a:p>
              <a:pPr marL="216000" indent="-21600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kumimoji="1" lang="ja-JP" altLang="en-US" sz="1500" dirty="0">
                  <a:solidFill>
                    <a:schemeClr val="accent5"/>
                  </a:solidFill>
                  <a:latin typeface="+mj-ea"/>
                  <a:ea typeface="+mj-ea"/>
                </a:rPr>
                <a:t>極端な考え</a:t>
              </a:r>
            </a:p>
          </p:txBody>
        </p:sp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0DE6E87D-4F47-768E-726C-15CE93221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1764" y="923555"/>
              <a:ext cx="564967" cy="564967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331714BD-79D1-68FF-3578-59B42B38C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3721" y="1396313"/>
              <a:ext cx="564967" cy="564967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B0CF5F16-D41B-8ED9-1973-E5AE0147C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51928" y="792314"/>
              <a:ext cx="1681509" cy="1226845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C9EB686-BA52-AA17-1271-C567F8981E17}"/>
                </a:ext>
              </a:extLst>
            </p:cNvPr>
            <p:cNvSpPr txBox="1"/>
            <p:nvPr/>
          </p:nvSpPr>
          <p:spPr>
            <a:xfrm>
              <a:off x="1002377" y="1288591"/>
              <a:ext cx="269306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/>
              <a:r>
                <a:rPr kumimoji="1" lang="ja-JP" altLang="en-US" sz="700" dirty="0">
                  <a:solidFill>
                    <a:schemeClr val="accent5"/>
                  </a:solidFill>
                </a:rPr>
                <a:t>まちが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A10F2D4-EC39-175A-59CF-D0FBFDC561C0}"/>
                </a:ext>
              </a:extLst>
            </p:cNvPr>
            <p:cNvSpPr txBox="1"/>
            <p:nvPr/>
          </p:nvSpPr>
          <p:spPr>
            <a:xfrm>
              <a:off x="934385" y="1584623"/>
              <a:ext cx="391134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/>
              <a:r>
                <a:rPr kumimoji="1" lang="ja-JP" altLang="en-US" sz="700" spc="-150" dirty="0">
                  <a:solidFill>
                    <a:schemeClr val="accent5"/>
                  </a:solidFill>
                </a:rPr>
                <a:t>きょく</a:t>
              </a:r>
              <a:r>
                <a:rPr kumimoji="1" lang="ja-JP" altLang="en-US" sz="700" dirty="0">
                  <a:solidFill>
                    <a:schemeClr val="accent5"/>
                  </a:solidFill>
                </a:rPr>
                <a:t>たん</a:t>
              </a: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63DBE434-4763-A3D5-4D90-53F17BBCF01F}"/>
              </a:ext>
            </a:extLst>
          </p:cNvPr>
          <p:cNvGrpSpPr/>
          <p:nvPr/>
        </p:nvGrpSpPr>
        <p:grpSpPr>
          <a:xfrm>
            <a:off x="4964306" y="2435582"/>
            <a:ext cx="3711383" cy="2094291"/>
            <a:chOff x="4964306" y="2353190"/>
            <a:chExt cx="3711383" cy="2094291"/>
          </a:xfrm>
        </p:grpSpPr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C6D5BCCA-CF7C-DFF9-15AF-01D00FE94112}"/>
                </a:ext>
              </a:extLst>
            </p:cNvPr>
            <p:cNvSpPr/>
            <p:nvPr/>
          </p:nvSpPr>
          <p:spPr>
            <a:xfrm>
              <a:off x="4964306" y="3920965"/>
              <a:ext cx="1890000" cy="73198"/>
            </a:xfrm>
            <a:prstGeom prst="rect">
              <a:avLst/>
            </a:prstGeom>
            <a:solidFill>
              <a:srgbClr val="FFE6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1D012B4F-A0D2-94BC-3593-31D5B2DB1F71}"/>
                </a:ext>
              </a:extLst>
            </p:cNvPr>
            <p:cNvSpPr/>
            <p:nvPr/>
          </p:nvSpPr>
          <p:spPr>
            <a:xfrm>
              <a:off x="4964306" y="3373009"/>
              <a:ext cx="1404000" cy="73198"/>
            </a:xfrm>
            <a:prstGeom prst="rect">
              <a:avLst/>
            </a:prstGeom>
            <a:solidFill>
              <a:srgbClr val="FFE6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AC623E63-0FAC-4558-C505-31356D0A3048}"/>
                </a:ext>
              </a:extLst>
            </p:cNvPr>
            <p:cNvGrpSpPr/>
            <p:nvPr/>
          </p:nvGrpSpPr>
          <p:grpSpPr>
            <a:xfrm>
              <a:off x="4987106" y="2353190"/>
              <a:ext cx="3688583" cy="2094291"/>
              <a:chOff x="4987106" y="1965427"/>
              <a:chExt cx="3688583" cy="2094291"/>
            </a:xfrm>
          </p:grpSpPr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4C9A6C2-A968-FA0B-3BE9-AD02BA4FE689}"/>
                  </a:ext>
                </a:extLst>
              </p:cNvPr>
              <p:cNvSpPr txBox="1"/>
              <p:nvPr/>
            </p:nvSpPr>
            <p:spPr>
              <a:xfrm>
                <a:off x="4987106" y="1965427"/>
                <a:ext cx="3688583" cy="2094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kumimoji="1" lang="ja-JP" altLang="en-US" sz="1600" dirty="0">
                    <a:latin typeface="+mn-ea"/>
                  </a:rPr>
                  <a:t>世の中が不確かな情報であふれたら</a:t>
                </a:r>
                <a:br>
                  <a:rPr kumimoji="1" lang="ja-JP" altLang="en-US" sz="1600" dirty="0">
                    <a:latin typeface="+mn-ea"/>
                  </a:rPr>
                </a:br>
                <a:r>
                  <a:rPr kumimoji="1" lang="ja-JP" altLang="en-US" sz="1600" dirty="0">
                    <a:latin typeface="+mn-ea"/>
                  </a:rPr>
                  <a:t>すべてを疑わなければならない</a:t>
                </a:r>
                <a:br>
                  <a:rPr kumimoji="1" lang="ja-JP" altLang="en-US" sz="1600" dirty="0">
                    <a:latin typeface="+mn-ea"/>
                  </a:rPr>
                </a:br>
                <a:r>
                  <a:rPr kumimoji="1" lang="ja-JP" altLang="en-US" dirty="0">
                    <a:latin typeface="+mj-ea"/>
                    <a:ea typeface="+mj-ea"/>
                  </a:rPr>
                  <a:t>無駄なコスト </a:t>
                </a:r>
                <a:r>
                  <a:rPr kumimoji="1" lang="ja-JP" altLang="en-US" sz="1600" dirty="0">
                    <a:latin typeface="+mn-ea"/>
                  </a:rPr>
                  <a:t>が発生。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kumimoji="1" lang="ja-JP" altLang="en-US" dirty="0">
                    <a:latin typeface="+mj-ea"/>
                    <a:ea typeface="+mj-ea"/>
                  </a:rPr>
                  <a:t>社会全体に不信感 </a:t>
                </a:r>
                <a:r>
                  <a:rPr kumimoji="1" lang="ja-JP" altLang="en-US" sz="1600" dirty="0">
                    <a:latin typeface="+mn-ea"/>
                  </a:rPr>
                  <a:t>が広がり、</a:t>
                </a:r>
                <a:br>
                  <a:rPr kumimoji="1" lang="en-US" altLang="ja-JP" sz="1600" dirty="0">
                    <a:latin typeface="+mn-ea"/>
                  </a:rPr>
                </a:br>
                <a:r>
                  <a:rPr kumimoji="1" lang="ja-JP" altLang="en-US" sz="1600" dirty="0">
                    <a:latin typeface="+mn-ea"/>
                  </a:rPr>
                  <a:t>マイナスの影響を与える深刻な問題に。</a:t>
                </a: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19AC2B-C205-0006-4102-094F3D4A5C1D}"/>
                  </a:ext>
                </a:extLst>
              </p:cNvPr>
              <p:cNvSpPr txBox="1"/>
              <p:nvPr/>
            </p:nvSpPr>
            <p:spPr>
              <a:xfrm>
                <a:off x="5098801" y="2693863"/>
                <a:ext cx="23243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ja-JP" altLang="en-US" sz="800" dirty="0"/>
                  <a:t>む だ</a:t>
                </a:r>
              </a:p>
            </p:txBody>
          </p:sp>
        </p:grp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568D61-490D-FCE0-BE5D-E3F876BDBF68}"/>
              </a:ext>
            </a:extLst>
          </p:cNvPr>
          <p:cNvGrpSpPr/>
          <p:nvPr/>
        </p:nvGrpSpPr>
        <p:grpSpPr>
          <a:xfrm>
            <a:off x="4987106" y="679209"/>
            <a:ext cx="3688583" cy="1495435"/>
            <a:chOff x="4987106" y="679209"/>
            <a:chExt cx="3688583" cy="1495435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EB920840-B0F2-C8B0-10B1-57D499C2C9EA}"/>
                </a:ext>
              </a:extLst>
            </p:cNvPr>
            <p:cNvSpPr/>
            <p:nvPr/>
          </p:nvSpPr>
          <p:spPr>
            <a:xfrm>
              <a:off x="5226855" y="1673572"/>
              <a:ext cx="3223639" cy="73198"/>
            </a:xfrm>
            <a:prstGeom prst="rect">
              <a:avLst/>
            </a:prstGeom>
            <a:solidFill>
              <a:srgbClr val="FFE6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53D3B7B6-50AC-B1A2-F22A-81AEF076F966}"/>
                </a:ext>
              </a:extLst>
            </p:cNvPr>
            <p:cNvSpPr/>
            <p:nvPr/>
          </p:nvSpPr>
          <p:spPr>
            <a:xfrm>
              <a:off x="6239717" y="1981636"/>
              <a:ext cx="1188000" cy="73198"/>
            </a:xfrm>
            <a:prstGeom prst="rect">
              <a:avLst/>
            </a:prstGeom>
            <a:solidFill>
              <a:srgbClr val="FFE6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大かっこ 9">
              <a:extLst>
                <a:ext uri="{FF2B5EF4-FFF2-40B4-BE49-F238E27FC236}">
                  <a16:creationId xmlns:a16="http://schemas.microsoft.com/office/drawing/2014/main" id="{7983E0FF-199D-981C-2544-56F2BA02442B}"/>
                </a:ext>
              </a:extLst>
            </p:cNvPr>
            <p:cNvSpPr/>
            <p:nvPr/>
          </p:nvSpPr>
          <p:spPr>
            <a:xfrm>
              <a:off x="4987106" y="679209"/>
              <a:ext cx="3688583" cy="1495435"/>
            </a:xfrm>
            <a:prstGeom prst="bracketPair">
              <a:avLst>
                <a:gd name="adj" fmla="val 12151"/>
              </a:avLst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rtlCol="0" anchor="ctr" anchorCtr="1"/>
            <a:lstStyle/>
            <a:p>
              <a:pPr algn="ctr">
                <a:lnSpc>
                  <a:spcPct val="110000"/>
                </a:lnSpc>
                <a:buClr>
                  <a:schemeClr val="accent1"/>
                </a:buClr>
              </a:pPr>
              <a:r>
                <a:rPr kumimoji="1" lang="ja-JP" altLang="en-US" dirty="0">
                  <a:solidFill>
                    <a:schemeClr val="tx1"/>
                  </a:solidFill>
                  <a:latin typeface="+mj-ea"/>
                  <a:ea typeface="+mj-ea"/>
                </a:rPr>
                <a:t>誰でも簡単に情報発信ができる</a:t>
              </a:r>
              <a:endParaRPr kumimoji="1" lang="en-US" altLang="ja-JP" dirty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ctr">
                <a:lnSpc>
                  <a:spcPct val="110000"/>
                </a:lnSpc>
                <a:buClr>
                  <a:schemeClr val="accent1"/>
                </a:buClr>
              </a:pPr>
              <a:r>
                <a:rPr kumimoji="1" lang="ja-JP" altLang="en-US" dirty="0">
                  <a:solidFill>
                    <a:schemeClr val="accent1"/>
                  </a:solidFill>
                  <a:latin typeface="+mj-ea"/>
                  <a:ea typeface="+mj-ea"/>
                </a:rPr>
                <a:t>↓</a:t>
              </a:r>
              <a:endParaRPr kumimoji="1" lang="en-US" altLang="ja-JP" dirty="0">
                <a:solidFill>
                  <a:schemeClr val="accent1"/>
                </a:solidFill>
                <a:latin typeface="+mj-ea"/>
                <a:ea typeface="+mj-ea"/>
              </a:endParaRPr>
            </a:p>
            <a:p>
              <a:pPr algn="ctr">
                <a:lnSpc>
                  <a:spcPct val="110000"/>
                </a:lnSpc>
                <a:buClr>
                  <a:schemeClr val="accent1"/>
                </a:buClr>
              </a:pPr>
              <a:r>
                <a:rPr kumimoji="1" lang="ja-JP" altLang="en-US" dirty="0">
                  <a:solidFill>
                    <a:schemeClr val="accent3"/>
                  </a:solidFill>
                  <a:latin typeface="+mj-ea"/>
                  <a:ea typeface="+mj-ea"/>
                </a:rPr>
                <a:t>不確かな情報、ウソ、間違いも</a:t>
              </a:r>
              <a:br>
                <a:rPr kumimoji="1" lang="en-US" altLang="ja-JP" dirty="0">
                  <a:solidFill>
                    <a:schemeClr val="accent3"/>
                  </a:solidFill>
                  <a:latin typeface="+mj-ea"/>
                  <a:ea typeface="+mj-ea"/>
                </a:rPr>
              </a:br>
              <a:r>
                <a:rPr kumimoji="1" lang="ja-JP" altLang="en-US" dirty="0">
                  <a:solidFill>
                    <a:schemeClr val="accent3"/>
                  </a:solidFill>
                  <a:latin typeface="+mj-ea"/>
                  <a:ea typeface="+mj-ea"/>
                </a:rPr>
                <a:t>発信できる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B0BB98FE-F67C-6BEE-2FA3-77B1ACAE9A2D}"/>
                </a:ext>
              </a:extLst>
            </p:cNvPr>
            <p:cNvSpPr txBox="1"/>
            <p:nvPr/>
          </p:nvSpPr>
          <p:spPr>
            <a:xfrm>
              <a:off x="7602145" y="1389442"/>
              <a:ext cx="307777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kumimoji="1" lang="ja-JP" altLang="en-US" sz="800" dirty="0">
                  <a:solidFill>
                    <a:schemeClr val="accent3"/>
                  </a:solidFill>
                </a:rPr>
                <a:t>まちが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FCB1CC22-AFB5-87D3-0BF7-E418DBCC5A1D}"/>
                </a:ext>
              </a:extLst>
            </p:cNvPr>
            <p:cNvSpPr txBox="1"/>
            <p:nvPr/>
          </p:nvSpPr>
          <p:spPr>
            <a:xfrm>
              <a:off x="5239284" y="774346"/>
              <a:ext cx="205184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r>
                <a:rPr kumimoji="1" lang="ja-JP" altLang="en-US" sz="800" dirty="0"/>
                <a:t>だれ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77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BCB81-0487-6A9C-6872-81061C011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5E9BF1D8-3CAD-86FE-E292-16A3B31D6547}"/>
              </a:ext>
            </a:extLst>
          </p:cNvPr>
          <p:cNvSpPr/>
          <p:nvPr/>
        </p:nvSpPr>
        <p:spPr>
          <a:xfrm flipH="1">
            <a:off x="6137984" y="1948956"/>
            <a:ext cx="2362536" cy="1474510"/>
          </a:xfrm>
          <a:custGeom>
            <a:avLst/>
            <a:gdLst>
              <a:gd name="connsiteX0" fmla="*/ 526481 w 1741878"/>
              <a:gd name="connsiteY0" fmla="*/ 1044297 h 1044297"/>
              <a:gd name="connsiteX1" fmla="*/ 526962 w 1741878"/>
              <a:gd name="connsiteY1" fmla="*/ 788750 h 1044297"/>
              <a:gd name="connsiteX2" fmla="*/ 322336 w 1741878"/>
              <a:gd name="connsiteY2" fmla="*/ 715623 h 1044297"/>
              <a:gd name="connsiteX3" fmla="*/ 207227 w 1741878"/>
              <a:gd name="connsiteY3" fmla="*/ 724703 h 1044297"/>
              <a:gd name="connsiteX4" fmla="*/ 308690 w 1741878"/>
              <a:gd name="connsiteY4" fmla="*/ 615564 h 1044297"/>
              <a:gd name="connsiteX5" fmla="*/ 0 w 1741878"/>
              <a:gd name="connsiteY5" fmla="*/ 519225 h 1044297"/>
              <a:gd name="connsiteX6" fmla="*/ 107691 w 1741878"/>
              <a:gd name="connsiteY6" fmla="*/ 504809 h 1044297"/>
              <a:gd name="connsiteX7" fmla="*/ 380356 w 1741878"/>
              <a:gd name="connsiteY7" fmla="*/ 381666 h 1044297"/>
              <a:gd name="connsiteX8" fmla="*/ 322914 w 1741878"/>
              <a:gd name="connsiteY8" fmla="*/ 256906 h 1044297"/>
              <a:gd name="connsiteX9" fmla="*/ 318932 w 1741878"/>
              <a:gd name="connsiteY9" fmla="*/ 253444 h 1044297"/>
              <a:gd name="connsiteX10" fmla="*/ 491194 w 1741878"/>
              <a:gd name="connsiteY10" fmla="*/ 281042 h 1044297"/>
              <a:gd name="connsiteX11" fmla="*/ 670583 w 1741878"/>
              <a:gd name="connsiteY11" fmla="*/ 219381 h 1044297"/>
              <a:gd name="connsiteX12" fmla="*/ 752909 w 1741878"/>
              <a:gd name="connsiteY12" fmla="*/ 0 h 1044297"/>
              <a:gd name="connsiteX13" fmla="*/ 1014849 w 1741878"/>
              <a:gd name="connsiteY13" fmla="*/ 223562 h 1044297"/>
              <a:gd name="connsiteX14" fmla="*/ 1218223 w 1741878"/>
              <a:gd name="connsiteY14" fmla="*/ 149640 h 1044297"/>
              <a:gd name="connsiteX15" fmla="*/ 1217774 w 1741878"/>
              <a:gd name="connsiteY15" fmla="*/ 255393 h 1044297"/>
              <a:gd name="connsiteX16" fmla="*/ 1449275 w 1741878"/>
              <a:gd name="connsiteY16" fmla="*/ 327443 h 1044297"/>
              <a:gd name="connsiteX17" fmla="*/ 1741878 w 1741878"/>
              <a:gd name="connsiteY17" fmla="*/ 300023 h 1044297"/>
              <a:gd name="connsiteX18" fmla="*/ 1688707 w 1741878"/>
              <a:gd name="connsiteY18" fmla="*/ 320363 h 1044297"/>
              <a:gd name="connsiteX19" fmla="*/ 1492461 w 1741878"/>
              <a:gd name="connsiteY19" fmla="*/ 474492 h 1044297"/>
              <a:gd name="connsiteX20" fmla="*/ 1659456 w 1741878"/>
              <a:gd name="connsiteY20" fmla="*/ 575294 h 1044297"/>
              <a:gd name="connsiteX21" fmla="*/ 1701711 w 1741878"/>
              <a:gd name="connsiteY21" fmla="*/ 584785 h 1044297"/>
              <a:gd name="connsiteX22" fmla="*/ 1439803 w 1741878"/>
              <a:gd name="connsiteY22" fmla="*/ 688897 h 1044297"/>
              <a:gd name="connsiteX23" fmla="*/ 1554847 w 1741878"/>
              <a:gd name="connsiteY23" fmla="*/ 913228 h 1044297"/>
              <a:gd name="connsiteX24" fmla="*/ 1611037 w 1741878"/>
              <a:gd name="connsiteY24" fmla="*/ 962116 h 1044297"/>
              <a:gd name="connsiteX25" fmla="*/ 1246125 w 1741878"/>
              <a:gd name="connsiteY25" fmla="*/ 838741 h 1044297"/>
              <a:gd name="connsiteX26" fmla="*/ 1155580 w 1741878"/>
              <a:gd name="connsiteY26" fmla="*/ 873779 h 1044297"/>
              <a:gd name="connsiteX27" fmla="*/ 1146525 w 1741878"/>
              <a:gd name="connsiteY27" fmla="*/ 986175 h 1044297"/>
              <a:gd name="connsiteX28" fmla="*/ 1094221 w 1741878"/>
              <a:gd name="connsiteY28" fmla="*/ 939826 h 1044297"/>
              <a:gd name="connsiteX29" fmla="*/ 872705 w 1741878"/>
              <a:gd name="connsiteY29" fmla="*/ 856106 h 1044297"/>
              <a:gd name="connsiteX30" fmla="*/ 607458 w 1741878"/>
              <a:gd name="connsiteY30" fmla="*/ 967143 h 1044297"/>
              <a:gd name="connsiteX31" fmla="*/ 526513 w 1741878"/>
              <a:gd name="connsiteY31" fmla="*/ 1044297 h 104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41878" h="1044297">
                <a:moveTo>
                  <a:pt x="526481" y="1044297"/>
                </a:moveTo>
                <a:cubicBezTo>
                  <a:pt x="569699" y="928515"/>
                  <a:pt x="569634" y="844076"/>
                  <a:pt x="526962" y="788750"/>
                </a:cubicBezTo>
                <a:cubicBezTo>
                  <a:pt x="489524" y="740221"/>
                  <a:pt x="420684" y="715623"/>
                  <a:pt x="322336" y="715623"/>
                </a:cubicBezTo>
                <a:cubicBezTo>
                  <a:pt x="288076" y="715623"/>
                  <a:pt x="249642" y="718650"/>
                  <a:pt x="207227" y="724703"/>
                </a:cubicBezTo>
                <a:cubicBezTo>
                  <a:pt x="303392" y="674841"/>
                  <a:pt x="314822" y="641163"/>
                  <a:pt x="308690" y="615564"/>
                </a:cubicBezTo>
                <a:cubicBezTo>
                  <a:pt x="300085" y="579758"/>
                  <a:pt x="249739" y="540334"/>
                  <a:pt x="0" y="519225"/>
                </a:cubicBezTo>
                <a:cubicBezTo>
                  <a:pt x="39076" y="514941"/>
                  <a:pt x="75005" y="510145"/>
                  <a:pt x="107691" y="504809"/>
                </a:cubicBezTo>
                <a:cubicBezTo>
                  <a:pt x="271669" y="478134"/>
                  <a:pt x="360834" y="437864"/>
                  <a:pt x="380356" y="381666"/>
                </a:cubicBezTo>
                <a:cubicBezTo>
                  <a:pt x="393392" y="344115"/>
                  <a:pt x="374062" y="302126"/>
                  <a:pt x="322914" y="256906"/>
                </a:cubicBezTo>
                <a:cubicBezTo>
                  <a:pt x="321597" y="255752"/>
                  <a:pt x="320281" y="254598"/>
                  <a:pt x="318932" y="253444"/>
                </a:cubicBezTo>
                <a:cubicBezTo>
                  <a:pt x="383310" y="271937"/>
                  <a:pt x="440462" y="281042"/>
                  <a:pt x="491194" y="281042"/>
                </a:cubicBezTo>
                <a:cubicBezTo>
                  <a:pt x="566648" y="281042"/>
                  <a:pt x="626980" y="260292"/>
                  <a:pt x="670583" y="219381"/>
                </a:cubicBezTo>
                <a:cubicBezTo>
                  <a:pt x="720704" y="172314"/>
                  <a:pt x="748093" y="99777"/>
                  <a:pt x="752909" y="0"/>
                </a:cubicBezTo>
                <a:cubicBezTo>
                  <a:pt x="817864" y="149973"/>
                  <a:pt x="904524" y="223562"/>
                  <a:pt x="1014849" y="223562"/>
                </a:cubicBezTo>
                <a:cubicBezTo>
                  <a:pt x="1077524" y="223562"/>
                  <a:pt x="1144855" y="199195"/>
                  <a:pt x="1218223" y="149640"/>
                </a:cubicBezTo>
                <a:cubicBezTo>
                  <a:pt x="1200435" y="192013"/>
                  <a:pt x="1200371" y="227076"/>
                  <a:pt x="1217774" y="255393"/>
                </a:cubicBezTo>
                <a:cubicBezTo>
                  <a:pt x="1247602" y="303871"/>
                  <a:pt x="1323314" y="327443"/>
                  <a:pt x="1449275" y="327443"/>
                </a:cubicBezTo>
                <a:cubicBezTo>
                  <a:pt x="1526399" y="327443"/>
                  <a:pt x="1624137" y="318260"/>
                  <a:pt x="1741878" y="300023"/>
                </a:cubicBezTo>
                <a:cubicBezTo>
                  <a:pt x="1722999" y="306923"/>
                  <a:pt x="1705275" y="313694"/>
                  <a:pt x="1688707" y="320363"/>
                </a:cubicBezTo>
                <a:cubicBezTo>
                  <a:pt x="1548714" y="376638"/>
                  <a:pt x="1486360" y="425604"/>
                  <a:pt x="1492461" y="474492"/>
                </a:cubicBezTo>
                <a:cubicBezTo>
                  <a:pt x="1497630" y="515967"/>
                  <a:pt x="1552278" y="548952"/>
                  <a:pt x="1659456" y="575294"/>
                </a:cubicBezTo>
                <a:cubicBezTo>
                  <a:pt x="1672653" y="578552"/>
                  <a:pt x="1686748" y="581707"/>
                  <a:pt x="1701711" y="584785"/>
                </a:cubicBezTo>
                <a:cubicBezTo>
                  <a:pt x="1550352" y="596071"/>
                  <a:pt x="1464302" y="630441"/>
                  <a:pt x="1439803" y="688897"/>
                </a:cubicBezTo>
                <a:cubicBezTo>
                  <a:pt x="1415946" y="745813"/>
                  <a:pt x="1453577" y="819196"/>
                  <a:pt x="1554847" y="913228"/>
                </a:cubicBezTo>
                <a:cubicBezTo>
                  <a:pt x="1571704" y="928874"/>
                  <a:pt x="1590455" y="945187"/>
                  <a:pt x="1611037" y="962116"/>
                </a:cubicBezTo>
                <a:cubicBezTo>
                  <a:pt x="1442660" y="879422"/>
                  <a:pt x="1322029" y="838741"/>
                  <a:pt x="1246125" y="838741"/>
                </a:cubicBezTo>
                <a:cubicBezTo>
                  <a:pt x="1193885" y="838741"/>
                  <a:pt x="1168038" y="857799"/>
                  <a:pt x="1155580" y="873779"/>
                </a:cubicBezTo>
                <a:cubicBezTo>
                  <a:pt x="1136090" y="898710"/>
                  <a:pt x="1132911" y="935620"/>
                  <a:pt x="1146525" y="986175"/>
                </a:cubicBezTo>
                <a:cubicBezTo>
                  <a:pt x="1129187" y="968964"/>
                  <a:pt x="1111720" y="953498"/>
                  <a:pt x="1094221" y="939826"/>
                </a:cubicBezTo>
                <a:cubicBezTo>
                  <a:pt x="1023133" y="884269"/>
                  <a:pt x="948577" y="856106"/>
                  <a:pt x="872705" y="856106"/>
                </a:cubicBezTo>
                <a:cubicBezTo>
                  <a:pt x="785467" y="856106"/>
                  <a:pt x="696238" y="893478"/>
                  <a:pt x="607458" y="967143"/>
                </a:cubicBezTo>
                <a:cubicBezTo>
                  <a:pt x="580712" y="989330"/>
                  <a:pt x="553709" y="1015082"/>
                  <a:pt x="526513" y="1044297"/>
                </a:cubicBezTo>
                <a:close/>
              </a:path>
            </a:pathLst>
          </a:custGeom>
          <a:solidFill>
            <a:srgbClr val="FDE891"/>
          </a:solidFill>
          <a:ln w="32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>
              <a:solidFill>
                <a:schemeClr val="accent3"/>
              </a:solidFill>
            </a:endParaRPr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99A57A42-4447-D669-24FD-B26EB64AA865}"/>
              </a:ext>
            </a:extLst>
          </p:cNvPr>
          <p:cNvSpPr/>
          <p:nvPr/>
        </p:nvSpPr>
        <p:spPr>
          <a:xfrm>
            <a:off x="5457943" y="294422"/>
            <a:ext cx="2838157" cy="1609999"/>
          </a:xfrm>
          <a:custGeom>
            <a:avLst/>
            <a:gdLst>
              <a:gd name="connsiteX0" fmla="*/ 526481 w 1741878"/>
              <a:gd name="connsiteY0" fmla="*/ 1044297 h 1044297"/>
              <a:gd name="connsiteX1" fmla="*/ 526962 w 1741878"/>
              <a:gd name="connsiteY1" fmla="*/ 788750 h 1044297"/>
              <a:gd name="connsiteX2" fmla="*/ 322336 w 1741878"/>
              <a:gd name="connsiteY2" fmla="*/ 715623 h 1044297"/>
              <a:gd name="connsiteX3" fmla="*/ 207227 w 1741878"/>
              <a:gd name="connsiteY3" fmla="*/ 724703 h 1044297"/>
              <a:gd name="connsiteX4" fmla="*/ 308690 w 1741878"/>
              <a:gd name="connsiteY4" fmla="*/ 615564 h 1044297"/>
              <a:gd name="connsiteX5" fmla="*/ 0 w 1741878"/>
              <a:gd name="connsiteY5" fmla="*/ 519225 h 1044297"/>
              <a:gd name="connsiteX6" fmla="*/ 107691 w 1741878"/>
              <a:gd name="connsiteY6" fmla="*/ 504809 h 1044297"/>
              <a:gd name="connsiteX7" fmla="*/ 380356 w 1741878"/>
              <a:gd name="connsiteY7" fmla="*/ 381666 h 1044297"/>
              <a:gd name="connsiteX8" fmla="*/ 322914 w 1741878"/>
              <a:gd name="connsiteY8" fmla="*/ 256906 h 1044297"/>
              <a:gd name="connsiteX9" fmla="*/ 318932 w 1741878"/>
              <a:gd name="connsiteY9" fmla="*/ 253444 h 1044297"/>
              <a:gd name="connsiteX10" fmla="*/ 491194 w 1741878"/>
              <a:gd name="connsiteY10" fmla="*/ 281042 h 1044297"/>
              <a:gd name="connsiteX11" fmla="*/ 670583 w 1741878"/>
              <a:gd name="connsiteY11" fmla="*/ 219381 h 1044297"/>
              <a:gd name="connsiteX12" fmla="*/ 752909 w 1741878"/>
              <a:gd name="connsiteY12" fmla="*/ 0 h 1044297"/>
              <a:gd name="connsiteX13" fmla="*/ 1014849 w 1741878"/>
              <a:gd name="connsiteY13" fmla="*/ 223562 h 1044297"/>
              <a:gd name="connsiteX14" fmla="*/ 1218223 w 1741878"/>
              <a:gd name="connsiteY14" fmla="*/ 149640 h 1044297"/>
              <a:gd name="connsiteX15" fmla="*/ 1217774 w 1741878"/>
              <a:gd name="connsiteY15" fmla="*/ 255393 h 1044297"/>
              <a:gd name="connsiteX16" fmla="*/ 1449275 w 1741878"/>
              <a:gd name="connsiteY16" fmla="*/ 327443 h 1044297"/>
              <a:gd name="connsiteX17" fmla="*/ 1741878 w 1741878"/>
              <a:gd name="connsiteY17" fmla="*/ 300023 h 1044297"/>
              <a:gd name="connsiteX18" fmla="*/ 1688707 w 1741878"/>
              <a:gd name="connsiteY18" fmla="*/ 320363 h 1044297"/>
              <a:gd name="connsiteX19" fmla="*/ 1492461 w 1741878"/>
              <a:gd name="connsiteY19" fmla="*/ 474492 h 1044297"/>
              <a:gd name="connsiteX20" fmla="*/ 1659456 w 1741878"/>
              <a:gd name="connsiteY20" fmla="*/ 575294 h 1044297"/>
              <a:gd name="connsiteX21" fmla="*/ 1701711 w 1741878"/>
              <a:gd name="connsiteY21" fmla="*/ 584785 h 1044297"/>
              <a:gd name="connsiteX22" fmla="*/ 1439803 w 1741878"/>
              <a:gd name="connsiteY22" fmla="*/ 688897 h 1044297"/>
              <a:gd name="connsiteX23" fmla="*/ 1554847 w 1741878"/>
              <a:gd name="connsiteY23" fmla="*/ 913228 h 1044297"/>
              <a:gd name="connsiteX24" fmla="*/ 1611037 w 1741878"/>
              <a:gd name="connsiteY24" fmla="*/ 962116 h 1044297"/>
              <a:gd name="connsiteX25" fmla="*/ 1246125 w 1741878"/>
              <a:gd name="connsiteY25" fmla="*/ 838741 h 1044297"/>
              <a:gd name="connsiteX26" fmla="*/ 1155580 w 1741878"/>
              <a:gd name="connsiteY26" fmla="*/ 873779 h 1044297"/>
              <a:gd name="connsiteX27" fmla="*/ 1146525 w 1741878"/>
              <a:gd name="connsiteY27" fmla="*/ 986175 h 1044297"/>
              <a:gd name="connsiteX28" fmla="*/ 1094221 w 1741878"/>
              <a:gd name="connsiteY28" fmla="*/ 939826 h 1044297"/>
              <a:gd name="connsiteX29" fmla="*/ 872705 w 1741878"/>
              <a:gd name="connsiteY29" fmla="*/ 856106 h 1044297"/>
              <a:gd name="connsiteX30" fmla="*/ 607458 w 1741878"/>
              <a:gd name="connsiteY30" fmla="*/ 967143 h 1044297"/>
              <a:gd name="connsiteX31" fmla="*/ 526513 w 1741878"/>
              <a:gd name="connsiteY31" fmla="*/ 1044297 h 104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41878" h="1044297">
                <a:moveTo>
                  <a:pt x="526481" y="1044297"/>
                </a:moveTo>
                <a:cubicBezTo>
                  <a:pt x="569699" y="928515"/>
                  <a:pt x="569634" y="844076"/>
                  <a:pt x="526962" y="788750"/>
                </a:cubicBezTo>
                <a:cubicBezTo>
                  <a:pt x="489524" y="740221"/>
                  <a:pt x="420684" y="715623"/>
                  <a:pt x="322336" y="715623"/>
                </a:cubicBezTo>
                <a:cubicBezTo>
                  <a:pt x="288076" y="715623"/>
                  <a:pt x="249642" y="718650"/>
                  <a:pt x="207227" y="724703"/>
                </a:cubicBezTo>
                <a:cubicBezTo>
                  <a:pt x="303392" y="674841"/>
                  <a:pt x="314822" y="641163"/>
                  <a:pt x="308690" y="615564"/>
                </a:cubicBezTo>
                <a:cubicBezTo>
                  <a:pt x="300085" y="579758"/>
                  <a:pt x="249739" y="540334"/>
                  <a:pt x="0" y="519225"/>
                </a:cubicBezTo>
                <a:cubicBezTo>
                  <a:pt x="39076" y="514941"/>
                  <a:pt x="75005" y="510145"/>
                  <a:pt x="107691" y="504809"/>
                </a:cubicBezTo>
                <a:cubicBezTo>
                  <a:pt x="271669" y="478134"/>
                  <a:pt x="360834" y="437864"/>
                  <a:pt x="380356" y="381666"/>
                </a:cubicBezTo>
                <a:cubicBezTo>
                  <a:pt x="393392" y="344115"/>
                  <a:pt x="374062" y="302126"/>
                  <a:pt x="322914" y="256906"/>
                </a:cubicBezTo>
                <a:cubicBezTo>
                  <a:pt x="321597" y="255752"/>
                  <a:pt x="320281" y="254598"/>
                  <a:pt x="318932" y="253444"/>
                </a:cubicBezTo>
                <a:cubicBezTo>
                  <a:pt x="383310" y="271937"/>
                  <a:pt x="440462" y="281042"/>
                  <a:pt x="491194" y="281042"/>
                </a:cubicBezTo>
                <a:cubicBezTo>
                  <a:pt x="566648" y="281042"/>
                  <a:pt x="626980" y="260292"/>
                  <a:pt x="670583" y="219381"/>
                </a:cubicBezTo>
                <a:cubicBezTo>
                  <a:pt x="720704" y="172314"/>
                  <a:pt x="748093" y="99777"/>
                  <a:pt x="752909" y="0"/>
                </a:cubicBezTo>
                <a:cubicBezTo>
                  <a:pt x="817864" y="149973"/>
                  <a:pt x="904524" y="223562"/>
                  <a:pt x="1014849" y="223562"/>
                </a:cubicBezTo>
                <a:cubicBezTo>
                  <a:pt x="1077524" y="223562"/>
                  <a:pt x="1144855" y="199195"/>
                  <a:pt x="1218223" y="149640"/>
                </a:cubicBezTo>
                <a:cubicBezTo>
                  <a:pt x="1200435" y="192013"/>
                  <a:pt x="1200371" y="227076"/>
                  <a:pt x="1217774" y="255393"/>
                </a:cubicBezTo>
                <a:cubicBezTo>
                  <a:pt x="1247602" y="303871"/>
                  <a:pt x="1323314" y="327443"/>
                  <a:pt x="1449275" y="327443"/>
                </a:cubicBezTo>
                <a:cubicBezTo>
                  <a:pt x="1526399" y="327443"/>
                  <a:pt x="1624137" y="318260"/>
                  <a:pt x="1741878" y="300023"/>
                </a:cubicBezTo>
                <a:cubicBezTo>
                  <a:pt x="1722999" y="306923"/>
                  <a:pt x="1705275" y="313694"/>
                  <a:pt x="1688707" y="320363"/>
                </a:cubicBezTo>
                <a:cubicBezTo>
                  <a:pt x="1548714" y="376638"/>
                  <a:pt x="1486360" y="425604"/>
                  <a:pt x="1492461" y="474492"/>
                </a:cubicBezTo>
                <a:cubicBezTo>
                  <a:pt x="1497630" y="515967"/>
                  <a:pt x="1552278" y="548952"/>
                  <a:pt x="1659456" y="575294"/>
                </a:cubicBezTo>
                <a:cubicBezTo>
                  <a:pt x="1672653" y="578552"/>
                  <a:pt x="1686748" y="581707"/>
                  <a:pt x="1701711" y="584785"/>
                </a:cubicBezTo>
                <a:cubicBezTo>
                  <a:pt x="1550352" y="596071"/>
                  <a:pt x="1464302" y="630441"/>
                  <a:pt x="1439803" y="688897"/>
                </a:cubicBezTo>
                <a:cubicBezTo>
                  <a:pt x="1415946" y="745813"/>
                  <a:pt x="1453577" y="819196"/>
                  <a:pt x="1554847" y="913228"/>
                </a:cubicBezTo>
                <a:cubicBezTo>
                  <a:pt x="1571704" y="928874"/>
                  <a:pt x="1590455" y="945187"/>
                  <a:pt x="1611037" y="962116"/>
                </a:cubicBezTo>
                <a:cubicBezTo>
                  <a:pt x="1442660" y="879422"/>
                  <a:pt x="1322029" y="838741"/>
                  <a:pt x="1246125" y="838741"/>
                </a:cubicBezTo>
                <a:cubicBezTo>
                  <a:pt x="1193885" y="838741"/>
                  <a:pt x="1168038" y="857799"/>
                  <a:pt x="1155580" y="873779"/>
                </a:cubicBezTo>
                <a:cubicBezTo>
                  <a:pt x="1136090" y="898710"/>
                  <a:pt x="1132911" y="935620"/>
                  <a:pt x="1146525" y="986175"/>
                </a:cubicBezTo>
                <a:cubicBezTo>
                  <a:pt x="1129187" y="968964"/>
                  <a:pt x="1111720" y="953498"/>
                  <a:pt x="1094221" y="939826"/>
                </a:cubicBezTo>
                <a:cubicBezTo>
                  <a:pt x="1023133" y="884269"/>
                  <a:pt x="948577" y="856106"/>
                  <a:pt x="872705" y="856106"/>
                </a:cubicBezTo>
                <a:cubicBezTo>
                  <a:pt x="785467" y="856106"/>
                  <a:pt x="696238" y="893478"/>
                  <a:pt x="607458" y="967143"/>
                </a:cubicBezTo>
                <a:cubicBezTo>
                  <a:pt x="580712" y="989330"/>
                  <a:pt x="553709" y="1015082"/>
                  <a:pt x="526513" y="1044297"/>
                </a:cubicBezTo>
                <a:close/>
              </a:path>
            </a:pathLst>
          </a:custGeom>
          <a:solidFill>
            <a:srgbClr val="FDE891"/>
          </a:solidFill>
          <a:ln w="32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>
              <a:solidFill>
                <a:schemeClr val="accent3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8608CCB-F139-C0A6-BDFB-3E0DF091A9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F6AD64E-43F2-FF2B-713F-6D6F968B0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351" y="1750383"/>
            <a:ext cx="1804376" cy="1804376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E3DEA52-CC2E-1E43-D658-7432F90B7C6F}"/>
              </a:ext>
            </a:extLst>
          </p:cNvPr>
          <p:cNvGrpSpPr/>
          <p:nvPr/>
        </p:nvGrpSpPr>
        <p:grpSpPr>
          <a:xfrm>
            <a:off x="2298429" y="3501517"/>
            <a:ext cx="5774649" cy="1229064"/>
            <a:chOff x="1682757" y="3532339"/>
            <a:chExt cx="5774649" cy="1229064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1888B06-6744-ACD4-6B3A-4EB0B7A6E134}"/>
                </a:ext>
              </a:extLst>
            </p:cNvPr>
            <p:cNvSpPr/>
            <p:nvPr/>
          </p:nvSpPr>
          <p:spPr>
            <a:xfrm>
              <a:off x="1682757" y="4647009"/>
              <a:ext cx="4824000" cy="105003"/>
            </a:xfrm>
            <a:prstGeom prst="rect">
              <a:avLst/>
            </a:prstGeom>
            <a:solidFill>
              <a:srgbClr val="FFE6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/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0F54B104-4B38-961B-D3EC-DA5E3A8B559B}"/>
                </a:ext>
              </a:extLst>
            </p:cNvPr>
            <p:cNvGrpSpPr/>
            <p:nvPr/>
          </p:nvGrpSpPr>
          <p:grpSpPr>
            <a:xfrm>
              <a:off x="1686595" y="3532339"/>
              <a:ext cx="5770811" cy="1229064"/>
              <a:chOff x="468313" y="3532339"/>
              <a:chExt cx="5770811" cy="1229064"/>
            </a:xfrm>
          </p:grpSpPr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46A53AA-CF27-0D3B-8336-591FBEA0AA9D}"/>
                  </a:ext>
                </a:extLst>
              </p:cNvPr>
              <p:cNvSpPr txBox="1"/>
              <p:nvPr/>
            </p:nvSpPr>
            <p:spPr>
              <a:xfrm>
                <a:off x="468313" y="3554278"/>
                <a:ext cx="5770811" cy="120712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 anchorCtr="1">
                <a:spAutoFit/>
              </a:bodyPr>
              <a:lstStyle/>
              <a:p>
                <a:pPr>
                  <a:lnSpc>
                    <a:spcPct val="140000"/>
                  </a:lnSpc>
                  <a:spcAft>
                    <a:spcPts val="600"/>
                  </a:spcAft>
                </a:pPr>
                <a:r>
                  <a:rPr kumimoji="1" lang="ja-JP" altLang="en-US" dirty="0">
                    <a:latin typeface="+mn-ea"/>
                  </a:rPr>
                  <a:t>例えば選挙において「実はその情報は間違っていた」と</a:t>
                </a:r>
                <a:br>
                  <a:rPr kumimoji="1" lang="ja-JP" altLang="en-US" dirty="0">
                    <a:latin typeface="+mn-ea"/>
                  </a:rPr>
                </a:br>
                <a:r>
                  <a:rPr kumimoji="1" lang="ja-JP" altLang="en-US" dirty="0">
                    <a:latin typeface="+mn-ea"/>
                  </a:rPr>
                  <a:t>判明したときには、投票も開票も終わっているかも</a:t>
                </a:r>
                <a:r>
                  <a:rPr kumimoji="1" lang="en-US" altLang="ja-JP" dirty="0">
                    <a:latin typeface="+mn-ea"/>
                  </a:rPr>
                  <a:t>…</a:t>
                </a:r>
                <a:br>
                  <a:rPr kumimoji="1" lang="ja-JP" altLang="en-US" dirty="0">
                    <a:latin typeface="+mn-ea"/>
                  </a:rPr>
                </a:br>
                <a:r>
                  <a:rPr kumimoji="1" lang="ja-JP" altLang="en-US" sz="2200" dirty="0">
                    <a:latin typeface="+mj-ea"/>
                    <a:ea typeface="+mj-ea"/>
                  </a:rPr>
                  <a:t>民主主義の根幹を揺るがす深刻な問題 </a:t>
                </a:r>
                <a:r>
                  <a:rPr kumimoji="1" lang="ja-JP" altLang="en-US" dirty="0">
                    <a:latin typeface="+mn-ea"/>
                  </a:rPr>
                  <a:t>に。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DB01DFA-E36A-5A75-8A11-C656B08B5491}"/>
                  </a:ext>
                </a:extLst>
              </p:cNvPr>
              <p:cNvSpPr txBox="1"/>
              <p:nvPr/>
            </p:nvSpPr>
            <p:spPr>
              <a:xfrm>
                <a:off x="4447629" y="3532339"/>
                <a:ext cx="30777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r>
                  <a:rPr kumimoji="1" lang="ja-JP" altLang="en-US" sz="800" dirty="0"/>
                  <a:t>まちが</a:t>
                </a: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4AFF430-BC0A-6017-6628-80C52A04AF1C}"/>
                  </a:ext>
                </a:extLst>
              </p:cNvPr>
              <p:cNvSpPr txBox="1"/>
              <p:nvPr/>
            </p:nvSpPr>
            <p:spPr>
              <a:xfrm>
                <a:off x="2815317" y="4336979"/>
                <a:ext cx="10259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r>
                  <a:rPr kumimoji="1" lang="ja-JP" altLang="en-US" sz="800" dirty="0"/>
                  <a:t>ゆ</a:t>
                </a:r>
              </a:p>
            </p:txBody>
          </p:sp>
        </p:grp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D8A659BB-6B95-8445-B036-001F134EC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870" y="567529"/>
            <a:ext cx="1394329" cy="1394329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9C4899F4-AC33-D870-1A88-CA1DAF3729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328" y="1589035"/>
            <a:ext cx="1850680" cy="185068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E65335B2-0583-4D21-7F5F-DB569F37C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1985" y="453017"/>
            <a:ext cx="2130398" cy="1322993"/>
          </a:xfrm>
          <a:prstGeom prst="rect">
            <a:avLst/>
          </a:prstGeom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9F06ACEC-BB12-029A-2CE5-A377F520515E}"/>
              </a:ext>
            </a:extLst>
          </p:cNvPr>
          <p:cNvGrpSpPr/>
          <p:nvPr/>
        </p:nvGrpSpPr>
        <p:grpSpPr>
          <a:xfrm>
            <a:off x="0" y="-8280"/>
            <a:ext cx="4498027" cy="423793"/>
            <a:chOff x="0" y="-8280"/>
            <a:chExt cx="4498027" cy="423793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6A16E193-460E-46F8-016D-86AA56BF43CA}"/>
                </a:ext>
              </a:extLst>
            </p:cNvPr>
            <p:cNvSpPr/>
            <p:nvPr/>
          </p:nvSpPr>
          <p:spPr>
            <a:xfrm>
              <a:off x="0" y="-8280"/>
              <a:ext cx="339477" cy="339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49" name="四角形: 対角を丸める 48">
              <a:extLst>
                <a:ext uri="{FF2B5EF4-FFF2-40B4-BE49-F238E27FC236}">
                  <a16:creationId xmlns:a16="http://schemas.microsoft.com/office/drawing/2014/main" id="{C60F476F-8E14-EA9F-DD94-D762403B2163}"/>
                </a:ext>
              </a:extLst>
            </p:cNvPr>
            <p:cNvSpPr/>
            <p:nvPr/>
          </p:nvSpPr>
          <p:spPr>
            <a:xfrm flipH="1">
              <a:off x="0" y="-8280"/>
              <a:ext cx="4498027" cy="423793"/>
            </a:xfrm>
            <a:prstGeom prst="round2DiagRect">
              <a:avLst>
                <a:gd name="adj1" fmla="val 0"/>
                <a:gd name="adj2" fmla="val 426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62000" tIns="36000" rIns="144000" bIns="36000" rtlCol="0" anchor="t">
              <a:spAutoFit/>
            </a:bodyPr>
            <a:lstStyle/>
            <a:p>
              <a:r>
                <a:rPr kumimoji="1" lang="ja-JP" altLang="en-US" sz="1600" dirty="0">
                  <a:latin typeface="+mj-ea"/>
                  <a:ea typeface="+mj-ea"/>
                </a:rPr>
                <a:t>アテンション・エコノミーがもたらすリスク</a:t>
              </a:r>
            </a:p>
          </p:txBody>
        </p:sp>
      </p:grp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B0AC23D-97A4-A609-1FC9-6E616B4643FA}"/>
              </a:ext>
            </a:extLst>
          </p:cNvPr>
          <p:cNvSpPr/>
          <p:nvPr/>
        </p:nvSpPr>
        <p:spPr>
          <a:xfrm>
            <a:off x="787920" y="3772253"/>
            <a:ext cx="1230223" cy="785627"/>
          </a:xfrm>
          <a:prstGeom prst="roundRect">
            <a:avLst>
              <a:gd name="adj" fmla="val 128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ja-JP" altLang="en-US" sz="2000" dirty="0">
                <a:latin typeface="+mj-ea"/>
                <a:ea typeface="+mj-ea"/>
              </a:rPr>
              <a:t>選</a:t>
            </a:r>
            <a:r>
              <a:rPr kumimoji="1" lang="ja-JP" altLang="en-US" sz="2000" spc="300" dirty="0">
                <a:latin typeface="+mj-ea"/>
                <a:ea typeface="+mj-ea"/>
              </a:rPr>
              <a:t>挙</a:t>
            </a:r>
            <a:r>
              <a:rPr kumimoji="1" lang="ja-JP" altLang="en-US" sz="1400" dirty="0">
                <a:latin typeface="+mj-ea"/>
                <a:ea typeface="+mj-ea"/>
              </a:rPr>
              <a:t>に</a:t>
            </a:r>
            <a:br>
              <a:rPr kumimoji="1" lang="en-US" altLang="ja-JP" sz="1400" dirty="0">
                <a:latin typeface="+mj-ea"/>
                <a:ea typeface="+mj-ea"/>
              </a:rPr>
            </a:br>
            <a:r>
              <a:rPr kumimoji="1" lang="ja-JP" altLang="en-US" sz="1400" dirty="0">
                <a:latin typeface="+mj-ea"/>
                <a:ea typeface="+mj-ea"/>
              </a:rPr>
              <a:t>関する情報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2BAD9A98-819C-9DC1-8C7C-3156924FC671}"/>
              </a:ext>
            </a:extLst>
          </p:cNvPr>
          <p:cNvGrpSpPr/>
          <p:nvPr/>
        </p:nvGrpSpPr>
        <p:grpSpPr>
          <a:xfrm>
            <a:off x="565664" y="737150"/>
            <a:ext cx="3893320" cy="2495513"/>
            <a:chOff x="565664" y="737150"/>
            <a:chExt cx="3893320" cy="2495513"/>
          </a:xfrm>
        </p:grpSpPr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B84DFD77-9333-B3A5-BCDC-DC907A6C5EAE}"/>
                </a:ext>
              </a:extLst>
            </p:cNvPr>
            <p:cNvSpPr/>
            <p:nvPr/>
          </p:nvSpPr>
          <p:spPr>
            <a:xfrm>
              <a:off x="565664" y="737150"/>
              <a:ext cx="3341079" cy="2495513"/>
            </a:xfrm>
            <a:custGeom>
              <a:avLst/>
              <a:gdLst>
                <a:gd name="connsiteX0" fmla="*/ 5729375 w 5729464"/>
                <a:gd name="connsiteY0" fmla="*/ 2218933 h 4279441"/>
                <a:gd name="connsiteX1" fmla="*/ 5519872 w 5729464"/>
                <a:gd name="connsiteY1" fmla="*/ 2799349 h 4279441"/>
                <a:gd name="connsiteX2" fmla="*/ 5477936 w 5729464"/>
                <a:gd name="connsiteY2" fmla="*/ 3210201 h 4279441"/>
                <a:gd name="connsiteX3" fmla="*/ 5290344 w 5729464"/>
                <a:gd name="connsiteY3" fmla="*/ 3372944 h 4279441"/>
                <a:gd name="connsiteX4" fmla="*/ 4981793 w 5729464"/>
                <a:gd name="connsiteY4" fmla="*/ 3507590 h 4279441"/>
                <a:gd name="connsiteX5" fmla="*/ 4716705 w 5729464"/>
                <a:gd name="connsiteY5" fmla="*/ 3725000 h 4279441"/>
                <a:gd name="connsiteX6" fmla="*/ 4435722 w 5729464"/>
                <a:gd name="connsiteY6" fmla="*/ 4054794 h 4279441"/>
                <a:gd name="connsiteX7" fmla="*/ 3886148 w 5729464"/>
                <a:gd name="connsiteY7" fmla="*/ 4007488 h 4279441"/>
                <a:gd name="connsiteX8" fmla="*/ 3433289 w 5729464"/>
                <a:gd name="connsiteY8" fmla="*/ 4099138 h 4279441"/>
                <a:gd name="connsiteX9" fmla="*/ 2990218 w 5729464"/>
                <a:gd name="connsiteY9" fmla="*/ 4279385 h 4279441"/>
                <a:gd name="connsiteX10" fmla="*/ 2531881 w 5729464"/>
                <a:gd name="connsiteY10" fmla="*/ 4132799 h 4279441"/>
                <a:gd name="connsiteX11" fmla="*/ 2006643 w 5729464"/>
                <a:gd name="connsiteY11" fmla="*/ 4062963 h 4279441"/>
                <a:gd name="connsiteX12" fmla="*/ 1469821 w 5729464"/>
                <a:gd name="connsiteY12" fmla="*/ 4027865 h 4279441"/>
                <a:gd name="connsiteX13" fmla="*/ 1127595 w 5729464"/>
                <a:gd name="connsiteY13" fmla="*/ 3855966 h 4279441"/>
                <a:gd name="connsiteX14" fmla="*/ 848139 w 5729464"/>
                <a:gd name="connsiteY14" fmla="*/ 3562436 h 4279441"/>
                <a:gd name="connsiteX15" fmla="*/ 478703 w 5729464"/>
                <a:gd name="connsiteY15" fmla="*/ 3388024 h 4279441"/>
                <a:gd name="connsiteX16" fmla="*/ 290393 w 5729464"/>
                <a:gd name="connsiteY16" fmla="*/ 3076093 h 4279441"/>
                <a:gd name="connsiteX17" fmla="*/ 236783 w 5729464"/>
                <a:gd name="connsiteY17" fmla="*/ 2759853 h 4279441"/>
                <a:gd name="connsiteX18" fmla="*/ 184520 w 5729464"/>
                <a:gd name="connsiteY18" fmla="*/ 2503396 h 4279441"/>
                <a:gd name="connsiteX19" fmla="*/ 700 w 5729464"/>
                <a:gd name="connsiteY19" fmla="*/ 2177282 h 4279441"/>
                <a:gd name="connsiteX20" fmla="*/ 162609 w 5729464"/>
                <a:gd name="connsiteY20" fmla="*/ 1869300 h 4279441"/>
                <a:gd name="connsiteX21" fmla="*/ 252318 w 5729464"/>
                <a:gd name="connsiteY21" fmla="*/ 1584478 h 4279441"/>
                <a:gd name="connsiteX22" fmla="*/ 353074 w 5729464"/>
                <a:gd name="connsiteY22" fmla="*/ 1102443 h 4279441"/>
                <a:gd name="connsiteX23" fmla="*/ 867176 w 5729464"/>
                <a:gd name="connsiteY23" fmla="*/ 693027 h 4279441"/>
                <a:gd name="connsiteX24" fmla="*/ 1690818 w 5729464"/>
                <a:gd name="connsiteY24" fmla="*/ 146093 h 4279441"/>
                <a:gd name="connsiteX25" fmla="*/ 2443518 w 5729464"/>
                <a:gd name="connsiteY25" fmla="*/ 213865 h 4279441"/>
                <a:gd name="connsiteX26" fmla="*/ 2764282 w 5729464"/>
                <a:gd name="connsiteY26" fmla="*/ 10459 h 4279441"/>
                <a:gd name="connsiteX27" fmla="*/ 3252702 w 5729464"/>
                <a:gd name="connsiteY27" fmla="*/ 107405 h 4279441"/>
                <a:gd name="connsiteX28" fmla="*/ 3724599 w 5729464"/>
                <a:gd name="connsiteY28" fmla="*/ 253900 h 4279441"/>
                <a:gd name="connsiteX29" fmla="*/ 4293300 w 5729464"/>
                <a:gd name="connsiteY29" fmla="*/ 213057 h 4279441"/>
                <a:gd name="connsiteX30" fmla="*/ 4981703 w 5729464"/>
                <a:gd name="connsiteY30" fmla="*/ 777855 h 4279441"/>
                <a:gd name="connsiteX31" fmla="*/ 5416333 w 5729464"/>
                <a:gd name="connsiteY31" fmla="*/ 1052085 h 4279441"/>
                <a:gd name="connsiteX32" fmla="*/ 5607965 w 5729464"/>
                <a:gd name="connsiteY32" fmla="*/ 1859336 h 4279441"/>
                <a:gd name="connsiteX33" fmla="*/ 5729465 w 5729464"/>
                <a:gd name="connsiteY33" fmla="*/ 2219112 h 427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29464" h="4279441">
                  <a:moveTo>
                    <a:pt x="5729375" y="2218933"/>
                  </a:moveTo>
                  <a:cubicBezTo>
                    <a:pt x="5730631" y="2435444"/>
                    <a:pt x="5546093" y="2584992"/>
                    <a:pt x="5519872" y="2799349"/>
                  </a:cubicBezTo>
                  <a:cubicBezTo>
                    <a:pt x="5502361" y="2941985"/>
                    <a:pt x="5559025" y="3076272"/>
                    <a:pt x="5477936" y="3210201"/>
                  </a:cubicBezTo>
                  <a:cubicBezTo>
                    <a:pt x="5434473" y="3281923"/>
                    <a:pt x="5365327" y="3335243"/>
                    <a:pt x="5290344" y="3372944"/>
                  </a:cubicBezTo>
                  <a:cubicBezTo>
                    <a:pt x="5187434" y="3424558"/>
                    <a:pt x="5081291" y="3449423"/>
                    <a:pt x="4981793" y="3507590"/>
                  </a:cubicBezTo>
                  <a:cubicBezTo>
                    <a:pt x="4882744" y="3565488"/>
                    <a:pt x="4789892" y="3635953"/>
                    <a:pt x="4716705" y="3725000"/>
                  </a:cubicBezTo>
                  <a:cubicBezTo>
                    <a:pt x="4620440" y="3841963"/>
                    <a:pt x="4587393" y="3991061"/>
                    <a:pt x="4435722" y="4054794"/>
                  </a:cubicBezTo>
                  <a:cubicBezTo>
                    <a:pt x="4260523" y="4128401"/>
                    <a:pt x="4063682" y="4022299"/>
                    <a:pt x="3886148" y="4007488"/>
                  </a:cubicBezTo>
                  <a:cubicBezTo>
                    <a:pt x="3728011" y="3994293"/>
                    <a:pt x="3575172" y="4030109"/>
                    <a:pt x="3433289" y="4099138"/>
                  </a:cubicBezTo>
                  <a:cubicBezTo>
                    <a:pt x="3281169" y="4173193"/>
                    <a:pt x="3170984" y="4276422"/>
                    <a:pt x="2990218" y="4279385"/>
                  </a:cubicBezTo>
                  <a:cubicBezTo>
                    <a:pt x="2816456" y="4282167"/>
                    <a:pt x="2689659" y="4182708"/>
                    <a:pt x="2531881" y="4132799"/>
                  </a:cubicBezTo>
                  <a:cubicBezTo>
                    <a:pt x="2361890" y="4079031"/>
                    <a:pt x="2184177" y="4062783"/>
                    <a:pt x="2006643" y="4062963"/>
                  </a:cubicBezTo>
                  <a:cubicBezTo>
                    <a:pt x="1826864" y="4063142"/>
                    <a:pt x="1644930" y="4068528"/>
                    <a:pt x="1469821" y="4027865"/>
                  </a:cubicBezTo>
                  <a:cubicBezTo>
                    <a:pt x="1345000" y="3998871"/>
                    <a:pt x="1222244" y="3943756"/>
                    <a:pt x="1127595" y="3855966"/>
                  </a:cubicBezTo>
                  <a:cubicBezTo>
                    <a:pt x="1028905" y="3764316"/>
                    <a:pt x="959490" y="3641698"/>
                    <a:pt x="848139" y="3562436"/>
                  </a:cubicBezTo>
                  <a:cubicBezTo>
                    <a:pt x="737326" y="3483623"/>
                    <a:pt x="588887" y="3482097"/>
                    <a:pt x="478703" y="3388024"/>
                  </a:cubicBezTo>
                  <a:cubicBezTo>
                    <a:pt x="385042" y="3308044"/>
                    <a:pt x="325236" y="3194223"/>
                    <a:pt x="290393" y="3076093"/>
                  </a:cubicBezTo>
                  <a:cubicBezTo>
                    <a:pt x="259772" y="2972325"/>
                    <a:pt x="250971" y="2866493"/>
                    <a:pt x="236783" y="2759853"/>
                  </a:cubicBezTo>
                  <a:cubicBezTo>
                    <a:pt x="225558" y="2675205"/>
                    <a:pt x="236604" y="2576374"/>
                    <a:pt x="184520" y="2503396"/>
                  </a:cubicBezTo>
                  <a:cubicBezTo>
                    <a:pt x="105945" y="2393345"/>
                    <a:pt x="-10076" y="2329612"/>
                    <a:pt x="700" y="2177282"/>
                  </a:cubicBezTo>
                  <a:cubicBezTo>
                    <a:pt x="9141" y="2058164"/>
                    <a:pt x="106574" y="1968759"/>
                    <a:pt x="162609" y="1869300"/>
                  </a:cubicBezTo>
                  <a:cubicBezTo>
                    <a:pt x="212537" y="1780703"/>
                    <a:pt x="239746" y="1685014"/>
                    <a:pt x="252318" y="1584478"/>
                  </a:cubicBezTo>
                  <a:cubicBezTo>
                    <a:pt x="272254" y="1423979"/>
                    <a:pt x="286173" y="1251631"/>
                    <a:pt x="353074" y="1102443"/>
                  </a:cubicBezTo>
                  <a:cubicBezTo>
                    <a:pt x="436138" y="917079"/>
                    <a:pt x="709488" y="816723"/>
                    <a:pt x="867176" y="693027"/>
                  </a:cubicBezTo>
                  <a:cubicBezTo>
                    <a:pt x="1117268" y="496802"/>
                    <a:pt x="1336020" y="137117"/>
                    <a:pt x="1690818" y="146093"/>
                  </a:cubicBezTo>
                  <a:cubicBezTo>
                    <a:pt x="1897806" y="151299"/>
                    <a:pt x="2240212" y="291781"/>
                    <a:pt x="2443518" y="213865"/>
                  </a:cubicBezTo>
                  <a:cubicBezTo>
                    <a:pt x="2593663" y="156326"/>
                    <a:pt x="2579923" y="46544"/>
                    <a:pt x="2764282" y="10459"/>
                  </a:cubicBezTo>
                  <a:cubicBezTo>
                    <a:pt x="2943612" y="-24639"/>
                    <a:pt x="3100851" y="33887"/>
                    <a:pt x="3252702" y="107405"/>
                  </a:cubicBezTo>
                  <a:cubicBezTo>
                    <a:pt x="3430505" y="193399"/>
                    <a:pt x="3524885" y="251028"/>
                    <a:pt x="3724599" y="253900"/>
                  </a:cubicBezTo>
                  <a:cubicBezTo>
                    <a:pt x="3895757" y="256324"/>
                    <a:pt x="4129595" y="187115"/>
                    <a:pt x="4293300" y="213057"/>
                  </a:cubicBezTo>
                  <a:cubicBezTo>
                    <a:pt x="4611460" y="263415"/>
                    <a:pt x="4727481" y="640426"/>
                    <a:pt x="4981703" y="777855"/>
                  </a:cubicBezTo>
                  <a:cubicBezTo>
                    <a:pt x="5139660" y="863221"/>
                    <a:pt x="5302108" y="899845"/>
                    <a:pt x="5416333" y="1052085"/>
                  </a:cubicBezTo>
                  <a:cubicBezTo>
                    <a:pt x="5576895" y="1266083"/>
                    <a:pt x="5503708" y="1633579"/>
                    <a:pt x="5607965" y="1859336"/>
                  </a:cubicBezTo>
                  <a:cubicBezTo>
                    <a:pt x="5677111" y="2009153"/>
                    <a:pt x="5728207" y="2009961"/>
                    <a:pt x="5729465" y="2219112"/>
                  </a:cubicBezTo>
                  <a:close/>
                </a:path>
              </a:pathLst>
            </a:custGeom>
            <a:solidFill>
              <a:schemeClr val="bg2"/>
            </a:solidFill>
            <a:ln w="8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B7FB0EB9-13A8-6AF1-2BE0-561B8A419E9E}"/>
                </a:ext>
              </a:extLst>
            </p:cNvPr>
            <p:cNvGrpSpPr/>
            <p:nvPr/>
          </p:nvGrpSpPr>
          <p:grpSpPr>
            <a:xfrm>
              <a:off x="3300527" y="1013119"/>
              <a:ext cx="1046108" cy="310458"/>
              <a:chOff x="3107150" y="775640"/>
              <a:chExt cx="1309485" cy="388621"/>
            </a:xfrm>
            <a:solidFill>
              <a:schemeClr val="bg2"/>
            </a:solidFill>
          </p:grpSpPr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3B265E42-FB3C-2BA1-F953-7D629B506C4B}"/>
                  </a:ext>
                </a:extLst>
              </p:cNvPr>
              <p:cNvSpPr/>
              <p:nvPr/>
            </p:nvSpPr>
            <p:spPr>
              <a:xfrm>
                <a:off x="3970744" y="819782"/>
                <a:ext cx="209969" cy="145034"/>
              </a:xfrm>
              <a:custGeom>
                <a:avLst/>
                <a:gdLst>
                  <a:gd name="connsiteX0" fmla="*/ 777752 w 777752"/>
                  <a:gd name="connsiteY0" fmla="*/ 262433 h 537224"/>
                  <a:gd name="connsiteX1" fmla="*/ 8440 w 777752"/>
                  <a:gd name="connsiteY1" fmla="*/ 222398 h 537224"/>
                  <a:gd name="connsiteX2" fmla="*/ 680948 w 777752"/>
                  <a:gd name="connsiteY2" fmla="*/ 99061 h 537224"/>
                  <a:gd name="connsiteX3" fmla="*/ 777752 w 777752"/>
                  <a:gd name="connsiteY3" fmla="*/ 262433 h 5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752" h="537224">
                    <a:moveTo>
                      <a:pt x="777752" y="262433"/>
                    </a:moveTo>
                    <a:cubicBezTo>
                      <a:pt x="777752" y="666193"/>
                      <a:pt x="-94471" y="601293"/>
                      <a:pt x="8440" y="222398"/>
                    </a:cubicBezTo>
                    <a:cubicBezTo>
                      <a:pt x="85128" y="-59911"/>
                      <a:pt x="490663" y="-40702"/>
                      <a:pt x="680948" y="99061"/>
                    </a:cubicBezTo>
                    <a:cubicBezTo>
                      <a:pt x="734110" y="138109"/>
                      <a:pt x="777752" y="193763"/>
                      <a:pt x="777752" y="262433"/>
                    </a:cubicBezTo>
                    <a:close/>
                  </a:path>
                </a:pathLst>
              </a:custGeom>
              <a:grpFill/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DAD24565-F0F1-D07D-EA83-8BDA34B75348}"/>
                  </a:ext>
                </a:extLst>
              </p:cNvPr>
              <p:cNvSpPr/>
              <p:nvPr/>
            </p:nvSpPr>
            <p:spPr>
              <a:xfrm>
                <a:off x="4247451" y="895126"/>
                <a:ext cx="169184" cy="120775"/>
              </a:xfrm>
              <a:custGeom>
                <a:avLst/>
                <a:gdLst>
                  <a:gd name="connsiteX0" fmla="*/ 506602 w 506601"/>
                  <a:gd name="connsiteY0" fmla="*/ 172787 h 361644"/>
                  <a:gd name="connsiteX1" fmla="*/ 42 w 506601"/>
                  <a:gd name="connsiteY1" fmla="*/ 192087 h 361644"/>
                  <a:gd name="connsiteX2" fmla="*/ 506602 w 506601"/>
                  <a:gd name="connsiteY2" fmla="*/ 172787 h 36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6601" h="361644">
                    <a:moveTo>
                      <a:pt x="506602" y="172787"/>
                    </a:moveTo>
                    <a:cubicBezTo>
                      <a:pt x="506602" y="406085"/>
                      <a:pt x="5250" y="435438"/>
                      <a:pt x="42" y="192087"/>
                    </a:cubicBezTo>
                    <a:cubicBezTo>
                      <a:pt x="-5346" y="-54407"/>
                      <a:pt x="506602" y="-66704"/>
                      <a:pt x="506602" y="172787"/>
                    </a:cubicBezTo>
                    <a:close/>
                  </a:path>
                </a:pathLst>
              </a:custGeom>
              <a:grpFill/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EB9BF6A3-83F2-DA0F-E15D-4585E3068CAD}"/>
                  </a:ext>
                </a:extLst>
              </p:cNvPr>
              <p:cNvSpPr/>
              <p:nvPr/>
            </p:nvSpPr>
            <p:spPr>
              <a:xfrm flipH="1" flipV="1">
                <a:off x="3603743" y="775640"/>
                <a:ext cx="283539" cy="207096"/>
              </a:xfrm>
              <a:custGeom>
                <a:avLst/>
                <a:gdLst>
                  <a:gd name="connsiteX0" fmla="*/ 777752 w 777752"/>
                  <a:gd name="connsiteY0" fmla="*/ 262433 h 537224"/>
                  <a:gd name="connsiteX1" fmla="*/ 8440 w 777752"/>
                  <a:gd name="connsiteY1" fmla="*/ 222398 h 537224"/>
                  <a:gd name="connsiteX2" fmla="*/ 680948 w 777752"/>
                  <a:gd name="connsiteY2" fmla="*/ 99061 h 537224"/>
                  <a:gd name="connsiteX3" fmla="*/ 777752 w 777752"/>
                  <a:gd name="connsiteY3" fmla="*/ 262433 h 5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752" h="537224">
                    <a:moveTo>
                      <a:pt x="777752" y="262433"/>
                    </a:moveTo>
                    <a:cubicBezTo>
                      <a:pt x="777752" y="666193"/>
                      <a:pt x="-94471" y="601293"/>
                      <a:pt x="8440" y="222398"/>
                    </a:cubicBezTo>
                    <a:cubicBezTo>
                      <a:pt x="85128" y="-59911"/>
                      <a:pt x="490663" y="-40702"/>
                      <a:pt x="680948" y="99061"/>
                    </a:cubicBezTo>
                    <a:cubicBezTo>
                      <a:pt x="734110" y="138109"/>
                      <a:pt x="777752" y="193763"/>
                      <a:pt x="777752" y="262433"/>
                    </a:cubicBezTo>
                    <a:close/>
                  </a:path>
                </a:pathLst>
              </a:custGeom>
              <a:grpFill/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996C0BFC-88DB-9910-51FF-5FC1B279E46C}"/>
                  </a:ext>
                </a:extLst>
              </p:cNvPr>
              <p:cNvSpPr/>
              <p:nvPr/>
            </p:nvSpPr>
            <p:spPr>
              <a:xfrm rot="10393883" flipH="1" flipV="1">
                <a:off x="3107150" y="836783"/>
                <a:ext cx="448356" cy="327478"/>
              </a:xfrm>
              <a:custGeom>
                <a:avLst/>
                <a:gdLst>
                  <a:gd name="connsiteX0" fmla="*/ 777752 w 777752"/>
                  <a:gd name="connsiteY0" fmla="*/ 262433 h 537224"/>
                  <a:gd name="connsiteX1" fmla="*/ 8440 w 777752"/>
                  <a:gd name="connsiteY1" fmla="*/ 222398 h 537224"/>
                  <a:gd name="connsiteX2" fmla="*/ 680948 w 777752"/>
                  <a:gd name="connsiteY2" fmla="*/ 99061 h 537224"/>
                  <a:gd name="connsiteX3" fmla="*/ 777752 w 777752"/>
                  <a:gd name="connsiteY3" fmla="*/ 262433 h 5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752" h="537224">
                    <a:moveTo>
                      <a:pt x="777752" y="262433"/>
                    </a:moveTo>
                    <a:cubicBezTo>
                      <a:pt x="777752" y="666193"/>
                      <a:pt x="-94471" y="601293"/>
                      <a:pt x="8440" y="222398"/>
                    </a:cubicBezTo>
                    <a:cubicBezTo>
                      <a:pt x="85128" y="-59911"/>
                      <a:pt x="490663" y="-40702"/>
                      <a:pt x="680948" y="99061"/>
                    </a:cubicBezTo>
                    <a:cubicBezTo>
                      <a:pt x="734110" y="138109"/>
                      <a:pt x="777752" y="193763"/>
                      <a:pt x="777752" y="262433"/>
                    </a:cubicBezTo>
                    <a:close/>
                  </a:path>
                </a:pathLst>
              </a:custGeom>
              <a:grpFill/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4A609621-FE21-E09D-8EB4-F4FCD8C647AD}"/>
                </a:ext>
              </a:extLst>
            </p:cNvPr>
            <p:cNvGrpSpPr/>
            <p:nvPr/>
          </p:nvGrpSpPr>
          <p:grpSpPr>
            <a:xfrm>
              <a:off x="3412876" y="2321680"/>
              <a:ext cx="1046108" cy="310458"/>
              <a:chOff x="3107150" y="775640"/>
              <a:chExt cx="1309485" cy="388621"/>
            </a:xfrm>
            <a:solidFill>
              <a:schemeClr val="bg2"/>
            </a:solidFill>
          </p:grpSpPr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81729CBB-2F67-0F84-203D-0F4437D0C701}"/>
                  </a:ext>
                </a:extLst>
              </p:cNvPr>
              <p:cNvSpPr/>
              <p:nvPr/>
            </p:nvSpPr>
            <p:spPr>
              <a:xfrm>
                <a:off x="3970744" y="819782"/>
                <a:ext cx="209969" cy="145034"/>
              </a:xfrm>
              <a:custGeom>
                <a:avLst/>
                <a:gdLst>
                  <a:gd name="connsiteX0" fmla="*/ 777752 w 777752"/>
                  <a:gd name="connsiteY0" fmla="*/ 262433 h 537224"/>
                  <a:gd name="connsiteX1" fmla="*/ 8440 w 777752"/>
                  <a:gd name="connsiteY1" fmla="*/ 222398 h 537224"/>
                  <a:gd name="connsiteX2" fmla="*/ 680948 w 777752"/>
                  <a:gd name="connsiteY2" fmla="*/ 99061 h 537224"/>
                  <a:gd name="connsiteX3" fmla="*/ 777752 w 777752"/>
                  <a:gd name="connsiteY3" fmla="*/ 262433 h 5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752" h="537224">
                    <a:moveTo>
                      <a:pt x="777752" y="262433"/>
                    </a:moveTo>
                    <a:cubicBezTo>
                      <a:pt x="777752" y="666193"/>
                      <a:pt x="-94471" y="601293"/>
                      <a:pt x="8440" y="222398"/>
                    </a:cubicBezTo>
                    <a:cubicBezTo>
                      <a:pt x="85128" y="-59911"/>
                      <a:pt x="490663" y="-40702"/>
                      <a:pt x="680948" y="99061"/>
                    </a:cubicBezTo>
                    <a:cubicBezTo>
                      <a:pt x="734110" y="138109"/>
                      <a:pt x="777752" y="193763"/>
                      <a:pt x="777752" y="262433"/>
                    </a:cubicBezTo>
                    <a:close/>
                  </a:path>
                </a:pathLst>
              </a:custGeom>
              <a:grpFill/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F0338975-4064-B695-7379-78BAA5FFBC57}"/>
                  </a:ext>
                </a:extLst>
              </p:cNvPr>
              <p:cNvSpPr/>
              <p:nvPr/>
            </p:nvSpPr>
            <p:spPr>
              <a:xfrm>
                <a:off x="4247451" y="895126"/>
                <a:ext cx="169184" cy="120775"/>
              </a:xfrm>
              <a:custGeom>
                <a:avLst/>
                <a:gdLst>
                  <a:gd name="connsiteX0" fmla="*/ 506602 w 506601"/>
                  <a:gd name="connsiteY0" fmla="*/ 172787 h 361644"/>
                  <a:gd name="connsiteX1" fmla="*/ 42 w 506601"/>
                  <a:gd name="connsiteY1" fmla="*/ 192087 h 361644"/>
                  <a:gd name="connsiteX2" fmla="*/ 506602 w 506601"/>
                  <a:gd name="connsiteY2" fmla="*/ 172787 h 36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6601" h="361644">
                    <a:moveTo>
                      <a:pt x="506602" y="172787"/>
                    </a:moveTo>
                    <a:cubicBezTo>
                      <a:pt x="506602" y="406085"/>
                      <a:pt x="5250" y="435438"/>
                      <a:pt x="42" y="192087"/>
                    </a:cubicBezTo>
                    <a:cubicBezTo>
                      <a:pt x="-5346" y="-54407"/>
                      <a:pt x="506602" y="-66704"/>
                      <a:pt x="506602" y="172787"/>
                    </a:cubicBezTo>
                    <a:close/>
                  </a:path>
                </a:pathLst>
              </a:custGeom>
              <a:grpFill/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8802929D-DD99-8D3E-219B-373EC67FDEBA}"/>
                  </a:ext>
                </a:extLst>
              </p:cNvPr>
              <p:cNvSpPr/>
              <p:nvPr/>
            </p:nvSpPr>
            <p:spPr>
              <a:xfrm flipH="1" flipV="1">
                <a:off x="3603743" y="775640"/>
                <a:ext cx="283539" cy="207096"/>
              </a:xfrm>
              <a:custGeom>
                <a:avLst/>
                <a:gdLst>
                  <a:gd name="connsiteX0" fmla="*/ 777752 w 777752"/>
                  <a:gd name="connsiteY0" fmla="*/ 262433 h 537224"/>
                  <a:gd name="connsiteX1" fmla="*/ 8440 w 777752"/>
                  <a:gd name="connsiteY1" fmla="*/ 222398 h 537224"/>
                  <a:gd name="connsiteX2" fmla="*/ 680948 w 777752"/>
                  <a:gd name="connsiteY2" fmla="*/ 99061 h 537224"/>
                  <a:gd name="connsiteX3" fmla="*/ 777752 w 777752"/>
                  <a:gd name="connsiteY3" fmla="*/ 262433 h 5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752" h="537224">
                    <a:moveTo>
                      <a:pt x="777752" y="262433"/>
                    </a:moveTo>
                    <a:cubicBezTo>
                      <a:pt x="777752" y="666193"/>
                      <a:pt x="-94471" y="601293"/>
                      <a:pt x="8440" y="222398"/>
                    </a:cubicBezTo>
                    <a:cubicBezTo>
                      <a:pt x="85128" y="-59911"/>
                      <a:pt x="490663" y="-40702"/>
                      <a:pt x="680948" y="99061"/>
                    </a:cubicBezTo>
                    <a:cubicBezTo>
                      <a:pt x="734110" y="138109"/>
                      <a:pt x="777752" y="193763"/>
                      <a:pt x="777752" y="262433"/>
                    </a:cubicBezTo>
                    <a:close/>
                  </a:path>
                </a:pathLst>
              </a:custGeom>
              <a:grpFill/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AF02EEA6-FB94-6D26-AEE7-8539D2F53F88}"/>
                  </a:ext>
                </a:extLst>
              </p:cNvPr>
              <p:cNvSpPr/>
              <p:nvPr/>
            </p:nvSpPr>
            <p:spPr>
              <a:xfrm rot="10393883" flipH="1" flipV="1">
                <a:off x="3107150" y="836783"/>
                <a:ext cx="448356" cy="327478"/>
              </a:xfrm>
              <a:custGeom>
                <a:avLst/>
                <a:gdLst>
                  <a:gd name="connsiteX0" fmla="*/ 777752 w 777752"/>
                  <a:gd name="connsiteY0" fmla="*/ 262433 h 537224"/>
                  <a:gd name="connsiteX1" fmla="*/ 8440 w 777752"/>
                  <a:gd name="connsiteY1" fmla="*/ 222398 h 537224"/>
                  <a:gd name="connsiteX2" fmla="*/ 680948 w 777752"/>
                  <a:gd name="connsiteY2" fmla="*/ 99061 h 537224"/>
                  <a:gd name="connsiteX3" fmla="*/ 777752 w 777752"/>
                  <a:gd name="connsiteY3" fmla="*/ 262433 h 5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752" h="537224">
                    <a:moveTo>
                      <a:pt x="777752" y="262433"/>
                    </a:moveTo>
                    <a:cubicBezTo>
                      <a:pt x="777752" y="666193"/>
                      <a:pt x="-94471" y="601293"/>
                      <a:pt x="8440" y="222398"/>
                    </a:cubicBezTo>
                    <a:cubicBezTo>
                      <a:pt x="85128" y="-59911"/>
                      <a:pt x="490663" y="-40702"/>
                      <a:pt x="680948" y="99061"/>
                    </a:cubicBezTo>
                    <a:cubicBezTo>
                      <a:pt x="734110" y="138109"/>
                      <a:pt x="777752" y="193763"/>
                      <a:pt x="777752" y="262433"/>
                    </a:cubicBezTo>
                    <a:close/>
                  </a:path>
                </a:pathLst>
              </a:custGeom>
              <a:grpFill/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1837B78F-0C98-3AA3-A755-07CABA25FC3F}"/>
                </a:ext>
              </a:extLst>
            </p:cNvPr>
            <p:cNvGrpSpPr/>
            <p:nvPr/>
          </p:nvGrpSpPr>
          <p:grpSpPr>
            <a:xfrm rot="20922079">
              <a:off x="1281554" y="1128486"/>
              <a:ext cx="1473239" cy="1554023"/>
              <a:chOff x="2589256" y="761542"/>
              <a:chExt cx="1473239" cy="1554023"/>
            </a:xfrm>
          </p:grpSpPr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6AE88B35-A44D-F7F7-3C7A-C476C3F1118C}"/>
                  </a:ext>
                </a:extLst>
              </p:cNvPr>
              <p:cNvSpPr/>
              <p:nvPr/>
            </p:nvSpPr>
            <p:spPr>
              <a:xfrm>
                <a:off x="2589256" y="761542"/>
                <a:ext cx="1473239" cy="155402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3" name="グラフィックス 41">
                <a:extLst>
                  <a:ext uri="{FF2B5EF4-FFF2-40B4-BE49-F238E27FC236}">
                    <a16:creationId xmlns:a16="http://schemas.microsoft.com/office/drawing/2014/main" id="{FB24FA0F-6CD4-C6F5-D533-B8F431E06FBB}"/>
                  </a:ext>
                </a:extLst>
              </p:cNvPr>
              <p:cNvGrpSpPr/>
              <p:nvPr/>
            </p:nvGrpSpPr>
            <p:grpSpPr>
              <a:xfrm>
                <a:off x="2690426" y="842673"/>
                <a:ext cx="269107" cy="269107"/>
                <a:chOff x="8953499" y="4281056"/>
                <a:chExt cx="1054886" cy="1054886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5" name="フリーフォーム: 図形 14">
                  <a:extLst>
                    <a:ext uri="{FF2B5EF4-FFF2-40B4-BE49-F238E27FC236}">
                      <a16:creationId xmlns:a16="http://schemas.microsoft.com/office/drawing/2014/main" id="{7A68D38A-2892-E7DA-1FAC-4EC3C66DF7C3}"/>
                    </a:ext>
                  </a:extLst>
                </p:cNvPr>
                <p:cNvSpPr/>
                <p:nvPr/>
              </p:nvSpPr>
              <p:spPr>
                <a:xfrm>
                  <a:off x="8953499" y="4281056"/>
                  <a:ext cx="1054886" cy="1054886"/>
                </a:xfrm>
                <a:custGeom>
                  <a:avLst/>
                  <a:gdLst>
                    <a:gd name="connsiteX0" fmla="*/ 1054887 w 1054886"/>
                    <a:gd name="connsiteY0" fmla="*/ 527443 h 1054886"/>
                    <a:gd name="connsiteX1" fmla="*/ 527443 w 1054886"/>
                    <a:gd name="connsiteY1" fmla="*/ 1054887 h 1054886"/>
                    <a:gd name="connsiteX2" fmla="*/ 0 w 1054886"/>
                    <a:gd name="connsiteY2" fmla="*/ 527443 h 1054886"/>
                    <a:gd name="connsiteX3" fmla="*/ 527443 w 1054886"/>
                    <a:gd name="connsiteY3" fmla="*/ 0 h 1054886"/>
                    <a:gd name="connsiteX4" fmla="*/ 1054887 w 1054886"/>
                    <a:gd name="connsiteY4" fmla="*/ 527443 h 10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4886" h="1054886">
                      <a:moveTo>
                        <a:pt x="1054887" y="527443"/>
                      </a:moveTo>
                      <a:cubicBezTo>
                        <a:pt x="1054887" y="818742"/>
                        <a:pt x="818742" y="1054887"/>
                        <a:pt x="527443" y="1054887"/>
                      </a:cubicBezTo>
                      <a:cubicBezTo>
                        <a:pt x="236144" y="1054887"/>
                        <a:pt x="0" y="818742"/>
                        <a:pt x="0" y="527443"/>
                      </a:cubicBezTo>
                      <a:cubicBezTo>
                        <a:pt x="0" y="236144"/>
                        <a:pt x="236144" y="0"/>
                        <a:pt x="527443" y="0"/>
                      </a:cubicBezTo>
                      <a:cubicBezTo>
                        <a:pt x="818742" y="0"/>
                        <a:pt x="1054887" y="236144"/>
                        <a:pt x="1054887" y="5274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61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1200"/>
                </a:p>
              </p:txBody>
            </p:sp>
            <p:sp>
              <p:nvSpPr>
                <p:cNvPr id="17" name="フリーフォーム: 図形 16">
                  <a:extLst>
                    <a:ext uri="{FF2B5EF4-FFF2-40B4-BE49-F238E27FC236}">
                      <a16:creationId xmlns:a16="http://schemas.microsoft.com/office/drawing/2014/main" id="{2D46C059-096D-F900-BF2C-48E36E7BD5CC}"/>
                    </a:ext>
                  </a:extLst>
                </p:cNvPr>
                <p:cNvSpPr/>
                <p:nvPr/>
              </p:nvSpPr>
              <p:spPr>
                <a:xfrm>
                  <a:off x="9111190" y="4483409"/>
                  <a:ext cx="739478" cy="852531"/>
                </a:xfrm>
                <a:custGeom>
                  <a:avLst/>
                  <a:gdLst>
                    <a:gd name="connsiteX0" fmla="*/ 369752 w 739478"/>
                    <a:gd name="connsiteY0" fmla="*/ 852532 h 852531"/>
                    <a:gd name="connsiteX1" fmla="*/ 739478 w 739478"/>
                    <a:gd name="connsiteY1" fmla="*/ 700969 h 852531"/>
                    <a:gd name="connsiteX2" fmla="*/ 734244 w 739478"/>
                    <a:gd name="connsiteY2" fmla="*/ 651492 h 852531"/>
                    <a:gd name="connsiteX3" fmla="*/ 450242 w 739478"/>
                    <a:gd name="connsiteY3" fmla="*/ 399318 h 852531"/>
                    <a:gd name="connsiteX4" fmla="*/ 577499 w 739478"/>
                    <a:gd name="connsiteY4" fmla="*/ 207747 h 852531"/>
                    <a:gd name="connsiteX5" fmla="*/ 369726 w 739478"/>
                    <a:gd name="connsiteY5" fmla="*/ 0 h 852531"/>
                    <a:gd name="connsiteX6" fmla="*/ 161979 w 739478"/>
                    <a:gd name="connsiteY6" fmla="*/ 207747 h 852531"/>
                    <a:gd name="connsiteX7" fmla="*/ 289210 w 739478"/>
                    <a:gd name="connsiteY7" fmla="*/ 399318 h 852531"/>
                    <a:gd name="connsiteX8" fmla="*/ 5234 w 739478"/>
                    <a:gd name="connsiteY8" fmla="*/ 651492 h 852531"/>
                    <a:gd name="connsiteX9" fmla="*/ 0 w 739478"/>
                    <a:gd name="connsiteY9" fmla="*/ 700969 h 852531"/>
                    <a:gd name="connsiteX10" fmla="*/ 369752 w 739478"/>
                    <a:gd name="connsiteY10" fmla="*/ 852532 h 852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39478" h="852531">
                      <a:moveTo>
                        <a:pt x="369752" y="852532"/>
                      </a:moveTo>
                      <a:cubicBezTo>
                        <a:pt x="513844" y="852532"/>
                        <a:pt x="644285" y="794611"/>
                        <a:pt x="739478" y="700969"/>
                      </a:cubicBezTo>
                      <a:cubicBezTo>
                        <a:pt x="737979" y="677796"/>
                        <a:pt x="736243" y="659146"/>
                        <a:pt x="734244" y="651492"/>
                      </a:cubicBezTo>
                      <a:cubicBezTo>
                        <a:pt x="697681" y="511582"/>
                        <a:pt x="580077" y="424806"/>
                        <a:pt x="450242" y="399318"/>
                      </a:cubicBezTo>
                      <a:cubicBezTo>
                        <a:pt x="524997" y="367858"/>
                        <a:pt x="577499" y="293945"/>
                        <a:pt x="577499" y="207747"/>
                      </a:cubicBezTo>
                      <a:cubicBezTo>
                        <a:pt x="577499" y="93010"/>
                        <a:pt x="484489" y="0"/>
                        <a:pt x="369726" y="0"/>
                      </a:cubicBezTo>
                      <a:cubicBezTo>
                        <a:pt x="254989" y="0"/>
                        <a:pt x="161979" y="93036"/>
                        <a:pt x="161979" y="207747"/>
                      </a:cubicBezTo>
                      <a:cubicBezTo>
                        <a:pt x="161979" y="293945"/>
                        <a:pt x="214455" y="367858"/>
                        <a:pt x="289210" y="399318"/>
                      </a:cubicBezTo>
                      <a:cubicBezTo>
                        <a:pt x="159401" y="424832"/>
                        <a:pt x="41797" y="511608"/>
                        <a:pt x="5234" y="651492"/>
                      </a:cubicBezTo>
                      <a:cubicBezTo>
                        <a:pt x="3235" y="659146"/>
                        <a:pt x="1499" y="677796"/>
                        <a:pt x="0" y="700969"/>
                      </a:cubicBezTo>
                      <a:cubicBezTo>
                        <a:pt x="95193" y="794611"/>
                        <a:pt x="225660" y="852532"/>
                        <a:pt x="369752" y="8525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61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1200"/>
                </a:p>
              </p:txBody>
            </p:sp>
          </p:grp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CEB6A8B-1A72-5589-50DA-B216D1C915C0}"/>
                  </a:ext>
                </a:extLst>
              </p:cNvPr>
              <p:cNvSpPr txBox="1"/>
              <p:nvPr/>
            </p:nvSpPr>
            <p:spPr>
              <a:xfrm>
                <a:off x="2697885" y="1171446"/>
                <a:ext cx="1077218" cy="1044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300"/>
                  </a:spcAft>
                </a:pPr>
                <a:r>
                  <a:rPr kumimoji="1" lang="ja-JP" altLang="en-US" sz="1200" b="1" dirty="0">
                    <a:solidFill>
                      <a:schemeClr val="accent5"/>
                    </a:solidFill>
                  </a:rPr>
                  <a:t>●●候補者が</a:t>
                </a:r>
                <a:br>
                  <a:rPr kumimoji="1" lang="en-US" altLang="ja-JP" sz="1200" b="1" dirty="0">
                    <a:solidFill>
                      <a:schemeClr val="accent5"/>
                    </a:solidFill>
                  </a:rPr>
                </a:br>
                <a:r>
                  <a:rPr kumimoji="1" lang="ja-JP" altLang="en-US" sz="1200" b="1" dirty="0">
                    <a:solidFill>
                      <a:schemeClr val="accent5"/>
                    </a:solidFill>
                  </a:rPr>
                  <a:t>✕✕をしていた</a:t>
                </a:r>
                <a:br>
                  <a:rPr kumimoji="1" lang="en-US" altLang="ja-JP" sz="1200" b="1" dirty="0">
                    <a:solidFill>
                      <a:schemeClr val="accent5"/>
                    </a:solidFill>
                  </a:rPr>
                </a:br>
                <a:r>
                  <a:rPr kumimoji="1" lang="ja-JP" altLang="en-US" sz="1200" b="1" dirty="0">
                    <a:solidFill>
                      <a:schemeClr val="accent5"/>
                    </a:solidFill>
                  </a:rPr>
                  <a:t>ことが発覚！</a:t>
                </a:r>
                <a:endParaRPr kumimoji="1" lang="en-US" altLang="ja-JP" sz="1200" b="1" dirty="0">
                  <a:solidFill>
                    <a:schemeClr val="accent5"/>
                  </a:solidFill>
                </a:endParaRPr>
              </a:p>
              <a:p>
                <a:pPr>
                  <a:lnSpc>
                    <a:spcPct val="110000"/>
                  </a:lnSpc>
                  <a:spcAft>
                    <a:spcPts val="300"/>
                  </a:spcAft>
                </a:pPr>
                <a:r>
                  <a:rPr kumimoji="1" lang="en-US" altLang="ja-JP" sz="1200" b="1" dirty="0">
                    <a:solidFill>
                      <a:schemeClr val="accent1"/>
                    </a:solidFill>
                  </a:rPr>
                  <a:t>#</a:t>
                </a:r>
                <a:r>
                  <a:rPr kumimoji="1" lang="ja-JP" altLang="en-US" sz="1200" b="1" dirty="0">
                    <a:solidFill>
                      <a:schemeClr val="accent1"/>
                    </a:solidFill>
                  </a:rPr>
                  <a:t>拡散希望</a:t>
                </a:r>
                <a:br>
                  <a:rPr kumimoji="1" lang="en-US" altLang="ja-JP" sz="1200" b="1" dirty="0">
                    <a:solidFill>
                      <a:schemeClr val="accent1"/>
                    </a:solidFill>
                  </a:rPr>
                </a:br>
                <a:r>
                  <a:rPr kumimoji="1" lang="en-US" altLang="ja-JP" sz="1200" b="1" dirty="0">
                    <a:solidFill>
                      <a:schemeClr val="accent1"/>
                    </a:solidFill>
                  </a:rPr>
                  <a:t>#</a:t>
                </a:r>
                <a:r>
                  <a:rPr kumimoji="1" lang="ja-JP" altLang="en-US" sz="1200" b="1" dirty="0">
                    <a:solidFill>
                      <a:schemeClr val="accent1"/>
                    </a:solidFill>
                  </a:rPr>
                  <a:t>△△選挙</a:t>
                </a:r>
                <a:endParaRPr kumimoji="1" lang="en-US" altLang="ja-JP" sz="12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B4F3257-5838-C687-3296-1ACB55F1B090}"/>
                  </a:ext>
                </a:extLst>
              </p:cNvPr>
              <p:cNvSpPr txBox="1"/>
              <p:nvPr/>
            </p:nvSpPr>
            <p:spPr>
              <a:xfrm>
                <a:off x="3021034" y="864988"/>
                <a:ext cx="436017" cy="169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300"/>
                  </a:spcAft>
                </a:pPr>
                <a:r>
                  <a:rPr kumimoji="1" lang="en-US" altLang="ja-JP" sz="1050" dirty="0">
                    <a:solidFill>
                      <a:schemeClr val="accent5"/>
                    </a:solidFill>
                  </a:rPr>
                  <a:t>@hoge</a:t>
                </a:r>
              </a:p>
            </p:txBody>
          </p:sp>
        </p:grpSp>
        <p:grpSp>
          <p:nvGrpSpPr>
            <p:cNvPr id="94" name="グループ化 93">
              <a:extLst>
                <a:ext uri="{FF2B5EF4-FFF2-40B4-BE49-F238E27FC236}">
                  <a16:creationId xmlns:a16="http://schemas.microsoft.com/office/drawing/2014/main" id="{1825E291-5524-5049-1BCD-296D918B2408}"/>
                </a:ext>
              </a:extLst>
            </p:cNvPr>
            <p:cNvGrpSpPr/>
            <p:nvPr/>
          </p:nvGrpSpPr>
          <p:grpSpPr>
            <a:xfrm rot="851978" flipH="1">
              <a:off x="2298240" y="779196"/>
              <a:ext cx="568703" cy="683050"/>
              <a:chOff x="551202" y="1096019"/>
              <a:chExt cx="517869" cy="621996"/>
            </a:xfrm>
          </p:grpSpPr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0BFC291F-D67B-54C0-8A1C-DD149DE9AE8D}"/>
                  </a:ext>
                </a:extLst>
              </p:cNvPr>
              <p:cNvSpPr/>
              <p:nvPr/>
            </p:nvSpPr>
            <p:spPr>
              <a:xfrm rot="3194568">
                <a:off x="499139" y="1148082"/>
                <a:ext cx="621996" cy="517869"/>
              </a:xfrm>
              <a:custGeom>
                <a:avLst/>
                <a:gdLst>
                  <a:gd name="connsiteX0" fmla="*/ 287555 w 690745"/>
                  <a:gd name="connsiteY0" fmla="*/ 0 h 575110"/>
                  <a:gd name="connsiteX1" fmla="*/ 569268 w 690745"/>
                  <a:gd name="connsiteY1" fmla="*/ 229603 h 575110"/>
                  <a:gd name="connsiteX2" fmla="*/ 569819 w 690745"/>
                  <a:gd name="connsiteY2" fmla="*/ 235065 h 575110"/>
                  <a:gd name="connsiteX3" fmla="*/ 569819 w 690745"/>
                  <a:gd name="connsiteY3" fmla="*/ 227325 h 575110"/>
                  <a:gd name="connsiteX4" fmla="*/ 690745 w 690745"/>
                  <a:gd name="connsiteY4" fmla="*/ 287555 h 575110"/>
                  <a:gd name="connsiteX5" fmla="*/ 569819 w 690745"/>
                  <a:gd name="connsiteY5" fmla="*/ 347784 h 575110"/>
                  <a:gd name="connsiteX6" fmla="*/ 569819 w 690745"/>
                  <a:gd name="connsiteY6" fmla="*/ 340045 h 575110"/>
                  <a:gd name="connsiteX7" fmla="*/ 569268 w 690745"/>
                  <a:gd name="connsiteY7" fmla="*/ 345507 h 575110"/>
                  <a:gd name="connsiteX8" fmla="*/ 287555 w 690745"/>
                  <a:gd name="connsiteY8" fmla="*/ 575110 h 575110"/>
                  <a:gd name="connsiteX9" fmla="*/ 0 w 690745"/>
                  <a:gd name="connsiteY9" fmla="*/ 287555 h 575110"/>
                  <a:gd name="connsiteX10" fmla="*/ 287555 w 690745"/>
                  <a:gd name="connsiteY10" fmla="*/ 0 h 57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0745" h="575110">
                    <a:moveTo>
                      <a:pt x="287555" y="0"/>
                    </a:moveTo>
                    <a:cubicBezTo>
                      <a:pt x="426516" y="0"/>
                      <a:pt x="542454" y="98569"/>
                      <a:pt x="569268" y="229603"/>
                    </a:cubicBezTo>
                    <a:lnTo>
                      <a:pt x="569819" y="235065"/>
                    </a:lnTo>
                    <a:lnTo>
                      <a:pt x="569819" y="227325"/>
                    </a:lnTo>
                    <a:lnTo>
                      <a:pt x="690745" y="287555"/>
                    </a:lnTo>
                    <a:lnTo>
                      <a:pt x="569819" y="347784"/>
                    </a:lnTo>
                    <a:lnTo>
                      <a:pt x="569819" y="340045"/>
                    </a:lnTo>
                    <a:lnTo>
                      <a:pt x="569268" y="345507"/>
                    </a:lnTo>
                    <a:cubicBezTo>
                      <a:pt x="542454" y="476541"/>
                      <a:pt x="426516" y="575110"/>
                      <a:pt x="287555" y="575110"/>
                    </a:cubicBezTo>
                    <a:cubicBezTo>
                      <a:pt x="128743" y="575110"/>
                      <a:pt x="0" y="446367"/>
                      <a:pt x="0" y="287555"/>
                    </a:cubicBezTo>
                    <a:cubicBezTo>
                      <a:pt x="0" y="128743"/>
                      <a:pt x="128743" y="0"/>
                      <a:pt x="2875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96" name="グループ化 95">
                <a:extLst>
                  <a:ext uri="{FF2B5EF4-FFF2-40B4-BE49-F238E27FC236}">
                    <a16:creationId xmlns:a16="http://schemas.microsoft.com/office/drawing/2014/main" id="{CD506F13-A0F2-B923-BF48-24C2AC5B4A99}"/>
                  </a:ext>
                </a:extLst>
              </p:cNvPr>
              <p:cNvGrpSpPr/>
              <p:nvPr/>
            </p:nvGrpSpPr>
            <p:grpSpPr>
              <a:xfrm>
                <a:off x="685093" y="1212172"/>
                <a:ext cx="194375" cy="313858"/>
                <a:chOff x="727827" y="1210254"/>
                <a:chExt cx="194375" cy="313858"/>
              </a:xfrm>
            </p:grpSpPr>
            <p:sp>
              <p:nvSpPr>
                <p:cNvPr id="97" name="フリーフォーム: 図形 96">
                  <a:extLst>
                    <a:ext uri="{FF2B5EF4-FFF2-40B4-BE49-F238E27FC236}">
                      <a16:creationId xmlns:a16="http://schemas.microsoft.com/office/drawing/2014/main" id="{74D154C4-33FE-5D18-B1F5-2650E65D4B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392618">
                  <a:off x="727827" y="1210254"/>
                  <a:ext cx="83101" cy="288000"/>
                </a:xfrm>
                <a:custGeom>
                  <a:avLst/>
                  <a:gdLst>
                    <a:gd name="connsiteX0" fmla="*/ 44470 w 56020"/>
                    <a:gd name="connsiteY0" fmla="*/ 190048 h 194154"/>
                    <a:gd name="connsiteX1" fmla="*/ 40363 w 56020"/>
                    <a:gd name="connsiteY1" fmla="*/ 194155 h 194154"/>
                    <a:gd name="connsiteX2" fmla="*/ 3606 w 56020"/>
                    <a:gd name="connsiteY2" fmla="*/ 194155 h 194154"/>
                    <a:gd name="connsiteX3" fmla="*/ 43 w 56020"/>
                    <a:gd name="connsiteY3" fmla="*/ 190310 h 194154"/>
                    <a:gd name="connsiteX4" fmla="*/ 3324 w 56020"/>
                    <a:gd name="connsiteY4" fmla="*/ 160417 h 194154"/>
                    <a:gd name="connsiteX5" fmla="*/ 7430 w 56020"/>
                    <a:gd name="connsiteY5" fmla="*/ 156572 h 194154"/>
                    <a:gd name="connsiteX6" fmla="*/ 40887 w 56020"/>
                    <a:gd name="connsiteY6" fmla="*/ 156572 h 194154"/>
                    <a:gd name="connsiteX7" fmla="*/ 44731 w 56020"/>
                    <a:gd name="connsiteY7" fmla="*/ 160417 h 194154"/>
                    <a:gd name="connsiteX8" fmla="*/ 44450 w 56020"/>
                    <a:gd name="connsiteY8" fmla="*/ 190028 h 194154"/>
                    <a:gd name="connsiteX9" fmla="*/ 44752 w 56020"/>
                    <a:gd name="connsiteY9" fmla="*/ 133825 h 194154"/>
                    <a:gd name="connsiteX10" fmla="*/ 40363 w 56020"/>
                    <a:gd name="connsiteY10" fmla="*/ 137931 h 194154"/>
                    <a:gd name="connsiteX11" fmla="*/ 9363 w 56020"/>
                    <a:gd name="connsiteY11" fmla="*/ 137931 h 194154"/>
                    <a:gd name="connsiteX12" fmla="*/ 5518 w 56020"/>
                    <a:gd name="connsiteY12" fmla="*/ 133825 h 194154"/>
                    <a:gd name="connsiteX13" fmla="*/ 10188 w 56020"/>
                    <a:gd name="connsiteY13" fmla="*/ 4107 h 194154"/>
                    <a:gd name="connsiteX14" fmla="*/ 14295 w 56020"/>
                    <a:gd name="connsiteY14" fmla="*/ 0 h 194154"/>
                    <a:gd name="connsiteX15" fmla="*/ 52421 w 56020"/>
                    <a:gd name="connsiteY15" fmla="*/ 0 h 194154"/>
                    <a:gd name="connsiteX16" fmla="*/ 55984 w 56020"/>
                    <a:gd name="connsiteY16" fmla="*/ 4107 h 194154"/>
                    <a:gd name="connsiteX17" fmla="*/ 44731 w 56020"/>
                    <a:gd name="connsiteY17" fmla="*/ 133825 h 194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6020" h="194154">
                      <a:moveTo>
                        <a:pt x="44470" y="190048"/>
                      </a:moveTo>
                      <a:cubicBezTo>
                        <a:pt x="44188" y="192786"/>
                        <a:pt x="43101" y="194155"/>
                        <a:pt x="40363" y="194155"/>
                      </a:cubicBezTo>
                      <a:lnTo>
                        <a:pt x="3606" y="194155"/>
                      </a:lnTo>
                      <a:cubicBezTo>
                        <a:pt x="868" y="194155"/>
                        <a:pt x="-239" y="192786"/>
                        <a:pt x="43" y="190310"/>
                      </a:cubicBezTo>
                      <a:lnTo>
                        <a:pt x="3324" y="160417"/>
                      </a:lnTo>
                      <a:cubicBezTo>
                        <a:pt x="3324" y="157941"/>
                        <a:pt x="4975" y="156572"/>
                        <a:pt x="7430" y="156572"/>
                      </a:cubicBezTo>
                      <a:lnTo>
                        <a:pt x="40887" y="156572"/>
                      </a:lnTo>
                      <a:cubicBezTo>
                        <a:pt x="43624" y="156572"/>
                        <a:pt x="44993" y="157941"/>
                        <a:pt x="44731" y="160417"/>
                      </a:cubicBezTo>
                      <a:lnTo>
                        <a:pt x="44450" y="190028"/>
                      </a:lnTo>
                      <a:close/>
                      <a:moveTo>
                        <a:pt x="44752" y="133825"/>
                      </a:moveTo>
                      <a:cubicBezTo>
                        <a:pt x="44470" y="136563"/>
                        <a:pt x="43101" y="137931"/>
                        <a:pt x="40363" y="137931"/>
                      </a:cubicBezTo>
                      <a:lnTo>
                        <a:pt x="9363" y="137931"/>
                      </a:lnTo>
                      <a:cubicBezTo>
                        <a:pt x="6887" y="137931"/>
                        <a:pt x="5518" y="136563"/>
                        <a:pt x="5518" y="133825"/>
                      </a:cubicBezTo>
                      <a:lnTo>
                        <a:pt x="10188" y="4107"/>
                      </a:lnTo>
                      <a:cubicBezTo>
                        <a:pt x="10188" y="1369"/>
                        <a:pt x="11557" y="0"/>
                        <a:pt x="14295" y="0"/>
                      </a:cubicBezTo>
                      <a:lnTo>
                        <a:pt x="52421" y="0"/>
                      </a:lnTo>
                      <a:cubicBezTo>
                        <a:pt x="54897" y="0"/>
                        <a:pt x="56266" y="1369"/>
                        <a:pt x="55984" y="4107"/>
                      </a:cubicBezTo>
                      <a:lnTo>
                        <a:pt x="44731" y="1338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2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98" name="フリーフォーム: 図形 97">
                  <a:extLst>
                    <a:ext uri="{FF2B5EF4-FFF2-40B4-BE49-F238E27FC236}">
                      <a16:creationId xmlns:a16="http://schemas.microsoft.com/office/drawing/2014/main" id="{4A4029CA-B259-4EFE-096E-84435A48FE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392618">
                  <a:off x="839101" y="1236112"/>
                  <a:ext cx="83101" cy="288000"/>
                </a:xfrm>
                <a:custGeom>
                  <a:avLst/>
                  <a:gdLst>
                    <a:gd name="connsiteX0" fmla="*/ 44470 w 56020"/>
                    <a:gd name="connsiteY0" fmla="*/ 190048 h 194154"/>
                    <a:gd name="connsiteX1" fmla="*/ 40363 w 56020"/>
                    <a:gd name="connsiteY1" fmla="*/ 194155 h 194154"/>
                    <a:gd name="connsiteX2" fmla="*/ 3606 w 56020"/>
                    <a:gd name="connsiteY2" fmla="*/ 194155 h 194154"/>
                    <a:gd name="connsiteX3" fmla="*/ 43 w 56020"/>
                    <a:gd name="connsiteY3" fmla="*/ 190310 h 194154"/>
                    <a:gd name="connsiteX4" fmla="*/ 3324 w 56020"/>
                    <a:gd name="connsiteY4" fmla="*/ 160417 h 194154"/>
                    <a:gd name="connsiteX5" fmla="*/ 7430 w 56020"/>
                    <a:gd name="connsiteY5" fmla="*/ 156572 h 194154"/>
                    <a:gd name="connsiteX6" fmla="*/ 40887 w 56020"/>
                    <a:gd name="connsiteY6" fmla="*/ 156572 h 194154"/>
                    <a:gd name="connsiteX7" fmla="*/ 44731 w 56020"/>
                    <a:gd name="connsiteY7" fmla="*/ 160417 h 194154"/>
                    <a:gd name="connsiteX8" fmla="*/ 44450 w 56020"/>
                    <a:gd name="connsiteY8" fmla="*/ 190028 h 194154"/>
                    <a:gd name="connsiteX9" fmla="*/ 44752 w 56020"/>
                    <a:gd name="connsiteY9" fmla="*/ 133825 h 194154"/>
                    <a:gd name="connsiteX10" fmla="*/ 40363 w 56020"/>
                    <a:gd name="connsiteY10" fmla="*/ 137931 h 194154"/>
                    <a:gd name="connsiteX11" fmla="*/ 9363 w 56020"/>
                    <a:gd name="connsiteY11" fmla="*/ 137931 h 194154"/>
                    <a:gd name="connsiteX12" fmla="*/ 5518 w 56020"/>
                    <a:gd name="connsiteY12" fmla="*/ 133825 h 194154"/>
                    <a:gd name="connsiteX13" fmla="*/ 10188 w 56020"/>
                    <a:gd name="connsiteY13" fmla="*/ 4107 h 194154"/>
                    <a:gd name="connsiteX14" fmla="*/ 14295 w 56020"/>
                    <a:gd name="connsiteY14" fmla="*/ 0 h 194154"/>
                    <a:gd name="connsiteX15" fmla="*/ 52421 w 56020"/>
                    <a:gd name="connsiteY15" fmla="*/ 0 h 194154"/>
                    <a:gd name="connsiteX16" fmla="*/ 55984 w 56020"/>
                    <a:gd name="connsiteY16" fmla="*/ 4107 h 194154"/>
                    <a:gd name="connsiteX17" fmla="*/ 44731 w 56020"/>
                    <a:gd name="connsiteY17" fmla="*/ 133825 h 194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6020" h="194154">
                      <a:moveTo>
                        <a:pt x="44470" y="190048"/>
                      </a:moveTo>
                      <a:cubicBezTo>
                        <a:pt x="44188" y="192786"/>
                        <a:pt x="43101" y="194155"/>
                        <a:pt x="40363" y="194155"/>
                      </a:cubicBezTo>
                      <a:lnTo>
                        <a:pt x="3606" y="194155"/>
                      </a:lnTo>
                      <a:cubicBezTo>
                        <a:pt x="868" y="194155"/>
                        <a:pt x="-239" y="192786"/>
                        <a:pt x="43" y="190310"/>
                      </a:cubicBezTo>
                      <a:lnTo>
                        <a:pt x="3324" y="160417"/>
                      </a:lnTo>
                      <a:cubicBezTo>
                        <a:pt x="3324" y="157941"/>
                        <a:pt x="4975" y="156572"/>
                        <a:pt x="7430" y="156572"/>
                      </a:cubicBezTo>
                      <a:lnTo>
                        <a:pt x="40887" y="156572"/>
                      </a:lnTo>
                      <a:cubicBezTo>
                        <a:pt x="43624" y="156572"/>
                        <a:pt x="44993" y="157941"/>
                        <a:pt x="44731" y="160417"/>
                      </a:cubicBezTo>
                      <a:lnTo>
                        <a:pt x="44450" y="190028"/>
                      </a:lnTo>
                      <a:close/>
                      <a:moveTo>
                        <a:pt x="44752" y="133825"/>
                      </a:moveTo>
                      <a:cubicBezTo>
                        <a:pt x="44470" y="136563"/>
                        <a:pt x="43101" y="137931"/>
                        <a:pt x="40363" y="137931"/>
                      </a:cubicBezTo>
                      <a:lnTo>
                        <a:pt x="9363" y="137931"/>
                      </a:lnTo>
                      <a:cubicBezTo>
                        <a:pt x="6887" y="137931"/>
                        <a:pt x="5518" y="136563"/>
                        <a:pt x="5518" y="133825"/>
                      </a:cubicBezTo>
                      <a:lnTo>
                        <a:pt x="10188" y="4107"/>
                      </a:lnTo>
                      <a:cubicBezTo>
                        <a:pt x="10188" y="1369"/>
                        <a:pt x="11557" y="0"/>
                        <a:pt x="14295" y="0"/>
                      </a:cubicBezTo>
                      <a:lnTo>
                        <a:pt x="52421" y="0"/>
                      </a:lnTo>
                      <a:cubicBezTo>
                        <a:pt x="54897" y="0"/>
                        <a:pt x="56266" y="1369"/>
                        <a:pt x="55984" y="4107"/>
                      </a:cubicBezTo>
                      <a:lnTo>
                        <a:pt x="44731" y="1338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2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AAF6B212-7F99-DDAC-C1EE-BDB314939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213" y="2266864"/>
              <a:ext cx="612866" cy="612866"/>
            </a:xfrm>
            <a:prstGeom prst="rect">
              <a:avLst/>
            </a:prstGeom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FFF5D661-CE63-84B0-CC7F-C5E8150BB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9622" y="1586034"/>
              <a:ext cx="1619080" cy="1619080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43CD9BD4-D78D-D512-6218-BE519C39D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8727" y="1279120"/>
              <a:ext cx="576466" cy="576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4657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90C69-1D42-C38A-2D13-64EC2EA64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C2EACC9-85AB-BC18-2011-7AE0A72E6519}"/>
              </a:ext>
            </a:extLst>
          </p:cNvPr>
          <p:cNvGrpSpPr/>
          <p:nvPr/>
        </p:nvGrpSpPr>
        <p:grpSpPr>
          <a:xfrm>
            <a:off x="4004439" y="1103151"/>
            <a:ext cx="2970396" cy="2715522"/>
            <a:chOff x="7999460" y="2112299"/>
            <a:chExt cx="5940792" cy="5431044"/>
          </a:xfrm>
        </p:grpSpPr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804ED7D5-EBB5-D846-5622-F1F3F8518193}"/>
                </a:ext>
              </a:extLst>
            </p:cNvPr>
            <p:cNvSpPr/>
            <p:nvPr/>
          </p:nvSpPr>
          <p:spPr>
            <a:xfrm flipH="1">
              <a:off x="7999460" y="2112299"/>
              <a:ext cx="5940792" cy="4118217"/>
            </a:xfrm>
            <a:custGeom>
              <a:avLst/>
              <a:gdLst>
                <a:gd name="connsiteX0" fmla="*/ 526481 w 1741878"/>
                <a:gd name="connsiteY0" fmla="*/ 1044297 h 1044297"/>
                <a:gd name="connsiteX1" fmla="*/ 526962 w 1741878"/>
                <a:gd name="connsiteY1" fmla="*/ 788750 h 1044297"/>
                <a:gd name="connsiteX2" fmla="*/ 322336 w 1741878"/>
                <a:gd name="connsiteY2" fmla="*/ 715623 h 1044297"/>
                <a:gd name="connsiteX3" fmla="*/ 207227 w 1741878"/>
                <a:gd name="connsiteY3" fmla="*/ 724703 h 1044297"/>
                <a:gd name="connsiteX4" fmla="*/ 308690 w 1741878"/>
                <a:gd name="connsiteY4" fmla="*/ 615564 h 1044297"/>
                <a:gd name="connsiteX5" fmla="*/ 0 w 1741878"/>
                <a:gd name="connsiteY5" fmla="*/ 519225 h 1044297"/>
                <a:gd name="connsiteX6" fmla="*/ 107691 w 1741878"/>
                <a:gd name="connsiteY6" fmla="*/ 504809 h 1044297"/>
                <a:gd name="connsiteX7" fmla="*/ 380356 w 1741878"/>
                <a:gd name="connsiteY7" fmla="*/ 381666 h 1044297"/>
                <a:gd name="connsiteX8" fmla="*/ 322914 w 1741878"/>
                <a:gd name="connsiteY8" fmla="*/ 256906 h 1044297"/>
                <a:gd name="connsiteX9" fmla="*/ 318932 w 1741878"/>
                <a:gd name="connsiteY9" fmla="*/ 253444 h 1044297"/>
                <a:gd name="connsiteX10" fmla="*/ 491194 w 1741878"/>
                <a:gd name="connsiteY10" fmla="*/ 281042 h 1044297"/>
                <a:gd name="connsiteX11" fmla="*/ 670583 w 1741878"/>
                <a:gd name="connsiteY11" fmla="*/ 219381 h 1044297"/>
                <a:gd name="connsiteX12" fmla="*/ 752909 w 1741878"/>
                <a:gd name="connsiteY12" fmla="*/ 0 h 1044297"/>
                <a:gd name="connsiteX13" fmla="*/ 1014849 w 1741878"/>
                <a:gd name="connsiteY13" fmla="*/ 223562 h 1044297"/>
                <a:gd name="connsiteX14" fmla="*/ 1218223 w 1741878"/>
                <a:gd name="connsiteY14" fmla="*/ 149640 h 1044297"/>
                <a:gd name="connsiteX15" fmla="*/ 1217774 w 1741878"/>
                <a:gd name="connsiteY15" fmla="*/ 255393 h 1044297"/>
                <a:gd name="connsiteX16" fmla="*/ 1449275 w 1741878"/>
                <a:gd name="connsiteY16" fmla="*/ 327443 h 1044297"/>
                <a:gd name="connsiteX17" fmla="*/ 1741878 w 1741878"/>
                <a:gd name="connsiteY17" fmla="*/ 300023 h 1044297"/>
                <a:gd name="connsiteX18" fmla="*/ 1688707 w 1741878"/>
                <a:gd name="connsiteY18" fmla="*/ 320363 h 1044297"/>
                <a:gd name="connsiteX19" fmla="*/ 1492461 w 1741878"/>
                <a:gd name="connsiteY19" fmla="*/ 474492 h 1044297"/>
                <a:gd name="connsiteX20" fmla="*/ 1659456 w 1741878"/>
                <a:gd name="connsiteY20" fmla="*/ 575294 h 1044297"/>
                <a:gd name="connsiteX21" fmla="*/ 1701711 w 1741878"/>
                <a:gd name="connsiteY21" fmla="*/ 584785 h 1044297"/>
                <a:gd name="connsiteX22" fmla="*/ 1439803 w 1741878"/>
                <a:gd name="connsiteY22" fmla="*/ 688897 h 1044297"/>
                <a:gd name="connsiteX23" fmla="*/ 1554847 w 1741878"/>
                <a:gd name="connsiteY23" fmla="*/ 913228 h 1044297"/>
                <a:gd name="connsiteX24" fmla="*/ 1611037 w 1741878"/>
                <a:gd name="connsiteY24" fmla="*/ 962116 h 1044297"/>
                <a:gd name="connsiteX25" fmla="*/ 1246125 w 1741878"/>
                <a:gd name="connsiteY25" fmla="*/ 838741 h 1044297"/>
                <a:gd name="connsiteX26" fmla="*/ 1155580 w 1741878"/>
                <a:gd name="connsiteY26" fmla="*/ 873779 h 1044297"/>
                <a:gd name="connsiteX27" fmla="*/ 1146525 w 1741878"/>
                <a:gd name="connsiteY27" fmla="*/ 986175 h 1044297"/>
                <a:gd name="connsiteX28" fmla="*/ 1094221 w 1741878"/>
                <a:gd name="connsiteY28" fmla="*/ 939826 h 1044297"/>
                <a:gd name="connsiteX29" fmla="*/ 872705 w 1741878"/>
                <a:gd name="connsiteY29" fmla="*/ 856106 h 1044297"/>
                <a:gd name="connsiteX30" fmla="*/ 607458 w 1741878"/>
                <a:gd name="connsiteY30" fmla="*/ 967143 h 1044297"/>
                <a:gd name="connsiteX31" fmla="*/ 526513 w 1741878"/>
                <a:gd name="connsiteY31" fmla="*/ 1044297 h 104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41878" h="1044297">
                  <a:moveTo>
                    <a:pt x="526481" y="1044297"/>
                  </a:moveTo>
                  <a:cubicBezTo>
                    <a:pt x="569699" y="928515"/>
                    <a:pt x="569634" y="844076"/>
                    <a:pt x="526962" y="788750"/>
                  </a:cubicBezTo>
                  <a:cubicBezTo>
                    <a:pt x="489524" y="740221"/>
                    <a:pt x="420684" y="715623"/>
                    <a:pt x="322336" y="715623"/>
                  </a:cubicBezTo>
                  <a:cubicBezTo>
                    <a:pt x="288076" y="715623"/>
                    <a:pt x="249642" y="718650"/>
                    <a:pt x="207227" y="724703"/>
                  </a:cubicBezTo>
                  <a:cubicBezTo>
                    <a:pt x="303392" y="674841"/>
                    <a:pt x="314822" y="641163"/>
                    <a:pt x="308690" y="615564"/>
                  </a:cubicBezTo>
                  <a:cubicBezTo>
                    <a:pt x="300085" y="579758"/>
                    <a:pt x="249739" y="540334"/>
                    <a:pt x="0" y="519225"/>
                  </a:cubicBezTo>
                  <a:cubicBezTo>
                    <a:pt x="39076" y="514941"/>
                    <a:pt x="75005" y="510145"/>
                    <a:pt x="107691" y="504809"/>
                  </a:cubicBezTo>
                  <a:cubicBezTo>
                    <a:pt x="271669" y="478134"/>
                    <a:pt x="360834" y="437864"/>
                    <a:pt x="380356" y="381666"/>
                  </a:cubicBezTo>
                  <a:cubicBezTo>
                    <a:pt x="393392" y="344115"/>
                    <a:pt x="374062" y="302126"/>
                    <a:pt x="322914" y="256906"/>
                  </a:cubicBezTo>
                  <a:cubicBezTo>
                    <a:pt x="321597" y="255752"/>
                    <a:pt x="320281" y="254598"/>
                    <a:pt x="318932" y="253444"/>
                  </a:cubicBezTo>
                  <a:cubicBezTo>
                    <a:pt x="383310" y="271937"/>
                    <a:pt x="440462" y="281042"/>
                    <a:pt x="491194" y="281042"/>
                  </a:cubicBezTo>
                  <a:cubicBezTo>
                    <a:pt x="566648" y="281042"/>
                    <a:pt x="626980" y="260292"/>
                    <a:pt x="670583" y="219381"/>
                  </a:cubicBezTo>
                  <a:cubicBezTo>
                    <a:pt x="720704" y="172314"/>
                    <a:pt x="748093" y="99777"/>
                    <a:pt x="752909" y="0"/>
                  </a:cubicBezTo>
                  <a:cubicBezTo>
                    <a:pt x="817864" y="149973"/>
                    <a:pt x="904524" y="223562"/>
                    <a:pt x="1014849" y="223562"/>
                  </a:cubicBezTo>
                  <a:cubicBezTo>
                    <a:pt x="1077524" y="223562"/>
                    <a:pt x="1144855" y="199195"/>
                    <a:pt x="1218223" y="149640"/>
                  </a:cubicBezTo>
                  <a:cubicBezTo>
                    <a:pt x="1200435" y="192013"/>
                    <a:pt x="1200371" y="227076"/>
                    <a:pt x="1217774" y="255393"/>
                  </a:cubicBezTo>
                  <a:cubicBezTo>
                    <a:pt x="1247602" y="303871"/>
                    <a:pt x="1323314" y="327443"/>
                    <a:pt x="1449275" y="327443"/>
                  </a:cubicBezTo>
                  <a:cubicBezTo>
                    <a:pt x="1526399" y="327443"/>
                    <a:pt x="1624137" y="318260"/>
                    <a:pt x="1741878" y="300023"/>
                  </a:cubicBezTo>
                  <a:cubicBezTo>
                    <a:pt x="1722999" y="306923"/>
                    <a:pt x="1705275" y="313694"/>
                    <a:pt x="1688707" y="320363"/>
                  </a:cubicBezTo>
                  <a:cubicBezTo>
                    <a:pt x="1548714" y="376638"/>
                    <a:pt x="1486360" y="425604"/>
                    <a:pt x="1492461" y="474492"/>
                  </a:cubicBezTo>
                  <a:cubicBezTo>
                    <a:pt x="1497630" y="515967"/>
                    <a:pt x="1552278" y="548952"/>
                    <a:pt x="1659456" y="575294"/>
                  </a:cubicBezTo>
                  <a:cubicBezTo>
                    <a:pt x="1672653" y="578552"/>
                    <a:pt x="1686748" y="581707"/>
                    <a:pt x="1701711" y="584785"/>
                  </a:cubicBezTo>
                  <a:cubicBezTo>
                    <a:pt x="1550352" y="596071"/>
                    <a:pt x="1464302" y="630441"/>
                    <a:pt x="1439803" y="688897"/>
                  </a:cubicBezTo>
                  <a:cubicBezTo>
                    <a:pt x="1415946" y="745813"/>
                    <a:pt x="1453577" y="819196"/>
                    <a:pt x="1554847" y="913228"/>
                  </a:cubicBezTo>
                  <a:cubicBezTo>
                    <a:pt x="1571704" y="928874"/>
                    <a:pt x="1590455" y="945187"/>
                    <a:pt x="1611037" y="962116"/>
                  </a:cubicBezTo>
                  <a:cubicBezTo>
                    <a:pt x="1442660" y="879422"/>
                    <a:pt x="1322029" y="838741"/>
                    <a:pt x="1246125" y="838741"/>
                  </a:cubicBezTo>
                  <a:cubicBezTo>
                    <a:pt x="1193885" y="838741"/>
                    <a:pt x="1168038" y="857799"/>
                    <a:pt x="1155580" y="873779"/>
                  </a:cubicBezTo>
                  <a:cubicBezTo>
                    <a:pt x="1136090" y="898710"/>
                    <a:pt x="1132911" y="935620"/>
                    <a:pt x="1146525" y="986175"/>
                  </a:cubicBezTo>
                  <a:cubicBezTo>
                    <a:pt x="1129187" y="968964"/>
                    <a:pt x="1111720" y="953498"/>
                    <a:pt x="1094221" y="939826"/>
                  </a:cubicBezTo>
                  <a:cubicBezTo>
                    <a:pt x="1023133" y="884269"/>
                    <a:pt x="948577" y="856106"/>
                    <a:pt x="872705" y="856106"/>
                  </a:cubicBezTo>
                  <a:cubicBezTo>
                    <a:pt x="785467" y="856106"/>
                    <a:pt x="696238" y="893478"/>
                    <a:pt x="607458" y="967143"/>
                  </a:cubicBezTo>
                  <a:cubicBezTo>
                    <a:pt x="580712" y="989330"/>
                    <a:pt x="553709" y="1015082"/>
                    <a:pt x="526513" y="1044297"/>
                  </a:cubicBezTo>
                  <a:close/>
                </a:path>
              </a:pathLst>
            </a:custGeom>
            <a:solidFill>
              <a:srgbClr val="FDE891"/>
            </a:solidFill>
            <a:ln w="320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7199">
                <a:solidFill>
                  <a:schemeClr val="accent3"/>
                </a:solidFill>
              </a:endParaRP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8FC65059-6E65-EB44-1FAC-23344A914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76106" y="2204543"/>
              <a:ext cx="5338800" cy="5338800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DBA86D4-EF23-B68A-097D-B01FD987CD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07F0C9B-9503-F5AE-B9CA-77EA5F2DB3BD}"/>
              </a:ext>
            </a:extLst>
          </p:cNvPr>
          <p:cNvGrpSpPr/>
          <p:nvPr/>
        </p:nvGrpSpPr>
        <p:grpSpPr>
          <a:xfrm>
            <a:off x="5179415" y="251908"/>
            <a:ext cx="2291336" cy="1274401"/>
            <a:chOff x="5386471" y="169142"/>
            <a:chExt cx="2291336" cy="1274401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0424E9C4-AC86-448B-7E22-A5F168B7E694}"/>
                </a:ext>
              </a:extLst>
            </p:cNvPr>
            <p:cNvGrpSpPr/>
            <p:nvPr/>
          </p:nvGrpSpPr>
          <p:grpSpPr>
            <a:xfrm rot="19497561">
              <a:off x="7228265" y="324032"/>
              <a:ext cx="273525" cy="407799"/>
              <a:chOff x="7065163" y="244192"/>
              <a:chExt cx="439673" cy="622171"/>
            </a:xfrm>
            <a:solidFill>
              <a:schemeClr val="accent3"/>
            </a:solidFill>
          </p:grpSpPr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899A0BF7-D4D3-7535-9F31-99778E10CBC7}"/>
                  </a:ext>
                </a:extLst>
              </p:cNvPr>
              <p:cNvSpPr/>
              <p:nvPr/>
            </p:nvSpPr>
            <p:spPr>
              <a:xfrm flipH="1">
                <a:off x="7165937" y="389067"/>
                <a:ext cx="338899" cy="260984"/>
              </a:xfrm>
              <a:custGeom>
                <a:avLst/>
                <a:gdLst>
                  <a:gd name="connsiteX0" fmla="*/ 79629 w 338899"/>
                  <a:gd name="connsiteY0" fmla="*/ 0 h 260984"/>
                  <a:gd name="connsiteX1" fmla="*/ 338900 w 338899"/>
                  <a:gd name="connsiteY1" fmla="*/ 223647 h 260984"/>
                  <a:gd name="connsiteX2" fmla="*/ 315754 w 338899"/>
                  <a:gd name="connsiteY2" fmla="*/ 260985 h 260984"/>
                  <a:gd name="connsiteX3" fmla="*/ 0 w 338899"/>
                  <a:gd name="connsiteY3" fmla="*/ 128588 h 260984"/>
                  <a:gd name="connsiteX4" fmla="*/ 79629 w 338899"/>
                  <a:gd name="connsiteY4" fmla="*/ 0 h 26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899" h="260984">
                    <a:moveTo>
                      <a:pt x="79629" y="0"/>
                    </a:moveTo>
                    <a:lnTo>
                      <a:pt x="338900" y="223647"/>
                    </a:lnTo>
                    <a:lnTo>
                      <a:pt x="315754" y="260985"/>
                    </a:lnTo>
                    <a:lnTo>
                      <a:pt x="0" y="128588"/>
                    </a:lnTo>
                    <a:lnTo>
                      <a:pt x="7962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73CD451C-4EFD-9955-86FF-DF65F66D4F02}"/>
                  </a:ext>
                </a:extLst>
              </p:cNvPr>
              <p:cNvSpPr/>
              <p:nvPr/>
            </p:nvSpPr>
            <p:spPr>
              <a:xfrm flipH="1">
                <a:off x="7223093" y="715202"/>
                <a:ext cx="277368" cy="151161"/>
              </a:xfrm>
              <a:custGeom>
                <a:avLst/>
                <a:gdLst>
                  <a:gd name="connsiteX0" fmla="*/ 0 w 277368"/>
                  <a:gd name="connsiteY0" fmla="*/ 0 h 151161"/>
                  <a:gd name="connsiteX1" fmla="*/ 275749 w 277368"/>
                  <a:gd name="connsiteY1" fmla="*/ 43339 h 151161"/>
                  <a:gd name="connsiteX2" fmla="*/ 277368 w 277368"/>
                  <a:gd name="connsiteY2" fmla="*/ 87154 h 151161"/>
                  <a:gd name="connsiteX3" fmla="*/ 5715 w 277368"/>
                  <a:gd name="connsiteY3" fmla="*/ 151162 h 151161"/>
                  <a:gd name="connsiteX4" fmla="*/ 0 w 277368"/>
                  <a:gd name="connsiteY4" fmla="*/ 0 h 151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368" h="151161">
                    <a:moveTo>
                      <a:pt x="0" y="0"/>
                    </a:moveTo>
                    <a:lnTo>
                      <a:pt x="275749" y="43339"/>
                    </a:lnTo>
                    <a:lnTo>
                      <a:pt x="277368" y="87154"/>
                    </a:lnTo>
                    <a:lnTo>
                      <a:pt x="5715" y="1511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E559ED62-6D8D-1CDC-E32F-3225C8A6B9A5}"/>
                  </a:ext>
                </a:extLst>
              </p:cNvPr>
              <p:cNvSpPr/>
              <p:nvPr/>
            </p:nvSpPr>
            <p:spPr>
              <a:xfrm flipH="1">
                <a:off x="7065163" y="244192"/>
                <a:ext cx="201548" cy="289749"/>
              </a:xfrm>
              <a:custGeom>
                <a:avLst/>
                <a:gdLst>
                  <a:gd name="connsiteX0" fmla="*/ 137827 w 201548"/>
                  <a:gd name="connsiteY0" fmla="*/ 0 h 289750"/>
                  <a:gd name="connsiteX1" fmla="*/ 201549 w 201548"/>
                  <a:gd name="connsiteY1" fmla="*/ 271748 h 289750"/>
                  <a:gd name="connsiteX2" fmla="*/ 161639 w 201548"/>
                  <a:gd name="connsiteY2" fmla="*/ 289751 h 289750"/>
                  <a:gd name="connsiteX3" fmla="*/ 0 w 201548"/>
                  <a:gd name="connsiteY3" fmla="*/ 62198 h 289750"/>
                  <a:gd name="connsiteX4" fmla="*/ 137827 w 201548"/>
                  <a:gd name="connsiteY4" fmla="*/ 0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548" h="289750">
                    <a:moveTo>
                      <a:pt x="137827" y="0"/>
                    </a:moveTo>
                    <a:lnTo>
                      <a:pt x="201549" y="271748"/>
                    </a:lnTo>
                    <a:lnTo>
                      <a:pt x="161639" y="289751"/>
                    </a:lnTo>
                    <a:lnTo>
                      <a:pt x="0" y="62198"/>
                    </a:lnTo>
                    <a:lnTo>
                      <a:pt x="137827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A4C63C85-B537-4F11-2C1D-E59FA0BC8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3406" y="169142"/>
              <a:ext cx="1274401" cy="1274401"/>
            </a:xfrm>
            <a:prstGeom prst="rect">
              <a:avLst/>
            </a:prstGeom>
          </p:spPr>
        </p:pic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4672D7F6-6B3A-F40B-B221-ACAEE2C885F8}"/>
                </a:ext>
              </a:extLst>
            </p:cNvPr>
            <p:cNvGrpSpPr/>
            <p:nvPr/>
          </p:nvGrpSpPr>
          <p:grpSpPr>
            <a:xfrm>
              <a:off x="5386471" y="849660"/>
              <a:ext cx="1147893" cy="133092"/>
              <a:chOff x="5386471" y="849660"/>
              <a:chExt cx="1147893" cy="133092"/>
            </a:xfrm>
          </p:grpSpPr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CB904128-C291-45D7-B01C-888C9C1E7986}"/>
                  </a:ext>
                </a:extLst>
              </p:cNvPr>
              <p:cNvCxnSpPr/>
              <p:nvPr/>
            </p:nvCxnSpPr>
            <p:spPr>
              <a:xfrm flipH="1">
                <a:off x="5386471" y="982752"/>
                <a:ext cx="1147893" cy="0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B0765687-8061-83B9-AD07-6A6FE0A09C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81272" y="916206"/>
                <a:ext cx="953092" cy="0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DE6E6988-6C22-1FDE-FD0C-3A9D452AD5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00778" y="849660"/>
                <a:ext cx="1016774" cy="0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9" name="図 38">
            <a:extLst>
              <a:ext uri="{FF2B5EF4-FFF2-40B4-BE49-F238E27FC236}">
                <a16:creationId xmlns:a16="http://schemas.microsoft.com/office/drawing/2014/main" id="{7DD8D459-0CA4-148B-320D-1AA56168D1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082" y="666160"/>
            <a:ext cx="1504196" cy="1504196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890C2EF-B7B5-83DE-2EFF-2DC844C464B0}"/>
              </a:ext>
            </a:extLst>
          </p:cNvPr>
          <p:cNvGrpSpPr/>
          <p:nvPr/>
        </p:nvGrpSpPr>
        <p:grpSpPr>
          <a:xfrm>
            <a:off x="0" y="-8280"/>
            <a:ext cx="4498027" cy="423793"/>
            <a:chOff x="0" y="-8280"/>
            <a:chExt cx="4498027" cy="423793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C4B83492-47E5-484D-E2EC-B152452BF021}"/>
                </a:ext>
              </a:extLst>
            </p:cNvPr>
            <p:cNvSpPr/>
            <p:nvPr/>
          </p:nvSpPr>
          <p:spPr>
            <a:xfrm>
              <a:off x="0" y="-8280"/>
              <a:ext cx="339477" cy="339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9" name="四角形: 対角を丸める 18">
              <a:extLst>
                <a:ext uri="{FF2B5EF4-FFF2-40B4-BE49-F238E27FC236}">
                  <a16:creationId xmlns:a16="http://schemas.microsoft.com/office/drawing/2014/main" id="{4E9A7354-D233-A291-53B4-9C47440D7572}"/>
                </a:ext>
              </a:extLst>
            </p:cNvPr>
            <p:cNvSpPr/>
            <p:nvPr/>
          </p:nvSpPr>
          <p:spPr>
            <a:xfrm flipH="1">
              <a:off x="0" y="-8280"/>
              <a:ext cx="4498027" cy="423793"/>
            </a:xfrm>
            <a:prstGeom prst="round2DiagRect">
              <a:avLst>
                <a:gd name="adj1" fmla="val 0"/>
                <a:gd name="adj2" fmla="val 426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62000" tIns="36000" rIns="144000" bIns="36000" rtlCol="0" anchor="t">
              <a:spAutoFit/>
            </a:bodyPr>
            <a:lstStyle/>
            <a:p>
              <a:r>
                <a:rPr kumimoji="1" lang="ja-JP" altLang="en-US" sz="1600" dirty="0">
                  <a:latin typeface="+mj-ea"/>
                  <a:ea typeface="+mj-ea"/>
                </a:rPr>
                <a:t>アテンション・エコノミーがもたらすリスク</a:t>
              </a: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AB7796AC-B942-D06D-0C94-990B5874448B}"/>
              </a:ext>
            </a:extLst>
          </p:cNvPr>
          <p:cNvGrpSpPr/>
          <p:nvPr/>
        </p:nvGrpSpPr>
        <p:grpSpPr>
          <a:xfrm>
            <a:off x="1160254" y="3432141"/>
            <a:ext cx="6823493" cy="1313851"/>
            <a:chOff x="741687" y="3432141"/>
            <a:chExt cx="6823493" cy="1313851"/>
          </a:xfrm>
        </p:grpSpPr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DB0E8DDE-BDDD-8932-6775-AAE7E9C04155}"/>
                </a:ext>
              </a:extLst>
            </p:cNvPr>
            <p:cNvGrpSpPr/>
            <p:nvPr/>
          </p:nvGrpSpPr>
          <p:grpSpPr>
            <a:xfrm>
              <a:off x="2252196" y="3432141"/>
              <a:ext cx="5312984" cy="1313851"/>
              <a:chOff x="2252196" y="3432141"/>
              <a:chExt cx="5312984" cy="1313851"/>
            </a:xfrm>
          </p:grpSpPr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6672603D-65BC-E2A2-3F3D-FFBFFB094D68}"/>
                  </a:ext>
                </a:extLst>
              </p:cNvPr>
              <p:cNvSpPr/>
              <p:nvPr/>
            </p:nvSpPr>
            <p:spPr>
              <a:xfrm>
                <a:off x="3915308" y="4165066"/>
                <a:ext cx="3096000" cy="105003"/>
              </a:xfrm>
              <a:prstGeom prst="rect">
                <a:avLst/>
              </a:prstGeom>
              <a:solidFill>
                <a:srgbClr val="FFE6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ja-JP" altLang="en-US"/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13BDFD8E-9F95-40A0-E383-F72852E495C3}"/>
                  </a:ext>
                </a:extLst>
              </p:cNvPr>
              <p:cNvSpPr/>
              <p:nvPr/>
            </p:nvSpPr>
            <p:spPr>
              <a:xfrm>
                <a:off x="2252196" y="4631598"/>
                <a:ext cx="3132000" cy="105003"/>
              </a:xfrm>
              <a:prstGeom prst="rect">
                <a:avLst/>
              </a:prstGeom>
              <a:solidFill>
                <a:srgbClr val="FFE6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ja-JP" altLang="en-US"/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59B290C-61A1-29D4-54DC-F7D5598F7C16}"/>
                  </a:ext>
                </a:extLst>
              </p:cNvPr>
              <p:cNvSpPr txBox="1"/>
              <p:nvPr/>
            </p:nvSpPr>
            <p:spPr>
              <a:xfrm>
                <a:off x="2256034" y="3452689"/>
                <a:ext cx="5309146" cy="129330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 anchorCtr="1">
                <a:spAutoFit/>
              </a:bodyPr>
              <a:lstStyle/>
              <a:p>
                <a:pPr>
                  <a:lnSpc>
                    <a:spcPct val="140000"/>
                  </a:lnSpc>
                  <a:spcAft>
                    <a:spcPts val="600"/>
                  </a:spcAft>
                </a:pPr>
                <a:r>
                  <a:rPr kumimoji="1" lang="ja-JP" altLang="en-US" dirty="0">
                    <a:latin typeface="+mn-ea"/>
                  </a:rPr>
                  <a:t>ウソの救助要請を投稿して拡散する「災害デマ」。</a:t>
                </a:r>
                <a:br>
                  <a:rPr kumimoji="1" lang="en-US" altLang="ja-JP" dirty="0">
                    <a:latin typeface="+mn-ea"/>
                  </a:rPr>
                </a:br>
                <a:r>
                  <a:rPr kumimoji="1" lang="ja-JP" altLang="en-US" dirty="0">
                    <a:latin typeface="+mn-ea"/>
                  </a:rPr>
                  <a:t>災害デマにより </a:t>
                </a:r>
                <a:r>
                  <a:rPr kumimoji="1" lang="ja-JP" altLang="en-US" sz="2200" dirty="0">
                    <a:latin typeface="+mj-ea"/>
                    <a:ea typeface="+mj-ea"/>
                  </a:rPr>
                  <a:t>本当に助けるべき人達を</a:t>
                </a:r>
                <a:br>
                  <a:rPr kumimoji="1" lang="en-US" altLang="ja-JP" sz="2200" dirty="0">
                    <a:latin typeface="+mj-ea"/>
                    <a:ea typeface="+mj-ea"/>
                  </a:rPr>
                </a:br>
                <a:r>
                  <a:rPr kumimoji="1" lang="ja-JP" altLang="en-US" sz="2200" dirty="0">
                    <a:latin typeface="+mj-ea"/>
                    <a:ea typeface="+mj-ea"/>
                  </a:rPr>
                  <a:t>救助できなくなる可能</a:t>
                </a:r>
                <a:r>
                  <a:rPr kumimoji="1" lang="ja-JP" altLang="en-US" sz="2200" spc="300" dirty="0">
                    <a:latin typeface="+mj-ea"/>
                    <a:ea typeface="+mj-ea"/>
                  </a:rPr>
                  <a:t>性</a:t>
                </a:r>
                <a:r>
                  <a:rPr kumimoji="1" lang="ja-JP" altLang="en-US" dirty="0">
                    <a:latin typeface="+mn-ea"/>
                  </a:rPr>
                  <a:t>も。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98F7E59-64CC-60E6-C3E5-1BF329DEDAD6}"/>
                  </a:ext>
                </a:extLst>
              </p:cNvPr>
              <p:cNvSpPr txBox="1"/>
              <p:nvPr/>
            </p:nvSpPr>
            <p:spPr>
              <a:xfrm>
                <a:off x="3440779" y="3432141"/>
                <a:ext cx="1120500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r>
                  <a:rPr kumimoji="1" lang="ja-JP" altLang="en-US" sz="800" dirty="0"/>
                  <a:t>ようせい           とうこう</a:t>
                </a:r>
              </a:p>
            </p:txBody>
          </p:sp>
        </p:grpSp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BCC87374-3AA6-A571-EB18-1CC9FD9973E8}"/>
                </a:ext>
              </a:extLst>
            </p:cNvPr>
            <p:cNvSpPr/>
            <p:nvPr/>
          </p:nvSpPr>
          <p:spPr>
            <a:xfrm>
              <a:off x="741687" y="3772253"/>
              <a:ext cx="1230223" cy="785627"/>
            </a:xfrm>
            <a:prstGeom prst="roundRect">
              <a:avLst>
                <a:gd name="adj" fmla="val 1284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kumimoji="1" lang="ja-JP" altLang="en-US" sz="2000" dirty="0">
                  <a:latin typeface="+mj-ea"/>
                  <a:ea typeface="+mj-ea"/>
                </a:rPr>
                <a:t>災</a:t>
              </a:r>
              <a:r>
                <a:rPr kumimoji="1" lang="ja-JP" altLang="en-US" sz="2000" spc="300" dirty="0">
                  <a:latin typeface="+mj-ea"/>
                  <a:ea typeface="+mj-ea"/>
                </a:rPr>
                <a:t>害</a:t>
              </a:r>
              <a:r>
                <a:rPr kumimoji="1" lang="ja-JP" altLang="en-US" sz="1400" dirty="0">
                  <a:latin typeface="+mj-ea"/>
                  <a:ea typeface="+mj-ea"/>
                </a:rPr>
                <a:t>に</a:t>
              </a:r>
              <a:br>
                <a:rPr kumimoji="1" lang="en-US" altLang="ja-JP" sz="1400" dirty="0">
                  <a:latin typeface="+mj-ea"/>
                  <a:ea typeface="+mj-ea"/>
                </a:rPr>
              </a:br>
              <a:r>
                <a:rPr kumimoji="1" lang="ja-JP" altLang="en-US" sz="1400" dirty="0">
                  <a:latin typeface="+mj-ea"/>
                  <a:ea typeface="+mj-ea"/>
                </a:rPr>
                <a:t>関する情報</a:t>
              </a:r>
              <a:endParaRPr kumimoji="1" lang="ja-JP" altLang="en-US" sz="1600" dirty="0">
                <a:latin typeface="+mj-ea"/>
                <a:ea typeface="+mj-ea"/>
              </a:endParaRP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4AF80FDE-B3C3-1AA5-33A7-CD7CEB75CF54}"/>
              </a:ext>
            </a:extLst>
          </p:cNvPr>
          <p:cNvGrpSpPr/>
          <p:nvPr/>
        </p:nvGrpSpPr>
        <p:grpSpPr>
          <a:xfrm>
            <a:off x="612286" y="637544"/>
            <a:ext cx="5143585" cy="2515027"/>
            <a:chOff x="612286" y="637544"/>
            <a:chExt cx="5143585" cy="2515027"/>
          </a:xfrm>
        </p:grpSpPr>
        <p:grpSp>
          <p:nvGrpSpPr>
            <p:cNvPr id="115" name="グループ化 114">
              <a:extLst>
                <a:ext uri="{FF2B5EF4-FFF2-40B4-BE49-F238E27FC236}">
                  <a16:creationId xmlns:a16="http://schemas.microsoft.com/office/drawing/2014/main" id="{D2566E81-72BF-FACF-FF40-FDCD1952C530}"/>
                </a:ext>
              </a:extLst>
            </p:cNvPr>
            <p:cNvGrpSpPr/>
            <p:nvPr/>
          </p:nvGrpSpPr>
          <p:grpSpPr>
            <a:xfrm rot="21388000">
              <a:off x="3524840" y="637752"/>
              <a:ext cx="2231031" cy="526778"/>
              <a:chOff x="3569526" y="581497"/>
              <a:chExt cx="2138039" cy="526778"/>
            </a:xfrm>
          </p:grpSpPr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BBCEC5E2-E713-5A23-FC7D-D9F3A7C36427}"/>
                  </a:ext>
                </a:extLst>
              </p:cNvPr>
              <p:cNvSpPr/>
              <p:nvPr/>
            </p:nvSpPr>
            <p:spPr>
              <a:xfrm>
                <a:off x="5437097" y="656615"/>
                <a:ext cx="127363" cy="87974"/>
              </a:xfrm>
              <a:custGeom>
                <a:avLst/>
                <a:gdLst>
                  <a:gd name="connsiteX0" fmla="*/ 777752 w 777752"/>
                  <a:gd name="connsiteY0" fmla="*/ 262433 h 537224"/>
                  <a:gd name="connsiteX1" fmla="*/ 8440 w 777752"/>
                  <a:gd name="connsiteY1" fmla="*/ 222398 h 537224"/>
                  <a:gd name="connsiteX2" fmla="*/ 680948 w 777752"/>
                  <a:gd name="connsiteY2" fmla="*/ 99061 h 537224"/>
                  <a:gd name="connsiteX3" fmla="*/ 777752 w 777752"/>
                  <a:gd name="connsiteY3" fmla="*/ 262433 h 5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752" h="537224">
                    <a:moveTo>
                      <a:pt x="777752" y="262433"/>
                    </a:moveTo>
                    <a:cubicBezTo>
                      <a:pt x="777752" y="666193"/>
                      <a:pt x="-94471" y="601293"/>
                      <a:pt x="8440" y="222398"/>
                    </a:cubicBezTo>
                    <a:cubicBezTo>
                      <a:pt x="85128" y="-59911"/>
                      <a:pt x="490663" y="-40702"/>
                      <a:pt x="680948" y="99061"/>
                    </a:cubicBezTo>
                    <a:cubicBezTo>
                      <a:pt x="734110" y="138109"/>
                      <a:pt x="777752" y="193763"/>
                      <a:pt x="777752" y="262433"/>
                    </a:cubicBezTo>
                    <a:close/>
                  </a:path>
                </a:pathLst>
              </a:custGeom>
              <a:solidFill>
                <a:schemeClr val="bg2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2EE56AD0-012C-568C-8B7B-DFD62296E508}"/>
                  </a:ext>
                </a:extLst>
              </p:cNvPr>
              <p:cNvSpPr/>
              <p:nvPr/>
            </p:nvSpPr>
            <p:spPr>
              <a:xfrm>
                <a:off x="5604942" y="702317"/>
                <a:ext cx="102623" cy="73259"/>
              </a:xfrm>
              <a:custGeom>
                <a:avLst/>
                <a:gdLst>
                  <a:gd name="connsiteX0" fmla="*/ 506602 w 506601"/>
                  <a:gd name="connsiteY0" fmla="*/ 172787 h 361644"/>
                  <a:gd name="connsiteX1" fmla="*/ 42 w 506601"/>
                  <a:gd name="connsiteY1" fmla="*/ 192087 h 361644"/>
                  <a:gd name="connsiteX2" fmla="*/ 506602 w 506601"/>
                  <a:gd name="connsiteY2" fmla="*/ 172787 h 36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6601" h="361644">
                    <a:moveTo>
                      <a:pt x="506602" y="172787"/>
                    </a:moveTo>
                    <a:cubicBezTo>
                      <a:pt x="506602" y="406085"/>
                      <a:pt x="5250" y="435438"/>
                      <a:pt x="42" y="192087"/>
                    </a:cubicBezTo>
                    <a:cubicBezTo>
                      <a:pt x="-5346" y="-54407"/>
                      <a:pt x="506602" y="-66704"/>
                      <a:pt x="506602" y="172787"/>
                    </a:cubicBezTo>
                    <a:close/>
                  </a:path>
                </a:pathLst>
              </a:custGeom>
              <a:solidFill>
                <a:schemeClr val="bg2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002FCC29-B2F4-BEBB-F8BB-E96CF11C7ED9}"/>
                  </a:ext>
                </a:extLst>
              </p:cNvPr>
              <p:cNvSpPr/>
              <p:nvPr/>
            </p:nvSpPr>
            <p:spPr>
              <a:xfrm flipH="1" flipV="1">
                <a:off x="5214483" y="629840"/>
                <a:ext cx="171988" cy="125620"/>
              </a:xfrm>
              <a:custGeom>
                <a:avLst/>
                <a:gdLst>
                  <a:gd name="connsiteX0" fmla="*/ 777752 w 777752"/>
                  <a:gd name="connsiteY0" fmla="*/ 262433 h 537224"/>
                  <a:gd name="connsiteX1" fmla="*/ 8440 w 777752"/>
                  <a:gd name="connsiteY1" fmla="*/ 222398 h 537224"/>
                  <a:gd name="connsiteX2" fmla="*/ 680948 w 777752"/>
                  <a:gd name="connsiteY2" fmla="*/ 99061 h 537224"/>
                  <a:gd name="connsiteX3" fmla="*/ 777752 w 777752"/>
                  <a:gd name="connsiteY3" fmla="*/ 262433 h 5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752" h="537224">
                    <a:moveTo>
                      <a:pt x="777752" y="262433"/>
                    </a:moveTo>
                    <a:cubicBezTo>
                      <a:pt x="777752" y="666193"/>
                      <a:pt x="-94471" y="601293"/>
                      <a:pt x="8440" y="222398"/>
                    </a:cubicBezTo>
                    <a:cubicBezTo>
                      <a:pt x="85128" y="-59911"/>
                      <a:pt x="490663" y="-40702"/>
                      <a:pt x="680948" y="99061"/>
                    </a:cubicBezTo>
                    <a:cubicBezTo>
                      <a:pt x="734110" y="138109"/>
                      <a:pt x="777752" y="193763"/>
                      <a:pt x="777752" y="262433"/>
                    </a:cubicBezTo>
                    <a:close/>
                  </a:path>
                </a:pathLst>
              </a:custGeom>
              <a:solidFill>
                <a:schemeClr val="bg2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9E7FE13E-3A52-8A34-BE57-FBA4C848C7E9}"/>
                  </a:ext>
                </a:extLst>
              </p:cNvPr>
              <p:cNvSpPr/>
              <p:nvPr/>
            </p:nvSpPr>
            <p:spPr>
              <a:xfrm rot="10393883" flipH="1" flipV="1">
                <a:off x="4864258" y="581497"/>
                <a:ext cx="271963" cy="198640"/>
              </a:xfrm>
              <a:custGeom>
                <a:avLst/>
                <a:gdLst>
                  <a:gd name="connsiteX0" fmla="*/ 777752 w 777752"/>
                  <a:gd name="connsiteY0" fmla="*/ 262433 h 537224"/>
                  <a:gd name="connsiteX1" fmla="*/ 8440 w 777752"/>
                  <a:gd name="connsiteY1" fmla="*/ 222398 h 537224"/>
                  <a:gd name="connsiteX2" fmla="*/ 680948 w 777752"/>
                  <a:gd name="connsiteY2" fmla="*/ 99061 h 537224"/>
                  <a:gd name="connsiteX3" fmla="*/ 777752 w 777752"/>
                  <a:gd name="connsiteY3" fmla="*/ 262433 h 5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752" h="537224">
                    <a:moveTo>
                      <a:pt x="777752" y="262433"/>
                    </a:moveTo>
                    <a:cubicBezTo>
                      <a:pt x="777752" y="666193"/>
                      <a:pt x="-94471" y="601293"/>
                      <a:pt x="8440" y="222398"/>
                    </a:cubicBezTo>
                    <a:cubicBezTo>
                      <a:pt x="85128" y="-59911"/>
                      <a:pt x="490663" y="-40702"/>
                      <a:pt x="680948" y="99061"/>
                    </a:cubicBezTo>
                    <a:cubicBezTo>
                      <a:pt x="734110" y="138109"/>
                      <a:pt x="777752" y="193763"/>
                      <a:pt x="777752" y="262433"/>
                    </a:cubicBezTo>
                    <a:close/>
                  </a:path>
                </a:pathLst>
              </a:custGeom>
              <a:solidFill>
                <a:schemeClr val="bg2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06476EE8-41A3-5BE5-41E8-23073AFD93B9}"/>
                  </a:ext>
                </a:extLst>
              </p:cNvPr>
              <p:cNvSpPr/>
              <p:nvPr/>
            </p:nvSpPr>
            <p:spPr>
              <a:xfrm rot="10393883" flipH="1" flipV="1">
                <a:off x="4487548" y="583976"/>
                <a:ext cx="302635" cy="233251"/>
              </a:xfrm>
              <a:custGeom>
                <a:avLst/>
                <a:gdLst>
                  <a:gd name="connsiteX0" fmla="*/ 777752 w 777752"/>
                  <a:gd name="connsiteY0" fmla="*/ 262433 h 537224"/>
                  <a:gd name="connsiteX1" fmla="*/ 8440 w 777752"/>
                  <a:gd name="connsiteY1" fmla="*/ 222398 h 537224"/>
                  <a:gd name="connsiteX2" fmla="*/ 680948 w 777752"/>
                  <a:gd name="connsiteY2" fmla="*/ 99061 h 537224"/>
                  <a:gd name="connsiteX3" fmla="*/ 777752 w 777752"/>
                  <a:gd name="connsiteY3" fmla="*/ 262433 h 5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752" h="537224">
                    <a:moveTo>
                      <a:pt x="777752" y="262433"/>
                    </a:moveTo>
                    <a:cubicBezTo>
                      <a:pt x="777752" y="666193"/>
                      <a:pt x="-94471" y="601293"/>
                      <a:pt x="8440" y="222398"/>
                    </a:cubicBezTo>
                    <a:cubicBezTo>
                      <a:pt x="85128" y="-59911"/>
                      <a:pt x="490663" y="-40702"/>
                      <a:pt x="680948" y="99061"/>
                    </a:cubicBezTo>
                    <a:cubicBezTo>
                      <a:pt x="734110" y="138109"/>
                      <a:pt x="777752" y="193763"/>
                      <a:pt x="777752" y="262433"/>
                    </a:cubicBezTo>
                    <a:close/>
                  </a:path>
                </a:pathLst>
              </a:custGeom>
              <a:solidFill>
                <a:schemeClr val="bg2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F0B80DDA-B722-9D9C-F50F-3EE980E0224C}"/>
                  </a:ext>
                </a:extLst>
              </p:cNvPr>
              <p:cNvSpPr/>
              <p:nvPr/>
            </p:nvSpPr>
            <p:spPr>
              <a:xfrm rot="10393883" flipH="1" flipV="1">
                <a:off x="4093621" y="668759"/>
                <a:ext cx="308325" cy="278220"/>
              </a:xfrm>
              <a:custGeom>
                <a:avLst/>
                <a:gdLst>
                  <a:gd name="connsiteX0" fmla="*/ 777752 w 777752"/>
                  <a:gd name="connsiteY0" fmla="*/ 262433 h 537224"/>
                  <a:gd name="connsiteX1" fmla="*/ 8440 w 777752"/>
                  <a:gd name="connsiteY1" fmla="*/ 222398 h 537224"/>
                  <a:gd name="connsiteX2" fmla="*/ 680948 w 777752"/>
                  <a:gd name="connsiteY2" fmla="*/ 99061 h 537224"/>
                  <a:gd name="connsiteX3" fmla="*/ 777752 w 777752"/>
                  <a:gd name="connsiteY3" fmla="*/ 262433 h 5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752" h="537224">
                    <a:moveTo>
                      <a:pt x="777752" y="262433"/>
                    </a:moveTo>
                    <a:cubicBezTo>
                      <a:pt x="777752" y="666193"/>
                      <a:pt x="-94471" y="601293"/>
                      <a:pt x="8440" y="222398"/>
                    </a:cubicBezTo>
                    <a:cubicBezTo>
                      <a:pt x="85128" y="-59911"/>
                      <a:pt x="490663" y="-40702"/>
                      <a:pt x="680948" y="99061"/>
                    </a:cubicBezTo>
                    <a:cubicBezTo>
                      <a:pt x="734110" y="138109"/>
                      <a:pt x="777752" y="193763"/>
                      <a:pt x="777752" y="262433"/>
                    </a:cubicBezTo>
                    <a:close/>
                  </a:path>
                </a:pathLst>
              </a:custGeom>
              <a:solidFill>
                <a:schemeClr val="bg2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3947B9E3-4C3F-3BAF-2FA7-9C4D40C2B8EC}"/>
                  </a:ext>
                </a:extLst>
              </p:cNvPr>
              <p:cNvSpPr/>
              <p:nvPr/>
            </p:nvSpPr>
            <p:spPr>
              <a:xfrm rot="11012000" flipH="1" flipV="1">
                <a:off x="3569526" y="790229"/>
                <a:ext cx="456295" cy="318046"/>
              </a:xfrm>
              <a:custGeom>
                <a:avLst/>
                <a:gdLst>
                  <a:gd name="connsiteX0" fmla="*/ 777752 w 777752"/>
                  <a:gd name="connsiteY0" fmla="*/ 262433 h 537224"/>
                  <a:gd name="connsiteX1" fmla="*/ 8440 w 777752"/>
                  <a:gd name="connsiteY1" fmla="*/ 222398 h 537224"/>
                  <a:gd name="connsiteX2" fmla="*/ 680948 w 777752"/>
                  <a:gd name="connsiteY2" fmla="*/ 99061 h 537224"/>
                  <a:gd name="connsiteX3" fmla="*/ 777752 w 777752"/>
                  <a:gd name="connsiteY3" fmla="*/ 262433 h 5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752" h="537224">
                    <a:moveTo>
                      <a:pt x="777752" y="262433"/>
                    </a:moveTo>
                    <a:cubicBezTo>
                      <a:pt x="777752" y="666193"/>
                      <a:pt x="-94471" y="601293"/>
                      <a:pt x="8440" y="222398"/>
                    </a:cubicBezTo>
                    <a:cubicBezTo>
                      <a:pt x="85128" y="-59911"/>
                      <a:pt x="490663" y="-40702"/>
                      <a:pt x="680948" y="99061"/>
                    </a:cubicBezTo>
                    <a:cubicBezTo>
                      <a:pt x="734110" y="138109"/>
                      <a:pt x="777752" y="193763"/>
                      <a:pt x="777752" y="262433"/>
                    </a:cubicBezTo>
                    <a:close/>
                  </a:path>
                </a:pathLst>
              </a:custGeom>
              <a:solidFill>
                <a:schemeClr val="bg2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6E58BDFE-5D1C-4133-E3F1-8989F04E3CAE}"/>
                </a:ext>
              </a:extLst>
            </p:cNvPr>
            <p:cNvGrpSpPr/>
            <p:nvPr/>
          </p:nvGrpSpPr>
          <p:grpSpPr>
            <a:xfrm>
              <a:off x="612286" y="637544"/>
              <a:ext cx="3254839" cy="2515027"/>
              <a:chOff x="612286" y="558800"/>
              <a:chExt cx="3254839" cy="2515027"/>
            </a:xfrm>
          </p:grpSpPr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7A56042F-FBBD-F2D5-F4DD-A4580B2B0848}"/>
                  </a:ext>
                </a:extLst>
              </p:cNvPr>
              <p:cNvSpPr/>
              <p:nvPr/>
            </p:nvSpPr>
            <p:spPr>
              <a:xfrm>
                <a:off x="612286" y="720974"/>
                <a:ext cx="3254839" cy="2318327"/>
              </a:xfrm>
              <a:custGeom>
                <a:avLst/>
                <a:gdLst>
                  <a:gd name="connsiteX0" fmla="*/ 5729375 w 5729464"/>
                  <a:gd name="connsiteY0" fmla="*/ 2218933 h 4279441"/>
                  <a:gd name="connsiteX1" fmla="*/ 5519872 w 5729464"/>
                  <a:gd name="connsiteY1" fmla="*/ 2799349 h 4279441"/>
                  <a:gd name="connsiteX2" fmla="*/ 5477936 w 5729464"/>
                  <a:gd name="connsiteY2" fmla="*/ 3210201 h 4279441"/>
                  <a:gd name="connsiteX3" fmla="*/ 5290344 w 5729464"/>
                  <a:gd name="connsiteY3" fmla="*/ 3372944 h 4279441"/>
                  <a:gd name="connsiteX4" fmla="*/ 4981793 w 5729464"/>
                  <a:gd name="connsiteY4" fmla="*/ 3507590 h 4279441"/>
                  <a:gd name="connsiteX5" fmla="*/ 4716705 w 5729464"/>
                  <a:gd name="connsiteY5" fmla="*/ 3725000 h 4279441"/>
                  <a:gd name="connsiteX6" fmla="*/ 4435722 w 5729464"/>
                  <a:gd name="connsiteY6" fmla="*/ 4054794 h 4279441"/>
                  <a:gd name="connsiteX7" fmla="*/ 3886148 w 5729464"/>
                  <a:gd name="connsiteY7" fmla="*/ 4007488 h 4279441"/>
                  <a:gd name="connsiteX8" fmla="*/ 3433289 w 5729464"/>
                  <a:gd name="connsiteY8" fmla="*/ 4099138 h 4279441"/>
                  <a:gd name="connsiteX9" fmla="*/ 2990218 w 5729464"/>
                  <a:gd name="connsiteY9" fmla="*/ 4279385 h 4279441"/>
                  <a:gd name="connsiteX10" fmla="*/ 2531881 w 5729464"/>
                  <a:gd name="connsiteY10" fmla="*/ 4132799 h 4279441"/>
                  <a:gd name="connsiteX11" fmla="*/ 2006643 w 5729464"/>
                  <a:gd name="connsiteY11" fmla="*/ 4062963 h 4279441"/>
                  <a:gd name="connsiteX12" fmla="*/ 1469821 w 5729464"/>
                  <a:gd name="connsiteY12" fmla="*/ 4027865 h 4279441"/>
                  <a:gd name="connsiteX13" fmla="*/ 1127595 w 5729464"/>
                  <a:gd name="connsiteY13" fmla="*/ 3855966 h 4279441"/>
                  <a:gd name="connsiteX14" fmla="*/ 848139 w 5729464"/>
                  <a:gd name="connsiteY14" fmla="*/ 3562436 h 4279441"/>
                  <a:gd name="connsiteX15" fmla="*/ 478703 w 5729464"/>
                  <a:gd name="connsiteY15" fmla="*/ 3388024 h 4279441"/>
                  <a:gd name="connsiteX16" fmla="*/ 290393 w 5729464"/>
                  <a:gd name="connsiteY16" fmla="*/ 3076093 h 4279441"/>
                  <a:gd name="connsiteX17" fmla="*/ 236783 w 5729464"/>
                  <a:gd name="connsiteY17" fmla="*/ 2759853 h 4279441"/>
                  <a:gd name="connsiteX18" fmla="*/ 184520 w 5729464"/>
                  <a:gd name="connsiteY18" fmla="*/ 2503396 h 4279441"/>
                  <a:gd name="connsiteX19" fmla="*/ 700 w 5729464"/>
                  <a:gd name="connsiteY19" fmla="*/ 2177282 h 4279441"/>
                  <a:gd name="connsiteX20" fmla="*/ 162609 w 5729464"/>
                  <a:gd name="connsiteY20" fmla="*/ 1869300 h 4279441"/>
                  <a:gd name="connsiteX21" fmla="*/ 252318 w 5729464"/>
                  <a:gd name="connsiteY21" fmla="*/ 1584478 h 4279441"/>
                  <a:gd name="connsiteX22" fmla="*/ 353074 w 5729464"/>
                  <a:gd name="connsiteY22" fmla="*/ 1102443 h 4279441"/>
                  <a:gd name="connsiteX23" fmla="*/ 867176 w 5729464"/>
                  <a:gd name="connsiteY23" fmla="*/ 693027 h 4279441"/>
                  <a:gd name="connsiteX24" fmla="*/ 1690818 w 5729464"/>
                  <a:gd name="connsiteY24" fmla="*/ 146093 h 4279441"/>
                  <a:gd name="connsiteX25" fmla="*/ 2443518 w 5729464"/>
                  <a:gd name="connsiteY25" fmla="*/ 213865 h 4279441"/>
                  <a:gd name="connsiteX26" fmla="*/ 2764282 w 5729464"/>
                  <a:gd name="connsiteY26" fmla="*/ 10459 h 4279441"/>
                  <a:gd name="connsiteX27" fmla="*/ 3252702 w 5729464"/>
                  <a:gd name="connsiteY27" fmla="*/ 107405 h 4279441"/>
                  <a:gd name="connsiteX28" fmla="*/ 3724599 w 5729464"/>
                  <a:gd name="connsiteY28" fmla="*/ 253900 h 4279441"/>
                  <a:gd name="connsiteX29" fmla="*/ 4293300 w 5729464"/>
                  <a:gd name="connsiteY29" fmla="*/ 213057 h 4279441"/>
                  <a:gd name="connsiteX30" fmla="*/ 4981703 w 5729464"/>
                  <a:gd name="connsiteY30" fmla="*/ 777855 h 4279441"/>
                  <a:gd name="connsiteX31" fmla="*/ 5416333 w 5729464"/>
                  <a:gd name="connsiteY31" fmla="*/ 1052085 h 4279441"/>
                  <a:gd name="connsiteX32" fmla="*/ 5607965 w 5729464"/>
                  <a:gd name="connsiteY32" fmla="*/ 1859336 h 4279441"/>
                  <a:gd name="connsiteX33" fmla="*/ 5729465 w 5729464"/>
                  <a:gd name="connsiteY33" fmla="*/ 2219112 h 4279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29464" h="4279441">
                    <a:moveTo>
                      <a:pt x="5729375" y="2218933"/>
                    </a:moveTo>
                    <a:cubicBezTo>
                      <a:pt x="5730631" y="2435444"/>
                      <a:pt x="5546093" y="2584992"/>
                      <a:pt x="5519872" y="2799349"/>
                    </a:cubicBezTo>
                    <a:cubicBezTo>
                      <a:pt x="5502361" y="2941985"/>
                      <a:pt x="5559025" y="3076272"/>
                      <a:pt x="5477936" y="3210201"/>
                    </a:cubicBezTo>
                    <a:cubicBezTo>
                      <a:pt x="5434473" y="3281923"/>
                      <a:pt x="5365327" y="3335243"/>
                      <a:pt x="5290344" y="3372944"/>
                    </a:cubicBezTo>
                    <a:cubicBezTo>
                      <a:pt x="5187434" y="3424558"/>
                      <a:pt x="5081291" y="3449423"/>
                      <a:pt x="4981793" y="3507590"/>
                    </a:cubicBezTo>
                    <a:cubicBezTo>
                      <a:pt x="4882744" y="3565488"/>
                      <a:pt x="4789892" y="3635953"/>
                      <a:pt x="4716705" y="3725000"/>
                    </a:cubicBezTo>
                    <a:cubicBezTo>
                      <a:pt x="4620440" y="3841963"/>
                      <a:pt x="4587393" y="3991061"/>
                      <a:pt x="4435722" y="4054794"/>
                    </a:cubicBezTo>
                    <a:cubicBezTo>
                      <a:pt x="4260523" y="4128401"/>
                      <a:pt x="4063682" y="4022299"/>
                      <a:pt x="3886148" y="4007488"/>
                    </a:cubicBezTo>
                    <a:cubicBezTo>
                      <a:pt x="3728011" y="3994293"/>
                      <a:pt x="3575172" y="4030109"/>
                      <a:pt x="3433289" y="4099138"/>
                    </a:cubicBezTo>
                    <a:cubicBezTo>
                      <a:pt x="3281169" y="4173193"/>
                      <a:pt x="3170984" y="4276422"/>
                      <a:pt x="2990218" y="4279385"/>
                    </a:cubicBezTo>
                    <a:cubicBezTo>
                      <a:pt x="2816456" y="4282167"/>
                      <a:pt x="2689659" y="4182708"/>
                      <a:pt x="2531881" y="4132799"/>
                    </a:cubicBezTo>
                    <a:cubicBezTo>
                      <a:pt x="2361890" y="4079031"/>
                      <a:pt x="2184177" y="4062783"/>
                      <a:pt x="2006643" y="4062963"/>
                    </a:cubicBezTo>
                    <a:cubicBezTo>
                      <a:pt x="1826864" y="4063142"/>
                      <a:pt x="1644930" y="4068528"/>
                      <a:pt x="1469821" y="4027865"/>
                    </a:cubicBezTo>
                    <a:cubicBezTo>
                      <a:pt x="1345000" y="3998871"/>
                      <a:pt x="1222244" y="3943756"/>
                      <a:pt x="1127595" y="3855966"/>
                    </a:cubicBezTo>
                    <a:cubicBezTo>
                      <a:pt x="1028905" y="3764316"/>
                      <a:pt x="959490" y="3641698"/>
                      <a:pt x="848139" y="3562436"/>
                    </a:cubicBezTo>
                    <a:cubicBezTo>
                      <a:pt x="737326" y="3483623"/>
                      <a:pt x="588887" y="3482097"/>
                      <a:pt x="478703" y="3388024"/>
                    </a:cubicBezTo>
                    <a:cubicBezTo>
                      <a:pt x="385042" y="3308044"/>
                      <a:pt x="325236" y="3194223"/>
                      <a:pt x="290393" y="3076093"/>
                    </a:cubicBezTo>
                    <a:cubicBezTo>
                      <a:pt x="259772" y="2972325"/>
                      <a:pt x="250971" y="2866493"/>
                      <a:pt x="236783" y="2759853"/>
                    </a:cubicBezTo>
                    <a:cubicBezTo>
                      <a:pt x="225558" y="2675205"/>
                      <a:pt x="236604" y="2576374"/>
                      <a:pt x="184520" y="2503396"/>
                    </a:cubicBezTo>
                    <a:cubicBezTo>
                      <a:pt x="105945" y="2393345"/>
                      <a:pt x="-10076" y="2329612"/>
                      <a:pt x="700" y="2177282"/>
                    </a:cubicBezTo>
                    <a:cubicBezTo>
                      <a:pt x="9141" y="2058164"/>
                      <a:pt x="106574" y="1968759"/>
                      <a:pt x="162609" y="1869300"/>
                    </a:cubicBezTo>
                    <a:cubicBezTo>
                      <a:pt x="212537" y="1780703"/>
                      <a:pt x="239746" y="1685014"/>
                      <a:pt x="252318" y="1584478"/>
                    </a:cubicBezTo>
                    <a:cubicBezTo>
                      <a:pt x="272254" y="1423979"/>
                      <a:pt x="286173" y="1251631"/>
                      <a:pt x="353074" y="1102443"/>
                    </a:cubicBezTo>
                    <a:cubicBezTo>
                      <a:pt x="436138" y="917079"/>
                      <a:pt x="709488" y="816723"/>
                      <a:pt x="867176" y="693027"/>
                    </a:cubicBezTo>
                    <a:cubicBezTo>
                      <a:pt x="1117268" y="496802"/>
                      <a:pt x="1336020" y="137117"/>
                      <a:pt x="1690818" y="146093"/>
                    </a:cubicBezTo>
                    <a:cubicBezTo>
                      <a:pt x="1897806" y="151299"/>
                      <a:pt x="2240212" y="291781"/>
                      <a:pt x="2443518" y="213865"/>
                    </a:cubicBezTo>
                    <a:cubicBezTo>
                      <a:pt x="2593663" y="156326"/>
                      <a:pt x="2579923" y="46544"/>
                      <a:pt x="2764282" y="10459"/>
                    </a:cubicBezTo>
                    <a:cubicBezTo>
                      <a:pt x="2943612" y="-24639"/>
                      <a:pt x="3100851" y="33887"/>
                      <a:pt x="3252702" y="107405"/>
                    </a:cubicBezTo>
                    <a:cubicBezTo>
                      <a:pt x="3430505" y="193399"/>
                      <a:pt x="3524885" y="251028"/>
                      <a:pt x="3724599" y="253900"/>
                    </a:cubicBezTo>
                    <a:cubicBezTo>
                      <a:pt x="3895757" y="256324"/>
                      <a:pt x="4129595" y="187115"/>
                      <a:pt x="4293300" y="213057"/>
                    </a:cubicBezTo>
                    <a:cubicBezTo>
                      <a:pt x="4611460" y="263415"/>
                      <a:pt x="4727481" y="640426"/>
                      <a:pt x="4981703" y="777855"/>
                    </a:cubicBezTo>
                    <a:cubicBezTo>
                      <a:pt x="5139660" y="863221"/>
                      <a:pt x="5302108" y="899845"/>
                      <a:pt x="5416333" y="1052085"/>
                    </a:cubicBezTo>
                    <a:cubicBezTo>
                      <a:pt x="5576895" y="1266083"/>
                      <a:pt x="5503708" y="1633579"/>
                      <a:pt x="5607965" y="1859336"/>
                    </a:cubicBezTo>
                    <a:cubicBezTo>
                      <a:pt x="5677111" y="2009153"/>
                      <a:pt x="5728207" y="2009961"/>
                      <a:pt x="5729465" y="2219112"/>
                    </a:cubicBezTo>
                    <a:close/>
                  </a:path>
                </a:pathLst>
              </a:custGeom>
              <a:solidFill>
                <a:schemeClr val="bg2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grpSp>
            <p:nvGrpSpPr>
              <p:cNvPr id="149" name="グループ化 148">
                <a:extLst>
                  <a:ext uri="{FF2B5EF4-FFF2-40B4-BE49-F238E27FC236}">
                    <a16:creationId xmlns:a16="http://schemas.microsoft.com/office/drawing/2014/main" id="{CB9B98DB-BE43-3234-3B15-F3FAE3F292ED}"/>
                  </a:ext>
                </a:extLst>
              </p:cNvPr>
              <p:cNvGrpSpPr/>
              <p:nvPr/>
            </p:nvGrpSpPr>
            <p:grpSpPr>
              <a:xfrm rot="20922079">
                <a:off x="1259557" y="886611"/>
                <a:ext cx="1482462" cy="1620664"/>
                <a:chOff x="2569108" y="757520"/>
                <a:chExt cx="1482462" cy="1620664"/>
              </a:xfrm>
            </p:grpSpPr>
            <p:sp>
              <p:nvSpPr>
                <p:cNvPr id="150" name="正方形/長方形 149">
                  <a:extLst>
                    <a:ext uri="{FF2B5EF4-FFF2-40B4-BE49-F238E27FC236}">
                      <a16:creationId xmlns:a16="http://schemas.microsoft.com/office/drawing/2014/main" id="{CFB8D2EC-69FA-4B31-58D9-B7D3511DAD6C}"/>
                    </a:ext>
                  </a:extLst>
                </p:cNvPr>
                <p:cNvSpPr/>
                <p:nvPr/>
              </p:nvSpPr>
              <p:spPr>
                <a:xfrm>
                  <a:off x="2569108" y="757520"/>
                  <a:ext cx="1482462" cy="1620664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>
                    <a:solidFill>
                      <a:schemeClr val="accent5"/>
                    </a:solidFill>
                  </a:endParaRPr>
                </a:p>
              </p:txBody>
            </p:sp>
            <p:grpSp>
              <p:nvGrpSpPr>
                <p:cNvPr id="151" name="グラフィックス 41">
                  <a:extLst>
                    <a:ext uri="{FF2B5EF4-FFF2-40B4-BE49-F238E27FC236}">
                      <a16:creationId xmlns:a16="http://schemas.microsoft.com/office/drawing/2014/main" id="{45285FA3-8CE6-A9E4-49AD-77ED4C7D2940}"/>
                    </a:ext>
                  </a:extLst>
                </p:cNvPr>
                <p:cNvGrpSpPr/>
                <p:nvPr/>
              </p:nvGrpSpPr>
              <p:grpSpPr>
                <a:xfrm>
                  <a:off x="2690426" y="842673"/>
                  <a:ext cx="269107" cy="269107"/>
                  <a:chOff x="8953499" y="4281056"/>
                  <a:chExt cx="1054886" cy="1054886"/>
                </a:xfrm>
                <a:solidFill>
                  <a:schemeClr val="bg2">
                    <a:lumMod val="50000"/>
                  </a:schemeClr>
                </a:solidFill>
              </p:grpSpPr>
              <p:sp>
                <p:nvSpPr>
                  <p:cNvPr id="154" name="フリーフォーム: 図形 153">
                    <a:extLst>
                      <a:ext uri="{FF2B5EF4-FFF2-40B4-BE49-F238E27FC236}">
                        <a16:creationId xmlns:a16="http://schemas.microsoft.com/office/drawing/2014/main" id="{56454D2D-464F-7953-F269-65E53B5187F5}"/>
                      </a:ext>
                    </a:extLst>
                  </p:cNvPr>
                  <p:cNvSpPr/>
                  <p:nvPr/>
                </p:nvSpPr>
                <p:spPr>
                  <a:xfrm>
                    <a:off x="8953499" y="4281056"/>
                    <a:ext cx="1054886" cy="1054886"/>
                  </a:xfrm>
                  <a:custGeom>
                    <a:avLst/>
                    <a:gdLst>
                      <a:gd name="connsiteX0" fmla="*/ 1054887 w 1054886"/>
                      <a:gd name="connsiteY0" fmla="*/ 527443 h 1054886"/>
                      <a:gd name="connsiteX1" fmla="*/ 527443 w 1054886"/>
                      <a:gd name="connsiteY1" fmla="*/ 1054887 h 1054886"/>
                      <a:gd name="connsiteX2" fmla="*/ 0 w 1054886"/>
                      <a:gd name="connsiteY2" fmla="*/ 527443 h 1054886"/>
                      <a:gd name="connsiteX3" fmla="*/ 527443 w 1054886"/>
                      <a:gd name="connsiteY3" fmla="*/ 0 h 1054886"/>
                      <a:gd name="connsiteX4" fmla="*/ 1054887 w 1054886"/>
                      <a:gd name="connsiteY4" fmla="*/ 527443 h 105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86" h="1054886">
                        <a:moveTo>
                          <a:pt x="1054887" y="527443"/>
                        </a:moveTo>
                        <a:cubicBezTo>
                          <a:pt x="1054887" y="818742"/>
                          <a:pt x="818742" y="1054887"/>
                          <a:pt x="527443" y="1054887"/>
                        </a:cubicBezTo>
                        <a:cubicBezTo>
                          <a:pt x="236144" y="1054887"/>
                          <a:pt x="0" y="818742"/>
                          <a:pt x="0" y="527443"/>
                        </a:cubicBezTo>
                        <a:cubicBezTo>
                          <a:pt x="0" y="236144"/>
                          <a:pt x="236144" y="0"/>
                          <a:pt x="527443" y="0"/>
                        </a:cubicBezTo>
                        <a:cubicBezTo>
                          <a:pt x="818742" y="0"/>
                          <a:pt x="1054887" y="236144"/>
                          <a:pt x="1054887" y="52744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619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 sz="1200" b="1">
                      <a:solidFill>
                        <a:schemeClr val="accent5"/>
                      </a:solidFill>
                    </a:endParaRPr>
                  </a:p>
                </p:txBody>
              </p:sp>
              <p:sp>
                <p:nvSpPr>
                  <p:cNvPr id="155" name="フリーフォーム: 図形 154">
                    <a:extLst>
                      <a:ext uri="{FF2B5EF4-FFF2-40B4-BE49-F238E27FC236}">
                        <a16:creationId xmlns:a16="http://schemas.microsoft.com/office/drawing/2014/main" id="{9798B355-9287-BF89-FA9D-50A54D61BEBC}"/>
                      </a:ext>
                    </a:extLst>
                  </p:cNvPr>
                  <p:cNvSpPr/>
                  <p:nvPr/>
                </p:nvSpPr>
                <p:spPr>
                  <a:xfrm>
                    <a:off x="9111190" y="4483409"/>
                    <a:ext cx="739478" cy="852531"/>
                  </a:xfrm>
                  <a:custGeom>
                    <a:avLst/>
                    <a:gdLst>
                      <a:gd name="connsiteX0" fmla="*/ 369752 w 739478"/>
                      <a:gd name="connsiteY0" fmla="*/ 852532 h 852531"/>
                      <a:gd name="connsiteX1" fmla="*/ 739478 w 739478"/>
                      <a:gd name="connsiteY1" fmla="*/ 700969 h 852531"/>
                      <a:gd name="connsiteX2" fmla="*/ 734244 w 739478"/>
                      <a:gd name="connsiteY2" fmla="*/ 651492 h 852531"/>
                      <a:gd name="connsiteX3" fmla="*/ 450242 w 739478"/>
                      <a:gd name="connsiteY3" fmla="*/ 399318 h 852531"/>
                      <a:gd name="connsiteX4" fmla="*/ 577499 w 739478"/>
                      <a:gd name="connsiteY4" fmla="*/ 207747 h 852531"/>
                      <a:gd name="connsiteX5" fmla="*/ 369726 w 739478"/>
                      <a:gd name="connsiteY5" fmla="*/ 0 h 852531"/>
                      <a:gd name="connsiteX6" fmla="*/ 161979 w 739478"/>
                      <a:gd name="connsiteY6" fmla="*/ 207747 h 852531"/>
                      <a:gd name="connsiteX7" fmla="*/ 289210 w 739478"/>
                      <a:gd name="connsiteY7" fmla="*/ 399318 h 852531"/>
                      <a:gd name="connsiteX8" fmla="*/ 5234 w 739478"/>
                      <a:gd name="connsiteY8" fmla="*/ 651492 h 852531"/>
                      <a:gd name="connsiteX9" fmla="*/ 0 w 739478"/>
                      <a:gd name="connsiteY9" fmla="*/ 700969 h 852531"/>
                      <a:gd name="connsiteX10" fmla="*/ 369752 w 739478"/>
                      <a:gd name="connsiteY10" fmla="*/ 852532 h 852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9478" h="852531">
                        <a:moveTo>
                          <a:pt x="369752" y="852532"/>
                        </a:moveTo>
                        <a:cubicBezTo>
                          <a:pt x="513844" y="852532"/>
                          <a:pt x="644285" y="794611"/>
                          <a:pt x="739478" y="700969"/>
                        </a:cubicBezTo>
                        <a:cubicBezTo>
                          <a:pt x="737979" y="677796"/>
                          <a:pt x="736243" y="659146"/>
                          <a:pt x="734244" y="651492"/>
                        </a:cubicBezTo>
                        <a:cubicBezTo>
                          <a:pt x="697681" y="511582"/>
                          <a:pt x="580077" y="424806"/>
                          <a:pt x="450242" y="399318"/>
                        </a:cubicBezTo>
                        <a:cubicBezTo>
                          <a:pt x="524997" y="367858"/>
                          <a:pt x="577499" y="293945"/>
                          <a:pt x="577499" y="207747"/>
                        </a:cubicBezTo>
                        <a:cubicBezTo>
                          <a:pt x="577499" y="93010"/>
                          <a:pt x="484489" y="0"/>
                          <a:pt x="369726" y="0"/>
                        </a:cubicBezTo>
                        <a:cubicBezTo>
                          <a:pt x="254989" y="0"/>
                          <a:pt x="161979" y="93036"/>
                          <a:pt x="161979" y="207747"/>
                        </a:cubicBezTo>
                        <a:cubicBezTo>
                          <a:pt x="161979" y="293945"/>
                          <a:pt x="214455" y="367858"/>
                          <a:pt x="289210" y="399318"/>
                        </a:cubicBezTo>
                        <a:cubicBezTo>
                          <a:pt x="159401" y="424832"/>
                          <a:pt x="41797" y="511608"/>
                          <a:pt x="5234" y="651492"/>
                        </a:cubicBezTo>
                        <a:cubicBezTo>
                          <a:pt x="3235" y="659146"/>
                          <a:pt x="1499" y="677796"/>
                          <a:pt x="0" y="700969"/>
                        </a:cubicBezTo>
                        <a:cubicBezTo>
                          <a:pt x="95193" y="794611"/>
                          <a:pt x="225660" y="852532"/>
                          <a:pt x="369752" y="85253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619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 sz="1200" b="1">
                      <a:solidFill>
                        <a:schemeClr val="accent5"/>
                      </a:solidFill>
                    </a:endParaRPr>
                  </a:p>
                </p:txBody>
              </p:sp>
            </p:grpSp>
            <p:sp>
              <p:nvSpPr>
                <p:cNvPr id="152" name="テキスト ボックス 151">
                  <a:extLst>
                    <a:ext uri="{FF2B5EF4-FFF2-40B4-BE49-F238E27FC236}">
                      <a16:creationId xmlns:a16="http://schemas.microsoft.com/office/drawing/2014/main" id="{B2749229-C0BC-F484-3045-87765B805257}"/>
                    </a:ext>
                  </a:extLst>
                </p:cNvPr>
                <p:cNvSpPr txBox="1"/>
                <p:nvPr/>
              </p:nvSpPr>
              <p:spPr>
                <a:xfrm>
                  <a:off x="2688978" y="1164086"/>
                  <a:ext cx="1231106" cy="10448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10000"/>
                    </a:lnSpc>
                    <a:spcAft>
                      <a:spcPts val="300"/>
                    </a:spcAft>
                  </a:pPr>
                  <a:r>
                    <a:rPr kumimoji="1" lang="ja-JP" altLang="en-US" sz="1200" b="1" dirty="0">
                      <a:solidFill>
                        <a:schemeClr val="accent5"/>
                      </a:solidFill>
                    </a:rPr>
                    <a:t>助けてください </a:t>
                  </a:r>
                  <a:r>
                    <a:rPr kumimoji="1" lang="en-US" altLang="ja-JP" sz="1200" b="1" dirty="0">
                      <a:solidFill>
                        <a:schemeClr val="accent5"/>
                      </a:solidFill>
                    </a:rPr>
                    <a:t>!!</a:t>
                  </a:r>
                  <a:br>
                    <a:rPr kumimoji="1" lang="en-US" altLang="ja-JP" sz="1200" b="1" dirty="0">
                      <a:solidFill>
                        <a:schemeClr val="accent5"/>
                      </a:solidFill>
                    </a:rPr>
                  </a:br>
                  <a:r>
                    <a:rPr kumimoji="1" lang="ja-JP" altLang="en-US" sz="1200" b="1" dirty="0">
                      <a:solidFill>
                        <a:schemeClr val="accent5"/>
                      </a:solidFill>
                    </a:rPr>
                    <a:t>〇〇県〇〇市〇〇</a:t>
                  </a:r>
                  <a:br>
                    <a:rPr kumimoji="1" lang="ja-JP" altLang="en-US" sz="1200" b="1" dirty="0">
                      <a:solidFill>
                        <a:schemeClr val="accent5"/>
                      </a:solidFill>
                    </a:rPr>
                  </a:br>
                  <a:r>
                    <a:rPr kumimoji="1" lang="en-US" altLang="ja-JP" sz="1200" b="1" dirty="0">
                      <a:solidFill>
                        <a:schemeClr val="accent5"/>
                      </a:solidFill>
                    </a:rPr>
                    <a:t>123-46</a:t>
                  </a:r>
                </a:p>
                <a:p>
                  <a:pPr>
                    <a:lnSpc>
                      <a:spcPct val="110000"/>
                    </a:lnSpc>
                    <a:spcAft>
                      <a:spcPts val="300"/>
                    </a:spcAft>
                  </a:pPr>
                  <a:r>
                    <a:rPr kumimoji="1" lang="en-US" altLang="ja-JP" sz="1200" b="1" dirty="0">
                      <a:solidFill>
                        <a:schemeClr val="accent1"/>
                      </a:solidFill>
                    </a:rPr>
                    <a:t>#</a:t>
                  </a:r>
                  <a:r>
                    <a:rPr kumimoji="1" lang="ja-JP" altLang="en-US" sz="1200" b="1" dirty="0">
                      <a:solidFill>
                        <a:schemeClr val="accent1"/>
                      </a:solidFill>
                    </a:rPr>
                    <a:t>助けて</a:t>
                  </a:r>
                  <a:br>
                    <a:rPr kumimoji="1" lang="ja-JP" altLang="en-US" sz="1200" b="1" dirty="0">
                      <a:solidFill>
                        <a:schemeClr val="accent1"/>
                      </a:solidFill>
                    </a:rPr>
                  </a:br>
                  <a:r>
                    <a:rPr kumimoji="1" lang="en-US" altLang="ja-JP" sz="1200" b="1" dirty="0">
                      <a:solidFill>
                        <a:schemeClr val="accent1"/>
                      </a:solidFill>
                    </a:rPr>
                    <a:t>#</a:t>
                  </a:r>
                  <a:r>
                    <a:rPr kumimoji="1" lang="ja-JP" altLang="en-US" sz="1200" b="1" dirty="0">
                      <a:solidFill>
                        <a:schemeClr val="accent1"/>
                      </a:solidFill>
                    </a:rPr>
                    <a:t>地震　</a:t>
                  </a:r>
                  <a:r>
                    <a:rPr kumimoji="1" lang="en-US" altLang="ja-JP" sz="1200" b="1" dirty="0">
                      <a:solidFill>
                        <a:schemeClr val="accent1"/>
                      </a:solidFill>
                    </a:rPr>
                    <a:t>#SOS</a:t>
                  </a:r>
                </a:p>
              </p:txBody>
            </p:sp>
            <p:sp>
              <p:nvSpPr>
                <p:cNvPr id="153" name="テキスト ボックス 152">
                  <a:extLst>
                    <a:ext uri="{FF2B5EF4-FFF2-40B4-BE49-F238E27FC236}">
                      <a16:creationId xmlns:a16="http://schemas.microsoft.com/office/drawing/2014/main" id="{429AD69D-A716-38D5-15FB-39A53021B1DA}"/>
                    </a:ext>
                  </a:extLst>
                </p:cNvPr>
                <p:cNvSpPr txBox="1"/>
                <p:nvPr/>
              </p:nvSpPr>
              <p:spPr>
                <a:xfrm>
                  <a:off x="3015996" y="863982"/>
                  <a:ext cx="436017" cy="1695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10000"/>
                    </a:lnSpc>
                    <a:spcAft>
                      <a:spcPts val="300"/>
                    </a:spcAft>
                  </a:pPr>
                  <a:r>
                    <a:rPr kumimoji="1" lang="en-US" altLang="ja-JP" sz="1050" dirty="0">
                      <a:solidFill>
                        <a:schemeClr val="accent5"/>
                      </a:solidFill>
                    </a:rPr>
                    <a:t>@hoge</a:t>
                  </a:r>
                </a:p>
              </p:txBody>
            </p:sp>
          </p:grpSp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478586B6-324F-815B-8007-E053412CC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1716" y="2237302"/>
                <a:ext cx="632673" cy="632673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8F162B9B-D578-0F15-2D1C-68C559C4C1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59622" y="1577443"/>
                <a:ext cx="1496384" cy="1496384"/>
              </a:xfrm>
              <a:prstGeom prst="rect">
                <a:avLst/>
              </a:prstGeom>
            </p:spPr>
          </p:pic>
          <p:grpSp>
            <p:nvGrpSpPr>
              <p:cNvPr id="44" name="グループ化 43">
                <a:extLst>
                  <a:ext uri="{FF2B5EF4-FFF2-40B4-BE49-F238E27FC236}">
                    <a16:creationId xmlns:a16="http://schemas.microsoft.com/office/drawing/2014/main" id="{4161603E-B188-FAE2-8ABE-7BEC420BD1D2}"/>
                  </a:ext>
                </a:extLst>
              </p:cNvPr>
              <p:cNvGrpSpPr/>
              <p:nvPr/>
            </p:nvGrpSpPr>
            <p:grpSpPr>
              <a:xfrm rot="851978" flipH="1">
                <a:off x="2401835" y="558800"/>
                <a:ext cx="568703" cy="683050"/>
                <a:chOff x="551202" y="1096019"/>
                <a:chExt cx="517869" cy="621996"/>
              </a:xfrm>
            </p:grpSpPr>
            <p:sp>
              <p:nvSpPr>
                <p:cNvPr id="45" name="フリーフォーム: 図形 44">
                  <a:extLst>
                    <a:ext uri="{FF2B5EF4-FFF2-40B4-BE49-F238E27FC236}">
                      <a16:creationId xmlns:a16="http://schemas.microsoft.com/office/drawing/2014/main" id="{1601FFBC-9966-6374-66A7-07F97B0B31ED}"/>
                    </a:ext>
                  </a:extLst>
                </p:cNvPr>
                <p:cNvSpPr/>
                <p:nvPr/>
              </p:nvSpPr>
              <p:spPr>
                <a:xfrm rot="3194568">
                  <a:off x="499139" y="1148082"/>
                  <a:ext cx="621996" cy="517869"/>
                </a:xfrm>
                <a:custGeom>
                  <a:avLst/>
                  <a:gdLst>
                    <a:gd name="connsiteX0" fmla="*/ 287555 w 690745"/>
                    <a:gd name="connsiteY0" fmla="*/ 0 h 575110"/>
                    <a:gd name="connsiteX1" fmla="*/ 569268 w 690745"/>
                    <a:gd name="connsiteY1" fmla="*/ 229603 h 575110"/>
                    <a:gd name="connsiteX2" fmla="*/ 569819 w 690745"/>
                    <a:gd name="connsiteY2" fmla="*/ 235065 h 575110"/>
                    <a:gd name="connsiteX3" fmla="*/ 569819 w 690745"/>
                    <a:gd name="connsiteY3" fmla="*/ 227325 h 575110"/>
                    <a:gd name="connsiteX4" fmla="*/ 690745 w 690745"/>
                    <a:gd name="connsiteY4" fmla="*/ 287555 h 575110"/>
                    <a:gd name="connsiteX5" fmla="*/ 569819 w 690745"/>
                    <a:gd name="connsiteY5" fmla="*/ 347784 h 575110"/>
                    <a:gd name="connsiteX6" fmla="*/ 569819 w 690745"/>
                    <a:gd name="connsiteY6" fmla="*/ 340045 h 575110"/>
                    <a:gd name="connsiteX7" fmla="*/ 569268 w 690745"/>
                    <a:gd name="connsiteY7" fmla="*/ 345507 h 575110"/>
                    <a:gd name="connsiteX8" fmla="*/ 287555 w 690745"/>
                    <a:gd name="connsiteY8" fmla="*/ 575110 h 575110"/>
                    <a:gd name="connsiteX9" fmla="*/ 0 w 690745"/>
                    <a:gd name="connsiteY9" fmla="*/ 287555 h 575110"/>
                    <a:gd name="connsiteX10" fmla="*/ 287555 w 690745"/>
                    <a:gd name="connsiteY10" fmla="*/ 0 h 575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0745" h="575110">
                      <a:moveTo>
                        <a:pt x="287555" y="0"/>
                      </a:moveTo>
                      <a:cubicBezTo>
                        <a:pt x="426516" y="0"/>
                        <a:pt x="542454" y="98569"/>
                        <a:pt x="569268" y="229603"/>
                      </a:cubicBezTo>
                      <a:lnTo>
                        <a:pt x="569819" y="235065"/>
                      </a:lnTo>
                      <a:lnTo>
                        <a:pt x="569819" y="227325"/>
                      </a:lnTo>
                      <a:lnTo>
                        <a:pt x="690745" y="287555"/>
                      </a:lnTo>
                      <a:lnTo>
                        <a:pt x="569819" y="347784"/>
                      </a:lnTo>
                      <a:lnTo>
                        <a:pt x="569819" y="340045"/>
                      </a:lnTo>
                      <a:lnTo>
                        <a:pt x="569268" y="345507"/>
                      </a:lnTo>
                      <a:cubicBezTo>
                        <a:pt x="542454" y="476541"/>
                        <a:pt x="426516" y="575110"/>
                        <a:pt x="287555" y="575110"/>
                      </a:cubicBezTo>
                      <a:cubicBezTo>
                        <a:pt x="128743" y="575110"/>
                        <a:pt x="0" y="446367"/>
                        <a:pt x="0" y="287555"/>
                      </a:cubicBezTo>
                      <a:cubicBezTo>
                        <a:pt x="0" y="128743"/>
                        <a:pt x="128743" y="0"/>
                        <a:pt x="28755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46" name="グループ化 45">
                  <a:extLst>
                    <a:ext uri="{FF2B5EF4-FFF2-40B4-BE49-F238E27FC236}">
                      <a16:creationId xmlns:a16="http://schemas.microsoft.com/office/drawing/2014/main" id="{8E5CCEAC-7467-9251-6D44-26F02442A0BF}"/>
                    </a:ext>
                  </a:extLst>
                </p:cNvPr>
                <p:cNvGrpSpPr/>
                <p:nvPr/>
              </p:nvGrpSpPr>
              <p:grpSpPr>
                <a:xfrm>
                  <a:off x="685093" y="1212172"/>
                  <a:ext cx="194375" cy="313858"/>
                  <a:chOff x="727827" y="1210254"/>
                  <a:chExt cx="194375" cy="313858"/>
                </a:xfrm>
              </p:grpSpPr>
              <p:sp>
                <p:nvSpPr>
                  <p:cNvPr id="47" name="フリーフォーム: 図形 46">
                    <a:extLst>
                      <a:ext uri="{FF2B5EF4-FFF2-40B4-BE49-F238E27FC236}">
                        <a16:creationId xmlns:a16="http://schemas.microsoft.com/office/drawing/2014/main" id="{8E25A9D8-DA21-05A0-8A44-E94469029A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392618">
                    <a:off x="727827" y="1210254"/>
                    <a:ext cx="83101" cy="288000"/>
                  </a:xfrm>
                  <a:custGeom>
                    <a:avLst/>
                    <a:gdLst>
                      <a:gd name="connsiteX0" fmla="*/ 44470 w 56020"/>
                      <a:gd name="connsiteY0" fmla="*/ 190048 h 194154"/>
                      <a:gd name="connsiteX1" fmla="*/ 40363 w 56020"/>
                      <a:gd name="connsiteY1" fmla="*/ 194155 h 194154"/>
                      <a:gd name="connsiteX2" fmla="*/ 3606 w 56020"/>
                      <a:gd name="connsiteY2" fmla="*/ 194155 h 194154"/>
                      <a:gd name="connsiteX3" fmla="*/ 43 w 56020"/>
                      <a:gd name="connsiteY3" fmla="*/ 190310 h 194154"/>
                      <a:gd name="connsiteX4" fmla="*/ 3324 w 56020"/>
                      <a:gd name="connsiteY4" fmla="*/ 160417 h 194154"/>
                      <a:gd name="connsiteX5" fmla="*/ 7430 w 56020"/>
                      <a:gd name="connsiteY5" fmla="*/ 156572 h 194154"/>
                      <a:gd name="connsiteX6" fmla="*/ 40887 w 56020"/>
                      <a:gd name="connsiteY6" fmla="*/ 156572 h 194154"/>
                      <a:gd name="connsiteX7" fmla="*/ 44731 w 56020"/>
                      <a:gd name="connsiteY7" fmla="*/ 160417 h 194154"/>
                      <a:gd name="connsiteX8" fmla="*/ 44450 w 56020"/>
                      <a:gd name="connsiteY8" fmla="*/ 190028 h 194154"/>
                      <a:gd name="connsiteX9" fmla="*/ 44752 w 56020"/>
                      <a:gd name="connsiteY9" fmla="*/ 133825 h 194154"/>
                      <a:gd name="connsiteX10" fmla="*/ 40363 w 56020"/>
                      <a:gd name="connsiteY10" fmla="*/ 137931 h 194154"/>
                      <a:gd name="connsiteX11" fmla="*/ 9363 w 56020"/>
                      <a:gd name="connsiteY11" fmla="*/ 137931 h 194154"/>
                      <a:gd name="connsiteX12" fmla="*/ 5518 w 56020"/>
                      <a:gd name="connsiteY12" fmla="*/ 133825 h 194154"/>
                      <a:gd name="connsiteX13" fmla="*/ 10188 w 56020"/>
                      <a:gd name="connsiteY13" fmla="*/ 4107 h 194154"/>
                      <a:gd name="connsiteX14" fmla="*/ 14295 w 56020"/>
                      <a:gd name="connsiteY14" fmla="*/ 0 h 194154"/>
                      <a:gd name="connsiteX15" fmla="*/ 52421 w 56020"/>
                      <a:gd name="connsiteY15" fmla="*/ 0 h 194154"/>
                      <a:gd name="connsiteX16" fmla="*/ 55984 w 56020"/>
                      <a:gd name="connsiteY16" fmla="*/ 4107 h 194154"/>
                      <a:gd name="connsiteX17" fmla="*/ 44731 w 56020"/>
                      <a:gd name="connsiteY17" fmla="*/ 133825 h 194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6020" h="194154">
                        <a:moveTo>
                          <a:pt x="44470" y="190048"/>
                        </a:moveTo>
                        <a:cubicBezTo>
                          <a:pt x="44188" y="192786"/>
                          <a:pt x="43101" y="194155"/>
                          <a:pt x="40363" y="194155"/>
                        </a:cubicBezTo>
                        <a:lnTo>
                          <a:pt x="3606" y="194155"/>
                        </a:lnTo>
                        <a:cubicBezTo>
                          <a:pt x="868" y="194155"/>
                          <a:pt x="-239" y="192786"/>
                          <a:pt x="43" y="190310"/>
                        </a:cubicBezTo>
                        <a:lnTo>
                          <a:pt x="3324" y="160417"/>
                        </a:lnTo>
                        <a:cubicBezTo>
                          <a:pt x="3324" y="157941"/>
                          <a:pt x="4975" y="156572"/>
                          <a:pt x="7430" y="156572"/>
                        </a:cubicBezTo>
                        <a:lnTo>
                          <a:pt x="40887" y="156572"/>
                        </a:lnTo>
                        <a:cubicBezTo>
                          <a:pt x="43624" y="156572"/>
                          <a:pt x="44993" y="157941"/>
                          <a:pt x="44731" y="160417"/>
                        </a:cubicBezTo>
                        <a:lnTo>
                          <a:pt x="44450" y="190028"/>
                        </a:lnTo>
                        <a:close/>
                        <a:moveTo>
                          <a:pt x="44752" y="133825"/>
                        </a:moveTo>
                        <a:cubicBezTo>
                          <a:pt x="44470" y="136563"/>
                          <a:pt x="43101" y="137931"/>
                          <a:pt x="40363" y="137931"/>
                        </a:cubicBezTo>
                        <a:lnTo>
                          <a:pt x="9363" y="137931"/>
                        </a:lnTo>
                        <a:cubicBezTo>
                          <a:pt x="6887" y="137931"/>
                          <a:pt x="5518" y="136563"/>
                          <a:pt x="5518" y="133825"/>
                        </a:cubicBezTo>
                        <a:lnTo>
                          <a:pt x="10188" y="4107"/>
                        </a:lnTo>
                        <a:cubicBezTo>
                          <a:pt x="10188" y="1369"/>
                          <a:pt x="11557" y="0"/>
                          <a:pt x="14295" y="0"/>
                        </a:cubicBezTo>
                        <a:lnTo>
                          <a:pt x="52421" y="0"/>
                        </a:lnTo>
                        <a:cubicBezTo>
                          <a:pt x="54897" y="0"/>
                          <a:pt x="56266" y="1369"/>
                          <a:pt x="55984" y="4107"/>
                        </a:cubicBezTo>
                        <a:lnTo>
                          <a:pt x="44731" y="133825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22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8" name="フリーフォーム: 図形 47">
                    <a:extLst>
                      <a:ext uri="{FF2B5EF4-FFF2-40B4-BE49-F238E27FC236}">
                        <a16:creationId xmlns:a16="http://schemas.microsoft.com/office/drawing/2014/main" id="{CAF5D2A4-7842-8B28-CE16-D18E8F0683F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392618">
                    <a:off x="839101" y="1236112"/>
                    <a:ext cx="83101" cy="288000"/>
                  </a:xfrm>
                  <a:custGeom>
                    <a:avLst/>
                    <a:gdLst>
                      <a:gd name="connsiteX0" fmla="*/ 44470 w 56020"/>
                      <a:gd name="connsiteY0" fmla="*/ 190048 h 194154"/>
                      <a:gd name="connsiteX1" fmla="*/ 40363 w 56020"/>
                      <a:gd name="connsiteY1" fmla="*/ 194155 h 194154"/>
                      <a:gd name="connsiteX2" fmla="*/ 3606 w 56020"/>
                      <a:gd name="connsiteY2" fmla="*/ 194155 h 194154"/>
                      <a:gd name="connsiteX3" fmla="*/ 43 w 56020"/>
                      <a:gd name="connsiteY3" fmla="*/ 190310 h 194154"/>
                      <a:gd name="connsiteX4" fmla="*/ 3324 w 56020"/>
                      <a:gd name="connsiteY4" fmla="*/ 160417 h 194154"/>
                      <a:gd name="connsiteX5" fmla="*/ 7430 w 56020"/>
                      <a:gd name="connsiteY5" fmla="*/ 156572 h 194154"/>
                      <a:gd name="connsiteX6" fmla="*/ 40887 w 56020"/>
                      <a:gd name="connsiteY6" fmla="*/ 156572 h 194154"/>
                      <a:gd name="connsiteX7" fmla="*/ 44731 w 56020"/>
                      <a:gd name="connsiteY7" fmla="*/ 160417 h 194154"/>
                      <a:gd name="connsiteX8" fmla="*/ 44450 w 56020"/>
                      <a:gd name="connsiteY8" fmla="*/ 190028 h 194154"/>
                      <a:gd name="connsiteX9" fmla="*/ 44752 w 56020"/>
                      <a:gd name="connsiteY9" fmla="*/ 133825 h 194154"/>
                      <a:gd name="connsiteX10" fmla="*/ 40363 w 56020"/>
                      <a:gd name="connsiteY10" fmla="*/ 137931 h 194154"/>
                      <a:gd name="connsiteX11" fmla="*/ 9363 w 56020"/>
                      <a:gd name="connsiteY11" fmla="*/ 137931 h 194154"/>
                      <a:gd name="connsiteX12" fmla="*/ 5518 w 56020"/>
                      <a:gd name="connsiteY12" fmla="*/ 133825 h 194154"/>
                      <a:gd name="connsiteX13" fmla="*/ 10188 w 56020"/>
                      <a:gd name="connsiteY13" fmla="*/ 4107 h 194154"/>
                      <a:gd name="connsiteX14" fmla="*/ 14295 w 56020"/>
                      <a:gd name="connsiteY14" fmla="*/ 0 h 194154"/>
                      <a:gd name="connsiteX15" fmla="*/ 52421 w 56020"/>
                      <a:gd name="connsiteY15" fmla="*/ 0 h 194154"/>
                      <a:gd name="connsiteX16" fmla="*/ 55984 w 56020"/>
                      <a:gd name="connsiteY16" fmla="*/ 4107 h 194154"/>
                      <a:gd name="connsiteX17" fmla="*/ 44731 w 56020"/>
                      <a:gd name="connsiteY17" fmla="*/ 133825 h 194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6020" h="194154">
                        <a:moveTo>
                          <a:pt x="44470" y="190048"/>
                        </a:moveTo>
                        <a:cubicBezTo>
                          <a:pt x="44188" y="192786"/>
                          <a:pt x="43101" y="194155"/>
                          <a:pt x="40363" y="194155"/>
                        </a:cubicBezTo>
                        <a:lnTo>
                          <a:pt x="3606" y="194155"/>
                        </a:lnTo>
                        <a:cubicBezTo>
                          <a:pt x="868" y="194155"/>
                          <a:pt x="-239" y="192786"/>
                          <a:pt x="43" y="190310"/>
                        </a:cubicBezTo>
                        <a:lnTo>
                          <a:pt x="3324" y="160417"/>
                        </a:lnTo>
                        <a:cubicBezTo>
                          <a:pt x="3324" y="157941"/>
                          <a:pt x="4975" y="156572"/>
                          <a:pt x="7430" y="156572"/>
                        </a:cubicBezTo>
                        <a:lnTo>
                          <a:pt x="40887" y="156572"/>
                        </a:lnTo>
                        <a:cubicBezTo>
                          <a:pt x="43624" y="156572"/>
                          <a:pt x="44993" y="157941"/>
                          <a:pt x="44731" y="160417"/>
                        </a:cubicBezTo>
                        <a:lnTo>
                          <a:pt x="44450" y="190028"/>
                        </a:lnTo>
                        <a:close/>
                        <a:moveTo>
                          <a:pt x="44752" y="133825"/>
                        </a:moveTo>
                        <a:cubicBezTo>
                          <a:pt x="44470" y="136563"/>
                          <a:pt x="43101" y="137931"/>
                          <a:pt x="40363" y="137931"/>
                        </a:cubicBezTo>
                        <a:lnTo>
                          <a:pt x="9363" y="137931"/>
                        </a:lnTo>
                        <a:cubicBezTo>
                          <a:pt x="6887" y="137931"/>
                          <a:pt x="5518" y="136563"/>
                          <a:pt x="5518" y="133825"/>
                        </a:cubicBezTo>
                        <a:lnTo>
                          <a:pt x="10188" y="4107"/>
                        </a:lnTo>
                        <a:cubicBezTo>
                          <a:pt x="10188" y="1369"/>
                          <a:pt x="11557" y="0"/>
                          <a:pt x="14295" y="0"/>
                        </a:cubicBezTo>
                        <a:lnTo>
                          <a:pt x="52421" y="0"/>
                        </a:lnTo>
                        <a:cubicBezTo>
                          <a:pt x="54897" y="0"/>
                          <a:pt x="56266" y="1369"/>
                          <a:pt x="55984" y="4107"/>
                        </a:cubicBezTo>
                        <a:lnTo>
                          <a:pt x="44731" y="133825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22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13278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6A181-654D-1BF6-14A9-07B2E1840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41BC472F-515A-321F-131C-F435CD1FA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52" b="8356"/>
          <a:stretch>
            <a:fillRect/>
          </a:stretch>
        </p:blipFill>
        <p:spPr>
          <a:xfrm>
            <a:off x="4452627" y="500062"/>
            <a:ext cx="3479022" cy="2800351"/>
          </a:xfrm>
          <a:prstGeom prst="rect">
            <a:avLst/>
          </a:prstGeom>
        </p:spPr>
      </p:pic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700C7FB0-A41B-859B-43D5-F674E7079E99}"/>
              </a:ext>
            </a:extLst>
          </p:cNvPr>
          <p:cNvGrpSpPr/>
          <p:nvPr/>
        </p:nvGrpSpPr>
        <p:grpSpPr>
          <a:xfrm flipV="1">
            <a:off x="4113036" y="1761854"/>
            <a:ext cx="1046108" cy="310458"/>
            <a:chOff x="3107150" y="775640"/>
            <a:chExt cx="1309485" cy="388621"/>
          </a:xfrm>
          <a:solidFill>
            <a:schemeClr val="bg2"/>
          </a:solidFill>
        </p:grpSpPr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33EFF786-60B0-D512-6F5D-461CA853CBCF}"/>
                </a:ext>
              </a:extLst>
            </p:cNvPr>
            <p:cNvSpPr/>
            <p:nvPr/>
          </p:nvSpPr>
          <p:spPr>
            <a:xfrm>
              <a:off x="3970744" y="819782"/>
              <a:ext cx="209969" cy="145034"/>
            </a:xfrm>
            <a:custGeom>
              <a:avLst/>
              <a:gdLst>
                <a:gd name="connsiteX0" fmla="*/ 777752 w 777752"/>
                <a:gd name="connsiteY0" fmla="*/ 262433 h 537224"/>
                <a:gd name="connsiteX1" fmla="*/ 8440 w 777752"/>
                <a:gd name="connsiteY1" fmla="*/ 222398 h 537224"/>
                <a:gd name="connsiteX2" fmla="*/ 680948 w 777752"/>
                <a:gd name="connsiteY2" fmla="*/ 99061 h 537224"/>
                <a:gd name="connsiteX3" fmla="*/ 777752 w 777752"/>
                <a:gd name="connsiteY3" fmla="*/ 262433 h 5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52" h="537224">
                  <a:moveTo>
                    <a:pt x="777752" y="262433"/>
                  </a:moveTo>
                  <a:cubicBezTo>
                    <a:pt x="777752" y="666193"/>
                    <a:pt x="-94471" y="601293"/>
                    <a:pt x="8440" y="222398"/>
                  </a:cubicBezTo>
                  <a:cubicBezTo>
                    <a:pt x="85128" y="-59911"/>
                    <a:pt x="490663" y="-40702"/>
                    <a:pt x="680948" y="99061"/>
                  </a:cubicBezTo>
                  <a:cubicBezTo>
                    <a:pt x="734110" y="138109"/>
                    <a:pt x="777752" y="193763"/>
                    <a:pt x="777752" y="262433"/>
                  </a:cubicBezTo>
                  <a:close/>
                </a:path>
              </a:pathLst>
            </a:custGeom>
            <a:grpFill/>
            <a:ln w="8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04470DC7-C3C6-8DA3-C0D1-6D1FDEDC7425}"/>
                </a:ext>
              </a:extLst>
            </p:cNvPr>
            <p:cNvSpPr/>
            <p:nvPr/>
          </p:nvSpPr>
          <p:spPr>
            <a:xfrm>
              <a:off x="4247451" y="895126"/>
              <a:ext cx="169184" cy="120775"/>
            </a:xfrm>
            <a:custGeom>
              <a:avLst/>
              <a:gdLst>
                <a:gd name="connsiteX0" fmla="*/ 506602 w 506601"/>
                <a:gd name="connsiteY0" fmla="*/ 172787 h 361644"/>
                <a:gd name="connsiteX1" fmla="*/ 42 w 506601"/>
                <a:gd name="connsiteY1" fmla="*/ 192087 h 361644"/>
                <a:gd name="connsiteX2" fmla="*/ 506602 w 506601"/>
                <a:gd name="connsiteY2" fmla="*/ 172787 h 36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601" h="361644">
                  <a:moveTo>
                    <a:pt x="506602" y="172787"/>
                  </a:moveTo>
                  <a:cubicBezTo>
                    <a:pt x="506602" y="406085"/>
                    <a:pt x="5250" y="435438"/>
                    <a:pt x="42" y="192087"/>
                  </a:cubicBezTo>
                  <a:cubicBezTo>
                    <a:pt x="-5346" y="-54407"/>
                    <a:pt x="506602" y="-66704"/>
                    <a:pt x="506602" y="172787"/>
                  </a:cubicBezTo>
                  <a:close/>
                </a:path>
              </a:pathLst>
            </a:custGeom>
            <a:grpFill/>
            <a:ln w="8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90027332-0EA5-327C-B7DD-6FCD58DE3A8F}"/>
                </a:ext>
              </a:extLst>
            </p:cNvPr>
            <p:cNvSpPr/>
            <p:nvPr/>
          </p:nvSpPr>
          <p:spPr>
            <a:xfrm flipH="1" flipV="1">
              <a:off x="3603743" y="775640"/>
              <a:ext cx="283539" cy="207096"/>
            </a:xfrm>
            <a:custGeom>
              <a:avLst/>
              <a:gdLst>
                <a:gd name="connsiteX0" fmla="*/ 777752 w 777752"/>
                <a:gd name="connsiteY0" fmla="*/ 262433 h 537224"/>
                <a:gd name="connsiteX1" fmla="*/ 8440 w 777752"/>
                <a:gd name="connsiteY1" fmla="*/ 222398 h 537224"/>
                <a:gd name="connsiteX2" fmla="*/ 680948 w 777752"/>
                <a:gd name="connsiteY2" fmla="*/ 99061 h 537224"/>
                <a:gd name="connsiteX3" fmla="*/ 777752 w 777752"/>
                <a:gd name="connsiteY3" fmla="*/ 262433 h 5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52" h="537224">
                  <a:moveTo>
                    <a:pt x="777752" y="262433"/>
                  </a:moveTo>
                  <a:cubicBezTo>
                    <a:pt x="777752" y="666193"/>
                    <a:pt x="-94471" y="601293"/>
                    <a:pt x="8440" y="222398"/>
                  </a:cubicBezTo>
                  <a:cubicBezTo>
                    <a:pt x="85128" y="-59911"/>
                    <a:pt x="490663" y="-40702"/>
                    <a:pt x="680948" y="99061"/>
                  </a:cubicBezTo>
                  <a:cubicBezTo>
                    <a:pt x="734110" y="138109"/>
                    <a:pt x="777752" y="193763"/>
                    <a:pt x="777752" y="262433"/>
                  </a:cubicBezTo>
                  <a:close/>
                </a:path>
              </a:pathLst>
            </a:custGeom>
            <a:grpFill/>
            <a:ln w="8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4A8765FB-769C-1FD2-9799-9E5E4AB31463}"/>
                </a:ext>
              </a:extLst>
            </p:cNvPr>
            <p:cNvSpPr/>
            <p:nvPr/>
          </p:nvSpPr>
          <p:spPr>
            <a:xfrm rot="10393883" flipH="1" flipV="1">
              <a:off x="3107150" y="836783"/>
              <a:ext cx="448356" cy="327478"/>
            </a:xfrm>
            <a:custGeom>
              <a:avLst/>
              <a:gdLst>
                <a:gd name="connsiteX0" fmla="*/ 777752 w 777752"/>
                <a:gd name="connsiteY0" fmla="*/ 262433 h 537224"/>
                <a:gd name="connsiteX1" fmla="*/ 8440 w 777752"/>
                <a:gd name="connsiteY1" fmla="*/ 222398 h 537224"/>
                <a:gd name="connsiteX2" fmla="*/ 680948 w 777752"/>
                <a:gd name="connsiteY2" fmla="*/ 99061 h 537224"/>
                <a:gd name="connsiteX3" fmla="*/ 777752 w 777752"/>
                <a:gd name="connsiteY3" fmla="*/ 262433 h 5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52" h="537224">
                  <a:moveTo>
                    <a:pt x="777752" y="262433"/>
                  </a:moveTo>
                  <a:cubicBezTo>
                    <a:pt x="777752" y="666193"/>
                    <a:pt x="-94471" y="601293"/>
                    <a:pt x="8440" y="222398"/>
                  </a:cubicBezTo>
                  <a:cubicBezTo>
                    <a:pt x="85128" y="-59911"/>
                    <a:pt x="490663" y="-40702"/>
                    <a:pt x="680948" y="99061"/>
                  </a:cubicBezTo>
                  <a:cubicBezTo>
                    <a:pt x="734110" y="138109"/>
                    <a:pt x="777752" y="193763"/>
                    <a:pt x="777752" y="262433"/>
                  </a:cubicBezTo>
                  <a:close/>
                </a:path>
              </a:pathLst>
            </a:custGeom>
            <a:grpFill/>
            <a:ln w="8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3EA7E0C5-7552-3D42-CABE-BF57D902E628}"/>
              </a:ext>
            </a:extLst>
          </p:cNvPr>
          <p:cNvGrpSpPr/>
          <p:nvPr/>
        </p:nvGrpSpPr>
        <p:grpSpPr>
          <a:xfrm>
            <a:off x="960732" y="685897"/>
            <a:ext cx="3341079" cy="2496408"/>
            <a:chOff x="960732" y="685897"/>
            <a:chExt cx="3341079" cy="2496408"/>
          </a:xfrm>
        </p:grpSpPr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AF1AC73D-0FAE-C30E-A96C-69A37E5EF20B}"/>
                </a:ext>
              </a:extLst>
            </p:cNvPr>
            <p:cNvSpPr/>
            <p:nvPr/>
          </p:nvSpPr>
          <p:spPr>
            <a:xfrm>
              <a:off x="960732" y="686792"/>
              <a:ext cx="3341079" cy="2495513"/>
            </a:xfrm>
            <a:custGeom>
              <a:avLst/>
              <a:gdLst>
                <a:gd name="connsiteX0" fmla="*/ 5729375 w 5729464"/>
                <a:gd name="connsiteY0" fmla="*/ 2218933 h 4279441"/>
                <a:gd name="connsiteX1" fmla="*/ 5519872 w 5729464"/>
                <a:gd name="connsiteY1" fmla="*/ 2799349 h 4279441"/>
                <a:gd name="connsiteX2" fmla="*/ 5477936 w 5729464"/>
                <a:gd name="connsiteY2" fmla="*/ 3210201 h 4279441"/>
                <a:gd name="connsiteX3" fmla="*/ 5290344 w 5729464"/>
                <a:gd name="connsiteY3" fmla="*/ 3372944 h 4279441"/>
                <a:gd name="connsiteX4" fmla="*/ 4981793 w 5729464"/>
                <a:gd name="connsiteY4" fmla="*/ 3507590 h 4279441"/>
                <a:gd name="connsiteX5" fmla="*/ 4716705 w 5729464"/>
                <a:gd name="connsiteY5" fmla="*/ 3725000 h 4279441"/>
                <a:gd name="connsiteX6" fmla="*/ 4435722 w 5729464"/>
                <a:gd name="connsiteY6" fmla="*/ 4054794 h 4279441"/>
                <a:gd name="connsiteX7" fmla="*/ 3886148 w 5729464"/>
                <a:gd name="connsiteY7" fmla="*/ 4007488 h 4279441"/>
                <a:gd name="connsiteX8" fmla="*/ 3433289 w 5729464"/>
                <a:gd name="connsiteY8" fmla="*/ 4099138 h 4279441"/>
                <a:gd name="connsiteX9" fmla="*/ 2990218 w 5729464"/>
                <a:gd name="connsiteY9" fmla="*/ 4279385 h 4279441"/>
                <a:gd name="connsiteX10" fmla="*/ 2531881 w 5729464"/>
                <a:gd name="connsiteY10" fmla="*/ 4132799 h 4279441"/>
                <a:gd name="connsiteX11" fmla="*/ 2006643 w 5729464"/>
                <a:gd name="connsiteY11" fmla="*/ 4062963 h 4279441"/>
                <a:gd name="connsiteX12" fmla="*/ 1469821 w 5729464"/>
                <a:gd name="connsiteY12" fmla="*/ 4027865 h 4279441"/>
                <a:gd name="connsiteX13" fmla="*/ 1127595 w 5729464"/>
                <a:gd name="connsiteY13" fmla="*/ 3855966 h 4279441"/>
                <a:gd name="connsiteX14" fmla="*/ 848139 w 5729464"/>
                <a:gd name="connsiteY14" fmla="*/ 3562436 h 4279441"/>
                <a:gd name="connsiteX15" fmla="*/ 478703 w 5729464"/>
                <a:gd name="connsiteY15" fmla="*/ 3388024 h 4279441"/>
                <a:gd name="connsiteX16" fmla="*/ 290393 w 5729464"/>
                <a:gd name="connsiteY16" fmla="*/ 3076093 h 4279441"/>
                <a:gd name="connsiteX17" fmla="*/ 236783 w 5729464"/>
                <a:gd name="connsiteY17" fmla="*/ 2759853 h 4279441"/>
                <a:gd name="connsiteX18" fmla="*/ 184520 w 5729464"/>
                <a:gd name="connsiteY18" fmla="*/ 2503396 h 4279441"/>
                <a:gd name="connsiteX19" fmla="*/ 700 w 5729464"/>
                <a:gd name="connsiteY19" fmla="*/ 2177282 h 4279441"/>
                <a:gd name="connsiteX20" fmla="*/ 162609 w 5729464"/>
                <a:gd name="connsiteY20" fmla="*/ 1869300 h 4279441"/>
                <a:gd name="connsiteX21" fmla="*/ 252318 w 5729464"/>
                <a:gd name="connsiteY21" fmla="*/ 1584478 h 4279441"/>
                <a:gd name="connsiteX22" fmla="*/ 353074 w 5729464"/>
                <a:gd name="connsiteY22" fmla="*/ 1102443 h 4279441"/>
                <a:gd name="connsiteX23" fmla="*/ 867176 w 5729464"/>
                <a:gd name="connsiteY23" fmla="*/ 693027 h 4279441"/>
                <a:gd name="connsiteX24" fmla="*/ 1690818 w 5729464"/>
                <a:gd name="connsiteY24" fmla="*/ 146093 h 4279441"/>
                <a:gd name="connsiteX25" fmla="*/ 2443518 w 5729464"/>
                <a:gd name="connsiteY25" fmla="*/ 213865 h 4279441"/>
                <a:gd name="connsiteX26" fmla="*/ 2764282 w 5729464"/>
                <a:gd name="connsiteY26" fmla="*/ 10459 h 4279441"/>
                <a:gd name="connsiteX27" fmla="*/ 3252702 w 5729464"/>
                <a:gd name="connsiteY27" fmla="*/ 107405 h 4279441"/>
                <a:gd name="connsiteX28" fmla="*/ 3724599 w 5729464"/>
                <a:gd name="connsiteY28" fmla="*/ 253900 h 4279441"/>
                <a:gd name="connsiteX29" fmla="*/ 4293300 w 5729464"/>
                <a:gd name="connsiteY29" fmla="*/ 213057 h 4279441"/>
                <a:gd name="connsiteX30" fmla="*/ 4981703 w 5729464"/>
                <a:gd name="connsiteY30" fmla="*/ 777855 h 4279441"/>
                <a:gd name="connsiteX31" fmla="*/ 5416333 w 5729464"/>
                <a:gd name="connsiteY31" fmla="*/ 1052085 h 4279441"/>
                <a:gd name="connsiteX32" fmla="*/ 5607965 w 5729464"/>
                <a:gd name="connsiteY32" fmla="*/ 1859336 h 4279441"/>
                <a:gd name="connsiteX33" fmla="*/ 5729465 w 5729464"/>
                <a:gd name="connsiteY33" fmla="*/ 2219112 h 427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29464" h="4279441">
                  <a:moveTo>
                    <a:pt x="5729375" y="2218933"/>
                  </a:moveTo>
                  <a:cubicBezTo>
                    <a:pt x="5730631" y="2435444"/>
                    <a:pt x="5546093" y="2584992"/>
                    <a:pt x="5519872" y="2799349"/>
                  </a:cubicBezTo>
                  <a:cubicBezTo>
                    <a:pt x="5502361" y="2941985"/>
                    <a:pt x="5559025" y="3076272"/>
                    <a:pt x="5477936" y="3210201"/>
                  </a:cubicBezTo>
                  <a:cubicBezTo>
                    <a:pt x="5434473" y="3281923"/>
                    <a:pt x="5365327" y="3335243"/>
                    <a:pt x="5290344" y="3372944"/>
                  </a:cubicBezTo>
                  <a:cubicBezTo>
                    <a:pt x="5187434" y="3424558"/>
                    <a:pt x="5081291" y="3449423"/>
                    <a:pt x="4981793" y="3507590"/>
                  </a:cubicBezTo>
                  <a:cubicBezTo>
                    <a:pt x="4882744" y="3565488"/>
                    <a:pt x="4789892" y="3635953"/>
                    <a:pt x="4716705" y="3725000"/>
                  </a:cubicBezTo>
                  <a:cubicBezTo>
                    <a:pt x="4620440" y="3841963"/>
                    <a:pt x="4587393" y="3991061"/>
                    <a:pt x="4435722" y="4054794"/>
                  </a:cubicBezTo>
                  <a:cubicBezTo>
                    <a:pt x="4260523" y="4128401"/>
                    <a:pt x="4063682" y="4022299"/>
                    <a:pt x="3886148" y="4007488"/>
                  </a:cubicBezTo>
                  <a:cubicBezTo>
                    <a:pt x="3728011" y="3994293"/>
                    <a:pt x="3575172" y="4030109"/>
                    <a:pt x="3433289" y="4099138"/>
                  </a:cubicBezTo>
                  <a:cubicBezTo>
                    <a:pt x="3281169" y="4173193"/>
                    <a:pt x="3170984" y="4276422"/>
                    <a:pt x="2990218" y="4279385"/>
                  </a:cubicBezTo>
                  <a:cubicBezTo>
                    <a:pt x="2816456" y="4282167"/>
                    <a:pt x="2689659" y="4182708"/>
                    <a:pt x="2531881" y="4132799"/>
                  </a:cubicBezTo>
                  <a:cubicBezTo>
                    <a:pt x="2361890" y="4079031"/>
                    <a:pt x="2184177" y="4062783"/>
                    <a:pt x="2006643" y="4062963"/>
                  </a:cubicBezTo>
                  <a:cubicBezTo>
                    <a:pt x="1826864" y="4063142"/>
                    <a:pt x="1644930" y="4068528"/>
                    <a:pt x="1469821" y="4027865"/>
                  </a:cubicBezTo>
                  <a:cubicBezTo>
                    <a:pt x="1345000" y="3998871"/>
                    <a:pt x="1222244" y="3943756"/>
                    <a:pt x="1127595" y="3855966"/>
                  </a:cubicBezTo>
                  <a:cubicBezTo>
                    <a:pt x="1028905" y="3764316"/>
                    <a:pt x="959490" y="3641698"/>
                    <a:pt x="848139" y="3562436"/>
                  </a:cubicBezTo>
                  <a:cubicBezTo>
                    <a:pt x="737326" y="3483623"/>
                    <a:pt x="588887" y="3482097"/>
                    <a:pt x="478703" y="3388024"/>
                  </a:cubicBezTo>
                  <a:cubicBezTo>
                    <a:pt x="385042" y="3308044"/>
                    <a:pt x="325236" y="3194223"/>
                    <a:pt x="290393" y="3076093"/>
                  </a:cubicBezTo>
                  <a:cubicBezTo>
                    <a:pt x="259772" y="2972325"/>
                    <a:pt x="250971" y="2866493"/>
                    <a:pt x="236783" y="2759853"/>
                  </a:cubicBezTo>
                  <a:cubicBezTo>
                    <a:pt x="225558" y="2675205"/>
                    <a:pt x="236604" y="2576374"/>
                    <a:pt x="184520" y="2503396"/>
                  </a:cubicBezTo>
                  <a:cubicBezTo>
                    <a:pt x="105945" y="2393345"/>
                    <a:pt x="-10076" y="2329612"/>
                    <a:pt x="700" y="2177282"/>
                  </a:cubicBezTo>
                  <a:cubicBezTo>
                    <a:pt x="9141" y="2058164"/>
                    <a:pt x="106574" y="1968759"/>
                    <a:pt x="162609" y="1869300"/>
                  </a:cubicBezTo>
                  <a:cubicBezTo>
                    <a:pt x="212537" y="1780703"/>
                    <a:pt x="239746" y="1685014"/>
                    <a:pt x="252318" y="1584478"/>
                  </a:cubicBezTo>
                  <a:cubicBezTo>
                    <a:pt x="272254" y="1423979"/>
                    <a:pt x="286173" y="1251631"/>
                    <a:pt x="353074" y="1102443"/>
                  </a:cubicBezTo>
                  <a:cubicBezTo>
                    <a:pt x="436138" y="917079"/>
                    <a:pt x="709488" y="816723"/>
                    <a:pt x="867176" y="693027"/>
                  </a:cubicBezTo>
                  <a:cubicBezTo>
                    <a:pt x="1117268" y="496802"/>
                    <a:pt x="1336020" y="137117"/>
                    <a:pt x="1690818" y="146093"/>
                  </a:cubicBezTo>
                  <a:cubicBezTo>
                    <a:pt x="1897806" y="151299"/>
                    <a:pt x="2240212" y="291781"/>
                    <a:pt x="2443518" y="213865"/>
                  </a:cubicBezTo>
                  <a:cubicBezTo>
                    <a:pt x="2593663" y="156326"/>
                    <a:pt x="2579923" y="46544"/>
                    <a:pt x="2764282" y="10459"/>
                  </a:cubicBezTo>
                  <a:cubicBezTo>
                    <a:pt x="2943612" y="-24639"/>
                    <a:pt x="3100851" y="33887"/>
                    <a:pt x="3252702" y="107405"/>
                  </a:cubicBezTo>
                  <a:cubicBezTo>
                    <a:pt x="3430505" y="193399"/>
                    <a:pt x="3524885" y="251028"/>
                    <a:pt x="3724599" y="253900"/>
                  </a:cubicBezTo>
                  <a:cubicBezTo>
                    <a:pt x="3895757" y="256324"/>
                    <a:pt x="4129595" y="187115"/>
                    <a:pt x="4293300" y="213057"/>
                  </a:cubicBezTo>
                  <a:cubicBezTo>
                    <a:pt x="4611460" y="263415"/>
                    <a:pt x="4727481" y="640426"/>
                    <a:pt x="4981703" y="777855"/>
                  </a:cubicBezTo>
                  <a:cubicBezTo>
                    <a:pt x="5139660" y="863221"/>
                    <a:pt x="5302108" y="899845"/>
                    <a:pt x="5416333" y="1052085"/>
                  </a:cubicBezTo>
                  <a:cubicBezTo>
                    <a:pt x="5576895" y="1266083"/>
                    <a:pt x="5503708" y="1633579"/>
                    <a:pt x="5607965" y="1859336"/>
                  </a:cubicBezTo>
                  <a:cubicBezTo>
                    <a:pt x="5677111" y="2009153"/>
                    <a:pt x="5728207" y="2009961"/>
                    <a:pt x="5729465" y="2219112"/>
                  </a:cubicBezTo>
                  <a:close/>
                </a:path>
              </a:pathLst>
            </a:custGeom>
            <a:solidFill>
              <a:schemeClr val="bg2"/>
            </a:solidFill>
            <a:ln w="8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91AADB11-18B0-95B1-944D-7A67E56D5791}"/>
                </a:ext>
              </a:extLst>
            </p:cNvPr>
            <p:cNvGrpSpPr/>
            <p:nvPr/>
          </p:nvGrpSpPr>
          <p:grpSpPr>
            <a:xfrm>
              <a:off x="1668044" y="1045489"/>
              <a:ext cx="1473239" cy="1500930"/>
              <a:chOff x="1235810" y="818582"/>
              <a:chExt cx="1473239" cy="1500930"/>
            </a:xfrm>
          </p:grpSpPr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718C2AA5-C2D6-4419-D8A7-94A17A1B35A8}"/>
                  </a:ext>
                </a:extLst>
              </p:cNvPr>
              <p:cNvSpPr/>
              <p:nvPr/>
            </p:nvSpPr>
            <p:spPr>
              <a:xfrm rot="20922079">
                <a:off x="1235810" y="818582"/>
                <a:ext cx="1473239" cy="150093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accent5"/>
                  </a:solidFill>
                </a:endParaRPr>
              </a:p>
            </p:txBody>
          </p:sp>
          <p:grpSp>
            <p:nvGrpSpPr>
              <p:cNvPr id="5" name="グラフィックス 41">
                <a:extLst>
                  <a:ext uri="{FF2B5EF4-FFF2-40B4-BE49-F238E27FC236}">
                    <a16:creationId xmlns:a16="http://schemas.microsoft.com/office/drawing/2014/main" id="{0148367F-F61B-EFB8-B67E-2DB74E11E25C}"/>
                  </a:ext>
                </a:extLst>
              </p:cNvPr>
              <p:cNvGrpSpPr/>
              <p:nvPr/>
            </p:nvGrpSpPr>
            <p:grpSpPr>
              <a:xfrm rot="20922079">
                <a:off x="1241913" y="1008214"/>
                <a:ext cx="269107" cy="269107"/>
                <a:chOff x="8953499" y="4281056"/>
                <a:chExt cx="1054886" cy="1054886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4" name="フリーフォーム: 図形 13">
                  <a:extLst>
                    <a:ext uri="{FF2B5EF4-FFF2-40B4-BE49-F238E27FC236}">
                      <a16:creationId xmlns:a16="http://schemas.microsoft.com/office/drawing/2014/main" id="{1BD683DC-14B0-22D9-219B-B79B19703C9A}"/>
                    </a:ext>
                  </a:extLst>
                </p:cNvPr>
                <p:cNvSpPr/>
                <p:nvPr/>
              </p:nvSpPr>
              <p:spPr>
                <a:xfrm>
                  <a:off x="8953499" y="4281056"/>
                  <a:ext cx="1054886" cy="1054886"/>
                </a:xfrm>
                <a:custGeom>
                  <a:avLst/>
                  <a:gdLst>
                    <a:gd name="connsiteX0" fmla="*/ 1054887 w 1054886"/>
                    <a:gd name="connsiteY0" fmla="*/ 527443 h 1054886"/>
                    <a:gd name="connsiteX1" fmla="*/ 527443 w 1054886"/>
                    <a:gd name="connsiteY1" fmla="*/ 1054887 h 1054886"/>
                    <a:gd name="connsiteX2" fmla="*/ 0 w 1054886"/>
                    <a:gd name="connsiteY2" fmla="*/ 527443 h 1054886"/>
                    <a:gd name="connsiteX3" fmla="*/ 527443 w 1054886"/>
                    <a:gd name="connsiteY3" fmla="*/ 0 h 1054886"/>
                    <a:gd name="connsiteX4" fmla="*/ 1054887 w 1054886"/>
                    <a:gd name="connsiteY4" fmla="*/ 527443 h 10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4886" h="1054886">
                      <a:moveTo>
                        <a:pt x="1054887" y="527443"/>
                      </a:moveTo>
                      <a:cubicBezTo>
                        <a:pt x="1054887" y="818742"/>
                        <a:pt x="818742" y="1054887"/>
                        <a:pt x="527443" y="1054887"/>
                      </a:cubicBezTo>
                      <a:cubicBezTo>
                        <a:pt x="236144" y="1054887"/>
                        <a:pt x="0" y="818742"/>
                        <a:pt x="0" y="527443"/>
                      </a:cubicBezTo>
                      <a:cubicBezTo>
                        <a:pt x="0" y="236144"/>
                        <a:pt x="236144" y="0"/>
                        <a:pt x="527443" y="0"/>
                      </a:cubicBezTo>
                      <a:cubicBezTo>
                        <a:pt x="818742" y="0"/>
                        <a:pt x="1054887" y="236144"/>
                        <a:pt x="1054887" y="5274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61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1200" b="1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5" name="フリーフォーム: 図形 14">
                  <a:extLst>
                    <a:ext uri="{FF2B5EF4-FFF2-40B4-BE49-F238E27FC236}">
                      <a16:creationId xmlns:a16="http://schemas.microsoft.com/office/drawing/2014/main" id="{88ACDBCB-F9D5-A960-0C6A-C8B9183EDFBA}"/>
                    </a:ext>
                  </a:extLst>
                </p:cNvPr>
                <p:cNvSpPr/>
                <p:nvPr/>
              </p:nvSpPr>
              <p:spPr>
                <a:xfrm>
                  <a:off x="9111190" y="4483409"/>
                  <a:ext cx="739478" cy="852531"/>
                </a:xfrm>
                <a:custGeom>
                  <a:avLst/>
                  <a:gdLst>
                    <a:gd name="connsiteX0" fmla="*/ 369752 w 739478"/>
                    <a:gd name="connsiteY0" fmla="*/ 852532 h 852531"/>
                    <a:gd name="connsiteX1" fmla="*/ 739478 w 739478"/>
                    <a:gd name="connsiteY1" fmla="*/ 700969 h 852531"/>
                    <a:gd name="connsiteX2" fmla="*/ 734244 w 739478"/>
                    <a:gd name="connsiteY2" fmla="*/ 651492 h 852531"/>
                    <a:gd name="connsiteX3" fmla="*/ 450242 w 739478"/>
                    <a:gd name="connsiteY3" fmla="*/ 399318 h 852531"/>
                    <a:gd name="connsiteX4" fmla="*/ 577499 w 739478"/>
                    <a:gd name="connsiteY4" fmla="*/ 207747 h 852531"/>
                    <a:gd name="connsiteX5" fmla="*/ 369726 w 739478"/>
                    <a:gd name="connsiteY5" fmla="*/ 0 h 852531"/>
                    <a:gd name="connsiteX6" fmla="*/ 161979 w 739478"/>
                    <a:gd name="connsiteY6" fmla="*/ 207747 h 852531"/>
                    <a:gd name="connsiteX7" fmla="*/ 289210 w 739478"/>
                    <a:gd name="connsiteY7" fmla="*/ 399318 h 852531"/>
                    <a:gd name="connsiteX8" fmla="*/ 5234 w 739478"/>
                    <a:gd name="connsiteY8" fmla="*/ 651492 h 852531"/>
                    <a:gd name="connsiteX9" fmla="*/ 0 w 739478"/>
                    <a:gd name="connsiteY9" fmla="*/ 700969 h 852531"/>
                    <a:gd name="connsiteX10" fmla="*/ 369752 w 739478"/>
                    <a:gd name="connsiteY10" fmla="*/ 852532 h 852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39478" h="852531">
                      <a:moveTo>
                        <a:pt x="369752" y="852532"/>
                      </a:moveTo>
                      <a:cubicBezTo>
                        <a:pt x="513844" y="852532"/>
                        <a:pt x="644285" y="794611"/>
                        <a:pt x="739478" y="700969"/>
                      </a:cubicBezTo>
                      <a:cubicBezTo>
                        <a:pt x="737979" y="677796"/>
                        <a:pt x="736243" y="659146"/>
                        <a:pt x="734244" y="651492"/>
                      </a:cubicBezTo>
                      <a:cubicBezTo>
                        <a:pt x="697681" y="511582"/>
                        <a:pt x="580077" y="424806"/>
                        <a:pt x="450242" y="399318"/>
                      </a:cubicBezTo>
                      <a:cubicBezTo>
                        <a:pt x="524997" y="367858"/>
                        <a:pt x="577499" y="293945"/>
                        <a:pt x="577499" y="207747"/>
                      </a:cubicBezTo>
                      <a:cubicBezTo>
                        <a:pt x="577499" y="93010"/>
                        <a:pt x="484489" y="0"/>
                        <a:pt x="369726" y="0"/>
                      </a:cubicBezTo>
                      <a:cubicBezTo>
                        <a:pt x="254989" y="0"/>
                        <a:pt x="161979" y="93036"/>
                        <a:pt x="161979" y="207747"/>
                      </a:cubicBezTo>
                      <a:cubicBezTo>
                        <a:pt x="161979" y="293945"/>
                        <a:pt x="214455" y="367858"/>
                        <a:pt x="289210" y="399318"/>
                      </a:cubicBezTo>
                      <a:cubicBezTo>
                        <a:pt x="159401" y="424832"/>
                        <a:pt x="41797" y="511608"/>
                        <a:pt x="5234" y="651492"/>
                      </a:cubicBezTo>
                      <a:cubicBezTo>
                        <a:pt x="3235" y="659146"/>
                        <a:pt x="1499" y="677796"/>
                        <a:pt x="0" y="700969"/>
                      </a:cubicBezTo>
                      <a:cubicBezTo>
                        <a:pt x="95193" y="794611"/>
                        <a:pt x="225660" y="852532"/>
                        <a:pt x="369752" y="8525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61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1200" b="1">
                    <a:solidFill>
                      <a:schemeClr val="accent5"/>
                    </a:solidFill>
                  </a:endParaRPr>
                </a:p>
              </p:txBody>
            </p:sp>
          </p:grp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5A44843-894B-50F2-78BB-2C1B35F1DAA6}"/>
                  </a:ext>
                </a:extLst>
              </p:cNvPr>
              <p:cNvSpPr txBox="1"/>
              <p:nvPr/>
            </p:nvSpPr>
            <p:spPr>
              <a:xfrm rot="20922079">
                <a:off x="1553977" y="949937"/>
                <a:ext cx="436017" cy="169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300"/>
                  </a:spcAft>
                </a:pPr>
                <a:r>
                  <a:rPr kumimoji="1" lang="en-US" altLang="ja-JP" sz="1050" dirty="0">
                    <a:solidFill>
                      <a:schemeClr val="accent5"/>
                    </a:solidFill>
                  </a:rPr>
                  <a:t>@hoge</a:t>
                </a: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6325A38-C0C3-8C92-8E89-8A42E169EB26}"/>
                  </a:ext>
                </a:extLst>
              </p:cNvPr>
              <p:cNvSpPr txBox="1"/>
              <p:nvPr/>
            </p:nvSpPr>
            <p:spPr>
              <a:xfrm rot="20912289">
                <a:off x="1369601" y="1225824"/>
                <a:ext cx="1231106" cy="880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300"/>
                  </a:spcAft>
                </a:pPr>
                <a:r>
                  <a:rPr kumimoji="1" lang="ja-JP" altLang="en-US" sz="1200" b="1" dirty="0">
                    <a:solidFill>
                      <a:schemeClr val="accent5"/>
                    </a:solidFill>
                  </a:rPr>
                  <a:t>●●●はニセ薬！</a:t>
                </a:r>
                <a:endParaRPr kumimoji="1" lang="en-US" altLang="ja-JP" sz="1200" b="1" dirty="0">
                  <a:solidFill>
                    <a:schemeClr val="accent5"/>
                  </a:solidFill>
                </a:endParaRPr>
              </a:p>
              <a:p>
                <a:pPr>
                  <a:lnSpc>
                    <a:spcPct val="110000"/>
                  </a:lnSpc>
                  <a:spcAft>
                    <a:spcPts val="300"/>
                  </a:spcAft>
                </a:pPr>
                <a:r>
                  <a:rPr kumimoji="1" lang="ja-JP" altLang="en-US" sz="1200" b="1" dirty="0">
                    <a:solidFill>
                      <a:schemeClr val="accent5"/>
                    </a:solidFill>
                  </a:rPr>
                  <a:t>組織の陰謀だ！！</a:t>
                </a:r>
              </a:p>
              <a:p>
                <a:pPr>
                  <a:lnSpc>
                    <a:spcPct val="110000"/>
                  </a:lnSpc>
                  <a:spcAft>
                    <a:spcPts val="300"/>
                  </a:spcAft>
                </a:pPr>
                <a:r>
                  <a:rPr kumimoji="1" lang="en-US" altLang="ja-JP" sz="1200" b="1" dirty="0">
                    <a:solidFill>
                      <a:schemeClr val="accent1"/>
                    </a:solidFill>
                  </a:rPr>
                  <a:t>#</a:t>
                </a:r>
                <a:r>
                  <a:rPr kumimoji="1" lang="ja-JP" altLang="en-US" sz="1200" b="1" dirty="0">
                    <a:solidFill>
                      <a:schemeClr val="accent1"/>
                    </a:solidFill>
                  </a:rPr>
                  <a:t>医者に行くな</a:t>
                </a:r>
                <a:br>
                  <a:rPr kumimoji="1" lang="en-US" altLang="ja-JP" sz="1200" b="1" dirty="0">
                    <a:solidFill>
                      <a:schemeClr val="accent1"/>
                    </a:solidFill>
                  </a:rPr>
                </a:br>
                <a:r>
                  <a:rPr kumimoji="1" lang="en-US" altLang="ja-JP" sz="1200" b="1" dirty="0">
                    <a:solidFill>
                      <a:schemeClr val="accent1"/>
                    </a:solidFill>
                  </a:rPr>
                  <a:t>#</a:t>
                </a:r>
                <a:r>
                  <a:rPr kumimoji="1" lang="ja-JP" altLang="en-US" sz="1200" b="1" dirty="0">
                    <a:solidFill>
                      <a:schemeClr val="accent1"/>
                    </a:solidFill>
                  </a:rPr>
                  <a:t>真相を知って</a:t>
                </a:r>
              </a:p>
            </p:txBody>
          </p:sp>
        </p:grp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7683F5B5-A817-BE12-D61E-B2A41D987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62" y="2296355"/>
              <a:ext cx="632673" cy="632673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F723929A-2BCA-19B0-3B86-F44D9BDFA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5287" y="1572724"/>
              <a:ext cx="1493307" cy="1493307"/>
            </a:xfrm>
            <a:prstGeom prst="rect">
              <a:avLst/>
            </a:prstGeom>
          </p:spPr>
        </p:pic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25BD10BF-F8AE-27A2-5593-9242C40B3F9F}"/>
                </a:ext>
              </a:extLst>
            </p:cNvPr>
            <p:cNvGrpSpPr/>
            <p:nvPr/>
          </p:nvGrpSpPr>
          <p:grpSpPr>
            <a:xfrm rot="851978" flipH="1">
              <a:off x="2745355" y="685897"/>
              <a:ext cx="568703" cy="683050"/>
              <a:chOff x="551202" y="1096019"/>
              <a:chExt cx="517869" cy="621996"/>
            </a:xfrm>
          </p:grpSpPr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C8B9D194-BA53-D161-6A86-E6F26E504356}"/>
                  </a:ext>
                </a:extLst>
              </p:cNvPr>
              <p:cNvSpPr/>
              <p:nvPr/>
            </p:nvSpPr>
            <p:spPr>
              <a:xfrm rot="3194568">
                <a:off x="499139" y="1148082"/>
                <a:ext cx="621996" cy="517869"/>
              </a:xfrm>
              <a:custGeom>
                <a:avLst/>
                <a:gdLst>
                  <a:gd name="connsiteX0" fmla="*/ 287555 w 690745"/>
                  <a:gd name="connsiteY0" fmla="*/ 0 h 575110"/>
                  <a:gd name="connsiteX1" fmla="*/ 569268 w 690745"/>
                  <a:gd name="connsiteY1" fmla="*/ 229603 h 575110"/>
                  <a:gd name="connsiteX2" fmla="*/ 569819 w 690745"/>
                  <a:gd name="connsiteY2" fmla="*/ 235065 h 575110"/>
                  <a:gd name="connsiteX3" fmla="*/ 569819 w 690745"/>
                  <a:gd name="connsiteY3" fmla="*/ 227325 h 575110"/>
                  <a:gd name="connsiteX4" fmla="*/ 690745 w 690745"/>
                  <a:gd name="connsiteY4" fmla="*/ 287555 h 575110"/>
                  <a:gd name="connsiteX5" fmla="*/ 569819 w 690745"/>
                  <a:gd name="connsiteY5" fmla="*/ 347784 h 575110"/>
                  <a:gd name="connsiteX6" fmla="*/ 569819 w 690745"/>
                  <a:gd name="connsiteY6" fmla="*/ 340045 h 575110"/>
                  <a:gd name="connsiteX7" fmla="*/ 569268 w 690745"/>
                  <a:gd name="connsiteY7" fmla="*/ 345507 h 575110"/>
                  <a:gd name="connsiteX8" fmla="*/ 287555 w 690745"/>
                  <a:gd name="connsiteY8" fmla="*/ 575110 h 575110"/>
                  <a:gd name="connsiteX9" fmla="*/ 0 w 690745"/>
                  <a:gd name="connsiteY9" fmla="*/ 287555 h 575110"/>
                  <a:gd name="connsiteX10" fmla="*/ 287555 w 690745"/>
                  <a:gd name="connsiteY10" fmla="*/ 0 h 57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0745" h="575110">
                    <a:moveTo>
                      <a:pt x="287555" y="0"/>
                    </a:moveTo>
                    <a:cubicBezTo>
                      <a:pt x="426516" y="0"/>
                      <a:pt x="542454" y="98569"/>
                      <a:pt x="569268" y="229603"/>
                    </a:cubicBezTo>
                    <a:lnTo>
                      <a:pt x="569819" y="235065"/>
                    </a:lnTo>
                    <a:lnTo>
                      <a:pt x="569819" y="227325"/>
                    </a:lnTo>
                    <a:lnTo>
                      <a:pt x="690745" y="287555"/>
                    </a:lnTo>
                    <a:lnTo>
                      <a:pt x="569819" y="347784"/>
                    </a:lnTo>
                    <a:lnTo>
                      <a:pt x="569819" y="340045"/>
                    </a:lnTo>
                    <a:lnTo>
                      <a:pt x="569268" y="345507"/>
                    </a:lnTo>
                    <a:cubicBezTo>
                      <a:pt x="542454" y="476541"/>
                      <a:pt x="426516" y="575110"/>
                      <a:pt x="287555" y="575110"/>
                    </a:cubicBezTo>
                    <a:cubicBezTo>
                      <a:pt x="128743" y="575110"/>
                      <a:pt x="0" y="446367"/>
                      <a:pt x="0" y="287555"/>
                    </a:cubicBezTo>
                    <a:cubicBezTo>
                      <a:pt x="0" y="128743"/>
                      <a:pt x="128743" y="0"/>
                      <a:pt x="2875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34" name="グループ化 33">
                <a:extLst>
                  <a:ext uri="{FF2B5EF4-FFF2-40B4-BE49-F238E27FC236}">
                    <a16:creationId xmlns:a16="http://schemas.microsoft.com/office/drawing/2014/main" id="{7549EDFF-485D-2BC9-2C4F-35D92AB8886B}"/>
                  </a:ext>
                </a:extLst>
              </p:cNvPr>
              <p:cNvGrpSpPr/>
              <p:nvPr/>
            </p:nvGrpSpPr>
            <p:grpSpPr>
              <a:xfrm>
                <a:off x="685093" y="1212172"/>
                <a:ext cx="194375" cy="313858"/>
                <a:chOff x="727827" y="1210254"/>
                <a:chExt cx="194375" cy="313858"/>
              </a:xfrm>
            </p:grpSpPr>
            <p:sp>
              <p:nvSpPr>
                <p:cNvPr id="35" name="フリーフォーム: 図形 34">
                  <a:extLst>
                    <a:ext uri="{FF2B5EF4-FFF2-40B4-BE49-F238E27FC236}">
                      <a16:creationId xmlns:a16="http://schemas.microsoft.com/office/drawing/2014/main" id="{D20F6105-4933-1103-B877-5146251AB05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392618">
                  <a:off x="727827" y="1210254"/>
                  <a:ext cx="83101" cy="288000"/>
                </a:xfrm>
                <a:custGeom>
                  <a:avLst/>
                  <a:gdLst>
                    <a:gd name="connsiteX0" fmla="*/ 44470 w 56020"/>
                    <a:gd name="connsiteY0" fmla="*/ 190048 h 194154"/>
                    <a:gd name="connsiteX1" fmla="*/ 40363 w 56020"/>
                    <a:gd name="connsiteY1" fmla="*/ 194155 h 194154"/>
                    <a:gd name="connsiteX2" fmla="*/ 3606 w 56020"/>
                    <a:gd name="connsiteY2" fmla="*/ 194155 h 194154"/>
                    <a:gd name="connsiteX3" fmla="*/ 43 w 56020"/>
                    <a:gd name="connsiteY3" fmla="*/ 190310 h 194154"/>
                    <a:gd name="connsiteX4" fmla="*/ 3324 w 56020"/>
                    <a:gd name="connsiteY4" fmla="*/ 160417 h 194154"/>
                    <a:gd name="connsiteX5" fmla="*/ 7430 w 56020"/>
                    <a:gd name="connsiteY5" fmla="*/ 156572 h 194154"/>
                    <a:gd name="connsiteX6" fmla="*/ 40887 w 56020"/>
                    <a:gd name="connsiteY6" fmla="*/ 156572 h 194154"/>
                    <a:gd name="connsiteX7" fmla="*/ 44731 w 56020"/>
                    <a:gd name="connsiteY7" fmla="*/ 160417 h 194154"/>
                    <a:gd name="connsiteX8" fmla="*/ 44450 w 56020"/>
                    <a:gd name="connsiteY8" fmla="*/ 190028 h 194154"/>
                    <a:gd name="connsiteX9" fmla="*/ 44752 w 56020"/>
                    <a:gd name="connsiteY9" fmla="*/ 133825 h 194154"/>
                    <a:gd name="connsiteX10" fmla="*/ 40363 w 56020"/>
                    <a:gd name="connsiteY10" fmla="*/ 137931 h 194154"/>
                    <a:gd name="connsiteX11" fmla="*/ 9363 w 56020"/>
                    <a:gd name="connsiteY11" fmla="*/ 137931 h 194154"/>
                    <a:gd name="connsiteX12" fmla="*/ 5518 w 56020"/>
                    <a:gd name="connsiteY12" fmla="*/ 133825 h 194154"/>
                    <a:gd name="connsiteX13" fmla="*/ 10188 w 56020"/>
                    <a:gd name="connsiteY13" fmla="*/ 4107 h 194154"/>
                    <a:gd name="connsiteX14" fmla="*/ 14295 w 56020"/>
                    <a:gd name="connsiteY14" fmla="*/ 0 h 194154"/>
                    <a:gd name="connsiteX15" fmla="*/ 52421 w 56020"/>
                    <a:gd name="connsiteY15" fmla="*/ 0 h 194154"/>
                    <a:gd name="connsiteX16" fmla="*/ 55984 w 56020"/>
                    <a:gd name="connsiteY16" fmla="*/ 4107 h 194154"/>
                    <a:gd name="connsiteX17" fmla="*/ 44731 w 56020"/>
                    <a:gd name="connsiteY17" fmla="*/ 133825 h 194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6020" h="194154">
                      <a:moveTo>
                        <a:pt x="44470" y="190048"/>
                      </a:moveTo>
                      <a:cubicBezTo>
                        <a:pt x="44188" y="192786"/>
                        <a:pt x="43101" y="194155"/>
                        <a:pt x="40363" y="194155"/>
                      </a:cubicBezTo>
                      <a:lnTo>
                        <a:pt x="3606" y="194155"/>
                      </a:lnTo>
                      <a:cubicBezTo>
                        <a:pt x="868" y="194155"/>
                        <a:pt x="-239" y="192786"/>
                        <a:pt x="43" y="190310"/>
                      </a:cubicBezTo>
                      <a:lnTo>
                        <a:pt x="3324" y="160417"/>
                      </a:lnTo>
                      <a:cubicBezTo>
                        <a:pt x="3324" y="157941"/>
                        <a:pt x="4975" y="156572"/>
                        <a:pt x="7430" y="156572"/>
                      </a:cubicBezTo>
                      <a:lnTo>
                        <a:pt x="40887" y="156572"/>
                      </a:lnTo>
                      <a:cubicBezTo>
                        <a:pt x="43624" y="156572"/>
                        <a:pt x="44993" y="157941"/>
                        <a:pt x="44731" y="160417"/>
                      </a:cubicBezTo>
                      <a:lnTo>
                        <a:pt x="44450" y="190028"/>
                      </a:lnTo>
                      <a:close/>
                      <a:moveTo>
                        <a:pt x="44752" y="133825"/>
                      </a:moveTo>
                      <a:cubicBezTo>
                        <a:pt x="44470" y="136563"/>
                        <a:pt x="43101" y="137931"/>
                        <a:pt x="40363" y="137931"/>
                      </a:cubicBezTo>
                      <a:lnTo>
                        <a:pt x="9363" y="137931"/>
                      </a:lnTo>
                      <a:cubicBezTo>
                        <a:pt x="6887" y="137931"/>
                        <a:pt x="5518" y="136563"/>
                        <a:pt x="5518" y="133825"/>
                      </a:cubicBezTo>
                      <a:lnTo>
                        <a:pt x="10188" y="4107"/>
                      </a:lnTo>
                      <a:cubicBezTo>
                        <a:pt x="10188" y="1369"/>
                        <a:pt x="11557" y="0"/>
                        <a:pt x="14295" y="0"/>
                      </a:cubicBezTo>
                      <a:lnTo>
                        <a:pt x="52421" y="0"/>
                      </a:lnTo>
                      <a:cubicBezTo>
                        <a:pt x="54897" y="0"/>
                        <a:pt x="56266" y="1369"/>
                        <a:pt x="55984" y="4107"/>
                      </a:cubicBezTo>
                      <a:lnTo>
                        <a:pt x="44731" y="1338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2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9" name="フリーフォーム: 図形 48">
                  <a:extLst>
                    <a:ext uri="{FF2B5EF4-FFF2-40B4-BE49-F238E27FC236}">
                      <a16:creationId xmlns:a16="http://schemas.microsoft.com/office/drawing/2014/main" id="{4752841C-088D-F134-E873-1F53769CEEE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392618">
                  <a:off x="839101" y="1236112"/>
                  <a:ext cx="83101" cy="288000"/>
                </a:xfrm>
                <a:custGeom>
                  <a:avLst/>
                  <a:gdLst>
                    <a:gd name="connsiteX0" fmla="*/ 44470 w 56020"/>
                    <a:gd name="connsiteY0" fmla="*/ 190048 h 194154"/>
                    <a:gd name="connsiteX1" fmla="*/ 40363 w 56020"/>
                    <a:gd name="connsiteY1" fmla="*/ 194155 h 194154"/>
                    <a:gd name="connsiteX2" fmla="*/ 3606 w 56020"/>
                    <a:gd name="connsiteY2" fmla="*/ 194155 h 194154"/>
                    <a:gd name="connsiteX3" fmla="*/ 43 w 56020"/>
                    <a:gd name="connsiteY3" fmla="*/ 190310 h 194154"/>
                    <a:gd name="connsiteX4" fmla="*/ 3324 w 56020"/>
                    <a:gd name="connsiteY4" fmla="*/ 160417 h 194154"/>
                    <a:gd name="connsiteX5" fmla="*/ 7430 w 56020"/>
                    <a:gd name="connsiteY5" fmla="*/ 156572 h 194154"/>
                    <a:gd name="connsiteX6" fmla="*/ 40887 w 56020"/>
                    <a:gd name="connsiteY6" fmla="*/ 156572 h 194154"/>
                    <a:gd name="connsiteX7" fmla="*/ 44731 w 56020"/>
                    <a:gd name="connsiteY7" fmla="*/ 160417 h 194154"/>
                    <a:gd name="connsiteX8" fmla="*/ 44450 w 56020"/>
                    <a:gd name="connsiteY8" fmla="*/ 190028 h 194154"/>
                    <a:gd name="connsiteX9" fmla="*/ 44752 w 56020"/>
                    <a:gd name="connsiteY9" fmla="*/ 133825 h 194154"/>
                    <a:gd name="connsiteX10" fmla="*/ 40363 w 56020"/>
                    <a:gd name="connsiteY10" fmla="*/ 137931 h 194154"/>
                    <a:gd name="connsiteX11" fmla="*/ 9363 w 56020"/>
                    <a:gd name="connsiteY11" fmla="*/ 137931 h 194154"/>
                    <a:gd name="connsiteX12" fmla="*/ 5518 w 56020"/>
                    <a:gd name="connsiteY12" fmla="*/ 133825 h 194154"/>
                    <a:gd name="connsiteX13" fmla="*/ 10188 w 56020"/>
                    <a:gd name="connsiteY13" fmla="*/ 4107 h 194154"/>
                    <a:gd name="connsiteX14" fmla="*/ 14295 w 56020"/>
                    <a:gd name="connsiteY14" fmla="*/ 0 h 194154"/>
                    <a:gd name="connsiteX15" fmla="*/ 52421 w 56020"/>
                    <a:gd name="connsiteY15" fmla="*/ 0 h 194154"/>
                    <a:gd name="connsiteX16" fmla="*/ 55984 w 56020"/>
                    <a:gd name="connsiteY16" fmla="*/ 4107 h 194154"/>
                    <a:gd name="connsiteX17" fmla="*/ 44731 w 56020"/>
                    <a:gd name="connsiteY17" fmla="*/ 133825 h 194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6020" h="194154">
                      <a:moveTo>
                        <a:pt x="44470" y="190048"/>
                      </a:moveTo>
                      <a:cubicBezTo>
                        <a:pt x="44188" y="192786"/>
                        <a:pt x="43101" y="194155"/>
                        <a:pt x="40363" y="194155"/>
                      </a:cubicBezTo>
                      <a:lnTo>
                        <a:pt x="3606" y="194155"/>
                      </a:lnTo>
                      <a:cubicBezTo>
                        <a:pt x="868" y="194155"/>
                        <a:pt x="-239" y="192786"/>
                        <a:pt x="43" y="190310"/>
                      </a:cubicBezTo>
                      <a:lnTo>
                        <a:pt x="3324" y="160417"/>
                      </a:lnTo>
                      <a:cubicBezTo>
                        <a:pt x="3324" y="157941"/>
                        <a:pt x="4975" y="156572"/>
                        <a:pt x="7430" y="156572"/>
                      </a:cubicBezTo>
                      <a:lnTo>
                        <a:pt x="40887" y="156572"/>
                      </a:lnTo>
                      <a:cubicBezTo>
                        <a:pt x="43624" y="156572"/>
                        <a:pt x="44993" y="157941"/>
                        <a:pt x="44731" y="160417"/>
                      </a:cubicBezTo>
                      <a:lnTo>
                        <a:pt x="44450" y="190028"/>
                      </a:lnTo>
                      <a:close/>
                      <a:moveTo>
                        <a:pt x="44752" y="133825"/>
                      </a:moveTo>
                      <a:cubicBezTo>
                        <a:pt x="44470" y="136563"/>
                        <a:pt x="43101" y="137931"/>
                        <a:pt x="40363" y="137931"/>
                      </a:cubicBezTo>
                      <a:lnTo>
                        <a:pt x="9363" y="137931"/>
                      </a:lnTo>
                      <a:cubicBezTo>
                        <a:pt x="6887" y="137931"/>
                        <a:pt x="5518" y="136563"/>
                        <a:pt x="5518" y="133825"/>
                      </a:cubicBezTo>
                      <a:lnTo>
                        <a:pt x="10188" y="4107"/>
                      </a:lnTo>
                      <a:cubicBezTo>
                        <a:pt x="10188" y="1369"/>
                        <a:pt x="11557" y="0"/>
                        <a:pt x="14295" y="0"/>
                      </a:cubicBezTo>
                      <a:lnTo>
                        <a:pt x="52421" y="0"/>
                      </a:lnTo>
                      <a:cubicBezTo>
                        <a:pt x="54897" y="0"/>
                        <a:pt x="56266" y="1369"/>
                        <a:pt x="55984" y="4107"/>
                      </a:cubicBezTo>
                      <a:lnTo>
                        <a:pt x="44731" y="1338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2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1F934E24-9AA9-4D00-D8A5-0285A71A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4384" y="1112501"/>
              <a:ext cx="564967" cy="564967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113328-ADD9-4F2C-96F3-8640B734AB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DDFA90F-DDDA-0336-48B4-F3E43B3EEB54}"/>
              </a:ext>
            </a:extLst>
          </p:cNvPr>
          <p:cNvGrpSpPr/>
          <p:nvPr/>
        </p:nvGrpSpPr>
        <p:grpSpPr>
          <a:xfrm>
            <a:off x="0" y="-8280"/>
            <a:ext cx="4498027" cy="423793"/>
            <a:chOff x="0" y="-8280"/>
            <a:chExt cx="4498027" cy="423793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3DC15AF-B3D4-889B-5CF5-8FFDBC36CB2A}"/>
                </a:ext>
              </a:extLst>
            </p:cNvPr>
            <p:cNvSpPr/>
            <p:nvPr/>
          </p:nvSpPr>
          <p:spPr>
            <a:xfrm>
              <a:off x="0" y="-8280"/>
              <a:ext cx="339477" cy="339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2" name="四角形: 対角を丸める 21">
              <a:extLst>
                <a:ext uri="{FF2B5EF4-FFF2-40B4-BE49-F238E27FC236}">
                  <a16:creationId xmlns:a16="http://schemas.microsoft.com/office/drawing/2014/main" id="{67E597ED-2541-5106-3F61-C774FDF529E4}"/>
                </a:ext>
              </a:extLst>
            </p:cNvPr>
            <p:cNvSpPr/>
            <p:nvPr/>
          </p:nvSpPr>
          <p:spPr>
            <a:xfrm flipH="1">
              <a:off x="0" y="-8280"/>
              <a:ext cx="4498027" cy="423793"/>
            </a:xfrm>
            <a:prstGeom prst="round2DiagRect">
              <a:avLst>
                <a:gd name="adj1" fmla="val 0"/>
                <a:gd name="adj2" fmla="val 426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62000" tIns="36000" rIns="144000" bIns="36000" rtlCol="0" anchor="t">
              <a:spAutoFit/>
            </a:bodyPr>
            <a:lstStyle/>
            <a:p>
              <a:r>
                <a:rPr kumimoji="1" lang="ja-JP" altLang="en-US" sz="1600" dirty="0">
                  <a:latin typeface="+mj-ea"/>
                  <a:ea typeface="+mj-ea"/>
                </a:rPr>
                <a:t>アテンション・エコノミーがもたらすリスク</a:t>
              </a:r>
            </a:p>
          </p:txBody>
        </p: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57CBCCA-C99B-7814-B0EF-1BAC89984BA4}"/>
              </a:ext>
            </a:extLst>
          </p:cNvPr>
          <p:cNvSpPr txBox="1"/>
          <p:nvPr/>
        </p:nvSpPr>
        <p:spPr>
          <a:xfrm rot="20900660">
            <a:off x="2215997" y="1630202"/>
            <a:ext cx="307777" cy="9233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kumimoji="1" lang="ja-JP" altLang="en-US" sz="600" dirty="0"/>
              <a:t>いんぼう</a:t>
            </a: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666F33E6-8656-B868-F541-95BCD4556002}"/>
              </a:ext>
            </a:extLst>
          </p:cNvPr>
          <p:cNvGrpSpPr/>
          <p:nvPr/>
        </p:nvGrpSpPr>
        <p:grpSpPr>
          <a:xfrm>
            <a:off x="758331" y="3712154"/>
            <a:ext cx="1230223" cy="785627"/>
            <a:chOff x="1160254" y="3772253"/>
            <a:chExt cx="1230223" cy="785627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D800AA5A-217E-E8AC-9DD9-8208CF6289C7}"/>
                </a:ext>
              </a:extLst>
            </p:cNvPr>
            <p:cNvSpPr/>
            <p:nvPr/>
          </p:nvSpPr>
          <p:spPr>
            <a:xfrm>
              <a:off x="1160254" y="3772253"/>
              <a:ext cx="1230223" cy="785627"/>
            </a:xfrm>
            <a:prstGeom prst="roundRect">
              <a:avLst>
                <a:gd name="adj" fmla="val 1284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kumimoji="1" lang="ja-JP" altLang="en-US" sz="2000" dirty="0">
                  <a:latin typeface="+mj-ea"/>
                  <a:ea typeface="+mj-ea"/>
                </a:rPr>
                <a:t>医</a:t>
              </a:r>
              <a:r>
                <a:rPr kumimoji="1" lang="ja-JP" altLang="en-US" sz="2000" spc="300" dirty="0">
                  <a:latin typeface="+mj-ea"/>
                  <a:ea typeface="+mj-ea"/>
                </a:rPr>
                <a:t>療</a:t>
              </a:r>
              <a:r>
                <a:rPr kumimoji="1" lang="ja-JP" altLang="en-US" sz="1400" dirty="0">
                  <a:latin typeface="+mj-ea"/>
                  <a:ea typeface="+mj-ea"/>
                </a:rPr>
                <a:t>に</a:t>
              </a:r>
              <a:br>
                <a:rPr kumimoji="1" lang="en-US" altLang="ja-JP" sz="1400" dirty="0">
                  <a:latin typeface="+mj-ea"/>
                  <a:ea typeface="+mj-ea"/>
                </a:rPr>
              </a:br>
              <a:r>
                <a:rPr kumimoji="1" lang="ja-JP" altLang="en-US" sz="1400" dirty="0">
                  <a:latin typeface="+mj-ea"/>
                  <a:ea typeface="+mj-ea"/>
                </a:rPr>
                <a:t>関する情報</a:t>
              </a:r>
              <a:endParaRPr kumimoji="1" lang="ja-JP" altLang="en-US" sz="1600" dirty="0">
                <a:latin typeface="+mj-ea"/>
                <a:ea typeface="+mj-ea"/>
              </a:endParaRP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EBC9D713-AA6B-CC33-1BC9-1E5800039EB0}"/>
                </a:ext>
              </a:extLst>
            </p:cNvPr>
            <p:cNvSpPr txBox="1"/>
            <p:nvPr/>
          </p:nvSpPr>
          <p:spPr>
            <a:xfrm>
              <a:off x="1470892" y="3809437"/>
              <a:ext cx="410369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r>
                <a:rPr kumimoji="1" lang="ja-JP" altLang="en-US" sz="800" dirty="0">
                  <a:solidFill>
                    <a:schemeClr val="bg1"/>
                  </a:solidFill>
                </a:rPr>
                <a:t>いりょう</a:t>
              </a: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E150ECB1-CF79-C37D-23DD-9BC64C9F02C0}"/>
              </a:ext>
            </a:extLst>
          </p:cNvPr>
          <p:cNvGrpSpPr/>
          <p:nvPr/>
        </p:nvGrpSpPr>
        <p:grpSpPr>
          <a:xfrm>
            <a:off x="2204219" y="3346253"/>
            <a:ext cx="6017220" cy="1379480"/>
            <a:chOff x="2204219" y="3346253"/>
            <a:chExt cx="6017220" cy="1379480"/>
          </a:xfrm>
        </p:grpSpPr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40846BE8-CCE9-0798-68B0-328463852D05}"/>
                </a:ext>
              </a:extLst>
            </p:cNvPr>
            <p:cNvSpPr/>
            <p:nvPr/>
          </p:nvSpPr>
          <p:spPr>
            <a:xfrm>
              <a:off x="5266500" y="4143191"/>
              <a:ext cx="2268000" cy="105003"/>
            </a:xfrm>
            <a:prstGeom prst="rect">
              <a:avLst/>
            </a:prstGeom>
            <a:solidFill>
              <a:srgbClr val="FFE6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669A5707-F774-A394-1782-9415F65705BA}"/>
                </a:ext>
              </a:extLst>
            </p:cNvPr>
            <p:cNvSpPr/>
            <p:nvPr/>
          </p:nvSpPr>
          <p:spPr>
            <a:xfrm>
              <a:off x="2709947" y="3667065"/>
              <a:ext cx="2520000" cy="105003"/>
            </a:xfrm>
            <a:prstGeom prst="rect">
              <a:avLst/>
            </a:prstGeom>
            <a:solidFill>
              <a:srgbClr val="FFE6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767CAC67-EC32-904D-A7E6-51AE3574A889}"/>
                </a:ext>
              </a:extLst>
            </p:cNvPr>
            <p:cNvSpPr/>
            <p:nvPr/>
          </p:nvSpPr>
          <p:spPr>
            <a:xfrm>
              <a:off x="2204219" y="4609044"/>
              <a:ext cx="2016000" cy="105003"/>
            </a:xfrm>
            <a:prstGeom prst="rect">
              <a:avLst/>
            </a:prstGeom>
            <a:solidFill>
              <a:srgbClr val="FFE6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2FB61A29-BA16-8E65-DB81-52D2C344EF19}"/>
                </a:ext>
              </a:extLst>
            </p:cNvPr>
            <p:cNvSpPr txBox="1"/>
            <p:nvPr/>
          </p:nvSpPr>
          <p:spPr>
            <a:xfrm>
              <a:off x="2219796" y="3346253"/>
              <a:ext cx="6001643" cy="1379480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1">
              <a:spAutoFit/>
            </a:bodyPr>
            <a:lstStyle/>
            <a:p>
              <a:pPr>
                <a:lnSpc>
                  <a:spcPct val="140000"/>
                </a:lnSpc>
                <a:spcAft>
                  <a:spcPts val="600"/>
                </a:spcAft>
              </a:pPr>
              <a:r>
                <a:rPr kumimoji="1" lang="ja-JP" altLang="en-US" dirty="0">
                  <a:latin typeface="+mn-ea"/>
                </a:rPr>
                <a:t>もし</a:t>
              </a:r>
              <a:r>
                <a:rPr kumimoji="1" lang="ja-JP" altLang="en-US" sz="2200" dirty="0">
                  <a:latin typeface="+mj-ea"/>
                  <a:ea typeface="+mj-ea"/>
                </a:rPr>
                <a:t>不確かな情報が拡散</a:t>
              </a:r>
              <a:r>
                <a:rPr kumimoji="1" lang="ja-JP" altLang="en-US" dirty="0">
                  <a:latin typeface="+mn-ea"/>
                </a:rPr>
                <a:t>し、それを信じてしまうと、</a:t>
              </a:r>
              <a:br>
                <a:rPr kumimoji="1" lang="en-US" altLang="ja-JP" dirty="0">
                  <a:latin typeface="+mn-ea"/>
                </a:rPr>
              </a:br>
              <a:r>
                <a:rPr kumimoji="1" lang="ja-JP" altLang="en-US" dirty="0">
                  <a:latin typeface="+mn-ea"/>
                </a:rPr>
                <a:t>後に病気に悩まされるような </a:t>
              </a:r>
              <a:r>
                <a:rPr kumimoji="1" lang="ja-JP" altLang="en-US" sz="2200" dirty="0">
                  <a:latin typeface="+mj-ea"/>
                  <a:ea typeface="+mj-ea"/>
                </a:rPr>
                <a:t>深刻なケースにも</a:t>
              </a:r>
              <a:br>
                <a:rPr kumimoji="1" lang="en-US" altLang="ja-JP" sz="2200" dirty="0">
                  <a:latin typeface="+mj-ea"/>
                  <a:ea typeface="+mj-ea"/>
                </a:rPr>
              </a:br>
              <a:r>
                <a:rPr kumimoji="1" lang="ja-JP" altLang="en-US" sz="2200" dirty="0">
                  <a:latin typeface="+mj-ea"/>
                  <a:ea typeface="+mj-ea"/>
                </a:rPr>
                <a:t>繋がりかねない</a:t>
              </a:r>
              <a:r>
                <a:rPr kumimoji="1" lang="ja-JP" altLang="en-US" dirty="0">
                  <a:latin typeface="+mn-ea"/>
                </a:rPr>
                <a:t>。</a:t>
              </a: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55CCF54C-3C0C-EB4C-0532-14D15EAD76D9}"/>
                </a:ext>
              </a:extLst>
            </p:cNvPr>
            <p:cNvSpPr txBox="1"/>
            <p:nvPr/>
          </p:nvSpPr>
          <p:spPr>
            <a:xfrm>
              <a:off x="2281523" y="4289975"/>
              <a:ext cx="205184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r>
                <a:rPr kumimoji="1" lang="ja-JP" altLang="en-US" sz="800" dirty="0"/>
                <a:t>つな</a:t>
              </a:r>
              <a:endParaRPr kumimoji="1" lang="en-US" altLang="ja-JP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4876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852F9-87E7-8FBE-1B52-4D82CA5D9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65EC8DB-AEF7-9231-71AD-17B8CF2F7D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48" name="グラフィックス 8">
            <a:extLst>
              <a:ext uri="{FF2B5EF4-FFF2-40B4-BE49-F238E27FC236}">
                <a16:creationId xmlns:a16="http://schemas.microsoft.com/office/drawing/2014/main" id="{0D7B6C5B-B387-7C8C-35C3-122862F00506}"/>
              </a:ext>
            </a:extLst>
          </p:cNvPr>
          <p:cNvSpPr/>
          <p:nvPr/>
        </p:nvSpPr>
        <p:spPr>
          <a:xfrm rot="16200000">
            <a:off x="2538358" y="1810886"/>
            <a:ext cx="395217" cy="211678"/>
          </a:xfrm>
          <a:custGeom>
            <a:avLst/>
            <a:gdLst>
              <a:gd name="connsiteX0" fmla="*/ 550651 w 1017057"/>
              <a:gd name="connsiteY0" fmla="*/ 525820 h 544736"/>
              <a:gd name="connsiteX1" fmla="*/ 995344 w 1017057"/>
              <a:gd name="connsiteY1" fmla="*/ 108660 h 544736"/>
              <a:gd name="connsiteX2" fmla="*/ 998150 w 1017057"/>
              <a:gd name="connsiteY2" fmla="*/ 18477 h 544736"/>
              <a:gd name="connsiteX3" fmla="*/ 951656 w 1017057"/>
              <a:gd name="connsiteY3" fmla="*/ -1622 h 544736"/>
              <a:gd name="connsiteX4" fmla="*/ 62194 w 1017057"/>
              <a:gd name="connsiteY4" fmla="*/ -1622 h 544736"/>
              <a:gd name="connsiteX5" fmla="*/ -1594 w 1017057"/>
              <a:gd name="connsiteY5" fmla="*/ 62165 h 544736"/>
              <a:gd name="connsiteX6" fmla="*/ 18506 w 1017057"/>
              <a:gd name="connsiteY6" fmla="*/ 108660 h 544736"/>
              <a:gd name="connsiteX7" fmla="*/ 463199 w 1017057"/>
              <a:gd name="connsiteY7" fmla="*/ 525820 h 544736"/>
              <a:gd name="connsiteX8" fmla="*/ 550651 w 1017057"/>
              <a:gd name="connsiteY8" fmla="*/ 525820 h 54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7057" h="544736">
                <a:moveTo>
                  <a:pt x="550651" y="525820"/>
                </a:moveTo>
                <a:lnTo>
                  <a:pt x="995344" y="108660"/>
                </a:lnTo>
                <a:cubicBezTo>
                  <a:pt x="1021056" y="84540"/>
                  <a:pt x="1022269" y="44190"/>
                  <a:pt x="998150" y="18477"/>
                </a:cubicBezTo>
                <a:cubicBezTo>
                  <a:pt x="986091" y="5660"/>
                  <a:pt x="969252" y="-1622"/>
                  <a:pt x="951656" y="-1622"/>
                </a:cubicBezTo>
                <a:lnTo>
                  <a:pt x="62194" y="-1622"/>
                </a:lnTo>
                <a:cubicBezTo>
                  <a:pt x="27001" y="-1622"/>
                  <a:pt x="-1594" y="26896"/>
                  <a:pt x="-1594" y="62165"/>
                </a:cubicBezTo>
                <a:cubicBezTo>
                  <a:pt x="-1594" y="79762"/>
                  <a:pt x="5688" y="96600"/>
                  <a:pt x="18506" y="108660"/>
                </a:cubicBezTo>
                <a:lnTo>
                  <a:pt x="463199" y="525820"/>
                </a:lnTo>
                <a:cubicBezTo>
                  <a:pt x="487773" y="548878"/>
                  <a:pt x="526077" y="548878"/>
                  <a:pt x="550651" y="525820"/>
                </a:cubicBezTo>
                <a:close/>
              </a:path>
            </a:pathLst>
          </a:custGeom>
          <a:solidFill>
            <a:schemeClr val="accent1"/>
          </a:solidFill>
          <a:ln w="753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9" name="グラフィックス 8">
            <a:extLst>
              <a:ext uri="{FF2B5EF4-FFF2-40B4-BE49-F238E27FC236}">
                <a16:creationId xmlns:a16="http://schemas.microsoft.com/office/drawing/2014/main" id="{35AEC248-0C9A-ACDC-C75D-C4ABE91BFF09}"/>
              </a:ext>
            </a:extLst>
          </p:cNvPr>
          <p:cNvSpPr/>
          <p:nvPr/>
        </p:nvSpPr>
        <p:spPr>
          <a:xfrm rot="16200000">
            <a:off x="4945295" y="1810887"/>
            <a:ext cx="395214" cy="211676"/>
          </a:xfrm>
          <a:custGeom>
            <a:avLst/>
            <a:gdLst>
              <a:gd name="connsiteX0" fmla="*/ 550651 w 1017057"/>
              <a:gd name="connsiteY0" fmla="*/ 525820 h 544736"/>
              <a:gd name="connsiteX1" fmla="*/ 995344 w 1017057"/>
              <a:gd name="connsiteY1" fmla="*/ 108660 h 544736"/>
              <a:gd name="connsiteX2" fmla="*/ 998150 w 1017057"/>
              <a:gd name="connsiteY2" fmla="*/ 18477 h 544736"/>
              <a:gd name="connsiteX3" fmla="*/ 951656 w 1017057"/>
              <a:gd name="connsiteY3" fmla="*/ -1622 h 544736"/>
              <a:gd name="connsiteX4" fmla="*/ 62194 w 1017057"/>
              <a:gd name="connsiteY4" fmla="*/ -1622 h 544736"/>
              <a:gd name="connsiteX5" fmla="*/ -1594 w 1017057"/>
              <a:gd name="connsiteY5" fmla="*/ 62165 h 544736"/>
              <a:gd name="connsiteX6" fmla="*/ 18506 w 1017057"/>
              <a:gd name="connsiteY6" fmla="*/ 108660 h 544736"/>
              <a:gd name="connsiteX7" fmla="*/ 463199 w 1017057"/>
              <a:gd name="connsiteY7" fmla="*/ 525820 h 544736"/>
              <a:gd name="connsiteX8" fmla="*/ 550651 w 1017057"/>
              <a:gd name="connsiteY8" fmla="*/ 525820 h 54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7057" h="544736">
                <a:moveTo>
                  <a:pt x="550651" y="525820"/>
                </a:moveTo>
                <a:lnTo>
                  <a:pt x="995344" y="108660"/>
                </a:lnTo>
                <a:cubicBezTo>
                  <a:pt x="1021056" y="84540"/>
                  <a:pt x="1022269" y="44190"/>
                  <a:pt x="998150" y="18477"/>
                </a:cubicBezTo>
                <a:cubicBezTo>
                  <a:pt x="986091" y="5660"/>
                  <a:pt x="969252" y="-1622"/>
                  <a:pt x="951656" y="-1622"/>
                </a:cubicBezTo>
                <a:lnTo>
                  <a:pt x="62194" y="-1622"/>
                </a:lnTo>
                <a:cubicBezTo>
                  <a:pt x="27001" y="-1622"/>
                  <a:pt x="-1594" y="26896"/>
                  <a:pt x="-1594" y="62165"/>
                </a:cubicBezTo>
                <a:cubicBezTo>
                  <a:pt x="-1594" y="79762"/>
                  <a:pt x="5688" y="96600"/>
                  <a:pt x="18506" y="108660"/>
                </a:cubicBezTo>
                <a:lnTo>
                  <a:pt x="463199" y="525820"/>
                </a:lnTo>
                <a:cubicBezTo>
                  <a:pt x="487773" y="548878"/>
                  <a:pt x="526077" y="548878"/>
                  <a:pt x="550651" y="525820"/>
                </a:cubicBezTo>
                <a:close/>
              </a:path>
            </a:pathLst>
          </a:custGeom>
          <a:solidFill>
            <a:schemeClr val="accent1"/>
          </a:solidFill>
          <a:ln w="753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D91F138-7C14-55F3-D00D-6BDE60DF6F62}"/>
              </a:ext>
            </a:extLst>
          </p:cNvPr>
          <p:cNvGrpSpPr/>
          <p:nvPr/>
        </p:nvGrpSpPr>
        <p:grpSpPr>
          <a:xfrm>
            <a:off x="363994" y="625879"/>
            <a:ext cx="2171061" cy="2873498"/>
            <a:chOff x="394816" y="625879"/>
            <a:chExt cx="2171061" cy="2873498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2D6F0A5A-F74A-600A-154B-95E7C20BD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816" y="1328316"/>
              <a:ext cx="2171061" cy="2171061"/>
            </a:xfrm>
            <a:prstGeom prst="rect">
              <a:avLst/>
            </a:prstGeom>
          </p:spPr>
        </p:pic>
        <p:grpSp>
          <p:nvGrpSpPr>
            <p:cNvPr id="76" name="グループ化 75">
              <a:extLst>
                <a:ext uri="{FF2B5EF4-FFF2-40B4-BE49-F238E27FC236}">
                  <a16:creationId xmlns:a16="http://schemas.microsoft.com/office/drawing/2014/main" id="{AF3F7907-6516-8989-928E-A4EB393D0358}"/>
                </a:ext>
              </a:extLst>
            </p:cNvPr>
            <p:cNvGrpSpPr/>
            <p:nvPr/>
          </p:nvGrpSpPr>
          <p:grpSpPr>
            <a:xfrm>
              <a:off x="587753" y="711380"/>
              <a:ext cx="1867772" cy="997548"/>
              <a:chOff x="587753" y="763181"/>
              <a:chExt cx="1867772" cy="997548"/>
            </a:xfrm>
          </p:grpSpPr>
          <p:grpSp>
            <p:nvGrpSpPr>
              <p:cNvPr id="64" name="グループ化 63">
                <a:extLst>
                  <a:ext uri="{FF2B5EF4-FFF2-40B4-BE49-F238E27FC236}">
                    <a16:creationId xmlns:a16="http://schemas.microsoft.com/office/drawing/2014/main" id="{996E1244-F6F5-1F00-1A21-F18F9FED67C3}"/>
                  </a:ext>
                </a:extLst>
              </p:cNvPr>
              <p:cNvGrpSpPr/>
              <p:nvPr/>
            </p:nvGrpSpPr>
            <p:grpSpPr>
              <a:xfrm>
                <a:off x="587753" y="763181"/>
                <a:ext cx="1867772" cy="997548"/>
                <a:chOff x="619454" y="471415"/>
                <a:chExt cx="1690442" cy="902839"/>
              </a:xfrm>
            </p:grpSpPr>
            <p:sp>
              <p:nvSpPr>
                <p:cNvPr id="63" name="フリーフォーム: 図形 62">
                  <a:extLst>
                    <a:ext uri="{FF2B5EF4-FFF2-40B4-BE49-F238E27FC236}">
                      <a16:creationId xmlns:a16="http://schemas.microsoft.com/office/drawing/2014/main" id="{BA8AC23B-9219-2ECB-AD5A-933A4E7A4821}"/>
                    </a:ext>
                  </a:extLst>
                </p:cNvPr>
                <p:cNvSpPr/>
                <p:nvPr/>
              </p:nvSpPr>
              <p:spPr>
                <a:xfrm>
                  <a:off x="1012757" y="1031872"/>
                  <a:ext cx="337755" cy="342382"/>
                </a:xfrm>
                <a:custGeom>
                  <a:avLst/>
                  <a:gdLst>
                    <a:gd name="connsiteX0" fmla="*/ 0 w 375007"/>
                    <a:gd name="connsiteY0" fmla="*/ 0 h 380144"/>
                    <a:gd name="connsiteX1" fmla="*/ 200346 w 375007"/>
                    <a:gd name="connsiteY1" fmla="*/ 128427 h 380144"/>
                    <a:gd name="connsiteX2" fmla="*/ 128427 w 375007"/>
                    <a:gd name="connsiteY2" fmla="*/ 220894 h 380144"/>
                    <a:gd name="connsiteX3" fmla="*/ 251717 w 375007"/>
                    <a:gd name="connsiteY3" fmla="*/ 256854 h 380144"/>
                    <a:gd name="connsiteX4" fmla="*/ 236306 w 375007"/>
                    <a:gd name="connsiteY4" fmla="*/ 328773 h 380144"/>
                    <a:gd name="connsiteX5" fmla="*/ 375007 w 375007"/>
                    <a:gd name="connsiteY5" fmla="*/ 380144 h 380144"/>
                    <a:gd name="connsiteX6" fmla="*/ 303088 w 375007"/>
                    <a:gd name="connsiteY6" fmla="*/ 297951 h 380144"/>
                    <a:gd name="connsiteX7" fmla="*/ 328773 w 375007"/>
                    <a:gd name="connsiteY7" fmla="*/ 205483 h 380144"/>
                    <a:gd name="connsiteX8" fmla="*/ 236306 w 375007"/>
                    <a:gd name="connsiteY8" fmla="*/ 169524 h 380144"/>
                    <a:gd name="connsiteX9" fmla="*/ 344184 w 375007"/>
                    <a:gd name="connsiteY9" fmla="*/ 87330 h 380144"/>
                    <a:gd name="connsiteX10" fmla="*/ 267128 w 375007"/>
                    <a:gd name="connsiteY10" fmla="*/ 20548 h 380144"/>
                    <a:gd name="connsiteX11" fmla="*/ 0 w 375007"/>
                    <a:gd name="connsiteY11" fmla="*/ 0 h 380144"/>
                    <a:gd name="connsiteX0" fmla="*/ 0 w 375007"/>
                    <a:gd name="connsiteY0" fmla="*/ 0 h 380144"/>
                    <a:gd name="connsiteX1" fmla="*/ 200346 w 375007"/>
                    <a:gd name="connsiteY1" fmla="*/ 128427 h 380144"/>
                    <a:gd name="connsiteX2" fmla="*/ 128427 w 375007"/>
                    <a:gd name="connsiteY2" fmla="*/ 220894 h 380144"/>
                    <a:gd name="connsiteX3" fmla="*/ 251717 w 375007"/>
                    <a:gd name="connsiteY3" fmla="*/ 256854 h 380144"/>
                    <a:gd name="connsiteX4" fmla="*/ 236306 w 375007"/>
                    <a:gd name="connsiteY4" fmla="*/ 328773 h 380144"/>
                    <a:gd name="connsiteX5" fmla="*/ 375007 w 375007"/>
                    <a:gd name="connsiteY5" fmla="*/ 380144 h 380144"/>
                    <a:gd name="connsiteX6" fmla="*/ 303088 w 375007"/>
                    <a:gd name="connsiteY6" fmla="*/ 297951 h 380144"/>
                    <a:gd name="connsiteX7" fmla="*/ 328773 w 375007"/>
                    <a:gd name="connsiteY7" fmla="*/ 205483 h 380144"/>
                    <a:gd name="connsiteX8" fmla="*/ 242056 w 375007"/>
                    <a:gd name="connsiteY8" fmla="*/ 189646 h 380144"/>
                    <a:gd name="connsiteX9" fmla="*/ 344184 w 375007"/>
                    <a:gd name="connsiteY9" fmla="*/ 87330 h 380144"/>
                    <a:gd name="connsiteX10" fmla="*/ 267128 w 375007"/>
                    <a:gd name="connsiteY10" fmla="*/ 20548 h 380144"/>
                    <a:gd name="connsiteX11" fmla="*/ 0 w 375007"/>
                    <a:gd name="connsiteY11" fmla="*/ 0 h 380144"/>
                    <a:gd name="connsiteX0" fmla="*/ 0 w 375007"/>
                    <a:gd name="connsiteY0" fmla="*/ 0 h 380144"/>
                    <a:gd name="connsiteX1" fmla="*/ 200346 w 375007"/>
                    <a:gd name="connsiteY1" fmla="*/ 128427 h 380144"/>
                    <a:gd name="connsiteX2" fmla="*/ 128427 w 375007"/>
                    <a:gd name="connsiteY2" fmla="*/ 220894 h 380144"/>
                    <a:gd name="connsiteX3" fmla="*/ 251717 w 375007"/>
                    <a:gd name="connsiteY3" fmla="*/ 256854 h 380144"/>
                    <a:gd name="connsiteX4" fmla="*/ 236306 w 375007"/>
                    <a:gd name="connsiteY4" fmla="*/ 328773 h 380144"/>
                    <a:gd name="connsiteX5" fmla="*/ 375007 w 375007"/>
                    <a:gd name="connsiteY5" fmla="*/ 380144 h 380144"/>
                    <a:gd name="connsiteX6" fmla="*/ 303088 w 375007"/>
                    <a:gd name="connsiteY6" fmla="*/ 297951 h 380144"/>
                    <a:gd name="connsiteX7" fmla="*/ 344582 w 375007"/>
                    <a:gd name="connsiteY7" fmla="*/ 225605 h 380144"/>
                    <a:gd name="connsiteX8" fmla="*/ 242056 w 375007"/>
                    <a:gd name="connsiteY8" fmla="*/ 189646 h 380144"/>
                    <a:gd name="connsiteX9" fmla="*/ 344184 w 375007"/>
                    <a:gd name="connsiteY9" fmla="*/ 87330 h 380144"/>
                    <a:gd name="connsiteX10" fmla="*/ 267128 w 375007"/>
                    <a:gd name="connsiteY10" fmla="*/ 20548 h 380144"/>
                    <a:gd name="connsiteX11" fmla="*/ 0 w 375007"/>
                    <a:gd name="connsiteY11" fmla="*/ 0 h 380144"/>
                    <a:gd name="connsiteX0" fmla="*/ 0 w 375007"/>
                    <a:gd name="connsiteY0" fmla="*/ 0 h 380144"/>
                    <a:gd name="connsiteX1" fmla="*/ 200346 w 375007"/>
                    <a:gd name="connsiteY1" fmla="*/ 128427 h 380144"/>
                    <a:gd name="connsiteX2" fmla="*/ 128427 w 375007"/>
                    <a:gd name="connsiteY2" fmla="*/ 220894 h 380144"/>
                    <a:gd name="connsiteX3" fmla="*/ 251717 w 375007"/>
                    <a:gd name="connsiteY3" fmla="*/ 256854 h 380144"/>
                    <a:gd name="connsiteX4" fmla="*/ 229121 w 375007"/>
                    <a:gd name="connsiteY4" fmla="*/ 317276 h 380144"/>
                    <a:gd name="connsiteX5" fmla="*/ 375007 w 375007"/>
                    <a:gd name="connsiteY5" fmla="*/ 380144 h 380144"/>
                    <a:gd name="connsiteX6" fmla="*/ 303088 w 375007"/>
                    <a:gd name="connsiteY6" fmla="*/ 297951 h 380144"/>
                    <a:gd name="connsiteX7" fmla="*/ 344582 w 375007"/>
                    <a:gd name="connsiteY7" fmla="*/ 225605 h 380144"/>
                    <a:gd name="connsiteX8" fmla="*/ 242056 w 375007"/>
                    <a:gd name="connsiteY8" fmla="*/ 189646 h 380144"/>
                    <a:gd name="connsiteX9" fmla="*/ 344184 w 375007"/>
                    <a:gd name="connsiteY9" fmla="*/ 87330 h 380144"/>
                    <a:gd name="connsiteX10" fmla="*/ 267128 w 375007"/>
                    <a:gd name="connsiteY10" fmla="*/ 20548 h 380144"/>
                    <a:gd name="connsiteX11" fmla="*/ 0 w 375007"/>
                    <a:gd name="connsiteY11" fmla="*/ 0 h 38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5007" h="380144">
                      <a:moveTo>
                        <a:pt x="0" y="0"/>
                      </a:moveTo>
                      <a:lnTo>
                        <a:pt x="200346" y="128427"/>
                      </a:lnTo>
                      <a:lnTo>
                        <a:pt x="128427" y="220894"/>
                      </a:lnTo>
                      <a:lnTo>
                        <a:pt x="251717" y="256854"/>
                      </a:lnTo>
                      <a:lnTo>
                        <a:pt x="229121" y="317276"/>
                      </a:lnTo>
                      <a:lnTo>
                        <a:pt x="375007" y="380144"/>
                      </a:lnTo>
                      <a:lnTo>
                        <a:pt x="303088" y="297951"/>
                      </a:lnTo>
                      <a:lnTo>
                        <a:pt x="344582" y="225605"/>
                      </a:lnTo>
                      <a:lnTo>
                        <a:pt x="242056" y="189646"/>
                      </a:lnTo>
                      <a:lnTo>
                        <a:pt x="344184" y="87330"/>
                      </a:lnTo>
                      <a:lnTo>
                        <a:pt x="267128" y="205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62" name="正方形/長方形 61">
                  <a:extLst>
                    <a:ext uri="{FF2B5EF4-FFF2-40B4-BE49-F238E27FC236}">
                      <a16:creationId xmlns:a16="http://schemas.microsoft.com/office/drawing/2014/main" id="{1BD1AAAF-0763-E10B-8467-96C59350C7E0}"/>
                    </a:ext>
                  </a:extLst>
                </p:cNvPr>
                <p:cNvSpPr/>
                <p:nvPr/>
              </p:nvSpPr>
              <p:spPr>
                <a:xfrm>
                  <a:off x="619454" y="471415"/>
                  <a:ext cx="1690442" cy="607466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accent5"/>
                    </a:solidFill>
                  </a:endParaRPr>
                </a:p>
              </p:txBody>
            </p:sp>
          </p:grp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50D1F0EE-5758-214F-1E23-78CCC6D05826}"/>
                  </a:ext>
                </a:extLst>
              </p:cNvPr>
              <p:cNvSpPr txBox="1"/>
              <p:nvPr/>
            </p:nvSpPr>
            <p:spPr>
              <a:xfrm>
                <a:off x="1010149" y="1007811"/>
                <a:ext cx="1397265" cy="347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300"/>
                  </a:spcAft>
                </a:pPr>
                <a:r>
                  <a:rPr kumimoji="1" lang="ja-JP" altLang="en-US" sz="1050" b="1" dirty="0">
                    <a:solidFill>
                      <a:schemeClr val="accent5"/>
                    </a:solidFill>
                    <a:latin typeface="+mj-ea"/>
                    <a:ea typeface="+mj-ea"/>
                  </a:rPr>
                  <a:t>今〇〇が大変なことになってる！助けて！</a:t>
                </a:r>
                <a:endParaRPr kumimoji="1" lang="en-US" altLang="ja-JP" sz="1050" b="1" dirty="0">
                  <a:solidFill>
                    <a:schemeClr val="accent5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106FC8AF-A4D3-9340-17CC-D823BE39C56F}"/>
                  </a:ext>
                </a:extLst>
              </p:cNvPr>
              <p:cNvSpPr txBox="1"/>
              <p:nvPr/>
            </p:nvSpPr>
            <p:spPr>
              <a:xfrm>
                <a:off x="1010149" y="828983"/>
                <a:ext cx="370294" cy="145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300"/>
                  </a:spcAft>
                </a:pPr>
                <a:r>
                  <a:rPr kumimoji="1" lang="en-US" altLang="ja-JP" sz="900" dirty="0">
                    <a:solidFill>
                      <a:schemeClr val="accent5"/>
                    </a:solidFill>
                  </a:rPr>
                  <a:t>@hoge</a:t>
                </a:r>
              </a:p>
            </p:txBody>
          </p:sp>
          <p:grpSp>
            <p:nvGrpSpPr>
              <p:cNvPr id="72" name="グラフィックス 41">
                <a:extLst>
                  <a:ext uri="{FF2B5EF4-FFF2-40B4-BE49-F238E27FC236}">
                    <a16:creationId xmlns:a16="http://schemas.microsoft.com/office/drawing/2014/main" id="{463DC71F-C663-0FBD-9B5F-03486F8F8DC6}"/>
                  </a:ext>
                </a:extLst>
              </p:cNvPr>
              <p:cNvGrpSpPr/>
              <p:nvPr/>
            </p:nvGrpSpPr>
            <p:grpSpPr>
              <a:xfrm>
                <a:off x="685867" y="842480"/>
                <a:ext cx="271693" cy="271693"/>
                <a:chOff x="8953499" y="4281056"/>
                <a:chExt cx="1054886" cy="1054886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73" name="フリーフォーム: 図形 72">
                  <a:extLst>
                    <a:ext uri="{FF2B5EF4-FFF2-40B4-BE49-F238E27FC236}">
                      <a16:creationId xmlns:a16="http://schemas.microsoft.com/office/drawing/2014/main" id="{8A765816-C3B4-BBD0-F433-34C90F2F8B29}"/>
                    </a:ext>
                  </a:extLst>
                </p:cNvPr>
                <p:cNvSpPr/>
                <p:nvPr/>
              </p:nvSpPr>
              <p:spPr>
                <a:xfrm>
                  <a:off x="8953499" y="4281056"/>
                  <a:ext cx="1054886" cy="1054886"/>
                </a:xfrm>
                <a:custGeom>
                  <a:avLst/>
                  <a:gdLst>
                    <a:gd name="connsiteX0" fmla="*/ 1054887 w 1054886"/>
                    <a:gd name="connsiteY0" fmla="*/ 527443 h 1054886"/>
                    <a:gd name="connsiteX1" fmla="*/ 527443 w 1054886"/>
                    <a:gd name="connsiteY1" fmla="*/ 1054887 h 1054886"/>
                    <a:gd name="connsiteX2" fmla="*/ 0 w 1054886"/>
                    <a:gd name="connsiteY2" fmla="*/ 527443 h 1054886"/>
                    <a:gd name="connsiteX3" fmla="*/ 527443 w 1054886"/>
                    <a:gd name="connsiteY3" fmla="*/ 0 h 1054886"/>
                    <a:gd name="connsiteX4" fmla="*/ 1054887 w 1054886"/>
                    <a:gd name="connsiteY4" fmla="*/ 527443 h 10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4886" h="1054886">
                      <a:moveTo>
                        <a:pt x="1054887" y="527443"/>
                      </a:moveTo>
                      <a:cubicBezTo>
                        <a:pt x="1054887" y="818742"/>
                        <a:pt x="818742" y="1054887"/>
                        <a:pt x="527443" y="1054887"/>
                      </a:cubicBezTo>
                      <a:cubicBezTo>
                        <a:pt x="236144" y="1054887"/>
                        <a:pt x="0" y="818742"/>
                        <a:pt x="0" y="527443"/>
                      </a:cubicBezTo>
                      <a:cubicBezTo>
                        <a:pt x="0" y="236144"/>
                        <a:pt x="236144" y="0"/>
                        <a:pt x="527443" y="0"/>
                      </a:cubicBezTo>
                      <a:cubicBezTo>
                        <a:pt x="818742" y="0"/>
                        <a:pt x="1054887" y="236144"/>
                        <a:pt x="1054887" y="5274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61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12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74" name="フリーフォーム: 図形 73">
                  <a:extLst>
                    <a:ext uri="{FF2B5EF4-FFF2-40B4-BE49-F238E27FC236}">
                      <a16:creationId xmlns:a16="http://schemas.microsoft.com/office/drawing/2014/main" id="{98FC34E8-52B8-899C-73EC-21405D06D3CF}"/>
                    </a:ext>
                  </a:extLst>
                </p:cNvPr>
                <p:cNvSpPr/>
                <p:nvPr/>
              </p:nvSpPr>
              <p:spPr>
                <a:xfrm>
                  <a:off x="9111190" y="4483409"/>
                  <a:ext cx="739478" cy="852531"/>
                </a:xfrm>
                <a:custGeom>
                  <a:avLst/>
                  <a:gdLst>
                    <a:gd name="connsiteX0" fmla="*/ 369752 w 739478"/>
                    <a:gd name="connsiteY0" fmla="*/ 852532 h 852531"/>
                    <a:gd name="connsiteX1" fmla="*/ 739478 w 739478"/>
                    <a:gd name="connsiteY1" fmla="*/ 700969 h 852531"/>
                    <a:gd name="connsiteX2" fmla="*/ 734244 w 739478"/>
                    <a:gd name="connsiteY2" fmla="*/ 651492 h 852531"/>
                    <a:gd name="connsiteX3" fmla="*/ 450242 w 739478"/>
                    <a:gd name="connsiteY3" fmla="*/ 399318 h 852531"/>
                    <a:gd name="connsiteX4" fmla="*/ 577499 w 739478"/>
                    <a:gd name="connsiteY4" fmla="*/ 207747 h 852531"/>
                    <a:gd name="connsiteX5" fmla="*/ 369726 w 739478"/>
                    <a:gd name="connsiteY5" fmla="*/ 0 h 852531"/>
                    <a:gd name="connsiteX6" fmla="*/ 161979 w 739478"/>
                    <a:gd name="connsiteY6" fmla="*/ 207747 h 852531"/>
                    <a:gd name="connsiteX7" fmla="*/ 289210 w 739478"/>
                    <a:gd name="connsiteY7" fmla="*/ 399318 h 852531"/>
                    <a:gd name="connsiteX8" fmla="*/ 5234 w 739478"/>
                    <a:gd name="connsiteY8" fmla="*/ 651492 h 852531"/>
                    <a:gd name="connsiteX9" fmla="*/ 0 w 739478"/>
                    <a:gd name="connsiteY9" fmla="*/ 700969 h 852531"/>
                    <a:gd name="connsiteX10" fmla="*/ 369752 w 739478"/>
                    <a:gd name="connsiteY10" fmla="*/ 852532 h 852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39478" h="852531">
                      <a:moveTo>
                        <a:pt x="369752" y="852532"/>
                      </a:moveTo>
                      <a:cubicBezTo>
                        <a:pt x="513844" y="852532"/>
                        <a:pt x="644285" y="794611"/>
                        <a:pt x="739478" y="700969"/>
                      </a:cubicBezTo>
                      <a:cubicBezTo>
                        <a:pt x="737979" y="677796"/>
                        <a:pt x="736243" y="659146"/>
                        <a:pt x="734244" y="651492"/>
                      </a:cubicBezTo>
                      <a:cubicBezTo>
                        <a:pt x="697681" y="511582"/>
                        <a:pt x="580077" y="424806"/>
                        <a:pt x="450242" y="399318"/>
                      </a:cubicBezTo>
                      <a:cubicBezTo>
                        <a:pt x="524997" y="367858"/>
                        <a:pt x="577499" y="293945"/>
                        <a:pt x="577499" y="207747"/>
                      </a:cubicBezTo>
                      <a:cubicBezTo>
                        <a:pt x="577499" y="93010"/>
                        <a:pt x="484489" y="0"/>
                        <a:pt x="369726" y="0"/>
                      </a:cubicBezTo>
                      <a:cubicBezTo>
                        <a:pt x="254989" y="0"/>
                        <a:pt x="161979" y="93036"/>
                        <a:pt x="161979" y="207747"/>
                      </a:cubicBezTo>
                      <a:cubicBezTo>
                        <a:pt x="161979" y="293945"/>
                        <a:pt x="214455" y="367858"/>
                        <a:pt x="289210" y="399318"/>
                      </a:cubicBezTo>
                      <a:cubicBezTo>
                        <a:pt x="159401" y="424832"/>
                        <a:pt x="41797" y="511608"/>
                        <a:pt x="5234" y="651492"/>
                      </a:cubicBezTo>
                      <a:cubicBezTo>
                        <a:pt x="3235" y="659146"/>
                        <a:pt x="1499" y="677796"/>
                        <a:pt x="0" y="700969"/>
                      </a:cubicBezTo>
                      <a:cubicBezTo>
                        <a:pt x="95193" y="794611"/>
                        <a:pt x="225660" y="852532"/>
                        <a:pt x="369752" y="8525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61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1200">
                    <a:solidFill>
                      <a:schemeClr val="accent5"/>
                    </a:solidFill>
                  </a:endParaRPr>
                </a:p>
              </p:txBody>
            </p:sp>
          </p:grpSp>
        </p:grpSp>
        <p:sp>
          <p:nvSpPr>
            <p:cNvPr id="82" name="星: 16 pt 81">
              <a:extLst>
                <a:ext uri="{FF2B5EF4-FFF2-40B4-BE49-F238E27FC236}">
                  <a16:creationId xmlns:a16="http://schemas.microsoft.com/office/drawing/2014/main" id="{4F8D8C96-950B-D664-01CD-4D44082F5A36}"/>
                </a:ext>
              </a:extLst>
            </p:cNvPr>
            <p:cNvSpPr/>
            <p:nvPr/>
          </p:nvSpPr>
          <p:spPr>
            <a:xfrm>
              <a:off x="1918212" y="1318696"/>
              <a:ext cx="626853" cy="626853"/>
            </a:xfrm>
            <a:prstGeom prst="star16">
              <a:avLst>
                <a:gd name="adj" fmla="val 424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ja-JP" altLang="en-US" sz="1600" dirty="0">
                  <a:latin typeface="+mj-ea"/>
                  <a:ea typeface="+mj-ea"/>
                </a:rPr>
                <a:t>検知</a:t>
              </a:r>
            </a:p>
          </p:txBody>
        </p:sp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E53700EF-291E-EDAB-B2EA-0F72C4956D27}"/>
                </a:ext>
              </a:extLst>
            </p:cNvPr>
            <p:cNvSpPr/>
            <p:nvPr/>
          </p:nvSpPr>
          <p:spPr>
            <a:xfrm>
              <a:off x="1504467" y="625879"/>
              <a:ext cx="1032759" cy="25967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kumimoji="1" lang="en-US" altLang="ja-JP" sz="1200" dirty="0">
                  <a:latin typeface="+mj-ea"/>
                  <a:ea typeface="+mj-ea"/>
                </a:rPr>
                <a:t>10</a:t>
              </a:r>
              <a:r>
                <a:rPr kumimoji="1" lang="ja-JP" altLang="en-US" sz="1200" dirty="0">
                  <a:latin typeface="+mj-ea"/>
                  <a:ea typeface="+mj-ea"/>
                </a:rPr>
                <a:t>万いいね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763A0BC-05BF-3721-9A81-CE2B0126D35C}"/>
              </a:ext>
            </a:extLst>
          </p:cNvPr>
          <p:cNvGrpSpPr/>
          <p:nvPr/>
        </p:nvGrpSpPr>
        <p:grpSpPr>
          <a:xfrm>
            <a:off x="730403" y="3475692"/>
            <a:ext cx="7683194" cy="1254889"/>
            <a:chOff x="730403" y="3506514"/>
            <a:chExt cx="7683194" cy="1254889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0FE33B8-176C-A14B-95B1-4744840B14C7}"/>
                </a:ext>
              </a:extLst>
            </p:cNvPr>
            <p:cNvSpPr/>
            <p:nvPr/>
          </p:nvSpPr>
          <p:spPr>
            <a:xfrm>
              <a:off x="740677" y="4644129"/>
              <a:ext cx="3492000" cy="105003"/>
            </a:xfrm>
            <a:prstGeom prst="rect">
              <a:avLst/>
            </a:prstGeom>
            <a:solidFill>
              <a:srgbClr val="FFE6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9199853A-E08F-9A3A-DAEF-75D522BF01FE}"/>
                </a:ext>
              </a:extLst>
            </p:cNvPr>
            <p:cNvSpPr/>
            <p:nvPr/>
          </p:nvSpPr>
          <p:spPr>
            <a:xfrm>
              <a:off x="3325061" y="3821111"/>
              <a:ext cx="4860000" cy="105003"/>
            </a:xfrm>
            <a:prstGeom prst="rect">
              <a:avLst/>
            </a:prstGeom>
            <a:solidFill>
              <a:srgbClr val="FFE6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10C4095-0553-9DA0-9765-A790FBE65A44}"/>
                </a:ext>
              </a:extLst>
            </p:cNvPr>
            <p:cNvSpPr txBox="1"/>
            <p:nvPr/>
          </p:nvSpPr>
          <p:spPr>
            <a:xfrm>
              <a:off x="730403" y="3509265"/>
              <a:ext cx="7683194" cy="1252138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1">
              <a:spAutoFit/>
            </a:bodyPr>
            <a:lstStyle/>
            <a:p>
              <a:pPr>
                <a:lnSpc>
                  <a:spcPct val="140000"/>
                </a:lnSpc>
                <a:spcAft>
                  <a:spcPts val="600"/>
                </a:spcAft>
              </a:pPr>
              <a:r>
                <a:rPr kumimoji="1" lang="ja-JP" altLang="en-US" dirty="0">
                  <a:latin typeface="+mn-ea"/>
                </a:rPr>
                <a:t>本当に助けて欲しい人の </a:t>
              </a:r>
              <a:r>
                <a:rPr kumimoji="1" lang="ja-JP" altLang="en-US" sz="2100" dirty="0">
                  <a:latin typeface="+mj-ea"/>
                  <a:ea typeface="+mj-ea"/>
                </a:rPr>
                <a:t>救助要請が拡散している様子を</a:t>
              </a:r>
              <a:r>
                <a:rPr kumimoji="1" lang="en-US" altLang="ja-JP" sz="2100" dirty="0">
                  <a:latin typeface="+mj-ea"/>
                  <a:ea typeface="+mj-ea"/>
                </a:rPr>
                <a:t>AI</a:t>
              </a:r>
              <a:r>
                <a:rPr kumimoji="1" lang="ja-JP" altLang="en-US" sz="2100" dirty="0">
                  <a:latin typeface="+mj-ea"/>
                  <a:ea typeface="+mj-ea"/>
                </a:rPr>
                <a:t>が検知</a:t>
              </a:r>
              <a:r>
                <a:rPr kumimoji="1" lang="ja-JP" altLang="en-US" dirty="0">
                  <a:latin typeface="+mn-ea"/>
                </a:rPr>
                <a:t>。</a:t>
              </a:r>
              <a:br>
                <a:rPr kumimoji="1" lang="ja-JP" altLang="en-US" dirty="0">
                  <a:latin typeface="+mn-ea"/>
                </a:rPr>
              </a:br>
              <a:r>
                <a:rPr kumimoji="1" lang="ja-JP" altLang="en-US" dirty="0">
                  <a:latin typeface="+mn-ea"/>
                </a:rPr>
                <a:t>「今こういう投稿をすると拡散するのか」と</a:t>
              </a:r>
              <a:r>
                <a:rPr kumimoji="1" lang="en-US" altLang="ja-JP" dirty="0">
                  <a:latin typeface="+mn-ea"/>
                </a:rPr>
                <a:t>AI</a:t>
              </a:r>
              <a:r>
                <a:rPr kumimoji="1" lang="ja-JP" altLang="en-US" dirty="0">
                  <a:latin typeface="+mn-ea"/>
                </a:rPr>
                <a:t>が判断し、</a:t>
              </a:r>
              <a:br>
                <a:rPr kumimoji="1" lang="ja-JP" altLang="en-US" dirty="0">
                  <a:latin typeface="+mn-ea"/>
                </a:rPr>
              </a:br>
              <a:r>
                <a:rPr kumimoji="1" lang="ja-JP" altLang="en-US" sz="2100" dirty="0">
                  <a:latin typeface="+mj-ea"/>
                  <a:ea typeface="+mj-ea"/>
                </a:rPr>
                <a:t>似たような投稿を大量に行う</a:t>
              </a:r>
              <a:r>
                <a:rPr kumimoji="1" lang="ja-JP" altLang="en-US" dirty="0">
                  <a:latin typeface="+mn-ea"/>
                </a:rPr>
                <a:t>ことも可能。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B3381E6-105C-82D7-BEC8-FAEDB6F8B4F0}"/>
                </a:ext>
              </a:extLst>
            </p:cNvPr>
            <p:cNvSpPr txBox="1"/>
            <p:nvPr/>
          </p:nvSpPr>
          <p:spPr>
            <a:xfrm>
              <a:off x="3941646" y="3506514"/>
              <a:ext cx="410369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r>
                <a:rPr kumimoji="1" lang="ja-JP" altLang="en-US" sz="800" dirty="0"/>
                <a:t>ようせい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C2320CC-7C76-9C1D-195E-3FD190A27052}"/>
                </a:ext>
              </a:extLst>
            </p:cNvPr>
            <p:cNvSpPr txBox="1"/>
            <p:nvPr/>
          </p:nvSpPr>
          <p:spPr>
            <a:xfrm>
              <a:off x="2171407" y="4342406"/>
              <a:ext cx="410369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r>
                <a:rPr kumimoji="1" lang="ja-JP" altLang="en-US" sz="800" dirty="0"/>
                <a:t>とうこう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311FCFF-DF64-18E3-4BD6-51E8AF2D26F7}"/>
                </a:ext>
              </a:extLst>
            </p:cNvPr>
            <p:cNvSpPr txBox="1"/>
            <p:nvPr/>
          </p:nvSpPr>
          <p:spPr>
            <a:xfrm>
              <a:off x="2175831" y="3937163"/>
              <a:ext cx="410369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r>
                <a:rPr kumimoji="1" lang="ja-JP" altLang="en-US" sz="800" dirty="0"/>
                <a:t>とうこう</a:t>
              </a:r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9C9BE6A9-7B9B-8FC5-7B7E-FC86AD6FE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82" b="11343"/>
          <a:stretch>
            <a:fillRect/>
          </a:stretch>
        </p:blipFill>
        <p:spPr>
          <a:xfrm>
            <a:off x="5367736" y="711379"/>
            <a:ext cx="3412270" cy="2462805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7A706A3-934F-B0D2-23DC-F7C49B3491F4}"/>
              </a:ext>
            </a:extLst>
          </p:cNvPr>
          <p:cNvGrpSpPr/>
          <p:nvPr/>
        </p:nvGrpSpPr>
        <p:grpSpPr>
          <a:xfrm>
            <a:off x="0" y="-8280"/>
            <a:ext cx="4498027" cy="423793"/>
            <a:chOff x="0" y="-8280"/>
            <a:chExt cx="4498027" cy="423793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D0DDC97-CA87-0787-5865-B3D1E70B34C8}"/>
                </a:ext>
              </a:extLst>
            </p:cNvPr>
            <p:cNvSpPr/>
            <p:nvPr/>
          </p:nvSpPr>
          <p:spPr>
            <a:xfrm>
              <a:off x="0" y="-8280"/>
              <a:ext cx="339477" cy="339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3" name="四角形: 対角を丸める 12">
              <a:extLst>
                <a:ext uri="{FF2B5EF4-FFF2-40B4-BE49-F238E27FC236}">
                  <a16:creationId xmlns:a16="http://schemas.microsoft.com/office/drawing/2014/main" id="{D2DF08E6-D21F-1D8C-7049-B6CB38A43F6B}"/>
                </a:ext>
              </a:extLst>
            </p:cNvPr>
            <p:cNvSpPr/>
            <p:nvPr/>
          </p:nvSpPr>
          <p:spPr>
            <a:xfrm flipH="1">
              <a:off x="0" y="-8280"/>
              <a:ext cx="4498027" cy="423793"/>
            </a:xfrm>
            <a:prstGeom prst="round2DiagRect">
              <a:avLst>
                <a:gd name="adj1" fmla="val 0"/>
                <a:gd name="adj2" fmla="val 426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62000" tIns="36000" rIns="144000" bIns="36000" rtlCol="0" anchor="t">
              <a:spAutoFit/>
            </a:bodyPr>
            <a:lstStyle/>
            <a:p>
              <a:r>
                <a:rPr kumimoji="1" lang="ja-JP" altLang="en-US" sz="1600" dirty="0">
                  <a:latin typeface="+mj-ea"/>
                  <a:ea typeface="+mj-ea"/>
                </a:rPr>
                <a:t>アテンション・エコノミーがもたらすリスク</a:t>
              </a: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CEA44141-4A4C-F827-024F-6E2550719015}"/>
              </a:ext>
            </a:extLst>
          </p:cNvPr>
          <p:cNvGrpSpPr/>
          <p:nvPr/>
        </p:nvGrpSpPr>
        <p:grpSpPr>
          <a:xfrm>
            <a:off x="2902192" y="727172"/>
            <a:ext cx="1985663" cy="2447012"/>
            <a:chOff x="2943288" y="727172"/>
            <a:chExt cx="1985663" cy="2447012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62AF0F34-5EFD-C0A7-37B0-23571976F47A}"/>
                </a:ext>
              </a:extLst>
            </p:cNvPr>
            <p:cNvGrpSpPr/>
            <p:nvPr/>
          </p:nvGrpSpPr>
          <p:grpSpPr>
            <a:xfrm>
              <a:off x="3111066" y="727172"/>
              <a:ext cx="1757182" cy="973145"/>
              <a:chOff x="3075107" y="727172"/>
              <a:chExt cx="1757182" cy="973145"/>
            </a:xfrm>
          </p:grpSpPr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FC1C68F2-82FD-26DD-C9E0-DB10BBFD0209}"/>
                  </a:ext>
                </a:extLst>
              </p:cNvPr>
              <p:cNvSpPr/>
              <p:nvPr/>
            </p:nvSpPr>
            <p:spPr>
              <a:xfrm>
                <a:off x="3340472" y="1322019"/>
                <a:ext cx="373186" cy="378298"/>
              </a:xfrm>
              <a:custGeom>
                <a:avLst/>
                <a:gdLst>
                  <a:gd name="connsiteX0" fmla="*/ 0 w 375007"/>
                  <a:gd name="connsiteY0" fmla="*/ 0 h 380144"/>
                  <a:gd name="connsiteX1" fmla="*/ 200346 w 375007"/>
                  <a:gd name="connsiteY1" fmla="*/ 128427 h 380144"/>
                  <a:gd name="connsiteX2" fmla="*/ 128427 w 375007"/>
                  <a:gd name="connsiteY2" fmla="*/ 220894 h 380144"/>
                  <a:gd name="connsiteX3" fmla="*/ 251717 w 375007"/>
                  <a:gd name="connsiteY3" fmla="*/ 256854 h 380144"/>
                  <a:gd name="connsiteX4" fmla="*/ 236306 w 375007"/>
                  <a:gd name="connsiteY4" fmla="*/ 328773 h 380144"/>
                  <a:gd name="connsiteX5" fmla="*/ 375007 w 375007"/>
                  <a:gd name="connsiteY5" fmla="*/ 380144 h 380144"/>
                  <a:gd name="connsiteX6" fmla="*/ 303088 w 375007"/>
                  <a:gd name="connsiteY6" fmla="*/ 297951 h 380144"/>
                  <a:gd name="connsiteX7" fmla="*/ 328773 w 375007"/>
                  <a:gd name="connsiteY7" fmla="*/ 205483 h 380144"/>
                  <a:gd name="connsiteX8" fmla="*/ 236306 w 375007"/>
                  <a:gd name="connsiteY8" fmla="*/ 169524 h 380144"/>
                  <a:gd name="connsiteX9" fmla="*/ 344184 w 375007"/>
                  <a:gd name="connsiteY9" fmla="*/ 87330 h 380144"/>
                  <a:gd name="connsiteX10" fmla="*/ 267128 w 375007"/>
                  <a:gd name="connsiteY10" fmla="*/ 20548 h 380144"/>
                  <a:gd name="connsiteX11" fmla="*/ 0 w 375007"/>
                  <a:gd name="connsiteY11" fmla="*/ 0 h 380144"/>
                  <a:gd name="connsiteX0" fmla="*/ 0 w 375007"/>
                  <a:gd name="connsiteY0" fmla="*/ 0 h 380144"/>
                  <a:gd name="connsiteX1" fmla="*/ 200346 w 375007"/>
                  <a:gd name="connsiteY1" fmla="*/ 128427 h 380144"/>
                  <a:gd name="connsiteX2" fmla="*/ 128427 w 375007"/>
                  <a:gd name="connsiteY2" fmla="*/ 220894 h 380144"/>
                  <a:gd name="connsiteX3" fmla="*/ 251717 w 375007"/>
                  <a:gd name="connsiteY3" fmla="*/ 256854 h 380144"/>
                  <a:gd name="connsiteX4" fmla="*/ 236306 w 375007"/>
                  <a:gd name="connsiteY4" fmla="*/ 328773 h 380144"/>
                  <a:gd name="connsiteX5" fmla="*/ 375007 w 375007"/>
                  <a:gd name="connsiteY5" fmla="*/ 380144 h 380144"/>
                  <a:gd name="connsiteX6" fmla="*/ 303088 w 375007"/>
                  <a:gd name="connsiteY6" fmla="*/ 297951 h 380144"/>
                  <a:gd name="connsiteX7" fmla="*/ 328773 w 375007"/>
                  <a:gd name="connsiteY7" fmla="*/ 205483 h 380144"/>
                  <a:gd name="connsiteX8" fmla="*/ 242056 w 375007"/>
                  <a:gd name="connsiteY8" fmla="*/ 189646 h 380144"/>
                  <a:gd name="connsiteX9" fmla="*/ 344184 w 375007"/>
                  <a:gd name="connsiteY9" fmla="*/ 87330 h 380144"/>
                  <a:gd name="connsiteX10" fmla="*/ 267128 w 375007"/>
                  <a:gd name="connsiteY10" fmla="*/ 20548 h 380144"/>
                  <a:gd name="connsiteX11" fmla="*/ 0 w 375007"/>
                  <a:gd name="connsiteY11" fmla="*/ 0 h 380144"/>
                  <a:gd name="connsiteX0" fmla="*/ 0 w 375007"/>
                  <a:gd name="connsiteY0" fmla="*/ 0 h 380144"/>
                  <a:gd name="connsiteX1" fmla="*/ 200346 w 375007"/>
                  <a:gd name="connsiteY1" fmla="*/ 128427 h 380144"/>
                  <a:gd name="connsiteX2" fmla="*/ 128427 w 375007"/>
                  <a:gd name="connsiteY2" fmla="*/ 220894 h 380144"/>
                  <a:gd name="connsiteX3" fmla="*/ 251717 w 375007"/>
                  <a:gd name="connsiteY3" fmla="*/ 256854 h 380144"/>
                  <a:gd name="connsiteX4" fmla="*/ 236306 w 375007"/>
                  <a:gd name="connsiteY4" fmla="*/ 328773 h 380144"/>
                  <a:gd name="connsiteX5" fmla="*/ 375007 w 375007"/>
                  <a:gd name="connsiteY5" fmla="*/ 380144 h 380144"/>
                  <a:gd name="connsiteX6" fmla="*/ 303088 w 375007"/>
                  <a:gd name="connsiteY6" fmla="*/ 297951 h 380144"/>
                  <a:gd name="connsiteX7" fmla="*/ 344582 w 375007"/>
                  <a:gd name="connsiteY7" fmla="*/ 225605 h 380144"/>
                  <a:gd name="connsiteX8" fmla="*/ 242056 w 375007"/>
                  <a:gd name="connsiteY8" fmla="*/ 189646 h 380144"/>
                  <a:gd name="connsiteX9" fmla="*/ 344184 w 375007"/>
                  <a:gd name="connsiteY9" fmla="*/ 87330 h 380144"/>
                  <a:gd name="connsiteX10" fmla="*/ 267128 w 375007"/>
                  <a:gd name="connsiteY10" fmla="*/ 20548 h 380144"/>
                  <a:gd name="connsiteX11" fmla="*/ 0 w 375007"/>
                  <a:gd name="connsiteY11" fmla="*/ 0 h 380144"/>
                  <a:gd name="connsiteX0" fmla="*/ 0 w 375007"/>
                  <a:gd name="connsiteY0" fmla="*/ 0 h 380144"/>
                  <a:gd name="connsiteX1" fmla="*/ 200346 w 375007"/>
                  <a:gd name="connsiteY1" fmla="*/ 128427 h 380144"/>
                  <a:gd name="connsiteX2" fmla="*/ 128427 w 375007"/>
                  <a:gd name="connsiteY2" fmla="*/ 220894 h 380144"/>
                  <a:gd name="connsiteX3" fmla="*/ 251717 w 375007"/>
                  <a:gd name="connsiteY3" fmla="*/ 256854 h 380144"/>
                  <a:gd name="connsiteX4" fmla="*/ 229121 w 375007"/>
                  <a:gd name="connsiteY4" fmla="*/ 317276 h 380144"/>
                  <a:gd name="connsiteX5" fmla="*/ 375007 w 375007"/>
                  <a:gd name="connsiteY5" fmla="*/ 380144 h 380144"/>
                  <a:gd name="connsiteX6" fmla="*/ 303088 w 375007"/>
                  <a:gd name="connsiteY6" fmla="*/ 297951 h 380144"/>
                  <a:gd name="connsiteX7" fmla="*/ 344582 w 375007"/>
                  <a:gd name="connsiteY7" fmla="*/ 225605 h 380144"/>
                  <a:gd name="connsiteX8" fmla="*/ 242056 w 375007"/>
                  <a:gd name="connsiteY8" fmla="*/ 189646 h 380144"/>
                  <a:gd name="connsiteX9" fmla="*/ 344184 w 375007"/>
                  <a:gd name="connsiteY9" fmla="*/ 87330 h 380144"/>
                  <a:gd name="connsiteX10" fmla="*/ 267128 w 375007"/>
                  <a:gd name="connsiteY10" fmla="*/ 20548 h 380144"/>
                  <a:gd name="connsiteX11" fmla="*/ 0 w 375007"/>
                  <a:gd name="connsiteY11" fmla="*/ 0 h 38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007" h="380144">
                    <a:moveTo>
                      <a:pt x="0" y="0"/>
                    </a:moveTo>
                    <a:lnTo>
                      <a:pt x="200346" y="128427"/>
                    </a:lnTo>
                    <a:lnTo>
                      <a:pt x="128427" y="220894"/>
                    </a:lnTo>
                    <a:lnTo>
                      <a:pt x="251717" y="256854"/>
                    </a:lnTo>
                    <a:lnTo>
                      <a:pt x="229121" y="317276"/>
                    </a:lnTo>
                    <a:lnTo>
                      <a:pt x="375007" y="380144"/>
                    </a:lnTo>
                    <a:lnTo>
                      <a:pt x="303088" y="297951"/>
                    </a:lnTo>
                    <a:lnTo>
                      <a:pt x="344582" y="225605"/>
                    </a:lnTo>
                    <a:lnTo>
                      <a:pt x="242056" y="189646"/>
                    </a:lnTo>
                    <a:lnTo>
                      <a:pt x="344184" y="87330"/>
                    </a:lnTo>
                    <a:lnTo>
                      <a:pt x="267128" y="205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5"/>
                  </a:solidFill>
                </a:endParaRPr>
              </a:p>
            </p:txBody>
          </p:sp>
          <p:grpSp>
            <p:nvGrpSpPr>
              <p:cNvPr id="34" name="グループ化 33">
                <a:extLst>
                  <a:ext uri="{FF2B5EF4-FFF2-40B4-BE49-F238E27FC236}">
                    <a16:creationId xmlns:a16="http://schemas.microsoft.com/office/drawing/2014/main" id="{91983338-9DFA-A338-E15B-9FF83C6C81D4}"/>
                  </a:ext>
                </a:extLst>
              </p:cNvPr>
              <p:cNvGrpSpPr/>
              <p:nvPr/>
            </p:nvGrpSpPr>
            <p:grpSpPr>
              <a:xfrm>
                <a:off x="3075107" y="727172"/>
                <a:ext cx="1757182" cy="655398"/>
                <a:chOff x="3075107" y="727172"/>
                <a:chExt cx="1757182" cy="655398"/>
              </a:xfrm>
            </p:grpSpPr>
            <p:sp>
              <p:nvSpPr>
                <p:cNvPr id="99" name="正方形/長方形 98">
                  <a:extLst>
                    <a:ext uri="{FF2B5EF4-FFF2-40B4-BE49-F238E27FC236}">
                      <a16:creationId xmlns:a16="http://schemas.microsoft.com/office/drawing/2014/main" id="{36050857-F789-E2C5-9B39-2CF7EBFB0B8A}"/>
                    </a:ext>
                  </a:extLst>
                </p:cNvPr>
                <p:cNvSpPr/>
                <p:nvPr/>
              </p:nvSpPr>
              <p:spPr>
                <a:xfrm>
                  <a:off x="3075107" y="727172"/>
                  <a:ext cx="1757182" cy="655398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dirty="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00" name="テキスト ボックス 99">
                  <a:extLst>
                    <a:ext uri="{FF2B5EF4-FFF2-40B4-BE49-F238E27FC236}">
                      <a16:creationId xmlns:a16="http://schemas.microsoft.com/office/drawing/2014/main" id="{B50CAC68-5207-302F-61BB-265181F4C2A5}"/>
                    </a:ext>
                  </a:extLst>
                </p:cNvPr>
                <p:cNvSpPr txBox="1"/>
                <p:nvPr/>
              </p:nvSpPr>
              <p:spPr>
                <a:xfrm>
                  <a:off x="3472493" y="971373"/>
                  <a:ext cx="1314534" cy="3307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10000"/>
                    </a:lnSpc>
                    <a:spcAft>
                      <a:spcPts val="300"/>
                    </a:spcAft>
                  </a:pPr>
                  <a:r>
                    <a:rPr kumimoji="1" lang="ja-JP" altLang="en-US" sz="1000" b="1" dirty="0">
                      <a:solidFill>
                        <a:schemeClr val="accent5"/>
                      </a:solidFill>
                      <a:latin typeface="+mj-ea"/>
                      <a:ea typeface="+mj-ea"/>
                    </a:rPr>
                    <a:t>今〇〇が大変なことになってる！助けて！</a:t>
                  </a:r>
                  <a:endParaRPr kumimoji="1" lang="en-US" altLang="ja-JP" sz="1000" b="1" dirty="0">
                    <a:solidFill>
                      <a:schemeClr val="accent5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01" name="テキスト ボックス 100">
                  <a:extLst>
                    <a:ext uri="{FF2B5EF4-FFF2-40B4-BE49-F238E27FC236}">
                      <a16:creationId xmlns:a16="http://schemas.microsoft.com/office/drawing/2014/main" id="{D38019A7-C978-52C1-F015-23F0B6AF1D22}"/>
                    </a:ext>
                  </a:extLst>
                </p:cNvPr>
                <p:cNvSpPr txBox="1"/>
                <p:nvPr/>
              </p:nvSpPr>
              <p:spPr>
                <a:xfrm>
                  <a:off x="3472493" y="803133"/>
                  <a:ext cx="583493" cy="1292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10000"/>
                    </a:lnSpc>
                    <a:spcAft>
                      <a:spcPts val="300"/>
                    </a:spcAft>
                  </a:pPr>
                  <a:r>
                    <a:rPr kumimoji="1" lang="en-US" altLang="ja-JP" sz="800" dirty="0">
                      <a:solidFill>
                        <a:schemeClr val="accent5"/>
                      </a:solidFill>
                    </a:rPr>
                    <a:t>@hoge_fake</a:t>
                  </a:r>
                </a:p>
              </p:txBody>
            </p:sp>
            <p:pic>
              <p:nvPicPr>
                <p:cNvPr id="33" name="図 32">
                  <a:extLst>
                    <a:ext uri="{FF2B5EF4-FFF2-40B4-BE49-F238E27FC236}">
                      <a16:creationId xmlns:a16="http://schemas.microsoft.com/office/drawing/2014/main" id="{015F3844-EED2-E153-9BBB-159DEA11F4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7648" t="20909" r="70937" b="67677"/>
                <a:stretch>
                  <a:fillRect/>
                </a:stretch>
              </p:blipFill>
              <p:spPr>
                <a:xfrm rot="684128">
                  <a:off x="3149652" y="815005"/>
                  <a:ext cx="254899" cy="254899"/>
                </a:xfrm>
                <a:prstGeom prst="ellipse">
                  <a:avLst/>
                </a:prstGeom>
                <a:ln>
                  <a:solidFill>
                    <a:schemeClr val="accent5"/>
                  </a:solidFill>
                </a:ln>
              </p:spPr>
            </p:pic>
          </p:grpSp>
        </p:grp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1B3E8A21-B9EB-1E03-1EA9-FBD215D52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05929" y="1578428"/>
              <a:ext cx="918106" cy="1595756"/>
            </a:xfrm>
            <a:prstGeom prst="rect">
              <a:avLst/>
            </a:prstGeom>
          </p:spPr>
        </p:pic>
        <p:sp>
          <p:nvSpPr>
            <p:cNvPr id="22" name="星: 16 pt 21">
              <a:extLst>
                <a:ext uri="{FF2B5EF4-FFF2-40B4-BE49-F238E27FC236}">
                  <a16:creationId xmlns:a16="http://schemas.microsoft.com/office/drawing/2014/main" id="{942C3BF1-6731-50B2-416B-D383AB46D0D0}"/>
                </a:ext>
              </a:extLst>
            </p:cNvPr>
            <p:cNvSpPr/>
            <p:nvPr/>
          </p:nvSpPr>
          <p:spPr>
            <a:xfrm>
              <a:off x="4302098" y="1318696"/>
              <a:ext cx="626853" cy="626853"/>
            </a:xfrm>
            <a:prstGeom prst="star16">
              <a:avLst>
                <a:gd name="adj" fmla="val 424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ja-JP" altLang="en-US" sz="1600" dirty="0">
                  <a:latin typeface="+mj-ea"/>
                  <a:ea typeface="+mj-ea"/>
                </a:rPr>
                <a:t>複製</a:t>
              </a: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37FB9BD8-99BD-0DC9-75DF-3E631B34BB14}"/>
                </a:ext>
              </a:extLst>
            </p:cNvPr>
            <p:cNvGrpSpPr/>
            <p:nvPr/>
          </p:nvGrpSpPr>
          <p:grpSpPr>
            <a:xfrm>
              <a:off x="3037907" y="1789568"/>
              <a:ext cx="758951" cy="1203306"/>
              <a:chOff x="2921965" y="1738512"/>
              <a:chExt cx="834990" cy="1323864"/>
            </a:xfrm>
          </p:grpSpPr>
          <p:pic>
            <p:nvPicPr>
              <p:cNvPr id="41" name="図 40">
                <a:extLst>
                  <a:ext uri="{FF2B5EF4-FFF2-40B4-BE49-F238E27FC236}">
                    <a16:creationId xmlns:a16="http://schemas.microsoft.com/office/drawing/2014/main" id="{E134ACAC-F82D-1412-2AFE-7752D9D2D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35632" y="2655364"/>
                <a:ext cx="407012" cy="407012"/>
              </a:xfrm>
              <a:prstGeom prst="rect">
                <a:avLst/>
              </a:prstGeom>
            </p:spPr>
          </p:pic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7AF4A48D-847C-17D6-E39A-F93DE91497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028104">
                <a:off x="2921965" y="1953677"/>
                <a:ext cx="834990" cy="771673"/>
              </a:xfrm>
              <a:prstGeom prst="rect">
                <a:avLst/>
              </a:prstGeom>
            </p:spPr>
          </p:pic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443B5611-62FB-A415-0675-CF017D09C3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84167" y="1738512"/>
                <a:ext cx="342613" cy="342613"/>
              </a:xfrm>
              <a:prstGeom prst="rect">
                <a:avLst/>
              </a:prstGeom>
            </p:spPr>
          </p:pic>
        </p:grpSp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F6E74012-9A3E-B335-546D-1AB395B78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3288" y="1107064"/>
              <a:ext cx="537051" cy="537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2528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8F9E8-8C08-15D6-164C-54661F5FC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FCFDFAE-00DB-FDA0-8A2E-5198281D3B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A2E01E4-B6D5-E581-2C38-FE93E003AED6}"/>
              </a:ext>
            </a:extLst>
          </p:cNvPr>
          <p:cNvGrpSpPr/>
          <p:nvPr/>
        </p:nvGrpSpPr>
        <p:grpSpPr>
          <a:xfrm>
            <a:off x="0" y="-8280"/>
            <a:ext cx="2044780" cy="423793"/>
            <a:chOff x="0" y="-8280"/>
            <a:chExt cx="2044780" cy="423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7E98E8C4-67E2-4224-5C89-2377EB7D4A0A}"/>
                </a:ext>
              </a:extLst>
            </p:cNvPr>
            <p:cNvSpPr/>
            <p:nvPr/>
          </p:nvSpPr>
          <p:spPr>
            <a:xfrm>
              <a:off x="0" y="-8280"/>
              <a:ext cx="339477" cy="339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5" name="四角形: 対角を丸める 4">
              <a:extLst>
                <a:ext uri="{FF2B5EF4-FFF2-40B4-BE49-F238E27FC236}">
                  <a16:creationId xmlns:a16="http://schemas.microsoft.com/office/drawing/2014/main" id="{CE6E12B4-0862-63B1-E81F-FADFCE15DB90}"/>
                </a:ext>
              </a:extLst>
            </p:cNvPr>
            <p:cNvSpPr/>
            <p:nvPr/>
          </p:nvSpPr>
          <p:spPr>
            <a:xfrm flipH="1">
              <a:off x="0" y="-8280"/>
              <a:ext cx="2044780" cy="423793"/>
            </a:xfrm>
            <a:prstGeom prst="round2DiagRect">
              <a:avLst>
                <a:gd name="adj1" fmla="val 0"/>
                <a:gd name="adj2" fmla="val 426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62000" tIns="36000" rIns="144000" bIns="36000" rtlCol="0" anchor="t">
              <a:spAutoFit/>
            </a:bodyPr>
            <a:lstStyle/>
            <a:p>
              <a:r>
                <a:rPr kumimoji="1" lang="ja-JP" altLang="en-US" sz="1600" dirty="0">
                  <a:latin typeface="+mj-ea"/>
                  <a:ea typeface="+mj-ea"/>
                </a:rPr>
                <a:t>ここまでのまとめ</a:t>
              </a:r>
            </a:p>
          </p:txBody>
        </p:sp>
      </p:grpSp>
      <p:sp>
        <p:nvSpPr>
          <p:cNvPr id="38" name="十字形 37">
            <a:extLst>
              <a:ext uri="{FF2B5EF4-FFF2-40B4-BE49-F238E27FC236}">
                <a16:creationId xmlns:a16="http://schemas.microsoft.com/office/drawing/2014/main" id="{56492C96-21FF-34E2-820D-980E69091923}"/>
              </a:ext>
            </a:extLst>
          </p:cNvPr>
          <p:cNvSpPr/>
          <p:nvPr/>
        </p:nvSpPr>
        <p:spPr>
          <a:xfrm>
            <a:off x="1793403" y="2471124"/>
            <a:ext cx="494762" cy="494760"/>
          </a:xfrm>
          <a:prstGeom prst="plus">
            <a:avLst>
              <a:gd name="adj" fmla="val 3976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378D8CA-8199-D5AB-140A-4CF6A881DC56}"/>
              </a:ext>
            </a:extLst>
          </p:cNvPr>
          <p:cNvSpPr/>
          <p:nvPr/>
        </p:nvSpPr>
        <p:spPr>
          <a:xfrm>
            <a:off x="5368359" y="678842"/>
            <a:ext cx="3289762" cy="4079323"/>
          </a:xfrm>
          <a:prstGeom prst="roundRect">
            <a:avLst>
              <a:gd name="adj" fmla="val 4594"/>
            </a:avLst>
          </a:prstGeom>
          <a:solidFill>
            <a:schemeClr val="bg1"/>
          </a:solidFill>
          <a:ln w="222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145C0BA5-B0F4-651C-6033-FBE793B4636D}"/>
              </a:ext>
            </a:extLst>
          </p:cNvPr>
          <p:cNvSpPr/>
          <p:nvPr/>
        </p:nvSpPr>
        <p:spPr>
          <a:xfrm>
            <a:off x="485879" y="678842"/>
            <a:ext cx="3109810" cy="1678596"/>
          </a:xfrm>
          <a:prstGeom prst="roundRect">
            <a:avLst>
              <a:gd name="adj" fmla="val 8512"/>
            </a:avLst>
          </a:prstGeom>
          <a:solidFill>
            <a:schemeClr val="bg1"/>
          </a:solidFill>
          <a:ln w="222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1A821CB-FA3E-E390-D113-279D1DD44FE3}"/>
              </a:ext>
            </a:extLst>
          </p:cNvPr>
          <p:cNvSpPr txBox="1"/>
          <p:nvPr/>
        </p:nvSpPr>
        <p:spPr>
          <a:xfrm>
            <a:off x="809679" y="867289"/>
            <a:ext cx="2462213" cy="130170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</a:pPr>
            <a:r>
              <a:rPr kumimoji="1" lang="ja-JP" altLang="en-US" sz="2400" dirty="0">
                <a:solidFill>
                  <a:schemeClr val="accent3"/>
                </a:solidFill>
                <a:latin typeface="+mj-ea"/>
                <a:ea typeface="+mj-ea"/>
              </a:rPr>
              <a:t>情報を</a:t>
            </a:r>
            <a:br>
              <a:rPr kumimoji="1" lang="en-US" altLang="ja-JP" sz="2400" dirty="0">
                <a:solidFill>
                  <a:schemeClr val="accent3"/>
                </a:solidFill>
                <a:latin typeface="+mj-ea"/>
                <a:ea typeface="+mj-ea"/>
              </a:rPr>
            </a:br>
            <a:r>
              <a:rPr kumimoji="1" lang="ja-JP" altLang="en-US" sz="2400" dirty="0">
                <a:solidFill>
                  <a:schemeClr val="accent3"/>
                </a:solidFill>
                <a:latin typeface="+mj-ea"/>
                <a:ea typeface="+mj-ea"/>
              </a:rPr>
              <a:t>見てもらう</a:t>
            </a:r>
            <a:r>
              <a:rPr kumimoji="1" lang="ja-JP" altLang="en-US" sz="2400" dirty="0">
                <a:latin typeface="+mj-ea"/>
                <a:ea typeface="+mj-ea"/>
              </a:rPr>
              <a:t>ことの</a:t>
            </a:r>
            <a:br>
              <a:rPr kumimoji="1" lang="en-US" altLang="ja-JP" sz="2400" dirty="0">
                <a:latin typeface="+mj-ea"/>
                <a:ea typeface="+mj-ea"/>
              </a:rPr>
            </a:br>
            <a:r>
              <a:rPr kumimoji="1" lang="ja-JP" altLang="en-US" sz="2400" dirty="0">
                <a:latin typeface="+mj-ea"/>
                <a:ea typeface="+mj-ea"/>
              </a:rPr>
              <a:t>価値が向上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8A14887-0A61-3341-C86E-C723CF25A940}"/>
              </a:ext>
            </a:extLst>
          </p:cNvPr>
          <p:cNvSpPr txBox="1"/>
          <p:nvPr/>
        </p:nvSpPr>
        <p:spPr>
          <a:xfrm>
            <a:off x="5846255" y="985522"/>
            <a:ext cx="2333972" cy="40011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spcAft>
                <a:spcPts val="1000"/>
              </a:spcAft>
              <a:buClr>
                <a:schemeClr val="accent6">
                  <a:lumMod val="75000"/>
                </a:schemeClr>
              </a:buClr>
            </a:pPr>
            <a:r>
              <a:rPr kumimoji="1" lang="ja-JP" altLang="en-US" sz="2600" dirty="0">
                <a:latin typeface="+mj-ea"/>
                <a:ea typeface="+mj-ea"/>
              </a:rPr>
              <a:t>情報の</a:t>
            </a:r>
            <a:r>
              <a:rPr kumimoji="1" lang="ja-JP" altLang="en-US" sz="2600" dirty="0">
                <a:solidFill>
                  <a:schemeClr val="accent3"/>
                </a:solidFill>
                <a:latin typeface="+mj-ea"/>
                <a:ea typeface="+mj-ea"/>
              </a:rPr>
              <a:t>質</a:t>
            </a:r>
            <a:r>
              <a:rPr kumimoji="1" lang="ja-JP" altLang="en-US" sz="2600" dirty="0">
                <a:latin typeface="+mj-ea"/>
                <a:ea typeface="+mj-ea"/>
              </a:rPr>
              <a:t>が低下</a:t>
            </a: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A898D7AB-23AE-91E8-FF70-BD7544B67DA1}"/>
              </a:ext>
            </a:extLst>
          </p:cNvPr>
          <p:cNvSpPr/>
          <p:nvPr/>
        </p:nvSpPr>
        <p:spPr>
          <a:xfrm>
            <a:off x="485879" y="3079570"/>
            <a:ext cx="3109810" cy="1678596"/>
          </a:xfrm>
          <a:prstGeom prst="roundRect">
            <a:avLst>
              <a:gd name="adj" fmla="val 8512"/>
            </a:avLst>
          </a:prstGeom>
          <a:solidFill>
            <a:schemeClr val="bg1"/>
          </a:solidFill>
          <a:ln w="222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D669A11-7604-55DB-1790-80464B379262}"/>
              </a:ext>
            </a:extLst>
          </p:cNvPr>
          <p:cNvSpPr txBox="1"/>
          <p:nvPr/>
        </p:nvSpPr>
        <p:spPr>
          <a:xfrm>
            <a:off x="963569" y="3268017"/>
            <a:ext cx="2154436" cy="130170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</a:pPr>
            <a:r>
              <a:rPr kumimoji="1" lang="ja-JP" altLang="en-US" sz="2400" dirty="0">
                <a:solidFill>
                  <a:schemeClr val="accent3"/>
                </a:solidFill>
                <a:latin typeface="+mj-ea"/>
                <a:ea typeface="+mj-ea"/>
              </a:rPr>
              <a:t>誰でも</a:t>
            </a:r>
            <a:br>
              <a:rPr kumimoji="1" lang="en-US" altLang="ja-JP" sz="2400" dirty="0">
                <a:solidFill>
                  <a:schemeClr val="accent3"/>
                </a:solidFill>
                <a:latin typeface="+mj-ea"/>
                <a:ea typeface="+mj-ea"/>
              </a:rPr>
            </a:br>
            <a:r>
              <a:rPr kumimoji="1" lang="ja-JP" altLang="en-US" sz="2400" dirty="0">
                <a:solidFill>
                  <a:schemeClr val="accent3"/>
                </a:solidFill>
                <a:latin typeface="+mj-ea"/>
                <a:ea typeface="+mj-ea"/>
              </a:rPr>
              <a:t>利益</a:t>
            </a:r>
            <a:r>
              <a:rPr kumimoji="1" lang="ja-JP" altLang="en-US" sz="2400" dirty="0">
                <a:latin typeface="+mj-ea"/>
                <a:ea typeface="+mj-ea"/>
              </a:rPr>
              <a:t>を得られる</a:t>
            </a:r>
            <a:br>
              <a:rPr kumimoji="1" lang="en-US" altLang="ja-JP" sz="2400" dirty="0">
                <a:latin typeface="+mj-ea"/>
                <a:ea typeface="+mj-ea"/>
              </a:rPr>
            </a:br>
            <a:r>
              <a:rPr kumimoji="1" lang="ja-JP" altLang="en-US" sz="2400" dirty="0">
                <a:latin typeface="+mj-ea"/>
                <a:ea typeface="+mj-ea"/>
              </a:rPr>
              <a:t>仕組みが出現</a:t>
            </a:r>
          </a:p>
        </p:txBody>
      </p: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49A8F91C-E134-DD90-1161-B00653B4E6F2}"/>
              </a:ext>
            </a:extLst>
          </p:cNvPr>
          <p:cNvGrpSpPr/>
          <p:nvPr/>
        </p:nvGrpSpPr>
        <p:grpSpPr>
          <a:xfrm>
            <a:off x="3700382" y="1338149"/>
            <a:ext cx="1491551" cy="2760707"/>
            <a:chOff x="3685666" y="1338149"/>
            <a:chExt cx="1491551" cy="2760707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D9555906-4C9D-1353-55C2-DDFE6F1E0A3A}"/>
                </a:ext>
              </a:extLst>
            </p:cNvPr>
            <p:cNvGrpSpPr/>
            <p:nvPr/>
          </p:nvGrpSpPr>
          <p:grpSpPr>
            <a:xfrm>
              <a:off x="3685666" y="2456837"/>
              <a:ext cx="1491551" cy="512370"/>
              <a:chOff x="5293299" y="2670556"/>
              <a:chExt cx="2983160" cy="1024760"/>
            </a:xfrm>
            <a:solidFill>
              <a:schemeClr val="accent1"/>
            </a:solidFill>
          </p:grpSpPr>
          <p:grpSp>
            <p:nvGrpSpPr>
              <p:cNvPr id="43" name="グループ化 42">
                <a:extLst>
                  <a:ext uri="{FF2B5EF4-FFF2-40B4-BE49-F238E27FC236}">
                    <a16:creationId xmlns:a16="http://schemas.microsoft.com/office/drawing/2014/main" id="{2A303E26-9960-F7F3-3A7A-9C01BC4D1300}"/>
                  </a:ext>
                </a:extLst>
              </p:cNvPr>
              <p:cNvGrpSpPr/>
              <p:nvPr/>
            </p:nvGrpSpPr>
            <p:grpSpPr>
              <a:xfrm>
                <a:off x="5293299" y="2883345"/>
                <a:ext cx="214078" cy="607582"/>
                <a:chOff x="5293299" y="2879141"/>
                <a:chExt cx="214078" cy="607582"/>
              </a:xfrm>
              <a:grpFill/>
            </p:grpSpPr>
            <p:sp>
              <p:nvSpPr>
                <p:cNvPr id="47" name="フリーフォーム: 図形 46">
                  <a:extLst>
                    <a:ext uri="{FF2B5EF4-FFF2-40B4-BE49-F238E27FC236}">
                      <a16:creationId xmlns:a16="http://schemas.microsoft.com/office/drawing/2014/main" id="{DF35CE17-8F80-6036-7541-5FA6DDC77EF7}"/>
                    </a:ext>
                  </a:extLst>
                </p:cNvPr>
                <p:cNvSpPr/>
                <p:nvPr/>
              </p:nvSpPr>
              <p:spPr>
                <a:xfrm>
                  <a:off x="5404938" y="2879141"/>
                  <a:ext cx="102439" cy="607581"/>
                </a:xfrm>
                <a:custGeom>
                  <a:avLst/>
                  <a:gdLst>
                    <a:gd name="connsiteX0" fmla="*/ 0 w 35099"/>
                    <a:gd name="connsiteY0" fmla="*/ 0 h 196176"/>
                    <a:gd name="connsiteX1" fmla="*/ 35100 w 35099"/>
                    <a:gd name="connsiteY1" fmla="*/ 0 h 196176"/>
                    <a:gd name="connsiteX2" fmla="*/ 35100 w 35099"/>
                    <a:gd name="connsiteY2" fmla="*/ 196177 h 196176"/>
                    <a:gd name="connsiteX3" fmla="*/ 0 w 35099"/>
                    <a:gd name="connsiteY3" fmla="*/ 196177 h 196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099" h="196176">
                      <a:moveTo>
                        <a:pt x="0" y="0"/>
                      </a:moveTo>
                      <a:lnTo>
                        <a:pt x="35100" y="0"/>
                      </a:lnTo>
                      <a:lnTo>
                        <a:pt x="35100" y="196177"/>
                      </a:lnTo>
                      <a:lnTo>
                        <a:pt x="0" y="19617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ja-JP" altLang="en-US" sz="1101"/>
                </a:p>
              </p:txBody>
            </p:sp>
            <p:sp>
              <p:nvSpPr>
                <p:cNvPr id="48" name="フリーフォーム: 図形 47">
                  <a:extLst>
                    <a:ext uri="{FF2B5EF4-FFF2-40B4-BE49-F238E27FC236}">
                      <a16:creationId xmlns:a16="http://schemas.microsoft.com/office/drawing/2014/main" id="{D5728782-A9E9-651D-8D63-14BC51809A2D}"/>
                    </a:ext>
                  </a:extLst>
                </p:cNvPr>
                <p:cNvSpPr/>
                <p:nvPr/>
              </p:nvSpPr>
              <p:spPr>
                <a:xfrm rot="5400000">
                  <a:off x="5017307" y="3155133"/>
                  <a:ext cx="607582" cy="55598"/>
                </a:xfrm>
                <a:custGeom>
                  <a:avLst/>
                  <a:gdLst>
                    <a:gd name="connsiteX0" fmla="*/ 0 w 607582"/>
                    <a:gd name="connsiteY0" fmla="*/ 11157 h 55598"/>
                    <a:gd name="connsiteX1" fmla="*/ 0 w 607582"/>
                    <a:gd name="connsiteY1" fmla="*/ 0 h 55598"/>
                    <a:gd name="connsiteX2" fmla="*/ 607582 w 607582"/>
                    <a:gd name="connsiteY2" fmla="*/ 0 h 55598"/>
                    <a:gd name="connsiteX3" fmla="*/ 607582 w 607582"/>
                    <a:gd name="connsiteY3" fmla="*/ 11378 h 55598"/>
                    <a:gd name="connsiteX4" fmla="*/ 563362 w 607582"/>
                    <a:gd name="connsiteY4" fmla="*/ 55598 h 55598"/>
                    <a:gd name="connsiteX5" fmla="*/ 563583 w 607582"/>
                    <a:gd name="connsiteY5" fmla="*/ 55377 h 55598"/>
                    <a:gd name="connsiteX6" fmla="*/ 44220 w 607582"/>
                    <a:gd name="connsiteY6" fmla="*/ 55377 h 55598"/>
                    <a:gd name="connsiteX7" fmla="*/ 0 w 607582"/>
                    <a:gd name="connsiteY7" fmla="*/ 11157 h 55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7582" h="55598">
                      <a:moveTo>
                        <a:pt x="0" y="11157"/>
                      </a:moveTo>
                      <a:lnTo>
                        <a:pt x="0" y="0"/>
                      </a:lnTo>
                      <a:lnTo>
                        <a:pt x="607582" y="0"/>
                      </a:lnTo>
                      <a:lnTo>
                        <a:pt x="607582" y="11378"/>
                      </a:lnTo>
                      <a:cubicBezTo>
                        <a:pt x="607582" y="35699"/>
                        <a:pt x="587683" y="55598"/>
                        <a:pt x="563362" y="55598"/>
                      </a:cubicBezTo>
                      <a:lnTo>
                        <a:pt x="563583" y="55377"/>
                      </a:lnTo>
                      <a:lnTo>
                        <a:pt x="44220" y="55377"/>
                      </a:lnTo>
                      <a:cubicBezTo>
                        <a:pt x="19899" y="55377"/>
                        <a:pt x="0" y="35478"/>
                        <a:pt x="0" y="11157"/>
                      </a:cubicBezTo>
                      <a:close/>
                    </a:path>
                  </a:pathLst>
                </a:custGeom>
                <a:grpFill/>
                <a:ln w="2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4" name="グループ化 43">
                <a:extLst>
                  <a:ext uri="{FF2B5EF4-FFF2-40B4-BE49-F238E27FC236}">
                    <a16:creationId xmlns:a16="http://schemas.microsoft.com/office/drawing/2014/main" id="{FCF7CA9C-8E20-945F-653F-7DC6DB0976A9}"/>
                  </a:ext>
                </a:extLst>
              </p:cNvPr>
              <p:cNvGrpSpPr/>
              <p:nvPr/>
            </p:nvGrpSpPr>
            <p:grpSpPr>
              <a:xfrm>
                <a:off x="5563419" y="2670556"/>
                <a:ext cx="2713040" cy="1024760"/>
                <a:chOff x="5563419" y="2670556"/>
                <a:chExt cx="2713040" cy="1024760"/>
              </a:xfrm>
              <a:grpFill/>
            </p:grpSpPr>
            <p:sp>
              <p:nvSpPr>
                <p:cNvPr id="45" name="フリーフォーム: 図形 44">
                  <a:extLst>
                    <a:ext uri="{FF2B5EF4-FFF2-40B4-BE49-F238E27FC236}">
                      <a16:creationId xmlns:a16="http://schemas.microsoft.com/office/drawing/2014/main" id="{9EBD3BC0-C94B-4BDC-9638-02D3D1E8DE08}"/>
                    </a:ext>
                  </a:extLst>
                </p:cNvPr>
                <p:cNvSpPr/>
                <p:nvPr/>
              </p:nvSpPr>
              <p:spPr>
                <a:xfrm rot="5400000">
                  <a:off x="7517249" y="2936106"/>
                  <a:ext cx="1024760" cy="493660"/>
                </a:xfrm>
                <a:custGeom>
                  <a:avLst/>
                  <a:gdLst>
                    <a:gd name="connsiteX0" fmla="*/ 483416 w 1024760"/>
                    <a:gd name="connsiteY0" fmla="*/ 10779 h 493660"/>
                    <a:gd name="connsiteX1" fmla="*/ 15348 w 1024760"/>
                    <a:gd name="connsiteY1" fmla="*/ 416054 h 493660"/>
                    <a:gd name="connsiteX2" fmla="*/ 44313 w 1024760"/>
                    <a:gd name="connsiteY2" fmla="*/ 493660 h 493660"/>
                    <a:gd name="connsiteX3" fmla="*/ 980448 w 1024760"/>
                    <a:gd name="connsiteY3" fmla="*/ 493660 h 493660"/>
                    <a:gd name="connsiteX4" fmla="*/ 1009412 w 1024760"/>
                    <a:gd name="connsiteY4" fmla="*/ 416054 h 493660"/>
                    <a:gd name="connsiteX5" fmla="*/ 541344 w 1024760"/>
                    <a:gd name="connsiteY5" fmla="*/ 10779 h 493660"/>
                    <a:gd name="connsiteX6" fmla="*/ 483416 w 1024760"/>
                    <a:gd name="connsiteY6" fmla="*/ 10779 h 493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4760" h="493660">
                      <a:moveTo>
                        <a:pt x="483416" y="10779"/>
                      </a:moveTo>
                      <a:lnTo>
                        <a:pt x="15348" y="416054"/>
                      </a:lnTo>
                      <a:cubicBezTo>
                        <a:pt x="-15605" y="442807"/>
                        <a:pt x="3409" y="493660"/>
                        <a:pt x="44313" y="493660"/>
                      </a:cubicBezTo>
                      <a:lnTo>
                        <a:pt x="980448" y="493660"/>
                      </a:lnTo>
                      <a:cubicBezTo>
                        <a:pt x="1021352" y="493660"/>
                        <a:pt x="1040366" y="442807"/>
                        <a:pt x="1009412" y="416054"/>
                      </a:cubicBezTo>
                      <a:lnTo>
                        <a:pt x="541344" y="10779"/>
                      </a:lnTo>
                      <a:cubicBezTo>
                        <a:pt x="524762" y="-3593"/>
                        <a:pt x="499999" y="-3593"/>
                        <a:pt x="483416" y="10779"/>
                      </a:cubicBezTo>
                      <a:close/>
                    </a:path>
                  </a:pathLst>
                </a:custGeom>
                <a:grpFill/>
                <a:ln w="2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6" name="フリーフォーム: 図形 45">
                  <a:extLst>
                    <a:ext uri="{FF2B5EF4-FFF2-40B4-BE49-F238E27FC236}">
                      <a16:creationId xmlns:a16="http://schemas.microsoft.com/office/drawing/2014/main" id="{04DA408A-E477-A9EF-7642-FF3DC7E3FF9D}"/>
                    </a:ext>
                  </a:extLst>
                </p:cNvPr>
                <p:cNvSpPr/>
                <p:nvPr/>
              </p:nvSpPr>
              <p:spPr>
                <a:xfrm>
                  <a:off x="5563419" y="2883343"/>
                  <a:ext cx="2421717" cy="607582"/>
                </a:xfrm>
                <a:custGeom>
                  <a:avLst/>
                  <a:gdLst>
                    <a:gd name="connsiteX0" fmla="*/ 0 w 35099"/>
                    <a:gd name="connsiteY0" fmla="*/ 0 h 196176"/>
                    <a:gd name="connsiteX1" fmla="*/ 35100 w 35099"/>
                    <a:gd name="connsiteY1" fmla="*/ 0 h 196176"/>
                    <a:gd name="connsiteX2" fmla="*/ 35100 w 35099"/>
                    <a:gd name="connsiteY2" fmla="*/ 196177 h 196176"/>
                    <a:gd name="connsiteX3" fmla="*/ 0 w 35099"/>
                    <a:gd name="connsiteY3" fmla="*/ 196177 h 196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099" h="196176">
                      <a:moveTo>
                        <a:pt x="0" y="0"/>
                      </a:moveTo>
                      <a:lnTo>
                        <a:pt x="35100" y="0"/>
                      </a:lnTo>
                      <a:lnTo>
                        <a:pt x="35100" y="196177"/>
                      </a:lnTo>
                      <a:lnTo>
                        <a:pt x="0" y="19617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ja-JP" altLang="en-US" sz="1101"/>
                </a:p>
              </p:txBody>
            </p:sp>
          </p:grpSp>
        </p:grp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E660355F-EF4E-6FC8-9D06-6E64B5FAEE20}"/>
                </a:ext>
              </a:extLst>
            </p:cNvPr>
            <p:cNvSpPr txBox="1"/>
            <p:nvPr/>
          </p:nvSpPr>
          <p:spPr>
            <a:xfrm>
              <a:off x="4193406" y="1338149"/>
              <a:ext cx="476071" cy="276070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vert="horz" wrap="none" lIns="0" tIns="180000" rIns="0" bIns="180000" rtlCol="0" anchor="ctr">
              <a:noAutofit/>
            </a:bodyPr>
            <a:lstStyle/>
            <a:p>
              <a:pPr algn="ctr">
                <a:lnSpc>
                  <a:spcPct val="87000"/>
                </a:lnSpc>
                <a:buClr>
                  <a:schemeClr val="accent6">
                    <a:lumMod val="75000"/>
                  </a:schemeClr>
                </a:buClr>
              </a:pPr>
              <a:r>
                <a:rPr kumimoji="1" lang="ja-JP" altLang="en-US" sz="2200" dirty="0">
                  <a:solidFill>
                    <a:schemeClr val="bg1"/>
                  </a:solidFill>
                  <a:latin typeface="+mj-ea"/>
                  <a:ea typeface="+mj-ea"/>
                </a:rPr>
                <a:t>激</a:t>
              </a:r>
              <a:br>
                <a:rPr kumimoji="1" lang="en-US" altLang="ja-JP" sz="2200" dirty="0">
                  <a:solidFill>
                    <a:schemeClr val="bg1"/>
                  </a:solidFill>
                  <a:latin typeface="+mj-ea"/>
                  <a:ea typeface="+mj-ea"/>
                </a:rPr>
              </a:br>
              <a:r>
                <a:rPr kumimoji="1" lang="ja-JP" altLang="en-US" sz="2200" dirty="0">
                  <a:solidFill>
                    <a:schemeClr val="bg1"/>
                  </a:solidFill>
                  <a:latin typeface="+mj-ea"/>
                  <a:ea typeface="+mj-ea"/>
                </a:rPr>
                <a:t>し</a:t>
              </a:r>
              <a:br>
                <a:rPr kumimoji="1" lang="en-US" altLang="ja-JP" sz="2200" dirty="0">
                  <a:solidFill>
                    <a:schemeClr val="bg1"/>
                  </a:solidFill>
                  <a:latin typeface="+mj-ea"/>
                  <a:ea typeface="+mj-ea"/>
                </a:rPr>
              </a:br>
              <a:r>
                <a:rPr kumimoji="1" lang="ja-JP" altLang="en-US" sz="2200" dirty="0">
                  <a:solidFill>
                    <a:schemeClr val="bg1"/>
                  </a:solidFill>
                  <a:latin typeface="+mj-ea"/>
                  <a:ea typeface="+mj-ea"/>
                </a:rPr>
                <a:t>い</a:t>
              </a:r>
              <a:br>
                <a:rPr kumimoji="1" lang="en-US" altLang="ja-JP" sz="2200" dirty="0">
                  <a:solidFill>
                    <a:schemeClr val="bg1"/>
                  </a:solidFill>
                  <a:latin typeface="+mj-ea"/>
                  <a:ea typeface="+mj-ea"/>
                </a:rPr>
              </a:br>
              <a:r>
                <a:rPr kumimoji="1" lang="ja-JP" altLang="en-US" sz="2200" dirty="0">
                  <a:solidFill>
                    <a:schemeClr val="bg1"/>
                  </a:solidFill>
                  <a:latin typeface="+mj-ea"/>
                  <a:ea typeface="+mj-ea"/>
                </a:rPr>
                <a:t>競</a:t>
              </a:r>
              <a:br>
                <a:rPr kumimoji="1" lang="en-US" altLang="ja-JP" sz="2200" dirty="0">
                  <a:solidFill>
                    <a:schemeClr val="bg1"/>
                  </a:solidFill>
                  <a:latin typeface="+mj-ea"/>
                  <a:ea typeface="+mj-ea"/>
                </a:rPr>
              </a:br>
              <a:r>
                <a:rPr kumimoji="1" lang="ja-JP" altLang="en-US" sz="2200" dirty="0">
                  <a:solidFill>
                    <a:schemeClr val="bg1"/>
                  </a:solidFill>
                  <a:latin typeface="+mj-ea"/>
                  <a:ea typeface="+mj-ea"/>
                </a:rPr>
                <a:t>争</a:t>
              </a:r>
              <a:br>
                <a:rPr kumimoji="1" lang="en-US" altLang="ja-JP" sz="2200" dirty="0">
                  <a:solidFill>
                    <a:schemeClr val="bg1"/>
                  </a:solidFill>
                  <a:latin typeface="+mj-ea"/>
                  <a:ea typeface="+mj-ea"/>
                </a:rPr>
              </a:br>
              <a:r>
                <a:rPr kumimoji="1" lang="ja-JP" altLang="en-US" sz="2200" dirty="0">
                  <a:solidFill>
                    <a:schemeClr val="bg1"/>
                  </a:solidFill>
                  <a:latin typeface="+mj-ea"/>
                  <a:ea typeface="+mj-ea"/>
                </a:rPr>
                <a:t>の</a:t>
              </a:r>
              <a:br>
                <a:rPr kumimoji="1" lang="en-US" altLang="ja-JP" sz="2200" dirty="0">
                  <a:solidFill>
                    <a:schemeClr val="bg1"/>
                  </a:solidFill>
                  <a:latin typeface="+mj-ea"/>
                  <a:ea typeface="+mj-ea"/>
                </a:rPr>
              </a:br>
              <a:r>
                <a:rPr kumimoji="1" lang="ja-JP" altLang="en-US" sz="2200" dirty="0">
                  <a:solidFill>
                    <a:schemeClr val="bg1"/>
                  </a:solidFill>
                  <a:latin typeface="+mj-ea"/>
                  <a:ea typeface="+mj-ea"/>
                </a:rPr>
                <a:t>結</a:t>
              </a:r>
              <a:br>
                <a:rPr kumimoji="1" lang="en-US" altLang="ja-JP" sz="2200" dirty="0">
                  <a:solidFill>
                    <a:schemeClr val="bg1"/>
                  </a:solidFill>
                  <a:latin typeface="+mj-ea"/>
                  <a:ea typeface="+mj-ea"/>
                </a:rPr>
              </a:br>
              <a:r>
                <a:rPr kumimoji="1" lang="ja-JP" altLang="en-US" sz="2200" dirty="0">
                  <a:solidFill>
                    <a:schemeClr val="bg1"/>
                  </a:solidFill>
                  <a:latin typeface="+mj-ea"/>
                  <a:ea typeface="+mj-ea"/>
                </a:rPr>
                <a:t>果</a:t>
              </a:r>
              <a:endParaRPr kumimoji="1" lang="en-US" altLang="ja-JP" sz="2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28E97EF-AF79-5109-4368-A5B03442ED92}"/>
              </a:ext>
            </a:extLst>
          </p:cNvPr>
          <p:cNvSpPr txBox="1"/>
          <p:nvPr/>
        </p:nvSpPr>
        <p:spPr>
          <a:xfrm>
            <a:off x="1594628" y="3183077"/>
            <a:ext cx="256481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accent3"/>
                </a:solidFill>
              </a:rPr>
              <a:t>だれ</a:t>
            </a:r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BFE0AD38-E89D-CA6D-CBDB-4F46B0431667}"/>
              </a:ext>
            </a:extLst>
          </p:cNvPr>
          <p:cNvGrpSpPr/>
          <p:nvPr/>
        </p:nvGrpSpPr>
        <p:grpSpPr>
          <a:xfrm>
            <a:off x="5648138" y="1639595"/>
            <a:ext cx="2822743" cy="2772138"/>
            <a:chOff x="5635789" y="1598293"/>
            <a:chExt cx="2822743" cy="2772138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445F7E2-C73E-4328-1000-0A8E1C2EC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7861">
              <a:off x="5935135" y="1598293"/>
              <a:ext cx="1915227" cy="1219130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EC28AFF8-E2F0-2E6C-1467-A459C03E2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31151">
              <a:off x="6919710" y="2759891"/>
              <a:ext cx="1538822" cy="1546150"/>
            </a:xfrm>
            <a:prstGeom prst="rect">
              <a:avLst/>
            </a:prstGeom>
          </p:spPr>
        </p:pic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FE305775-592C-3082-1A0F-4B6AB0EBFCCF}"/>
                </a:ext>
              </a:extLst>
            </p:cNvPr>
            <p:cNvGrpSpPr/>
            <p:nvPr/>
          </p:nvGrpSpPr>
          <p:grpSpPr>
            <a:xfrm>
              <a:off x="6851392" y="2821439"/>
              <a:ext cx="1578323" cy="890017"/>
              <a:chOff x="2101112" y="2683864"/>
              <a:chExt cx="1393803" cy="785969"/>
            </a:xfrm>
          </p:grpSpPr>
          <p:pic>
            <p:nvPicPr>
              <p:cNvPr id="37" name="グラフィックス 36">
                <a:extLst>
                  <a:ext uri="{FF2B5EF4-FFF2-40B4-BE49-F238E27FC236}">
                    <a16:creationId xmlns:a16="http://schemas.microsoft.com/office/drawing/2014/main" id="{39963E19-EF60-0B98-7095-D2280772C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9754904">
                <a:off x="2160053" y="2806753"/>
                <a:ext cx="360722" cy="87699"/>
              </a:xfrm>
              <a:prstGeom prst="rect">
                <a:avLst/>
              </a:prstGeom>
            </p:spPr>
          </p:pic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831F7259-A4AD-057F-08C0-9B6DC3EE3BE8}"/>
                  </a:ext>
                </a:extLst>
              </p:cNvPr>
              <p:cNvSpPr/>
              <p:nvPr/>
            </p:nvSpPr>
            <p:spPr>
              <a:xfrm rot="224341">
                <a:off x="2101112" y="3009698"/>
                <a:ext cx="116764" cy="116764"/>
              </a:xfrm>
              <a:custGeom>
                <a:avLst/>
                <a:gdLst>
                  <a:gd name="connsiteX0" fmla="*/ 406329 w 411559"/>
                  <a:gd name="connsiteY0" fmla="*/ 212876 h 411559"/>
                  <a:gd name="connsiteX1" fmla="*/ 212876 w 411559"/>
                  <a:gd name="connsiteY1" fmla="*/ 406329 h 411559"/>
                  <a:gd name="connsiteX2" fmla="*/ 203579 w 411559"/>
                  <a:gd name="connsiteY2" fmla="*/ 411224 h 411559"/>
                  <a:gd name="connsiteX3" fmla="*/ 198684 w 411559"/>
                  <a:gd name="connsiteY3" fmla="*/ 406329 h 411559"/>
                  <a:gd name="connsiteX4" fmla="*/ 5231 w 411559"/>
                  <a:gd name="connsiteY4" fmla="*/ 212876 h 411559"/>
                  <a:gd name="connsiteX5" fmla="*/ 335 w 411559"/>
                  <a:gd name="connsiteY5" fmla="*/ 203579 h 411559"/>
                  <a:gd name="connsiteX6" fmla="*/ 5231 w 411559"/>
                  <a:gd name="connsiteY6" fmla="*/ 198684 h 411559"/>
                  <a:gd name="connsiteX7" fmla="*/ 198684 w 411559"/>
                  <a:gd name="connsiteY7" fmla="*/ 5231 h 411559"/>
                  <a:gd name="connsiteX8" fmla="*/ 207980 w 411559"/>
                  <a:gd name="connsiteY8" fmla="*/ 335 h 411559"/>
                  <a:gd name="connsiteX9" fmla="*/ 212876 w 411559"/>
                  <a:gd name="connsiteY9" fmla="*/ 5231 h 411559"/>
                  <a:gd name="connsiteX10" fmla="*/ 406329 w 411559"/>
                  <a:gd name="connsiteY10" fmla="*/ 198684 h 411559"/>
                  <a:gd name="connsiteX11" fmla="*/ 411224 w 411559"/>
                  <a:gd name="connsiteY11" fmla="*/ 207980 h 411559"/>
                  <a:gd name="connsiteX12" fmla="*/ 406329 w 411559"/>
                  <a:gd name="connsiteY12" fmla="*/ 212876 h 41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559" h="411559">
                    <a:moveTo>
                      <a:pt x="406329" y="212876"/>
                    </a:moveTo>
                    <a:cubicBezTo>
                      <a:pt x="286218" y="250023"/>
                      <a:pt x="250023" y="286218"/>
                      <a:pt x="212876" y="406329"/>
                    </a:cubicBezTo>
                    <a:cubicBezTo>
                      <a:pt x="211661" y="410248"/>
                      <a:pt x="207498" y="412440"/>
                      <a:pt x="203579" y="411224"/>
                    </a:cubicBezTo>
                    <a:cubicBezTo>
                      <a:pt x="201240" y="410499"/>
                      <a:pt x="199409" y="408668"/>
                      <a:pt x="198684" y="406329"/>
                    </a:cubicBezTo>
                    <a:cubicBezTo>
                      <a:pt x="161917" y="286218"/>
                      <a:pt x="125341" y="250023"/>
                      <a:pt x="5231" y="212876"/>
                    </a:cubicBezTo>
                    <a:cubicBezTo>
                      <a:pt x="1312" y="211661"/>
                      <a:pt x="-880" y="207498"/>
                      <a:pt x="335" y="203579"/>
                    </a:cubicBezTo>
                    <a:cubicBezTo>
                      <a:pt x="1061" y="201240"/>
                      <a:pt x="2892" y="199409"/>
                      <a:pt x="5231" y="198684"/>
                    </a:cubicBezTo>
                    <a:cubicBezTo>
                      <a:pt x="125341" y="161917"/>
                      <a:pt x="161917" y="125341"/>
                      <a:pt x="198684" y="5231"/>
                    </a:cubicBezTo>
                    <a:cubicBezTo>
                      <a:pt x="199899" y="1312"/>
                      <a:pt x="204061" y="-880"/>
                      <a:pt x="207980" y="335"/>
                    </a:cubicBezTo>
                    <a:cubicBezTo>
                      <a:pt x="210319" y="1061"/>
                      <a:pt x="212151" y="2892"/>
                      <a:pt x="212876" y="5231"/>
                    </a:cubicBezTo>
                    <a:cubicBezTo>
                      <a:pt x="250023" y="125341"/>
                      <a:pt x="286218" y="161536"/>
                      <a:pt x="406329" y="198684"/>
                    </a:cubicBezTo>
                    <a:cubicBezTo>
                      <a:pt x="410248" y="199899"/>
                      <a:pt x="412440" y="204061"/>
                      <a:pt x="411224" y="207980"/>
                    </a:cubicBezTo>
                    <a:cubicBezTo>
                      <a:pt x="410499" y="210319"/>
                      <a:pt x="408668" y="212151"/>
                      <a:pt x="406329" y="2128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6A045A65-40EE-E6BE-A83A-7D289AAA6207}"/>
                  </a:ext>
                </a:extLst>
              </p:cNvPr>
              <p:cNvSpPr/>
              <p:nvPr/>
            </p:nvSpPr>
            <p:spPr>
              <a:xfrm rot="224341">
                <a:off x="2725348" y="2743073"/>
                <a:ext cx="64433" cy="64433"/>
              </a:xfrm>
              <a:custGeom>
                <a:avLst/>
                <a:gdLst>
                  <a:gd name="connsiteX0" fmla="*/ 225081 w 227942"/>
                  <a:gd name="connsiteY0" fmla="*/ 117924 h 227942"/>
                  <a:gd name="connsiteX1" fmla="*/ 117924 w 227942"/>
                  <a:gd name="connsiteY1" fmla="*/ 225081 h 227942"/>
                  <a:gd name="connsiteX2" fmla="*/ 112784 w 227942"/>
                  <a:gd name="connsiteY2" fmla="*/ 227751 h 227942"/>
                  <a:gd name="connsiteX3" fmla="*/ 110114 w 227942"/>
                  <a:gd name="connsiteY3" fmla="*/ 225081 h 227942"/>
                  <a:gd name="connsiteX4" fmla="*/ 2862 w 227942"/>
                  <a:gd name="connsiteY4" fmla="*/ 117924 h 227942"/>
                  <a:gd name="connsiteX5" fmla="*/ 192 w 227942"/>
                  <a:gd name="connsiteY5" fmla="*/ 112784 h 227942"/>
                  <a:gd name="connsiteX6" fmla="*/ 2862 w 227942"/>
                  <a:gd name="connsiteY6" fmla="*/ 110114 h 227942"/>
                  <a:gd name="connsiteX7" fmla="*/ 110114 w 227942"/>
                  <a:gd name="connsiteY7" fmla="*/ 2862 h 227942"/>
                  <a:gd name="connsiteX8" fmla="*/ 115254 w 227942"/>
                  <a:gd name="connsiteY8" fmla="*/ 192 h 227942"/>
                  <a:gd name="connsiteX9" fmla="*/ 117924 w 227942"/>
                  <a:gd name="connsiteY9" fmla="*/ 2862 h 227942"/>
                  <a:gd name="connsiteX10" fmla="*/ 225081 w 227942"/>
                  <a:gd name="connsiteY10" fmla="*/ 110114 h 227942"/>
                  <a:gd name="connsiteX11" fmla="*/ 227751 w 227942"/>
                  <a:gd name="connsiteY11" fmla="*/ 115254 h 227942"/>
                  <a:gd name="connsiteX12" fmla="*/ 225081 w 227942"/>
                  <a:gd name="connsiteY12" fmla="*/ 117924 h 22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7942" h="227942">
                    <a:moveTo>
                      <a:pt x="225081" y="117924"/>
                    </a:moveTo>
                    <a:cubicBezTo>
                      <a:pt x="158406" y="138498"/>
                      <a:pt x="138498" y="158596"/>
                      <a:pt x="117924" y="225081"/>
                    </a:cubicBezTo>
                    <a:cubicBezTo>
                      <a:pt x="117242" y="227237"/>
                      <a:pt x="114941" y="228433"/>
                      <a:pt x="112784" y="227751"/>
                    </a:cubicBezTo>
                    <a:cubicBezTo>
                      <a:pt x="111512" y="227349"/>
                      <a:pt x="110516" y="226353"/>
                      <a:pt x="110114" y="225081"/>
                    </a:cubicBezTo>
                    <a:cubicBezTo>
                      <a:pt x="89445" y="158406"/>
                      <a:pt x="69442" y="138498"/>
                      <a:pt x="2862" y="117924"/>
                    </a:cubicBezTo>
                    <a:cubicBezTo>
                      <a:pt x="705" y="117242"/>
                      <a:pt x="-490" y="114941"/>
                      <a:pt x="192" y="112784"/>
                    </a:cubicBezTo>
                    <a:cubicBezTo>
                      <a:pt x="594" y="111512"/>
                      <a:pt x="1590" y="110516"/>
                      <a:pt x="2862" y="110114"/>
                    </a:cubicBezTo>
                    <a:cubicBezTo>
                      <a:pt x="69537" y="89444"/>
                      <a:pt x="89445" y="69442"/>
                      <a:pt x="110114" y="2862"/>
                    </a:cubicBezTo>
                    <a:cubicBezTo>
                      <a:pt x="110796" y="705"/>
                      <a:pt x="113097" y="-490"/>
                      <a:pt x="115254" y="192"/>
                    </a:cubicBezTo>
                    <a:cubicBezTo>
                      <a:pt x="116526" y="594"/>
                      <a:pt x="117522" y="1590"/>
                      <a:pt x="117924" y="2862"/>
                    </a:cubicBezTo>
                    <a:cubicBezTo>
                      <a:pt x="138498" y="69537"/>
                      <a:pt x="158596" y="89444"/>
                      <a:pt x="225081" y="110114"/>
                    </a:cubicBezTo>
                    <a:cubicBezTo>
                      <a:pt x="227237" y="110796"/>
                      <a:pt x="228433" y="113097"/>
                      <a:pt x="227751" y="115254"/>
                    </a:cubicBezTo>
                    <a:cubicBezTo>
                      <a:pt x="227349" y="116526"/>
                      <a:pt x="226353" y="117522"/>
                      <a:pt x="225081" y="117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dirty="0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9E400285-5B83-26A9-3A98-A2DBED756E0D}"/>
                  </a:ext>
                </a:extLst>
              </p:cNvPr>
              <p:cNvSpPr/>
              <p:nvPr/>
            </p:nvSpPr>
            <p:spPr>
              <a:xfrm rot="224341">
                <a:off x="2542817" y="2683864"/>
                <a:ext cx="78143" cy="89856"/>
              </a:xfrm>
              <a:custGeom>
                <a:avLst/>
                <a:gdLst>
                  <a:gd name="connsiteX0" fmla="*/ 406329 w 411559"/>
                  <a:gd name="connsiteY0" fmla="*/ 212876 h 411559"/>
                  <a:gd name="connsiteX1" fmla="*/ 212876 w 411559"/>
                  <a:gd name="connsiteY1" fmla="*/ 406329 h 411559"/>
                  <a:gd name="connsiteX2" fmla="*/ 203579 w 411559"/>
                  <a:gd name="connsiteY2" fmla="*/ 411224 h 411559"/>
                  <a:gd name="connsiteX3" fmla="*/ 198684 w 411559"/>
                  <a:gd name="connsiteY3" fmla="*/ 406329 h 411559"/>
                  <a:gd name="connsiteX4" fmla="*/ 5231 w 411559"/>
                  <a:gd name="connsiteY4" fmla="*/ 212876 h 411559"/>
                  <a:gd name="connsiteX5" fmla="*/ 335 w 411559"/>
                  <a:gd name="connsiteY5" fmla="*/ 203579 h 411559"/>
                  <a:gd name="connsiteX6" fmla="*/ 5231 w 411559"/>
                  <a:gd name="connsiteY6" fmla="*/ 198684 h 411559"/>
                  <a:gd name="connsiteX7" fmla="*/ 198684 w 411559"/>
                  <a:gd name="connsiteY7" fmla="*/ 5231 h 411559"/>
                  <a:gd name="connsiteX8" fmla="*/ 207980 w 411559"/>
                  <a:gd name="connsiteY8" fmla="*/ 335 h 411559"/>
                  <a:gd name="connsiteX9" fmla="*/ 212876 w 411559"/>
                  <a:gd name="connsiteY9" fmla="*/ 5231 h 411559"/>
                  <a:gd name="connsiteX10" fmla="*/ 406329 w 411559"/>
                  <a:gd name="connsiteY10" fmla="*/ 198684 h 411559"/>
                  <a:gd name="connsiteX11" fmla="*/ 411224 w 411559"/>
                  <a:gd name="connsiteY11" fmla="*/ 207980 h 411559"/>
                  <a:gd name="connsiteX12" fmla="*/ 406329 w 411559"/>
                  <a:gd name="connsiteY12" fmla="*/ 212876 h 41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559" h="411559">
                    <a:moveTo>
                      <a:pt x="406329" y="212876"/>
                    </a:moveTo>
                    <a:cubicBezTo>
                      <a:pt x="286218" y="250023"/>
                      <a:pt x="250023" y="286218"/>
                      <a:pt x="212876" y="406329"/>
                    </a:cubicBezTo>
                    <a:cubicBezTo>
                      <a:pt x="211661" y="410248"/>
                      <a:pt x="207498" y="412440"/>
                      <a:pt x="203579" y="411224"/>
                    </a:cubicBezTo>
                    <a:cubicBezTo>
                      <a:pt x="201240" y="410499"/>
                      <a:pt x="199409" y="408668"/>
                      <a:pt x="198684" y="406329"/>
                    </a:cubicBezTo>
                    <a:cubicBezTo>
                      <a:pt x="161917" y="286218"/>
                      <a:pt x="125341" y="250023"/>
                      <a:pt x="5231" y="212876"/>
                    </a:cubicBezTo>
                    <a:cubicBezTo>
                      <a:pt x="1312" y="211661"/>
                      <a:pt x="-880" y="207498"/>
                      <a:pt x="335" y="203579"/>
                    </a:cubicBezTo>
                    <a:cubicBezTo>
                      <a:pt x="1061" y="201240"/>
                      <a:pt x="2892" y="199409"/>
                      <a:pt x="5231" y="198684"/>
                    </a:cubicBezTo>
                    <a:cubicBezTo>
                      <a:pt x="125341" y="161917"/>
                      <a:pt x="161917" y="125341"/>
                      <a:pt x="198684" y="5231"/>
                    </a:cubicBezTo>
                    <a:cubicBezTo>
                      <a:pt x="199899" y="1312"/>
                      <a:pt x="204061" y="-880"/>
                      <a:pt x="207980" y="335"/>
                    </a:cubicBezTo>
                    <a:cubicBezTo>
                      <a:pt x="210319" y="1061"/>
                      <a:pt x="212151" y="2892"/>
                      <a:pt x="212876" y="5231"/>
                    </a:cubicBezTo>
                    <a:cubicBezTo>
                      <a:pt x="250023" y="125341"/>
                      <a:pt x="286218" y="161536"/>
                      <a:pt x="406329" y="198684"/>
                    </a:cubicBezTo>
                    <a:cubicBezTo>
                      <a:pt x="410248" y="199899"/>
                      <a:pt x="412440" y="204061"/>
                      <a:pt x="411224" y="207980"/>
                    </a:cubicBezTo>
                    <a:cubicBezTo>
                      <a:pt x="410499" y="210319"/>
                      <a:pt x="408668" y="212151"/>
                      <a:pt x="406329" y="2128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49A8F366-123D-BC84-B372-24B56651B843}"/>
                  </a:ext>
                </a:extLst>
              </p:cNvPr>
              <p:cNvSpPr/>
              <p:nvPr/>
            </p:nvSpPr>
            <p:spPr>
              <a:xfrm rot="224341">
                <a:off x="3366391" y="3353069"/>
                <a:ext cx="116764" cy="116764"/>
              </a:xfrm>
              <a:custGeom>
                <a:avLst/>
                <a:gdLst>
                  <a:gd name="connsiteX0" fmla="*/ 406329 w 411559"/>
                  <a:gd name="connsiteY0" fmla="*/ 212876 h 411559"/>
                  <a:gd name="connsiteX1" fmla="*/ 212876 w 411559"/>
                  <a:gd name="connsiteY1" fmla="*/ 406329 h 411559"/>
                  <a:gd name="connsiteX2" fmla="*/ 203579 w 411559"/>
                  <a:gd name="connsiteY2" fmla="*/ 411224 h 411559"/>
                  <a:gd name="connsiteX3" fmla="*/ 198684 w 411559"/>
                  <a:gd name="connsiteY3" fmla="*/ 406329 h 411559"/>
                  <a:gd name="connsiteX4" fmla="*/ 5231 w 411559"/>
                  <a:gd name="connsiteY4" fmla="*/ 212876 h 411559"/>
                  <a:gd name="connsiteX5" fmla="*/ 335 w 411559"/>
                  <a:gd name="connsiteY5" fmla="*/ 203579 h 411559"/>
                  <a:gd name="connsiteX6" fmla="*/ 5231 w 411559"/>
                  <a:gd name="connsiteY6" fmla="*/ 198684 h 411559"/>
                  <a:gd name="connsiteX7" fmla="*/ 198684 w 411559"/>
                  <a:gd name="connsiteY7" fmla="*/ 5231 h 411559"/>
                  <a:gd name="connsiteX8" fmla="*/ 207980 w 411559"/>
                  <a:gd name="connsiteY8" fmla="*/ 335 h 411559"/>
                  <a:gd name="connsiteX9" fmla="*/ 212876 w 411559"/>
                  <a:gd name="connsiteY9" fmla="*/ 5231 h 411559"/>
                  <a:gd name="connsiteX10" fmla="*/ 406329 w 411559"/>
                  <a:gd name="connsiteY10" fmla="*/ 198684 h 411559"/>
                  <a:gd name="connsiteX11" fmla="*/ 411224 w 411559"/>
                  <a:gd name="connsiteY11" fmla="*/ 207980 h 411559"/>
                  <a:gd name="connsiteX12" fmla="*/ 406329 w 411559"/>
                  <a:gd name="connsiteY12" fmla="*/ 212876 h 41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559" h="411559">
                    <a:moveTo>
                      <a:pt x="406329" y="212876"/>
                    </a:moveTo>
                    <a:cubicBezTo>
                      <a:pt x="286218" y="250023"/>
                      <a:pt x="250023" y="286218"/>
                      <a:pt x="212876" y="406329"/>
                    </a:cubicBezTo>
                    <a:cubicBezTo>
                      <a:pt x="211661" y="410248"/>
                      <a:pt x="207498" y="412440"/>
                      <a:pt x="203579" y="411224"/>
                    </a:cubicBezTo>
                    <a:cubicBezTo>
                      <a:pt x="201240" y="410499"/>
                      <a:pt x="199409" y="408668"/>
                      <a:pt x="198684" y="406329"/>
                    </a:cubicBezTo>
                    <a:cubicBezTo>
                      <a:pt x="161917" y="286218"/>
                      <a:pt x="125341" y="250023"/>
                      <a:pt x="5231" y="212876"/>
                    </a:cubicBezTo>
                    <a:cubicBezTo>
                      <a:pt x="1312" y="211661"/>
                      <a:pt x="-880" y="207498"/>
                      <a:pt x="335" y="203579"/>
                    </a:cubicBezTo>
                    <a:cubicBezTo>
                      <a:pt x="1061" y="201240"/>
                      <a:pt x="2892" y="199409"/>
                      <a:pt x="5231" y="198684"/>
                    </a:cubicBezTo>
                    <a:cubicBezTo>
                      <a:pt x="125341" y="161917"/>
                      <a:pt x="161917" y="125341"/>
                      <a:pt x="198684" y="5231"/>
                    </a:cubicBezTo>
                    <a:cubicBezTo>
                      <a:pt x="199899" y="1312"/>
                      <a:pt x="204061" y="-880"/>
                      <a:pt x="207980" y="335"/>
                    </a:cubicBezTo>
                    <a:cubicBezTo>
                      <a:pt x="210319" y="1061"/>
                      <a:pt x="212151" y="2892"/>
                      <a:pt x="212876" y="5231"/>
                    </a:cubicBezTo>
                    <a:cubicBezTo>
                      <a:pt x="250023" y="125341"/>
                      <a:pt x="286218" y="161536"/>
                      <a:pt x="406329" y="198684"/>
                    </a:cubicBezTo>
                    <a:cubicBezTo>
                      <a:pt x="410248" y="199899"/>
                      <a:pt x="412440" y="204061"/>
                      <a:pt x="411224" y="207980"/>
                    </a:cubicBezTo>
                    <a:cubicBezTo>
                      <a:pt x="410499" y="210319"/>
                      <a:pt x="408668" y="212151"/>
                      <a:pt x="406329" y="2128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F3696846-E032-0531-70E2-FA9788D14D27}"/>
                  </a:ext>
                </a:extLst>
              </p:cNvPr>
              <p:cNvSpPr/>
              <p:nvPr/>
            </p:nvSpPr>
            <p:spPr>
              <a:xfrm rot="224341">
                <a:off x="3430482" y="3234139"/>
                <a:ext cx="64433" cy="64433"/>
              </a:xfrm>
              <a:custGeom>
                <a:avLst/>
                <a:gdLst>
                  <a:gd name="connsiteX0" fmla="*/ 225081 w 227942"/>
                  <a:gd name="connsiteY0" fmla="*/ 117924 h 227942"/>
                  <a:gd name="connsiteX1" fmla="*/ 117924 w 227942"/>
                  <a:gd name="connsiteY1" fmla="*/ 225081 h 227942"/>
                  <a:gd name="connsiteX2" fmla="*/ 112784 w 227942"/>
                  <a:gd name="connsiteY2" fmla="*/ 227751 h 227942"/>
                  <a:gd name="connsiteX3" fmla="*/ 110114 w 227942"/>
                  <a:gd name="connsiteY3" fmla="*/ 225081 h 227942"/>
                  <a:gd name="connsiteX4" fmla="*/ 2862 w 227942"/>
                  <a:gd name="connsiteY4" fmla="*/ 117924 h 227942"/>
                  <a:gd name="connsiteX5" fmla="*/ 192 w 227942"/>
                  <a:gd name="connsiteY5" fmla="*/ 112784 h 227942"/>
                  <a:gd name="connsiteX6" fmla="*/ 2862 w 227942"/>
                  <a:gd name="connsiteY6" fmla="*/ 110114 h 227942"/>
                  <a:gd name="connsiteX7" fmla="*/ 110114 w 227942"/>
                  <a:gd name="connsiteY7" fmla="*/ 2862 h 227942"/>
                  <a:gd name="connsiteX8" fmla="*/ 115254 w 227942"/>
                  <a:gd name="connsiteY8" fmla="*/ 192 h 227942"/>
                  <a:gd name="connsiteX9" fmla="*/ 117924 w 227942"/>
                  <a:gd name="connsiteY9" fmla="*/ 2862 h 227942"/>
                  <a:gd name="connsiteX10" fmla="*/ 225081 w 227942"/>
                  <a:gd name="connsiteY10" fmla="*/ 110114 h 227942"/>
                  <a:gd name="connsiteX11" fmla="*/ 227751 w 227942"/>
                  <a:gd name="connsiteY11" fmla="*/ 115254 h 227942"/>
                  <a:gd name="connsiteX12" fmla="*/ 225081 w 227942"/>
                  <a:gd name="connsiteY12" fmla="*/ 117924 h 22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7942" h="227942">
                    <a:moveTo>
                      <a:pt x="225081" y="117924"/>
                    </a:moveTo>
                    <a:cubicBezTo>
                      <a:pt x="158406" y="138498"/>
                      <a:pt x="138498" y="158596"/>
                      <a:pt x="117924" y="225081"/>
                    </a:cubicBezTo>
                    <a:cubicBezTo>
                      <a:pt x="117242" y="227237"/>
                      <a:pt x="114941" y="228433"/>
                      <a:pt x="112784" y="227751"/>
                    </a:cubicBezTo>
                    <a:cubicBezTo>
                      <a:pt x="111512" y="227349"/>
                      <a:pt x="110516" y="226353"/>
                      <a:pt x="110114" y="225081"/>
                    </a:cubicBezTo>
                    <a:cubicBezTo>
                      <a:pt x="89445" y="158406"/>
                      <a:pt x="69442" y="138498"/>
                      <a:pt x="2862" y="117924"/>
                    </a:cubicBezTo>
                    <a:cubicBezTo>
                      <a:pt x="705" y="117242"/>
                      <a:pt x="-490" y="114941"/>
                      <a:pt x="192" y="112784"/>
                    </a:cubicBezTo>
                    <a:cubicBezTo>
                      <a:pt x="594" y="111512"/>
                      <a:pt x="1590" y="110516"/>
                      <a:pt x="2862" y="110114"/>
                    </a:cubicBezTo>
                    <a:cubicBezTo>
                      <a:pt x="69537" y="89444"/>
                      <a:pt x="89445" y="69442"/>
                      <a:pt x="110114" y="2862"/>
                    </a:cubicBezTo>
                    <a:cubicBezTo>
                      <a:pt x="110796" y="705"/>
                      <a:pt x="113097" y="-490"/>
                      <a:pt x="115254" y="192"/>
                    </a:cubicBezTo>
                    <a:cubicBezTo>
                      <a:pt x="116526" y="594"/>
                      <a:pt x="117522" y="1590"/>
                      <a:pt x="117924" y="2862"/>
                    </a:cubicBezTo>
                    <a:cubicBezTo>
                      <a:pt x="138498" y="69537"/>
                      <a:pt x="158596" y="89444"/>
                      <a:pt x="225081" y="110114"/>
                    </a:cubicBezTo>
                    <a:cubicBezTo>
                      <a:pt x="227237" y="110796"/>
                      <a:pt x="228433" y="113097"/>
                      <a:pt x="227751" y="115254"/>
                    </a:cubicBezTo>
                    <a:cubicBezTo>
                      <a:pt x="227349" y="116526"/>
                      <a:pt x="226353" y="117522"/>
                      <a:pt x="225081" y="117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dirty="0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D35F9308-F64E-EB60-D12D-35CEC226312E}"/>
                  </a:ext>
                </a:extLst>
              </p:cNvPr>
              <p:cNvSpPr/>
              <p:nvPr/>
            </p:nvSpPr>
            <p:spPr>
              <a:xfrm rot="224341">
                <a:off x="2135343" y="3185966"/>
                <a:ext cx="64433" cy="64433"/>
              </a:xfrm>
              <a:custGeom>
                <a:avLst/>
                <a:gdLst>
                  <a:gd name="connsiteX0" fmla="*/ 225081 w 227942"/>
                  <a:gd name="connsiteY0" fmla="*/ 117924 h 227942"/>
                  <a:gd name="connsiteX1" fmla="*/ 117924 w 227942"/>
                  <a:gd name="connsiteY1" fmla="*/ 225081 h 227942"/>
                  <a:gd name="connsiteX2" fmla="*/ 112784 w 227942"/>
                  <a:gd name="connsiteY2" fmla="*/ 227751 h 227942"/>
                  <a:gd name="connsiteX3" fmla="*/ 110114 w 227942"/>
                  <a:gd name="connsiteY3" fmla="*/ 225081 h 227942"/>
                  <a:gd name="connsiteX4" fmla="*/ 2862 w 227942"/>
                  <a:gd name="connsiteY4" fmla="*/ 117924 h 227942"/>
                  <a:gd name="connsiteX5" fmla="*/ 192 w 227942"/>
                  <a:gd name="connsiteY5" fmla="*/ 112784 h 227942"/>
                  <a:gd name="connsiteX6" fmla="*/ 2862 w 227942"/>
                  <a:gd name="connsiteY6" fmla="*/ 110114 h 227942"/>
                  <a:gd name="connsiteX7" fmla="*/ 110114 w 227942"/>
                  <a:gd name="connsiteY7" fmla="*/ 2862 h 227942"/>
                  <a:gd name="connsiteX8" fmla="*/ 115254 w 227942"/>
                  <a:gd name="connsiteY8" fmla="*/ 192 h 227942"/>
                  <a:gd name="connsiteX9" fmla="*/ 117924 w 227942"/>
                  <a:gd name="connsiteY9" fmla="*/ 2862 h 227942"/>
                  <a:gd name="connsiteX10" fmla="*/ 225081 w 227942"/>
                  <a:gd name="connsiteY10" fmla="*/ 110114 h 227942"/>
                  <a:gd name="connsiteX11" fmla="*/ 227751 w 227942"/>
                  <a:gd name="connsiteY11" fmla="*/ 115254 h 227942"/>
                  <a:gd name="connsiteX12" fmla="*/ 225081 w 227942"/>
                  <a:gd name="connsiteY12" fmla="*/ 117924 h 22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7942" h="227942">
                    <a:moveTo>
                      <a:pt x="225081" y="117924"/>
                    </a:moveTo>
                    <a:cubicBezTo>
                      <a:pt x="158406" y="138498"/>
                      <a:pt x="138498" y="158596"/>
                      <a:pt x="117924" y="225081"/>
                    </a:cubicBezTo>
                    <a:cubicBezTo>
                      <a:pt x="117242" y="227237"/>
                      <a:pt x="114941" y="228433"/>
                      <a:pt x="112784" y="227751"/>
                    </a:cubicBezTo>
                    <a:cubicBezTo>
                      <a:pt x="111512" y="227349"/>
                      <a:pt x="110516" y="226353"/>
                      <a:pt x="110114" y="225081"/>
                    </a:cubicBezTo>
                    <a:cubicBezTo>
                      <a:pt x="89445" y="158406"/>
                      <a:pt x="69442" y="138498"/>
                      <a:pt x="2862" y="117924"/>
                    </a:cubicBezTo>
                    <a:cubicBezTo>
                      <a:pt x="705" y="117242"/>
                      <a:pt x="-490" y="114941"/>
                      <a:pt x="192" y="112784"/>
                    </a:cubicBezTo>
                    <a:cubicBezTo>
                      <a:pt x="594" y="111512"/>
                      <a:pt x="1590" y="110516"/>
                      <a:pt x="2862" y="110114"/>
                    </a:cubicBezTo>
                    <a:cubicBezTo>
                      <a:pt x="69537" y="89444"/>
                      <a:pt x="89445" y="69442"/>
                      <a:pt x="110114" y="2862"/>
                    </a:cubicBezTo>
                    <a:cubicBezTo>
                      <a:pt x="110796" y="705"/>
                      <a:pt x="113097" y="-490"/>
                      <a:pt x="115254" y="192"/>
                    </a:cubicBezTo>
                    <a:cubicBezTo>
                      <a:pt x="116526" y="594"/>
                      <a:pt x="117522" y="1590"/>
                      <a:pt x="117924" y="2862"/>
                    </a:cubicBezTo>
                    <a:cubicBezTo>
                      <a:pt x="138498" y="69537"/>
                      <a:pt x="158596" y="89444"/>
                      <a:pt x="225081" y="110114"/>
                    </a:cubicBezTo>
                    <a:cubicBezTo>
                      <a:pt x="227237" y="110796"/>
                      <a:pt x="228433" y="113097"/>
                      <a:pt x="227751" y="115254"/>
                    </a:cubicBezTo>
                    <a:cubicBezTo>
                      <a:pt x="227349" y="116526"/>
                      <a:pt x="226353" y="117522"/>
                      <a:pt x="225081" y="117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dirty="0"/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180D1C7C-9DA0-5BE2-B4D7-091D2D6BEFC3}"/>
                </a:ext>
              </a:extLst>
            </p:cNvPr>
            <p:cNvGrpSpPr/>
            <p:nvPr/>
          </p:nvGrpSpPr>
          <p:grpSpPr>
            <a:xfrm rot="20922079">
              <a:off x="5635789" y="3054023"/>
              <a:ext cx="1118234" cy="1201019"/>
              <a:chOff x="2589257" y="837256"/>
              <a:chExt cx="1402593" cy="1506428"/>
            </a:xfrm>
          </p:grpSpPr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049BA07C-2BEC-27F7-310C-51127F7A2D27}"/>
                  </a:ext>
                </a:extLst>
              </p:cNvPr>
              <p:cNvSpPr/>
              <p:nvPr/>
            </p:nvSpPr>
            <p:spPr>
              <a:xfrm>
                <a:off x="2589257" y="837256"/>
                <a:ext cx="1402593" cy="1506428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b="1">
                  <a:solidFill>
                    <a:schemeClr val="accent5"/>
                  </a:solidFill>
                </a:endParaRPr>
              </a:p>
            </p:txBody>
          </p:sp>
          <p:grpSp>
            <p:nvGrpSpPr>
              <p:cNvPr id="22" name="グラフィックス 41">
                <a:extLst>
                  <a:ext uri="{FF2B5EF4-FFF2-40B4-BE49-F238E27FC236}">
                    <a16:creationId xmlns:a16="http://schemas.microsoft.com/office/drawing/2014/main" id="{99791E8E-7749-3E83-E4F6-7A6CE5AFD23C}"/>
                  </a:ext>
                </a:extLst>
              </p:cNvPr>
              <p:cNvGrpSpPr/>
              <p:nvPr/>
            </p:nvGrpSpPr>
            <p:grpSpPr>
              <a:xfrm>
                <a:off x="2675259" y="918601"/>
                <a:ext cx="269107" cy="269107"/>
                <a:chOff x="8894034" y="4578685"/>
                <a:chExt cx="1054886" cy="1054886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5" name="フリーフォーム: 図形 24">
                  <a:extLst>
                    <a:ext uri="{FF2B5EF4-FFF2-40B4-BE49-F238E27FC236}">
                      <a16:creationId xmlns:a16="http://schemas.microsoft.com/office/drawing/2014/main" id="{4E0E34C5-C999-D2A8-FE43-9943962740A9}"/>
                    </a:ext>
                  </a:extLst>
                </p:cNvPr>
                <p:cNvSpPr/>
                <p:nvPr/>
              </p:nvSpPr>
              <p:spPr>
                <a:xfrm>
                  <a:off x="8894034" y="4578685"/>
                  <a:ext cx="1054886" cy="1054886"/>
                </a:xfrm>
                <a:custGeom>
                  <a:avLst/>
                  <a:gdLst>
                    <a:gd name="connsiteX0" fmla="*/ 1054887 w 1054886"/>
                    <a:gd name="connsiteY0" fmla="*/ 527443 h 1054886"/>
                    <a:gd name="connsiteX1" fmla="*/ 527443 w 1054886"/>
                    <a:gd name="connsiteY1" fmla="*/ 1054887 h 1054886"/>
                    <a:gd name="connsiteX2" fmla="*/ 0 w 1054886"/>
                    <a:gd name="connsiteY2" fmla="*/ 527443 h 1054886"/>
                    <a:gd name="connsiteX3" fmla="*/ 527443 w 1054886"/>
                    <a:gd name="connsiteY3" fmla="*/ 0 h 1054886"/>
                    <a:gd name="connsiteX4" fmla="*/ 1054887 w 1054886"/>
                    <a:gd name="connsiteY4" fmla="*/ 527443 h 10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4886" h="1054886">
                      <a:moveTo>
                        <a:pt x="1054887" y="527443"/>
                      </a:moveTo>
                      <a:cubicBezTo>
                        <a:pt x="1054887" y="818742"/>
                        <a:pt x="818742" y="1054887"/>
                        <a:pt x="527443" y="1054887"/>
                      </a:cubicBezTo>
                      <a:cubicBezTo>
                        <a:pt x="236144" y="1054887"/>
                        <a:pt x="0" y="818742"/>
                        <a:pt x="0" y="527443"/>
                      </a:cubicBezTo>
                      <a:cubicBezTo>
                        <a:pt x="0" y="236144"/>
                        <a:pt x="236144" y="0"/>
                        <a:pt x="527443" y="0"/>
                      </a:cubicBezTo>
                      <a:cubicBezTo>
                        <a:pt x="818742" y="0"/>
                        <a:pt x="1054887" y="236144"/>
                        <a:pt x="1054887" y="5274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61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900" b="1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6" name="フリーフォーム: 図形 25">
                  <a:extLst>
                    <a:ext uri="{FF2B5EF4-FFF2-40B4-BE49-F238E27FC236}">
                      <a16:creationId xmlns:a16="http://schemas.microsoft.com/office/drawing/2014/main" id="{3805CE0F-8FDD-4412-46FC-14E2A19635CD}"/>
                    </a:ext>
                  </a:extLst>
                </p:cNvPr>
                <p:cNvSpPr/>
                <p:nvPr/>
              </p:nvSpPr>
              <p:spPr>
                <a:xfrm>
                  <a:off x="9051724" y="4781040"/>
                  <a:ext cx="739476" cy="852531"/>
                </a:xfrm>
                <a:custGeom>
                  <a:avLst/>
                  <a:gdLst>
                    <a:gd name="connsiteX0" fmla="*/ 369752 w 739478"/>
                    <a:gd name="connsiteY0" fmla="*/ 852532 h 852531"/>
                    <a:gd name="connsiteX1" fmla="*/ 739478 w 739478"/>
                    <a:gd name="connsiteY1" fmla="*/ 700969 h 852531"/>
                    <a:gd name="connsiteX2" fmla="*/ 734244 w 739478"/>
                    <a:gd name="connsiteY2" fmla="*/ 651492 h 852531"/>
                    <a:gd name="connsiteX3" fmla="*/ 450242 w 739478"/>
                    <a:gd name="connsiteY3" fmla="*/ 399318 h 852531"/>
                    <a:gd name="connsiteX4" fmla="*/ 577499 w 739478"/>
                    <a:gd name="connsiteY4" fmla="*/ 207747 h 852531"/>
                    <a:gd name="connsiteX5" fmla="*/ 369726 w 739478"/>
                    <a:gd name="connsiteY5" fmla="*/ 0 h 852531"/>
                    <a:gd name="connsiteX6" fmla="*/ 161979 w 739478"/>
                    <a:gd name="connsiteY6" fmla="*/ 207747 h 852531"/>
                    <a:gd name="connsiteX7" fmla="*/ 289210 w 739478"/>
                    <a:gd name="connsiteY7" fmla="*/ 399318 h 852531"/>
                    <a:gd name="connsiteX8" fmla="*/ 5234 w 739478"/>
                    <a:gd name="connsiteY8" fmla="*/ 651492 h 852531"/>
                    <a:gd name="connsiteX9" fmla="*/ 0 w 739478"/>
                    <a:gd name="connsiteY9" fmla="*/ 700969 h 852531"/>
                    <a:gd name="connsiteX10" fmla="*/ 369752 w 739478"/>
                    <a:gd name="connsiteY10" fmla="*/ 852532 h 852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39478" h="852531">
                      <a:moveTo>
                        <a:pt x="369752" y="852532"/>
                      </a:moveTo>
                      <a:cubicBezTo>
                        <a:pt x="513844" y="852532"/>
                        <a:pt x="644285" y="794611"/>
                        <a:pt x="739478" y="700969"/>
                      </a:cubicBezTo>
                      <a:cubicBezTo>
                        <a:pt x="737979" y="677796"/>
                        <a:pt x="736243" y="659146"/>
                        <a:pt x="734244" y="651492"/>
                      </a:cubicBezTo>
                      <a:cubicBezTo>
                        <a:pt x="697681" y="511582"/>
                        <a:pt x="580077" y="424806"/>
                        <a:pt x="450242" y="399318"/>
                      </a:cubicBezTo>
                      <a:cubicBezTo>
                        <a:pt x="524997" y="367858"/>
                        <a:pt x="577499" y="293945"/>
                        <a:pt x="577499" y="207747"/>
                      </a:cubicBezTo>
                      <a:cubicBezTo>
                        <a:pt x="577499" y="93010"/>
                        <a:pt x="484489" y="0"/>
                        <a:pt x="369726" y="0"/>
                      </a:cubicBezTo>
                      <a:cubicBezTo>
                        <a:pt x="254989" y="0"/>
                        <a:pt x="161979" y="93036"/>
                        <a:pt x="161979" y="207747"/>
                      </a:cubicBezTo>
                      <a:cubicBezTo>
                        <a:pt x="161979" y="293945"/>
                        <a:pt x="214455" y="367858"/>
                        <a:pt x="289210" y="399318"/>
                      </a:cubicBezTo>
                      <a:cubicBezTo>
                        <a:pt x="159401" y="424832"/>
                        <a:pt x="41797" y="511608"/>
                        <a:pt x="5234" y="651492"/>
                      </a:cubicBezTo>
                      <a:cubicBezTo>
                        <a:pt x="3235" y="659146"/>
                        <a:pt x="1499" y="677796"/>
                        <a:pt x="0" y="700969"/>
                      </a:cubicBezTo>
                      <a:cubicBezTo>
                        <a:pt x="95193" y="794611"/>
                        <a:pt x="225660" y="852532"/>
                        <a:pt x="369752" y="8525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61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sz="900" b="1">
                    <a:solidFill>
                      <a:schemeClr val="accent5"/>
                    </a:solidFill>
                  </a:endParaRPr>
                </a:p>
              </p:txBody>
            </p:sp>
          </p:grp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4648089-A8BA-74BB-1985-B27546DA216A}"/>
                  </a:ext>
                </a:extLst>
              </p:cNvPr>
              <p:cNvSpPr txBox="1"/>
              <p:nvPr/>
            </p:nvSpPr>
            <p:spPr>
              <a:xfrm>
                <a:off x="2677168" y="1252316"/>
                <a:ext cx="1218008" cy="1046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300"/>
                  </a:spcAft>
                </a:pPr>
                <a:r>
                  <a:rPr kumimoji="1" lang="ja-JP" altLang="en-US" sz="900" b="1" dirty="0">
                    <a:solidFill>
                      <a:schemeClr val="accent5"/>
                    </a:solidFill>
                  </a:rPr>
                  <a:t>助けてください </a:t>
                </a:r>
                <a:r>
                  <a:rPr kumimoji="1" lang="en-US" altLang="ja-JP" sz="900" b="1" dirty="0">
                    <a:solidFill>
                      <a:schemeClr val="accent5"/>
                    </a:solidFill>
                  </a:rPr>
                  <a:t>!!</a:t>
                </a:r>
                <a:br>
                  <a:rPr kumimoji="1" lang="en-US" altLang="ja-JP" sz="900" b="1" dirty="0">
                    <a:solidFill>
                      <a:schemeClr val="accent5"/>
                    </a:solidFill>
                  </a:rPr>
                </a:br>
                <a:r>
                  <a:rPr kumimoji="1" lang="ja-JP" altLang="en-US" sz="900" b="1" dirty="0">
                    <a:solidFill>
                      <a:schemeClr val="accent5"/>
                    </a:solidFill>
                  </a:rPr>
                  <a:t>〇〇県〇〇市〇〇</a:t>
                </a:r>
                <a:br>
                  <a:rPr kumimoji="1" lang="ja-JP" altLang="en-US" sz="900" b="1" dirty="0">
                    <a:solidFill>
                      <a:schemeClr val="accent5"/>
                    </a:solidFill>
                  </a:rPr>
                </a:br>
                <a:r>
                  <a:rPr kumimoji="1" lang="en-US" altLang="ja-JP" sz="900" b="1" dirty="0">
                    <a:solidFill>
                      <a:schemeClr val="accent5"/>
                    </a:solidFill>
                  </a:rPr>
                  <a:t>123-46</a:t>
                </a:r>
              </a:p>
              <a:p>
                <a:pPr>
                  <a:lnSpc>
                    <a:spcPct val="110000"/>
                  </a:lnSpc>
                  <a:spcAft>
                    <a:spcPts val="300"/>
                  </a:spcAft>
                </a:pPr>
                <a:r>
                  <a:rPr kumimoji="1" lang="en-US" altLang="ja-JP" sz="900" b="1" dirty="0">
                    <a:solidFill>
                      <a:schemeClr val="accent1"/>
                    </a:solidFill>
                  </a:rPr>
                  <a:t>#</a:t>
                </a:r>
                <a:r>
                  <a:rPr kumimoji="1" lang="ja-JP" altLang="en-US" sz="900" b="1" dirty="0">
                    <a:solidFill>
                      <a:schemeClr val="accent1"/>
                    </a:solidFill>
                  </a:rPr>
                  <a:t>助けて</a:t>
                </a:r>
                <a:br>
                  <a:rPr kumimoji="1" lang="ja-JP" altLang="en-US" sz="900" b="1" dirty="0">
                    <a:solidFill>
                      <a:schemeClr val="accent1"/>
                    </a:solidFill>
                  </a:rPr>
                </a:br>
                <a:r>
                  <a:rPr kumimoji="1" lang="en-US" altLang="ja-JP" sz="900" b="1" dirty="0">
                    <a:solidFill>
                      <a:schemeClr val="accent1"/>
                    </a:solidFill>
                  </a:rPr>
                  <a:t>#</a:t>
                </a:r>
                <a:r>
                  <a:rPr kumimoji="1" lang="ja-JP" altLang="en-US" sz="900" b="1" dirty="0">
                    <a:solidFill>
                      <a:schemeClr val="accent1"/>
                    </a:solidFill>
                  </a:rPr>
                  <a:t>地震　</a:t>
                </a:r>
                <a:r>
                  <a:rPr kumimoji="1" lang="en-US" altLang="ja-JP" sz="900" b="1" dirty="0">
                    <a:solidFill>
                      <a:schemeClr val="accent1"/>
                    </a:solidFill>
                  </a:rPr>
                  <a:t>#SOS</a:t>
                </a: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00D9015-0200-4E95-1FFD-DC2D7384C1A9}"/>
                  </a:ext>
                </a:extLst>
              </p:cNvPr>
              <p:cNvSpPr txBox="1"/>
              <p:nvPr/>
            </p:nvSpPr>
            <p:spPr>
              <a:xfrm>
                <a:off x="2999974" y="939458"/>
                <a:ext cx="437722" cy="170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300"/>
                  </a:spcAft>
                </a:pPr>
                <a:r>
                  <a:rPr kumimoji="1" lang="en-US" altLang="ja-JP" sz="800" dirty="0">
                    <a:solidFill>
                      <a:schemeClr val="accent5"/>
                    </a:solidFill>
                  </a:rPr>
                  <a:t>@hoge</a:t>
                </a:r>
              </a:p>
            </p:txBody>
          </p:sp>
        </p:grp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84472F1-9DBA-1074-BE05-8FA0850D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4685" y="3585338"/>
              <a:ext cx="529426" cy="529426"/>
            </a:xfrm>
            <a:prstGeom prst="rect">
              <a:avLst/>
            </a:prstGeom>
          </p:spPr>
        </p:pic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20A4AE7B-AEBD-DDD8-2D8A-C6DD121D7510}"/>
                </a:ext>
              </a:extLst>
            </p:cNvPr>
            <p:cNvGrpSpPr/>
            <p:nvPr/>
          </p:nvGrpSpPr>
          <p:grpSpPr>
            <a:xfrm>
              <a:off x="6964412" y="3881557"/>
              <a:ext cx="1367483" cy="488874"/>
              <a:chOff x="360025" y="3134809"/>
              <a:chExt cx="2894420" cy="1034754"/>
            </a:xfrm>
          </p:grpSpPr>
          <p:pic>
            <p:nvPicPr>
              <p:cNvPr id="60" name="グラフィックス 59">
                <a:extLst>
                  <a:ext uri="{FF2B5EF4-FFF2-40B4-BE49-F238E27FC236}">
                    <a16:creationId xmlns:a16="http://schemas.microsoft.com/office/drawing/2014/main" id="{6229F770-BFB2-D99E-5805-EC52F3F575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V="1">
                <a:off x="360025" y="3134809"/>
                <a:ext cx="2894420" cy="1034754"/>
              </a:xfrm>
              <a:prstGeom prst="rect">
                <a:avLst/>
              </a:prstGeom>
            </p:spPr>
          </p:pic>
          <p:pic>
            <p:nvPicPr>
              <p:cNvPr id="61" name="グラフィックス 60">
                <a:extLst>
                  <a:ext uri="{FF2B5EF4-FFF2-40B4-BE49-F238E27FC236}">
                    <a16:creationId xmlns:a16="http://schemas.microsoft.com/office/drawing/2014/main" id="{C3892B2C-3307-B8CC-285B-783FAFF18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02012" y="3517473"/>
                <a:ext cx="2161026" cy="4006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69921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7539A-7356-0ACB-E6EB-0B67692B7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8C0614-FDA8-8EC5-97BB-1670623209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43845" y="4933002"/>
            <a:ext cx="161903" cy="138499"/>
          </a:xfrm>
        </p:spPr>
        <p:txBody>
          <a:bodyPr/>
          <a:lstStyle/>
          <a:p>
            <a:fld id="{75EEF097-E23E-44DF-B033-E758A731DE21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AA1A827-E547-68AF-4C65-7929247218A9}"/>
              </a:ext>
            </a:extLst>
          </p:cNvPr>
          <p:cNvGrpSpPr/>
          <p:nvPr/>
        </p:nvGrpSpPr>
        <p:grpSpPr>
          <a:xfrm>
            <a:off x="1717506" y="1233699"/>
            <a:ext cx="5708988" cy="3091855"/>
            <a:chOff x="1717506" y="1233699"/>
            <a:chExt cx="5708988" cy="3091855"/>
          </a:xfrm>
        </p:grpSpPr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8EE62854-FCFD-2FFC-BB4B-71FE59741126}"/>
                </a:ext>
              </a:extLst>
            </p:cNvPr>
            <p:cNvSpPr/>
            <p:nvPr userDrawn="1"/>
          </p:nvSpPr>
          <p:spPr>
            <a:xfrm>
              <a:off x="1717506" y="3397201"/>
              <a:ext cx="5708988" cy="928353"/>
            </a:xfrm>
            <a:prstGeom prst="roundRect">
              <a:avLst>
                <a:gd name="adj" fmla="val 15390"/>
              </a:avLst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AD33A3C8-AE43-42C7-0BA4-928D5F153BBA}"/>
                </a:ext>
              </a:extLst>
            </p:cNvPr>
            <p:cNvSpPr/>
            <p:nvPr/>
          </p:nvSpPr>
          <p:spPr>
            <a:xfrm>
              <a:off x="1717506" y="1233699"/>
              <a:ext cx="5708988" cy="928353"/>
            </a:xfrm>
            <a:prstGeom prst="roundRect">
              <a:avLst>
                <a:gd name="adj" fmla="val 15390"/>
              </a:avLst>
            </a:prstGeom>
            <a:solidFill>
              <a:schemeClr val="bg1">
                <a:alpha val="8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471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楕円 41">
            <a:extLst>
              <a:ext uri="{FF2B5EF4-FFF2-40B4-BE49-F238E27FC236}">
                <a16:creationId xmlns:a16="http://schemas.microsoft.com/office/drawing/2014/main" id="{E3305C91-DFE8-C3FB-6B97-662B27BD7561}"/>
              </a:ext>
            </a:extLst>
          </p:cNvPr>
          <p:cNvSpPr/>
          <p:nvPr/>
        </p:nvSpPr>
        <p:spPr>
          <a:xfrm>
            <a:off x="213541" y="235290"/>
            <a:ext cx="1188174" cy="11881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08000" rIns="0" bIns="0" rtlCol="0" anchor="ctr"/>
          <a:lstStyle/>
          <a:p>
            <a:pPr algn="ctr">
              <a:lnSpc>
                <a:spcPct val="95000"/>
              </a:lnSpc>
            </a:pPr>
            <a:r>
              <a:rPr kumimoji="1" lang="ja-JP" altLang="en-US" dirty="0">
                <a:latin typeface="+mj-ea"/>
                <a:ea typeface="+mj-ea"/>
              </a:rPr>
              <a:t>問 題</a:t>
            </a:r>
            <a:endParaRPr kumimoji="1" lang="en-US" altLang="ja-JP" dirty="0">
              <a:latin typeface="+mj-ea"/>
              <a:ea typeface="+mj-ea"/>
            </a:endParaRPr>
          </a:p>
          <a:p>
            <a:pPr algn="ctr">
              <a:lnSpc>
                <a:spcPct val="95000"/>
              </a:lnSpc>
            </a:pPr>
            <a:r>
              <a:rPr kumimoji="1" lang="ja-JP" altLang="en-US" sz="4000" dirty="0">
                <a:latin typeface="+mj-ea"/>
                <a:ea typeface="+mj-ea"/>
              </a:rPr>
              <a:t>１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5C355F-AD2F-52CB-F434-3809BA5ECA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C508A57-6B41-E77B-CEDF-C5B5058A545E}"/>
              </a:ext>
            </a:extLst>
          </p:cNvPr>
          <p:cNvGrpSpPr/>
          <p:nvPr/>
        </p:nvGrpSpPr>
        <p:grpSpPr>
          <a:xfrm>
            <a:off x="1712704" y="872809"/>
            <a:ext cx="6315832" cy="3295767"/>
            <a:chOff x="1712704" y="872809"/>
            <a:chExt cx="6315832" cy="3295767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49AFB150-CBD6-F6DA-288F-8772C16F4A69}"/>
                </a:ext>
              </a:extLst>
            </p:cNvPr>
            <p:cNvGrpSpPr/>
            <p:nvPr/>
          </p:nvGrpSpPr>
          <p:grpSpPr>
            <a:xfrm>
              <a:off x="1712704" y="872809"/>
              <a:ext cx="6315832" cy="3295767"/>
              <a:chOff x="1712704" y="872809"/>
              <a:chExt cx="6315832" cy="3295767"/>
            </a:xfrm>
          </p:grpSpPr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5F686BC7-973E-A1D2-B657-C2D11FFE8DD7}"/>
                  </a:ext>
                </a:extLst>
              </p:cNvPr>
              <p:cNvSpPr/>
              <p:nvPr/>
            </p:nvSpPr>
            <p:spPr>
              <a:xfrm>
                <a:off x="1713958" y="2895043"/>
                <a:ext cx="3672000" cy="105003"/>
              </a:xfrm>
              <a:prstGeom prst="rect">
                <a:avLst/>
              </a:prstGeom>
              <a:solidFill>
                <a:srgbClr val="FFE6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ja-JP" altLang="en-US"/>
              </a:p>
            </p:txBody>
          </p:sp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E76CADF8-8169-9449-10F0-F3350B0932B0}"/>
                  </a:ext>
                </a:extLst>
              </p:cNvPr>
              <p:cNvGrpSpPr/>
              <p:nvPr/>
            </p:nvGrpSpPr>
            <p:grpSpPr>
              <a:xfrm>
                <a:off x="1712704" y="872809"/>
                <a:ext cx="6315832" cy="3295767"/>
                <a:chOff x="1712704" y="872809"/>
                <a:chExt cx="6315832" cy="3295767"/>
              </a:xfrm>
            </p:grpSpPr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4D89C650-088F-84A7-4BF1-3691DCA42B31}"/>
                    </a:ext>
                  </a:extLst>
                </p:cNvPr>
                <p:cNvSpPr txBox="1"/>
                <p:nvPr/>
              </p:nvSpPr>
              <p:spPr>
                <a:xfrm>
                  <a:off x="1712704" y="872809"/>
                  <a:ext cx="6315832" cy="32683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kumimoji="1" lang="ja-JP" altLang="en-US" sz="2400" dirty="0">
                      <a:latin typeface="+mj-ea"/>
                      <a:ea typeface="+mj-ea"/>
                    </a:rPr>
                    <a:t>情報が飛び交う現代社会では、</a:t>
                  </a:r>
                  <a:endParaRPr kumimoji="1" lang="en-US" altLang="ja-JP" sz="2400" dirty="0">
                    <a:latin typeface="+mj-ea"/>
                    <a:ea typeface="+mj-ea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kumimoji="1" lang="ja-JP" altLang="en-US" sz="2400" dirty="0">
                      <a:latin typeface="+mj-ea"/>
                      <a:ea typeface="+mj-ea"/>
                    </a:rPr>
                    <a:t>情報が   　　   されること自体に</a:t>
                  </a:r>
                  <a:br>
                    <a:rPr kumimoji="1" lang="en-US" altLang="ja-JP" sz="2400" dirty="0">
                      <a:latin typeface="+mj-ea"/>
                      <a:ea typeface="+mj-ea"/>
                    </a:rPr>
                  </a:br>
                  <a:r>
                    <a:rPr kumimoji="1" lang="ja-JP" altLang="en-US" sz="2400" dirty="0">
                      <a:latin typeface="+mj-ea"/>
                      <a:ea typeface="+mj-ea"/>
                    </a:rPr>
                    <a:t>価値が生まれており、それは</a:t>
                  </a:r>
                  <a:br>
                    <a:rPr kumimoji="1" lang="en-US" altLang="ja-JP" sz="2400" dirty="0">
                      <a:latin typeface="+mj-ea"/>
                      <a:ea typeface="+mj-ea"/>
                    </a:rPr>
                  </a:br>
                  <a:r>
                    <a:rPr kumimoji="1" lang="ja-JP" altLang="en-US" sz="2400" dirty="0">
                      <a:solidFill>
                        <a:schemeClr val="accent3"/>
                      </a:solidFill>
                      <a:latin typeface="+mj-ea"/>
                      <a:ea typeface="+mj-ea"/>
                    </a:rPr>
                    <a:t>アテンション・エコノミー </a:t>
                  </a:r>
                  <a:r>
                    <a:rPr kumimoji="1" lang="ja-JP" altLang="en-US" sz="2400" dirty="0">
                      <a:latin typeface="+mj-ea"/>
                      <a:ea typeface="+mj-ea"/>
                    </a:rPr>
                    <a:t>と呼ばれている。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kumimoji="1" lang="ja-JP" altLang="en-US" sz="2400" dirty="0">
                      <a:latin typeface="+mj-ea"/>
                      <a:ea typeface="+mj-ea"/>
                    </a:rPr>
                    <a:t>情報を見せたい人達による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kumimoji="1" lang="ja-JP" altLang="en-US" sz="2400" dirty="0">
                      <a:latin typeface="+mj-ea"/>
                      <a:ea typeface="+mj-ea"/>
                    </a:rPr>
                    <a:t>　　　  の争奪戦が起きてきている状況だ。</a:t>
                  </a:r>
                </a:p>
              </p:txBody>
            </p:sp>
            <p:grpSp>
              <p:nvGrpSpPr>
                <p:cNvPr id="14" name="グループ化 13">
                  <a:extLst>
                    <a:ext uri="{FF2B5EF4-FFF2-40B4-BE49-F238E27FC236}">
                      <a16:creationId xmlns:a16="http://schemas.microsoft.com/office/drawing/2014/main" id="{018AC155-2F30-9A09-9C00-3FF5415EBA95}"/>
                    </a:ext>
                  </a:extLst>
                </p:cNvPr>
                <p:cNvGrpSpPr/>
                <p:nvPr/>
              </p:nvGrpSpPr>
              <p:grpSpPr>
                <a:xfrm>
                  <a:off x="2684688" y="1481542"/>
                  <a:ext cx="975511" cy="482349"/>
                  <a:chOff x="2684688" y="1481542"/>
                  <a:chExt cx="975511" cy="482349"/>
                </a:xfrm>
              </p:grpSpPr>
              <p:sp>
                <p:nvSpPr>
                  <p:cNvPr id="8" name="正方形/長方形 7">
                    <a:extLst>
                      <a:ext uri="{FF2B5EF4-FFF2-40B4-BE49-F238E27FC236}">
                        <a16:creationId xmlns:a16="http://schemas.microsoft.com/office/drawing/2014/main" id="{D20EEFB8-A192-3B98-CF4D-F608366DF282}"/>
                      </a:ext>
                    </a:extLst>
                  </p:cNvPr>
                  <p:cNvSpPr/>
                  <p:nvPr/>
                </p:nvSpPr>
                <p:spPr>
                  <a:xfrm>
                    <a:off x="2684688" y="1481542"/>
                    <a:ext cx="975511" cy="482349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kumimoji="1" lang="ja-JP" altLang="en-US" sz="2400" dirty="0">
                      <a:solidFill>
                        <a:schemeClr val="accent3"/>
                      </a:solidFill>
                      <a:latin typeface="+mj-ea"/>
                      <a:ea typeface="+mj-ea"/>
                    </a:endParaRPr>
                  </a:p>
                </p:txBody>
              </p:sp>
              <p:pic>
                <p:nvPicPr>
                  <p:cNvPr id="13" name="グラフィックス 12">
                    <a:extLst>
                      <a:ext uri="{FF2B5EF4-FFF2-40B4-BE49-F238E27FC236}">
                        <a16:creationId xmlns:a16="http://schemas.microsoft.com/office/drawing/2014/main" id="{CDF25218-26A0-F120-E509-D5BDE99E72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74545" y="1562063"/>
                    <a:ext cx="195796" cy="32130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" name="グループ化 17">
                  <a:extLst>
                    <a:ext uri="{FF2B5EF4-FFF2-40B4-BE49-F238E27FC236}">
                      <a16:creationId xmlns:a16="http://schemas.microsoft.com/office/drawing/2014/main" id="{8CEDDE94-677E-0AFB-F7EE-CD0FCEC2792F}"/>
                    </a:ext>
                  </a:extLst>
                </p:cNvPr>
                <p:cNvGrpSpPr/>
                <p:nvPr/>
              </p:nvGrpSpPr>
              <p:grpSpPr>
                <a:xfrm>
                  <a:off x="1718006" y="3686227"/>
                  <a:ext cx="975511" cy="482349"/>
                  <a:chOff x="2684688" y="1481542"/>
                  <a:chExt cx="975511" cy="482349"/>
                </a:xfrm>
              </p:grpSpPr>
              <p:sp>
                <p:nvSpPr>
                  <p:cNvPr id="19" name="正方形/長方形 18">
                    <a:extLst>
                      <a:ext uri="{FF2B5EF4-FFF2-40B4-BE49-F238E27FC236}">
                        <a16:creationId xmlns:a16="http://schemas.microsoft.com/office/drawing/2014/main" id="{FA835D0B-F3C2-BDF4-1596-E0EFF746D64D}"/>
                      </a:ext>
                    </a:extLst>
                  </p:cNvPr>
                  <p:cNvSpPr/>
                  <p:nvPr/>
                </p:nvSpPr>
                <p:spPr>
                  <a:xfrm>
                    <a:off x="2684688" y="1481542"/>
                    <a:ext cx="975511" cy="482349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kumimoji="1" lang="ja-JP" altLang="en-US" sz="2400" dirty="0">
                      <a:solidFill>
                        <a:schemeClr val="accent3"/>
                      </a:solidFill>
                      <a:latin typeface="+mj-ea"/>
                      <a:ea typeface="+mj-ea"/>
                    </a:endParaRPr>
                  </a:p>
                </p:txBody>
              </p:sp>
              <p:pic>
                <p:nvPicPr>
                  <p:cNvPr id="20" name="グラフィックス 19">
                    <a:extLst>
                      <a:ext uri="{FF2B5EF4-FFF2-40B4-BE49-F238E27FC236}">
                        <a16:creationId xmlns:a16="http://schemas.microsoft.com/office/drawing/2014/main" id="{C549EEF5-7451-1E6E-2BFB-79ADEB6A1E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74545" y="1562063"/>
                    <a:ext cx="195796" cy="321306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ABF6609B-4FAC-C102-235D-AF2F1DB1C857}"/>
                </a:ext>
              </a:extLst>
            </p:cNvPr>
            <p:cNvSpPr txBox="1"/>
            <p:nvPr/>
          </p:nvSpPr>
          <p:spPr>
            <a:xfrm>
              <a:off x="3147239" y="3623134"/>
              <a:ext cx="769441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/>
              <a:r>
                <a:rPr kumimoji="1" lang="ja-JP" altLang="en-US" sz="1000" dirty="0"/>
                <a:t>そうだつせん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407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20720-5F72-E7F5-A386-5198D2E12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楕円 17">
            <a:extLst>
              <a:ext uri="{FF2B5EF4-FFF2-40B4-BE49-F238E27FC236}">
                <a16:creationId xmlns:a16="http://schemas.microsoft.com/office/drawing/2014/main" id="{FE3C2B61-3404-6FD2-E273-ED6D0BF06B81}"/>
              </a:ext>
            </a:extLst>
          </p:cNvPr>
          <p:cNvSpPr/>
          <p:nvPr/>
        </p:nvSpPr>
        <p:spPr>
          <a:xfrm>
            <a:off x="213541" y="235290"/>
            <a:ext cx="1188174" cy="11881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ja-JP" altLang="en-US" dirty="0">
                <a:latin typeface="+mj-ea"/>
                <a:ea typeface="+mj-ea"/>
              </a:rPr>
              <a:t>問題１</a:t>
            </a:r>
            <a:endParaRPr kumimoji="1" lang="en-US" altLang="ja-JP" dirty="0">
              <a:latin typeface="+mj-ea"/>
              <a:ea typeface="+mj-ea"/>
            </a:endParaRPr>
          </a:p>
          <a:p>
            <a:pPr algn="ctr">
              <a:lnSpc>
                <a:spcPct val="110000"/>
              </a:lnSpc>
            </a:pPr>
            <a:r>
              <a:rPr kumimoji="1" lang="ja-JP" altLang="en-US" sz="2600" dirty="0">
                <a:latin typeface="+mj-ea"/>
                <a:ea typeface="+mj-ea"/>
              </a:rPr>
              <a:t>答え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6B7B156-12EF-6F34-D38C-D41E81FE81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C363A5A-6778-B43F-D39B-716EC27621BC}"/>
              </a:ext>
            </a:extLst>
          </p:cNvPr>
          <p:cNvGrpSpPr/>
          <p:nvPr/>
        </p:nvGrpSpPr>
        <p:grpSpPr>
          <a:xfrm>
            <a:off x="1712704" y="872809"/>
            <a:ext cx="6235682" cy="3295767"/>
            <a:chOff x="1712704" y="872809"/>
            <a:chExt cx="6235682" cy="3295767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DB2E3263-1D9E-9EF1-C2D5-7BDBDA406ECC}"/>
                </a:ext>
              </a:extLst>
            </p:cNvPr>
            <p:cNvSpPr/>
            <p:nvPr/>
          </p:nvSpPr>
          <p:spPr>
            <a:xfrm>
              <a:off x="1713958" y="2895043"/>
              <a:ext cx="3672000" cy="105003"/>
            </a:xfrm>
            <a:prstGeom prst="rect">
              <a:avLst/>
            </a:prstGeom>
            <a:solidFill>
              <a:srgbClr val="FFE6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/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4AC3CD12-38CF-30BA-B367-C8C749BFBA1E}"/>
                </a:ext>
              </a:extLst>
            </p:cNvPr>
            <p:cNvGrpSpPr/>
            <p:nvPr/>
          </p:nvGrpSpPr>
          <p:grpSpPr>
            <a:xfrm>
              <a:off x="1712704" y="872809"/>
              <a:ext cx="6235682" cy="3295767"/>
              <a:chOff x="1548767" y="835665"/>
              <a:chExt cx="5459277" cy="2885411"/>
            </a:xfrm>
          </p:grpSpPr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875A1B6-AD36-44BC-40AF-1775FE7578FD}"/>
                  </a:ext>
                </a:extLst>
              </p:cNvPr>
              <p:cNvSpPr txBox="1"/>
              <p:nvPr/>
            </p:nvSpPr>
            <p:spPr>
              <a:xfrm>
                <a:off x="1548767" y="835665"/>
                <a:ext cx="5459277" cy="28614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>
                    <a:latin typeface="+mj-ea"/>
                    <a:ea typeface="+mj-ea"/>
                  </a:rPr>
                  <a:t>情報が飛び交う現代社会では、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>
                    <a:latin typeface="+mj-ea"/>
                    <a:ea typeface="+mj-ea"/>
                  </a:rPr>
                  <a:t>情報が   　　   されること自体に</a:t>
                </a:r>
                <a:br>
                  <a:rPr kumimoji="1" lang="ja-JP" altLang="en-US" sz="2400" dirty="0">
                    <a:latin typeface="+mj-ea"/>
                    <a:ea typeface="+mj-ea"/>
                  </a:rPr>
                </a:br>
                <a:r>
                  <a:rPr kumimoji="1" lang="ja-JP" altLang="en-US" sz="2400" dirty="0">
                    <a:latin typeface="+mj-ea"/>
                    <a:ea typeface="+mj-ea"/>
                  </a:rPr>
                  <a:t>価値が生まれており、それは</a:t>
                </a:r>
                <a:br>
                  <a:rPr kumimoji="1" lang="ja-JP" altLang="en-US" sz="2400" dirty="0">
                    <a:latin typeface="+mj-ea"/>
                    <a:ea typeface="+mj-ea"/>
                  </a:rPr>
                </a:br>
                <a:r>
                  <a:rPr kumimoji="1" lang="ja-JP" altLang="en-US" sz="2400" dirty="0">
                    <a:solidFill>
                      <a:schemeClr val="accent3"/>
                    </a:solidFill>
                    <a:latin typeface="+mj-ea"/>
                    <a:ea typeface="+mj-ea"/>
                  </a:rPr>
                  <a:t>アテンション・エコノミー </a:t>
                </a:r>
                <a:r>
                  <a:rPr kumimoji="1" lang="ja-JP" altLang="en-US" sz="2400" dirty="0">
                    <a:latin typeface="+mj-ea"/>
                    <a:ea typeface="+mj-ea"/>
                  </a:rPr>
                  <a:t>と呼ばれている。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>
                    <a:latin typeface="+mj-ea"/>
                    <a:ea typeface="+mj-ea"/>
                  </a:rPr>
                  <a:t>情報を見せたい人達による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>
                    <a:latin typeface="+mj-ea"/>
                    <a:ea typeface="+mj-ea"/>
                  </a:rPr>
                  <a:t>　　　  の争奪戦が起きてきている状況だ。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54AC20ED-B88D-B255-6887-43F5547C8F29}"/>
                  </a:ext>
                </a:extLst>
              </p:cNvPr>
              <p:cNvSpPr/>
              <p:nvPr/>
            </p:nvSpPr>
            <p:spPr>
              <a:xfrm>
                <a:off x="2399729" y="1368605"/>
                <a:ext cx="854050" cy="422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ja-JP" altLang="en-US" sz="2400" dirty="0">
                    <a:solidFill>
                      <a:schemeClr val="accent3"/>
                    </a:solidFill>
                    <a:latin typeface="+mj-ea"/>
                    <a:ea typeface="+mj-ea"/>
                  </a:rPr>
                  <a:t>注目</a:t>
                </a:r>
              </a:p>
            </p:txBody>
          </p: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F2DA7205-8E49-0832-364F-4550C002DD06}"/>
                  </a:ext>
                </a:extLst>
              </p:cNvPr>
              <p:cNvSpPr/>
              <p:nvPr/>
            </p:nvSpPr>
            <p:spPr>
              <a:xfrm>
                <a:off x="1553409" y="3298784"/>
                <a:ext cx="854050" cy="422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ja-JP" altLang="en-US" sz="2400" dirty="0">
                    <a:solidFill>
                      <a:schemeClr val="accent3"/>
                    </a:solidFill>
                    <a:latin typeface="+mj-ea"/>
                    <a:ea typeface="+mj-ea"/>
                  </a:rPr>
                  <a:t>注目</a:t>
                </a:r>
              </a:p>
            </p:txBody>
          </p:sp>
        </p:grp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1E707AC8-BDAD-A157-B8C9-48E9E7299A9F}"/>
                </a:ext>
              </a:extLst>
            </p:cNvPr>
            <p:cNvSpPr txBox="1"/>
            <p:nvPr/>
          </p:nvSpPr>
          <p:spPr>
            <a:xfrm>
              <a:off x="3147238" y="3623134"/>
              <a:ext cx="769441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/>
              <a:r>
                <a:rPr kumimoji="1" lang="ja-JP" altLang="en-US" sz="1000" dirty="0"/>
                <a:t>そうだつせん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074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136921A-BCB9-F4AF-CE0F-A62F6442796A}"/>
              </a:ext>
            </a:extLst>
          </p:cNvPr>
          <p:cNvGrpSpPr/>
          <p:nvPr/>
        </p:nvGrpSpPr>
        <p:grpSpPr>
          <a:xfrm>
            <a:off x="0" y="-8280"/>
            <a:ext cx="1228058" cy="423793"/>
            <a:chOff x="0" y="0"/>
            <a:chExt cx="1228058" cy="423793"/>
          </a:xfrm>
          <a:solidFill>
            <a:schemeClr val="accent1"/>
          </a:solidFill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974397DF-72D6-9A9E-DED6-D51FE1965393}"/>
                </a:ext>
              </a:extLst>
            </p:cNvPr>
            <p:cNvSpPr/>
            <p:nvPr/>
          </p:nvSpPr>
          <p:spPr>
            <a:xfrm>
              <a:off x="0" y="0"/>
              <a:ext cx="339477" cy="3394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5" name="四角形: 対角を丸める 4">
              <a:extLst>
                <a:ext uri="{FF2B5EF4-FFF2-40B4-BE49-F238E27FC236}">
                  <a16:creationId xmlns:a16="http://schemas.microsoft.com/office/drawing/2014/main" id="{98F2EAE1-ABD6-A031-C391-3BE822351A76}"/>
                </a:ext>
              </a:extLst>
            </p:cNvPr>
            <p:cNvSpPr/>
            <p:nvPr/>
          </p:nvSpPr>
          <p:spPr>
            <a:xfrm flipH="1">
              <a:off x="0" y="0"/>
              <a:ext cx="1228058" cy="423793"/>
            </a:xfrm>
            <a:prstGeom prst="round2DiagRect">
              <a:avLst>
                <a:gd name="adj1" fmla="val 0"/>
                <a:gd name="adj2" fmla="val 426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62000" tIns="36000" rIns="144000" bIns="36000" rtlCol="0" anchor="t">
              <a:spAutoFit/>
            </a:bodyPr>
            <a:lstStyle/>
            <a:p>
              <a:r>
                <a:rPr kumimoji="1" lang="ja-JP" altLang="en-US" sz="1600" dirty="0">
                  <a:latin typeface="+mj-ea"/>
                  <a:ea typeface="+mj-ea"/>
                </a:rPr>
                <a:t>はじめに</a:t>
              </a:r>
            </a:p>
          </p:txBody>
        </p:sp>
      </p:grp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3462DC65-B29E-C3F1-55EA-B6874981D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CC7D4FD-E3AF-A14F-B014-0CEC94695F74}"/>
              </a:ext>
            </a:extLst>
          </p:cNvPr>
          <p:cNvGrpSpPr/>
          <p:nvPr/>
        </p:nvGrpSpPr>
        <p:grpSpPr>
          <a:xfrm>
            <a:off x="788862" y="1396157"/>
            <a:ext cx="7671703" cy="3168886"/>
            <a:chOff x="788862" y="1396157"/>
            <a:chExt cx="7671703" cy="316888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CB7BA14C-3144-240A-53C6-4FA467542E40}"/>
                </a:ext>
              </a:extLst>
            </p:cNvPr>
            <p:cNvSpPr txBox="1"/>
            <p:nvPr/>
          </p:nvSpPr>
          <p:spPr>
            <a:xfrm>
              <a:off x="4150749" y="2852872"/>
              <a:ext cx="28213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000" b="1" spc="100" dirty="0"/>
                <a:t>おし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0EBF1446-43EF-4EA0-0F10-BB6C59C31103}"/>
                </a:ext>
              </a:extLst>
            </p:cNvPr>
            <p:cNvSpPr txBox="1"/>
            <p:nvPr/>
          </p:nvSpPr>
          <p:spPr>
            <a:xfrm>
              <a:off x="3843917" y="1538285"/>
              <a:ext cx="4616648" cy="24096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3600" dirty="0">
                  <a:latin typeface="+mj-ea"/>
                  <a:ea typeface="+mj-ea"/>
                </a:rPr>
                <a:t>世の中は</a:t>
              </a:r>
              <a:endParaRPr kumimoji="1" lang="en-US" altLang="ja-JP" sz="3600" dirty="0"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3600" dirty="0"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3600" dirty="0">
                  <a:latin typeface="+mj-ea"/>
                  <a:ea typeface="+mj-ea"/>
                </a:rPr>
                <a:t>人たちであふれている</a:t>
              </a: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89DCE746-4475-181F-9B0A-3BB640273CBD}"/>
                </a:ext>
              </a:extLst>
            </p:cNvPr>
            <p:cNvGrpSpPr/>
            <p:nvPr/>
          </p:nvGrpSpPr>
          <p:grpSpPr>
            <a:xfrm>
              <a:off x="3856023" y="2422736"/>
              <a:ext cx="4062354" cy="768824"/>
              <a:chOff x="3856023" y="2422736"/>
              <a:chExt cx="4062354" cy="768824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9A2A9A10-CDB8-3934-4DDB-FAE2DB661262}"/>
                  </a:ext>
                </a:extLst>
              </p:cNvPr>
              <p:cNvSpPr/>
              <p:nvPr/>
            </p:nvSpPr>
            <p:spPr>
              <a:xfrm>
                <a:off x="3856023" y="2422736"/>
                <a:ext cx="4062354" cy="76882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36000" rIns="0" bIns="0" rtlCol="0" anchor="ctr"/>
              <a:lstStyle/>
              <a:p>
                <a:pPr algn="ctr"/>
                <a:endParaRPr kumimoji="1" lang="ja-JP" altLang="en-US" sz="3600" dirty="0"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9" name="グラフィックス 18">
                <a:extLst>
                  <a:ext uri="{FF2B5EF4-FFF2-40B4-BE49-F238E27FC236}">
                    <a16:creationId xmlns:a16="http://schemas.microsoft.com/office/drawing/2014/main" id="{08FF15EC-CF3D-CD4F-4388-143EF5F71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754348" y="2589135"/>
                <a:ext cx="265704" cy="436026"/>
              </a:xfrm>
              <a:prstGeom prst="rect">
                <a:avLst/>
              </a:prstGeom>
            </p:spPr>
          </p:pic>
        </p:grp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924733D3-4CF8-1DEA-3B59-F5676F89E5E9}"/>
                </a:ext>
              </a:extLst>
            </p:cNvPr>
            <p:cNvSpPr/>
            <p:nvPr/>
          </p:nvSpPr>
          <p:spPr>
            <a:xfrm rot="20922079">
              <a:off x="788862" y="2775228"/>
              <a:ext cx="1139854" cy="1274782"/>
            </a:xfrm>
            <a:prstGeom prst="rect">
              <a:avLst/>
            </a:prstGeom>
            <a:solidFill>
              <a:srgbClr val="0E2040"/>
            </a:solidFill>
            <a:ln w="222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b="1">
                <a:solidFill>
                  <a:schemeClr val="accent5"/>
                </a:solidFill>
              </a:endParaRPr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F0AB7E34-E7B5-9CF4-EF05-6EB986DD2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579" y="3278105"/>
              <a:ext cx="1286938" cy="1286938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CC9D4C94-7E00-3FEA-1483-94CAD54B7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0000">
              <a:off x="1643180" y="2125519"/>
              <a:ext cx="2353217" cy="2353217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DCA0A5A7-4C80-EE32-DE49-191750CC7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712" t="27105" r="14592" b="30059"/>
            <a:stretch>
              <a:fillRect/>
            </a:stretch>
          </p:blipFill>
          <p:spPr>
            <a:xfrm rot="21221437">
              <a:off x="1138518" y="1396157"/>
              <a:ext cx="1836000" cy="1112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56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6BB53-0B80-1FAF-6667-D43E3E5A0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099D29B1-E22A-DD63-E223-C0643A3F4395}"/>
              </a:ext>
            </a:extLst>
          </p:cNvPr>
          <p:cNvSpPr/>
          <p:nvPr/>
        </p:nvSpPr>
        <p:spPr>
          <a:xfrm>
            <a:off x="213541" y="235290"/>
            <a:ext cx="1188174" cy="11881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08000" rIns="0" bIns="0" rtlCol="0" anchor="ctr"/>
          <a:lstStyle/>
          <a:p>
            <a:pPr algn="ctr">
              <a:lnSpc>
                <a:spcPct val="95000"/>
              </a:lnSpc>
            </a:pPr>
            <a:r>
              <a:rPr kumimoji="1" lang="ja-JP" altLang="en-US" dirty="0">
                <a:latin typeface="+mj-ea"/>
                <a:ea typeface="+mj-ea"/>
              </a:rPr>
              <a:t>問 題</a:t>
            </a:r>
            <a:endParaRPr kumimoji="1" lang="en-US" altLang="ja-JP" dirty="0">
              <a:latin typeface="+mj-ea"/>
              <a:ea typeface="+mj-ea"/>
            </a:endParaRPr>
          </a:p>
          <a:p>
            <a:pPr algn="ctr">
              <a:lnSpc>
                <a:spcPct val="95000"/>
              </a:lnSpc>
            </a:pPr>
            <a:r>
              <a:rPr kumimoji="1" lang="ja-JP" altLang="en-US" sz="4000" dirty="0">
                <a:latin typeface="+mj-ea"/>
                <a:ea typeface="+mj-ea"/>
              </a:rPr>
              <a:t>２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88F8281-0EF6-D785-5157-AEDE9D3A04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79AA835-7AC7-63D5-E867-62E266E9B84C}"/>
              </a:ext>
            </a:extLst>
          </p:cNvPr>
          <p:cNvGrpSpPr/>
          <p:nvPr/>
        </p:nvGrpSpPr>
        <p:grpSpPr>
          <a:xfrm>
            <a:off x="3348959" y="876773"/>
            <a:ext cx="4924551" cy="3272025"/>
            <a:chOff x="3348959" y="876773"/>
            <a:chExt cx="4924551" cy="3272025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BF8DD8FC-7866-DC70-6615-A028D242D666}"/>
                </a:ext>
              </a:extLst>
            </p:cNvPr>
            <p:cNvSpPr txBox="1"/>
            <p:nvPr/>
          </p:nvSpPr>
          <p:spPr>
            <a:xfrm>
              <a:off x="3349085" y="880403"/>
              <a:ext cx="4924425" cy="32683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400" dirty="0">
                  <a:latin typeface="+mj-ea"/>
                  <a:ea typeface="+mj-ea"/>
                </a:rPr>
                <a:t>誰もが自由に情報を発信できる</a:t>
              </a:r>
              <a:br>
                <a:rPr kumimoji="1" lang="ja-JP" altLang="en-US" sz="2400" dirty="0">
                  <a:latin typeface="+mj-ea"/>
                  <a:ea typeface="+mj-ea"/>
                </a:rPr>
              </a:br>
              <a:r>
                <a:rPr kumimoji="1" lang="ja-JP" altLang="en-US" sz="2400" dirty="0">
                  <a:latin typeface="+mj-ea"/>
                  <a:ea typeface="+mj-ea"/>
                </a:rPr>
                <a:t>ようになり、そこから　　　  を</a:t>
              </a:r>
            </a:p>
            <a:p>
              <a:pPr>
                <a:lnSpc>
                  <a:spcPct val="150000"/>
                </a:lnSpc>
              </a:pPr>
              <a:r>
                <a:rPr kumimoji="1" lang="ja-JP" altLang="en-US" sz="2400" dirty="0">
                  <a:latin typeface="+mj-ea"/>
                  <a:ea typeface="+mj-ea"/>
                </a:rPr>
                <a:t>得ることも可能になった結果、</a:t>
              </a:r>
            </a:p>
            <a:p>
              <a:pPr>
                <a:lnSpc>
                  <a:spcPct val="150000"/>
                </a:lnSpc>
              </a:pPr>
              <a:r>
                <a:rPr kumimoji="1" lang="ja-JP" altLang="en-US" sz="2400" dirty="0">
                  <a:latin typeface="+mj-ea"/>
                  <a:ea typeface="+mj-ea"/>
                </a:rPr>
                <a:t>　　　 を優先し</a:t>
              </a:r>
              <a:br>
                <a:rPr kumimoji="1" lang="ja-JP" altLang="en-US" sz="2400" dirty="0">
                  <a:latin typeface="+mj-ea"/>
                  <a:ea typeface="+mj-ea"/>
                </a:rPr>
              </a:br>
              <a:r>
                <a:rPr kumimoji="1" lang="ja-JP" altLang="en-US" sz="2400" dirty="0">
                  <a:latin typeface="+mj-ea"/>
                  <a:ea typeface="+mj-ea"/>
                </a:rPr>
                <a:t>見てもらえさえすれば</a:t>
              </a:r>
              <a:r>
                <a:rPr kumimoji="1" lang="en-US" altLang="ja-JP" sz="2400" dirty="0">
                  <a:latin typeface="+mj-ea"/>
                  <a:ea typeface="+mj-ea"/>
                </a:rPr>
                <a:t>OK</a:t>
              </a:r>
              <a:r>
                <a:rPr kumimoji="1" lang="ja-JP" altLang="en-US" sz="2400" dirty="0">
                  <a:latin typeface="+mj-ea"/>
                  <a:ea typeface="+mj-ea"/>
                </a:rPr>
                <a:t>、という</a:t>
              </a:r>
              <a:br>
                <a:rPr kumimoji="1" lang="ja-JP" altLang="en-US" sz="2400" dirty="0">
                  <a:latin typeface="+mj-ea"/>
                  <a:ea typeface="+mj-ea"/>
                </a:rPr>
              </a:br>
              <a:r>
                <a:rPr kumimoji="1" lang="ja-JP" altLang="en-US" sz="2400" dirty="0">
                  <a:latin typeface="+mj-ea"/>
                  <a:ea typeface="+mj-ea"/>
                </a:rPr>
                <a:t>問題のある情報発信も増えている。</a:t>
              </a:r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51A90262-C0B4-D5C3-5918-69879DD6A170}"/>
                </a:ext>
              </a:extLst>
            </p:cNvPr>
            <p:cNvGrpSpPr/>
            <p:nvPr/>
          </p:nvGrpSpPr>
          <p:grpSpPr>
            <a:xfrm>
              <a:off x="6462028" y="1497349"/>
              <a:ext cx="946800" cy="482349"/>
              <a:chOff x="6462028" y="1497349"/>
              <a:chExt cx="946800" cy="482349"/>
            </a:xfrm>
          </p:grpSpPr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8DE85494-FC81-75E7-0AD5-250D31ADEACB}"/>
                  </a:ext>
                </a:extLst>
              </p:cNvPr>
              <p:cNvSpPr/>
              <p:nvPr/>
            </p:nvSpPr>
            <p:spPr>
              <a:xfrm>
                <a:off x="6462028" y="1497349"/>
                <a:ext cx="946800" cy="48234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kumimoji="1" lang="ja-JP" altLang="en-US" sz="2400" dirty="0"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6" name="グラフィックス 15">
                <a:extLst>
                  <a:ext uri="{FF2B5EF4-FFF2-40B4-BE49-F238E27FC236}">
                    <a16:creationId xmlns:a16="http://schemas.microsoft.com/office/drawing/2014/main" id="{BF20385F-683D-D83D-8AA6-FCB3DF9352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837530" y="1577870"/>
                <a:ext cx="195796" cy="321306"/>
              </a:xfrm>
              <a:prstGeom prst="rect">
                <a:avLst/>
              </a:prstGeom>
            </p:spPr>
          </p:pic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F3C7E533-2902-6C9D-E5E7-4D1EF06C4A5C}"/>
                </a:ext>
              </a:extLst>
            </p:cNvPr>
            <p:cNvGrpSpPr/>
            <p:nvPr/>
          </p:nvGrpSpPr>
          <p:grpSpPr>
            <a:xfrm>
              <a:off x="3348959" y="2576545"/>
              <a:ext cx="946800" cy="482349"/>
              <a:chOff x="3348959" y="2576545"/>
              <a:chExt cx="946800" cy="482349"/>
            </a:xfrm>
          </p:grpSpPr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0776517C-7166-723E-2725-3F8632D644FC}"/>
                  </a:ext>
                </a:extLst>
              </p:cNvPr>
              <p:cNvSpPr/>
              <p:nvPr/>
            </p:nvSpPr>
            <p:spPr>
              <a:xfrm>
                <a:off x="3348959" y="2576545"/>
                <a:ext cx="946800" cy="48234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kumimoji="1" lang="ja-JP" altLang="en-US" sz="2400" dirty="0"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23" name="グラフィックス 22">
                <a:extLst>
                  <a:ext uri="{FF2B5EF4-FFF2-40B4-BE49-F238E27FC236}">
                    <a16:creationId xmlns:a16="http://schemas.microsoft.com/office/drawing/2014/main" id="{EB248512-AAC1-5C9A-C79B-E4492BA89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724461" y="2657066"/>
                <a:ext cx="195796" cy="321306"/>
              </a:xfrm>
              <a:prstGeom prst="rect">
                <a:avLst/>
              </a:prstGeom>
            </p:spPr>
          </p:pic>
        </p:grp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DCE2057-AF20-12B5-5179-443F5777F285}"/>
                </a:ext>
              </a:extLst>
            </p:cNvPr>
            <p:cNvSpPr txBox="1"/>
            <p:nvPr/>
          </p:nvSpPr>
          <p:spPr>
            <a:xfrm>
              <a:off x="3367759" y="876773"/>
              <a:ext cx="25648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/>
              <a:r>
                <a:rPr kumimoji="1" lang="ja-JP" altLang="en-US" sz="1000" dirty="0"/>
                <a:t>だれ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9473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AA279-3417-1087-DA5C-A8B0C4C75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楕円 30">
            <a:extLst>
              <a:ext uri="{FF2B5EF4-FFF2-40B4-BE49-F238E27FC236}">
                <a16:creationId xmlns:a16="http://schemas.microsoft.com/office/drawing/2014/main" id="{9DEA172F-4C5C-2215-506C-117E54092C10}"/>
              </a:ext>
            </a:extLst>
          </p:cNvPr>
          <p:cNvSpPr/>
          <p:nvPr/>
        </p:nvSpPr>
        <p:spPr>
          <a:xfrm>
            <a:off x="213541" y="235290"/>
            <a:ext cx="1188174" cy="11881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ja-JP" altLang="en-US" dirty="0">
                <a:latin typeface="+mj-ea"/>
                <a:ea typeface="+mj-ea"/>
              </a:rPr>
              <a:t>問題２</a:t>
            </a:r>
            <a:endParaRPr kumimoji="1" lang="en-US" altLang="ja-JP" dirty="0">
              <a:latin typeface="+mj-ea"/>
              <a:ea typeface="+mj-ea"/>
            </a:endParaRPr>
          </a:p>
          <a:p>
            <a:pPr algn="ctr">
              <a:lnSpc>
                <a:spcPct val="110000"/>
              </a:lnSpc>
            </a:pPr>
            <a:r>
              <a:rPr kumimoji="1" lang="ja-JP" altLang="en-US" sz="2600" dirty="0">
                <a:latin typeface="+mj-ea"/>
                <a:ea typeface="+mj-ea"/>
              </a:rPr>
              <a:t>答え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4A7B2D-9788-6320-560F-26CDFFC59F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841FD8E-449C-B8BA-87DA-E84A5BFCDAFE}"/>
              </a:ext>
            </a:extLst>
          </p:cNvPr>
          <p:cNvGrpSpPr/>
          <p:nvPr/>
        </p:nvGrpSpPr>
        <p:grpSpPr>
          <a:xfrm>
            <a:off x="3349085" y="876773"/>
            <a:ext cx="4924425" cy="3272025"/>
            <a:chOff x="3349085" y="876773"/>
            <a:chExt cx="4924425" cy="3272025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922084AA-FD80-8589-3A68-32B6388A7FBD}"/>
                </a:ext>
              </a:extLst>
            </p:cNvPr>
            <p:cNvGrpSpPr/>
            <p:nvPr/>
          </p:nvGrpSpPr>
          <p:grpSpPr>
            <a:xfrm>
              <a:off x="3349085" y="880403"/>
              <a:ext cx="4924425" cy="3268395"/>
              <a:chOff x="1109803" y="1303258"/>
              <a:chExt cx="4311287" cy="2861447"/>
            </a:xfrm>
          </p:grpSpPr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B298CA5-A93C-E7E7-74BA-95AD0C2B3BFE}"/>
                  </a:ext>
                </a:extLst>
              </p:cNvPr>
              <p:cNvSpPr txBox="1"/>
              <p:nvPr/>
            </p:nvSpPr>
            <p:spPr>
              <a:xfrm>
                <a:off x="1109803" y="1303258"/>
                <a:ext cx="4311287" cy="28614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>
                    <a:latin typeface="+mj-ea"/>
                    <a:ea typeface="+mj-ea"/>
                  </a:rPr>
                  <a:t>誰もが自由に情報を発信できる</a:t>
                </a:r>
                <a:br>
                  <a:rPr kumimoji="1" lang="ja-JP" altLang="en-US" sz="2400" dirty="0">
                    <a:latin typeface="+mj-ea"/>
                    <a:ea typeface="+mj-ea"/>
                  </a:rPr>
                </a:br>
                <a:r>
                  <a:rPr kumimoji="1" lang="ja-JP" altLang="en-US" sz="2400" dirty="0">
                    <a:latin typeface="+mj-ea"/>
                    <a:ea typeface="+mj-ea"/>
                  </a:rPr>
                  <a:t>ようになり、そこから　　　  を</a:t>
                </a:r>
                <a:endParaRPr kumimoji="1" lang="en-US" altLang="ja-JP" sz="2400" dirty="0">
                  <a:latin typeface="+mj-ea"/>
                  <a:ea typeface="+mj-ea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>
                    <a:latin typeface="+mj-ea"/>
                    <a:ea typeface="+mj-ea"/>
                  </a:rPr>
                  <a:t>得ることも可能になった結果、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>
                    <a:latin typeface="+mj-ea"/>
                    <a:ea typeface="+mj-ea"/>
                  </a:rPr>
                  <a:t>　　　 を優先し</a:t>
                </a:r>
                <a:br>
                  <a:rPr kumimoji="1" lang="ja-JP" altLang="en-US" sz="2400" dirty="0">
                    <a:latin typeface="+mj-ea"/>
                    <a:ea typeface="+mj-ea"/>
                  </a:rPr>
                </a:br>
                <a:r>
                  <a:rPr kumimoji="1" lang="ja-JP" altLang="en-US" sz="2400" dirty="0">
                    <a:latin typeface="+mj-ea"/>
                    <a:ea typeface="+mj-ea"/>
                  </a:rPr>
                  <a:t>見てもらえさえすれば</a:t>
                </a:r>
                <a:r>
                  <a:rPr kumimoji="1" lang="en-US" altLang="ja-JP" sz="2400" dirty="0">
                    <a:latin typeface="+mj-ea"/>
                    <a:ea typeface="+mj-ea"/>
                  </a:rPr>
                  <a:t>OK</a:t>
                </a:r>
                <a:r>
                  <a:rPr kumimoji="1" lang="ja-JP" altLang="en-US" sz="2400" dirty="0">
                    <a:latin typeface="+mj-ea"/>
                    <a:ea typeface="+mj-ea"/>
                  </a:rPr>
                  <a:t>、という</a:t>
                </a:r>
                <a:br>
                  <a:rPr kumimoji="1" lang="ja-JP" altLang="en-US" sz="2400" dirty="0">
                    <a:latin typeface="+mj-ea"/>
                    <a:ea typeface="+mj-ea"/>
                  </a:rPr>
                </a:br>
                <a:r>
                  <a:rPr kumimoji="1" lang="ja-JP" altLang="en-US" sz="2400" dirty="0">
                    <a:latin typeface="+mj-ea"/>
                    <a:ea typeface="+mj-ea"/>
                  </a:rPr>
                  <a:t>問題のある情報発信も増えている。</a:t>
                </a:r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52A4D6C5-8991-EE6D-A9CE-AB2A9F764E63}"/>
                  </a:ext>
                </a:extLst>
              </p:cNvPr>
              <p:cNvSpPr/>
              <p:nvPr/>
            </p:nvSpPr>
            <p:spPr>
              <a:xfrm>
                <a:off x="3835265" y="1843388"/>
                <a:ext cx="827788" cy="422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ja-JP" altLang="en-US" sz="2400" dirty="0">
                    <a:solidFill>
                      <a:schemeClr val="accent3"/>
                    </a:solidFill>
                    <a:latin typeface="+mj-ea"/>
                    <a:ea typeface="+mj-ea"/>
                  </a:rPr>
                  <a:t>利益</a:t>
                </a: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10C200A-97BD-FF72-DCC7-E0DB237CC8F7}"/>
                  </a:ext>
                </a:extLst>
              </p:cNvPr>
              <p:cNvSpPr/>
              <p:nvPr/>
            </p:nvSpPr>
            <p:spPr>
              <a:xfrm>
                <a:off x="1109804" y="2788213"/>
                <a:ext cx="811660" cy="422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ja-JP" altLang="en-US" sz="2400" dirty="0">
                    <a:solidFill>
                      <a:schemeClr val="accent3"/>
                    </a:solidFill>
                    <a:latin typeface="+mj-ea"/>
                    <a:ea typeface="+mj-ea"/>
                  </a:rPr>
                  <a:t>利益</a:t>
                </a:r>
              </a:p>
            </p:txBody>
          </p:sp>
        </p:grp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45132A3A-8F3B-5DE6-9431-845071508292}"/>
                </a:ext>
              </a:extLst>
            </p:cNvPr>
            <p:cNvSpPr txBox="1"/>
            <p:nvPr/>
          </p:nvSpPr>
          <p:spPr>
            <a:xfrm>
              <a:off x="3367759" y="876773"/>
              <a:ext cx="25648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/>
              <a:r>
                <a:rPr kumimoji="1" lang="ja-JP" altLang="en-US" sz="1000" dirty="0"/>
                <a:t>だれ</a:t>
              </a:r>
            </a:p>
          </p:txBody>
        </p: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8BFE0BD8-7F69-B1EF-2DA4-D4C5170918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82" t="26408" r="13603" b="29268"/>
          <a:stretch>
            <a:fillRect/>
          </a:stretch>
        </p:blipFill>
        <p:spPr>
          <a:xfrm rot="403726">
            <a:off x="825393" y="2659362"/>
            <a:ext cx="2136176" cy="133140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C51007C-EAA4-EE10-F6E1-8E6FA8B77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24" t="28763" r="14724" b="29281"/>
          <a:stretch>
            <a:fillRect/>
          </a:stretch>
        </p:blipFill>
        <p:spPr>
          <a:xfrm rot="21300000">
            <a:off x="730311" y="1416565"/>
            <a:ext cx="2096320" cy="125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55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EEA56-55E8-3E33-E181-390F29A94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4ECEB60-599C-593D-5B27-DB12D5AE4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43845" y="4933002"/>
            <a:ext cx="161903" cy="138499"/>
          </a:xfrm>
        </p:spPr>
        <p:txBody>
          <a:bodyPr/>
          <a:lstStyle/>
          <a:p>
            <a:fld id="{75EEF097-E23E-44DF-B033-E758A731DE21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1C7C2D1-343F-E41D-6869-E76149000E8C}"/>
              </a:ext>
            </a:extLst>
          </p:cNvPr>
          <p:cNvGrpSpPr/>
          <p:nvPr/>
        </p:nvGrpSpPr>
        <p:grpSpPr>
          <a:xfrm>
            <a:off x="1717506" y="1233699"/>
            <a:ext cx="5708988" cy="2010104"/>
            <a:chOff x="1717506" y="1233699"/>
            <a:chExt cx="5708988" cy="2010104"/>
          </a:xfrm>
        </p:grpSpPr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ECFD095C-BAB8-EAF0-2F70-2D32CF9CC7E7}"/>
                </a:ext>
              </a:extLst>
            </p:cNvPr>
            <p:cNvSpPr/>
            <p:nvPr userDrawn="1"/>
          </p:nvSpPr>
          <p:spPr>
            <a:xfrm>
              <a:off x="1717506" y="2315450"/>
              <a:ext cx="5708988" cy="928353"/>
            </a:xfrm>
            <a:prstGeom prst="roundRect">
              <a:avLst>
                <a:gd name="adj" fmla="val 15390"/>
              </a:avLst>
            </a:prstGeom>
            <a:solidFill>
              <a:schemeClr val="bg1">
                <a:alpha val="8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6EC010D5-B4A1-983C-AA6F-33769202E934}"/>
                </a:ext>
              </a:extLst>
            </p:cNvPr>
            <p:cNvSpPr/>
            <p:nvPr/>
          </p:nvSpPr>
          <p:spPr>
            <a:xfrm>
              <a:off x="1717506" y="1233699"/>
              <a:ext cx="5708988" cy="928353"/>
            </a:xfrm>
            <a:prstGeom prst="roundRect">
              <a:avLst>
                <a:gd name="adj" fmla="val 15390"/>
              </a:avLst>
            </a:prstGeom>
            <a:solidFill>
              <a:schemeClr val="bg1">
                <a:alpha val="8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86599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AD083-4D42-78F7-4DCE-5581BC1B2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3BE3E08-3FD0-35EF-EFC7-0B1A59983D45}"/>
              </a:ext>
            </a:extLst>
          </p:cNvPr>
          <p:cNvGrpSpPr/>
          <p:nvPr/>
        </p:nvGrpSpPr>
        <p:grpSpPr>
          <a:xfrm>
            <a:off x="0" y="-8280"/>
            <a:ext cx="3062741" cy="423793"/>
            <a:chOff x="0" y="-8280"/>
            <a:chExt cx="3062741" cy="423793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3322A50-F60E-640D-FDDC-AC308E60C442}"/>
                </a:ext>
              </a:extLst>
            </p:cNvPr>
            <p:cNvSpPr/>
            <p:nvPr/>
          </p:nvSpPr>
          <p:spPr>
            <a:xfrm>
              <a:off x="0" y="-8280"/>
              <a:ext cx="339477" cy="339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" name="四角形: 対角を丸める 8">
              <a:extLst>
                <a:ext uri="{FF2B5EF4-FFF2-40B4-BE49-F238E27FC236}">
                  <a16:creationId xmlns:a16="http://schemas.microsoft.com/office/drawing/2014/main" id="{1B26D3EB-310D-1167-7BE8-C8F9B4DA06B7}"/>
                </a:ext>
              </a:extLst>
            </p:cNvPr>
            <p:cNvSpPr/>
            <p:nvPr/>
          </p:nvSpPr>
          <p:spPr>
            <a:xfrm flipH="1">
              <a:off x="0" y="-8280"/>
              <a:ext cx="3062741" cy="423793"/>
            </a:xfrm>
            <a:prstGeom prst="round2DiagRect">
              <a:avLst>
                <a:gd name="adj1" fmla="val 0"/>
                <a:gd name="adj2" fmla="val 426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62000" tIns="36000" rIns="144000" bIns="36000" rtlCol="0" anchor="t">
              <a:spAutoFit/>
            </a:bodyPr>
            <a:lstStyle/>
            <a:p>
              <a:r>
                <a:rPr kumimoji="1" lang="ja-JP" altLang="en-US" sz="1600" dirty="0">
                  <a:latin typeface="+mj-ea"/>
                  <a:ea typeface="+mj-ea"/>
                </a:rPr>
                <a:t>私たちはどうすればよいのか</a:t>
              </a:r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F065FDE-D05E-06C7-9E57-47DECA929A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2F17458-6160-4D1F-FB5F-EAD6B3364567}"/>
              </a:ext>
            </a:extLst>
          </p:cNvPr>
          <p:cNvGrpSpPr/>
          <p:nvPr/>
        </p:nvGrpSpPr>
        <p:grpSpPr>
          <a:xfrm>
            <a:off x="484338" y="686033"/>
            <a:ext cx="8189811" cy="1543812"/>
            <a:chOff x="484338" y="686033"/>
            <a:chExt cx="8189811" cy="1543812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E8721211-77A3-9060-C367-5F13589C1710}"/>
                </a:ext>
              </a:extLst>
            </p:cNvPr>
            <p:cNvGrpSpPr/>
            <p:nvPr/>
          </p:nvGrpSpPr>
          <p:grpSpPr>
            <a:xfrm>
              <a:off x="484338" y="686033"/>
              <a:ext cx="8189811" cy="1543812"/>
              <a:chOff x="484338" y="686033"/>
              <a:chExt cx="8189811" cy="1543812"/>
            </a:xfrm>
          </p:grpSpPr>
          <p:sp>
            <p:nvSpPr>
              <p:cNvPr id="16" name="四角形: 角を丸くする 15">
                <a:extLst>
                  <a:ext uri="{FF2B5EF4-FFF2-40B4-BE49-F238E27FC236}">
                    <a16:creationId xmlns:a16="http://schemas.microsoft.com/office/drawing/2014/main" id="{2E8212B6-2952-6432-755C-444C53896880}"/>
                  </a:ext>
                </a:extLst>
              </p:cNvPr>
              <p:cNvSpPr/>
              <p:nvPr/>
            </p:nvSpPr>
            <p:spPr>
              <a:xfrm>
                <a:off x="484338" y="686033"/>
                <a:ext cx="8189811" cy="1543812"/>
              </a:xfrm>
              <a:prstGeom prst="roundRect">
                <a:avLst>
                  <a:gd name="adj" fmla="val 9255"/>
                </a:avLst>
              </a:prstGeom>
              <a:solidFill>
                <a:schemeClr val="bg1"/>
              </a:solidFill>
              <a:ln w="222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66F37236-4364-BF98-B68F-7D19726652D6}"/>
                  </a:ext>
                </a:extLst>
              </p:cNvPr>
              <p:cNvSpPr/>
              <p:nvPr/>
            </p:nvSpPr>
            <p:spPr>
              <a:xfrm>
                <a:off x="484338" y="686033"/>
                <a:ext cx="115796" cy="1532876"/>
              </a:xfrm>
              <a:custGeom>
                <a:avLst/>
                <a:gdLst>
                  <a:gd name="connsiteX0" fmla="*/ 115796 w 115796"/>
                  <a:gd name="connsiteY0" fmla="*/ 0 h 1532876"/>
                  <a:gd name="connsiteX1" fmla="*/ 115796 w 115796"/>
                  <a:gd name="connsiteY1" fmla="*/ 1532876 h 1532876"/>
                  <a:gd name="connsiteX2" fmla="*/ 87265 w 115796"/>
                  <a:gd name="connsiteY2" fmla="*/ 1527116 h 1532876"/>
                  <a:gd name="connsiteX3" fmla="*/ 0 w 115796"/>
                  <a:gd name="connsiteY3" fmla="*/ 1395464 h 1532876"/>
                  <a:gd name="connsiteX4" fmla="*/ 0 w 115796"/>
                  <a:gd name="connsiteY4" fmla="*/ 137412 h 1532876"/>
                  <a:gd name="connsiteX5" fmla="*/ 87265 w 115796"/>
                  <a:gd name="connsiteY5" fmla="*/ 5760 h 153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796" h="1532876">
                    <a:moveTo>
                      <a:pt x="115796" y="0"/>
                    </a:moveTo>
                    <a:lnTo>
                      <a:pt x="115796" y="1532876"/>
                    </a:lnTo>
                    <a:lnTo>
                      <a:pt x="87265" y="1527116"/>
                    </a:lnTo>
                    <a:cubicBezTo>
                      <a:pt x="35983" y="1505425"/>
                      <a:pt x="0" y="1454647"/>
                      <a:pt x="0" y="1395464"/>
                    </a:cubicBezTo>
                    <a:lnTo>
                      <a:pt x="0" y="137412"/>
                    </a:lnTo>
                    <a:cubicBezTo>
                      <a:pt x="0" y="78230"/>
                      <a:pt x="35983" y="27451"/>
                      <a:pt x="87265" y="57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22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217BFA90-2749-7F00-8A61-C9688077250B}"/>
                </a:ext>
              </a:extLst>
            </p:cNvPr>
            <p:cNvSpPr txBox="1"/>
            <p:nvPr/>
          </p:nvSpPr>
          <p:spPr>
            <a:xfrm>
              <a:off x="979015" y="900292"/>
              <a:ext cx="4231928" cy="107311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  <a:buClr>
                  <a:schemeClr val="accent6">
                    <a:lumMod val="75000"/>
                  </a:schemeClr>
                </a:buClr>
              </a:pPr>
              <a:r>
                <a:rPr kumimoji="1" lang="ja-JP" altLang="en-US" sz="3000" dirty="0">
                  <a:latin typeface="+mj-ea"/>
                  <a:ea typeface="+mj-ea"/>
                </a:rPr>
                <a:t>見せたい人たちがいて、</a:t>
              </a:r>
              <a:br>
                <a:rPr kumimoji="1" lang="en-US" altLang="ja-JP" sz="3000" dirty="0">
                  <a:latin typeface="+mj-ea"/>
                  <a:ea typeface="+mj-ea"/>
                </a:rPr>
              </a:br>
              <a:r>
                <a:rPr kumimoji="1" lang="ja-JP" altLang="en-US" sz="3000" dirty="0">
                  <a:solidFill>
                    <a:schemeClr val="accent3"/>
                  </a:solidFill>
                  <a:latin typeface="+mj-ea"/>
                  <a:ea typeface="+mj-ea"/>
                </a:rPr>
                <a:t>見せたい理由</a:t>
              </a:r>
              <a:r>
                <a:rPr kumimoji="1" lang="ja-JP" altLang="en-US" sz="3000" dirty="0">
                  <a:latin typeface="+mj-ea"/>
                  <a:ea typeface="+mj-ea"/>
                </a:rPr>
                <a:t>がある</a:t>
              </a: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83E4E70-86F5-06DB-7D62-A0C7ABAC41DC}"/>
              </a:ext>
            </a:extLst>
          </p:cNvPr>
          <p:cNvSpPr txBox="1"/>
          <p:nvPr/>
        </p:nvSpPr>
        <p:spPr>
          <a:xfrm>
            <a:off x="3994919" y="2408829"/>
            <a:ext cx="1154162" cy="51911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</a:pPr>
            <a:r>
              <a:rPr kumimoji="1" lang="ja-JP" altLang="en-US" sz="3000" dirty="0">
                <a:latin typeface="+mj-ea"/>
                <a:ea typeface="+mj-ea"/>
              </a:rPr>
              <a:t>だから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1292B4E-6251-EEBF-FC27-64FC1DEB7FF1}"/>
              </a:ext>
            </a:extLst>
          </p:cNvPr>
          <p:cNvGrpSpPr/>
          <p:nvPr/>
        </p:nvGrpSpPr>
        <p:grpSpPr>
          <a:xfrm>
            <a:off x="485877" y="3154737"/>
            <a:ext cx="8189811" cy="1543812"/>
            <a:chOff x="485877" y="3154737"/>
            <a:chExt cx="8189811" cy="1543812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8C1740A8-2EEA-EA34-B6C7-F95E109AABD5}"/>
                </a:ext>
              </a:extLst>
            </p:cNvPr>
            <p:cNvGrpSpPr/>
            <p:nvPr/>
          </p:nvGrpSpPr>
          <p:grpSpPr>
            <a:xfrm>
              <a:off x="485877" y="3154737"/>
              <a:ext cx="8189811" cy="1543812"/>
              <a:chOff x="485877" y="3154737"/>
              <a:chExt cx="8189811" cy="1543812"/>
            </a:xfrm>
          </p:grpSpPr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0614B5EC-4C8F-DAD7-609F-49F6B2231B43}"/>
                  </a:ext>
                </a:extLst>
              </p:cNvPr>
              <p:cNvSpPr/>
              <p:nvPr/>
            </p:nvSpPr>
            <p:spPr>
              <a:xfrm>
                <a:off x="485877" y="3154737"/>
                <a:ext cx="8189811" cy="1543812"/>
              </a:xfrm>
              <a:prstGeom prst="roundRect">
                <a:avLst>
                  <a:gd name="adj" fmla="val 9255"/>
                </a:avLst>
              </a:prstGeom>
              <a:solidFill>
                <a:schemeClr val="bg1"/>
              </a:solidFill>
              <a:ln w="222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0D18B4A6-0C93-A917-72F5-7B374B32BE70}"/>
                  </a:ext>
                </a:extLst>
              </p:cNvPr>
              <p:cNvSpPr/>
              <p:nvPr/>
            </p:nvSpPr>
            <p:spPr>
              <a:xfrm>
                <a:off x="485877" y="3154737"/>
                <a:ext cx="115796" cy="1532876"/>
              </a:xfrm>
              <a:custGeom>
                <a:avLst/>
                <a:gdLst>
                  <a:gd name="connsiteX0" fmla="*/ 115796 w 115796"/>
                  <a:gd name="connsiteY0" fmla="*/ 0 h 1532876"/>
                  <a:gd name="connsiteX1" fmla="*/ 115796 w 115796"/>
                  <a:gd name="connsiteY1" fmla="*/ 1532876 h 1532876"/>
                  <a:gd name="connsiteX2" fmla="*/ 87265 w 115796"/>
                  <a:gd name="connsiteY2" fmla="*/ 1527116 h 1532876"/>
                  <a:gd name="connsiteX3" fmla="*/ 0 w 115796"/>
                  <a:gd name="connsiteY3" fmla="*/ 1395464 h 1532876"/>
                  <a:gd name="connsiteX4" fmla="*/ 0 w 115796"/>
                  <a:gd name="connsiteY4" fmla="*/ 137412 h 1532876"/>
                  <a:gd name="connsiteX5" fmla="*/ 87265 w 115796"/>
                  <a:gd name="connsiteY5" fmla="*/ 5760 h 153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796" h="1532876">
                    <a:moveTo>
                      <a:pt x="115796" y="0"/>
                    </a:moveTo>
                    <a:lnTo>
                      <a:pt x="115796" y="1532876"/>
                    </a:lnTo>
                    <a:lnTo>
                      <a:pt x="87265" y="1527116"/>
                    </a:lnTo>
                    <a:cubicBezTo>
                      <a:pt x="35983" y="1505425"/>
                      <a:pt x="0" y="1454647"/>
                      <a:pt x="0" y="1395464"/>
                    </a:cubicBezTo>
                    <a:lnTo>
                      <a:pt x="0" y="137412"/>
                    </a:lnTo>
                    <a:cubicBezTo>
                      <a:pt x="0" y="78230"/>
                      <a:pt x="35983" y="27451"/>
                      <a:pt x="87265" y="57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22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F179497B-59E0-683F-B8B3-0139D4F3A837}"/>
                </a:ext>
              </a:extLst>
            </p:cNvPr>
            <p:cNvGrpSpPr/>
            <p:nvPr/>
          </p:nvGrpSpPr>
          <p:grpSpPr>
            <a:xfrm>
              <a:off x="1878955" y="3307463"/>
              <a:ext cx="5386090" cy="1134647"/>
              <a:chOff x="1878955" y="3307463"/>
              <a:chExt cx="5386090" cy="1134647"/>
            </a:xfrm>
          </p:grpSpPr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069B942-5D3A-C1F9-A8CD-20AC26CE1F39}"/>
                  </a:ext>
                </a:extLst>
              </p:cNvPr>
              <p:cNvSpPr txBox="1"/>
              <p:nvPr/>
            </p:nvSpPr>
            <p:spPr>
              <a:xfrm>
                <a:off x="1878955" y="3368996"/>
                <a:ext cx="5386090" cy="107311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1000"/>
                  </a:spcAft>
                  <a:buClr>
                    <a:schemeClr val="accent6">
                      <a:lumMod val="75000"/>
                    </a:schemeClr>
                  </a:buClr>
                </a:pPr>
                <a:r>
                  <a:rPr kumimoji="1" lang="ja-JP" altLang="en-US" sz="3000" dirty="0">
                    <a:latin typeface="+mj-ea"/>
                    <a:ea typeface="+mj-ea"/>
                  </a:rPr>
                  <a:t>その情報で</a:t>
                </a:r>
                <a:r>
                  <a:rPr kumimoji="1" lang="ja-JP" altLang="en-US" sz="3000" dirty="0">
                    <a:solidFill>
                      <a:schemeClr val="accent3"/>
                    </a:solidFill>
                    <a:latin typeface="+mj-ea"/>
                    <a:ea typeface="+mj-ea"/>
                  </a:rPr>
                  <a:t>誰が得をするのか</a:t>
                </a:r>
                <a:r>
                  <a:rPr kumimoji="1" lang="ja-JP" altLang="en-US" sz="3000" dirty="0">
                    <a:latin typeface="+mj-ea"/>
                    <a:ea typeface="+mj-ea"/>
                  </a:rPr>
                  <a:t>を</a:t>
                </a:r>
                <a:br>
                  <a:rPr kumimoji="1" lang="ja-JP" altLang="en-US" sz="3000" dirty="0">
                    <a:latin typeface="+mj-ea"/>
                    <a:ea typeface="+mj-ea"/>
                  </a:rPr>
                </a:br>
                <a:r>
                  <a:rPr kumimoji="1" lang="ja-JP" altLang="en-US" sz="3000" dirty="0">
                    <a:latin typeface="+mj-ea"/>
                    <a:ea typeface="+mj-ea"/>
                  </a:rPr>
                  <a:t>常に意識する姿勢が重要！</a:t>
                </a:r>
              </a:p>
            </p:txBody>
          </p:sp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D279D5D-6ED5-666B-F88A-45E010EE9449}"/>
                  </a:ext>
                </a:extLst>
              </p:cNvPr>
              <p:cNvSpPr txBox="1"/>
              <p:nvPr/>
            </p:nvSpPr>
            <p:spPr>
              <a:xfrm>
                <a:off x="3861542" y="3307463"/>
                <a:ext cx="25648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ja-JP" altLang="en-US" sz="1000" dirty="0">
                    <a:solidFill>
                      <a:schemeClr val="accent3"/>
                    </a:solidFill>
                  </a:rPr>
                  <a:t>だれ</a:t>
                </a:r>
              </a:p>
            </p:txBody>
          </p:sp>
        </p:grp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6C21570D-6252-791A-CA62-61925A5F8CD9}"/>
              </a:ext>
            </a:extLst>
          </p:cNvPr>
          <p:cNvGrpSpPr/>
          <p:nvPr/>
        </p:nvGrpSpPr>
        <p:grpSpPr>
          <a:xfrm>
            <a:off x="5210943" y="406584"/>
            <a:ext cx="3238036" cy="2292179"/>
            <a:chOff x="5293137" y="406584"/>
            <a:chExt cx="3238036" cy="2292179"/>
          </a:xfrm>
        </p:grpSpPr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87309F97-1091-4D5D-D197-9E0948D252F9}"/>
                </a:ext>
              </a:extLst>
            </p:cNvPr>
            <p:cNvGrpSpPr/>
            <p:nvPr/>
          </p:nvGrpSpPr>
          <p:grpSpPr>
            <a:xfrm>
              <a:off x="5293137" y="406584"/>
              <a:ext cx="2015373" cy="1166709"/>
              <a:chOff x="5223729" y="456616"/>
              <a:chExt cx="2015373" cy="1166709"/>
            </a:xfrm>
          </p:grpSpPr>
          <p:pic>
            <p:nvPicPr>
              <p:cNvPr id="68" name="図 67">
                <a:extLst>
                  <a:ext uri="{FF2B5EF4-FFF2-40B4-BE49-F238E27FC236}">
                    <a16:creationId xmlns:a16="http://schemas.microsoft.com/office/drawing/2014/main" id="{601B260E-CB9E-1B8D-D340-C2B9E2C555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21243161">
                <a:off x="5355145" y="491743"/>
                <a:ext cx="1883957" cy="1131582"/>
              </a:xfrm>
              <a:prstGeom prst="rect">
                <a:avLst/>
              </a:prstGeom>
            </p:spPr>
          </p:pic>
          <p:grpSp>
            <p:nvGrpSpPr>
              <p:cNvPr id="86" name="グループ化 85">
                <a:extLst>
                  <a:ext uri="{FF2B5EF4-FFF2-40B4-BE49-F238E27FC236}">
                    <a16:creationId xmlns:a16="http://schemas.microsoft.com/office/drawing/2014/main" id="{C07ADE57-6497-1B18-BB71-94D229246C0C}"/>
                  </a:ext>
                </a:extLst>
              </p:cNvPr>
              <p:cNvGrpSpPr/>
              <p:nvPr/>
            </p:nvGrpSpPr>
            <p:grpSpPr>
              <a:xfrm rot="20829467">
                <a:off x="5223729" y="456616"/>
                <a:ext cx="438403" cy="526551"/>
                <a:chOff x="557329" y="1092369"/>
                <a:chExt cx="517869" cy="621996"/>
              </a:xfrm>
            </p:grpSpPr>
            <p:sp>
              <p:nvSpPr>
                <p:cNvPr id="87" name="フリーフォーム: 図形 86">
                  <a:extLst>
                    <a:ext uri="{FF2B5EF4-FFF2-40B4-BE49-F238E27FC236}">
                      <a16:creationId xmlns:a16="http://schemas.microsoft.com/office/drawing/2014/main" id="{4E2326EB-1254-523B-71C4-72965A9B61F7}"/>
                    </a:ext>
                  </a:extLst>
                </p:cNvPr>
                <p:cNvSpPr/>
                <p:nvPr/>
              </p:nvSpPr>
              <p:spPr>
                <a:xfrm rot="2700000">
                  <a:off x="505266" y="1144432"/>
                  <a:ext cx="621996" cy="517869"/>
                </a:xfrm>
                <a:custGeom>
                  <a:avLst/>
                  <a:gdLst>
                    <a:gd name="connsiteX0" fmla="*/ 287555 w 690745"/>
                    <a:gd name="connsiteY0" fmla="*/ 0 h 575110"/>
                    <a:gd name="connsiteX1" fmla="*/ 569268 w 690745"/>
                    <a:gd name="connsiteY1" fmla="*/ 229603 h 575110"/>
                    <a:gd name="connsiteX2" fmla="*/ 569819 w 690745"/>
                    <a:gd name="connsiteY2" fmla="*/ 235065 h 575110"/>
                    <a:gd name="connsiteX3" fmla="*/ 569819 w 690745"/>
                    <a:gd name="connsiteY3" fmla="*/ 227325 h 575110"/>
                    <a:gd name="connsiteX4" fmla="*/ 690745 w 690745"/>
                    <a:gd name="connsiteY4" fmla="*/ 287555 h 575110"/>
                    <a:gd name="connsiteX5" fmla="*/ 569819 w 690745"/>
                    <a:gd name="connsiteY5" fmla="*/ 347784 h 575110"/>
                    <a:gd name="connsiteX6" fmla="*/ 569819 w 690745"/>
                    <a:gd name="connsiteY6" fmla="*/ 340045 h 575110"/>
                    <a:gd name="connsiteX7" fmla="*/ 569268 w 690745"/>
                    <a:gd name="connsiteY7" fmla="*/ 345507 h 575110"/>
                    <a:gd name="connsiteX8" fmla="*/ 287555 w 690745"/>
                    <a:gd name="connsiteY8" fmla="*/ 575110 h 575110"/>
                    <a:gd name="connsiteX9" fmla="*/ 0 w 690745"/>
                    <a:gd name="connsiteY9" fmla="*/ 287555 h 575110"/>
                    <a:gd name="connsiteX10" fmla="*/ 287555 w 690745"/>
                    <a:gd name="connsiteY10" fmla="*/ 0 h 575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0745" h="575110">
                      <a:moveTo>
                        <a:pt x="287555" y="0"/>
                      </a:moveTo>
                      <a:cubicBezTo>
                        <a:pt x="426516" y="0"/>
                        <a:pt x="542454" y="98569"/>
                        <a:pt x="569268" y="229603"/>
                      </a:cubicBezTo>
                      <a:lnTo>
                        <a:pt x="569819" y="235065"/>
                      </a:lnTo>
                      <a:lnTo>
                        <a:pt x="569819" y="227325"/>
                      </a:lnTo>
                      <a:lnTo>
                        <a:pt x="690745" y="287555"/>
                      </a:lnTo>
                      <a:lnTo>
                        <a:pt x="569819" y="347784"/>
                      </a:lnTo>
                      <a:lnTo>
                        <a:pt x="569819" y="340045"/>
                      </a:lnTo>
                      <a:lnTo>
                        <a:pt x="569268" y="345507"/>
                      </a:lnTo>
                      <a:cubicBezTo>
                        <a:pt x="542454" y="476541"/>
                        <a:pt x="426516" y="575110"/>
                        <a:pt x="287555" y="575110"/>
                      </a:cubicBezTo>
                      <a:cubicBezTo>
                        <a:pt x="128743" y="575110"/>
                        <a:pt x="0" y="446367"/>
                        <a:pt x="0" y="287555"/>
                      </a:cubicBezTo>
                      <a:cubicBezTo>
                        <a:pt x="0" y="128743"/>
                        <a:pt x="128743" y="0"/>
                        <a:pt x="28755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8" name="グループ化 87">
                  <a:extLst>
                    <a:ext uri="{FF2B5EF4-FFF2-40B4-BE49-F238E27FC236}">
                      <a16:creationId xmlns:a16="http://schemas.microsoft.com/office/drawing/2014/main" id="{CCD08C99-602D-C8C2-9561-2D2D7DD6C50D}"/>
                    </a:ext>
                  </a:extLst>
                </p:cNvPr>
                <p:cNvGrpSpPr/>
                <p:nvPr/>
              </p:nvGrpSpPr>
              <p:grpSpPr>
                <a:xfrm>
                  <a:off x="685093" y="1212172"/>
                  <a:ext cx="194375" cy="313858"/>
                  <a:chOff x="727827" y="1210254"/>
                  <a:chExt cx="194375" cy="313858"/>
                </a:xfrm>
              </p:grpSpPr>
              <p:sp>
                <p:nvSpPr>
                  <p:cNvPr id="89" name="フリーフォーム: 図形 88">
                    <a:extLst>
                      <a:ext uri="{FF2B5EF4-FFF2-40B4-BE49-F238E27FC236}">
                        <a16:creationId xmlns:a16="http://schemas.microsoft.com/office/drawing/2014/main" id="{4680E96F-46D5-5E35-5F1A-F76B3A93CE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270966">
                    <a:off x="727827" y="1210254"/>
                    <a:ext cx="83101" cy="288000"/>
                  </a:xfrm>
                  <a:custGeom>
                    <a:avLst/>
                    <a:gdLst>
                      <a:gd name="connsiteX0" fmla="*/ 44470 w 56020"/>
                      <a:gd name="connsiteY0" fmla="*/ 190048 h 194154"/>
                      <a:gd name="connsiteX1" fmla="*/ 40363 w 56020"/>
                      <a:gd name="connsiteY1" fmla="*/ 194155 h 194154"/>
                      <a:gd name="connsiteX2" fmla="*/ 3606 w 56020"/>
                      <a:gd name="connsiteY2" fmla="*/ 194155 h 194154"/>
                      <a:gd name="connsiteX3" fmla="*/ 43 w 56020"/>
                      <a:gd name="connsiteY3" fmla="*/ 190310 h 194154"/>
                      <a:gd name="connsiteX4" fmla="*/ 3324 w 56020"/>
                      <a:gd name="connsiteY4" fmla="*/ 160417 h 194154"/>
                      <a:gd name="connsiteX5" fmla="*/ 7430 w 56020"/>
                      <a:gd name="connsiteY5" fmla="*/ 156572 h 194154"/>
                      <a:gd name="connsiteX6" fmla="*/ 40887 w 56020"/>
                      <a:gd name="connsiteY6" fmla="*/ 156572 h 194154"/>
                      <a:gd name="connsiteX7" fmla="*/ 44731 w 56020"/>
                      <a:gd name="connsiteY7" fmla="*/ 160417 h 194154"/>
                      <a:gd name="connsiteX8" fmla="*/ 44450 w 56020"/>
                      <a:gd name="connsiteY8" fmla="*/ 190028 h 194154"/>
                      <a:gd name="connsiteX9" fmla="*/ 44752 w 56020"/>
                      <a:gd name="connsiteY9" fmla="*/ 133825 h 194154"/>
                      <a:gd name="connsiteX10" fmla="*/ 40363 w 56020"/>
                      <a:gd name="connsiteY10" fmla="*/ 137931 h 194154"/>
                      <a:gd name="connsiteX11" fmla="*/ 9363 w 56020"/>
                      <a:gd name="connsiteY11" fmla="*/ 137931 h 194154"/>
                      <a:gd name="connsiteX12" fmla="*/ 5518 w 56020"/>
                      <a:gd name="connsiteY12" fmla="*/ 133825 h 194154"/>
                      <a:gd name="connsiteX13" fmla="*/ 10188 w 56020"/>
                      <a:gd name="connsiteY13" fmla="*/ 4107 h 194154"/>
                      <a:gd name="connsiteX14" fmla="*/ 14295 w 56020"/>
                      <a:gd name="connsiteY14" fmla="*/ 0 h 194154"/>
                      <a:gd name="connsiteX15" fmla="*/ 52421 w 56020"/>
                      <a:gd name="connsiteY15" fmla="*/ 0 h 194154"/>
                      <a:gd name="connsiteX16" fmla="*/ 55984 w 56020"/>
                      <a:gd name="connsiteY16" fmla="*/ 4107 h 194154"/>
                      <a:gd name="connsiteX17" fmla="*/ 44731 w 56020"/>
                      <a:gd name="connsiteY17" fmla="*/ 133825 h 194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6020" h="194154">
                        <a:moveTo>
                          <a:pt x="44470" y="190048"/>
                        </a:moveTo>
                        <a:cubicBezTo>
                          <a:pt x="44188" y="192786"/>
                          <a:pt x="43101" y="194155"/>
                          <a:pt x="40363" y="194155"/>
                        </a:cubicBezTo>
                        <a:lnTo>
                          <a:pt x="3606" y="194155"/>
                        </a:lnTo>
                        <a:cubicBezTo>
                          <a:pt x="868" y="194155"/>
                          <a:pt x="-239" y="192786"/>
                          <a:pt x="43" y="190310"/>
                        </a:cubicBezTo>
                        <a:lnTo>
                          <a:pt x="3324" y="160417"/>
                        </a:lnTo>
                        <a:cubicBezTo>
                          <a:pt x="3324" y="157941"/>
                          <a:pt x="4975" y="156572"/>
                          <a:pt x="7430" y="156572"/>
                        </a:cubicBezTo>
                        <a:lnTo>
                          <a:pt x="40887" y="156572"/>
                        </a:lnTo>
                        <a:cubicBezTo>
                          <a:pt x="43624" y="156572"/>
                          <a:pt x="44993" y="157941"/>
                          <a:pt x="44731" y="160417"/>
                        </a:cubicBezTo>
                        <a:lnTo>
                          <a:pt x="44450" y="190028"/>
                        </a:lnTo>
                        <a:close/>
                        <a:moveTo>
                          <a:pt x="44752" y="133825"/>
                        </a:moveTo>
                        <a:cubicBezTo>
                          <a:pt x="44470" y="136563"/>
                          <a:pt x="43101" y="137931"/>
                          <a:pt x="40363" y="137931"/>
                        </a:cubicBezTo>
                        <a:lnTo>
                          <a:pt x="9363" y="137931"/>
                        </a:lnTo>
                        <a:cubicBezTo>
                          <a:pt x="6887" y="137931"/>
                          <a:pt x="5518" y="136563"/>
                          <a:pt x="5518" y="133825"/>
                        </a:cubicBezTo>
                        <a:lnTo>
                          <a:pt x="10188" y="4107"/>
                        </a:lnTo>
                        <a:cubicBezTo>
                          <a:pt x="10188" y="1369"/>
                          <a:pt x="11557" y="0"/>
                          <a:pt x="14295" y="0"/>
                        </a:cubicBezTo>
                        <a:lnTo>
                          <a:pt x="52421" y="0"/>
                        </a:lnTo>
                        <a:cubicBezTo>
                          <a:pt x="54897" y="0"/>
                          <a:pt x="56266" y="1369"/>
                          <a:pt x="55984" y="4107"/>
                        </a:cubicBezTo>
                        <a:lnTo>
                          <a:pt x="44731" y="133825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22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90" name="フリーフォーム: 図形 89">
                    <a:extLst>
                      <a:ext uri="{FF2B5EF4-FFF2-40B4-BE49-F238E27FC236}">
                        <a16:creationId xmlns:a16="http://schemas.microsoft.com/office/drawing/2014/main" id="{ACE9D861-6F9A-232B-4EAF-D76CF587EB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270966">
                    <a:off x="839101" y="1236112"/>
                    <a:ext cx="83101" cy="288000"/>
                  </a:xfrm>
                  <a:custGeom>
                    <a:avLst/>
                    <a:gdLst>
                      <a:gd name="connsiteX0" fmla="*/ 44470 w 56020"/>
                      <a:gd name="connsiteY0" fmla="*/ 190048 h 194154"/>
                      <a:gd name="connsiteX1" fmla="*/ 40363 w 56020"/>
                      <a:gd name="connsiteY1" fmla="*/ 194155 h 194154"/>
                      <a:gd name="connsiteX2" fmla="*/ 3606 w 56020"/>
                      <a:gd name="connsiteY2" fmla="*/ 194155 h 194154"/>
                      <a:gd name="connsiteX3" fmla="*/ 43 w 56020"/>
                      <a:gd name="connsiteY3" fmla="*/ 190310 h 194154"/>
                      <a:gd name="connsiteX4" fmla="*/ 3324 w 56020"/>
                      <a:gd name="connsiteY4" fmla="*/ 160417 h 194154"/>
                      <a:gd name="connsiteX5" fmla="*/ 7430 w 56020"/>
                      <a:gd name="connsiteY5" fmla="*/ 156572 h 194154"/>
                      <a:gd name="connsiteX6" fmla="*/ 40887 w 56020"/>
                      <a:gd name="connsiteY6" fmla="*/ 156572 h 194154"/>
                      <a:gd name="connsiteX7" fmla="*/ 44731 w 56020"/>
                      <a:gd name="connsiteY7" fmla="*/ 160417 h 194154"/>
                      <a:gd name="connsiteX8" fmla="*/ 44450 w 56020"/>
                      <a:gd name="connsiteY8" fmla="*/ 190028 h 194154"/>
                      <a:gd name="connsiteX9" fmla="*/ 44752 w 56020"/>
                      <a:gd name="connsiteY9" fmla="*/ 133825 h 194154"/>
                      <a:gd name="connsiteX10" fmla="*/ 40363 w 56020"/>
                      <a:gd name="connsiteY10" fmla="*/ 137931 h 194154"/>
                      <a:gd name="connsiteX11" fmla="*/ 9363 w 56020"/>
                      <a:gd name="connsiteY11" fmla="*/ 137931 h 194154"/>
                      <a:gd name="connsiteX12" fmla="*/ 5518 w 56020"/>
                      <a:gd name="connsiteY12" fmla="*/ 133825 h 194154"/>
                      <a:gd name="connsiteX13" fmla="*/ 10188 w 56020"/>
                      <a:gd name="connsiteY13" fmla="*/ 4107 h 194154"/>
                      <a:gd name="connsiteX14" fmla="*/ 14295 w 56020"/>
                      <a:gd name="connsiteY14" fmla="*/ 0 h 194154"/>
                      <a:gd name="connsiteX15" fmla="*/ 52421 w 56020"/>
                      <a:gd name="connsiteY15" fmla="*/ 0 h 194154"/>
                      <a:gd name="connsiteX16" fmla="*/ 55984 w 56020"/>
                      <a:gd name="connsiteY16" fmla="*/ 4107 h 194154"/>
                      <a:gd name="connsiteX17" fmla="*/ 44731 w 56020"/>
                      <a:gd name="connsiteY17" fmla="*/ 133825 h 194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6020" h="194154">
                        <a:moveTo>
                          <a:pt x="44470" y="190048"/>
                        </a:moveTo>
                        <a:cubicBezTo>
                          <a:pt x="44188" y="192786"/>
                          <a:pt x="43101" y="194155"/>
                          <a:pt x="40363" y="194155"/>
                        </a:cubicBezTo>
                        <a:lnTo>
                          <a:pt x="3606" y="194155"/>
                        </a:lnTo>
                        <a:cubicBezTo>
                          <a:pt x="868" y="194155"/>
                          <a:pt x="-239" y="192786"/>
                          <a:pt x="43" y="190310"/>
                        </a:cubicBezTo>
                        <a:lnTo>
                          <a:pt x="3324" y="160417"/>
                        </a:lnTo>
                        <a:cubicBezTo>
                          <a:pt x="3324" y="157941"/>
                          <a:pt x="4975" y="156572"/>
                          <a:pt x="7430" y="156572"/>
                        </a:cubicBezTo>
                        <a:lnTo>
                          <a:pt x="40887" y="156572"/>
                        </a:lnTo>
                        <a:cubicBezTo>
                          <a:pt x="43624" y="156572"/>
                          <a:pt x="44993" y="157941"/>
                          <a:pt x="44731" y="160417"/>
                        </a:cubicBezTo>
                        <a:lnTo>
                          <a:pt x="44450" y="190028"/>
                        </a:lnTo>
                        <a:close/>
                        <a:moveTo>
                          <a:pt x="44752" y="133825"/>
                        </a:moveTo>
                        <a:cubicBezTo>
                          <a:pt x="44470" y="136563"/>
                          <a:pt x="43101" y="137931"/>
                          <a:pt x="40363" y="137931"/>
                        </a:cubicBezTo>
                        <a:lnTo>
                          <a:pt x="9363" y="137931"/>
                        </a:lnTo>
                        <a:cubicBezTo>
                          <a:pt x="6887" y="137931"/>
                          <a:pt x="5518" y="136563"/>
                          <a:pt x="5518" y="133825"/>
                        </a:cubicBezTo>
                        <a:lnTo>
                          <a:pt x="10188" y="4107"/>
                        </a:lnTo>
                        <a:cubicBezTo>
                          <a:pt x="10188" y="1369"/>
                          <a:pt x="11557" y="0"/>
                          <a:pt x="14295" y="0"/>
                        </a:cubicBezTo>
                        <a:lnTo>
                          <a:pt x="52421" y="0"/>
                        </a:lnTo>
                        <a:cubicBezTo>
                          <a:pt x="54897" y="0"/>
                          <a:pt x="56266" y="1369"/>
                          <a:pt x="55984" y="4107"/>
                        </a:cubicBezTo>
                        <a:lnTo>
                          <a:pt x="44731" y="133825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22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</p:grp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0D66F0D1-61BA-0766-668E-AE2C4C87B3E6}"/>
                </a:ext>
              </a:extLst>
            </p:cNvPr>
            <p:cNvGrpSpPr/>
            <p:nvPr/>
          </p:nvGrpSpPr>
          <p:grpSpPr>
            <a:xfrm rot="397489">
              <a:off x="6641132" y="922021"/>
              <a:ext cx="1846841" cy="1776742"/>
              <a:chOff x="3148564" y="5977179"/>
              <a:chExt cx="1674083" cy="1610540"/>
            </a:xfrm>
          </p:grpSpPr>
          <p:pic>
            <p:nvPicPr>
              <p:cNvPr id="55" name="図 54">
                <a:extLst>
                  <a:ext uri="{FF2B5EF4-FFF2-40B4-BE49-F238E27FC236}">
                    <a16:creationId xmlns:a16="http://schemas.microsoft.com/office/drawing/2014/main" id="{D686CEE1-9DB4-49F5-D9FB-1E7225B10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430" t="17040" r="15842" b="17924"/>
              <a:stretch>
                <a:fillRect/>
              </a:stretch>
            </p:blipFill>
            <p:spPr>
              <a:xfrm rot="231151">
                <a:off x="3233362" y="5977179"/>
                <a:ext cx="1538822" cy="1546150"/>
              </a:xfrm>
              <a:prstGeom prst="rect">
                <a:avLst/>
              </a:prstGeom>
            </p:spPr>
          </p:pic>
          <p:grpSp>
            <p:nvGrpSpPr>
              <p:cNvPr id="56" name="グループ化 55">
                <a:extLst>
                  <a:ext uri="{FF2B5EF4-FFF2-40B4-BE49-F238E27FC236}">
                    <a16:creationId xmlns:a16="http://schemas.microsoft.com/office/drawing/2014/main" id="{DE415B97-F8B7-9093-0CE6-294E823DC6F9}"/>
                  </a:ext>
                </a:extLst>
              </p:cNvPr>
              <p:cNvGrpSpPr/>
              <p:nvPr/>
            </p:nvGrpSpPr>
            <p:grpSpPr>
              <a:xfrm>
                <a:off x="3148564" y="6661856"/>
                <a:ext cx="1674083" cy="331331"/>
                <a:chOff x="2086559" y="3234139"/>
                <a:chExt cx="1478368" cy="292596"/>
              </a:xfrm>
            </p:grpSpPr>
            <p:sp>
              <p:nvSpPr>
                <p:cNvPr id="63" name="フリーフォーム: 図形 62">
                  <a:extLst>
                    <a:ext uri="{FF2B5EF4-FFF2-40B4-BE49-F238E27FC236}">
                      <a16:creationId xmlns:a16="http://schemas.microsoft.com/office/drawing/2014/main" id="{7358F8B3-D280-6B90-8CE8-07748DD05981}"/>
                    </a:ext>
                  </a:extLst>
                </p:cNvPr>
                <p:cNvSpPr/>
                <p:nvPr/>
              </p:nvSpPr>
              <p:spPr>
                <a:xfrm rot="224341">
                  <a:off x="2086559" y="3436879"/>
                  <a:ext cx="78143" cy="89856"/>
                </a:xfrm>
                <a:custGeom>
                  <a:avLst/>
                  <a:gdLst>
                    <a:gd name="connsiteX0" fmla="*/ 406329 w 411559"/>
                    <a:gd name="connsiteY0" fmla="*/ 212876 h 411559"/>
                    <a:gd name="connsiteX1" fmla="*/ 212876 w 411559"/>
                    <a:gd name="connsiteY1" fmla="*/ 406329 h 411559"/>
                    <a:gd name="connsiteX2" fmla="*/ 203579 w 411559"/>
                    <a:gd name="connsiteY2" fmla="*/ 411224 h 411559"/>
                    <a:gd name="connsiteX3" fmla="*/ 198684 w 411559"/>
                    <a:gd name="connsiteY3" fmla="*/ 406329 h 411559"/>
                    <a:gd name="connsiteX4" fmla="*/ 5231 w 411559"/>
                    <a:gd name="connsiteY4" fmla="*/ 212876 h 411559"/>
                    <a:gd name="connsiteX5" fmla="*/ 335 w 411559"/>
                    <a:gd name="connsiteY5" fmla="*/ 203579 h 411559"/>
                    <a:gd name="connsiteX6" fmla="*/ 5231 w 411559"/>
                    <a:gd name="connsiteY6" fmla="*/ 198684 h 411559"/>
                    <a:gd name="connsiteX7" fmla="*/ 198684 w 411559"/>
                    <a:gd name="connsiteY7" fmla="*/ 5231 h 411559"/>
                    <a:gd name="connsiteX8" fmla="*/ 207980 w 411559"/>
                    <a:gd name="connsiteY8" fmla="*/ 335 h 411559"/>
                    <a:gd name="connsiteX9" fmla="*/ 212876 w 411559"/>
                    <a:gd name="connsiteY9" fmla="*/ 5231 h 411559"/>
                    <a:gd name="connsiteX10" fmla="*/ 406329 w 411559"/>
                    <a:gd name="connsiteY10" fmla="*/ 198684 h 411559"/>
                    <a:gd name="connsiteX11" fmla="*/ 411224 w 411559"/>
                    <a:gd name="connsiteY11" fmla="*/ 207980 h 411559"/>
                    <a:gd name="connsiteX12" fmla="*/ 406329 w 411559"/>
                    <a:gd name="connsiteY12" fmla="*/ 212876 h 411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11559" h="411559">
                      <a:moveTo>
                        <a:pt x="406329" y="212876"/>
                      </a:moveTo>
                      <a:cubicBezTo>
                        <a:pt x="286218" y="250023"/>
                        <a:pt x="250023" y="286218"/>
                        <a:pt x="212876" y="406329"/>
                      </a:cubicBezTo>
                      <a:cubicBezTo>
                        <a:pt x="211661" y="410248"/>
                        <a:pt x="207498" y="412440"/>
                        <a:pt x="203579" y="411224"/>
                      </a:cubicBezTo>
                      <a:cubicBezTo>
                        <a:pt x="201240" y="410499"/>
                        <a:pt x="199409" y="408668"/>
                        <a:pt x="198684" y="406329"/>
                      </a:cubicBezTo>
                      <a:cubicBezTo>
                        <a:pt x="161917" y="286218"/>
                        <a:pt x="125341" y="250023"/>
                        <a:pt x="5231" y="212876"/>
                      </a:cubicBezTo>
                      <a:cubicBezTo>
                        <a:pt x="1312" y="211661"/>
                        <a:pt x="-880" y="207498"/>
                        <a:pt x="335" y="203579"/>
                      </a:cubicBezTo>
                      <a:cubicBezTo>
                        <a:pt x="1061" y="201240"/>
                        <a:pt x="2892" y="199409"/>
                        <a:pt x="5231" y="198684"/>
                      </a:cubicBezTo>
                      <a:cubicBezTo>
                        <a:pt x="125341" y="161917"/>
                        <a:pt x="161917" y="125341"/>
                        <a:pt x="198684" y="5231"/>
                      </a:cubicBezTo>
                      <a:cubicBezTo>
                        <a:pt x="199899" y="1312"/>
                        <a:pt x="204061" y="-880"/>
                        <a:pt x="207980" y="335"/>
                      </a:cubicBezTo>
                      <a:cubicBezTo>
                        <a:pt x="210319" y="1061"/>
                        <a:pt x="212151" y="2892"/>
                        <a:pt x="212876" y="5231"/>
                      </a:cubicBezTo>
                      <a:cubicBezTo>
                        <a:pt x="250023" y="125341"/>
                        <a:pt x="286218" y="161536"/>
                        <a:pt x="406329" y="198684"/>
                      </a:cubicBezTo>
                      <a:cubicBezTo>
                        <a:pt x="410248" y="199899"/>
                        <a:pt x="412440" y="204061"/>
                        <a:pt x="411224" y="207980"/>
                      </a:cubicBezTo>
                      <a:cubicBezTo>
                        <a:pt x="410499" y="210319"/>
                        <a:pt x="408668" y="212151"/>
                        <a:pt x="406329" y="21287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64" name="フリーフォーム: 図形 63">
                  <a:extLst>
                    <a:ext uri="{FF2B5EF4-FFF2-40B4-BE49-F238E27FC236}">
                      <a16:creationId xmlns:a16="http://schemas.microsoft.com/office/drawing/2014/main" id="{8FAA5F3C-7989-167B-A3BA-99F867B11E71}"/>
                    </a:ext>
                  </a:extLst>
                </p:cNvPr>
                <p:cNvSpPr/>
                <p:nvPr/>
              </p:nvSpPr>
              <p:spPr>
                <a:xfrm rot="224341">
                  <a:off x="3448163" y="3321602"/>
                  <a:ext cx="116764" cy="116764"/>
                </a:xfrm>
                <a:custGeom>
                  <a:avLst/>
                  <a:gdLst>
                    <a:gd name="connsiteX0" fmla="*/ 406329 w 411559"/>
                    <a:gd name="connsiteY0" fmla="*/ 212876 h 411559"/>
                    <a:gd name="connsiteX1" fmla="*/ 212876 w 411559"/>
                    <a:gd name="connsiteY1" fmla="*/ 406329 h 411559"/>
                    <a:gd name="connsiteX2" fmla="*/ 203579 w 411559"/>
                    <a:gd name="connsiteY2" fmla="*/ 411224 h 411559"/>
                    <a:gd name="connsiteX3" fmla="*/ 198684 w 411559"/>
                    <a:gd name="connsiteY3" fmla="*/ 406329 h 411559"/>
                    <a:gd name="connsiteX4" fmla="*/ 5231 w 411559"/>
                    <a:gd name="connsiteY4" fmla="*/ 212876 h 411559"/>
                    <a:gd name="connsiteX5" fmla="*/ 335 w 411559"/>
                    <a:gd name="connsiteY5" fmla="*/ 203579 h 411559"/>
                    <a:gd name="connsiteX6" fmla="*/ 5231 w 411559"/>
                    <a:gd name="connsiteY6" fmla="*/ 198684 h 411559"/>
                    <a:gd name="connsiteX7" fmla="*/ 198684 w 411559"/>
                    <a:gd name="connsiteY7" fmla="*/ 5231 h 411559"/>
                    <a:gd name="connsiteX8" fmla="*/ 207980 w 411559"/>
                    <a:gd name="connsiteY8" fmla="*/ 335 h 411559"/>
                    <a:gd name="connsiteX9" fmla="*/ 212876 w 411559"/>
                    <a:gd name="connsiteY9" fmla="*/ 5231 h 411559"/>
                    <a:gd name="connsiteX10" fmla="*/ 406329 w 411559"/>
                    <a:gd name="connsiteY10" fmla="*/ 198684 h 411559"/>
                    <a:gd name="connsiteX11" fmla="*/ 411224 w 411559"/>
                    <a:gd name="connsiteY11" fmla="*/ 207980 h 411559"/>
                    <a:gd name="connsiteX12" fmla="*/ 406329 w 411559"/>
                    <a:gd name="connsiteY12" fmla="*/ 212876 h 411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11559" h="411559">
                      <a:moveTo>
                        <a:pt x="406329" y="212876"/>
                      </a:moveTo>
                      <a:cubicBezTo>
                        <a:pt x="286218" y="250023"/>
                        <a:pt x="250023" y="286218"/>
                        <a:pt x="212876" y="406329"/>
                      </a:cubicBezTo>
                      <a:cubicBezTo>
                        <a:pt x="211661" y="410248"/>
                        <a:pt x="207498" y="412440"/>
                        <a:pt x="203579" y="411224"/>
                      </a:cubicBezTo>
                      <a:cubicBezTo>
                        <a:pt x="201240" y="410499"/>
                        <a:pt x="199409" y="408668"/>
                        <a:pt x="198684" y="406329"/>
                      </a:cubicBezTo>
                      <a:cubicBezTo>
                        <a:pt x="161917" y="286218"/>
                        <a:pt x="125341" y="250023"/>
                        <a:pt x="5231" y="212876"/>
                      </a:cubicBezTo>
                      <a:cubicBezTo>
                        <a:pt x="1312" y="211661"/>
                        <a:pt x="-880" y="207498"/>
                        <a:pt x="335" y="203579"/>
                      </a:cubicBezTo>
                      <a:cubicBezTo>
                        <a:pt x="1061" y="201240"/>
                        <a:pt x="2892" y="199409"/>
                        <a:pt x="5231" y="198684"/>
                      </a:cubicBezTo>
                      <a:cubicBezTo>
                        <a:pt x="125341" y="161917"/>
                        <a:pt x="161917" y="125341"/>
                        <a:pt x="198684" y="5231"/>
                      </a:cubicBezTo>
                      <a:cubicBezTo>
                        <a:pt x="199899" y="1312"/>
                        <a:pt x="204061" y="-880"/>
                        <a:pt x="207980" y="335"/>
                      </a:cubicBezTo>
                      <a:cubicBezTo>
                        <a:pt x="210319" y="1061"/>
                        <a:pt x="212151" y="2892"/>
                        <a:pt x="212876" y="5231"/>
                      </a:cubicBezTo>
                      <a:cubicBezTo>
                        <a:pt x="250023" y="125341"/>
                        <a:pt x="286218" y="161536"/>
                        <a:pt x="406329" y="198684"/>
                      </a:cubicBezTo>
                      <a:cubicBezTo>
                        <a:pt x="410248" y="199899"/>
                        <a:pt x="412440" y="204061"/>
                        <a:pt x="411224" y="207980"/>
                      </a:cubicBezTo>
                      <a:cubicBezTo>
                        <a:pt x="410499" y="210319"/>
                        <a:pt x="408668" y="212151"/>
                        <a:pt x="406329" y="21287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65" name="フリーフォーム: 図形 64">
                  <a:extLst>
                    <a:ext uri="{FF2B5EF4-FFF2-40B4-BE49-F238E27FC236}">
                      <a16:creationId xmlns:a16="http://schemas.microsoft.com/office/drawing/2014/main" id="{0CA8DA76-5C7D-996A-ED0F-3812C84655BF}"/>
                    </a:ext>
                  </a:extLst>
                </p:cNvPr>
                <p:cNvSpPr/>
                <p:nvPr/>
              </p:nvSpPr>
              <p:spPr>
                <a:xfrm rot="224341">
                  <a:off x="3430482" y="3234139"/>
                  <a:ext cx="64433" cy="64433"/>
                </a:xfrm>
                <a:custGeom>
                  <a:avLst/>
                  <a:gdLst>
                    <a:gd name="connsiteX0" fmla="*/ 225081 w 227942"/>
                    <a:gd name="connsiteY0" fmla="*/ 117924 h 227942"/>
                    <a:gd name="connsiteX1" fmla="*/ 117924 w 227942"/>
                    <a:gd name="connsiteY1" fmla="*/ 225081 h 227942"/>
                    <a:gd name="connsiteX2" fmla="*/ 112784 w 227942"/>
                    <a:gd name="connsiteY2" fmla="*/ 227751 h 227942"/>
                    <a:gd name="connsiteX3" fmla="*/ 110114 w 227942"/>
                    <a:gd name="connsiteY3" fmla="*/ 225081 h 227942"/>
                    <a:gd name="connsiteX4" fmla="*/ 2862 w 227942"/>
                    <a:gd name="connsiteY4" fmla="*/ 117924 h 227942"/>
                    <a:gd name="connsiteX5" fmla="*/ 192 w 227942"/>
                    <a:gd name="connsiteY5" fmla="*/ 112784 h 227942"/>
                    <a:gd name="connsiteX6" fmla="*/ 2862 w 227942"/>
                    <a:gd name="connsiteY6" fmla="*/ 110114 h 227942"/>
                    <a:gd name="connsiteX7" fmla="*/ 110114 w 227942"/>
                    <a:gd name="connsiteY7" fmla="*/ 2862 h 227942"/>
                    <a:gd name="connsiteX8" fmla="*/ 115254 w 227942"/>
                    <a:gd name="connsiteY8" fmla="*/ 192 h 227942"/>
                    <a:gd name="connsiteX9" fmla="*/ 117924 w 227942"/>
                    <a:gd name="connsiteY9" fmla="*/ 2862 h 227942"/>
                    <a:gd name="connsiteX10" fmla="*/ 225081 w 227942"/>
                    <a:gd name="connsiteY10" fmla="*/ 110114 h 227942"/>
                    <a:gd name="connsiteX11" fmla="*/ 227751 w 227942"/>
                    <a:gd name="connsiteY11" fmla="*/ 115254 h 227942"/>
                    <a:gd name="connsiteX12" fmla="*/ 225081 w 227942"/>
                    <a:gd name="connsiteY12" fmla="*/ 117924 h 227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7942" h="227942">
                      <a:moveTo>
                        <a:pt x="225081" y="117924"/>
                      </a:moveTo>
                      <a:cubicBezTo>
                        <a:pt x="158406" y="138498"/>
                        <a:pt x="138498" y="158596"/>
                        <a:pt x="117924" y="225081"/>
                      </a:cubicBezTo>
                      <a:cubicBezTo>
                        <a:pt x="117242" y="227237"/>
                        <a:pt x="114941" y="228433"/>
                        <a:pt x="112784" y="227751"/>
                      </a:cubicBezTo>
                      <a:cubicBezTo>
                        <a:pt x="111512" y="227349"/>
                        <a:pt x="110516" y="226353"/>
                        <a:pt x="110114" y="225081"/>
                      </a:cubicBezTo>
                      <a:cubicBezTo>
                        <a:pt x="89445" y="158406"/>
                        <a:pt x="69442" y="138498"/>
                        <a:pt x="2862" y="117924"/>
                      </a:cubicBezTo>
                      <a:cubicBezTo>
                        <a:pt x="705" y="117242"/>
                        <a:pt x="-490" y="114941"/>
                        <a:pt x="192" y="112784"/>
                      </a:cubicBezTo>
                      <a:cubicBezTo>
                        <a:pt x="594" y="111512"/>
                        <a:pt x="1590" y="110516"/>
                        <a:pt x="2862" y="110114"/>
                      </a:cubicBezTo>
                      <a:cubicBezTo>
                        <a:pt x="69537" y="89444"/>
                        <a:pt x="89445" y="69442"/>
                        <a:pt x="110114" y="2862"/>
                      </a:cubicBezTo>
                      <a:cubicBezTo>
                        <a:pt x="110796" y="705"/>
                        <a:pt x="113097" y="-490"/>
                        <a:pt x="115254" y="192"/>
                      </a:cubicBezTo>
                      <a:cubicBezTo>
                        <a:pt x="116526" y="594"/>
                        <a:pt x="117522" y="1590"/>
                        <a:pt x="117924" y="2862"/>
                      </a:cubicBezTo>
                      <a:cubicBezTo>
                        <a:pt x="138498" y="69537"/>
                        <a:pt x="158596" y="89444"/>
                        <a:pt x="225081" y="110114"/>
                      </a:cubicBezTo>
                      <a:cubicBezTo>
                        <a:pt x="227237" y="110796"/>
                        <a:pt x="228433" y="113097"/>
                        <a:pt x="227751" y="115254"/>
                      </a:cubicBezTo>
                      <a:cubicBezTo>
                        <a:pt x="227349" y="116526"/>
                        <a:pt x="226353" y="117522"/>
                        <a:pt x="225081" y="1179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66" name="フリーフォーム: 図形 65">
                  <a:extLst>
                    <a:ext uri="{FF2B5EF4-FFF2-40B4-BE49-F238E27FC236}">
                      <a16:creationId xmlns:a16="http://schemas.microsoft.com/office/drawing/2014/main" id="{B58A107D-CEEF-3A1F-D9FD-60640098985D}"/>
                    </a:ext>
                  </a:extLst>
                </p:cNvPr>
                <p:cNvSpPr/>
                <p:nvPr/>
              </p:nvSpPr>
              <p:spPr>
                <a:xfrm rot="224341">
                  <a:off x="2127031" y="3335829"/>
                  <a:ext cx="64433" cy="64433"/>
                </a:xfrm>
                <a:custGeom>
                  <a:avLst/>
                  <a:gdLst>
                    <a:gd name="connsiteX0" fmla="*/ 225081 w 227942"/>
                    <a:gd name="connsiteY0" fmla="*/ 117924 h 227942"/>
                    <a:gd name="connsiteX1" fmla="*/ 117924 w 227942"/>
                    <a:gd name="connsiteY1" fmla="*/ 225081 h 227942"/>
                    <a:gd name="connsiteX2" fmla="*/ 112784 w 227942"/>
                    <a:gd name="connsiteY2" fmla="*/ 227751 h 227942"/>
                    <a:gd name="connsiteX3" fmla="*/ 110114 w 227942"/>
                    <a:gd name="connsiteY3" fmla="*/ 225081 h 227942"/>
                    <a:gd name="connsiteX4" fmla="*/ 2862 w 227942"/>
                    <a:gd name="connsiteY4" fmla="*/ 117924 h 227942"/>
                    <a:gd name="connsiteX5" fmla="*/ 192 w 227942"/>
                    <a:gd name="connsiteY5" fmla="*/ 112784 h 227942"/>
                    <a:gd name="connsiteX6" fmla="*/ 2862 w 227942"/>
                    <a:gd name="connsiteY6" fmla="*/ 110114 h 227942"/>
                    <a:gd name="connsiteX7" fmla="*/ 110114 w 227942"/>
                    <a:gd name="connsiteY7" fmla="*/ 2862 h 227942"/>
                    <a:gd name="connsiteX8" fmla="*/ 115254 w 227942"/>
                    <a:gd name="connsiteY8" fmla="*/ 192 h 227942"/>
                    <a:gd name="connsiteX9" fmla="*/ 117924 w 227942"/>
                    <a:gd name="connsiteY9" fmla="*/ 2862 h 227942"/>
                    <a:gd name="connsiteX10" fmla="*/ 225081 w 227942"/>
                    <a:gd name="connsiteY10" fmla="*/ 110114 h 227942"/>
                    <a:gd name="connsiteX11" fmla="*/ 227751 w 227942"/>
                    <a:gd name="connsiteY11" fmla="*/ 115254 h 227942"/>
                    <a:gd name="connsiteX12" fmla="*/ 225081 w 227942"/>
                    <a:gd name="connsiteY12" fmla="*/ 117924 h 227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7942" h="227942">
                      <a:moveTo>
                        <a:pt x="225081" y="117924"/>
                      </a:moveTo>
                      <a:cubicBezTo>
                        <a:pt x="158406" y="138498"/>
                        <a:pt x="138498" y="158596"/>
                        <a:pt x="117924" y="225081"/>
                      </a:cubicBezTo>
                      <a:cubicBezTo>
                        <a:pt x="117242" y="227237"/>
                        <a:pt x="114941" y="228433"/>
                        <a:pt x="112784" y="227751"/>
                      </a:cubicBezTo>
                      <a:cubicBezTo>
                        <a:pt x="111512" y="227349"/>
                        <a:pt x="110516" y="226353"/>
                        <a:pt x="110114" y="225081"/>
                      </a:cubicBezTo>
                      <a:cubicBezTo>
                        <a:pt x="89445" y="158406"/>
                        <a:pt x="69442" y="138498"/>
                        <a:pt x="2862" y="117924"/>
                      </a:cubicBezTo>
                      <a:cubicBezTo>
                        <a:pt x="705" y="117242"/>
                        <a:pt x="-490" y="114941"/>
                        <a:pt x="192" y="112784"/>
                      </a:cubicBezTo>
                      <a:cubicBezTo>
                        <a:pt x="594" y="111512"/>
                        <a:pt x="1590" y="110516"/>
                        <a:pt x="2862" y="110114"/>
                      </a:cubicBezTo>
                      <a:cubicBezTo>
                        <a:pt x="69537" y="89444"/>
                        <a:pt x="89445" y="69442"/>
                        <a:pt x="110114" y="2862"/>
                      </a:cubicBezTo>
                      <a:cubicBezTo>
                        <a:pt x="110796" y="705"/>
                        <a:pt x="113097" y="-490"/>
                        <a:pt x="115254" y="192"/>
                      </a:cubicBezTo>
                      <a:cubicBezTo>
                        <a:pt x="116526" y="594"/>
                        <a:pt x="117522" y="1590"/>
                        <a:pt x="117924" y="2862"/>
                      </a:cubicBezTo>
                      <a:cubicBezTo>
                        <a:pt x="138498" y="69537"/>
                        <a:pt x="158596" y="89444"/>
                        <a:pt x="225081" y="110114"/>
                      </a:cubicBezTo>
                      <a:cubicBezTo>
                        <a:pt x="227237" y="110796"/>
                        <a:pt x="228433" y="113097"/>
                        <a:pt x="227751" y="115254"/>
                      </a:cubicBezTo>
                      <a:cubicBezTo>
                        <a:pt x="227349" y="116526"/>
                        <a:pt x="226353" y="117522"/>
                        <a:pt x="225081" y="1179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7" name="グループ化 56">
                <a:extLst>
                  <a:ext uri="{FF2B5EF4-FFF2-40B4-BE49-F238E27FC236}">
                    <a16:creationId xmlns:a16="http://schemas.microsoft.com/office/drawing/2014/main" id="{6AA31CAE-AF29-A5C9-A6B2-AB714D50A5CF}"/>
                  </a:ext>
                </a:extLst>
              </p:cNvPr>
              <p:cNvGrpSpPr/>
              <p:nvPr/>
            </p:nvGrpSpPr>
            <p:grpSpPr>
              <a:xfrm>
                <a:off x="3278064" y="7098845"/>
                <a:ext cx="1367483" cy="488874"/>
                <a:chOff x="360025" y="3134809"/>
                <a:chExt cx="2894420" cy="1034754"/>
              </a:xfrm>
            </p:grpSpPr>
            <p:pic>
              <p:nvPicPr>
                <p:cNvPr id="58" name="グラフィックス 57">
                  <a:extLst>
                    <a:ext uri="{FF2B5EF4-FFF2-40B4-BE49-F238E27FC236}">
                      <a16:creationId xmlns:a16="http://schemas.microsoft.com/office/drawing/2014/main" id="{189FDBCE-190D-7FDF-AEE9-2D2F22F6A1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360025" y="3134809"/>
                  <a:ext cx="2894420" cy="1034754"/>
                </a:xfrm>
                <a:prstGeom prst="rect">
                  <a:avLst/>
                </a:prstGeom>
              </p:spPr>
            </p:pic>
            <p:pic>
              <p:nvPicPr>
                <p:cNvPr id="59" name="グラフィックス 58">
                  <a:extLst>
                    <a:ext uri="{FF2B5EF4-FFF2-40B4-BE49-F238E27FC236}">
                      <a16:creationId xmlns:a16="http://schemas.microsoft.com/office/drawing/2014/main" id="{8F959126-F8D3-2F50-8E19-D7EB85B4CB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012" y="3517473"/>
                  <a:ext cx="2161026" cy="40065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5EB7C0A3-6D5A-D90C-ECE6-953A8A07F1A3}"/>
                </a:ext>
              </a:extLst>
            </p:cNvPr>
            <p:cNvGrpSpPr/>
            <p:nvPr/>
          </p:nvGrpSpPr>
          <p:grpSpPr>
            <a:xfrm rot="21434728">
              <a:off x="8004622" y="2109327"/>
              <a:ext cx="526551" cy="438403"/>
              <a:chOff x="427291" y="1134383"/>
              <a:chExt cx="621995" cy="517870"/>
            </a:xfrm>
          </p:grpSpPr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39A9B3C1-B995-34A2-8E08-36757FB3983D}"/>
                  </a:ext>
                </a:extLst>
              </p:cNvPr>
              <p:cNvSpPr/>
              <p:nvPr/>
            </p:nvSpPr>
            <p:spPr>
              <a:xfrm rot="9281564">
                <a:off x="427291" y="1134383"/>
                <a:ext cx="621995" cy="517870"/>
              </a:xfrm>
              <a:custGeom>
                <a:avLst/>
                <a:gdLst>
                  <a:gd name="connsiteX0" fmla="*/ 287555 w 690745"/>
                  <a:gd name="connsiteY0" fmla="*/ 0 h 575110"/>
                  <a:gd name="connsiteX1" fmla="*/ 569268 w 690745"/>
                  <a:gd name="connsiteY1" fmla="*/ 229603 h 575110"/>
                  <a:gd name="connsiteX2" fmla="*/ 569819 w 690745"/>
                  <a:gd name="connsiteY2" fmla="*/ 235065 h 575110"/>
                  <a:gd name="connsiteX3" fmla="*/ 569819 w 690745"/>
                  <a:gd name="connsiteY3" fmla="*/ 227325 h 575110"/>
                  <a:gd name="connsiteX4" fmla="*/ 690745 w 690745"/>
                  <a:gd name="connsiteY4" fmla="*/ 287555 h 575110"/>
                  <a:gd name="connsiteX5" fmla="*/ 569819 w 690745"/>
                  <a:gd name="connsiteY5" fmla="*/ 347784 h 575110"/>
                  <a:gd name="connsiteX6" fmla="*/ 569819 w 690745"/>
                  <a:gd name="connsiteY6" fmla="*/ 340045 h 575110"/>
                  <a:gd name="connsiteX7" fmla="*/ 569268 w 690745"/>
                  <a:gd name="connsiteY7" fmla="*/ 345507 h 575110"/>
                  <a:gd name="connsiteX8" fmla="*/ 287555 w 690745"/>
                  <a:gd name="connsiteY8" fmla="*/ 575110 h 575110"/>
                  <a:gd name="connsiteX9" fmla="*/ 0 w 690745"/>
                  <a:gd name="connsiteY9" fmla="*/ 287555 h 575110"/>
                  <a:gd name="connsiteX10" fmla="*/ 287555 w 690745"/>
                  <a:gd name="connsiteY10" fmla="*/ 0 h 57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0745" h="575110">
                    <a:moveTo>
                      <a:pt x="287555" y="0"/>
                    </a:moveTo>
                    <a:cubicBezTo>
                      <a:pt x="426516" y="0"/>
                      <a:pt x="542454" y="98569"/>
                      <a:pt x="569268" y="229603"/>
                    </a:cubicBezTo>
                    <a:lnTo>
                      <a:pt x="569819" y="235065"/>
                    </a:lnTo>
                    <a:lnTo>
                      <a:pt x="569819" y="227325"/>
                    </a:lnTo>
                    <a:lnTo>
                      <a:pt x="690745" y="287555"/>
                    </a:lnTo>
                    <a:lnTo>
                      <a:pt x="569819" y="347784"/>
                    </a:lnTo>
                    <a:lnTo>
                      <a:pt x="569819" y="340045"/>
                    </a:lnTo>
                    <a:lnTo>
                      <a:pt x="569268" y="345507"/>
                    </a:lnTo>
                    <a:cubicBezTo>
                      <a:pt x="542454" y="476541"/>
                      <a:pt x="426516" y="575110"/>
                      <a:pt x="287555" y="575110"/>
                    </a:cubicBezTo>
                    <a:cubicBezTo>
                      <a:pt x="128743" y="575110"/>
                      <a:pt x="0" y="446367"/>
                      <a:pt x="0" y="287555"/>
                    </a:cubicBezTo>
                    <a:cubicBezTo>
                      <a:pt x="0" y="128743"/>
                      <a:pt x="128743" y="0"/>
                      <a:pt x="2875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44503419-0E2D-414A-B3C7-A42EBE9EC742}"/>
                  </a:ext>
                </a:extLst>
              </p:cNvPr>
              <p:cNvGrpSpPr/>
              <p:nvPr/>
            </p:nvGrpSpPr>
            <p:grpSpPr>
              <a:xfrm>
                <a:off x="685093" y="1212172"/>
                <a:ext cx="194375" cy="313858"/>
                <a:chOff x="727827" y="1210254"/>
                <a:chExt cx="194375" cy="313858"/>
              </a:xfrm>
            </p:grpSpPr>
            <p:sp>
              <p:nvSpPr>
                <p:cNvPr id="33" name="フリーフォーム: 図形 32">
                  <a:extLst>
                    <a:ext uri="{FF2B5EF4-FFF2-40B4-BE49-F238E27FC236}">
                      <a16:creationId xmlns:a16="http://schemas.microsoft.com/office/drawing/2014/main" id="{6FC65307-CBF3-5E7E-5165-FA8C6CC7014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270966">
                  <a:off x="727827" y="1210254"/>
                  <a:ext cx="83101" cy="288000"/>
                </a:xfrm>
                <a:custGeom>
                  <a:avLst/>
                  <a:gdLst>
                    <a:gd name="connsiteX0" fmla="*/ 44470 w 56020"/>
                    <a:gd name="connsiteY0" fmla="*/ 190048 h 194154"/>
                    <a:gd name="connsiteX1" fmla="*/ 40363 w 56020"/>
                    <a:gd name="connsiteY1" fmla="*/ 194155 h 194154"/>
                    <a:gd name="connsiteX2" fmla="*/ 3606 w 56020"/>
                    <a:gd name="connsiteY2" fmla="*/ 194155 h 194154"/>
                    <a:gd name="connsiteX3" fmla="*/ 43 w 56020"/>
                    <a:gd name="connsiteY3" fmla="*/ 190310 h 194154"/>
                    <a:gd name="connsiteX4" fmla="*/ 3324 w 56020"/>
                    <a:gd name="connsiteY4" fmla="*/ 160417 h 194154"/>
                    <a:gd name="connsiteX5" fmla="*/ 7430 w 56020"/>
                    <a:gd name="connsiteY5" fmla="*/ 156572 h 194154"/>
                    <a:gd name="connsiteX6" fmla="*/ 40887 w 56020"/>
                    <a:gd name="connsiteY6" fmla="*/ 156572 h 194154"/>
                    <a:gd name="connsiteX7" fmla="*/ 44731 w 56020"/>
                    <a:gd name="connsiteY7" fmla="*/ 160417 h 194154"/>
                    <a:gd name="connsiteX8" fmla="*/ 44450 w 56020"/>
                    <a:gd name="connsiteY8" fmla="*/ 190028 h 194154"/>
                    <a:gd name="connsiteX9" fmla="*/ 44752 w 56020"/>
                    <a:gd name="connsiteY9" fmla="*/ 133825 h 194154"/>
                    <a:gd name="connsiteX10" fmla="*/ 40363 w 56020"/>
                    <a:gd name="connsiteY10" fmla="*/ 137931 h 194154"/>
                    <a:gd name="connsiteX11" fmla="*/ 9363 w 56020"/>
                    <a:gd name="connsiteY11" fmla="*/ 137931 h 194154"/>
                    <a:gd name="connsiteX12" fmla="*/ 5518 w 56020"/>
                    <a:gd name="connsiteY12" fmla="*/ 133825 h 194154"/>
                    <a:gd name="connsiteX13" fmla="*/ 10188 w 56020"/>
                    <a:gd name="connsiteY13" fmla="*/ 4107 h 194154"/>
                    <a:gd name="connsiteX14" fmla="*/ 14295 w 56020"/>
                    <a:gd name="connsiteY14" fmla="*/ 0 h 194154"/>
                    <a:gd name="connsiteX15" fmla="*/ 52421 w 56020"/>
                    <a:gd name="connsiteY15" fmla="*/ 0 h 194154"/>
                    <a:gd name="connsiteX16" fmla="*/ 55984 w 56020"/>
                    <a:gd name="connsiteY16" fmla="*/ 4107 h 194154"/>
                    <a:gd name="connsiteX17" fmla="*/ 44731 w 56020"/>
                    <a:gd name="connsiteY17" fmla="*/ 133825 h 194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6020" h="194154">
                      <a:moveTo>
                        <a:pt x="44470" y="190048"/>
                      </a:moveTo>
                      <a:cubicBezTo>
                        <a:pt x="44188" y="192786"/>
                        <a:pt x="43101" y="194155"/>
                        <a:pt x="40363" y="194155"/>
                      </a:cubicBezTo>
                      <a:lnTo>
                        <a:pt x="3606" y="194155"/>
                      </a:lnTo>
                      <a:cubicBezTo>
                        <a:pt x="868" y="194155"/>
                        <a:pt x="-239" y="192786"/>
                        <a:pt x="43" y="190310"/>
                      </a:cubicBezTo>
                      <a:lnTo>
                        <a:pt x="3324" y="160417"/>
                      </a:lnTo>
                      <a:cubicBezTo>
                        <a:pt x="3324" y="157941"/>
                        <a:pt x="4975" y="156572"/>
                        <a:pt x="7430" y="156572"/>
                      </a:cubicBezTo>
                      <a:lnTo>
                        <a:pt x="40887" y="156572"/>
                      </a:lnTo>
                      <a:cubicBezTo>
                        <a:pt x="43624" y="156572"/>
                        <a:pt x="44993" y="157941"/>
                        <a:pt x="44731" y="160417"/>
                      </a:cubicBezTo>
                      <a:lnTo>
                        <a:pt x="44450" y="190028"/>
                      </a:lnTo>
                      <a:close/>
                      <a:moveTo>
                        <a:pt x="44752" y="133825"/>
                      </a:moveTo>
                      <a:cubicBezTo>
                        <a:pt x="44470" y="136563"/>
                        <a:pt x="43101" y="137931"/>
                        <a:pt x="40363" y="137931"/>
                      </a:cubicBezTo>
                      <a:lnTo>
                        <a:pt x="9363" y="137931"/>
                      </a:lnTo>
                      <a:cubicBezTo>
                        <a:pt x="6887" y="137931"/>
                        <a:pt x="5518" y="136563"/>
                        <a:pt x="5518" y="133825"/>
                      </a:cubicBezTo>
                      <a:lnTo>
                        <a:pt x="10188" y="4107"/>
                      </a:lnTo>
                      <a:cubicBezTo>
                        <a:pt x="10188" y="1369"/>
                        <a:pt x="11557" y="0"/>
                        <a:pt x="14295" y="0"/>
                      </a:cubicBezTo>
                      <a:lnTo>
                        <a:pt x="52421" y="0"/>
                      </a:lnTo>
                      <a:cubicBezTo>
                        <a:pt x="54897" y="0"/>
                        <a:pt x="56266" y="1369"/>
                        <a:pt x="55984" y="4107"/>
                      </a:cubicBezTo>
                      <a:lnTo>
                        <a:pt x="44731" y="1338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2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4" name="フリーフォーム: 図形 43">
                  <a:extLst>
                    <a:ext uri="{FF2B5EF4-FFF2-40B4-BE49-F238E27FC236}">
                      <a16:creationId xmlns:a16="http://schemas.microsoft.com/office/drawing/2014/main" id="{4BC6FA77-0971-5597-38AE-F593B7CE2AC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270966">
                  <a:off x="839101" y="1236112"/>
                  <a:ext cx="83101" cy="288000"/>
                </a:xfrm>
                <a:custGeom>
                  <a:avLst/>
                  <a:gdLst>
                    <a:gd name="connsiteX0" fmla="*/ 44470 w 56020"/>
                    <a:gd name="connsiteY0" fmla="*/ 190048 h 194154"/>
                    <a:gd name="connsiteX1" fmla="*/ 40363 w 56020"/>
                    <a:gd name="connsiteY1" fmla="*/ 194155 h 194154"/>
                    <a:gd name="connsiteX2" fmla="*/ 3606 w 56020"/>
                    <a:gd name="connsiteY2" fmla="*/ 194155 h 194154"/>
                    <a:gd name="connsiteX3" fmla="*/ 43 w 56020"/>
                    <a:gd name="connsiteY3" fmla="*/ 190310 h 194154"/>
                    <a:gd name="connsiteX4" fmla="*/ 3324 w 56020"/>
                    <a:gd name="connsiteY4" fmla="*/ 160417 h 194154"/>
                    <a:gd name="connsiteX5" fmla="*/ 7430 w 56020"/>
                    <a:gd name="connsiteY5" fmla="*/ 156572 h 194154"/>
                    <a:gd name="connsiteX6" fmla="*/ 40887 w 56020"/>
                    <a:gd name="connsiteY6" fmla="*/ 156572 h 194154"/>
                    <a:gd name="connsiteX7" fmla="*/ 44731 w 56020"/>
                    <a:gd name="connsiteY7" fmla="*/ 160417 h 194154"/>
                    <a:gd name="connsiteX8" fmla="*/ 44450 w 56020"/>
                    <a:gd name="connsiteY8" fmla="*/ 190028 h 194154"/>
                    <a:gd name="connsiteX9" fmla="*/ 44752 w 56020"/>
                    <a:gd name="connsiteY9" fmla="*/ 133825 h 194154"/>
                    <a:gd name="connsiteX10" fmla="*/ 40363 w 56020"/>
                    <a:gd name="connsiteY10" fmla="*/ 137931 h 194154"/>
                    <a:gd name="connsiteX11" fmla="*/ 9363 w 56020"/>
                    <a:gd name="connsiteY11" fmla="*/ 137931 h 194154"/>
                    <a:gd name="connsiteX12" fmla="*/ 5518 w 56020"/>
                    <a:gd name="connsiteY12" fmla="*/ 133825 h 194154"/>
                    <a:gd name="connsiteX13" fmla="*/ 10188 w 56020"/>
                    <a:gd name="connsiteY13" fmla="*/ 4107 h 194154"/>
                    <a:gd name="connsiteX14" fmla="*/ 14295 w 56020"/>
                    <a:gd name="connsiteY14" fmla="*/ 0 h 194154"/>
                    <a:gd name="connsiteX15" fmla="*/ 52421 w 56020"/>
                    <a:gd name="connsiteY15" fmla="*/ 0 h 194154"/>
                    <a:gd name="connsiteX16" fmla="*/ 55984 w 56020"/>
                    <a:gd name="connsiteY16" fmla="*/ 4107 h 194154"/>
                    <a:gd name="connsiteX17" fmla="*/ 44731 w 56020"/>
                    <a:gd name="connsiteY17" fmla="*/ 133825 h 194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6020" h="194154">
                      <a:moveTo>
                        <a:pt x="44470" y="190048"/>
                      </a:moveTo>
                      <a:cubicBezTo>
                        <a:pt x="44188" y="192786"/>
                        <a:pt x="43101" y="194155"/>
                        <a:pt x="40363" y="194155"/>
                      </a:cubicBezTo>
                      <a:lnTo>
                        <a:pt x="3606" y="194155"/>
                      </a:lnTo>
                      <a:cubicBezTo>
                        <a:pt x="868" y="194155"/>
                        <a:pt x="-239" y="192786"/>
                        <a:pt x="43" y="190310"/>
                      </a:cubicBezTo>
                      <a:lnTo>
                        <a:pt x="3324" y="160417"/>
                      </a:lnTo>
                      <a:cubicBezTo>
                        <a:pt x="3324" y="157941"/>
                        <a:pt x="4975" y="156572"/>
                        <a:pt x="7430" y="156572"/>
                      </a:cubicBezTo>
                      <a:lnTo>
                        <a:pt x="40887" y="156572"/>
                      </a:lnTo>
                      <a:cubicBezTo>
                        <a:pt x="43624" y="156572"/>
                        <a:pt x="44993" y="157941"/>
                        <a:pt x="44731" y="160417"/>
                      </a:cubicBezTo>
                      <a:lnTo>
                        <a:pt x="44450" y="190028"/>
                      </a:lnTo>
                      <a:close/>
                      <a:moveTo>
                        <a:pt x="44752" y="133825"/>
                      </a:moveTo>
                      <a:cubicBezTo>
                        <a:pt x="44470" y="136563"/>
                        <a:pt x="43101" y="137931"/>
                        <a:pt x="40363" y="137931"/>
                      </a:cubicBezTo>
                      <a:lnTo>
                        <a:pt x="9363" y="137931"/>
                      </a:lnTo>
                      <a:cubicBezTo>
                        <a:pt x="6887" y="137931"/>
                        <a:pt x="5518" y="136563"/>
                        <a:pt x="5518" y="133825"/>
                      </a:cubicBezTo>
                      <a:lnTo>
                        <a:pt x="10188" y="4107"/>
                      </a:lnTo>
                      <a:cubicBezTo>
                        <a:pt x="10188" y="1369"/>
                        <a:pt x="11557" y="0"/>
                        <a:pt x="14295" y="0"/>
                      </a:cubicBezTo>
                      <a:lnTo>
                        <a:pt x="52421" y="0"/>
                      </a:lnTo>
                      <a:cubicBezTo>
                        <a:pt x="54897" y="0"/>
                        <a:pt x="56266" y="1369"/>
                        <a:pt x="55984" y="4107"/>
                      </a:cubicBezTo>
                      <a:lnTo>
                        <a:pt x="44731" y="1338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2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79027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3F5D2-E021-5128-18FE-01EA5CFBF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スライド番号プレースホルダー 23">
            <a:extLst>
              <a:ext uri="{FF2B5EF4-FFF2-40B4-BE49-F238E27FC236}">
                <a16:creationId xmlns:a16="http://schemas.microsoft.com/office/drawing/2014/main" id="{5C3F31A6-411E-EC56-14D4-36F1F733D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B07F749-0282-B20E-9D80-A96BB65AFF39}"/>
              </a:ext>
            </a:extLst>
          </p:cNvPr>
          <p:cNvGrpSpPr/>
          <p:nvPr/>
        </p:nvGrpSpPr>
        <p:grpSpPr>
          <a:xfrm>
            <a:off x="0" y="-8280"/>
            <a:ext cx="1846552" cy="423793"/>
            <a:chOff x="0" y="0"/>
            <a:chExt cx="1846552" cy="423793"/>
          </a:xfrm>
          <a:solidFill>
            <a:schemeClr val="accent1"/>
          </a:solidFill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A43B727-75AB-1ABF-4917-B9D966BDABAF}"/>
                </a:ext>
              </a:extLst>
            </p:cNvPr>
            <p:cNvSpPr/>
            <p:nvPr/>
          </p:nvSpPr>
          <p:spPr>
            <a:xfrm>
              <a:off x="0" y="0"/>
              <a:ext cx="339477" cy="3394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1" name="四角形: 対角を丸める 20">
              <a:extLst>
                <a:ext uri="{FF2B5EF4-FFF2-40B4-BE49-F238E27FC236}">
                  <a16:creationId xmlns:a16="http://schemas.microsoft.com/office/drawing/2014/main" id="{A6C4F2A5-DABD-FA81-B477-6774EF467F5A}"/>
                </a:ext>
              </a:extLst>
            </p:cNvPr>
            <p:cNvSpPr/>
            <p:nvPr/>
          </p:nvSpPr>
          <p:spPr>
            <a:xfrm flipH="1">
              <a:off x="0" y="0"/>
              <a:ext cx="1846552" cy="423793"/>
            </a:xfrm>
            <a:prstGeom prst="round2DiagRect">
              <a:avLst>
                <a:gd name="adj1" fmla="val 0"/>
                <a:gd name="adj2" fmla="val 426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62000" tIns="36000" rIns="144000" bIns="36000" rtlCol="0" anchor="t">
              <a:spAutoFit/>
            </a:bodyPr>
            <a:lstStyle/>
            <a:p>
              <a:r>
                <a:rPr kumimoji="1" lang="ja-JP" altLang="en-US" sz="1600" dirty="0">
                  <a:latin typeface="+mj-ea"/>
                  <a:ea typeface="+mj-ea"/>
                </a:rPr>
                <a:t>確認しましょう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34F8AEF-4AAD-C429-3089-70570897CA13}"/>
              </a:ext>
            </a:extLst>
          </p:cNvPr>
          <p:cNvGrpSpPr/>
          <p:nvPr/>
        </p:nvGrpSpPr>
        <p:grpSpPr>
          <a:xfrm>
            <a:off x="788862" y="1396157"/>
            <a:ext cx="7671703" cy="3168886"/>
            <a:chOff x="788862" y="1396157"/>
            <a:chExt cx="7671703" cy="3168886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6D8A0F0E-DA4D-1874-893D-0979036EB661}"/>
                </a:ext>
              </a:extLst>
            </p:cNvPr>
            <p:cNvSpPr txBox="1"/>
            <p:nvPr/>
          </p:nvSpPr>
          <p:spPr>
            <a:xfrm>
              <a:off x="4150749" y="2852872"/>
              <a:ext cx="28213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000" b="1" spc="100" dirty="0"/>
                <a:t>おし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6176E43A-D1FD-A822-CEA8-04DC1BE2DAB7}"/>
                </a:ext>
              </a:extLst>
            </p:cNvPr>
            <p:cNvSpPr txBox="1"/>
            <p:nvPr/>
          </p:nvSpPr>
          <p:spPr>
            <a:xfrm>
              <a:off x="3843917" y="1538285"/>
              <a:ext cx="4616648" cy="24096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3600" dirty="0">
                  <a:latin typeface="+mj-ea"/>
                  <a:ea typeface="+mj-ea"/>
                </a:rPr>
                <a:t>世の中は</a:t>
              </a:r>
              <a:endParaRPr kumimoji="1" lang="en-US" altLang="ja-JP" sz="3600" dirty="0"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3600" dirty="0"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3600" dirty="0">
                  <a:latin typeface="+mj-ea"/>
                  <a:ea typeface="+mj-ea"/>
                </a:rPr>
                <a:t>人たちであふれている</a:t>
              </a:r>
            </a:p>
          </p:txBody>
        </p: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6B81E2CC-12F4-53BF-AF57-DB65F0E3CAD3}"/>
                </a:ext>
              </a:extLst>
            </p:cNvPr>
            <p:cNvGrpSpPr/>
            <p:nvPr/>
          </p:nvGrpSpPr>
          <p:grpSpPr>
            <a:xfrm>
              <a:off x="3856023" y="2422736"/>
              <a:ext cx="4062354" cy="768824"/>
              <a:chOff x="3856023" y="2422736"/>
              <a:chExt cx="4062354" cy="768824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FAADE3B3-0F85-BF53-B442-6A517A9FDBB6}"/>
                  </a:ext>
                </a:extLst>
              </p:cNvPr>
              <p:cNvSpPr/>
              <p:nvPr/>
            </p:nvSpPr>
            <p:spPr>
              <a:xfrm>
                <a:off x="3856023" y="2422736"/>
                <a:ext cx="4062354" cy="76882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36000" rIns="0" bIns="0" rtlCol="0" anchor="ctr"/>
              <a:lstStyle/>
              <a:p>
                <a:pPr algn="ctr"/>
                <a:endParaRPr kumimoji="1" lang="ja-JP" altLang="en-US" sz="3600" dirty="0"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7" name="グラフィックス 16">
                <a:extLst>
                  <a:ext uri="{FF2B5EF4-FFF2-40B4-BE49-F238E27FC236}">
                    <a16:creationId xmlns:a16="http://schemas.microsoft.com/office/drawing/2014/main" id="{B1ED2B93-5CC1-C69A-09B8-62F4E466E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754348" y="2589135"/>
                <a:ext cx="265704" cy="436026"/>
              </a:xfrm>
              <a:prstGeom prst="rect">
                <a:avLst/>
              </a:prstGeom>
            </p:spPr>
          </p:pic>
        </p:grp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3E7C7915-73B5-3514-5548-A5AC131DFF9C}"/>
                </a:ext>
              </a:extLst>
            </p:cNvPr>
            <p:cNvSpPr/>
            <p:nvPr/>
          </p:nvSpPr>
          <p:spPr>
            <a:xfrm rot="20922079">
              <a:off x="788862" y="2775228"/>
              <a:ext cx="1139854" cy="1274782"/>
            </a:xfrm>
            <a:prstGeom prst="rect">
              <a:avLst/>
            </a:prstGeom>
            <a:solidFill>
              <a:srgbClr val="0E2040"/>
            </a:solidFill>
            <a:ln w="222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b="1">
                <a:solidFill>
                  <a:schemeClr val="accent5"/>
                </a:solidFill>
              </a:endParaRPr>
            </a:p>
          </p:txBody>
        </p:sp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9BBDCC79-D0C2-C5CA-7BC0-8BFFD5E84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579" y="3278105"/>
              <a:ext cx="1286938" cy="1286938"/>
            </a:xfrm>
            <a:prstGeom prst="rect">
              <a:avLst/>
            </a:prstGeom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FD88341F-C056-7B5A-2EC6-3ECA023D0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0000">
              <a:off x="1643180" y="2125519"/>
              <a:ext cx="2353217" cy="2353217"/>
            </a:xfrm>
            <a:prstGeom prst="rect">
              <a:avLst/>
            </a:prstGeom>
          </p:spPr>
        </p:pic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E373246B-93B2-07CA-8693-FB11A880E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712" t="27105" r="14592" b="30059"/>
            <a:stretch>
              <a:fillRect/>
            </a:stretch>
          </p:blipFill>
          <p:spPr>
            <a:xfrm rot="21221437">
              <a:off x="1138518" y="1396157"/>
              <a:ext cx="1836000" cy="1112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3636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5E448-2DE3-00F7-EEDB-1D85F5F55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A53BC0A-FA5E-C009-041B-880C40B3CCDA}"/>
              </a:ext>
            </a:extLst>
          </p:cNvPr>
          <p:cNvGrpSpPr/>
          <p:nvPr/>
        </p:nvGrpSpPr>
        <p:grpSpPr>
          <a:xfrm>
            <a:off x="0" y="-8280"/>
            <a:ext cx="1846552" cy="423793"/>
            <a:chOff x="0" y="0"/>
            <a:chExt cx="1846552" cy="423793"/>
          </a:xfrm>
          <a:solidFill>
            <a:schemeClr val="accent1"/>
          </a:solidFill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8EFAA00-4313-79CF-E5F8-E0207D9A77CF}"/>
                </a:ext>
              </a:extLst>
            </p:cNvPr>
            <p:cNvSpPr/>
            <p:nvPr/>
          </p:nvSpPr>
          <p:spPr>
            <a:xfrm>
              <a:off x="0" y="0"/>
              <a:ext cx="339477" cy="3394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5" name="四角形: 対角を丸める 4">
              <a:extLst>
                <a:ext uri="{FF2B5EF4-FFF2-40B4-BE49-F238E27FC236}">
                  <a16:creationId xmlns:a16="http://schemas.microsoft.com/office/drawing/2014/main" id="{408CC208-05E3-E043-4531-A626A3B3CF03}"/>
                </a:ext>
              </a:extLst>
            </p:cNvPr>
            <p:cNvSpPr/>
            <p:nvPr/>
          </p:nvSpPr>
          <p:spPr>
            <a:xfrm flipH="1">
              <a:off x="0" y="0"/>
              <a:ext cx="1846552" cy="423793"/>
            </a:xfrm>
            <a:prstGeom prst="round2DiagRect">
              <a:avLst>
                <a:gd name="adj1" fmla="val 0"/>
                <a:gd name="adj2" fmla="val 426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62000" tIns="36000" rIns="144000" bIns="36000" rtlCol="0" anchor="t">
              <a:spAutoFit/>
            </a:bodyPr>
            <a:lstStyle/>
            <a:p>
              <a:r>
                <a:rPr kumimoji="1" lang="ja-JP" altLang="en-US" sz="1600" dirty="0">
                  <a:latin typeface="+mj-ea"/>
                  <a:ea typeface="+mj-ea"/>
                </a:rPr>
                <a:t>確認しましょう</a:t>
              </a:r>
            </a:p>
          </p:txBody>
        </p:sp>
      </p:grp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EF11A2-89B2-C545-E614-CC602DD89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2B6EC89-24CB-8C50-F4BA-6CEB914A103F}"/>
              </a:ext>
            </a:extLst>
          </p:cNvPr>
          <p:cNvGrpSpPr/>
          <p:nvPr/>
        </p:nvGrpSpPr>
        <p:grpSpPr>
          <a:xfrm>
            <a:off x="3843917" y="1538285"/>
            <a:ext cx="4616648" cy="2409634"/>
            <a:chOff x="4071057" y="1538285"/>
            <a:chExt cx="4616648" cy="2409634"/>
          </a:xfrm>
        </p:grpSpPr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F9EAB096-F776-607D-8723-E8B1AC14FC21}"/>
                </a:ext>
              </a:extLst>
            </p:cNvPr>
            <p:cNvSpPr txBox="1"/>
            <p:nvPr/>
          </p:nvSpPr>
          <p:spPr>
            <a:xfrm>
              <a:off x="4071057" y="1538285"/>
              <a:ext cx="4616648" cy="24096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3600" dirty="0">
                  <a:latin typeface="+mj-ea"/>
                  <a:ea typeface="+mj-ea"/>
                </a:rPr>
                <a:t>世の中は</a:t>
              </a:r>
              <a:endParaRPr kumimoji="1" lang="en-US" altLang="ja-JP" sz="3600" dirty="0"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3600" dirty="0"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3600" dirty="0">
                  <a:latin typeface="+mj-ea"/>
                  <a:ea typeface="+mj-ea"/>
                </a:rPr>
                <a:t>人たちであふれている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58DE6B6B-DC92-4665-DD9F-681F3D3BAC6A}"/>
                </a:ext>
              </a:extLst>
            </p:cNvPr>
            <p:cNvSpPr/>
            <p:nvPr/>
          </p:nvSpPr>
          <p:spPr>
            <a:xfrm>
              <a:off x="4083163" y="2422736"/>
              <a:ext cx="4062354" cy="7688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36000" rIns="0" bIns="0" rtlCol="0" anchor="ctr"/>
            <a:lstStyle/>
            <a:p>
              <a:pPr algn="ctr"/>
              <a:r>
                <a:rPr kumimoji="1" lang="ja-JP" altLang="en-US" sz="3600" dirty="0">
                  <a:solidFill>
                    <a:schemeClr val="accent3"/>
                  </a:solidFill>
                  <a:latin typeface="+mj-ea"/>
                  <a:ea typeface="+mj-ea"/>
                </a:rPr>
                <a:t>情報を見てほしい</a:t>
              </a:r>
            </a:p>
          </p:txBody>
        </p: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2096D7B5-842C-68D2-753E-97EAC5476897}"/>
              </a:ext>
            </a:extLst>
          </p:cNvPr>
          <p:cNvGrpSpPr/>
          <p:nvPr/>
        </p:nvGrpSpPr>
        <p:grpSpPr>
          <a:xfrm>
            <a:off x="798353" y="1329300"/>
            <a:ext cx="3192479" cy="3230759"/>
            <a:chOff x="798353" y="1329300"/>
            <a:chExt cx="3192479" cy="3230759"/>
          </a:xfrm>
        </p:grpSpPr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E414A555-BFD9-E381-770E-05C930B44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7861">
              <a:off x="1091420" y="1329300"/>
              <a:ext cx="1915227" cy="1219130"/>
            </a:xfrm>
            <a:prstGeom prst="rect">
              <a:avLst/>
            </a:prstGeom>
          </p:spPr>
        </p:pic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337E9FDB-8058-07B4-EBE2-5361E6AB9A51}"/>
                </a:ext>
              </a:extLst>
            </p:cNvPr>
            <p:cNvGrpSpPr/>
            <p:nvPr/>
          </p:nvGrpSpPr>
          <p:grpSpPr>
            <a:xfrm rot="20829467">
              <a:off x="935602" y="1451665"/>
              <a:ext cx="390749" cy="469316"/>
              <a:chOff x="557332" y="1092368"/>
              <a:chExt cx="517870" cy="621996"/>
            </a:xfrm>
          </p:grpSpPr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9A63C9A1-24A2-8A7D-AF52-4F0B16864317}"/>
                  </a:ext>
                </a:extLst>
              </p:cNvPr>
              <p:cNvSpPr/>
              <p:nvPr/>
            </p:nvSpPr>
            <p:spPr>
              <a:xfrm rot="2700000">
                <a:off x="505269" y="1144431"/>
                <a:ext cx="621996" cy="517870"/>
              </a:xfrm>
              <a:custGeom>
                <a:avLst/>
                <a:gdLst>
                  <a:gd name="connsiteX0" fmla="*/ 287555 w 690745"/>
                  <a:gd name="connsiteY0" fmla="*/ 0 h 575110"/>
                  <a:gd name="connsiteX1" fmla="*/ 569268 w 690745"/>
                  <a:gd name="connsiteY1" fmla="*/ 229603 h 575110"/>
                  <a:gd name="connsiteX2" fmla="*/ 569819 w 690745"/>
                  <a:gd name="connsiteY2" fmla="*/ 235065 h 575110"/>
                  <a:gd name="connsiteX3" fmla="*/ 569819 w 690745"/>
                  <a:gd name="connsiteY3" fmla="*/ 227325 h 575110"/>
                  <a:gd name="connsiteX4" fmla="*/ 690745 w 690745"/>
                  <a:gd name="connsiteY4" fmla="*/ 287555 h 575110"/>
                  <a:gd name="connsiteX5" fmla="*/ 569819 w 690745"/>
                  <a:gd name="connsiteY5" fmla="*/ 347784 h 575110"/>
                  <a:gd name="connsiteX6" fmla="*/ 569819 w 690745"/>
                  <a:gd name="connsiteY6" fmla="*/ 340045 h 575110"/>
                  <a:gd name="connsiteX7" fmla="*/ 569268 w 690745"/>
                  <a:gd name="connsiteY7" fmla="*/ 345507 h 575110"/>
                  <a:gd name="connsiteX8" fmla="*/ 287555 w 690745"/>
                  <a:gd name="connsiteY8" fmla="*/ 575110 h 575110"/>
                  <a:gd name="connsiteX9" fmla="*/ 0 w 690745"/>
                  <a:gd name="connsiteY9" fmla="*/ 287555 h 575110"/>
                  <a:gd name="connsiteX10" fmla="*/ 287555 w 690745"/>
                  <a:gd name="connsiteY10" fmla="*/ 0 h 57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0745" h="575110">
                    <a:moveTo>
                      <a:pt x="287555" y="0"/>
                    </a:moveTo>
                    <a:cubicBezTo>
                      <a:pt x="426516" y="0"/>
                      <a:pt x="542454" y="98569"/>
                      <a:pt x="569268" y="229603"/>
                    </a:cubicBezTo>
                    <a:lnTo>
                      <a:pt x="569819" y="235065"/>
                    </a:lnTo>
                    <a:lnTo>
                      <a:pt x="569819" y="227325"/>
                    </a:lnTo>
                    <a:lnTo>
                      <a:pt x="690745" y="287555"/>
                    </a:lnTo>
                    <a:lnTo>
                      <a:pt x="569819" y="347784"/>
                    </a:lnTo>
                    <a:lnTo>
                      <a:pt x="569819" y="340045"/>
                    </a:lnTo>
                    <a:lnTo>
                      <a:pt x="569268" y="345507"/>
                    </a:lnTo>
                    <a:cubicBezTo>
                      <a:pt x="542454" y="476541"/>
                      <a:pt x="426516" y="575110"/>
                      <a:pt x="287555" y="575110"/>
                    </a:cubicBezTo>
                    <a:cubicBezTo>
                      <a:pt x="128743" y="575110"/>
                      <a:pt x="0" y="446367"/>
                      <a:pt x="0" y="287555"/>
                    </a:cubicBezTo>
                    <a:cubicBezTo>
                      <a:pt x="0" y="128743"/>
                      <a:pt x="128743" y="0"/>
                      <a:pt x="2875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D09500C3-0110-0990-6A9E-8AE563CFB5C8}"/>
                  </a:ext>
                </a:extLst>
              </p:cNvPr>
              <p:cNvGrpSpPr/>
              <p:nvPr/>
            </p:nvGrpSpPr>
            <p:grpSpPr>
              <a:xfrm>
                <a:off x="685093" y="1212172"/>
                <a:ext cx="194375" cy="313858"/>
                <a:chOff x="727827" y="1210254"/>
                <a:chExt cx="194375" cy="313858"/>
              </a:xfrm>
            </p:grpSpPr>
            <p:sp>
              <p:nvSpPr>
                <p:cNvPr id="10" name="フリーフォーム: 図形 9">
                  <a:extLst>
                    <a:ext uri="{FF2B5EF4-FFF2-40B4-BE49-F238E27FC236}">
                      <a16:creationId xmlns:a16="http://schemas.microsoft.com/office/drawing/2014/main" id="{96E171E7-4723-5E1B-4B42-A096CDE083B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270966">
                  <a:off x="727827" y="1210254"/>
                  <a:ext cx="83101" cy="288000"/>
                </a:xfrm>
                <a:custGeom>
                  <a:avLst/>
                  <a:gdLst>
                    <a:gd name="connsiteX0" fmla="*/ 44470 w 56020"/>
                    <a:gd name="connsiteY0" fmla="*/ 190048 h 194154"/>
                    <a:gd name="connsiteX1" fmla="*/ 40363 w 56020"/>
                    <a:gd name="connsiteY1" fmla="*/ 194155 h 194154"/>
                    <a:gd name="connsiteX2" fmla="*/ 3606 w 56020"/>
                    <a:gd name="connsiteY2" fmla="*/ 194155 h 194154"/>
                    <a:gd name="connsiteX3" fmla="*/ 43 w 56020"/>
                    <a:gd name="connsiteY3" fmla="*/ 190310 h 194154"/>
                    <a:gd name="connsiteX4" fmla="*/ 3324 w 56020"/>
                    <a:gd name="connsiteY4" fmla="*/ 160417 h 194154"/>
                    <a:gd name="connsiteX5" fmla="*/ 7430 w 56020"/>
                    <a:gd name="connsiteY5" fmla="*/ 156572 h 194154"/>
                    <a:gd name="connsiteX6" fmla="*/ 40887 w 56020"/>
                    <a:gd name="connsiteY6" fmla="*/ 156572 h 194154"/>
                    <a:gd name="connsiteX7" fmla="*/ 44731 w 56020"/>
                    <a:gd name="connsiteY7" fmla="*/ 160417 h 194154"/>
                    <a:gd name="connsiteX8" fmla="*/ 44450 w 56020"/>
                    <a:gd name="connsiteY8" fmla="*/ 190028 h 194154"/>
                    <a:gd name="connsiteX9" fmla="*/ 44752 w 56020"/>
                    <a:gd name="connsiteY9" fmla="*/ 133825 h 194154"/>
                    <a:gd name="connsiteX10" fmla="*/ 40363 w 56020"/>
                    <a:gd name="connsiteY10" fmla="*/ 137931 h 194154"/>
                    <a:gd name="connsiteX11" fmla="*/ 9363 w 56020"/>
                    <a:gd name="connsiteY11" fmla="*/ 137931 h 194154"/>
                    <a:gd name="connsiteX12" fmla="*/ 5518 w 56020"/>
                    <a:gd name="connsiteY12" fmla="*/ 133825 h 194154"/>
                    <a:gd name="connsiteX13" fmla="*/ 10188 w 56020"/>
                    <a:gd name="connsiteY13" fmla="*/ 4107 h 194154"/>
                    <a:gd name="connsiteX14" fmla="*/ 14295 w 56020"/>
                    <a:gd name="connsiteY14" fmla="*/ 0 h 194154"/>
                    <a:gd name="connsiteX15" fmla="*/ 52421 w 56020"/>
                    <a:gd name="connsiteY15" fmla="*/ 0 h 194154"/>
                    <a:gd name="connsiteX16" fmla="*/ 55984 w 56020"/>
                    <a:gd name="connsiteY16" fmla="*/ 4107 h 194154"/>
                    <a:gd name="connsiteX17" fmla="*/ 44731 w 56020"/>
                    <a:gd name="connsiteY17" fmla="*/ 133825 h 194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6020" h="194154">
                      <a:moveTo>
                        <a:pt x="44470" y="190048"/>
                      </a:moveTo>
                      <a:cubicBezTo>
                        <a:pt x="44188" y="192786"/>
                        <a:pt x="43101" y="194155"/>
                        <a:pt x="40363" y="194155"/>
                      </a:cubicBezTo>
                      <a:lnTo>
                        <a:pt x="3606" y="194155"/>
                      </a:lnTo>
                      <a:cubicBezTo>
                        <a:pt x="868" y="194155"/>
                        <a:pt x="-239" y="192786"/>
                        <a:pt x="43" y="190310"/>
                      </a:cubicBezTo>
                      <a:lnTo>
                        <a:pt x="3324" y="160417"/>
                      </a:lnTo>
                      <a:cubicBezTo>
                        <a:pt x="3324" y="157941"/>
                        <a:pt x="4975" y="156572"/>
                        <a:pt x="7430" y="156572"/>
                      </a:cubicBezTo>
                      <a:lnTo>
                        <a:pt x="40887" y="156572"/>
                      </a:lnTo>
                      <a:cubicBezTo>
                        <a:pt x="43624" y="156572"/>
                        <a:pt x="44993" y="157941"/>
                        <a:pt x="44731" y="160417"/>
                      </a:cubicBezTo>
                      <a:lnTo>
                        <a:pt x="44450" y="190028"/>
                      </a:lnTo>
                      <a:close/>
                      <a:moveTo>
                        <a:pt x="44752" y="133825"/>
                      </a:moveTo>
                      <a:cubicBezTo>
                        <a:pt x="44470" y="136563"/>
                        <a:pt x="43101" y="137931"/>
                        <a:pt x="40363" y="137931"/>
                      </a:cubicBezTo>
                      <a:lnTo>
                        <a:pt x="9363" y="137931"/>
                      </a:lnTo>
                      <a:cubicBezTo>
                        <a:pt x="6887" y="137931"/>
                        <a:pt x="5518" y="136563"/>
                        <a:pt x="5518" y="133825"/>
                      </a:cubicBezTo>
                      <a:lnTo>
                        <a:pt x="10188" y="4107"/>
                      </a:lnTo>
                      <a:cubicBezTo>
                        <a:pt x="10188" y="1369"/>
                        <a:pt x="11557" y="0"/>
                        <a:pt x="14295" y="0"/>
                      </a:cubicBezTo>
                      <a:lnTo>
                        <a:pt x="52421" y="0"/>
                      </a:lnTo>
                      <a:cubicBezTo>
                        <a:pt x="54897" y="0"/>
                        <a:pt x="56266" y="1369"/>
                        <a:pt x="55984" y="4107"/>
                      </a:cubicBezTo>
                      <a:lnTo>
                        <a:pt x="44731" y="1338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2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1" name="フリーフォーム: 図形 10">
                  <a:extLst>
                    <a:ext uri="{FF2B5EF4-FFF2-40B4-BE49-F238E27FC236}">
                      <a16:creationId xmlns:a16="http://schemas.microsoft.com/office/drawing/2014/main" id="{C23C00DE-5105-658F-9309-01761D77FA2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270966">
                  <a:off x="839101" y="1236112"/>
                  <a:ext cx="83101" cy="288000"/>
                </a:xfrm>
                <a:custGeom>
                  <a:avLst/>
                  <a:gdLst>
                    <a:gd name="connsiteX0" fmla="*/ 44470 w 56020"/>
                    <a:gd name="connsiteY0" fmla="*/ 190048 h 194154"/>
                    <a:gd name="connsiteX1" fmla="*/ 40363 w 56020"/>
                    <a:gd name="connsiteY1" fmla="*/ 194155 h 194154"/>
                    <a:gd name="connsiteX2" fmla="*/ 3606 w 56020"/>
                    <a:gd name="connsiteY2" fmla="*/ 194155 h 194154"/>
                    <a:gd name="connsiteX3" fmla="*/ 43 w 56020"/>
                    <a:gd name="connsiteY3" fmla="*/ 190310 h 194154"/>
                    <a:gd name="connsiteX4" fmla="*/ 3324 w 56020"/>
                    <a:gd name="connsiteY4" fmla="*/ 160417 h 194154"/>
                    <a:gd name="connsiteX5" fmla="*/ 7430 w 56020"/>
                    <a:gd name="connsiteY5" fmla="*/ 156572 h 194154"/>
                    <a:gd name="connsiteX6" fmla="*/ 40887 w 56020"/>
                    <a:gd name="connsiteY6" fmla="*/ 156572 h 194154"/>
                    <a:gd name="connsiteX7" fmla="*/ 44731 w 56020"/>
                    <a:gd name="connsiteY7" fmla="*/ 160417 h 194154"/>
                    <a:gd name="connsiteX8" fmla="*/ 44450 w 56020"/>
                    <a:gd name="connsiteY8" fmla="*/ 190028 h 194154"/>
                    <a:gd name="connsiteX9" fmla="*/ 44752 w 56020"/>
                    <a:gd name="connsiteY9" fmla="*/ 133825 h 194154"/>
                    <a:gd name="connsiteX10" fmla="*/ 40363 w 56020"/>
                    <a:gd name="connsiteY10" fmla="*/ 137931 h 194154"/>
                    <a:gd name="connsiteX11" fmla="*/ 9363 w 56020"/>
                    <a:gd name="connsiteY11" fmla="*/ 137931 h 194154"/>
                    <a:gd name="connsiteX12" fmla="*/ 5518 w 56020"/>
                    <a:gd name="connsiteY12" fmla="*/ 133825 h 194154"/>
                    <a:gd name="connsiteX13" fmla="*/ 10188 w 56020"/>
                    <a:gd name="connsiteY13" fmla="*/ 4107 h 194154"/>
                    <a:gd name="connsiteX14" fmla="*/ 14295 w 56020"/>
                    <a:gd name="connsiteY14" fmla="*/ 0 h 194154"/>
                    <a:gd name="connsiteX15" fmla="*/ 52421 w 56020"/>
                    <a:gd name="connsiteY15" fmla="*/ 0 h 194154"/>
                    <a:gd name="connsiteX16" fmla="*/ 55984 w 56020"/>
                    <a:gd name="connsiteY16" fmla="*/ 4107 h 194154"/>
                    <a:gd name="connsiteX17" fmla="*/ 44731 w 56020"/>
                    <a:gd name="connsiteY17" fmla="*/ 133825 h 194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6020" h="194154">
                      <a:moveTo>
                        <a:pt x="44470" y="190048"/>
                      </a:moveTo>
                      <a:cubicBezTo>
                        <a:pt x="44188" y="192786"/>
                        <a:pt x="43101" y="194155"/>
                        <a:pt x="40363" y="194155"/>
                      </a:cubicBezTo>
                      <a:lnTo>
                        <a:pt x="3606" y="194155"/>
                      </a:lnTo>
                      <a:cubicBezTo>
                        <a:pt x="868" y="194155"/>
                        <a:pt x="-239" y="192786"/>
                        <a:pt x="43" y="190310"/>
                      </a:cubicBezTo>
                      <a:lnTo>
                        <a:pt x="3324" y="160417"/>
                      </a:lnTo>
                      <a:cubicBezTo>
                        <a:pt x="3324" y="157941"/>
                        <a:pt x="4975" y="156572"/>
                        <a:pt x="7430" y="156572"/>
                      </a:cubicBezTo>
                      <a:lnTo>
                        <a:pt x="40887" y="156572"/>
                      </a:lnTo>
                      <a:cubicBezTo>
                        <a:pt x="43624" y="156572"/>
                        <a:pt x="44993" y="157941"/>
                        <a:pt x="44731" y="160417"/>
                      </a:cubicBezTo>
                      <a:lnTo>
                        <a:pt x="44450" y="190028"/>
                      </a:lnTo>
                      <a:close/>
                      <a:moveTo>
                        <a:pt x="44752" y="133825"/>
                      </a:moveTo>
                      <a:cubicBezTo>
                        <a:pt x="44470" y="136563"/>
                        <a:pt x="43101" y="137931"/>
                        <a:pt x="40363" y="137931"/>
                      </a:cubicBezTo>
                      <a:lnTo>
                        <a:pt x="9363" y="137931"/>
                      </a:lnTo>
                      <a:cubicBezTo>
                        <a:pt x="6887" y="137931"/>
                        <a:pt x="5518" y="136563"/>
                        <a:pt x="5518" y="133825"/>
                      </a:cubicBezTo>
                      <a:lnTo>
                        <a:pt x="10188" y="4107"/>
                      </a:lnTo>
                      <a:cubicBezTo>
                        <a:pt x="10188" y="1369"/>
                        <a:pt x="11557" y="0"/>
                        <a:pt x="14295" y="0"/>
                      </a:cubicBezTo>
                      <a:lnTo>
                        <a:pt x="52421" y="0"/>
                      </a:lnTo>
                      <a:cubicBezTo>
                        <a:pt x="54897" y="0"/>
                        <a:pt x="56266" y="1369"/>
                        <a:pt x="55984" y="4107"/>
                      </a:cubicBezTo>
                      <a:lnTo>
                        <a:pt x="44731" y="1338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2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82742BDE-F217-A722-5477-2CA06B4480F3}"/>
                </a:ext>
              </a:extLst>
            </p:cNvPr>
            <p:cNvGrpSpPr/>
            <p:nvPr/>
          </p:nvGrpSpPr>
          <p:grpSpPr>
            <a:xfrm>
              <a:off x="1613459" y="2082920"/>
              <a:ext cx="2377373" cy="2377373"/>
              <a:chOff x="1629224" y="2103940"/>
              <a:chExt cx="2377373" cy="2377373"/>
            </a:xfrm>
          </p:grpSpPr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B7EACC38-F469-C517-17E7-7338EB0FE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31151">
                <a:off x="1629224" y="2103940"/>
                <a:ext cx="2377373" cy="2377373"/>
              </a:xfrm>
              <a:prstGeom prst="rect">
                <a:avLst/>
              </a:prstGeom>
            </p:spPr>
          </p:pic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90B8984A-41D3-6815-14CA-4A264BD9E930}"/>
                  </a:ext>
                </a:extLst>
              </p:cNvPr>
              <p:cNvGrpSpPr/>
              <p:nvPr/>
            </p:nvGrpSpPr>
            <p:grpSpPr>
              <a:xfrm>
                <a:off x="2023442" y="2573466"/>
                <a:ext cx="1578323" cy="890017"/>
                <a:chOff x="2101112" y="2683864"/>
                <a:chExt cx="1393803" cy="785969"/>
              </a:xfrm>
            </p:grpSpPr>
            <p:pic>
              <p:nvPicPr>
                <p:cNvPr id="31" name="グラフィックス 30">
                  <a:extLst>
                    <a:ext uri="{FF2B5EF4-FFF2-40B4-BE49-F238E27FC236}">
                      <a16:creationId xmlns:a16="http://schemas.microsoft.com/office/drawing/2014/main" id="{4302A2DB-350B-906A-BA5E-7630C64E3F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9754904">
                  <a:off x="2160053" y="2806753"/>
                  <a:ext cx="360722" cy="87699"/>
                </a:xfrm>
                <a:prstGeom prst="rect">
                  <a:avLst/>
                </a:prstGeom>
              </p:spPr>
            </p:pic>
            <p:sp>
              <p:nvSpPr>
                <p:cNvPr id="32" name="フリーフォーム: 図形 31">
                  <a:extLst>
                    <a:ext uri="{FF2B5EF4-FFF2-40B4-BE49-F238E27FC236}">
                      <a16:creationId xmlns:a16="http://schemas.microsoft.com/office/drawing/2014/main" id="{0FF3F567-14B9-67A0-6A6B-B9841787EA2C}"/>
                    </a:ext>
                  </a:extLst>
                </p:cNvPr>
                <p:cNvSpPr/>
                <p:nvPr/>
              </p:nvSpPr>
              <p:spPr>
                <a:xfrm rot="224341">
                  <a:off x="2101112" y="3009698"/>
                  <a:ext cx="116764" cy="116764"/>
                </a:xfrm>
                <a:custGeom>
                  <a:avLst/>
                  <a:gdLst>
                    <a:gd name="connsiteX0" fmla="*/ 406329 w 411559"/>
                    <a:gd name="connsiteY0" fmla="*/ 212876 h 411559"/>
                    <a:gd name="connsiteX1" fmla="*/ 212876 w 411559"/>
                    <a:gd name="connsiteY1" fmla="*/ 406329 h 411559"/>
                    <a:gd name="connsiteX2" fmla="*/ 203579 w 411559"/>
                    <a:gd name="connsiteY2" fmla="*/ 411224 h 411559"/>
                    <a:gd name="connsiteX3" fmla="*/ 198684 w 411559"/>
                    <a:gd name="connsiteY3" fmla="*/ 406329 h 411559"/>
                    <a:gd name="connsiteX4" fmla="*/ 5231 w 411559"/>
                    <a:gd name="connsiteY4" fmla="*/ 212876 h 411559"/>
                    <a:gd name="connsiteX5" fmla="*/ 335 w 411559"/>
                    <a:gd name="connsiteY5" fmla="*/ 203579 h 411559"/>
                    <a:gd name="connsiteX6" fmla="*/ 5231 w 411559"/>
                    <a:gd name="connsiteY6" fmla="*/ 198684 h 411559"/>
                    <a:gd name="connsiteX7" fmla="*/ 198684 w 411559"/>
                    <a:gd name="connsiteY7" fmla="*/ 5231 h 411559"/>
                    <a:gd name="connsiteX8" fmla="*/ 207980 w 411559"/>
                    <a:gd name="connsiteY8" fmla="*/ 335 h 411559"/>
                    <a:gd name="connsiteX9" fmla="*/ 212876 w 411559"/>
                    <a:gd name="connsiteY9" fmla="*/ 5231 h 411559"/>
                    <a:gd name="connsiteX10" fmla="*/ 406329 w 411559"/>
                    <a:gd name="connsiteY10" fmla="*/ 198684 h 411559"/>
                    <a:gd name="connsiteX11" fmla="*/ 411224 w 411559"/>
                    <a:gd name="connsiteY11" fmla="*/ 207980 h 411559"/>
                    <a:gd name="connsiteX12" fmla="*/ 406329 w 411559"/>
                    <a:gd name="connsiteY12" fmla="*/ 212876 h 411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11559" h="411559">
                      <a:moveTo>
                        <a:pt x="406329" y="212876"/>
                      </a:moveTo>
                      <a:cubicBezTo>
                        <a:pt x="286218" y="250023"/>
                        <a:pt x="250023" y="286218"/>
                        <a:pt x="212876" y="406329"/>
                      </a:cubicBezTo>
                      <a:cubicBezTo>
                        <a:pt x="211661" y="410248"/>
                        <a:pt x="207498" y="412440"/>
                        <a:pt x="203579" y="411224"/>
                      </a:cubicBezTo>
                      <a:cubicBezTo>
                        <a:pt x="201240" y="410499"/>
                        <a:pt x="199409" y="408668"/>
                        <a:pt x="198684" y="406329"/>
                      </a:cubicBezTo>
                      <a:cubicBezTo>
                        <a:pt x="161917" y="286218"/>
                        <a:pt x="125341" y="250023"/>
                        <a:pt x="5231" y="212876"/>
                      </a:cubicBezTo>
                      <a:cubicBezTo>
                        <a:pt x="1312" y="211661"/>
                        <a:pt x="-880" y="207498"/>
                        <a:pt x="335" y="203579"/>
                      </a:cubicBezTo>
                      <a:cubicBezTo>
                        <a:pt x="1061" y="201240"/>
                        <a:pt x="2892" y="199409"/>
                        <a:pt x="5231" y="198684"/>
                      </a:cubicBezTo>
                      <a:cubicBezTo>
                        <a:pt x="125341" y="161917"/>
                        <a:pt x="161917" y="125341"/>
                        <a:pt x="198684" y="5231"/>
                      </a:cubicBezTo>
                      <a:cubicBezTo>
                        <a:pt x="199899" y="1312"/>
                        <a:pt x="204061" y="-880"/>
                        <a:pt x="207980" y="335"/>
                      </a:cubicBezTo>
                      <a:cubicBezTo>
                        <a:pt x="210319" y="1061"/>
                        <a:pt x="212151" y="2892"/>
                        <a:pt x="212876" y="5231"/>
                      </a:cubicBezTo>
                      <a:cubicBezTo>
                        <a:pt x="250023" y="125341"/>
                        <a:pt x="286218" y="161536"/>
                        <a:pt x="406329" y="198684"/>
                      </a:cubicBezTo>
                      <a:cubicBezTo>
                        <a:pt x="410248" y="199899"/>
                        <a:pt x="412440" y="204061"/>
                        <a:pt x="411224" y="207980"/>
                      </a:cubicBezTo>
                      <a:cubicBezTo>
                        <a:pt x="410499" y="210319"/>
                        <a:pt x="408668" y="212151"/>
                        <a:pt x="406329" y="21287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" name="フリーフォーム: 図形 32">
                  <a:extLst>
                    <a:ext uri="{FF2B5EF4-FFF2-40B4-BE49-F238E27FC236}">
                      <a16:creationId xmlns:a16="http://schemas.microsoft.com/office/drawing/2014/main" id="{9D459D3B-FB25-57A1-C67A-A5433CA75E1F}"/>
                    </a:ext>
                  </a:extLst>
                </p:cNvPr>
                <p:cNvSpPr/>
                <p:nvPr/>
              </p:nvSpPr>
              <p:spPr>
                <a:xfrm rot="224341">
                  <a:off x="2725348" y="2743073"/>
                  <a:ext cx="64433" cy="64433"/>
                </a:xfrm>
                <a:custGeom>
                  <a:avLst/>
                  <a:gdLst>
                    <a:gd name="connsiteX0" fmla="*/ 225081 w 227942"/>
                    <a:gd name="connsiteY0" fmla="*/ 117924 h 227942"/>
                    <a:gd name="connsiteX1" fmla="*/ 117924 w 227942"/>
                    <a:gd name="connsiteY1" fmla="*/ 225081 h 227942"/>
                    <a:gd name="connsiteX2" fmla="*/ 112784 w 227942"/>
                    <a:gd name="connsiteY2" fmla="*/ 227751 h 227942"/>
                    <a:gd name="connsiteX3" fmla="*/ 110114 w 227942"/>
                    <a:gd name="connsiteY3" fmla="*/ 225081 h 227942"/>
                    <a:gd name="connsiteX4" fmla="*/ 2862 w 227942"/>
                    <a:gd name="connsiteY4" fmla="*/ 117924 h 227942"/>
                    <a:gd name="connsiteX5" fmla="*/ 192 w 227942"/>
                    <a:gd name="connsiteY5" fmla="*/ 112784 h 227942"/>
                    <a:gd name="connsiteX6" fmla="*/ 2862 w 227942"/>
                    <a:gd name="connsiteY6" fmla="*/ 110114 h 227942"/>
                    <a:gd name="connsiteX7" fmla="*/ 110114 w 227942"/>
                    <a:gd name="connsiteY7" fmla="*/ 2862 h 227942"/>
                    <a:gd name="connsiteX8" fmla="*/ 115254 w 227942"/>
                    <a:gd name="connsiteY8" fmla="*/ 192 h 227942"/>
                    <a:gd name="connsiteX9" fmla="*/ 117924 w 227942"/>
                    <a:gd name="connsiteY9" fmla="*/ 2862 h 227942"/>
                    <a:gd name="connsiteX10" fmla="*/ 225081 w 227942"/>
                    <a:gd name="connsiteY10" fmla="*/ 110114 h 227942"/>
                    <a:gd name="connsiteX11" fmla="*/ 227751 w 227942"/>
                    <a:gd name="connsiteY11" fmla="*/ 115254 h 227942"/>
                    <a:gd name="connsiteX12" fmla="*/ 225081 w 227942"/>
                    <a:gd name="connsiteY12" fmla="*/ 117924 h 227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7942" h="227942">
                      <a:moveTo>
                        <a:pt x="225081" y="117924"/>
                      </a:moveTo>
                      <a:cubicBezTo>
                        <a:pt x="158406" y="138498"/>
                        <a:pt x="138498" y="158596"/>
                        <a:pt x="117924" y="225081"/>
                      </a:cubicBezTo>
                      <a:cubicBezTo>
                        <a:pt x="117242" y="227237"/>
                        <a:pt x="114941" y="228433"/>
                        <a:pt x="112784" y="227751"/>
                      </a:cubicBezTo>
                      <a:cubicBezTo>
                        <a:pt x="111512" y="227349"/>
                        <a:pt x="110516" y="226353"/>
                        <a:pt x="110114" y="225081"/>
                      </a:cubicBezTo>
                      <a:cubicBezTo>
                        <a:pt x="89445" y="158406"/>
                        <a:pt x="69442" y="138498"/>
                        <a:pt x="2862" y="117924"/>
                      </a:cubicBezTo>
                      <a:cubicBezTo>
                        <a:pt x="705" y="117242"/>
                        <a:pt x="-490" y="114941"/>
                        <a:pt x="192" y="112784"/>
                      </a:cubicBezTo>
                      <a:cubicBezTo>
                        <a:pt x="594" y="111512"/>
                        <a:pt x="1590" y="110516"/>
                        <a:pt x="2862" y="110114"/>
                      </a:cubicBezTo>
                      <a:cubicBezTo>
                        <a:pt x="69537" y="89444"/>
                        <a:pt x="89445" y="69442"/>
                        <a:pt x="110114" y="2862"/>
                      </a:cubicBezTo>
                      <a:cubicBezTo>
                        <a:pt x="110796" y="705"/>
                        <a:pt x="113097" y="-490"/>
                        <a:pt x="115254" y="192"/>
                      </a:cubicBezTo>
                      <a:cubicBezTo>
                        <a:pt x="116526" y="594"/>
                        <a:pt x="117522" y="1590"/>
                        <a:pt x="117924" y="2862"/>
                      </a:cubicBezTo>
                      <a:cubicBezTo>
                        <a:pt x="138498" y="69537"/>
                        <a:pt x="158596" y="89444"/>
                        <a:pt x="225081" y="110114"/>
                      </a:cubicBezTo>
                      <a:cubicBezTo>
                        <a:pt x="227237" y="110796"/>
                        <a:pt x="228433" y="113097"/>
                        <a:pt x="227751" y="115254"/>
                      </a:cubicBezTo>
                      <a:cubicBezTo>
                        <a:pt x="227349" y="116526"/>
                        <a:pt x="226353" y="117522"/>
                        <a:pt x="225081" y="1179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34" name="フリーフォーム: 図形 33">
                  <a:extLst>
                    <a:ext uri="{FF2B5EF4-FFF2-40B4-BE49-F238E27FC236}">
                      <a16:creationId xmlns:a16="http://schemas.microsoft.com/office/drawing/2014/main" id="{5C9B158C-51C0-D897-EB9A-77AF4DC9870E}"/>
                    </a:ext>
                  </a:extLst>
                </p:cNvPr>
                <p:cNvSpPr/>
                <p:nvPr/>
              </p:nvSpPr>
              <p:spPr>
                <a:xfrm rot="224341">
                  <a:off x="2542817" y="2683864"/>
                  <a:ext cx="78143" cy="89856"/>
                </a:xfrm>
                <a:custGeom>
                  <a:avLst/>
                  <a:gdLst>
                    <a:gd name="connsiteX0" fmla="*/ 406329 w 411559"/>
                    <a:gd name="connsiteY0" fmla="*/ 212876 h 411559"/>
                    <a:gd name="connsiteX1" fmla="*/ 212876 w 411559"/>
                    <a:gd name="connsiteY1" fmla="*/ 406329 h 411559"/>
                    <a:gd name="connsiteX2" fmla="*/ 203579 w 411559"/>
                    <a:gd name="connsiteY2" fmla="*/ 411224 h 411559"/>
                    <a:gd name="connsiteX3" fmla="*/ 198684 w 411559"/>
                    <a:gd name="connsiteY3" fmla="*/ 406329 h 411559"/>
                    <a:gd name="connsiteX4" fmla="*/ 5231 w 411559"/>
                    <a:gd name="connsiteY4" fmla="*/ 212876 h 411559"/>
                    <a:gd name="connsiteX5" fmla="*/ 335 w 411559"/>
                    <a:gd name="connsiteY5" fmla="*/ 203579 h 411559"/>
                    <a:gd name="connsiteX6" fmla="*/ 5231 w 411559"/>
                    <a:gd name="connsiteY6" fmla="*/ 198684 h 411559"/>
                    <a:gd name="connsiteX7" fmla="*/ 198684 w 411559"/>
                    <a:gd name="connsiteY7" fmla="*/ 5231 h 411559"/>
                    <a:gd name="connsiteX8" fmla="*/ 207980 w 411559"/>
                    <a:gd name="connsiteY8" fmla="*/ 335 h 411559"/>
                    <a:gd name="connsiteX9" fmla="*/ 212876 w 411559"/>
                    <a:gd name="connsiteY9" fmla="*/ 5231 h 411559"/>
                    <a:gd name="connsiteX10" fmla="*/ 406329 w 411559"/>
                    <a:gd name="connsiteY10" fmla="*/ 198684 h 411559"/>
                    <a:gd name="connsiteX11" fmla="*/ 411224 w 411559"/>
                    <a:gd name="connsiteY11" fmla="*/ 207980 h 411559"/>
                    <a:gd name="connsiteX12" fmla="*/ 406329 w 411559"/>
                    <a:gd name="connsiteY12" fmla="*/ 212876 h 411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11559" h="411559">
                      <a:moveTo>
                        <a:pt x="406329" y="212876"/>
                      </a:moveTo>
                      <a:cubicBezTo>
                        <a:pt x="286218" y="250023"/>
                        <a:pt x="250023" y="286218"/>
                        <a:pt x="212876" y="406329"/>
                      </a:cubicBezTo>
                      <a:cubicBezTo>
                        <a:pt x="211661" y="410248"/>
                        <a:pt x="207498" y="412440"/>
                        <a:pt x="203579" y="411224"/>
                      </a:cubicBezTo>
                      <a:cubicBezTo>
                        <a:pt x="201240" y="410499"/>
                        <a:pt x="199409" y="408668"/>
                        <a:pt x="198684" y="406329"/>
                      </a:cubicBezTo>
                      <a:cubicBezTo>
                        <a:pt x="161917" y="286218"/>
                        <a:pt x="125341" y="250023"/>
                        <a:pt x="5231" y="212876"/>
                      </a:cubicBezTo>
                      <a:cubicBezTo>
                        <a:pt x="1312" y="211661"/>
                        <a:pt x="-880" y="207498"/>
                        <a:pt x="335" y="203579"/>
                      </a:cubicBezTo>
                      <a:cubicBezTo>
                        <a:pt x="1061" y="201240"/>
                        <a:pt x="2892" y="199409"/>
                        <a:pt x="5231" y="198684"/>
                      </a:cubicBezTo>
                      <a:cubicBezTo>
                        <a:pt x="125341" y="161917"/>
                        <a:pt x="161917" y="125341"/>
                        <a:pt x="198684" y="5231"/>
                      </a:cubicBezTo>
                      <a:cubicBezTo>
                        <a:pt x="199899" y="1312"/>
                        <a:pt x="204061" y="-880"/>
                        <a:pt x="207980" y="335"/>
                      </a:cubicBezTo>
                      <a:cubicBezTo>
                        <a:pt x="210319" y="1061"/>
                        <a:pt x="212151" y="2892"/>
                        <a:pt x="212876" y="5231"/>
                      </a:cubicBezTo>
                      <a:cubicBezTo>
                        <a:pt x="250023" y="125341"/>
                        <a:pt x="286218" y="161536"/>
                        <a:pt x="406329" y="198684"/>
                      </a:cubicBezTo>
                      <a:cubicBezTo>
                        <a:pt x="410248" y="199899"/>
                        <a:pt x="412440" y="204061"/>
                        <a:pt x="411224" y="207980"/>
                      </a:cubicBezTo>
                      <a:cubicBezTo>
                        <a:pt x="410499" y="210319"/>
                        <a:pt x="408668" y="212151"/>
                        <a:pt x="406329" y="21287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4" name="フリーフォーム: 図形 43">
                  <a:extLst>
                    <a:ext uri="{FF2B5EF4-FFF2-40B4-BE49-F238E27FC236}">
                      <a16:creationId xmlns:a16="http://schemas.microsoft.com/office/drawing/2014/main" id="{04A5DFE2-5488-391C-5A75-0F86C70C34E2}"/>
                    </a:ext>
                  </a:extLst>
                </p:cNvPr>
                <p:cNvSpPr/>
                <p:nvPr/>
              </p:nvSpPr>
              <p:spPr>
                <a:xfrm rot="224341">
                  <a:off x="3366391" y="3353069"/>
                  <a:ext cx="116764" cy="116764"/>
                </a:xfrm>
                <a:custGeom>
                  <a:avLst/>
                  <a:gdLst>
                    <a:gd name="connsiteX0" fmla="*/ 406329 w 411559"/>
                    <a:gd name="connsiteY0" fmla="*/ 212876 h 411559"/>
                    <a:gd name="connsiteX1" fmla="*/ 212876 w 411559"/>
                    <a:gd name="connsiteY1" fmla="*/ 406329 h 411559"/>
                    <a:gd name="connsiteX2" fmla="*/ 203579 w 411559"/>
                    <a:gd name="connsiteY2" fmla="*/ 411224 h 411559"/>
                    <a:gd name="connsiteX3" fmla="*/ 198684 w 411559"/>
                    <a:gd name="connsiteY3" fmla="*/ 406329 h 411559"/>
                    <a:gd name="connsiteX4" fmla="*/ 5231 w 411559"/>
                    <a:gd name="connsiteY4" fmla="*/ 212876 h 411559"/>
                    <a:gd name="connsiteX5" fmla="*/ 335 w 411559"/>
                    <a:gd name="connsiteY5" fmla="*/ 203579 h 411559"/>
                    <a:gd name="connsiteX6" fmla="*/ 5231 w 411559"/>
                    <a:gd name="connsiteY6" fmla="*/ 198684 h 411559"/>
                    <a:gd name="connsiteX7" fmla="*/ 198684 w 411559"/>
                    <a:gd name="connsiteY7" fmla="*/ 5231 h 411559"/>
                    <a:gd name="connsiteX8" fmla="*/ 207980 w 411559"/>
                    <a:gd name="connsiteY8" fmla="*/ 335 h 411559"/>
                    <a:gd name="connsiteX9" fmla="*/ 212876 w 411559"/>
                    <a:gd name="connsiteY9" fmla="*/ 5231 h 411559"/>
                    <a:gd name="connsiteX10" fmla="*/ 406329 w 411559"/>
                    <a:gd name="connsiteY10" fmla="*/ 198684 h 411559"/>
                    <a:gd name="connsiteX11" fmla="*/ 411224 w 411559"/>
                    <a:gd name="connsiteY11" fmla="*/ 207980 h 411559"/>
                    <a:gd name="connsiteX12" fmla="*/ 406329 w 411559"/>
                    <a:gd name="connsiteY12" fmla="*/ 212876 h 411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11559" h="411559">
                      <a:moveTo>
                        <a:pt x="406329" y="212876"/>
                      </a:moveTo>
                      <a:cubicBezTo>
                        <a:pt x="286218" y="250023"/>
                        <a:pt x="250023" y="286218"/>
                        <a:pt x="212876" y="406329"/>
                      </a:cubicBezTo>
                      <a:cubicBezTo>
                        <a:pt x="211661" y="410248"/>
                        <a:pt x="207498" y="412440"/>
                        <a:pt x="203579" y="411224"/>
                      </a:cubicBezTo>
                      <a:cubicBezTo>
                        <a:pt x="201240" y="410499"/>
                        <a:pt x="199409" y="408668"/>
                        <a:pt x="198684" y="406329"/>
                      </a:cubicBezTo>
                      <a:cubicBezTo>
                        <a:pt x="161917" y="286218"/>
                        <a:pt x="125341" y="250023"/>
                        <a:pt x="5231" y="212876"/>
                      </a:cubicBezTo>
                      <a:cubicBezTo>
                        <a:pt x="1312" y="211661"/>
                        <a:pt x="-880" y="207498"/>
                        <a:pt x="335" y="203579"/>
                      </a:cubicBezTo>
                      <a:cubicBezTo>
                        <a:pt x="1061" y="201240"/>
                        <a:pt x="2892" y="199409"/>
                        <a:pt x="5231" y="198684"/>
                      </a:cubicBezTo>
                      <a:cubicBezTo>
                        <a:pt x="125341" y="161917"/>
                        <a:pt x="161917" y="125341"/>
                        <a:pt x="198684" y="5231"/>
                      </a:cubicBezTo>
                      <a:cubicBezTo>
                        <a:pt x="199899" y="1312"/>
                        <a:pt x="204061" y="-880"/>
                        <a:pt x="207980" y="335"/>
                      </a:cubicBezTo>
                      <a:cubicBezTo>
                        <a:pt x="210319" y="1061"/>
                        <a:pt x="212151" y="2892"/>
                        <a:pt x="212876" y="5231"/>
                      </a:cubicBezTo>
                      <a:cubicBezTo>
                        <a:pt x="250023" y="125341"/>
                        <a:pt x="286218" y="161536"/>
                        <a:pt x="406329" y="198684"/>
                      </a:cubicBezTo>
                      <a:cubicBezTo>
                        <a:pt x="410248" y="199899"/>
                        <a:pt x="412440" y="204061"/>
                        <a:pt x="411224" y="207980"/>
                      </a:cubicBezTo>
                      <a:cubicBezTo>
                        <a:pt x="410499" y="210319"/>
                        <a:pt x="408668" y="212151"/>
                        <a:pt x="406329" y="21287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6" name="フリーフォーム: 図形 45">
                  <a:extLst>
                    <a:ext uri="{FF2B5EF4-FFF2-40B4-BE49-F238E27FC236}">
                      <a16:creationId xmlns:a16="http://schemas.microsoft.com/office/drawing/2014/main" id="{F89BC8DD-41B5-629A-7146-DDA7FDC2A968}"/>
                    </a:ext>
                  </a:extLst>
                </p:cNvPr>
                <p:cNvSpPr/>
                <p:nvPr/>
              </p:nvSpPr>
              <p:spPr>
                <a:xfrm rot="224341">
                  <a:off x="3430482" y="3234139"/>
                  <a:ext cx="64433" cy="64433"/>
                </a:xfrm>
                <a:custGeom>
                  <a:avLst/>
                  <a:gdLst>
                    <a:gd name="connsiteX0" fmla="*/ 225081 w 227942"/>
                    <a:gd name="connsiteY0" fmla="*/ 117924 h 227942"/>
                    <a:gd name="connsiteX1" fmla="*/ 117924 w 227942"/>
                    <a:gd name="connsiteY1" fmla="*/ 225081 h 227942"/>
                    <a:gd name="connsiteX2" fmla="*/ 112784 w 227942"/>
                    <a:gd name="connsiteY2" fmla="*/ 227751 h 227942"/>
                    <a:gd name="connsiteX3" fmla="*/ 110114 w 227942"/>
                    <a:gd name="connsiteY3" fmla="*/ 225081 h 227942"/>
                    <a:gd name="connsiteX4" fmla="*/ 2862 w 227942"/>
                    <a:gd name="connsiteY4" fmla="*/ 117924 h 227942"/>
                    <a:gd name="connsiteX5" fmla="*/ 192 w 227942"/>
                    <a:gd name="connsiteY5" fmla="*/ 112784 h 227942"/>
                    <a:gd name="connsiteX6" fmla="*/ 2862 w 227942"/>
                    <a:gd name="connsiteY6" fmla="*/ 110114 h 227942"/>
                    <a:gd name="connsiteX7" fmla="*/ 110114 w 227942"/>
                    <a:gd name="connsiteY7" fmla="*/ 2862 h 227942"/>
                    <a:gd name="connsiteX8" fmla="*/ 115254 w 227942"/>
                    <a:gd name="connsiteY8" fmla="*/ 192 h 227942"/>
                    <a:gd name="connsiteX9" fmla="*/ 117924 w 227942"/>
                    <a:gd name="connsiteY9" fmla="*/ 2862 h 227942"/>
                    <a:gd name="connsiteX10" fmla="*/ 225081 w 227942"/>
                    <a:gd name="connsiteY10" fmla="*/ 110114 h 227942"/>
                    <a:gd name="connsiteX11" fmla="*/ 227751 w 227942"/>
                    <a:gd name="connsiteY11" fmla="*/ 115254 h 227942"/>
                    <a:gd name="connsiteX12" fmla="*/ 225081 w 227942"/>
                    <a:gd name="connsiteY12" fmla="*/ 117924 h 227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7942" h="227942">
                      <a:moveTo>
                        <a:pt x="225081" y="117924"/>
                      </a:moveTo>
                      <a:cubicBezTo>
                        <a:pt x="158406" y="138498"/>
                        <a:pt x="138498" y="158596"/>
                        <a:pt x="117924" y="225081"/>
                      </a:cubicBezTo>
                      <a:cubicBezTo>
                        <a:pt x="117242" y="227237"/>
                        <a:pt x="114941" y="228433"/>
                        <a:pt x="112784" y="227751"/>
                      </a:cubicBezTo>
                      <a:cubicBezTo>
                        <a:pt x="111512" y="227349"/>
                        <a:pt x="110516" y="226353"/>
                        <a:pt x="110114" y="225081"/>
                      </a:cubicBezTo>
                      <a:cubicBezTo>
                        <a:pt x="89445" y="158406"/>
                        <a:pt x="69442" y="138498"/>
                        <a:pt x="2862" y="117924"/>
                      </a:cubicBezTo>
                      <a:cubicBezTo>
                        <a:pt x="705" y="117242"/>
                        <a:pt x="-490" y="114941"/>
                        <a:pt x="192" y="112784"/>
                      </a:cubicBezTo>
                      <a:cubicBezTo>
                        <a:pt x="594" y="111512"/>
                        <a:pt x="1590" y="110516"/>
                        <a:pt x="2862" y="110114"/>
                      </a:cubicBezTo>
                      <a:cubicBezTo>
                        <a:pt x="69537" y="89444"/>
                        <a:pt x="89445" y="69442"/>
                        <a:pt x="110114" y="2862"/>
                      </a:cubicBezTo>
                      <a:cubicBezTo>
                        <a:pt x="110796" y="705"/>
                        <a:pt x="113097" y="-490"/>
                        <a:pt x="115254" y="192"/>
                      </a:cubicBezTo>
                      <a:cubicBezTo>
                        <a:pt x="116526" y="594"/>
                        <a:pt x="117522" y="1590"/>
                        <a:pt x="117924" y="2862"/>
                      </a:cubicBezTo>
                      <a:cubicBezTo>
                        <a:pt x="138498" y="69537"/>
                        <a:pt x="158596" y="89444"/>
                        <a:pt x="225081" y="110114"/>
                      </a:cubicBezTo>
                      <a:cubicBezTo>
                        <a:pt x="227237" y="110796"/>
                        <a:pt x="228433" y="113097"/>
                        <a:pt x="227751" y="115254"/>
                      </a:cubicBezTo>
                      <a:cubicBezTo>
                        <a:pt x="227349" y="116526"/>
                        <a:pt x="226353" y="117522"/>
                        <a:pt x="225081" y="1179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48" name="フリーフォーム: 図形 47">
                  <a:extLst>
                    <a:ext uri="{FF2B5EF4-FFF2-40B4-BE49-F238E27FC236}">
                      <a16:creationId xmlns:a16="http://schemas.microsoft.com/office/drawing/2014/main" id="{37C2B23A-ED7E-E520-2540-BC11F752A0F8}"/>
                    </a:ext>
                  </a:extLst>
                </p:cNvPr>
                <p:cNvSpPr/>
                <p:nvPr/>
              </p:nvSpPr>
              <p:spPr>
                <a:xfrm rot="224341">
                  <a:off x="2135343" y="3185966"/>
                  <a:ext cx="64433" cy="64433"/>
                </a:xfrm>
                <a:custGeom>
                  <a:avLst/>
                  <a:gdLst>
                    <a:gd name="connsiteX0" fmla="*/ 225081 w 227942"/>
                    <a:gd name="connsiteY0" fmla="*/ 117924 h 227942"/>
                    <a:gd name="connsiteX1" fmla="*/ 117924 w 227942"/>
                    <a:gd name="connsiteY1" fmla="*/ 225081 h 227942"/>
                    <a:gd name="connsiteX2" fmla="*/ 112784 w 227942"/>
                    <a:gd name="connsiteY2" fmla="*/ 227751 h 227942"/>
                    <a:gd name="connsiteX3" fmla="*/ 110114 w 227942"/>
                    <a:gd name="connsiteY3" fmla="*/ 225081 h 227942"/>
                    <a:gd name="connsiteX4" fmla="*/ 2862 w 227942"/>
                    <a:gd name="connsiteY4" fmla="*/ 117924 h 227942"/>
                    <a:gd name="connsiteX5" fmla="*/ 192 w 227942"/>
                    <a:gd name="connsiteY5" fmla="*/ 112784 h 227942"/>
                    <a:gd name="connsiteX6" fmla="*/ 2862 w 227942"/>
                    <a:gd name="connsiteY6" fmla="*/ 110114 h 227942"/>
                    <a:gd name="connsiteX7" fmla="*/ 110114 w 227942"/>
                    <a:gd name="connsiteY7" fmla="*/ 2862 h 227942"/>
                    <a:gd name="connsiteX8" fmla="*/ 115254 w 227942"/>
                    <a:gd name="connsiteY8" fmla="*/ 192 h 227942"/>
                    <a:gd name="connsiteX9" fmla="*/ 117924 w 227942"/>
                    <a:gd name="connsiteY9" fmla="*/ 2862 h 227942"/>
                    <a:gd name="connsiteX10" fmla="*/ 225081 w 227942"/>
                    <a:gd name="connsiteY10" fmla="*/ 110114 h 227942"/>
                    <a:gd name="connsiteX11" fmla="*/ 227751 w 227942"/>
                    <a:gd name="connsiteY11" fmla="*/ 115254 h 227942"/>
                    <a:gd name="connsiteX12" fmla="*/ 225081 w 227942"/>
                    <a:gd name="connsiteY12" fmla="*/ 117924 h 227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7942" h="227942">
                      <a:moveTo>
                        <a:pt x="225081" y="117924"/>
                      </a:moveTo>
                      <a:cubicBezTo>
                        <a:pt x="158406" y="138498"/>
                        <a:pt x="138498" y="158596"/>
                        <a:pt x="117924" y="225081"/>
                      </a:cubicBezTo>
                      <a:cubicBezTo>
                        <a:pt x="117242" y="227237"/>
                        <a:pt x="114941" y="228433"/>
                        <a:pt x="112784" y="227751"/>
                      </a:cubicBezTo>
                      <a:cubicBezTo>
                        <a:pt x="111512" y="227349"/>
                        <a:pt x="110516" y="226353"/>
                        <a:pt x="110114" y="225081"/>
                      </a:cubicBezTo>
                      <a:cubicBezTo>
                        <a:pt x="89445" y="158406"/>
                        <a:pt x="69442" y="138498"/>
                        <a:pt x="2862" y="117924"/>
                      </a:cubicBezTo>
                      <a:cubicBezTo>
                        <a:pt x="705" y="117242"/>
                        <a:pt x="-490" y="114941"/>
                        <a:pt x="192" y="112784"/>
                      </a:cubicBezTo>
                      <a:cubicBezTo>
                        <a:pt x="594" y="111512"/>
                        <a:pt x="1590" y="110516"/>
                        <a:pt x="2862" y="110114"/>
                      </a:cubicBezTo>
                      <a:cubicBezTo>
                        <a:pt x="69537" y="89444"/>
                        <a:pt x="89445" y="69442"/>
                        <a:pt x="110114" y="2862"/>
                      </a:cubicBezTo>
                      <a:cubicBezTo>
                        <a:pt x="110796" y="705"/>
                        <a:pt x="113097" y="-490"/>
                        <a:pt x="115254" y="192"/>
                      </a:cubicBezTo>
                      <a:cubicBezTo>
                        <a:pt x="116526" y="594"/>
                        <a:pt x="117522" y="1590"/>
                        <a:pt x="117924" y="2862"/>
                      </a:cubicBezTo>
                      <a:cubicBezTo>
                        <a:pt x="138498" y="69537"/>
                        <a:pt x="158596" y="89444"/>
                        <a:pt x="225081" y="110114"/>
                      </a:cubicBezTo>
                      <a:cubicBezTo>
                        <a:pt x="227237" y="110796"/>
                        <a:pt x="228433" y="113097"/>
                        <a:pt x="227751" y="115254"/>
                      </a:cubicBezTo>
                      <a:cubicBezTo>
                        <a:pt x="227349" y="116526"/>
                        <a:pt x="226353" y="117522"/>
                        <a:pt x="225081" y="1179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5DCF24E6-64D3-D85F-F1CD-0E86B2C90957}"/>
                  </a:ext>
                </a:extLst>
              </p:cNvPr>
              <p:cNvGrpSpPr/>
              <p:nvPr/>
            </p:nvGrpSpPr>
            <p:grpSpPr>
              <a:xfrm rot="20829467">
                <a:off x="3017445" y="3404788"/>
                <a:ext cx="390749" cy="469316"/>
                <a:chOff x="495662" y="1022323"/>
                <a:chExt cx="517870" cy="621996"/>
              </a:xfrm>
            </p:grpSpPr>
            <p:sp>
              <p:nvSpPr>
                <p:cNvPr id="25" name="フリーフォーム: 図形 24">
                  <a:extLst>
                    <a:ext uri="{FF2B5EF4-FFF2-40B4-BE49-F238E27FC236}">
                      <a16:creationId xmlns:a16="http://schemas.microsoft.com/office/drawing/2014/main" id="{D19A8E4F-0AFB-F322-563F-08413C67E8E8}"/>
                    </a:ext>
                  </a:extLst>
                </p:cNvPr>
                <p:cNvSpPr/>
                <p:nvPr/>
              </p:nvSpPr>
              <p:spPr>
                <a:xfrm rot="13988510">
                  <a:off x="443599" y="1074386"/>
                  <a:ext cx="621996" cy="517870"/>
                </a:xfrm>
                <a:custGeom>
                  <a:avLst/>
                  <a:gdLst>
                    <a:gd name="connsiteX0" fmla="*/ 287555 w 690745"/>
                    <a:gd name="connsiteY0" fmla="*/ 0 h 575110"/>
                    <a:gd name="connsiteX1" fmla="*/ 569268 w 690745"/>
                    <a:gd name="connsiteY1" fmla="*/ 229603 h 575110"/>
                    <a:gd name="connsiteX2" fmla="*/ 569819 w 690745"/>
                    <a:gd name="connsiteY2" fmla="*/ 235065 h 575110"/>
                    <a:gd name="connsiteX3" fmla="*/ 569819 w 690745"/>
                    <a:gd name="connsiteY3" fmla="*/ 227325 h 575110"/>
                    <a:gd name="connsiteX4" fmla="*/ 690745 w 690745"/>
                    <a:gd name="connsiteY4" fmla="*/ 287555 h 575110"/>
                    <a:gd name="connsiteX5" fmla="*/ 569819 w 690745"/>
                    <a:gd name="connsiteY5" fmla="*/ 347784 h 575110"/>
                    <a:gd name="connsiteX6" fmla="*/ 569819 w 690745"/>
                    <a:gd name="connsiteY6" fmla="*/ 340045 h 575110"/>
                    <a:gd name="connsiteX7" fmla="*/ 569268 w 690745"/>
                    <a:gd name="connsiteY7" fmla="*/ 345507 h 575110"/>
                    <a:gd name="connsiteX8" fmla="*/ 287555 w 690745"/>
                    <a:gd name="connsiteY8" fmla="*/ 575110 h 575110"/>
                    <a:gd name="connsiteX9" fmla="*/ 0 w 690745"/>
                    <a:gd name="connsiteY9" fmla="*/ 287555 h 575110"/>
                    <a:gd name="connsiteX10" fmla="*/ 287555 w 690745"/>
                    <a:gd name="connsiteY10" fmla="*/ 0 h 575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0745" h="575110">
                      <a:moveTo>
                        <a:pt x="287555" y="0"/>
                      </a:moveTo>
                      <a:cubicBezTo>
                        <a:pt x="426516" y="0"/>
                        <a:pt x="542454" y="98569"/>
                        <a:pt x="569268" y="229603"/>
                      </a:cubicBezTo>
                      <a:lnTo>
                        <a:pt x="569819" y="235065"/>
                      </a:lnTo>
                      <a:lnTo>
                        <a:pt x="569819" y="227325"/>
                      </a:lnTo>
                      <a:lnTo>
                        <a:pt x="690745" y="287555"/>
                      </a:lnTo>
                      <a:lnTo>
                        <a:pt x="569819" y="347784"/>
                      </a:lnTo>
                      <a:lnTo>
                        <a:pt x="569819" y="340045"/>
                      </a:lnTo>
                      <a:lnTo>
                        <a:pt x="569268" y="345507"/>
                      </a:lnTo>
                      <a:cubicBezTo>
                        <a:pt x="542454" y="476541"/>
                        <a:pt x="426516" y="575110"/>
                        <a:pt x="287555" y="575110"/>
                      </a:cubicBezTo>
                      <a:cubicBezTo>
                        <a:pt x="128743" y="575110"/>
                        <a:pt x="0" y="446367"/>
                        <a:pt x="0" y="287555"/>
                      </a:cubicBezTo>
                      <a:cubicBezTo>
                        <a:pt x="0" y="128743"/>
                        <a:pt x="128743" y="0"/>
                        <a:pt x="28755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6" name="グループ化 25">
                  <a:extLst>
                    <a:ext uri="{FF2B5EF4-FFF2-40B4-BE49-F238E27FC236}">
                      <a16:creationId xmlns:a16="http://schemas.microsoft.com/office/drawing/2014/main" id="{DD863E1F-DEB6-BC65-D820-975ACEE568A3}"/>
                    </a:ext>
                  </a:extLst>
                </p:cNvPr>
                <p:cNvGrpSpPr/>
                <p:nvPr/>
              </p:nvGrpSpPr>
              <p:grpSpPr>
                <a:xfrm>
                  <a:off x="685093" y="1212172"/>
                  <a:ext cx="194375" cy="313858"/>
                  <a:chOff x="727827" y="1210254"/>
                  <a:chExt cx="194375" cy="313858"/>
                </a:xfrm>
              </p:grpSpPr>
              <p:sp>
                <p:nvSpPr>
                  <p:cNvPr id="36" name="フリーフォーム: 図形 35">
                    <a:extLst>
                      <a:ext uri="{FF2B5EF4-FFF2-40B4-BE49-F238E27FC236}">
                        <a16:creationId xmlns:a16="http://schemas.microsoft.com/office/drawing/2014/main" id="{7680D448-6BA7-1712-B212-2B71D94E8B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270966">
                    <a:off x="727827" y="1210254"/>
                    <a:ext cx="83101" cy="288000"/>
                  </a:xfrm>
                  <a:custGeom>
                    <a:avLst/>
                    <a:gdLst>
                      <a:gd name="connsiteX0" fmla="*/ 44470 w 56020"/>
                      <a:gd name="connsiteY0" fmla="*/ 190048 h 194154"/>
                      <a:gd name="connsiteX1" fmla="*/ 40363 w 56020"/>
                      <a:gd name="connsiteY1" fmla="*/ 194155 h 194154"/>
                      <a:gd name="connsiteX2" fmla="*/ 3606 w 56020"/>
                      <a:gd name="connsiteY2" fmla="*/ 194155 h 194154"/>
                      <a:gd name="connsiteX3" fmla="*/ 43 w 56020"/>
                      <a:gd name="connsiteY3" fmla="*/ 190310 h 194154"/>
                      <a:gd name="connsiteX4" fmla="*/ 3324 w 56020"/>
                      <a:gd name="connsiteY4" fmla="*/ 160417 h 194154"/>
                      <a:gd name="connsiteX5" fmla="*/ 7430 w 56020"/>
                      <a:gd name="connsiteY5" fmla="*/ 156572 h 194154"/>
                      <a:gd name="connsiteX6" fmla="*/ 40887 w 56020"/>
                      <a:gd name="connsiteY6" fmla="*/ 156572 h 194154"/>
                      <a:gd name="connsiteX7" fmla="*/ 44731 w 56020"/>
                      <a:gd name="connsiteY7" fmla="*/ 160417 h 194154"/>
                      <a:gd name="connsiteX8" fmla="*/ 44450 w 56020"/>
                      <a:gd name="connsiteY8" fmla="*/ 190028 h 194154"/>
                      <a:gd name="connsiteX9" fmla="*/ 44752 w 56020"/>
                      <a:gd name="connsiteY9" fmla="*/ 133825 h 194154"/>
                      <a:gd name="connsiteX10" fmla="*/ 40363 w 56020"/>
                      <a:gd name="connsiteY10" fmla="*/ 137931 h 194154"/>
                      <a:gd name="connsiteX11" fmla="*/ 9363 w 56020"/>
                      <a:gd name="connsiteY11" fmla="*/ 137931 h 194154"/>
                      <a:gd name="connsiteX12" fmla="*/ 5518 w 56020"/>
                      <a:gd name="connsiteY12" fmla="*/ 133825 h 194154"/>
                      <a:gd name="connsiteX13" fmla="*/ 10188 w 56020"/>
                      <a:gd name="connsiteY13" fmla="*/ 4107 h 194154"/>
                      <a:gd name="connsiteX14" fmla="*/ 14295 w 56020"/>
                      <a:gd name="connsiteY14" fmla="*/ 0 h 194154"/>
                      <a:gd name="connsiteX15" fmla="*/ 52421 w 56020"/>
                      <a:gd name="connsiteY15" fmla="*/ 0 h 194154"/>
                      <a:gd name="connsiteX16" fmla="*/ 55984 w 56020"/>
                      <a:gd name="connsiteY16" fmla="*/ 4107 h 194154"/>
                      <a:gd name="connsiteX17" fmla="*/ 44731 w 56020"/>
                      <a:gd name="connsiteY17" fmla="*/ 133825 h 194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6020" h="194154">
                        <a:moveTo>
                          <a:pt x="44470" y="190048"/>
                        </a:moveTo>
                        <a:cubicBezTo>
                          <a:pt x="44188" y="192786"/>
                          <a:pt x="43101" y="194155"/>
                          <a:pt x="40363" y="194155"/>
                        </a:cubicBezTo>
                        <a:lnTo>
                          <a:pt x="3606" y="194155"/>
                        </a:lnTo>
                        <a:cubicBezTo>
                          <a:pt x="868" y="194155"/>
                          <a:pt x="-239" y="192786"/>
                          <a:pt x="43" y="190310"/>
                        </a:cubicBezTo>
                        <a:lnTo>
                          <a:pt x="3324" y="160417"/>
                        </a:lnTo>
                        <a:cubicBezTo>
                          <a:pt x="3324" y="157941"/>
                          <a:pt x="4975" y="156572"/>
                          <a:pt x="7430" y="156572"/>
                        </a:cubicBezTo>
                        <a:lnTo>
                          <a:pt x="40887" y="156572"/>
                        </a:lnTo>
                        <a:cubicBezTo>
                          <a:pt x="43624" y="156572"/>
                          <a:pt x="44993" y="157941"/>
                          <a:pt x="44731" y="160417"/>
                        </a:cubicBezTo>
                        <a:lnTo>
                          <a:pt x="44450" y="190028"/>
                        </a:lnTo>
                        <a:close/>
                        <a:moveTo>
                          <a:pt x="44752" y="133825"/>
                        </a:moveTo>
                        <a:cubicBezTo>
                          <a:pt x="44470" y="136563"/>
                          <a:pt x="43101" y="137931"/>
                          <a:pt x="40363" y="137931"/>
                        </a:cubicBezTo>
                        <a:lnTo>
                          <a:pt x="9363" y="137931"/>
                        </a:lnTo>
                        <a:cubicBezTo>
                          <a:pt x="6887" y="137931"/>
                          <a:pt x="5518" y="136563"/>
                          <a:pt x="5518" y="133825"/>
                        </a:cubicBezTo>
                        <a:lnTo>
                          <a:pt x="10188" y="4107"/>
                        </a:lnTo>
                        <a:cubicBezTo>
                          <a:pt x="10188" y="1369"/>
                          <a:pt x="11557" y="0"/>
                          <a:pt x="14295" y="0"/>
                        </a:cubicBezTo>
                        <a:lnTo>
                          <a:pt x="52421" y="0"/>
                        </a:lnTo>
                        <a:cubicBezTo>
                          <a:pt x="54897" y="0"/>
                          <a:pt x="56266" y="1369"/>
                          <a:pt x="55984" y="4107"/>
                        </a:cubicBezTo>
                        <a:lnTo>
                          <a:pt x="44731" y="133825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22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7" name="フリーフォーム: 図形 36">
                    <a:extLst>
                      <a:ext uri="{FF2B5EF4-FFF2-40B4-BE49-F238E27FC236}">
                        <a16:creationId xmlns:a16="http://schemas.microsoft.com/office/drawing/2014/main" id="{0DDC52F9-698B-96EE-3F69-364B273001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270966">
                    <a:off x="839101" y="1236112"/>
                    <a:ext cx="83101" cy="288000"/>
                  </a:xfrm>
                  <a:custGeom>
                    <a:avLst/>
                    <a:gdLst>
                      <a:gd name="connsiteX0" fmla="*/ 44470 w 56020"/>
                      <a:gd name="connsiteY0" fmla="*/ 190048 h 194154"/>
                      <a:gd name="connsiteX1" fmla="*/ 40363 w 56020"/>
                      <a:gd name="connsiteY1" fmla="*/ 194155 h 194154"/>
                      <a:gd name="connsiteX2" fmla="*/ 3606 w 56020"/>
                      <a:gd name="connsiteY2" fmla="*/ 194155 h 194154"/>
                      <a:gd name="connsiteX3" fmla="*/ 43 w 56020"/>
                      <a:gd name="connsiteY3" fmla="*/ 190310 h 194154"/>
                      <a:gd name="connsiteX4" fmla="*/ 3324 w 56020"/>
                      <a:gd name="connsiteY4" fmla="*/ 160417 h 194154"/>
                      <a:gd name="connsiteX5" fmla="*/ 7430 w 56020"/>
                      <a:gd name="connsiteY5" fmla="*/ 156572 h 194154"/>
                      <a:gd name="connsiteX6" fmla="*/ 40887 w 56020"/>
                      <a:gd name="connsiteY6" fmla="*/ 156572 h 194154"/>
                      <a:gd name="connsiteX7" fmla="*/ 44731 w 56020"/>
                      <a:gd name="connsiteY7" fmla="*/ 160417 h 194154"/>
                      <a:gd name="connsiteX8" fmla="*/ 44450 w 56020"/>
                      <a:gd name="connsiteY8" fmla="*/ 190028 h 194154"/>
                      <a:gd name="connsiteX9" fmla="*/ 44752 w 56020"/>
                      <a:gd name="connsiteY9" fmla="*/ 133825 h 194154"/>
                      <a:gd name="connsiteX10" fmla="*/ 40363 w 56020"/>
                      <a:gd name="connsiteY10" fmla="*/ 137931 h 194154"/>
                      <a:gd name="connsiteX11" fmla="*/ 9363 w 56020"/>
                      <a:gd name="connsiteY11" fmla="*/ 137931 h 194154"/>
                      <a:gd name="connsiteX12" fmla="*/ 5518 w 56020"/>
                      <a:gd name="connsiteY12" fmla="*/ 133825 h 194154"/>
                      <a:gd name="connsiteX13" fmla="*/ 10188 w 56020"/>
                      <a:gd name="connsiteY13" fmla="*/ 4107 h 194154"/>
                      <a:gd name="connsiteX14" fmla="*/ 14295 w 56020"/>
                      <a:gd name="connsiteY14" fmla="*/ 0 h 194154"/>
                      <a:gd name="connsiteX15" fmla="*/ 52421 w 56020"/>
                      <a:gd name="connsiteY15" fmla="*/ 0 h 194154"/>
                      <a:gd name="connsiteX16" fmla="*/ 55984 w 56020"/>
                      <a:gd name="connsiteY16" fmla="*/ 4107 h 194154"/>
                      <a:gd name="connsiteX17" fmla="*/ 44731 w 56020"/>
                      <a:gd name="connsiteY17" fmla="*/ 133825 h 194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6020" h="194154">
                        <a:moveTo>
                          <a:pt x="44470" y="190048"/>
                        </a:moveTo>
                        <a:cubicBezTo>
                          <a:pt x="44188" y="192786"/>
                          <a:pt x="43101" y="194155"/>
                          <a:pt x="40363" y="194155"/>
                        </a:cubicBezTo>
                        <a:lnTo>
                          <a:pt x="3606" y="194155"/>
                        </a:lnTo>
                        <a:cubicBezTo>
                          <a:pt x="868" y="194155"/>
                          <a:pt x="-239" y="192786"/>
                          <a:pt x="43" y="190310"/>
                        </a:cubicBezTo>
                        <a:lnTo>
                          <a:pt x="3324" y="160417"/>
                        </a:lnTo>
                        <a:cubicBezTo>
                          <a:pt x="3324" y="157941"/>
                          <a:pt x="4975" y="156572"/>
                          <a:pt x="7430" y="156572"/>
                        </a:cubicBezTo>
                        <a:lnTo>
                          <a:pt x="40887" y="156572"/>
                        </a:lnTo>
                        <a:cubicBezTo>
                          <a:pt x="43624" y="156572"/>
                          <a:pt x="44993" y="157941"/>
                          <a:pt x="44731" y="160417"/>
                        </a:cubicBezTo>
                        <a:lnTo>
                          <a:pt x="44450" y="190028"/>
                        </a:lnTo>
                        <a:close/>
                        <a:moveTo>
                          <a:pt x="44752" y="133825"/>
                        </a:moveTo>
                        <a:cubicBezTo>
                          <a:pt x="44470" y="136563"/>
                          <a:pt x="43101" y="137931"/>
                          <a:pt x="40363" y="137931"/>
                        </a:cubicBezTo>
                        <a:lnTo>
                          <a:pt x="9363" y="137931"/>
                        </a:lnTo>
                        <a:cubicBezTo>
                          <a:pt x="6887" y="137931"/>
                          <a:pt x="5518" y="136563"/>
                          <a:pt x="5518" y="133825"/>
                        </a:cubicBezTo>
                        <a:lnTo>
                          <a:pt x="10188" y="4107"/>
                        </a:lnTo>
                        <a:cubicBezTo>
                          <a:pt x="10188" y="1369"/>
                          <a:pt x="11557" y="0"/>
                          <a:pt x="14295" y="0"/>
                        </a:cubicBezTo>
                        <a:lnTo>
                          <a:pt x="52421" y="0"/>
                        </a:lnTo>
                        <a:cubicBezTo>
                          <a:pt x="54897" y="0"/>
                          <a:pt x="56266" y="1369"/>
                          <a:pt x="55984" y="4107"/>
                        </a:cubicBezTo>
                        <a:lnTo>
                          <a:pt x="44731" y="133825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22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88E98961-175E-B748-DE07-50B32BC22DDE}"/>
                </a:ext>
              </a:extLst>
            </p:cNvPr>
            <p:cNvGrpSpPr/>
            <p:nvPr/>
          </p:nvGrpSpPr>
          <p:grpSpPr>
            <a:xfrm>
              <a:off x="798353" y="2617192"/>
              <a:ext cx="1592496" cy="1942867"/>
              <a:chOff x="753671" y="2654215"/>
              <a:chExt cx="1592496" cy="1942867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7AA252D0-3795-033E-2739-56C9A8353C5C}"/>
                  </a:ext>
                </a:extLst>
              </p:cNvPr>
              <p:cNvGrpSpPr/>
              <p:nvPr/>
            </p:nvGrpSpPr>
            <p:grpSpPr>
              <a:xfrm rot="20922079">
                <a:off x="753671" y="2821432"/>
                <a:ext cx="1118234" cy="1265116"/>
                <a:chOff x="2589257" y="837256"/>
                <a:chExt cx="1402593" cy="1586824"/>
              </a:xfrm>
            </p:grpSpPr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FDFF1994-BD49-834E-4844-08D89AFC0AC7}"/>
                    </a:ext>
                  </a:extLst>
                </p:cNvPr>
                <p:cNvSpPr/>
                <p:nvPr/>
              </p:nvSpPr>
              <p:spPr>
                <a:xfrm>
                  <a:off x="2589257" y="837256"/>
                  <a:ext cx="1402593" cy="1586824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100" b="1">
                    <a:solidFill>
                      <a:schemeClr val="accent5"/>
                    </a:solidFill>
                  </a:endParaRPr>
                </a:p>
              </p:txBody>
            </p:sp>
            <p:grpSp>
              <p:nvGrpSpPr>
                <p:cNvPr id="18" name="グラフィックス 41">
                  <a:extLst>
                    <a:ext uri="{FF2B5EF4-FFF2-40B4-BE49-F238E27FC236}">
                      <a16:creationId xmlns:a16="http://schemas.microsoft.com/office/drawing/2014/main" id="{AA52D8EA-3251-BE53-6E11-7F058433B35D}"/>
                    </a:ext>
                  </a:extLst>
                </p:cNvPr>
                <p:cNvGrpSpPr/>
                <p:nvPr/>
              </p:nvGrpSpPr>
              <p:grpSpPr>
                <a:xfrm>
                  <a:off x="2675259" y="918601"/>
                  <a:ext cx="269107" cy="269107"/>
                  <a:chOff x="8894034" y="4578685"/>
                  <a:chExt cx="1054886" cy="1054886"/>
                </a:xfrm>
                <a:solidFill>
                  <a:schemeClr val="bg2">
                    <a:lumMod val="50000"/>
                  </a:schemeClr>
                </a:solidFill>
              </p:grpSpPr>
              <p:sp>
                <p:nvSpPr>
                  <p:cNvPr id="21" name="フリーフォーム: 図形 20">
                    <a:extLst>
                      <a:ext uri="{FF2B5EF4-FFF2-40B4-BE49-F238E27FC236}">
                        <a16:creationId xmlns:a16="http://schemas.microsoft.com/office/drawing/2014/main" id="{98009A1C-4F27-B271-2008-5D3DC89DAFEF}"/>
                      </a:ext>
                    </a:extLst>
                  </p:cNvPr>
                  <p:cNvSpPr/>
                  <p:nvPr/>
                </p:nvSpPr>
                <p:spPr>
                  <a:xfrm>
                    <a:off x="8894034" y="4578685"/>
                    <a:ext cx="1054886" cy="1054886"/>
                  </a:xfrm>
                  <a:custGeom>
                    <a:avLst/>
                    <a:gdLst>
                      <a:gd name="connsiteX0" fmla="*/ 1054887 w 1054886"/>
                      <a:gd name="connsiteY0" fmla="*/ 527443 h 1054886"/>
                      <a:gd name="connsiteX1" fmla="*/ 527443 w 1054886"/>
                      <a:gd name="connsiteY1" fmla="*/ 1054887 h 1054886"/>
                      <a:gd name="connsiteX2" fmla="*/ 0 w 1054886"/>
                      <a:gd name="connsiteY2" fmla="*/ 527443 h 1054886"/>
                      <a:gd name="connsiteX3" fmla="*/ 527443 w 1054886"/>
                      <a:gd name="connsiteY3" fmla="*/ 0 h 1054886"/>
                      <a:gd name="connsiteX4" fmla="*/ 1054887 w 1054886"/>
                      <a:gd name="connsiteY4" fmla="*/ 527443 h 105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86" h="1054886">
                        <a:moveTo>
                          <a:pt x="1054887" y="527443"/>
                        </a:moveTo>
                        <a:cubicBezTo>
                          <a:pt x="1054887" y="818742"/>
                          <a:pt x="818742" y="1054887"/>
                          <a:pt x="527443" y="1054887"/>
                        </a:cubicBezTo>
                        <a:cubicBezTo>
                          <a:pt x="236144" y="1054887"/>
                          <a:pt x="0" y="818742"/>
                          <a:pt x="0" y="527443"/>
                        </a:cubicBezTo>
                        <a:cubicBezTo>
                          <a:pt x="0" y="236144"/>
                          <a:pt x="236144" y="0"/>
                          <a:pt x="527443" y="0"/>
                        </a:cubicBezTo>
                        <a:cubicBezTo>
                          <a:pt x="818742" y="0"/>
                          <a:pt x="1054887" y="236144"/>
                          <a:pt x="1054887" y="52744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619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 sz="900" b="1">
                      <a:solidFill>
                        <a:schemeClr val="accent5"/>
                      </a:solidFill>
                    </a:endParaRPr>
                  </a:p>
                </p:txBody>
              </p:sp>
              <p:sp>
                <p:nvSpPr>
                  <p:cNvPr id="22" name="フリーフォーム: 図形 21">
                    <a:extLst>
                      <a:ext uri="{FF2B5EF4-FFF2-40B4-BE49-F238E27FC236}">
                        <a16:creationId xmlns:a16="http://schemas.microsoft.com/office/drawing/2014/main" id="{CD142F69-F933-AA8F-2452-3B10456FF1C2}"/>
                      </a:ext>
                    </a:extLst>
                  </p:cNvPr>
                  <p:cNvSpPr/>
                  <p:nvPr/>
                </p:nvSpPr>
                <p:spPr>
                  <a:xfrm>
                    <a:off x="9051724" y="4781040"/>
                    <a:ext cx="739476" cy="852531"/>
                  </a:xfrm>
                  <a:custGeom>
                    <a:avLst/>
                    <a:gdLst>
                      <a:gd name="connsiteX0" fmla="*/ 369752 w 739478"/>
                      <a:gd name="connsiteY0" fmla="*/ 852532 h 852531"/>
                      <a:gd name="connsiteX1" fmla="*/ 739478 w 739478"/>
                      <a:gd name="connsiteY1" fmla="*/ 700969 h 852531"/>
                      <a:gd name="connsiteX2" fmla="*/ 734244 w 739478"/>
                      <a:gd name="connsiteY2" fmla="*/ 651492 h 852531"/>
                      <a:gd name="connsiteX3" fmla="*/ 450242 w 739478"/>
                      <a:gd name="connsiteY3" fmla="*/ 399318 h 852531"/>
                      <a:gd name="connsiteX4" fmla="*/ 577499 w 739478"/>
                      <a:gd name="connsiteY4" fmla="*/ 207747 h 852531"/>
                      <a:gd name="connsiteX5" fmla="*/ 369726 w 739478"/>
                      <a:gd name="connsiteY5" fmla="*/ 0 h 852531"/>
                      <a:gd name="connsiteX6" fmla="*/ 161979 w 739478"/>
                      <a:gd name="connsiteY6" fmla="*/ 207747 h 852531"/>
                      <a:gd name="connsiteX7" fmla="*/ 289210 w 739478"/>
                      <a:gd name="connsiteY7" fmla="*/ 399318 h 852531"/>
                      <a:gd name="connsiteX8" fmla="*/ 5234 w 739478"/>
                      <a:gd name="connsiteY8" fmla="*/ 651492 h 852531"/>
                      <a:gd name="connsiteX9" fmla="*/ 0 w 739478"/>
                      <a:gd name="connsiteY9" fmla="*/ 700969 h 852531"/>
                      <a:gd name="connsiteX10" fmla="*/ 369752 w 739478"/>
                      <a:gd name="connsiteY10" fmla="*/ 852532 h 852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9478" h="852531">
                        <a:moveTo>
                          <a:pt x="369752" y="852532"/>
                        </a:moveTo>
                        <a:cubicBezTo>
                          <a:pt x="513844" y="852532"/>
                          <a:pt x="644285" y="794611"/>
                          <a:pt x="739478" y="700969"/>
                        </a:cubicBezTo>
                        <a:cubicBezTo>
                          <a:pt x="737979" y="677796"/>
                          <a:pt x="736243" y="659146"/>
                          <a:pt x="734244" y="651492"/>
                        </a:cubicBezTo>
                        <a:cubicBezTo>
                          <a:pt x="697681" y="511582"/>
                          <a:pt x="580077" y="424806"/>
                          <a:pt x="450242" y="399318"/>
                        </a:cubicBezTo>
                        <a:cubicBezTo>
                          <a:pt x="524997" y="367858"/>
                          <a:pt x="577499" y="293945"/>
                          <a:pt x="577499" y="207747"/>
                        </a:cubicBezTo>
                        <a:cubicBezTo>
                          <a:pt x="577499" y="93010"/>
                          <a:pt x="484489" y="0"/>
                          <a:pt x="369726" y="0"/>
                        </a:cubicBezTo>
                        <a:cubicBezTo>
                          <a:pt x="254989" y="0"/>
                          <a:pt x="161979" y="93036"/>
                          <a:pt x="161979" y="207747"/>
                        </a:cubicBezTo>
                        <a:cubicBezTo>
                          <a:pt x="161979" y="293945"/>
                          <a:pt x="214455" y="367858"/>
                          <a:pt x="289210" y="399318"/>
                        </a:cubicBezTo>
                        <a:cubicBezTo>
                          <a:pt x="159401" y="424832"/>
                          <a:pt x="41797" y="511608"/>
                          <a:pt x="5234" y="651492"/>
                        </a:cubicBezTo>
                        <a:cubicBezTo>
                          <a:pt x="3235" y="659146"/>
                          <a:pt x="1499" y="677796"/>
                          <a:pt x="0" y="700969"/>
                        </a:cubicBezTo>
                        <a:cubicBezTo>
                          <a:pt x="95193" y="794611"/>
                          <a:pt x="225660" y="852532"/>
                          <a:pt x="369752" y="85253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619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 sz="900" b="1">
                      <a:solidFill>
                        <a:schemeClr val="accent5"/>
                      </a:solidFill>
                    </a:endParaRPr>
                  </a:p>
                </p:txBody>
              </p:sp>
            </p:grpSp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2C420E5D-6B4C-57A3-6036-267339864FE6}"/>
                    </a:ext>
                  </a:extLst>
                </p:cNvPr>
                <p:cNvSpPr txBox="1"/>
                <p:nvPr/>
              </p:nvSpPr>
              <p:spPr>
                <a:xfrm>
                  <a:off x="2677168" y="1252316"/>
                  <a:ext cx="1218008" cy="10463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10000"/>
                    </a:lnSpc>
                    <a:spcAft>
                      <a:spcPts val="300"/>
                    </a:spcAft>
                  </a:pPr>
                  <a:r>
                    <a:rPr kumimoji="1" lang="ja-JP" altLang="en-US" sz="900" b="1" dirty="0">
                      <a:solidFill>
                        <a:schemeClr val="accent5"/>
                      </a:solidFill>
                    </a:rPr>
                    <a:t>助けてください </a:t>
                  </a:r>
                  <a:r>
                    <a:rPr kumimoji="1" lang="en-US" altLang="ja-JP" sz="900" b="1" dirty="0">
                      <a:solidFill>
                        <a:schemeClr val="accent5"/>
                      </a:solidFill>
                    </a:rPr>
                    <a:t>!!</a:t>
                  </a:r>
                  <a:br>
                    <a:rPr kumimoji="1" lang="en-US" altLang="ja-JP" sz="900" b="1" dirty="0">
                      <a:solidFill>
                        <a:schemeClr val="accent5"/>
                      </a:solidFill>
                    </a:rPr>
                  </a:br>
                  <a:r>
                    <a:rPr kumimoji="1" lang="ja-JP" altLang="en-US" sz="900" b="1" dirty="0">
                      <a:solidFill>
                        <a:schemeClr val="accent5"/>
                      </a:solidFill>
                    </a:rPr>
                    <a:t>〇〇県〇〇市〇〇</a:t>
                  </a:r>
                  <a:br>
                    <a:rPr kumimoji="1" lang="ja-JP" altLang="en-US" sz="900" b="1" dirty="0">
                      <a:solidFill>
                        <a:schemeClr val="accent5"/>
                      </a:solidFill>
                    </a:rPr>
                  </a:br>
                  <a:r>
                    <a:rPr kumimoji="1" lang="en-US" altLang="ja-JP" sz="900" b="1" dirty="0">
                      <a:solidFill>
                        <a:schemeClr val="accent5"/>
                      </a:solidFill>
                    </a:rPr>
                    <a:t>123-46</a:t>
                  </a:r>
                </a:p>
                <a:p>
                  <a:pPr>
                    <a:lnSpc>
                      <a:spcPct val="110000"/>
                    </a:lnSpc>
                    <a:spcAft>
                      <a:spcPts val="300"/>
                    </a:spcAft>
                  </a:pPr>
                  <a:r>
                    <a:rPr kumimoji="1" lang="en-US" altLang="ja-JP" sz="900" b="1" dirty="0">
                      <a:solidFill>
                        <a:schemeClr val="accent1"/>
                      </a:solidFill>
                    </a:rPr>
                    <a:t>#</a:t>
                  </a:r>
                  <a:r>
                    <a:rPr kumimoji="1" lang="ja-JP" altLang="en-US" sz="900" b="1" dirty="0">
                      <a:solidFill>
                        <a:schemeClr val="accent1"/>
                      </a:solidFill>
                    </a:rPr>
                    <a:t>助けて</a:t>
                  </a:r>
                  <a:br>
                    <a:rPr kumimoji="1" lang="ja-JP" altLang="en-US" sz="900" b="1" dirty="0">
                      <a:solidFill>
                        <a:schemeClr val="accent1"/>
                      </a:solidFill>
                    </a:rPr>
                  </a:br>
                  <a:r>
                    <a:rPr kumimoji="1" lang="en-US" altLang="ja-JP" sz="900" b="1" dirty="0">
                      <a:solidFill>
                        <a:schemeClr val="accent1"/>
                      </a:solidFill>
                    </a:rPr>
                    <a:t>#</a:t>
                  </a:r>
                  <a:r>
                    <a:rPr kumimoji="1" lang="ja-JP" altLang="en-US" sz="900" b="1" dirty="0">
                      <a:solidFill>
                        <a:schemeClr val="accent1"/>
                      </a:solidFill>
                    </a:rPr>
                    <a:t>地震　</a:t>
                  </a:r>
                  <a:r>
                    <a:rPr kumimoji="1" lang="en-US" altLang="ja-JP" sz="900" b="1" dirty="0">
                      <a:solidFill>
                        <a:schemeClr val="accent1"/>
                      </a:solidFill>
                    </a:rPr>
                    <a:t>#SOS</a:t>
                  </a:r>
                </a:p>
              </p:txBody>
            </p:sp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6196CD2E-EEF2-F00C-8155-C3D1C3DC9433}"/>
                    </a:ext>
                  </a:extLst>
                </p:cNvPr>
                <p:cNvSpPr txBox="1"/>
                <p:nvPr/>
              </p:nvSpPr>
              <p:spPr>
                <a:xfrm>
                  <a:off x="2999974" y="939458"/>
                  <a:ext cx="437722" cy="1704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10000"/>
                    </a:lnSpc>
                    <a:spcAft>
                      <a:spcPts val="300"/>
                    </a:spcAft>
                  </a:pPr>
                  <a:r>
                    <a:rPr kumimoji="1" lang="en-US" altLang="ja-JP" sz="800" dirty="0">
                      <a:solidFill>
                        <a:schemeClr val="accent5"/>
                      </a:solidFill>
                    </a:rPr>
                    <a:t>@hoge</a:t>
                  </a:r>
                </a:p>
              </p:txBody>
            </p:sp>
          </p:grpSp>
          <p:grpSp>
            <p:nvGrpSpPr>
              <p:cNvPr id="40" name="グループ化 39">
                <a:extLst>
                  <a:ext uri="{FF2B5EF4-FFF2-40B4-BE49-F238E27FC236}">
                    <a16:creationId xmlns:a16="http://schemas.microsoft.com/office/drawing/2014/main" id="{53FD7B45-CD6A-34BE-A9DA-4FC48421D1D8}"/>
                  </a:ext>
                </a:extLst>
              </p:cNvPr>
              <p:cNvGrpSpPr/>
              <p:nvPr/>
            </p:nvGrpSpPr>
            <p:grpSpPr>
              <a:xfrm rot="20829467">
                <a:off x="1403702" y="2654215"/>
                <a:ext cx="469316" cy="390749"/>
                <a:chOff x="427290" y="1134385"/>
                <a:chExt cx="621994" cy="517871"/>
              </a:xfrm>
            </p:grpSpPr>
            <p:sp>
              <p:nvSpPr>
                <p:cNvPr id="41" name="フリーフォーム: 図形 40">
                  <a:extLst>
                    <a:ext uri="{FF2B5EF4-FFF2-40B4-BE49-F238E27FC236}">
                      <a16:creationId xmlns:a16="http://schemas.microsoft.com/office/drawing/2014/main" id="{C4FD2B10-2562-9832-A663-8FF24E754DCA}"/>
                    </a:ext>
                  </a:extLst>
                </p:cNvPr>
                <p:cNvSpPr/>
                <p:nvPr/>
              </p:nvSpPr>
              <p:spPr>
                <a:xfrm rot="8751854">
                  <a:off x="427290" y="1134385"/>
                  <a:ext cx="621994" cy="517871"/>
                </a:xfrm>
                <a:custGeom>
                  <a:avLst/>
                  <a:gdLst>
                    <a:gd name="connsiteX0" fmla="*/ 287555 w 690745"/>
                    <a:gd name="connsiteY0" fmla="*/ 0 h 575110"/>
                    <a:gd name="connsiteX1" fmla="*/ 569268 w 690745"/>
                    <a:gd name="connsiteY1" fmla="*/ 229603 h 575110"/>
                    <a:gd name="connsiteX2" fmla="*/ 569819 w 690745"/>
                    <a:gd name="connsiteY2" fmla="*/ 235065 h 575110"/>
                    <a:gd name="connsiteX3" fmla="*/ 569819 w 690745"/>
                    <a:gd name="connsiteY3" fmla="*/ 227325 h 575110"/>
                    <a:gd name="connsiteX4" fmla="*/ 690745 w 690745"/>
                    <a:gd name="connsiteY4" fmla="*/ 287555 h 575110"/>
                    <a:gd name="connsiteX5" fmla="*/ 569819 w 690745"/>
                    <a:gd name="connsiteY5" fmla="*/ 347784 h 575110"/>
                    <a:gd name="connsiteX6" fmla="*/ 569819 w 690745"/>
                    <a:gd name="connsiteY6" fmla="*/ 340045 h 575110"/>
                    <a:gd name="connsiteX7" fmla="*/ 569268 w 690745"/>
                    <a:gd name="connsiteY7" fmla="*/ 345507 h 575110"/>
                    <a:gd name="connsiteX8" fmla="*/ 287555 w 690745"/>
                    <a:gd name="connsiteY8" fmla="*/ 575110 h 575110"/>
                    <a:gd name="connsiteX9" fmla="*/ 0 w 690745"/>
                    <a:gd name="connsiteY9" fmla="*/ 287555 h 575110"/>
                    <a:gd name="connsiteX10" fmla="*/ 287555 w 690745"/>
                    <a:gd name="connsiteY10" fmla="*/ 0 h 575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0745" h="575110">
                      <a:moveTo>
                        <a:pt x="287555" y="0"/>
                      </a:moveTo>
                      <a:cubicBezTo>
                        <a:pt x="426516" y="0"/>
                        <a:pt x="542454" y="98569"/>
                        <a:pt x="569268" y="229603"/>
                      </a:cubicBezTo>
                      <a:lnTo>
                        <a:pt x="569819" y="235065"/>
                      </a:lnTo>
                      <a:lnTo>
                        <a:pt x="569819" y="227325"/>
                      </a:lnTo>
                      <a:lnTo>
                        <a:pt x="690745" y="287555"/>
                      </a:lnTo>
                      <a:lnTo>
                        <a:pt x="569819" y="347784"/>
                      </a:lnTo>
                      <a:lnTo>
                        <a:pt x="569819" y="340045"/>
                      </a:lnTo>
                      <a:lnTo>
                        <a:pt x="569268" y="345507"/>
                      </a:lnTo>
                      <a:cubicBezTo>
                        <a:pt x="542454" y="476541"/>
                        <a:pt x="426516" y="575110"/>
                        <a:pt x="287555" y="575110"/>
                      </a:cubicBezTo>
                      <a:cubicBezTo>
                        <a:pt x="128743" y="575110"/>
                        <a:pt x="0" y="446367"/>
                        <a:pt x="0" y="287555"/>
                      </a:cubicBezTo>
                      <a:cubicBezTo>
                        <a:pt x="0" y="128743"/>
                        <a:pt x="128743" y="0"/>
                        <a:pt x="28755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2" name="グループ化 41">
                  <a:extLst>
                    <a:ext uri="{FF2B5EF4-FFF2-40B4-BE49-F238E27FC236}">
                      <a16:creationId xmlns:a16="http://schemas.microsoft.com/office/drawing/2014/main" id="{229BF2A2-A438-94AF-B613-45DB4DCAE460}"/>
                    </a:ext>
                  </a:extLst>
                </p:cNvPr>
                <p:cNvGrpSpPr/>
                <p:nvPr/>
              </p:nvGrpSpPr>
              <p:grpSpPr>
                <a:xfrm>
                  <a:off x="685094" y="1212171"/>
                  <a:ext cx="194374" cy="313859"/>
                  <a:chOff x="727827" y="1210254"/>
                  <a:chExt cx="194375" cy="313858"/>
                </a:xfrm>
              </p:grpSpPr>
              <p:sp>
                <p:nvSpPr>
                  <p:cNvPr id="43" name="フリーフォーム: 図形 42">
                    <a:extLst>
                      <a:ext uri="{FF2B5EF4-FFF2-40B4-BE49-F238E27FC236}">
                        <a16:creationId xmlns:a16="http://schemas.microsoft.com/office/drawing/2014/main" id="{8C6619BB-063A-285D-FCD7-BD0F8232BF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270966">
                    <a:off x="727827" y="1210254"/>
                    <a:ext cx="83101" cy="288000"/>
                  </a:xfrm>
                  <a:custGeom>
                    <a:avLst/>
                    <a:gdLst>
                      <a:gd name="connsiteX0" fmla="*/ 44470 w 56020"/>
                      <a:gd name="connsiteY0" fmla="*/ 190048 h 194154"/>
                      <a:gd name="connsiteX1" fmla="*/ 40363 w 56020"/>
                      <a:gd name="connsiteY1" fmla="*/ 194155 h 194154"/>
                      <a:gd name="connsiteX2" fmla="*/ 3606 w 56020"/>
                      <a:gd name="connsiteY2" fmla="*/ 194155 h 194154"/>
                      <a:gd name="connsiteX3" fmla="*/ 43 w 56020"/>
                      <a:gd name="connsiteY3" fmla="*/ 190310 h 194154"/>
                      <a:gd name="connsiteX4" fmla="*/ 3324 w 56020"/>
                      <a:gd name="connsiteY4" fmla="*/ 160417 h 194154"/>
                      <a:gd name="connsiteX5" fmla="*/ 7430 w 56020"/>
                      <a:gd name="connsiteY5" fmla="*/ 156572 h 194154"/>
                      <a:gd name="connsiteX6" fmla="*/ 40887 w 56020"/>
                      <a:gd name="connsiteY6" fmla="*/ 156572 h 194154"/>
                      <a:gd name="connsiteX7" fmla="*/ 44731 w 56020"/>
                      <a:gd name="connsiteY7" fmla="*/ 160417 h 194154"/>
                      <a:gd name="connsiteX8" fmla="*/ 44450 w 56020"/>
                      <a:gd name="connsiteY8" fmla="*/ 190028 h 194154"/>
                      <a:gd name="connsiteX9" fmla="*/ 44752 w 56020"/>
                      <a:gd name="connsiteY9" fmla="*/ 133825 h 194154"/>
                      <a:gd name="connsiteX10" fmla="*/ 40363 w 56020"/>
                      <a:gd name="connsiteY10" fmla="*/ 137931 h 194154"/>
                      <a:gd name="connsiteX11" fmla="*/ 9363 w 56020"/>
                      <a:gd name="connsiteY11" fmla="*/ 137931 h 194154"/>
                      <a:gd name="connsiteX12" fmla="*/ 5518 w 56020"/>
                      <a:gd name="connsiteY12" fmla="*/ 133825 h 194154"/>
                      <a:gd name="connsiteX13" fmla="*/ 10188 w 56020"/>
                      <a:gd name="connsiteY13" fmla="*/ 4107 h 194154"/>
                      <a:gd name="connsiteX14" fmla="*/ 14295 w 56020"/>
                      <a:gd name="connsiteY14" fmla="*/ 0 h 194154"/>
                      <a:gd name="connsiteX15" fmla="*/ 52421 w 56020"/>
                      <a:gd name="connsiteY15" fmla="*/ 0 h 194154"/>
                      <a:gd name="connsiteX16" fmla="*/ 55984 w 56020"/>
                      <a:gd name="connsiteY16" fmla="*/ 4107 h 194154"/>
                      <a:gd name="connsiteX17" fmla="*/ 44731 w 56020"/>
                      <a:gd name="connsiteY17" fmla="*/ 133825 h 194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6020" h="194154">
                        <a:moveTo>
                          <a:pt x="44470" y="190048"/>
                        </a:moveTo>
                        <a:cubicBezTo>
                          <a:pt x="44188" y="192786"/>
                          <a:pt x="43101" y="194155"/>
                          <a:pt x="40363" y="194155"/>
                        </a:cubicBezTo>
                        <a:lnTo>
                          <a:pt x="3606" y="194155"/>
                        </a:lnTo>
                        <a:cubicBezTo>
                          <a:pt x="868" y="194155"/>
                          <a:pt x="-239" y="192786"/>
                          <a:pt x="43" y="190310"/>
                        </a:cubicBezTo>
                        <a:lnTo>
                          <a:pt x="3324" y="160417"/>
                        </a:lnTo>
                        <a:cubicBezTo>
                          <a:pt x="3324" y="157941"/>
                          <a:pt x="4975" y="156572"/>
                          <a:pt x="7430" y="156572"/>
                        </a:cubicBezTo>
                        <a:lnTo>
                          <a:pt x="40887" y="156572"/>
                        </a:lnTo>
                        <a:cubicBezTo>
                          <a:pt x="43624" y="156572"/>
                          <a:pt x="44993" y="157941"/>
                          <a:pt x="44731" y="160417"/>
                        </a:cubicBezTo>
                        <a:lnTo>
                          <a:pt x="44450" y="190028"/>
                        </a:lnTo>
                        <a:close/>
                        <a:moveTo>
                          <a:pt x="44752" y="133825"/>
                        </a:moveTo>
                        <a:cubicBezTo>
                          <a:pt x="44470" y="136563"/>
                          <a:pt x="43101" y="137931"/>
                          <a:pt x="40363" y="137931"/>
                        </a:cubicBezTo>
                        <a:lnTo>
                          <a:pt x="9363" y="137931"/>
                        </a:lnTo>
                        <a:cubicBezTo>
                          <a:pt x="6887" y="137931"/>
                          <a:pt x="5518" y="136563"/>
                          <a:pt x="5518" y="133825"/>
                        </a:cubicBezTo>
                        <a:lnTo>
                          <a:pt x="10188" y="4107"/>
                        </a:lnTo>
                        <a:cubicBezTo>
                          <a:pt x="10188" y="1369"/>
                          <a:pt x="11557" y="0"/>
                          <a:pt x="14295" y="0"/>
                        </a:cubicBezTo>
                        <a:lnTo>
                          <a:pt x="52421" y="0"/>
                        </a:lnTo>
                        <a:cubicBezTo>
                          <a:pt x="54897" y="0"/>
                          <a:pt x="56266" y="1369"/>
                          <a:pt x="55984" y="4107"/>
                        </a:cubicBezTo>
                        <a:lnTo>
                          <a:pt x="44731" y="133825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22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5" name="フリーフォーム: 図形 44">
                    <a:extLst>
                      <a:ext uri="{FF2B5EF4-FFF2-40B4-BE49-F238E27FC236}">
                        <a16:creationId xmlns:a16="http://schemas.microsoft.com/office/drawing/2014/main" id="{C7E88F07-BB51-CFE1-5B11-6AC8BA9C1D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270966">
                    <a:off x="839101" y="1236112"/>
                    <a:ext cx="83101" cy="288000"/>
                  </a:xfrm>
                  <a:custGeom>
                    <a:avLst/>
                    <a:gdLst>
                      <a:gd name="connsiteX0" fmla="*/ 44470 w 56020"/>
                      <a:gd name="connsiteY0" fmla="*/ 190048 h 194154"/>
                      <a:gd name="connsiteX1" fmla="*/ 40363 w 56020"/>
                      <a:gd name="connsiteY1" fmla="*/ 194155 h 194154"/>
                      <a:gd name="connsiteX2" fmla="*/ 3606 w 56020"/>
                      <a:gd name="connsiteY2" fmla="*/ 194155 h 194154"/>
                      <a:gd name="connsiteX3" fmla="*/ 43 w 56020"/>
                      <a:gd name="connsiteY3" fmla="*/ 190310 h 194154"/>
                      <a:gd name="connsiteX4" fmla="*/ 3324 w 56020"/>
                      <a:gd name="connsiteY4" fmla="*/ 160417 h 194154"/>
                      <a:gd name="connsiteX5" fmla="*/ 7430 w 56020"/>
                      <a:gd name="connsiteY5" fmla="*/ 156572 h 194154"/>
                      <a:gd name="connsiteX6" fmla="*/ 40887 w 56020"/>
                      <a:gd name="connsiteY6" fmla="*/ 156572 h 194154"/>
                      <a:gd name="connsiteX7" fmla="*/ 44731 w 56020"/>
                      <a:gd name="connsiteY7" fmla="*/ 160417 h 194154"/>
                      <a:gd name="connsiteX8" fmla="*/ 44450 w 56020"/>
                      <a:gd name="connsiteY8" fmla="*/ 190028 h 194154"/>
                      <a:gd name="connsiteX9" fmla="*/ 44752 w 56020"/>
                      <a:gd name="connsiteY9" fmla="*/ 133825 h 194154"/>
                      <a:gd name="connsiteX10" fmla="*/ 40363 w 56020"/>
                      <a:gd name="connsiteY10" fmla="*/ 137931 h 194154"/>
                      <a:gd name="connsiteX11" fmla="*/ 9363 w 56020"/>
                      <a:gd name="connsiteY11" fmla="*/ 137931 h 194154"/>
                      <a:gd name="connsiteX12" fmla="*/ 5518 w 56020"/>
                      <a:gd name="connsiteY12" fmla="*/ 133825 h 194154"/>
                      <a:gd name="connsiteX13" fmla="*/ 10188 w 56020"/>
                      <a:gd name="connsiteY13" fmla="*/ 4107 h 194154"/>
                      <a:gd name="connsiteX14" fmla="*/ 14295 w 56020"/>
                      <a:gd name="connsiteY14" fmla="*/ 0 h 194154"/>
                      <a:gd name="connsiteX15" fmla="*/ 52421 w 56020"/>
                      <a:gd name="connsiteY15" fmla="*/ 0 h 194154"/>
                      <a:gd name="connsiteX16" fmla="*/ 55984 w 56020"/>
                      <a:gd name="connsiteY16" fmla="*/ 4107 h 194154"/>
                      <a:gd name="connsiteX17" fmla="*/ 44731 w 56020"/>
                      <a:gd name="connsiteY17" fmla="*/ 133825 h 194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6020" h="194154">
                        <a:moveTo>
                          <a:pt x="44470" y="190048"/>
                        </a:moveTo>
                        <a:cubicBezTo>
                          <a:pt x="44188" y="192786"/>
                          <a:pt x="43101" y="194155"/>
                          <a:pt x="40363" y="194155"/>
                        </a:cubicBezTo>
                        <a:lnTo>
                          <a:pt x="3606" y="194155"/>
                        </a:lnTo>
                        <a:cubicBezTo>
                          <a:pt x="868" y="194155"/>
                          <a:pt x="-239" y="192786"/>
                          <a:pt x="43" y="190310"/>
                        </a:cubicBezTo>
                        <a:lnTo>
                          <a:pt x="3324" y="160417"/>
                        </a:lnTo>
                        <a:cubicBezTo>
                          <a:pt x="3324" y="157941"/>
                          <a:pt x="4975" y="156572"/>
                          <a:pt x="7430" y="156572"/>
                        </a:cubicBezTo>
                        <a:lnTo>
                          <a:pt x="40887" y="156572"/>
                        </a:lnTo>
                        <a:cubicBezTo>
                          <a:pt x="43624" y="156572"/>
                          <a:pt x="44993" y="157941"/>
                          <a:pt x="44731" y="160417"/>
                        </a:cubicBezTo>
                        <a:lnTo>
                          <a:pt x="44450" y="190028"/>
                        </a:lnTo>
                        <a:close/>
                        <a:moveTo>
                          <a:pt x="44752" y="133825"/>
                        </a:moveTo>
                        <a:cubicBezTo>
                          <a:pt x="44470" y="136563"/>
                          <a:pt x="43101" y="137931"/>
                          <a:pt x="40363" y="137931"/>
                        </a:cubicBezTo>
                        <a:lnTo>
                          <a:pt x="9363" y="137931"/>
                        </a:lnTo>
                        <a:cubicBezTo>
                          <a:pt x="6887" y="137931"/>
                          <a:pt x="5518" y="136563"/>
                          <a:pt x="5518" y="133825"/>
                        </a:cubicBezTo>
                        <a:lnTo>
                          <a:pt x="10188" y="4107"/>
                        </a:lnTo>
                        <a:cubicBezTo>
                          <a:pt x="10188" y="1369"/>
                          <a:pt x="11557" y="0"/>
                          <a:pt x="14295" y="0"/>
                        </a:cubicBezTo>
                        <a:lnTo>
                          <a:pt x="52421" y="0"/>
                        </a:lnTo>
                        <a:cubicBezTo>
                          <a:pt x="54897" y="0"/>
                          <a:pt x="56266" y="1369"/>
                          <a:pt x="55984" y="4107"/>
                        </a:cubicBezTo>
                        <a:lnTo>
                          <a:pt x="44731" y="133825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22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  <p:pic>
            <p:nvPicPr>
              <p:cNvPr id="50" name="図 49">
                <a:extLst>
                  <a:ext uri="{FF2B5EF4-FFF2-40B4-BE49-F238E27FC236}">
                    <a16:creationId xmlns:a16="http://schemas.microsoft.com/office/drawing/2014/main" id="{038D7EB6-573A-718E-F8AB-38AD3C831A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8372" y="3989301"/>
                <a:ext cx="455393" cy="455393"/>
              </a:xfrm>
              <a:prstGeom prst="rect">
                <a:avLst/>
              </a:prstGeom>
            </p:spPr>
          </p:pic>
          <p:pic>
            <p:nvPicPr>
              <p:cNvPr id="51" name="図 50">
                <a:extLst>
                  <a:ext uri="{FF2B5EF4-FFF2-40B4-BE49-F238E27FC236}">
                    <a16:creationId xmlns:a16="http://schemas.microsoft.com/office/drawing/2014/main" id="{2F533984-99B3-52A8-6107-5693532A1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8718" y="3319633"/>
                <a:ext cx="1277449" cy="12774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45292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57C74E9-F423-D6B2-6572-BD742539E1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C7EEEE2-1F73-4B4F-75CF-83425FB3AEA6}"/>
              </a:ext>
            </a:extLst>
          </p:cNvPr>
          <p:cNvGrpSpPr/>
          <p:nvPr/>
        </p:nvGrpSpPr>
        <p:grpSpPr>
          <a:xfrm>
            <a:off x="473627" y="343939"/>
            <a:ext cx="8196747" cy="4455622"/>
            <a:chOff x="473627" y="290192"/>
            <a:chExt cx="8196747" cy="4455622"/>
          </a:xfrm>
        </p:grpSpPr>
        <p:sp>
          <p:nvSpPr>
            <p:cNvPr id="5" name="二等辺三角形 4">
              <a:extLst>
                <a:ext uri="{FF2B5EF4-FFF2-40B4-BE49-F238E27FC236}">
                  <a16:creationId xmlns:a16="http://schemas.microsoft.com/office/drawing/2014/main" id="{4A3EC2A9-A925-F9D5-5128-62B8E4AA941F}"/>
                </a:ext>
              </a:extLst>
            </p:cNvPr>
            <p:cNvSpPr/>
            <p:nvPr/>
          </p:nvSpPr>
          <p:spPr>
            <a:xfrm>
              <a:off x="1565978" y="290192"/>
              <a:ext cx="141378" cy="136886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7F745B35-C08A-681D-58E2-6BBB143EAA4C}"/>
                </a:ext>
              </a:extLst>
            </p:cNvPr>
            <p:cNvSpPr/>
            <p:nvPr/>
          </p:nvSpPr>
          <p:spPr>
            <a:xfrm>
              <a:off x="473627" y="397686"/>
              <a:ext cx="8196747" cy="4348128"/>
            </a:xfrm>
            <a:prstGeom prst="roundRect">
              <a:avLst>
                <a:gd name="adj" fmla="val 3286"/>
              </a:avLst>
            </a:prstGeom>
            <a:solidFill>
              <a:schemeClr val="bg1"/>
            </a:solidFill>
            <a:ln w="22225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6D41B105-889C-5BD4-85B0-40838EC8088A}"/>
                </a:ext>
              </a:extLst>
            </p:cNvPr>
            <p:cNvGrpSpPr/>
            <p:nvPr/>
          </p:nvGrpSpPr>
          <p:grpSpPr>
            <a:xfrm>
              <a:off x="729824" y="290192"/>
              <a:ext cx="836155" cy="985680"/>
              <a:chOff x="729824" y="290192"/>
              <a:chExt cx="836155" cy="985680"/>
            </a:xfrm>
          </p:grpSpPr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3090162D-1721-8B0E-B298-22837A14C117}"/>
                  </a:ext>
                </a:extLst>
              </p:cNvPr>
              <p:cNvGrpSpPr/>
              <p:nvPr/>
            </p:nvGrpSpPr>
            <p:grpSpPr>
              <a:xfrm>
                <a:off x="729824" y="290192"/>
                <a:ext cx="836155" cy="985680"/>
                <a:chOff x="527088" y="1940069"/>
                <a:chExt cx="983584" cy="1159472"/>
              </a:xfrm>
            </p:grpSpPr>
            <p:sp>
              <p:nvSpPr>
                <p:cNvPr id="10" name="矢印: 五方向 9">
                  <a:extLst>
                    <a:ext uri="{FF2B5EF4-FFF2-40B4-BE49-F238E27FC236}">
                      <a16:creationId xmlns:a16="http://schemas.microsoft.com/office/drawing/2014/main" id="{BB1566A3-2F7A-0B9E-295B-1D13C6AD7D4E}"/>
                    </a:ext>
                  </a:extLst>
                </p:cNvPr>
                <p:cNvSpPr/>
                <p:nvPr/>
              </p:nvSpPr>
              <p:spPr>
                <a:xfrm rot="5400000">
                  <a:off x="809902" y="2398772"/>
                  <a:ext cx="417955" cy="983583"/>
                </a:xfrm>
                <a:prstGeom prst="homePlate">
                  <a:avLst/>
                </a:prstGeom>
                <a:solidFill>
                  <a:schemeClr val="accent1"/>
                </a:solidFill>
                <a:ln w="30386" cap="flat">
                  <a:noFill/>
                  <a:prstDash val="solid"/>
                  <a:miter/>
                </a:ln>
              </p:spPr>
              <p:txBody>
                <a:bodyPr lIns="0" tIns="288000" rIns="0" bIns="0"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 sz="2200" b="1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" name="正方形/長方形 10">
                  <a:extLst>
                    <a:ext uri="{FF2B5EF4-FFF2-40B4-BE49-F238E27FC236}">
                      <a16:creationId xmlns:a16="http://schemas.microsoft.com/office/drawing/2014/main" id="{81F17589-C0D2-6EC5-2903-E7B8417B0E5F}"/>
                    </a:ext>
                  </a:extLst>
                </p:cNvPr>
                <p:cNvSpPr/>
                <p:nvPr/>
              </p:nvSpPr>
              <p:spPr>
                <a:xfrm>
                  <a:off x="527092" y="1940069"/>
                  <a:ext cx="983580" cy="74150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288000" rIns="0" bIns="0"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kumimoji="1" lang="ja-JP" altLang="en-US" sz="2200" b="1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出典</a:t>
                  </a:r>
                </a:p>
              </p:txBody>
            </p:sp>
          </p:grp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668600FB-7874-8826-07D6-B9E605950C77}"/>
                  </a:ext>
                </a:extLst>
              </p:cNvPr>
              <p:cNvSpPr/>
              <p:nvPr/>
            </p:nvSpPr>
            <p:spPr>
              <a:xfrm rot="5400000">
                <a:off x="681058" y="396532"/>
                <a:ext cx="934176" cy="721496"/>
              </a:xfrm>
              <a:custGeom>
                <a:avLst/>
                <a:gdLst>
                  <a:gd name="connsiteX0" fmla="*/ 0 w 934176"/>
                  <a:gd name="connsiteY0" fmla="*/ 721494 h 721496"/>
                  <a:gd name="connsiteX1" fmla="*/ 0 w 934176"/>
                  <a:gd name="connsiteY1" fmla="*/ 685494 h 721496"/>
                  <a:gd name="connsiteX2" fmla="*/ 756000 w 934176"/>
                  <a:gd name="connsiteY2" fmla="*/ 685494 h 721496"/>
                  <a:gd name="connsiteX3" fmla="*/ 756000 w 934176"/>
                  <a:gd name="connsiteY3" fmla="*/ 693833 h 721496"/>
                  <a:gd name="connsiteX4" fmla="*/ 897433 w 934176"/>
                  <a:gd name="connsiteY4" fmla="*/ 360994 h 721496"/>
                  <a:gd name="connsiteX5" fmla="*/ 756000 w 934176"/>
                  <a:gd name="connsiteY5" fmla="*/ 28158 h 721496"/>
                  <a:gd name="connsiteX6" fmla="*/ 756000 w 934176"/>
                  <a:gd name="connsiteY6" fmla="*/ 36000 h 721496"/>
                  <a:gd name="connsiteX7" fmla="*/ 0 w 934176"/>
                  <a:gd name="connsiteY7" fmla="*/ 36000 h 721496"/>
                  <a:gd name="connsiteX8" fmla="*/ 0 w 934176"/>
                  <a:gd name="connsiteY8" fmla="*/ 0 h 721496"/>
                  <a:gd name="connsiteX9" fmla="*/ 756000 w 934176"/>
                  <a:gd name="connsiteY9" fmla="*/ 0 h 721496"/>
                  <a:gd name="connsiteX10" fmla="*/ 756000 w 934176"/>
                  <a:gd name="connsiteY10" fmla="*/ 492 h 721496"/>
                  <a:gd name="connsiteX11" fmla="*/ 780987 w 934176"/>
                  <a:gd name="connsiteY11" fmla="*/ 492 h 721496"/>
                  <a:gd name="connsiteX12" fmla="*/ 934176 w 934176"/>
                  <a:gd name="connsiteY12" fmla="*/ 360994 h 721496"/>
                  <a:gd name="connsiteX13" fmla="*/ 780988 w 934176"/>
                  <a:gd name="connsiteY13" fmla="*/ 721496 h 721496"/>
                  <a:gd name="connsiteX14" fmla="*/ 744245 w 934176"/>
                  <a:gd name="connsiteY14" fmla="*/ 721496 h 721496"/>
                  <a:gd name="connsiteX15" fmla="*/ 744246 w 934176"/>
                  <a:gd name="connsiteY15" fmla="*/ 721494 h 72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34176" h="721496">
                    <a:moveTo>
                      <a:pt x="0" y="721494"/>
                    </a:moveTo>
                    <a:lnTo>
                      <a:pt x="0" y="685494"/>
                    </a:lnTo>
                    <a:lnTo>
                      <a:pt x="756000" y="685494"/>
                    </a:lnTo>
                    <a:lnTo>
                      <a:pt x="756000" y="693833"/>
                    </a:lnTo>
                    <a:lnTo>
                      <a:pt x="897433" y="360994"/>
                    </a:lnTo>
                    <a:lnTo>
                      <a:pt x="756000" y="28158"/>
                    </a:lnTo>
                    <a:lnTo>
                      <a:pt x="756000" y="36000"/>
                    </a:lnTo>
                    <a:lnTo>
                      <a:pt x="0" y="36000"/>
                    </a:lnTo>
                    <a:lnTo>
                      <a:pt x="0" y="0"/>
                    </a:lnTo>
                    <a:lnTo>
                      <a:pt x="756000" y="0"/>
                    </a:lnTo>
                    <a:lnTo>
                      <a:pt x="756000" y="492"/>
                    </a:lnTo>
                    <a:lnTo>
                      <a:pt x="780987" y="492"/>
                    </a:lnTo>
                    <a:lnTo>
                      <a:pt x="934176" y="360994"/>
                    </a:lnTo>
                    <a:lnTo>
                      <a:pt x="780988" y="721496"/>
                    </a:lnTo>
                    <a:lnTo>
                      <a:pt x="744245" y="721496"/>
                    </a:lnTo>
                    <a:lnTo>
                      <a:pt x="744246" y="72149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0386" cap="flat">
                <a:noFill/>
                <a:prstDash val="solid"/>
                <a:miter/>
              </a:ln>
            </p:spPr>
            <p:txBody>
              <a:bodyPr wrap="square" lIns="0" tIns="288000" rIns="0" bIns="0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2200" b="1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4" name="テキスト ボックス 115">
            <a:extLst>
              <a:ext uri="{FF2B5EF4-FFF2-40B4-BE49-F238E27FC236}">
                <a16:creationId xmlns:a16="http://schemas.microsoft.com/office/drawing/2014/main" id="{B868F0E6-322D-6825-D5CF-627F7896182D}"/>
              </a:ext>
            </a:extLst>
          </p:cNvPr>
          <p:cNvSpPr txBox="1"/>
          <p:nvPr/>
        </p:nvSpPr>
        <p:spPr>
          <a:xfrm>
            <a:off x="1596314" y="2286945"/>
            <a:ext cx="5951373" cy="677108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600"/>
              </a:spcAft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kumimoji="1" lang="en-US" altLang="ja-JP" sz="1600" dirty="0"/>
              <a:t>P5</a:t>
            </a:r>
            <a:r>
              <a:rPr kumimoji="1" lang="ja-JP" altLang="en-US" sz="1600" dirty="0"/>
              <a:t>「アテンション・エコノミー」</a:t>
            </a:r>
            <a:br>
              <a:rPr kumimoji="1" lang="en-US" altLang="ja-JP" sz="1600" dirty="0"/>
            </a:br>
            <a:r>
              <a:rPr kumimoji="1" lang="zh-TW" altLang="en-US" sz="1600" dirty="0"/>
              <a:t>総務省 令和</a:t>
            </a:r>
            <a:r>
              <a:rPr kumimoji="1" lang="en-US" altLang="zh-TW" sz="1600" dirty="0"/>
              <a:t>5</a:t>
            </a:r>
            <a:r>
              <a:rPr kumimoji="1" lang="zh-TW" altLang="en-US" sz="1600" dirty="0"/>
              <a:t>年版情報通信白書（</a:t>
            </a:r>
            <a:r>
              <a:rPr kumimoji="1" lang="en-US" altLang="zh-TW" sz="1600" dirty="0"/>
              <a:t>p.30</a:t>
            </a:r>
            <a:r>
              <a:rPr kumimoji="1" lang="zh-TW" altLang="en-US" sz="1600" dirty="0"/>
              <a:t>）</a:t>
            </a:r>
            <a:br>
              <a:rPr kumimoji="1" lang="en-US" altLang="zh-TW" sz="1600" dirty="0"/>
            </a:br>
            <a:r>
              <a:rPr kumimoji="1" lang="en-US" altLang="zh-TW" sz="1200" dirty="0">
                <a:hlinkClick r:id="rId3"/>
              </a:rPr>
              <a:t>https://www.soumu.go.jp/johotsusintokei/whitepaper/ja/r05/pdf/n2300000.pdf</a:t>
            </a:r>
            <a:endParaRPr kumimoji="1"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3439283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A3C42-7AC1-0DA2-0CBC-247202420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B5F6806-262D-A4C6-E5BD-0161AF7ACAC5}"/>
              </a:ext>
            </a:extLst>
          </p:cNvPr>
          <p:cNvSpPr/>
          <p:nvPr/>
        </p:nvSpPr>
        <p:spPr>
          <a:xfrm>
            <a:off x="1" y="2825393"/>
            <a:ext cx="9143999" cy="2318107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2" name="表 5">
            <a:extLst>
              <a:ext uri="{FF2B5EF4-FFF2-40B4-BE49-F238E27FC236}">
                <a16:creationId xmlns:a16="http://schemas.microsoft.com/office/drawing/2014/main" id="{F7191C93-C250-4C0A-001A-9F3923FFE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046254"/>
              </p:ext>
            </p:extLst>
          </p:nvPr>
        </p:nvGraphicFramePr>
        <p:xfrm>
          <a:off x="563852" y="3032686"/>
          <a:ext cx="8208000" cy="1903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1456625332"/>
                    </a:ext>
                  </a:extLst>
                </a:gridCol>
                <a:gridCol w="7236000">
                  <a:extLst>
                    <a:ext uri="{9D8B030D-6E8A-4147-A177-3AD203B41FA5}">
                      <a16:colId xmlns:a16="http://schemas.microsoft.com/office/drawing/2014/main" val="784923633"/>
                    </a:ext>
                  </a:extLst>
                </a:gridCol>
              </a:tblGrid>
              <a:tr h="242270">
                <a:tc>
                  <a:txBody>
                    <a:bodyPr/>
                    <a:lstStyle/>
                    <a:p>
                      <a:pPr algn="dist">
                        <a:lnSpc>
                          <a:spcPct val="1200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発  行  者</a:t>
                      </a:r>
                    </a:p>
                  </a:txBody>
                  <a:tcPr marL="0" marR="0" marT="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総務省 情報流通行政局 情報流通振興課 </a:t>
                      </a:r>
                      <a:r>
                        <a:rPr kumimoji="1" lang="zh-TW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情報活用支援室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〒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100-8926 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東京都千代田区霞が関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2-1-2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0" marR="0" marT="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262972"/>
                  </a:ext>
                </a:extLst>
              </a:tr>
              <a:tr h="242270">
                <a:tc>
                  <a:txBody>
                    <a:bodyPr/>
                    <a:lstStyle/>
                    <a:p>
                      <a:pPr algn="dist">
                        <a:lnSpc>
                          <a:spcPct val="1200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発行</a:t>
                      </a:r>
                    </a:p>
                  </a:txBody>
                  <a:tcPr marL="0" marR="0" marT="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国際大学グローバル・コミュニケーション・センター</a:t>
                      </a:r>
                    </a:p>
                  </a:txBody>
                  <a:tcPr marL="360000" marR="0" marT="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005600"/>
                  </a:ext>
                </a:extLst>
              </a:tr>
              <a:tr h="242270">
                <a:tc>
                  <a:txBody>
                    <a:bodyPr/>
                    <a:lstStyle/>
                    <a:p>
                      <a:pPr algn="dist">
                        <a:lnSpc>
                          <a:spcPct val="1200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制　　作</a:t>
                      </a:r>
                    </a:p>
                  </a:txBody>
                  <a:tcPr marL="0" marR="0" marT="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小木曽 健  （国際大学グローバル・コミュニケーション・センター客員研究員）</a:t>
                      </a:r>
                    </a:p>
                  </a:txBody>
                  <a:tcPr marL="360000" marR="0" marT="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123266"/>
                  </a:ext>
                </a:extLst>
              </a:tr>
              <a:tr h="242270">
                <a:tc>
                  <a:txBody>
                    <a:bodyPr/>
                    <a:lstStyle/>
                    <a:p>
                      <a:pPr algn="dist">
                        <a:lnSpc>
                          <a:spcPct val="1200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監　　修</a:t>
                      </a:r>
                    </a:p>
                  </a:txBody>
                  <a:tcPr marL="0" marR="0" marT="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山口 真一  （国際大学グローバル・コミュニケーション・センター准教授）</a:t>
                      </a:r>
                    </a:p>
                  </a:txBody>
                  <a:tcPr marL="360000" marR="0" marT="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235527"/>
                  </a:ext>
                </a:extLst>
              </a:tr>
              <a:tr h="422086">
                <a:tc>
                  <a:txBody>
                    <a:bodyPr/>
                    <a:lstStyle/>
                    <a:p>
                      <a:pPr algn="dist">
                        <a:lnSpc>
                          <a:spcPct val="1200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デザイン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渡部 玲花  （ワタナベスライドデザイン）　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伏見 まどか （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Fushimi Design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360000" marR="0" marT="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969836"/>
                  </a:ext>
                </a:extLst>
              </a:tr>
              <a:tr h="168526">
                <a:tc>
                  <a:txBody>
                    <a:bodyPr/>
                    <a:lstStyle/>
                    <a:p>
                      <a:pPr algn="dist">
                        <a:lnSpc>
                          <a:spcPct val="1200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ナレーション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菊地 マリコ （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STUDIO WAVE CONNECT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36000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369031"/>
                  </a:ext>
                </a:extLst>
              </a:tr>
            </a:tbl>
          </a:graphicData>
        </a:graphic>
      </p:graphicFrame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B85AEBC8-8BF8-81B0-B53A-E848BD5EE78B}"/>
              </a:ext>
            </a:extLst>
          </p:cNvPr>
          <p:cNvGrpSpPr/>
          <p:nvPr/>
        </p:nvGrpSpPr>
        <p:grpSpPr>
          <a:xfrm>
            <a:off x="0" y="1"/>
            <a:ext cx="9144000" cy="2825390"/>
            <a:chOff x="0" y="1"/>
            <a:chExt cx="9144000" cy="2825390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E2A75668-02F6-4EEE-8785-133F5AD8F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5068"/>
            <a:stretch>
              <a:fillRect/>
            </a:stretch>
          </p:blipFill>
          <p:spPr>
            <a:xfrm>
              <a:off x="0" y="1"/>
              <a:ext cx="9144000" cy="2825390"/>
            </a:xfrm>
            <a:prstGeom prst="rect">
              <a:avLst/>
            </a:prstGeom>
          </p:spPr>
        </p:pic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D9ABA5FC-5C2A-20CF-435A-F361BFF06A84}"/>
                </a:ext>
              </a:extLst>
            </p:cNvPr>
            <p:cNvGrpSpPr/>
            <p:nvPr/>
          </p:nvGrpSpPr>
          <p:grpSpPr>
            <a:xfrm>
              <a:off x="142055" y="179935"/>
              <a:ext cx="8788378" cy="2526779"/>
              <a:chOff x="142055" y="179935"/>
              <a:chExt cx="8788378" cy="2526779"/>
            </a:xfrm>
          </p:grpSpPr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AF2FF06F-C59B-EF22-6A56-EC7CAE3F7A6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74692" y="1357033"/>
                <a:ext cx="266233" cy="266233"/>
                <a:chOff x="129518" y="2823313"/>
                <a:chExt cx="327476" cy="327474"/>
              </a:xfrm>
            </p:grpSpPr>
            <p:sp>
              <p:nvSpPr>
                <p:cNvPr id="4" name="楕円 3">
                  <a:extLst>
                    <a:ext uri="{FF2B5EF4-FFF2-40B4-BE49-F238E27FC236}">
                      <a16:creationId xmlns:a16="http://schemas.microsoft.com/office/drawing/2014/main" id="{67EEC7F1-ABA3-F080-7411-9CEAD430501E}"/>
                    </a:ext>
                  </a:extLst>
                </p:cNvPr>
                <p:cNvSpPr/>
                <p:nvPr/>
              </p:nvSpPr>
              <p:spPr>
                <a:xfrm rot="818176">
                  <a:off x="129518" y="2823313"/>
                  <a:ext cx="327476" cy="327474"/>
                </a:xfrm>
                <a:prstGeom prst="ellipse">
                  <a:avLst/>
                </a:prstGeom>
                <a:solidFill>
                  <a:srgbClr val="3889AE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5" name="グループ化 4">
                  <a:extLst>
                    <a:ext uri="{FF2B5EF4-FFF2-40B4-BE49-F238E27FC236}">
                      <a16:creationId xmlns:a16="http://schemas.microsoft.com/office/drawing/2014/main" id="{D9A541F2-E480-88D9-B9A8-5D4CA12F26BA}"/>
                    </a:ext>
                  </a:extLst>
                </p:cNvPr>
                <p:cNvGrpSpPr/>
                <p:nvPr userDrawn="1"/>
              </p:nvGrpSpPr>
              <p:grpSpPr>
                <a:xfrm>
                  <a:off x="223847" y="2884884"/>
                  <a:ext cx="141114" cy="206288"/>
                  <a:chOff x="498152" y="2310767"/>
                  <a:chExt cx="219042" cy="320206"/>
                </a:xfrm>
                <a:solidFill>
                  <a:schemeClr val="bg1"/>
                </a:solidFill>
              </p:grpSpPr>
              <p:sp>
                <p:nvSpPr>
                  <p:cNvPr id="7" name="フリーフォーム: 図形 6">
                    <a:extLst>
                      <a:ext uri="{FF2B5EF4-FFF2-40B4-BE49-F238E27FC236}">
                        <a16:creationId xmlns:a16="http://schemas.microsoft.com/office/drawing/2014/main" id="{9417A967-7C3F-A9F8-4B99-CE403EBCD9A9}"/>
                      </a:ext>
                    </a:extLst>
                  </p:cNvPr>
                  <p:cNvSpPr>
                    <a:spLocks noChangeAspect="1"/>
                  </p:cNvSpPr>
                  <p:nvPr userDrawn="1"/>
                </p:nvSpPr>
                <p:spPr>
                  <a:xfrm rot="500433">
                    <a:off x="498152" y="2310767"/>
                    <a:ext cx="92240" cy="319674"/>
                  </a:xfrm>
                  <a:custGeom>
                    <a:avLst/>
                    <a:gdLst>
                      <a:gd name="connsiteX0" fmla="*/ 44470 w 56020"/>
                      <a:gd name="connsiteY0" fmla="*/ 190048 h 194154"/>
                      <a:gd name="connsiteX1" fmla="*/ 40363 w 56020"/>
                      <a:gd name="connsiteY1" fmla="*/ 194155 h 194154"/>
                      <a:gd name="connsiteX2" fmla="*/ 3606 w 56020"/>
                      <a:gd name="connsiteY2" fmla="*/ 194155 h 194154"/>
                      <a:gd name="connsiteX3" fmla="*/ 43 w 56020"/>
                      <a:gd name="connsiteY3" fmla="*/ 190310 h 194154"/>
                      <a:gd name="connsiteX4" fmla="*/ 3324 w 56020"/>
                      <a:gd name="connsiteY4" fmla="*/ 160417 h 194154"/>
                      <a:gd name="connsiteX5" fmla="*/ 7430 w 56020"/>
                      <a:gd name="connsiteY5" fmla="*/ 156572 h 194154"/>
                      <a:gd name="connsiteX6" fmla="*/ 40887 w 56020"/>
                      <a:gd name="connsiteY6" fmla="*/ 156572 h 194154"/>
                      <a:gd name="connsiteX7" fmla="*/ 44731 w 56020"/>
                      <a:gd name="connsiteY7" fmla="*/ 160417 h 194154"/>
                      <a:gd name="connsiteX8" fmla="*/ 44450 w 56020"/>
                      <a:gd name="connsiteY8" fmla="*/ 190028 h 194154"/>
                      <a:gd name="connsiteX9" fmla="*/ 44752 w 56020"/>
                      <a:gd name="connsiteY9" fmla="*/ 133825 h 194154"/>
                      <a:gd name="connsiteX10" fmla="*/ 40363 w 56020"/>
                      <a:gd name="connsiteY10" fmla="*/ 137931 h 194154"/>
                      <a:gd name="connsiteX11" fmla="*/ 9363 w 56020"/>
                      <a:gd name="connsiteY11" fmla="*/ 137931 h 194154"/>
                      <a:gd name="connsiteX12" fmla="*/ 5518 w 56020"/>
                      <a:gd name="connsiteY12" fmla="*/ 133825 h 194154"/>
                      <a:gd name="connsiteX13" fmla="*/ 10188 w 56020"/>
                      <a:gd name="connsiteY13" fmla="*/ 4107 h 194154"/>
                      <a:gd name="connsiteX14" fmla="*/ 14295 w 56020"/>
                      <a:gd name="connsiteY14" fmla="*/ 0 h 194154"/>
                      <a:gd name="connsiteX15" fmla="*/ 52421 w 56020"/>
                      <a:gd name="connsiteY15" fmla="*/ 0 h 194154"/>
                      <a:gd name="connsiteX16" fmla="*/ 55984 w 56020"/>
                      <a:gd name="connsiteY16" fmla="*/ 4107 h 194154"/>
                      <a:gd name="connsiteX17" fmla="*/ 44731 w 56020"/>
                      <a:gd name="connsiteY17" fmla="*/ 133825 h 194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6020" h="194154">
                        <a:moveTo>
                          <a:pt x="44470" y="190048"/>
                        </a:moveTo>
                        <a:cubicBezTo>
                          <a:pt x="44188" y="192786"/>
                          <a:pt x="43101" y="194155"/>
                          <a:pt x="40363" y="194155"/>
                        </a:cubicBezTo>
                        <a:lnTo>
                          <a:pt x="3606" y="194155"/>
                        </a:lnTo>
                        <a:cubicBezTo>
                          <a:pt x="868" y="194155"/>
                          <a:pt x="-239" y="192786"/>
                          <a:pt x="43" y="190310"/>
                        </a:cubicBezTo>
                        <a:lnTo>
                          <a:pt x="3324" y="160417"/>
                        </a:lnTo>
                        <a:cubicBezTo>
                          <a:pt x="3324" y="157941"/>
                          <a:pt x="4975" y="156572"/>
                          <a:pt x="7430" y="156572"/>
                        </a:cubicBezTo>
                        <a:lnTo>
                          <a:pt x="40887" y="156572"/>
                        </a:lnTo>
                        <a:cubicBezTo>
                          <a:pt x="43624" y="156572"/>
                          <a:pt x="44993" y="157941"/>
                          <a:pt x="44731" y="160417"/>
                        </a:cubicBezTo>
                        <a:lnTo>
                          <a:pt x="44450" y="190028"/>
                        </a:lnTo>
                        <a:close/>
                        <a:moveTo>
                          <a:pt x="44752" y="133825"/>
                        </a:moveTo>
                        <a:cubicBezTo>
                          <a:pt x="44470" y="136563"/>
                          <a:pt x="43101" y="137931"/>
                          <a:pt x="40363" y="137931"/>
                        </a:cubicBezTo>
                        <a:lnTo>
                          <a:pt x="9363" y="137931"/>
                        </a:lnTo>
                        <a:cubicBezTo>
                          <a:pt x="6887" y="137931"/>
                          <a:pt x="5518" y="136563"/>
                          <a:pt x="5518" y="133825"/>
                        </a:cubicBezTo>
                        <a:lnTo>
                          <a:pt x="10188" y="4107"/>
                        </a:lnTo>
                        <a:cubicBezTo>
                          <a:pt x="10188" y="1369"/>
                          <a:pt x="11557" y="0"/>
                          <a:pt x="14295" y="0"/>
                        </a:cubicBezTo>
                        <a:lnTo>
                          <a:pt x="52421" y="0"/>
                        </a:lnTo>
                        <a:cubicBezTo>
                          <a:pt x="54897" y="0"/>
                          <a:pt x="56266" y="1369"/>
                          <a:pt x="55984" y="4107"/>
                        </a:cubicBezTo>
                        <a:lnTo>
                          <a:pt x="44731" y="133825"/>
                        </a:lnTo>
                        <a:close/>
                      </a:path>
                    </a:pathLst>
                  </a:custGeom>
                  <a:grpFill/>
                  <a:ln w="22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0" name="フリーフォーム: 図形 9">
                    <a:extLst>
                      <a:ext uri="{FF2B5EF4-FFF2-40B4-BE49-F238E27FC236}">
                        <a16:creationId xmlns:a16="http://schemas.microsoft.com/office/drawing/2014/main" id="{0EFABDA0-B65F-3647-43D3-18922CC5FDFD}"/>
                      </a:ext>
                    </a:extLst>
                  </p:cNvPr>
                  <p:cNvSpPr>
                    <a:spLocks noChangeAspect="1"/>
                  </p:cNvSpPr>
                  <p:nvPr userDrawn="1"/>
                </p:nvSpPr>
                <p:spPr>
                  <a:xfrm rot="500433">
                    <a:off x="624954" y="2311299"/>
                    <a:ext cx="92240" cy="319674"/>
                  </a:xfrm>
                  <a:custGeom>
                    <a:avLst/>
                    <a:gdLst>
                      <a:gd name="connsiteX0" fmla="*/ 44470 w 56020"/>
                      <a:gd name="connsiteY0" fmla="*/ 190048 h 194154"/>
                      <a:gd name="connsiteX1" fmla="*/ 40363 w 56020"/>
                      <a:gd name="connsiteY1" fmla="*/ 194155 h 194154"/>
                      <a:gd name="connsiteX2" fmla="*/ 3606 w 56020"/>
                      <a:gd name="connsiteY2" fmla="*/ 194155 h 194154"/>
                      <a:gd name="connsiteX3" fmla="*/ 43 w 56020"/>
                      <a:gd name="connsiteY3" fmla="*/ 190310 h 194154"/>
                      <a:gd name="connsiteX4" fmla="*/ 3324 w 56020"/>
                      <a:gd name="connsiteY4" fmla="*/ 160417 h 194154"/>
                      <a:gd name="connsiteX5" fmla="*/ 7430 w 56020"/>
                      <a:gd name="connsiteY5" fmla="*/ 156572 h 194154"/>
                      <a:gd name="connsiteX6" fmla="*/ 40887 w 56020"/>
                      <a:gd name="connsiteY6" fmla="*/ 156572 h 194154"/>
                      <a:gd name="connsiteX7" fmla="*/ 44731 w 56020"/>
                      <a:gd name="connsiteY7" fmla="*/ 160417 h 194154"/>
                      <a:gd name="connsiteX8" fmla="*/ 44450 w 56020"/>
                      <a:gd name="connsiteY8" fmla="*/ 190028 h 194154"/>
                      <a:gd name="connsiteX9" fmla="*/ 44752 w 56020"/>
                      <a:gd name="connsiteY9" fmla="*/ 133825 h 194154"/>
                      <a:gd name="connsiteX10" fmla="*/ 40363 w 56020"/>
                      <a:gd name="connsiteY10" fmla="*/ 137931 h 194154"/>
                      <a:gd name="connsiteX11" fmla="*/ 9363 w 56020"/>
                      <a:gd name="connsiteY11" fmla="*/ 137931 h 194154"/>
                      <a:gd name="connsiteX12" fmla="*/ 5518 w 56020"/>
                      <a:gd name="connsiteY12" fmla="*/ 133825 h 194154"/>
                      <a:gd name="connsiteX13" fmla="*/ 10188 w 56020"/>
                      <a:gd name="connsiteY13" fmla="*/ 4107 h 194154"/>
                      <a:gd name="connsiteX14" fmla="*/ 14295 w 56020"/>
                      <a:gd name="connsiteY14" fmla="*/ 0 h 194154"/>
                      <a:gd name="connsiteX15" fmla="*/ 52421 w 56020"/>
                      <a:gd name="connsiteY15" fmla="*/ 0 h 194154"/>
                      <a:gd name="connsiteX16" fmla="*/ 55984 w 56020"/>
                      <a:gd name="connsiteY16" fmla="*/ 4107 h 194154"/>
                      <a:gd name="connsiteX17" fmla="*/ 44731 w 56020"/>
                      <a:gd name="connsiteY17" fmla="*/ 133825 h 194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6020" h="194154">
                        <a:moveTo>
                          <a:pt x="44470" y="190048"/>
                        </a:moveTo>
                        <a:cubicBezTo>
                          <a:pt x="44188" y="192786"/>
                          <a:pt x="43101" y="194155"/>
                          <a:pt x="40363" y="194155"/>
                        </a:cubicBezTo>
                        <a:lnTo>
                          <a:pt x="3606" y="194155"/>
                        </a:lnTo>
                        <a:cubicBezTo>
                          <a:pt x="868" y="194155"/>
                          <a:pt x="-239" y="192786"/>
                          <a:pt x="43" y="190310"/>
                        </a:cubicBezTo>
                        <a:lnTo>
                          <a:pt x="3324" y="160417"/>
                        </a:lnTo>
                        <a:cubicBezTo>
                          <a:pt x="3324" y="157941"/>
                          <a:pt x="4975" y="156572"/>
                          <a:pt x="7430" y="156572"/>
                        </a:cubicBezTo>
                        <a:lnTo>
                          <a:pt x="40887" y="156572"/>
                        </a:lnTo>
                        <a:cubicBezTo>
                          <a:pt x="43624" y="156572"/>
                          <a:pt x="44993" y="157941"/>
                          <a:pt x="44731" y="160417"/>
                        </a:cubicBezTo>
                        <a:lnTo>
                          <a:pt x="44450" y="190028"/>
                        </a:lnTo>
                        <a:close/>
                        <a:moveTo>
                          <a:pt x="44752" y="133825"/>
                        </a:moveTo>
                        <a:cubicBezTo>
                          <a:pt x="44470" y="136563"/>
                          <a:pt x="43101" y="137931"/>
                          <a:pt x="40363" y="137931"/>
                        </a:cubicBezTo>
                        <a:lnTo>
                          <a:pt x="9363" y="137931"/>
                        </a:lnTo>
                        <a:cubicBezTo>
                          <a:pt x="6887" y="137931"/>
                          <a:pt x="5518" y="136563"/>
                          <a:pt x="5518" y="133825"/>
                        </a:cubicBezTo>
                        <a:lnTo>
                          <a:pt x="10188" y="4107"/>
                        </a:lnTo>
                        <a:cubicBezTo>
                          <a:pt x="10188" y="1369"/>
                          <a:pt x="11557" y="0"/>
                          <a:pt x="14295" y="0"/>
                        </a:cubicBezTo>
                        <a:lnTo>
                          <a:pt x="52421" y="0"/>
                        </a:lnTo>
                        <a:cubicBezTo>
                          <a:pt x="54897" y="0"/>
                          <a:pt x="56266" y="1369"/>
                          <a:pt x="55984" y="4107"/>
                        </a:cubicBezTo>
                        <a:lnTo>
                          <a:pt x="44731" y="133825"/>
                        </a:lnTo>
                        <a:close/>
                      </a:path>
                    </a:pathLst>
                  </a:custGeom>
                  <a:grpFill/>
                  <a:ln w="22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1F8B4E7A-37A0-27DB-C45C-4A33B9DF5E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507561">
                <a:off x="6371075" y="1505018"/>
                <a:ext cx="1468548" cy="905144"/>
              </a:xfrm>
              <a:prstGeom prst="rect">
                <a:avLst/>
              </a:prstGeom>
            </p:spPr>
          </p:pic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F8A4F26E-A58B-8E1A-47B3-576DB9E13DC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05047" y="2305141"/>
                <a:ext cx="236650" cy="236650"/>
                <a:chOff x="129518" y="2823313"/>
                <a:chExt cx="327476" cy="327474"/>
              </a:xfrm>
            </p:grpSpPr>
            <p:sp>
              <p:nvSpPr>
                <p:cNvPr id="14" name="楕円 13">
                  <a:extLst>
                    <a:ext uri="{FF2B5EF4-FFF2-40B4-BE49-F238E27FC236}">
                      <a16:creationId xmlns:a16="http://schemas.microsoft.com/office/drawing/2014/main" id="{CB4B52FA-5A5C-9195-AECE-945617CAB022}"/>
                    </a:ext>
                  </a:extLst>
                </p:cNvPr>
                <p:cNvSpPr/>
                <p:nvPr/>
              </p:nvSpPr>
              <p:spPr>
                <a:xfrm rot="818176">
                  <a:off x="129518" y="2823313"/>
                  <a:ext cx="327476" cy="327474"/>
                </a:xfrm>
                <a:prstGeom prst="ellipse">
                  <a:avLst/>
                </a:prstGeom>
                <a:solidFill>
                  <a:srgbClr val="D8815C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15" name="グループ化 14">
                  <a:extLst>
                    <a:ext uri="{FF2B5EF4-FFF2-40B4-BE49-F238E27FC236}">
                      <a16:creationId xmlns:a16="http://schemas.microsoft.com/office/drawing/2014/main" id="{5BD371AE-E2CB-EB6C-9B23-A02E43026D99}"/>
                    </a:ext>
                  </a:extLst>
                </p:cNvPr>
                <p:cNvGrpSpPr/>
                <p:nvPr userDrawn="1"/>
              </p:nvGrpSpPr>
              <p:grpSpPr>
                <a:xfrm>
                  <a:off x="223847" y="2884884"/>
                  <a:ext cx="141114" cy="206288"/>
                  <a:chOff x="498152" y="2310767"/>
                  <a:chExt cx="219042" cy="320206"/>
                </a:xfrm>
                <a:solidFill>
                  <a:schemeClr val="bg1"/>
                </a:solidFill>
              </p:grpSpPr>
              <p:sp>
                <p:nvSpPr>
                  <p:cNvPr id="16" name="フリーフォーム: 図形 15">
                    <a:extLst>
                      <a:ext uri="{FF2B5EF4-FFF2-40B4-BE49-F238E27FC236}">
                        <a16:creationId xmlns:a16="http://schemas.microsoft.com/office/drawing/2014/main" id="{9B6238DE-D915-F5C6-F380-CE12128E2C08}"/>
                      </a:ext>
                    </a:extLst>
                  </p:cNvPr>
                  <p:cNvSpPr>
                    <a:spLocks noChangeAspect="1"/>
                  </p:cNvSpPr>
                  <p:nvPr userDrawn="1"/>
                </p:nvSpPr>
                <p:spPr>
                  <a:xfrm rot="500433">
                    <a:off x="498152" y="2310767"/>
                    <a:ext cx="92240" cy="319674"/>
                  </a:xfrm>
                  <a:custGeom>
                    <a:avLst/>
                    <a:gdLst>
                      <a:gd name="connsiteX0" fmla="*/ 44470 w 56020"/>
                      <a:gd name="connsiteY0" fmla="*/ 190048 h 194154"/>
                      <a:gd name="connsiteX1" fmla="*/ 40363 w 56020"/>
                      <a:gd name="connsiteY1" fmla="*/ 194155 h 194154"/>
                      <a:gd name="connsiteX2" fmla="*/ 3606 w 56020"/>
                      <a:gd name="connsiteY2" fmla="*/ 194155 h 194154"/>
                      <a:gd name="connsiteX3" fmla="*/ 43 w 56020"/>
                      <a:gd name="connsiteY3" fmla="*/ 190310 h 194154"/>
                      <a:gd name="connsiteX4" fmla="*/ 3324 w 56020"/>
                      <a:gd name="connsiteY4" fmla="*/ 160417 h 194154"/>
                      <a:gd name="connsiteX5" fmla="*/ 7430 w 56020"/>
                      <a:gd name="connsiteY5" fmla="*/ 156572 h 194154"/>
                      <a:gd name="connsiteX6" fmla="*/ 40887 w 56020"/>
                      <a:gd name="connsiteY6" fmla="*/ 156572 h 194154"/>
                      <a:gd name="connsiteX7" fmla="*/ 44731 w 56020"/>
                      <a:gd name="connsiteY7" fmla="*/ 160417 h 194154"/>
                      <a:gd name="connsiteX8" fmla="*/ 44450 w 56020"/>
                      <a:gd name="connsiteY8" fmla="*/ 190028 h 194154"/>
                      <a:gd name="connsiteX9" fmla="*/ 44752 w 56020"/>
                      <a:gd name="connsiteY9" fmla="*/ 133825 h 194154"/>
                      <a:gd name="connsiteX10" fmla="*/ 40363 w 56020"/>
                      <a:gd name="connsiteY10" fmla="*/ 137931 h 194154"/>
                      <a:gd name="connsiteX11" fmla="*/ 9363 w 56020"/>
                      <a:gd name="connsiteY11" fmla="*/ 137931 h 194154"/>
                      <a:gd name="connsiteX12" fmla="*/ 5518 w 56020"/>
                      <a:gd name="connsiteY12" fmla="*/ 133825 h 194154"/>
                      <a:gd name="connsiteX13" fmla="*/ 10188 w 56020"/>
                      <a:gd name="connsiteY13" fmla="*/ 4107 h 194154"/>
                      <a:gd name="connsiteX14" fmla="*/ 14295 w 56020"/>
                      <a:gd name="connsiteY14" fmla="*/ 0 h 194154"/>
                      <a:gd name="connsiteX15" fmla="*/ 52421 w 56020"/>
                      <a:gd name="connsiteY15" fmla="*/ 0 h 194154"/>
                      <a:gd name="connsiteX16" fmla="*/ 55984 w 56020"/>
                      <a:gd name="connsiteY16" fmla="*/ 4107 h 194154"/>
                      <a:gd name="connsiteX17" fmla="*/ 44731 w 56020"/>
                      <a:gd name="connsiteY17" fmla="*/ 133825 h 194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6020" h="194154">
                        <a:moveTo>
                          <a:pt x="44470" y="190048"/>
                        </a:moveTo>
                        <a:cubicBezTo>
                          <a:pt x="44188" y="192786"/>
                          <a:pt x="43101" y="194155"/>
                          <a:pt x="40363" y="194155"/>
                        </a:cubicBezTo>
                        <a:lnTo>
                          <a:pt x="3606" y="194155"/>
                        </a:lnTo>
                        <a:cubicBezTo>
                          <a:pt x="868" y="194155"/>
                          <a:pt x="-239" y="192786"/>
                          <a:pt x="43" y="190310"/>
                        </a:cubicBezTo>
                        <a:lnTo>
                          <a:pt x="3324" y="160417"/>
                        </a:lnTo>
                        <a:cubicBezTo>
                          <a:pt x="3324" y="157941"/>
                          <a:pt x="4975" y="156572"/>
                          <a:pt x="7430" y="156572"/>
                        </a:cubicBezTo>
                        <a:lnTo>
                          <a:pt x="40887" y="156572"/>
                        </a:lnTo>
                        <a:cubicBezTo>
                          <a:pt x="43624" y="156572"/>
                          <a:pt x="44993" y="157941"/>
                          <a:pt x="44731" y="160417"/>
                        </a:cubicBezTo>
                        <a:lnTo>
                          <a:pt x="44450" y="190028"/>
                        </a:lnTo>
                        <a:close/>
                        <a:moveTo>
                          <a:pt x="44752" y="133825"/>
                        </a:moveTo>
                        <a:cubicBezTo>
                          <a:pt x="44470" y="136563"/>
                          <a:pt x="43101" y="137931"/>
                          <a:pt x="40363" y="137931"/>
                        </a:cubicBezTo>
                        <a:lnTo>
                          <a:pt x="9363" y="137931"/>
                        </a:lnTo>
                        <a:cubicBezTo>
                          <a:pt x="6887" y="137931"/>
                          <a:pt x="5518" y="136563"/>
                          <a:pt x="5518" y="133825"/>
                        </a:cubicBezTo>
                        <a:lnTo>
                          <a:pt x="10188" y="4107"/>
                        </a:lnTo>
                        <a:cubicBezTo>
                          <a:pt x="10188" y="1369"/>
                          <a:pt x="11557" y="0"/>
                          <a:pt x="14295" y="0"/>
                        </a:cubicBezTo>
                        <a:lnTo>
                          <a:pt x="52421" y="0"/>
                        </a:lnTo>
                        <a:cubicBezTo>
                          <a:pt x="54897" y="0"/>
                          <a:pt x="56266" y="1369"/>
                          <a:pt x="55984" y="4107"/>
                        </a:cubicBezTo>
                        <a:lnTo>
                          <a:pt x="44731" y="133825"/>
                        </a:lnTo>
                        <a:close/>
                      </a:path>
                    </a:pathLst>
                  </a:custGeom>
                  <a:grpFill/>
                  <a:ln w="22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" name="フリーフォーム: 図形 16">
                    <a:extLst>
                      <a:ext uri="{FF2B5EF4-FFF2-40B4-BE49-F238E27FC236}">
                        <a16:creationId xmlns:a16="http://schemas.microsoft.com/office/drawing/2014/main" id="{A2291B06-C0FE-87FE-3D38-A4D592AFA690}"/>
                      </a:ext>
                    </a:extLst>
                  </p:cNvPr>
                  <p:cNvSpPr>
                    <a:spLocks noChangeAspect="1"/>
                  </p:cNvSpPr>
                  <p:nvPr userDrawn="1"/>
                </p:nvSpPr>
                <p:spPr>
                  <a:xfrm rot="500433">
                    <a:off x="624954" y="2311299"/>
                    <a:ext cx="92240" cy="319674"/>
                  </a:xfrm>
                  <a:custGeom>
                    <a:avLst/>
                    <a:gdLst>
                      <a:gd name="connsiteX0" fmla="*/ 44470 w 56020"/>
                      <a:gd name="connsiteY0" fmla="*/ 190048 h 194154"/>
                      <a:gd name="connsiteX1" fmla="*/ 40363 w 56020"/>
                      <a:gd name="connsiteY1" fmla="*/ 194155 h 194154"/>
                      <a:gd name="connsiteX2" fmla="*/ 3606 w 56020"/>
                      <a:gd name="connsiteY2" fmla="*/ 194155 h 194154"/>
                      <a:gd name="connsiteX3" fmla="*/ 43 w 56020"/>
                      <a:gd name="connsiteY3" fmla="*/ 190310 h 194154"/>
                      <a:gd name="connsiteX4" fmla="*/ 3324 w 56020"/>
                      <a:gd name="connsiteY4" fmla="*/ 160417 h 194154"/>
                      <a:gd name="connsiteX5" fmla="*/ 7430 w 56020"/>
                      <a:gd name="connsiteY5" fmla="*/ 156572 h 194154"/>
                      <a:gd name="connsiteX6" fmla="*/ 40887 w 56020"/>
                      <a:gd name="connsiteY6" fmla="*/ 156572 h 194154"/>
                      <a:gd name="connsiteX7" fmla="*/ 44731 w 56020"/>
                      <a:gd name="connsiteY7" fmla="*/ 160417 h 194154"/>
                      <a:gd name="connsiteX8" fmla="*/ 44450 w 56020"/>
                      <a:gd name="connsiteY8" fmla="*/ 190028 h 194154"/>
                      <a:gd name="connsiteX9" fmla="*/ 44752 w 56020"/>
                      <a:gd name="connsiteY9" fmla="*/ 133825 h 194154"/>
                      <a:gd name="connsiteX10" fmla="*/ 40363 w 56020"/>
                      <a:gd name="connsiteY10" fmla="*/ 137931 h 194154"/>
                      <a:gd name="connsiteX11" fmla="*/ 9363 w 56020"/>
                      <a:gd name="connsiteY11" fmla="*/ 137931 h 194154"/>
                      <a:gd name="connsiteX12" fmla="*/ 5518 w 56020"/>
                      <a:gd name="connsiteY12" fmla="*/ 133825 h 194154"/>
                      <a:gd name="connsiteX13" fmla="*/ 10188 w 56020"/>
                      <a:gd name="connsiteY13" fmla="*/ 4107 h 194154"/>
                      <a:gd name="connsiteX14" fmla="*/ 14295 w 56020"/>
                      <a:gd name="connsiteY14" fmla="*/ 0 h 194154"/>
                      <a:gd name="connsiteX15" fmla="*/ 52421 w 56020"/>
                      <a:gd name="connsiteY15" fmla="*/ 0 h 194154"/>
                      <a:gd name="connsiteX16" fmla="*/ 55984 w 56020"/>
                      <a:gd name="connsiteY16" fmla="*/ 4107 h 194154"/>
                      <a:gd name="connsiteX17" fmla="*/ 44731 w 56020"/>
                      <a:gd name="connsiteY17" fmla="*/ 133825 h 194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6020" h="194154">
                        <a:moveTo>
                          <a:pt x="44470" y="190048"/>
                        </a:moveTo>
                        <a:cubicBezTo>
                          <a:pt x="44188" y="192786"/>
                          <a:pt x="43101" y="194155"/>
                          <a:pt x="40363" y="194155"/>
                        </a:cubicBezTo>
                        <a:lnTo>
                          <a:pt x="3606" y="194155"/>
                        </a:lnTo>
                        <a:cubicBezTo>
                          <a:pt x="868" y="194155"/>
                          <a:pt x="-239" y="192786"/>
                          <a:pt x="43" y="190310"/>
                        </a:cubicBezTo>
                        <a:lnTo>
                          <a:pt x="3324" y="160417"/>
                        </a:lnTo>
                        <a:cubicBezTo>
                          <a:pt x="3324" y="157941"/>
                          <a:pt x="4975" y="156572"/>
                          <a:pt x="7430" y="156572"/>
                        </a:cubicBezTo>
                        <a:lnTo>
                          <a:pt x="40887" y="156572"/>
                        </a:lnTo>
                        <a:cubicBezTo>
                          <a:pt x="43624" y="156572"/>
                          <a:pt x="44993" y="157941"/>
                          <a:pt x="44731" y="160417"/>
                        </a:cubicBezTo>
                        <a:lnTo>
                          <a:pt x="44450" y="190028"/>
                        </a:lnTo>
                        <a:close/>
                        <a:moveTo>
                          <a:pt x="44752" y="133825"/>
                        </a:moveTo>
                        <a:cubicBezTo>
                          <a:pt x="44470" y="136563"/>
                          <a:pt x="43101" y="137931"/>
                          <a:pt x="40363" y="137931"/>
                        </a:cubicBezTo>
                        <a:lnTo>
                          <a:pt x="9363" y="137931"/>
                        </a:lnTo>
                        <a:cubicBezTo>
                          <a:pt x="6887" y="137931"/>
                          <a:pt x="5518" y="136563"/>
                          <a:pt x="5518" y="133825"/>
                        </a:cubicBezTo>
                        <a:lnTo>
                          <a:pt x="10188" y="4107"/>
                        </a:lnTo>
                        <a:cubicBezTo>
                          <a:pt x="10188" y="1369"/>
                          <a:pt x="11557" y="0"/>
                          <a:pt x="14295" y="0"/>
                        </a:cubicBezTo>
                        <a:lnTo>
                          <a:pt x="52421" y="0"/>
                        </a:lnTo>
                        <a:cubicBezTo>
                          <a:pt x="54897" y="0"/>
                          <a:pt x="56266" y="1369"/>
                          <a:pt x="55984" y="4107"/>
                        </a:cubicBezTo>
                        <a:lnTo>
                          <a:pt x="44731" y="133825"/>
                        </a:lnTo>
                        <a:close/>
                      </a:path>
                    </a:pathLst>
                  </a:custGeom>
                  <a:grpFill/>
                  <a:ln w="22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C19CEC2B-9451-8EC3-C248-9FD086A37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21175680">
                <a:off x="1283875" y="279089"/>
                <a:ext cx="1589307" cy="966543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DEC6B217-9786-B5FC-71D9-BE8A9464B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21106779">
                <a:off x="142055" y="184549"/>
                <a:ext cx="1161423" cy="1087793"/>
              </a:xfrm>
              <a:prstGeom prst="rect">
                <a:avLst/>
              </a:prstGeom>
            </p:spPr>
          </p:pic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0DE445E5-DBA9-6969-2A71-D11260137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4648" y="1347780"/>
                <a:ext cx="967638" cy="1270317"/>
              </a:xfrm>
              <a:prstGeom prst="rect">
                <a:avLst/>
              </a:prstGeom>
            </p:spPr>
          </p:pic>
          <p:pic>
            <p:nvPicPr>
              <p:cNvPr id="64" name="図 63">
                <a:extLst>
                  <a:ext uri="{FF2B5EF4-FFF2-40B4-BE49-F238E27FC236}">
                    <a16:creationId xmlns:a16="http://schemas.microsoft.com/office/drawing/2014/main" id="{27292A04-F8A2-CAF5-048B-2AAE45295F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623360">
                <a:off x="7701862" y="179935"/>
                <a:ext cx="1228571" cy="1178028"/>
              </a:xfrm>
              <a:prstGeom prst="rect">
                <a:avLst/>
              </a:prstGeom>
            </p:spPr>
          </p:pic>
          <p:pic>
            <p:nvPicPr>
              <p:cNvPr id="65" name="図 64">
                <a:extLst>
                  <a:ext uri="{FF2B5EF4-FFF2-40B4-BE49-F238E27FC236}">
                    <a16:creationId xmlns:a16="http://schemas.microsoft.com/office/drawing/2014/main" id="{D91393FB-61F8-95F4-08AB-5E6A0CDCBA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11851" y="227889"/>
                <a:ext cx="1190985" cy="1010361"/>
              </a:xfrm>
              <a:prstGeom prst="rect">
                <a:avLst/>
              </a:prstGeom>
            </p:spPr>
          </p:pic>
          <p:pic>
            <p:nvPicPr>
              <p:cNvPr id="66" name="図 65">
                <a:extLst>
                  <a:ext uri="{FF2B5EF4-FFF2-40B4-BE49-F238E27FC236}">
                    <a16:creationId xmlns:a16="http://schemas.microsoft.com/office/drawing/2014/main" id="{F8D07FAC-A926-A20B-EAC0-571706305C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20728" y="1444824"/>
                <a:ext cx="844774" cy="1070935"/>
              </a:xfrm>
              <a:prstGeom prst="rect">
                <a:avLst/>
              </a:prstGeom>
            </p:spPr>
          </p:pic>
          <p:pic>
            <p:nvPicPr>
              <p:cNvPr id="67" name="図 66">
                <a:extLst>
                  <a:ext uri="{FF2B5EF4-FFF2-40B4-BE49-F238E27FC236}">
                    <a16:creationId xmlns:a16="http://schemas.microsoft.com/office/drawing/2014/main" id="{6910C540-EB18-74C0-7672-6CF22C2667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27400" y="1401924"/>
                <a:ext cx="1296241" cy="1304790"/>
              </a:xfrm>
              <a:prstGeom prst="rect">
                <a:avLst/>
              </a:prstGeom>
            </p:spPr>
          </p:pic>
          <p:grpSp>
            <p:nvGrpSpPr>
              <p:cNvPr id="121" name="グループ化 120">
                <a:extLst>
                  <a:ext uri="{FF2B5EF4-FFF2-40B4-BE49-F238E27FC236}">
                    <a16:creationId xmlns:a16="http://schemas.microsoft.com/office/drawing/2014/main" id="{A458C203-24C5-DB47-B956-9A52B75CD81E}"/>
                  </a:ext>
                </a:extLst>
              </p:cNvPr>
              <p:cNvGrpSpPr/>
              <p:nvPr/>
            </p:nvGrpSpPr>
            <p:grpSpPr>
              <a:xfrm>
                <a:off x="2626453" y="252580"/>
                <a:ext cx="3891095" cy="2326416"/>
                <a:chOff x="2626453" y="252580"/>
                <a:chExt cx="3891095" cy="2326416"/>
              </a:xfrm>
            </p:grpSpPr>
            <p:grpSp>
              <p:nvGrpSpPr>
                <p:cNvPr id="79" name="グループ化 78">
                  <a:extLst>
                    <a:ext uri="{FF2B5EF4-FFF2-40B4-BE49-F238E27FC236}">
                      <a16:creationId xmlns:a16="http://schemas.microsoft.com/office/drawing/2014/main" id="{59875E11-55E0-319B-1664-F2743A13D667}"/>
                    </a:ext>
                  </a:extLst>
                </p:cNvPr>
                <p:cNvGrpSpPr/>
                <p:nvPr/>
              </p:nvGrpSpPr>
              <p:grpSpPr>
                <a:xfrm>
                  <a:off x="2626453" y="435185"/>
                  <a:ext cx="3891095" cy="2143811"/>
                  <a:chOff x="2626453" y="357946"/>
                  <a:chExt cx="3891095" cy="2143811"/>
                </a:xfrm>
              </p:grpSpPr>
              <p:sp>
                <p:nvSpPr>
                  <p:cNvPr id="11" name="四角形: 角を丸くする 10">
                    <a:extLst>
                      <a:ext uri="{FF2B5EF4-FFF2-40B4-BE49-F238E27FC236}">
                        <a16:creationId xmlns:a16="http://schemas.microsoft.com/office/drawing/2014/main" id="{2FC25942-FB93-5F2C-46DA-1A462351D136}"/>
                      </a:ext>
                    </a:extLst>
                  </p:cNvPr>
                  <p:cNvSpPr/>
                  <p:nvPr/>
                </p:nvSpPr>
                <p:spPr>
                  <a:xfrm>
                    <a:off x="2635161" y="357946"/>
                    <a:ext cx="3873679" cy="2143811"/>
                  </a:xfrm>
                  <a:prstGeom prst="roundRect">
                    <a:avLst>
                      <a:gd name="adj" fmla="val 13584"/>
                    </a:avLst>
                  </a:prstGeom>
                  <a:solidFill>
                    <a:schemeClr val="bg1"/>
                  </a:solidFill>
                  <a:ln w="22225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288000" tIns="0" rIns="288000" bIns="0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spcAft>
                        <a:spcPts val="4500"/>
                      </a:spcAft>
                    </a:pPr>
                    <a:endParaRPr kumimoji="1" lang="ja-JP" altLang="en-US" sz="5500" dirty="0">
                      <a:solidFill>
                        <a:schemeClr val="accent5"/>
                      </a:solidFill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71" name="グループ化 70">
                    <a:extLst>
                      <a:ext uri="{FF2B5EF4-FFF2-40B4-BE49-F238E27FC236}">
                        <a16:creationId xmlns:a16="http://schemas.microsoft.com/office/drawing/2014/main" id="{4F6A5DB8-5D67-1D81-16A2-4479AF956A2F}"/>
                      </a:ext>
                    </a:extLst>
                  </p:cNvPr>
                  <p:cNvGrpSpPr/>
                  <p:nvPr/>
                </p:nvGrpSpPr>
                <p:grpSpPr>
                  <a:xfrm>
                    <a:off x="2626453" y="357947"/>
                    <a:ext cx="3891095" cy="2143809"/>
                    <a:chOff x="2433221" y="282537"/>
                    <a:chExt cx="3891095" cy="2143809"/>
                  </a:xfrm>
                </p:grpSpPr>
                <p:sp>
                  <p:nvSpPr>
                    <p:cNvPr id="73" name="フリーフォーム: 図形 72">
                      <a:extLst>
                        <a:ext uri="{FF2B5EF4-FFF2-40B4-BE49-F238E27FC236}">
                          <a16:creationId xmlns:a16="http://schemas.microsoft.com/office/drawing/2014/main" id="{FFB8FC2D-9F14-F058-EDB1-94B2AC039D9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014966" y="605295"/>
                      <a:ext cx="40872" cy="40017"/>
                    </a:xfrm>
                    <a:custGeom>
                      <a:avLst/>
                      <a:gdLst>
                        <a:gd name="connsiteX0" fmla="*/ 40872 w 40872"/>
                        <a:gd name="connsiteY0" fmla="*/ 40017 h 40017"/>
                        <a:gd name="connsiteX1" fmla="*/ 0 w 40872"/>
                        <a:gd name="connsiteY1" fmla="*/ 1 h 40017"/>
                        <a:gd name="connsiteX2" fmla="*/ 0 w 40872"/>
                        <a:gd name="connsiteY2" fmla="*/ 0 h 40017"/>
                        <a:gd name="connsiteX3" fmla="*/ 40872 w 40872"/>
                        <a:gd name="connsiteY3" fmla="*/ 40017 h 400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872" h="40017">
                          <a:moveTo>
                            <a:pt x="40872" y="40017"/>
                          </a:move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40872" y="40017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4" name="フリーフォーム: 図形 73">
                      <a:extLst>
                        <a:ext uri="{FF2B5EF4-FFF2-40B4-BE49-F238E27FC236}">
                          <a16:creationId xmlns:a16="http://schemas.microsoft.com/office/drawing/2014/main" id="{99C5E10E-801E-F545-BDD8-40854834CFB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155288" y="2385681"/>
                      <a:ext cx="20220" cy="19798"/>
                    </a:xfrm>
                    <a:custGeom>
                      <a:avLst/>
                      <a:gdLst>
                        <a:gd name="connsiteX0" fmla="*/ 20220 w 20220"/>
                        <a:gd name="connsiteY0" fmla="*/ 19797 h 19798"/>
                        <a:gd name="connsiteX1" fmla="*/ 20220 w 20220"/>
                        <a:gd name="connsiteY1" fmla="*/ 19798 h 19798"/>
                        <a:gd name="connsiteX2" fmla="*/ 0 w 20220"/>
                        <a:gd name="connsiteY2" fmla="*/ 0 h 19798"/>
                        <a:gd name="connsiteX3" fmla="*/ 20220 w 20220"/>
                        <a:gd name="connsiteY3" fmla="*/ 19797 h 197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220" h="19798">
                          <a:moveTo>
                            <a:pt x="20220" y="19797"/>
                          </a:moveTo>
                          <a:lnTo>
                            <a:pt x="20220" y="19798"/>
                          </a:lnTo>
                          <a:lnTo>
                            <a:pt x="0" y="0"/>
                          </a:lnTo>
                          <a:lnTo>
                            <a:pt x="20220" y="19797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5" name="フリーフォーム: 図形 74">
                      <a:extLst>
                        <a:ext uri="{FF2B5EF4-FFF2-40B4-BE49-F238E27FC236}">
                          <a16:creationId xmlns:a16="http://schemas.microsoft.com/office/drawing/2014/main" id="{B7CF84DF-F771-E27B-CBCC-96D2CC500AA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629351" y="605287"/>
                      <a:ext cx="40016" cy="39179"/>
                    </a:xfrm>
                    <a:custGeom>
                      <a:avLst/>
                      <a:gdLst>
                        <a:gd name="connsiteX0" fmla="*/ 40016 w 40016"/>
                        <a:gd name="connsiteY0" fmla="*/ 39178 h 39179"/>
                        <a:gd name="connsiteX1" fmla="*/ 40016 w 40016"/>
                        <a:gd name="connsiteY1" fmla="*/ 39179 h 39179"/>
                        <a:gd name="connsiteX2" fmla="*/ 0 w 40016"/>
                        <a:gd name="connsiteY2" fmla="*/ 0 h 39179"/>
                        <a:gd name="connsiteX3" fmla="*/ 40016 w 40016"/>
                        <a:gd name="connsiteY3" fmla="*/ 39178 h 391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016" h="39179">
                          <a:moveTo>
                            <a:pt x="40016" y="39178"/>
                          </a:moveTo>
                          <a:lnTo>
                            <a:pt x="40016" y="39179"/>
                          </a:lnTo>
                          <a:lnTo>
                            <a:pt x="0" y="0"/>
                          </a:lnTo>
                          <a:lnTo>
                            <a:pt x="40016" y="39178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6" name="フリーフォーム: 図形 75">
                      <a:extLst>
                        <a:ext uri="{FF2B5EF4-FFF2-40B4-BE49-F238E27FC236}">
                          <a16:creationId xmlns:a16="http://schemas.microsoft.com/office/drawing/2014/main" id="{0CE35C51-B973-9F48-D8AB-E8502E0939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155288" y="2385681"/>
                      <a:ext cx="20220" cy="19798"/>
                    </a:xfrm>
                    <a:custGeom>
                      <a:avLst/>
                      <a:gdLst>
                        <a:gd name="connsiteX0" fmla="*/ 20220 w 20220"/>
                        <a:gd name="connsiteY0" fmla="*/ 19797 h 19798"/>
                        <a:gd name="connsiteX1" fmla="*/ 20220 w 20220"/>
                        <a:gd name="connsiteY1" fmla="*/ 19798 h 19798"/>
                        <a:gd name="connsiteX2" fmla="*/ 0 w 20220"/>
                        <a:gd name="connsiteY2" fmla="*/ 0 h 19798"/>
                        <a:gd name="connsiteX3" fmla="*/ 20220 w 20220"/>
                        <a:gd name="connsiteY3" fmla="*/ 19797 h 197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220" h="19798">
                          <a:moveTo>
                            <a:pt x="20220" y="19797"/>
                          </a:moveTo>
                          <a:lnTo>
                            <a:pt x="20220" y="19798"/>
                          </a:lnTo>
                          <a:lnTo>
                            <a:pt x="0" y="0"/>
                          </a:lnTo>
                          <a:lnTo>
                            <a:pt x="20220" y="19797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7" name="フリーフォーム: 図形 76">
                      <a:extLst>
                        <a:ext uri="{FF2B5EF4-FFF2-40B4-BE49-F238E27FC236}">
                          <a16:creationId xmlns:a16="http://schemas.microsoft.com/office/drawing/2014/main" id="{1FB874BE-5DF1-C18D-A540-A4B1811F86D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79182" y="-263424"/>
                      <a:ext cx="2143806" cy="3235728"/>
                    </a:xfrm>
                    <a:custGeom>
                      <a:avLst/>
                      <a:gdLst>
                        <a:gd name="connsiteX0" fmla="*/ 665637 w 2143806"/>
                        <a:gd name="connsiteY0" fmla="*/ 1 h 3235728"/>
                        <a:gd name="connsiteX1" fmla="*/ 665637 w 2143806"/>
                        <a:gd name="connsiteY1" fmla="*/ 43806 h 3235728"/>
                        <a:gd name="connsiteX2" fmla="*/ 281147 w 2143806"/>
                        <a:gd name="connsiteY2" fmla="*/ 43806 h 3235728"/>
                        <a:gd name="connsiteX3" fmla="*/ 40873 w 2143806"/>
                        <a:gd name="connsiteY3" fmla="*/ 284080 h 3235728"/>
                        <a:gd name="connsiteX4" fmla="*/ 40873 w 2143806"/>
                        <a:gd name="connsiteY4" fmla="*/ 742075 h 3235728"/>
                        <a:gd name="connsiteX5" fmla="*/ 20653 w 2143806"/>
                        <a:gd name="connsiteY5" fmla="*/ 722278 h 3235728"/>
                        <a:gd name="connsiteX6" fmla="*/ 0 w 2143806"/>
                        <a:gd name="connsiteY6" fmla="*/ 702057 h 3235728"/>
                        <a:gd name="connsiteX7" fmla="*/ 0 w 2143806"/>
                        <a:gd name="connsiteY7" fmla="*/ 256155 h 3235728"/>
                        <a:gd name="connsiteX8" fmla="*/ 256154 w 2143806"/>
                        <a:gd name="connsiteY8" fmla="*/ 1 h 3235728"/>
                        <a:gd name="connsiteX9" fmla="*/ 987964 w 2143806"/>
                        <a:gd name="connsiteY9" fmla="*/ 1 h 3235728"/>
                        <a:gd name="connsiteX10" fmla="*/ 987964 w 2143806"/>
                        <a:gd name="connsiteY10" fmla="*/ 43806 h 3235728"/>
                        <a:gd name="connsiteX11" fmla="*/ 665638 w 2143806"/>
                        <a:gd name="connsiteY11" fmla="*/ 43805 h 3235728"/>
                        <a:gd name="connsiteX12" fmla="*/ 665638 w 2143806"/>
                        <a:gd name="connsiteY12" fmla="*/ 0 h 3235728"/>
                        <a:gd name="connsiteX13" fmla="*/ 1310291 w 2143806"/>
                        <a:gd name="connsiteY13" fmla="*/ 3 h 3235728"/>
                        <a:gd name="connsiteX14" fmla="*/ 1310291 w 2143806"/>
                        <a:gd name="connsiteY14" fmla="*/ 43808 h 3235728"/>
                        <a:gd name="connsiteX15" fmla="*/ 987965 w 2143806"/>
                        <a:gd name="connsiteY15" fmla="*/ 43808 h 3235728"/>
                        <a:gd name="connsiteX16" fmla="*/ 987965 w 2143806"/>
                        <a:gd name="connsiteY16" fmla="*/ 3 h 3235728"/>
                        <a:gd name="connsiteX17" fmla="*/ 2143806 w 2143806"/>
                        <a:gd name="connsiteY17" fmla="*/ 256157 h 3235728"/>
                        <a:gd name="connsiteX18" fmla="*/ 2143805 w 2143806"/>
                        <a:gd name="connsiteY18" fmla="*/ 2138780 h 3235728"/>
                        <a:gd name="connsiteX19" fmla="*/ 2143804 w 2143806"/>
                        <a:gd name="connsiteY19" fmla="*/ 2138780 h 3235728"/>
                        <a:gd name="connsiteX20" fmla="*/ 2143804 w 2143806"/>
                        <a:gd name="connsiteY20" fmla="*/ 3235728 h 3235728"/>
                        <a:gd name="connsiteX21" fmla="*/ 2103788 w 2143806"/>
                        <a:gd name="connsiteY21" fmla="*/ 3196550 h 3235728"/>
                        <a:gd name="connsiteX22" fmla="*/ 2102932 w 2143806"/>
                        <a:gd name="connsiteY22" fmla="*/ 3195712 h 3235728"/>
                        <a:gd name="connsiteX23" fmla="*/ 2102932 w 2143806"/>
                        <a:gd name="connsiteY23" fmla="*/ 3195713 h 3235728"/>
                        <a:gd name="connsiteX24" fmla="*/ 2102931 w 2143806"/>
                        <a:gd name="connsiteY24" fmla="*/ 3195712 h 3235728"/>
                        <a:gd name="connsiteX25" fmla="*/ 2102931 w 2143806"/>
                        <a:gd name="connsiteY25" fmla="*/ 2138780 h 3235728"/>
                        <a:gd name="connsiteX26" fmla="*/ 2102932 w 2143806"/>
                        <a:gd name="connsiteY26" fmla="*/ 2138780 h 3235728"/>
                        <a:gd name="connsiteX27" fmla="*/ 2102933 w 2143806"/>
                        <a:gd name="connsiteY27" fmla="*/ 284082 h 3235728"/>
                        <a:gd name="connsiteX28" fmla="*/ 1862660 w 2143806"/>
                        <a:gd name="connsiteY28" fmla="*/ 43808 h 3235728"/>
                        <a:gd name="connsiteX29" fmla="*/ 1310292 w 2143806"/>
                        <a:gd name="connsiteY29" fmla="*/ 43808 h 3235728"/>
                        <a:gd name="connsiteX30" fmla="*/ 1310292 w 2143806"/>
                        <a:gd name="connsiteY30" fmla="*/ 3 h 3235728"/>
                        <a:gd name="connsiteX31" fmla="*/ 1887652 w 2143806"/>
                        <a:gd name="connsiteY31" fmla="*/ 3 h 3235728"/>
                        <a:gd name="connsiteX32" fmla="*/ 2143806 w 2143806"/>
                        <a:gd name="connsiteY32" fmla="*/ 256157 h 32357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2143806" h="3235728">
                          <a:moveTo>
                            <a:pt x="665637" y="1"/>
                          </a:moveTo>
                          <a:lnTo>
                            <a:pt x="665637" y="43806"/>
                          </a:lnTo>
                          <a:lnTo>
                            <a:pt x="281147" y="43806"/>
                          </a:lnTo>
                          <a:cubicBezTo>
                            <a:pt x="148448" y="43806"/>
                            <a:pt x="40873" y="151380"/>
                            <a:pt x="40873" y="284080"/>
                          </a:cubicBezTo>
                          <a:lnTo>
                            <a:pt x="40873" y="742075"/>
                          </a:lnTo>
                          <a:lnTo>
                            <a:pt x="20653" y="722278"/>
                          </a:lnTo>
                          <a:lnTo>
                            <a:pt x="0" y="702057"/>
                          </a:lnTo>
                          <a:lnTo>
                            <a:pt x="0" y="256155"/>
                          </a:lnTo>
                          <a:cubicBezTo>
                            <a:pt x="0" y="114686"/>
                            <a:pt x="114684" y="1"/>
                            <a:pt x="256154" y="1"/>
                          </a:cubicBezTo>
                          <a:close/>
                          <a:moveTo>
                            <a:pt x="987964" y="1"/>
                          </a:moveTo>
                          <a:lnTo>
                            <a:pt x="987964" y="43806"/>
                          </a:lnTo>
                          <a:lnTo>
                            <a:pt x="665638" y="43805"/>
                          </a:lnTo>
                          <a:lnTo>
                            <a:pt x="665638" y="0"/>
                          </a:lnTo>
                          <a:close/>
                          <a:moveTo>
                            <a:pt x="1310291" y="3"/>
                          </a:moveTo>
                          <a:lnTo>
                            <a:pt x="1310291" y="43808"/>
                          </a:lnTo>
                          <a:lnTo>
                            <a:pt x="987965" y="43808"/>
                          </a:lnTo>
                          <a:lnTo>
                            <a:pt x="987965" y="3"/>
                          </a:lnTo>
                          <a:close/>
                          <a:moveTo>
                            <a:pt x="2143806" y="256157"/>
                          </a:moveTo>
                          <a:lnTo>
                            <a:pt x="2143805" y="2138780"/>
                          </a:lnTo>
                          <a:lnTo>
                            <a:pt x="2143804" y="2138780"/>
                          </a:lnTo>
                          <a:lnTo>
                            <a:pt x="2143804" y="3235728"/>
                          </a:lnTo>
                          <a:lnTo>
                            <a:pt x="2103788" y="3196550"/>
                          </a:lnTo>
                          <a:lnTo>
                            <a:pt x="2102932" y="3195712"/>
                          </a:lnTo>
                          <a:lnTo>
                            <a:pt x="2102932" y="3195713"/>
                          </a:lnTo>
                          <a:lnTo>
                            <a:pt x="2102931" y="3195712"/>
                          </a:lnTo>
                          <a:lnTo>
                            <a:pt x="2102931" y="2138780"/>
                          </a:lnTo>
                          <a:lnTo>
                            <a:pt x="2102932" y="2138780"/>
                          </a:lnTo>
                          <a:lnTo>
                            <a:pt x="2102933" y="284082"/>
                          </a:lnTo>
                          <a:cubicBezTo>
                            <a:pt x="2102933" y="151382"/>
                            <a:pt x="1995359" y="43808"/>
                            <a:pt x="1862660" y="43808"/>
                          </a:cubicBezTo>
                          <a:lnTo>
                            <a:pt x="1310292" y="43808"/>
                          </a:lnTo>
                          <a:lnTo>
                            <a:pt x="1310292" y="3"/>
                          </a:lnTo>
                          <a:lnTo>
                            <a:pt x="1887652" y="3"/>
                          </a:lnTo>
                          <a:cubicBezTo>
                            <a:pt x="2029122" y="3"/>
                            <a:pt x="2143806" y="114688"/>
                            <a:pt x="2143806" y="256157"/>
                          </a:cubicBez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8" name="フリーフォーム: 図形 77">
                      <a:extLst>
                        <a:ext uri="{FF2B5EF4-FFF2-40B4-BE49-F238E27FC236}">
                          <a16:creationId xmlns:a16="http://schemas.microsoft.com/office/drawing/2014/main" id="{63A43C30-7DDA-2687-949B-31AD180DFF1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657894" y="-240077"/>
                      <a:ext cx="2143806" cy="3189039"/>
                    </a:xfrm>
                    <a:custGeom>
                      <a:avLst/>
                      <a:gdLst>
                        <a:gd name="connsiteX0" fmla="*/ 987964 w 2143806"/>
                        <a:gd name="connsiteY0" fmla="*/ 3145231 h 3189039"/>
                        <a:gd name="connsiteX1" fmla="*/ 987964 w 2143806"/>
                        <a:gd name="connsiteY1" fmla="*/ 3189036 h 3189039"/>
                        <a:gd name="connsiteX2" fmla="*/ 665638 w 2143806"/>
                        <a:gd name="connsiteY2" fmla="*/ 3189036 h 3189039"/>
                        <a:gd name="connsiteX3" fmla="*/ 665638 w 2143806"/>
                        <a:gd name="connsiteY3" fmla="*/ 3189037 h 3189039"/>
                        <a:gd name="connsiteX4" fmla="*/ 256154 w 2143806"/>
                        <a:gd name="connsiteY4" fmla="*/ 3189037 h 3189039"/>
                        <a:gd name="connsiteX5" fmla="*/ 0 w 2143806"/>
                        <a:gd name="connsiteY5" fmla="*/ 2932882 h 3189039"/>
                        <a:gd name="connsiteX6" fmla="*/ 0 w 2143806"/>
                        <a:gd name="connsiteY6" fmla="*/ 1436721 h 3189039"/>
                        <a:gd name="connsiteX7" fmla="*/ 2 w 2143806"/>
                        <a:gd name="connsiteY7" fmla="*/ 0 h 3189039"/>
                        <a:gd name="connsiteX8" fmla="*/ 20655 w 2143806"/>
                        <a:gd name="connsiteY8" fmla="*/ 20220 h 3189039"/>
                        <a:gd name="connsiteX9" fmla="*/ 40875 w 2143806"/>
                        <a:gd name="connsiteY9" fmla="*/ 40018 h 3189039"/>
                        <a:gd name="connsiteX10" fmla="*/ 40875 w 2143806"/>
                        <a:gd name="connsiteY10" fmla="*/ 40017 h 3189039"/>
                        <a:gd name="connsiteX11" fmla="*/ 40876 w 2143806"/>
                        <a:gd name="connsiteY11" fmla="*/ 40018 h 3189039"/>
                        <a:gd name="connsiteX12" fmla="*/ 40875 w 2143806"/>
                        <a:gd name="connsiteY12" fmla="*/ 1436721 h 3189039"/>
                        <a:gd name="connsiteX13" fmla="*/ 40874 w 2143806"/>
                        <a:gd name="connsiteY13" fmla="*/ 2904958 h 3189039"/>
                        <a:gd name="connsiteX14" fmla="*/ 281148 w 2143806"/>
                        <a:gd name="connsiteY14" fmla="*/ 3145232 h 3189039"/>
                        <a:gd name="connsiteX15" fmla="*/ 665638 w 2143806"/>
                        <a:gd name="connsiteY15" fmla="*/ 3145232 h 3189039"/>
                        <a:gd name="connsiteX16" fmla="*/ 665638 w 2143806"/>
                        <a:gd name="connsiteY16" fmla="*/ 3145231 h 3189039"/>
                        <a:gd name="connsiteX17" fmla="*/ 1310292 w 2143806"/>
                        <a:gd name="connsiteY17" fmla="*/ 3145234 h 3189039"/>
                        <a:gd name="connsiteX18" fmla="*/ 1310292 w 2143806"/>
                        <a:gd name="connsiteY18" fmla="*/ 3189039 h 3189039"/>
                        <a:gd name="connsiteX19" fmla="*/ 987966 w 2143806"/>
                        <a:gd name="connsiteY19" fmla="*/ 3189039 h 3189039"/>
                        <a:gd name="connsiteX20" fmla="*/ 987966 w 2143806"/>
                        <a:gd name="connsiteY20" fmla="*/ 3145234 h 3189039"/>
                        <a:gd name="connsiteX21" fmla="*/ 2143806 w 2143806"/>
                        <a:gd name="connsiteY21" fmla="*/ 2533673 h 3189039"/>
                        <a:gd name="connsiteX22" fmla="*/ 2143806 w 2143806"/>
                        <a:gd name="connsiteY22" fmla="*/ 2932884 h 3189039"/>
                        <a:gd name="connsiteX23" fmla="*/ 1887652 w 2143806"/>
                        <a:gd name="connsiteY23" fmla="*/ 3189039 h 3189039"/>
                        <a:gd name="connsiteX24" fmla="*/ 1310293 w 2143806"/>
                        <a:gd name="connsiteY24" fmla="*/ 3189039 h 3189039"/>
                        <a:gd name="connsiteX25" fmla="*/ 1310293 w 2143806"/>
                        <a:gd name="connsiteY25" fmla="*/ 3145234 h 3189039"/>
                        <a:gd name="connsiteX26" fmla="*/ 1862660 w 2143806"/>
                        <a:gd name="connsiteY26" fmla="*/ 3145234 h 3189039"/>
                        <a:gd name="connsiteX27" fmla="*/ 2102934 w 2143806"/>
                        <a:gd name="connsiteY27" fmla="*/ 2904960 h 3189039"/>
                        <a:gd name="connsiteX28" fmla="*/ 2102934 w 2143806"/>
                        <a:gd name="connsiteY28" fmla="*/ 2493657 h 3189039"/>
                        <a:gd name="connsiteX29" fmla="*/ 2103789 w 2143806"/>
                        <a:gd name="connsiteY29" fmla="*/ 2494494 h 3189039"/>
                        <a:gd name="connsiteX30" fmla="*/ 2143805 w 2143806"/>
                        <a:gd name="connsiteY30" fmla="*/ 2533673 h 3189039"/>
                        <a:gd name="connsiteX31" fmla="*/ 2143805 w 2143806"/>
                        <a:gd name="connsiteY31" fmla="*/ 2533672 h 31890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143806" h="3189039">
                          <a:moveTo>
                            <a:pt x="987964" y="3145231"/>
                          </a:moveTo>
                          <a:lnTo>
                            <a:pt x="987964" y="3189036"/>
                          </a:lnTo>
                          <a:lnTo>
                            <a:pt x="665638" y="3189036"/>
                          </a:lnTo>
                          <a:lnTo>
                            <a:pt x="665638" y="3189037"/>
                          </a:lnTo>
                          <a:lnTo>
                            <a:pt x="256154" y="3189037"/>
                          </a:lnTo>
                          <a:cubicBezTo>
                            <a:pt x="114685" y="3189037"/>
                            <a:pt x="0" y="3074352"/>
                            <a:pt x="0" y="2932882"/>
                          </a:cubicBezTo>
                          <a:lnTo>
                            <a:pt x="0" y="1436721"/>
                          </a:lnTo>
                          <a:lnTo>
                            <a:pt x="2" y="0"/>
                          </a:lnTo>
                          <a:lnTo>
                            <a:pt x="20655" y="20220"/>
                          </a:lnTo>
                          <a:lnTo>
                            <a:pt x="40875" y="40018"/>
                          </a:lnTo>
                          <a:lnTo>
                            <a:pt x="40875" y="40017"/>
                          </a:lnTo>
                          <a:lnTo>
                            <a:pt x="40876" y="40018"/>
                          </a:lnTo>
                          <a:lnTo>
                            <a:pt x="40875" y="1436721"/>
                          </a:lnTo>
                          <a:lnTo>
                            <a:pt x="40874" y="2904958"/>
                          </a:lnTo>
                          <a:cubicBezTo>
                            <a:pt x="40874" y="3037658"/>
                            <a:pt x="148448" y="3145232"/>
                            <a:pt x="281148" y="3145232"/>
                          </a:cubicBezTo>
                          <a:lnTo>
                            <a:pt x="665638" y="3145232"/>
                          </a:lnTo>
                          <a:lnTo>
                            <a:pt x="665638" y="3145231"/>
                          </a:lnTo>
                          <a:close/>
                          <a:moveTo>
                            <a:pt x="1310292" y="3145234"/>
                          </a:moveTo>
                          <a:lnTo>
                            <a:pt x="1310292" y="3189039"/>
                          </a:lnTo>
                          <a:lnTo>
                            <a:pt x="987966" y="3189039"/>
                          </a:lnTo>
                          <a:lnTo>
                            <a:pt x="987966" y="3145234"/>
                          </a:lnTo>
                          <a:close/>
                          <a:moveTo>
                            <a:pt x="2143806" y="2533673"/>
                          </a:moveTo>
                          <a:lnTo>
                            <a:pt x="2143806" y="2932884"/>
                          </a:lnTo>
                          <a:cubicBezTo>
                            <a:pt x="2143806" y="3074354"/>
                            <a:pt x="2029122" y="3189039"/>
                            <a:pt x="1887652" y="3189039"/>
                          </a:cubicBezTo>
                          <a:lnTo>
                            <a:pt x="1310293" y="3189039"/>
                          </a:lnTo>
                          <a:lnTo>
                            <a:pt x="1310293" y="3145234"/>
                          </a:lnTo>
                          <a:lnTo>
                            <a:pt x="1862660" y="3145234"/>
                          </a:lnTo>
                          <a:cubicBezTo>
                            <a:pt x="1995360" y="3145234"/>
                            <a:pt x="2102934" y="3037660"/>
                            <a:pt x="2102934" y="2904960"/>
                          </a:cubicBezTo>
                          <a:lnTo>
                            <a:pt x="2102934" y="2493657"/>
                          </a:lnTo>
                          <a:lnTo>
                            <a:pt x="2103789" y="2494494"/>
                          </a:lnTo>
                          <a:lnTo>
                            <a:pt x="2143805" y="2533673"/>
                          </a:lnTo>
                          <a:lnTo>
                            <a:pt x="2143805" y="2533672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53" name="正方形/長方形 52">
                  <a:extLst>
                    <a:ext uri="{FF2B5EF4-FFF2-40B4-BE49-F238E27FC236}">
                      <a16:creationId xmlns:a16="http://schemas.microsoft.com/office/drawing/2014/main" id="{94D8614C-13A6-B697-6BC1-914619AB6D60}"/>
                    </a:ext>
                  </a:extLst>
                </p:cNvPr>
                <p:cNvSpPr/>
                <p:nvPr/>
              </p:nvSpPr>
              <p:spPr>
                <a:xfrm>
                  <a:off x="3366000" y="2148612"/>
                  <a:ext cx="2412000" cy="144000"/>
                </a:xfrm>
                <a:prstGeom prst="rect">
                  <a:avLst/>
                </a:prstGeom>
                <a:solidFill>
                  <a:srgbClr val="FDE89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54" name="正方形/長方形 53">
                  <a:extLst>
                    <a:ext uri="{FF2B5EF4-FFF2-40B4-BE49-F238E27FC236}">
                      <a16:creationId xmlns:a16="http://schemas.microsoft.com/office/drawing/2014/main" id="{95062338-D5DF-B87C-C069-A2E7EED717EF}"/>
                    </a:ext>
                  </a:extLst>
                </p:cNvPr>
                <p:cNvSpPr/>
                <p:nvPr/>
              </p:nvSpPr>
              <p:spPr>
                <a:xfrm>
                  <a:off x="3168000" y="1541943"/>
                  <a:ext cx="2808000" cy="144000"/>
                </a:xfrm>
                <a:prstGeom prst="rect">
                  <a:avLst/>
                </a:prstGeom>
                <a:solidFill>
                  <a:srgbClr val="FDE89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55" name="テキスト ボックス 39">
                  <a:extLst>
                    <a:ext uri="{FF2B5EF4-FFF2-40B4-BE49-F238E27FC236}">
                      <a16:creationId xmlns:a16="http://schemas.microsoft.com/office/drawing/2014/main" id="{8F033E0A-9807-88EF-9A1E-E2013162BDCE}"/>
                    </a:ext>
                  </a:extLst>
                </p:cNvPr>
                <p:cNvSpPr txBox="1"/>
                <p:nvPr/>
              </p:nvSpPr>
              <p:spPr>
                <a:xfrm>
                  <a:off x="3122885" y="1129681"/>
                  <a:ext cx="2898230" cy="12239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10000"/>
                    </a:lnSpc>
                    <a:spcAft>
                      <a:spcPts val="1800"/>
                    </a:spcAft>
                  </a:pPr>
                  <a:r>
                    <a:rPr kumimoji="1" lang="ja-JP" altLang="en-US" sz="3700" spc="100" dirty="0">
                      <a:solidFill>
                        <a:schemeClr val="accent5"/>
                      </a:solidFill>
                      <a:latin typeface="+mj-ea"/>
                      <a:ea typeface="+mj-ea"/>
                    </a:rPr>
                    <a:t>アテン</a:t>
                  </a:r>
                  <a:r>
                    <a:rPr kumimoji="1" lang="ja-JP" altLang="en-US" sz="3700" dirty="0">
                      <a:solidFill>
                        <a:schemeClr val="accent5"/>
                      </a:solidFill>
                      <a:latin typeface="+mj-ea"/>
                      <a:ea typeface="+mj-ea"/>
                    </a:rPr>
                    <a:t>ショ</a:t>
                  </a:r>
                  <a:r>
                    <a:rPr kumimoji="1" lang="ja-JP" altLang="en-US" sz="3700" spc="100" dirty="0">
                      <a:solidFill>
                        <a:schemeClr val="accent5"/>
                      </a:solidFill>
                      <a:latin typeface="+mj-ea"/>
                      <a:ea typeface="+mj-ea"/>
                    </a:rPr>
                    <a:t>ン</a:t>
                  </a:r>
                  <a:br>
                    <a:rPr kumimoji="1" lang="en-US" altLang="ja-JP" sz="3700" spc="100" dirty="0">
                      <a:solidFill>
                        <a:schemeClr val="accent5"/>
                      </a:solidFill>
                      <a:latin typeface="+mj-ea"/>
                      <a:ea typeface="+mj-ea"/>
                    </a:rPr>
                  </a:br>
                  <a:r>
                    <a:rPr kumimoji="1" lang="ja-JP" altLang="en-US" sz="3700" spc="100" dirty="0">
                      <a:solidFill>
                        <a:schemeClr val="accent5"/>
                      </a:solidFill>
                      <a:latin typeface="+mj-ea"/>
                      <a:ea typeface="+mj-ea"/>
                    </a:rPr>
                    <a:t>エコ</a:t>
                  </a:r>
                  <a:r>
                    <a:rPr kumimoji="1" lang="ja-JP" altLang="en-US" sz="3700" spc="-300" dirty="0">
                      <a:solidFill>
                        <a:schemeClr val="accent5"/>
                      </a:solidFill>
                      <a:latin typeface="+mj-ea"/>
                      <a:ea typeface="+mj-ea"/>
                    </a:rPr>
                    <a:t>ノ</a:t>
                  </a:r>
                  <a:r>
                    <a:rPr kumimoji="1" lang="ja-JP" altLang="en-US" sz="3700" spc="100" dirty="0">
                      <a:solidFill>
                        <a:schemeClr val="accent5"/>
                      </a:solidFill>
                      <a:latin typeface="+mj-ea"/>
                      <a:ea typeface="+mj-ea"/>
                    </a:rPr>
                    <a:t>ミー</a:t>
                  </a:r>
                </a:p>
              </p:txBody>
            </p:sp>
            <p:grpSp>
              <p:nvGrpSpPr>
                <p:cNvPr id="6" name="グループ化 5">
                  <a:extLst>
                    <a:ext uri="{FF2B5EF4-FFF2-40B4-BE49-F238E27FC236}">
                      <a16:creationId xmlns:a16="http://schemas.microsoft.com/office/drawing/2014/main" id="{A8E690C7-AD05-53D8-A85B-031C6010785C}"/>
                    </a:ext>
                  </a:extLst>
                </p:cNvPr>
                <p:cNvGrpSpPr/>
                <p:nvPr/>
              </p:nvGrpSpPr>
              <p:grpSpPr>
                <a:xfrm>
                  <a:off x="3741287" y="810153"/>
                  <a:ext cx="1661426" cy="311101"/>
                  <a:chOff x="3291512" y="1347193"/>
                  <a:chExt cx="2560976" cy="479540"/>
                </a:xfrm>
              </p:grpSpPr>
              <p:sp>
                <p:nvSpPr>
                  <p:cNvPr id="8" name="テキスト ボックス 7">
                    <a:extLst>
                      <a:ext uri="{FF2B5EF4-FFF2-40B4-BE49-F238E27FC236}">
                        <a16:creationId xmlns:a16="http://schemas.microsoft.com/office/drawing/2014/main" id="{39AFE594-A5DB-2CAC-1D3B-1AEFABA3DB68}"/>
                      </a:ext>
                    </a:extLst>
                  </p:cNvPr>
                  <p:cNvSpPr txBox="1"/>
                  <p:nvPr/>
                </p:nvSpPr>
                <p:spPr>
                  <a:xfrm>
                    <a:off x="3577796" y="1347193"/>
                    <a:ext cx="2036038" cy="47441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>
                      <a:spcAft>
                        <a:spcPts val="3000"/>
                      </a:spcAft>
                    </a:pPr>
                    <a:r>
                      <a:rPr kumimoji="1" lang="ja-JP" altLang="en-US" sz="2000" spc="100" dirty="0">
                        <a:solidFill>
                          <a:schemeClr val="accent5"/>
                        </a:solidFill>
                        <a:latin typeface="+mj-ea"/>
                        <a:ea typeface="+mj-ea"/>
                      </a:rPr>
                      <a:t>はじめて</a:t>
                    </a:r>
                    <a:r>
                      <a:rPr kumimoji="1" lang="ja-JP" altLang="en-US" spc="100" dirty="0">
                        <a:solidFill>
                          <a:schemeClr val="accent5"/>
                        </a:solidFill>
                        <a:latin typeface="+mj-ea"/>
                        <a:ea typeface="+mj-ea"/>
                      </a:rPr>
                      <a:t>の</a:t>
                    </a:r>
                    <a:endParaRPr kumimoji="1" lang="ja-JP" altLang="en-US" sz="2000" spc="100" dirty="0">
                      <a:solidFill>
                        <a:schemeClr val="accent5"/>
                      </a:solidFill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19" name="グループ化 18">
                    <a:extLst>
                      <a:ext uri="{FF2B5EF4-FFF2-40B4-BE49-F238E27FC236}">
                        <a16:creationId xmlns:a16="http://schemas.microsoft.com/office/drawing/2014/main" id="{E14C913C-D4F6-D003-8FE0-3C3CC22F4843}"/>
                      </a:ext>
                    </a:extLst>
                  </p:cNvPr>
                  <p:cNvGrpSpPr/>
                  <p:nvPr/>
                </p:nvGrpSpPr>
                <p:grpSpPr>
                  <a:xfrm>
                    <a:off x="3291512" y="1357515"/>
                    <a:ext cx="2560976" cy="469218"/>
                    <a:chOff x="3251674" y="1371804"/>
                    <a:chExt cx="2560976" cy="469218"/>
                  </a:xfrm>
                </p:grpSpPr>
                <p:grpSp>
                  <p:nvGrpSpPr>
                    <p:cNvPr id="26" name="グループ化 25">
                      <a:extLst>
                        <a:ext uri="{FF2B5EF4-FFF2-40B4-BE49-F238E27FC236}">
                          <a16:creationId xmlns:a16="http://schemas.microsoft.com/office/drawing/2014/main" id="{1FC701A9-2DEA-EF0B-03B9-C0A6823EC443}"/>
                        </a:ext>
                      </a:extLst>
                    </p:cNvPr>
                    <p:cNvGrpSpPr/>
                    <p:nvPr/>
                  </p:nvGrpSpPr>
                  <p:grpSpPr>
                    <a:xfrm rot="3600000">
                      <a:off x="3049432" y="1574046"/>
                      <a:ext cx="469218" cy="64733"/>
                      <a:chOff x="2984435" y="1530340"/>
                      <a:chExt cx="704856" cy="97241"/>
                    </a:xfrm>
                  </p:grpSpPr>
                  <p:grpSp>
                    <p:nvGrpSpPr>
                      <p:cNvPr id="47" name="グループ化 46">
                        <a:extLst>
                          <a:ext uri="{FF2B5EF4-FFF2-40B4-BE49-F238E27FC236}">
                            <a16:creationId xmlns:a16="http://schemas.microsoft.com/office/drawing/2014/main" id="{1F1A8E27-609F-C469-301F-572DB1259FD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984435" y="1531166"/>
                        <a:ext cx="400634" cy="96415"/>
                        <a:chOff x="6060396" y="-78290"/>
                        <a:chExt cx="616233" cy="148300"/>
                      </a:xfrm>
                    </p:grpSpPr>
                    <p:sp>
                      <p:nvSpPr>
                        <p:cNvPr id="51" name="楕円 50">
                          <a:extLst>
                            <a:ext uri="{FF2B5EF4-FFF2-40B4-BE49-F238E27FC236}">
                              <a16:creationId xmlns:a16="http://schemas.microsoft.com/office/drawing/2014/main" id="{F36CACED-3E2A-A8EE-31DB-A5568C1524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94362" y="-78290"/>
                          <a:ext cx="148300" cy="148300"/>
                        </a:xfrm>
                        <a:prstGeom prst="ellipse">
                          <a:avLst/>
                        </a:pr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200"/>
                        </a:p>
                      </p:txBody>
                    </p:sp>
                    <p:sp>
                      <p:nvSpPr>
                        <p:cNvPr id="52" name="楕円 51">
                          <a:extLst>
                            <a:ext uri="{FF2B5EF4-FFF2-40B4-BE49-F238E27FC236}">
                              <a16:creationId xmlns:a16="http://schemas.microsoft.com/office/drawing/2014/main" id="{23ED4775-749E-6EEF-5ADD-887A681B9B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8329" y="-78290"/>
                          <a:ext cx="148300" cy="14830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200"/>
                        </a:p>
                      </p:txBody>
                    </p:sp>
                    <p:sp>
                      <p:nvSpPr>
                        <p:cNvPr id="56" name="楕円 55">
                          <a:extLst>
                            <a:ext uri="{FF2B5EF4-FFF2-40B4-BE49-F238E27FC236}">
                              <a16:creationId xmlns:a16="http://schemas.microsoft.com/office/drawing/2014/main" id="{3E72F015-45BE-2917-21CB-F2A0E84F68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60396" y="-78290"/>
                          <a:ext cx="148300" cy="148300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200"/>
                        </a:p>
                      </p:txBody>
                    </p:sp>
                  </p:grpSp>
                  <p:grpSp>
                    <p:nvGrpSpPr>
                      <p:cNvPr id="48" name="グループ化 47">
                        <a:extLst>
                          <a:ext uri="{FF2B5EF4-FFF2-40B4-BE49-F238E27FC236}">
                            <a16:creationId xmlns:a16="http://schemas.microsoft.com/office/drawing/2014/main" id="{485B3D0D-8D04-0F0F-B9AF-83DE38E95A9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40766" y="1530340"/>
                        <a:ext cx="248525" cy="96415"/>
                        <a:chOff x="6294362" y="-78290"/>
                        <a:chExt cx="382267" cy="148300"/>
                      </a:xfrm>
                    </p:grpSpPr>
                    <p:sp>
                      <p:nvSpPr>
                        <p:cNvPr id="49" name="楕円 48">
                          <a:extLst>
                            <a:ext uri="{FF2B5EF4-FFF2-40B4-BE49-F238E27FC236}">
                              <a16:creationId xmlns:a16="http://schemas.microsoft.com/office/drawing/2014/main" id="{26287AAF-15D0-8EA9-5028-4186769761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94362" y="-78290"/>
                          <a:ext cx="148300" cy="148300"/>
                        </a:xfrm>
                        <a:prstGeom prst="ellipse">
                          <a:avLst/>
                        </a:pr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200"/>
                        </a:p>
                      </p:txBody>
                    </p:sp>
                    <p:sp>
                      <p:nvSpPr>
                        <p:cNvPr id="50" name="楕円 49">
                          <a:extLst>
                            <a:ext uri="{FF2B5EF4-FFF2-40B4-BE49-F238E27FC236}">
                              <a16:creationId xmlns:a16="http://schemas.microsoft.com/office/drawing/2014/main" id="{6EE55A38-E7EE-710C-4F00-A04F29705E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8329" y="-78290"/>
                          <a:ext cx="148300" cy="14830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200"/>
                        </a:p>
                      </p:txBody>
                    </p:sp>
                  </p:grpSp>
                </p:grpSp>
                <p:grpSp>
                  <p:nvGrpSpPr>
                    <p:cNvPr id="29" name="グループ化 28">
                      <a:extLst>
                        <a:ext uri="{FF2B5EF4-FFF2-40B4-BE49-F238E27FC236}">
                          <a16:creationId xmlns:a16="http://schemas.microsoft.com/office/drawing/2014/main" id="{B74BEAA6-469D-CB5E-AF1B-5D2F951CEA2E}"/>
                        </a:ext>
                      </a:extLst>
                    </p:cNvPr>
                    <p:cNvGrpSpPr/>
                    <p:nvPr/>
                  </p:nvGrpSpPr>
                  <p:grpSpPr>
                    <a:xfrm rot="18000000" flipH="1">
                      <a:off x="5545675" y="1574046"/>
                      <a:ext cx="469218" cy="64733"/>
                      <a:chOff x="2984435" y="1530340"/>
                      <a:chExt cx="704856" cy="97241"/>
                    </a:xfrm>
                  </p:grpSpPr>
                  <p:grpSp>
                    <p:nvGrpSpPr>
                      <p:cNvPr id="30" name="グループ化 29">
                        <a:extLst>
                          <a:ext uri="{FF2B5EF4-FFF2-40B4-BE49-F238E27FC236}">
                            <a16:creationId xmlns:a16="http://schemas.microsoft.com/office/drawing/2014/main" id="{53457FB2-E205-F4F6-1FAB-34753E6B32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984435" y="1531166"/>
                        <a:ext cx="400634" cy="96415"/>
                        <a:chOff x="6060396" y="-78290"/>
                        <a:chExt cx="616233" cy="148300"/>
                      </a:xfrm>
                    </p:grpSpPr>
                    <p:sp>
                      <p:nvSpPr>
                        <p:cNvPr id="44" name="楕円 43">
                          <a:extLst>
                            <a:ext uri="{FF2B5EF4-FFF2-40B4-BE49-F238E27FC236}">
                              <a16:creationId xmlns:a16="http://schemas.microsoft.com/office/drawing/2014/main" id="{705F90D3-CF54-CBCB-E5E0-9B241FE3AC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94362" y="-78290"/>
                          <a:ext cx="148300" cy="148300"/>
                        </a:xfrm>
                        <a:prstGeom prst="ellipse">
                          <a:avLst/>
                        </a:pr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200"/>
                        </a:p>
                      </p:txBody>
                    </p:sp>
                    <p:sp>
                      <p:nvSpPr>
                        <p:cNvPr id="45" name="楕円 44">
                          <a:extLst>
                            <a:ext uri="{FF2B5EF4-FFF2-40B4-BE49-F238E27FC236}">
                              <a16:creationId xmlns:a16="http://schemas.microsoft.com/office/drawing/2014/main" id="{08FB47F0-9AAD-8F11-2B42-5D3DB2BF22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8329" y="-78290"/>
                          <a:ext cx="148300" cy="14830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200"/>
                        </a:p>
                      </p:txBody>
                    </p:sp>
                    <p:sp>
                      <p:nvSpPr>
                        <p:cNvPr id="46" name="楕円 45">
                          <a:extLst>
                            <a:ext uri="{FF2B5EF4-FFF2-40B4-BE49-F238E27FC236}">
                              <a16:creationId xmlns:a16="http://schemas.microsoft.com/office/drawing/2014/main" id="{4AA01634-A9DD-9DA2-51A0-03B71C9F49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60396" y="-78290"/>
                          <a:ext cx="148300" cy="148300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200"/>
                        </a:p>
                      </p:txBody>
                    </p:sp>
                  </p:grpSp>
                  <p:grpSp>
                    <p:nvGrpSpPr>
                      <p:cNvPr id="41" name="グループ化 40">
                        <a:extLst>
                          <a:ext uri="{FF2B5EF4-FFF2-40B4-BE49-F238E27FC236}">
                            <a16:creationId xmlns:a16="http://schemas.microsoft.com/office/drawing/2014/main" id="{F976C1C4-EB7A-F5A9-0DCF-78093CA9FE6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40766" y="1530340"/>
                        <a:ext cx="248525" cy="96415"/>
                        <a:chOff x="6294362" y="-78290"/>
                        <a:chExt cx="382267" cy="148300"/>
                      </a:xfrm>
                    </p:grpSpPr>
                    <p:sp>
                      <p:nvSpPr>
                        <p:cNvPr id="42" name="楕円 41">
                          <a:extLst>
                            <a:ext uri="{FF2B5EF4-FFF2-40B4-BE49-F238E27FC236}">
                              <a16:creationId xmlns:a16="http://schemas.microsoft.com/office/drawing/2014/main" id="{EF3823A7-C020-8A1B-0076-E9D2D90086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94362" y="-78290"/>
                          <a:ext cx="148300" cy="148300"/>
                        </a:xfrm>
                        <a:prstGeom prst="ellipse">
                          <a:avLst/>
                        </a:pr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200"/>
                        </a:p>
                      </p:txBody>
                    </p:sp>
                    <p:sp>
                      <p:nvSpPr>
                        <p:cNvPr id="43" name="楕円 42">
                          <a:extLst>
                            <a:ext uri="{FF2B5EF4-FFF2-40B4-BE49-F238E27FC236}">
                              <a16:creationId xmlns:a16="http://schemas.microsoft.com/office/drawing/2014/main" id="{7BCF749B-3F65-BA44-FA9A-980CD61C30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8329" y="-78290"/>
                          <a:ext cx="148300" cy="14830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200"/>
                        </a:p>
                      </p:txBody>
                    </p:sp>
                  </p:grpSp>
                </p:grpSp>
              </p:grpSp>
            </p:grpSp>
            <p:sp>
              <p:nvSpPr>
                <p:cNvPr id="118" name="四角形: 角を丸くする 117">
                  <a:extLst>
                    <a:ext uri="{FF2B5EF4-FFF2-40B4-BE49-F238E27FC236}">
                      <a16:creationId xmlns:a16="http://schemas.microsoft.com/office/drawing/2014/main" id="{0048B089-07C7-1ABA-9605-948A60D8314E}"/>
                    </a:ext>
                  </a:extLst>
                </p:cNvPr>
                <p:cNvSpPr/>
                <p:nvPr/>
              </p:nvSpPr>
              <p:spPr>
                <a:xfrm>
                  <a:off x="2969216" y="252580"/>
                  <a:ext cx="3205568" cy="3817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インターネット</a:t>
                  </a:r>
                  <a:r>
                    <a:rPr kumimoji="1" lang="ja-JP" altLang="en-US" sz="1400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との</a:t>
                  </a: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向き合い方</a:t>
                  </a:r>
                  <a:endParaRPr kumimoji="1" lang="en-US" altLang="ja-JP" sz="1600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8B59A0D9-1D33-6C00-3B2A-D728A53E4491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011655" y="1404821"/>
                <a:ext cx="90000" cy="90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231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E5DC6D-CBF8-5E49-E8E2-7739DE00FA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43845" y="4933002"/>
            <a:ext cx="161903" cy="138499"/>
          </a:xfrm>
        </p:spPr>
        <p:txBody>
          <a:bodyPr/>
          <a:lstStyle/>
          <a:p>
            <a:fld id="{75EEF097-E23E-44DF-B033-E758A731DE21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942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3C347-81C0-4D72-BB13-DC965D762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0664DC2-4F63-487B-29A9-E44A1A0A7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43845" y="4933002"/>
            <a:ext cx="161903" cy="138499"/>
          </a:xfrm>
        </p:spPr>
        <p:txBody>
          <a:bodyPr/>
          <a:lstStyle/>
          <a:p>
            <a:fld id="{75EEF097-E23E-44DF-B033-E758A731DE21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3CBAA2C-86F4-9309-195C-064EFFC6EB96}"/>
              </a:ext>
            </a:extLst>
          </p:cNvPr>
          <p:cNvGrpSpPr/>
          <p:nvPr/>
        </p:nvGrpSpPr>
        <p:grpSpPr>
          <a:xfrm>
            <a:off x="1717506" y="2315450"/>
            <a:ext cx="5708988" cy="2010104"/>
            <a:chOff x="2099836" y="2371900"/>
            <a:chExt cx="4944328" cy="2010104"/>
          </a:xfrm>
        </p:grpSpPr>
        <p:sp>
          <p:nvSpPr>
            <p:cNvPr id="49" name="四角形: 角を丸くする 48">
              <a:extLst>
                <a:ext uri="{FF2B5EF4-FFF2-40B4-BE49-F238E27FC236}">
                  <a16:creationId xmlns:a16="http://schemas.microsoft.com/office/drawing/2014/main" id="{3E202747-C4C1-4467-0F42-8D8B553676EC}"/>
                </a:ext>
              </a:extLst>
            </p:cNvPr>
            <p:cNvSpPr/>
            <p:nvPr userDrawn="1"/>
          </p:nvSpPr>
          <p:spPr>
            <a:xfrm>
              <a:off x="2099836" y="3453651"/>
              <a:ext cx="4944328" cy="928353"/>
            </a:xfrm>
            <a:prstGeom prst="roundRect">
              <a:avLst>
                <a:gd name="adj" fmla="val 15390"/>
              </a:avLst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四角形: 角を丸くする 49">
              <a:extLst>
                <a:ext uri="{FF2B5EF4-FFF2-40B4-BE49-F238E27FC236}">
                  <a16:creationId xmlns:a16="http://schemas.microsoft.com/office/drawing/2014/main" id="{39A9B6BE-08AB-9306-CC83-B1C788868AE2}"/>
                </a:ext>
              </a:extLst>
            </p:cNvPr>
            <p:cNvSpPr/>
            <p:nvPr userDrawn="1"/>
          </p:nvSpPr>
          <p:spPr>
            <a:xfrm>
              <a:off x="2099836" y="2371900"/>
              <a:ext cx="4944328" cy="928353"/>
            </a:xfrm>
            <a:prstGeom prst="roundRect">
              <a:avLst>
                <a:gd name="adj" fmla="val 15390"/>
              </a:avLst>
            </a:prstGeom>
            <a:solidFill>
              <a:schemeClr val="bg1">
                <a:alpha val="8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5200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0F86B-3ED5-7553-BC33-C88048277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761F353-9BF7-D92C-4289-4626111E4901}"/>
              </a:ext>
            </a:extLst>
          </p:cNvPr>
          <p:cNvGrpSpPr/>
          <p:nvPr/>
        </p:nvGrpSpPr>
        <p:grpSpPr>
          <a:xfrm>
            <a:off x="594099" y="783141"/>
            <a:ext cx="1867694" cy="2752537"/>
            <a:chOff x="744747" y="1141146"/>
            <a:chExt cx="2221373" cy="3273776"/>
          </a:xfrm>
        </p:grpSpPr>
        <p:grpSp>
          <p:nvGrpSpPr>
            <p:cNvPr id="138" name="グループ化 137">
              <a:extLst>
                <a:ext uri="{FF2B5EF4-FFF2-40B4-BE49-F238E27FC236}">
                  <a16:creationId xmlns:a16="http://schemas.microsoft.com/office/drawing/2014/main" id="{EF910CFE-84A2-19B0-8E3D-02CACAB5B6F0}"/>
                </a:ext>
              </a:extLst>
            </p:cNvPr>
            <p:cNvGrpSpPr/>
            <p:nvPr/>
          </p:nvGrpSpPr>
          <p:grpSpPr>
            <a:xfrm rot="21260942">
              <a:off x="1129676" y="1338435"/>
              <a:ext cx="1836444" cy="3076487"/>
              <a:chOff x="1192440" y="1338414"/>
              <a:chExt cx="1776800" cy="2976569"/>
            </a:xfrm>
          </p:grpSpPr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00542329-1904-20BE-DD71-4CD56BBF9F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440" y="1338414"/>
                <a:ext cx="1776800" cy="2976569"/>
              </a:xfrm>
              <a:prstGeom prst="rect">
                <a:avLst/>
              </a:prstGeom>
            </p:spPr>
          </p:pic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58609F88-5F22-37CC-2BA4-403A631E9DDA}"/>
                  </a:ext>
                </a:extLst>
              </p:cNvPr>
              <p:cNvSpPr/>
              <p:nvPr/>
            </p:nvSpPr>
            <p:spPr>
              <a:xfrm>
                <a:off x="1334821" y="1642387"/>
                <a:ext cx="1515476" cy="2324775"/>
              </a:xfrm>
              <a:prstGeom prst="rect">
                <a:avLst/>
              </a:prstGeom>
              <a:solidFill>
                <a:srgbClr val="B6E8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6BCA65A2-9CC7-B8CD-90CB-B8C82AFAEC45}"/>
                  </a:ext>
                </a:extLst>
              </p:cNvPr>
              <p:cNvSpPr/>
              <p:nvPr/>
            </p:nvSpPr>
            <p:spPr>
              <a:xfrm>
                <a:off x="1334821" y="2803933"/>
                <a:ext cx="1515476" cy="1163228"/>
              </a:xfrm>
              <a:custGeom>
                <a:avLst/>
                <a:gdLst>
                  <a:gd name="connsiteX0" fmla="*/ 0 w 1515476"/>
                  <a:gd name="connsiteY0" fmla="*/ 0 h 1163228"/>
                  <a:gd name="connsiteX1" fmla="*/ 1515476 w 1515476"/>
                  <a:gd name="connsiteY1" fmla="*/ 401400 h 1163228"/>
                  <a:gd name="connsiteX2" fmla="*/ 1515476 w 1515476"/>
                  <a:gd name="connsiteY2" fmla="*/ 638631 h 1163228"/>
                  <a:gd name="connsiteX3" fmla="*/ 1515476 w 1515476"/>
                  <a:gd name="connsiteY3" fmla="*/ 922012 h 1163228"/>
                  <a:gd name="connsiteX4" fmla="*/ 1515476 w 1515476"/>
                  <a:gd name="connsiteY4" fmla="*/ 1163228 h 1163228"/>
                  <a:gd name="connsiteX5" fmla="*/ 0 w 1515476"/>
                  <a:gd name="connsiteY5" fmla="*/ 1163228 h 1163228"/>
                  <a:gd name="connsiteX6" fmla="*/ 0 w 1515476"/>
                  <a:gd name="connsiteY6" fmla="*/ 922012 h 1163228"/>
                  <a:gd name="connsiteX7" fmla="*/ 0 w 1515476"/>
                  <a:gd name="connsiteY7" fmla="*/ 638631 h 116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5476" h="1163228">
                    <a:moveTo>
                      <a:pt x="0" y="0"/>
                    </a:moveTo>
                    <a:lnTo>
                      <a:pt x="1515476" y="401400"/>
                    </a:lnTo>
                    <a:lnTo>
                      <a:pt x="1515476" y="638631"/>
                    </a:lnTo>
                    <a:lnTo>
                      <a:pt x="1515476" y="922012"/>
                    </a:lnTo>
                    <a:lnTo>
                      <a:pt x="1515476" y="1163228"/>
                    </a:lnTo>
                    <a:lnTo>
                      <a:pt x="0" y="1163228"/>
                    </a:lnTo>
                    <a:lnTo>
                      <a:pt x="0" y="922012"/>
                    </a:lnTo>
                    <a:lnTo>
                      <a:pt x="0" y="638631"/>
                    </a:lnTo>
                    <a:close/>
                  </a:path>
                </a:pathLst>
              </a:custGeom>
              <a:solidFill>
                <a:srgbClr val="8FC8E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正方形/長方形 136">
                <a:extLst>
                  <a:ext uri="{FF2B5EF4-FFF2-40B4-BE49-F238E27FC236}">
                    <a16:creationId xmlns:a16="http://schemas.microsoft.com/office/drawing/2014/main" id="{5D39BBB8-834B-B33D-2C4B-F722CF1D0934}"/>
                  </a:ext>
                </a:extLst>
              </p:cNvPr>
              <p:cNvSpPr/>
              <p:nvPr/>
            </p:nvSpPr>
            <p:spPr>
              <a:xfrm>
                <a:off x="1403247" y="3560787"/>
                <a:ext cx="1355186" cy="3421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ja-JP" altLang="en-US" sz="1600" dirty="0">
                    <a:solidFill>
                      <a:schemeClr val="accent5"/>
                    </a:solidFill>
                    <a:latin typeface="+mj-ea"/>
                    <a:ea typeface="+mj-ea"/>
                  </a:rPr>
                  <a:t>すごい</a:t>
                </a:r>
                <a:r>
                  <a:rPr kumimoji="1" lang="ja-JP" altLang="en-US" sz="1600" spc="-300" dirty="0">
                    <a:solidFill>
                      <a:schemeClr val="accent5"/>
                    </a:solidFill>
                    <a:latin typeface="+mj-ea"/>
                    <a:ea typeface="+mj-ea"/>
                  </a:rPr>
                  <a:t>風 </a:t>
                </a:r>
                <a:r>
                  <a:rPr kumimoji="1" lang="ja-JP" altLang="en-US" sz="1600" spc="-900" dirty="0">
                    <a:solidFill>
                      <a:schemeClr val="accent5"/>
                    </a:solidFill>
                    <a:latin typeface="+mj-ea"/>
                    <a:ea typeface="+mj-ea"/>
                  </a:rPr>
                  <a:t>！</a:t>
                </a:r>
                <a:r>
                  <a:rPr kumimoji="1" lang="ja-JP" altLang="en-US" sz="1600" spc="-300" dirty="0">
                    <a:solidFill>
                      <a:schemeClr val="accent5"/>
                    </a:solidFill>
                    <a:latin typeface="+mj-ea"/>
                    <a:ea typeface="+mj-ea"/>
                  </a:rPr>
                  <a:t>！</a:t>
                </a:r>
              </a:p>
            </p:txBody>
          </p:sp>
        </p:grpSp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3B313EC4-E8C0-4D3D-8812-A56F91F3AF85}"/>
                </a:ext>
              </a:extLst>
            </p:cNvPr>
            <p:cNvGrpSpPr/>
            <p:nvPr/>
          </p:nvGrpSpPr>
          <p:grpSpPr>
            <a:xfrm rot="20829467">
              <a:off x="744747" y="1141146"/>
              <a:ext cx="731187" cy="878207"/>
              <a:chOff x="555161" y="1101887"/>
              <a:chExt cx="517868" cy="621996"/>
            </a:xfrm>
          </p:grpSpPr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470A7BBC-452A-A840-2AC6-217416A72AE0}"/>
                  </a:ext>
                </a:extLst>
              </p:cNvPr>
              <p:cNvSpPr/>
              <p:nvPr/>
            </p:nvSpPr>
            <p:spPr>
              <a:xfrm rot="3470533">
                <a:off x="503097" y="1153951"/>
                <a:ext cx="621996" cy="517868"/>
              </a:xfrm>
              <a:custGeom>
                <a:avLst/>
                <a:gdLst>
                  <a:gd name="connsiteX0" fmla="*/ 287555 w 690745"/>
                  <a:gd name="connsiteY0" fmla="*/ 0 h 575110"/>
                  <a:gd name="connsiteX1" fmla="*/ 569268 w 690745"/>
                  <a:gd name="connsiteY1" fmla="*/ 229603 h 575110"/>
                  <a:gd name="connsiteX2" fmla="*/ 569819 w 690745"/>
                  <a:gd name="connsiteY2" fmla="*/ 235065 h 575110"/>
                  <a:gd name="connsiteX3" fmla="*/ 569819 w 690745"/>
                  <a:gd name="connsiteY3" fmla="*/ 227325 h 575110"/>
                  <a:gd name="connsiteX4" fmla="*/ 690745 w 690745"/>
                  <a:gd name="connsiteY4" fmla="*/ 287555 h 575110"/>
                  <a:gd name="connsiteX5" fmla="*/ 569819 w 690745"/>
                  <a:gd name="connsiteY5" fmla="*/ 347784 h 575110"/>
                  <a:gd name="connsiteX6" fmla="*/ 569819 w 690745"/>
                  <a:gd name="connsiteY6" fmla="*/ 340045 h 575110"/>
                  <a:gd name="connsiteX7" fmla="*/ 569268 w 690745"/>
                  <a:gd name="connsiteY7" fmla="*/ 345507 h 575110"/>
                  <a:gd name="connsiteX8" fmla="*/ 287555 w 690745"/>
                  <a:gd name="connsiteY8" fmla="*/ 575110 h 575110"/>
                  <a:gd name="connsiteX9" fmla="*/ 0 w 690745"/>
                  <a:gd name="connsiteY9" fmla="*/ 287555 h 575110"/>
                  <a:gd name="connsiteX10" fmla="*/ 287555 w 690745"/>
                  <a:gd name="connsiteY10" fmla="*/ 0 h 57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0745" h="575110">
                    <a:moveTo>
                      <a:pt x="287555" y="0"/>
                    </a:moveTo>
                    <a:cubicBezTo>
                      <a:pt x="426516" y="0"/>
                      <a:pt x="542454" y="98569"/>
                      <a:pt x="569268" y="229603"/>
                    </a:cubicBezTo>
                    <a:lnTo>
                      <a:pt x="569819" y="235065"/>
                    </a:lnTo>
                    <a:lnTo>
                      <a:pt x="569819" y="227325"/>
                    </a:lnTo>
                    <a:lnTo>
                      <a:pt x="690745" y="287555"/>
                    </a:lnTo>
                    <a:lnTo>
                      <a:pt x="569819" y="347784"/>
                    </a:lnTo>
                    <a:lnTo>
                      <a:pt x="569819" y="340045"/>
                    </a:lnTo>
                    <a:lnTo>
                      <a:pt x="569268" y="345507"/>
                    </a:lnTo>
                    <a:cubicBezTo>
                      <a:pt x="542454" y="476541"/>
                      <a:pt x="426516" y="575110"/>
                      <a:pt x="287555" y="575110"/>
                    </a:cubicBezTo>
                    <a:cubicBezTo>
                      <a:pt x="128743" y="575110"/>
                      <a:pt x="0" y="446367"/>
                      <a:pt x="0" y="287555"/>
                    </a:cubicBezTo>
                    <a:cubicBezTo>
                      <a:pt x="0" y="128743"/>
                      <a:pt x="128743" y="0"/>
                      <a:pt x="2875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29" name="グループ化 128">
                <a:extLst>
                  <a:ext uri="{FF2B5EF4-FFF2-40B4-BE49-F238E27FC236}">
                    <a16:creationId xmlns:a16="http://schemas.microsoft.com/office/drawing/2014/main" id="{CE9832D7-B3A5-58D6-BE61-034B291060E3}"/>
                  </a:ext>
                </a:extLst>
              </p:cNvPr>
              <p:cNvGrpSpPr/>
              <p:nvPr/>
            </p:nvGrpSpPr>
            <p:grpSpPr>
              <a:xfrm>
                <a:off x="685093" y="1212172"/>
                <a:ext cx="194375" cy="313858"/>
                <a:chOff x="727827" y="1210254"/>
                <a:chExt cx="194375" cy="313858"/>
              </a:xfrm>
            </p:grpSpPr>
            <p:sp>
              <p:nvSpPr>
                <p:cNvPr id="130" name="フリーフォーム: 図形 129">
                  <a:extLst>
                    <a:ext uri="{FF2B5EF4-FFF2-40B4-BE49-F238E27FC236}">
                      <a16:creationId xmlns:a16="http://schemas.microsoft.com/office/drawing/2014/main" id="{421326FA-9E3D-4852-4703-DCFEA6E48A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270966">
                  <a:off x="727827" y="1210254"/>
                  <a:ext cx="83101" cy="288000"/>
                </a:xfrm>
                <a:custGeom>
                  <a:avLst/>
                  <a:gdLst>
                    <a:gd name="connsiteX0" fmla="*/ 44470 w 56020"/>
                    <a:gd name="connsiteY0" fmla="*/ 190048 h 194154"/>
                    <a:gd name="connsiteX1" fmla="*/ 40363 w 56020"/>
                    <a:gd name="connsiteY1" fmla="*/ 194155 h 194154"/>
                    <a:gd name="connsiteX2" fmla="*/ 3606 w 56020"/>
                    <a:gd name="connsiteY2" fmla="*/ 194155 h 194154"/>
                    <a:gd name="connsiteX3" fmla="*/ 43 w 56020"/>
                    <a:gd name="connsiteY3" fmla="*/ 190310 h 194154"/>
                    <a:gd name="connsiteX4" fmla="*/ 3324 w 56020"/>
                    <a:gd name="connsiteY4" fmla="*/ 160417 h 194154"/>
                    <a:gd name="connsiteX5" fmla="*/ 7430 w 56020"/>
                    <a:gd name="connsiteY5" fmla="*/ 156572 h 194154"/>
                    <a:gd name="connsiteX6" fmla="*/ 40887 w 56020"/>
                    <a:gd name="connsiteY6" fmla="*/ 156572 h 194154"/>
                    <a:gd name="connsiteX7" fmla="*/ 44731 w 56020"/>
                    <a:gd name="connsiteY7" fmla="*/ 160417 h 194154"/>
                    <a:gd name="connsiteX8" fmla="*/ 44450 w 56020"/>
                    <a:gd name="connsiteY8" fmla="*/ 190028 h 194154"/>
                    <a:gd name="connsiteX9" fmla="*/ 44752 w 56020"/>
                    <a:gd name="connsiteY9" fmla="*/ 133825 h 194154"/>
                    <a:gd name="connsiteX10" fmla="*/ 40363 w 56020"/>
                    <a:gd name="connsiteY10" fmla="*/ 137931 h 194154"/>
                    <a:gd name="connsiteX11" fmla="*/ 9363 w 56020"/>
                    <a:gd name="connsiteY11" fmla="*/ 137931 h 194154"/>
                    <a:gd name="connsiteX12" fmla="*/ 5518 w 56020"/>
                    <a:gd name="connsiteY12" fmla="*/ 133825 h 194154"/>
                    <a:gd name="connsiteX13" fmla="*/ 10188 w 56020"/>
                    <a:gd name="connsiteY13" fmla="*/ 4107 h 194154"/>
                    <a:gd name="connsiteX14" fmla="*/ 14295 w 56020"/>
                    <a:gd name="connsiteY14" fmla="*/ 0 h 194154"/>
                    <a:gd name="connsiteX15" fmla="*/ 52421 w 56020"/>
                    <a:gd name="connsiteY15" fmla="*/ 0 h 194154"/>
                    <a:gd name="connsiteX16" fmla="*/ 55984 w 56020"/>
                    <a:gd name="connsiteY16" fmla="*/ 4107 h 194154"/>
                    <a:gd name="connsiteX17" fmla="*/ 44731 w 56020"/>
                    <a:gd name="connsiteY17" fmla="*/ 133825 h 194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6020" h="194154">
                      <a:moveTo>
                        <a:pt x="44470" y="190048"/>
                      </a:moveTo>
                      <a:cubicBezTo>
                        <a:pt x="44188" y="192786"/>
                        <a:pt x="43101" y="194155"/>
                        <a:pt x="40363" y="194155"/>
                      </a:cubicBezTo>
                      <a:lnTo>
                        <a:pt x="3606" y="194155"/>
                      </a:lnTo>
                      <a:cubicBezTo>
                        <a:pt x="868" y="194155"/>
                        <a:pt x="-239" y="192786"/>
                        <a:pt x="43" y="190310"/>
                      </a:cubicBezTo>
                      <a:lnTo>
                        <a:pt x="3324" y="160417"/>
                      </a:lnTo>
                      <a:cubicBezTo>
                        <a:pt x="3324" y="157941"/>
                        <a:pt x="4975" y="156572"/>
                        <a:pt x="7430" y="156572"/>
                      </a:cubicBezTo>
                      <a:lnTo>
                        <a:pt x="40887" y="156572"/>
                      </a:lnTo>
                      <a:cubicBezTo>
                        <a:pt x="43624" y="156572"/>
                        <a:pt x="44993" y="157941"/>
                        <a:pt x="44731" y="160417"/>
                      </a:cubicBezTo>
                      <a:lnTo>
                        <a:pt x="44450" y="190028"/>
                      </a:lnTo>
                      <a:close/>
                      <a:moveTo>
                        <a:pt x="44752" y="133825"/>
                      </a:moveTo>
                      <a:cubicBezTo>
                        <a:pt x="44470" y="136563"/>
                        <a:pt x="43101" y="137931"/>
                        <a:pt x="40363" y="137931"/>
                      </a:cubicBezTo>
                      <a:lnTo>
                        <a:pt x="9363" y="137931"/>
                      </a:lnTo>
                      <a:cubicBezTo>
                        <a:pt x="6887" y="137931"/>
                        <a:pt x="5518" y="136563"/>
                        <a:pt x="5518" y="133825"/>
                      </a:cubicBezTo>
                      <a:lnTo>
                        <a:pt x="10188" y="4107"/>
                      </a:lnTo>
                      <a:cubicBezTo>
                        <a:pt x="10188" y="1369"/>
                        <a:pt x="11557" y="0"/>
                        <a:pt x="14295" y="0"/>
                      </a:cubicBezTo>
                      <a:lnTo>
                        <a:pt x="52421" y="0"/>
                      </a:lnTo>
                      <a:cubicBezTo>
                        <a:pt x="54897" y="0"/>
                        <a:pt x="56266" y="1369"/>
                        <a:pt x="55984" y="4107"/>
                      </a:cubicBezTo>
                      <a:lnTo>
                        <a:pt x="44731" y="1338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2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31" name="フリーフォーム: 図形 130">
                  <a:extLst>
                    <a:ext uri="{FF2B5EF4-FFF2-40B4-BE49-F238E27FC236}">
                      <a16:creationId xmlns:a16="http://schemas.microsoft.com/office/drawing/2014/main" id="{210485FE-A83F-D53C-A4B5-34885BC4DF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270966">
                  <a:off x="839101" y="1236112"/>
                  <a:ext cx="83101" cy="288000"/>
                </a:xfrm>
                <a:custGeom>
                  <a:avLst/>
                  <a:gdLst>
                    <a:gd name="connsiteX0" fmla="*/ 44470 w 56020"/>
                    <a:gd name="connsiteY0" fmla="*/ 190048 h 194154"/>
                    <a:gd name="connsiteX1" fmla="*/ 40363 w 56020"/>
                    <a:gd name="connsiteY1" fmla="*/ 194155 h 194154"/>
                    <a:gd name="connsiteX2" fmla="*/ 3606 w 56020"/>
                    <a:gd name="connsiteY2" fmla="*/ 194155 h 194154"/>
                    <a:gd name="connsiteX3" fmla="*/ 43 w 56020"/>
                    <a:gd name="connsiteY3" fmla="*/ 190310 h 194154"/>
                    <a:gd name="connsiteX4" fmla="*/ 3324 w 56020"/>
                    <a:gd name="connsiteY4" fmla="*/ 160417 h 194154"/>
                    <a:gd name="connsiteX5" fmla="*/ 7430 w 56020"/>
                    <a:gd name="connsiteY5" fmla="*/ 156572 h 194154"/>
                    <a:gd name="connsiteX6" fmla="*/ 40887 w 56020"/>
                    <a:gd name="connsiteY6" fmla="*/ 156572 h 194154"/>
                    <a:gd name="connsiteX7" fmla="*/ 44731 w 56020"/>
                    <a:gd name="connsiteY7" fmla="*/ 160417 h 194154"/>
                    <a:gd name="connsiteX8" fmla="*/ 44450 w 56020"/>
                    <a:gd name="connsiteY8" fmla="*/ 190028 h 194154"/>
                    <a:gd name="connsiteX9" fmla="*/ 44752 w 56020"/>
                    <a:gd name="connsiteY9" fmla="*/ 133825 h 194154"/>
                    <a:gd name="connsiteX10" fmla="*/ 40363 w 56020"/>
                    <a:gd name="connsiteY10" fmla="*/ 137931 h 194154"/>
                    <a:gd name="connsiteX11" fmla="*/ 9363 w 56020"/>
                    <a:gd name="connsiteY11" fmla="*/ 137931 h 194154"/>
                    <a:gd name="connsiteX12" fmla="*/ 5518 w 56020"/>
                    <a:gd name="connsiteY12" fmla="*/ 133825 h 194154"/>
                    <a:gd name="connsiteX13" fmla="*/ 10188 w 56020"/>
                    <a:gd name="connsiteY13" fmla="*/ 4107 h 194154"/>
                    <a:gd name="connsiteX14" fmla="*/ 14295 w 56020"/>
                    <a:gd name="connsiteY14" fmla="*/ 0 h 194154"/>
                    <a:gd name="connsiteX15" fmla="*/ 52421 w 56020"/>
                    <a:gd name="connsiteY15" fmla="*/ 0 h 194154"/>
                    <a:gd name="connsiteX16" fmla="*/ 55984 w 56020"/>
                    <a:gd name="connsiteY16" fmla="*/ 4107 h 194154"/>
                    <a:gd name="connsiteX17" fmla="*/ 44731 w 56020"/>
                    <a:gd name="connsiteY17" fmla="*/ 133825 h 194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6020" h="194154">
                      <a:moveTo>
                        <a:pt x="44470" y="190048"/>
                      </a:moveTo>
                      <a:cubicBezTo>
                        <a:pt x="44188" y="192786"/>
                        <a:pt x="43101" y="194155"/>
                        <a:pt x="40363" y="194155"/>
                      </a:cubicBezTo>
                      <a:lnTo>
                        <a:pt x="3606" y="194155"/>
                      </a:lnTo>
                      <a:cubicBezTo>
                        <a:pt x="868" y="194155"/>
                        <a:pt x="-239" y="192786"/>
                        <a:pt x="43" y="190310"/>
                      </a:cubicBezTo>
                      <a:lnTo>
                        <a:pt x="3324" y="160417"/>
                      </a:lnTo>
                      <a:cubicBezTo>
                        <a:pt x="3324" y="157941"/>
                        <a:pt x="4975" y="156572"/>
                        <a:pt x="7430" y="156572"/>
                      </a:cubicBezTo>
                      <a:lnTo>
                        <a:pt x="40887" y="156572"/>
                      </a:lnTo>
                      <a:cubicBezTo>
                        <a:pt x="43624" y="156572"/>
                        <a:pt x="44993" y="157941"/>
                        <a:pt x="44731" y="160417"/>
                      </a:cubicBezTo>
                      <a:lnTo>
                        <a:pt x="44450" y="190028"/>
                      </a:lnTo>
                      <a:close/>
                      <a:moveTo>
                        <a:pt x="44752" y="133825"/>
                      </a:moveTo>
                      <a:cubicBezTo>
                        <a:pt x="44470" y="136563"/>
                        <a:pt x="43101" y="137931"/>
                        <a:pt x="40363" y="137931"/>
                      </a:cubicBezTo>
                      <a:lnTo>
                        <a:pt x="9363" y="137931"/>
                      </a:lnTo>
                      <a:cubicBezTo>
                        <a:pt x="6887" y="137931"/>
                        <a:pt x="5518" y="136563"/>
                        <a:pt x="5518" y="133825"/>
                      </a:cubicBezTo>
                      <a:lnTo>
                        <a:pt x="10188" y="4107"/>
                      </a:lnTo>
                      <a:cubicBezTo>
                        <a:pt x="10188" y="1369"/>
                        <a:pt x="11557" y="0"/>
                        <a:pt x="14295" y="0"/>
                      </a:cubicBezTo>
                      <a:lnTo>
                        <a:pt x="52421" y="0"/>
                      </a:lnTo>
                      <a:cubicBezTo>
                        <a:pt x="54897" y="0"/>
                        <a:pt x="56266" y="1369"/>
                        <a:pt x="55984" y="4107"/>
                      </a:cubicBezTo>
                      <a:lnTo>
                        <a:pt x="44731" y="1338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2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3E08A31B-AA88-6DBC-81D2-A6FF640BE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1231782">
              <a:off x="1301730" y="1869331"/>
              <a:ext cx="1511982" cy="1724602"/>
            </a:xfrm>
            <a:prstGeom prst="rect">
              <a:avLst/>
            </a:prstGeom>
          </p:spPr>
        </p:pic>
      </p:grpSp>
      <p:sp>
        <p:nvSpPr>
          <p:cNvPr id="110" name="四角形: 角を丸くする 109">
            <a:extLst>
              <a:ext uri="{FF2B5EF4-FFF2-40B4-BE49-F238E27FC236}">
                <a16:creationId xmlns:a16="http://schemas.microsoft.com/office/drawing/2014/main" id="{E38581BE-0D44-18EA-6B44-9006EE73413D}"/>
              </a:ext>
            </a:extLst>
          </p:cNvPr>
          <p:cNvSpPr/>
          <p:nvPr/>
        </p:nvSpPr>
        <p:spPr>
          <a:xfrm>
            <a:off x="3316231" y="1078029"/>
            <a:ext cx="5121714" cy="2458889"/>
          </a:xfrm>
          <a:prstGeom prst="roundRect">
            <a:avLst>
              <a:gd name="adj" fmla="val 21260"/>
            </a:avLst>
          </a:prstGeom>
          <a:solidFill>
            <a:schemeClr val="accent4"/>
          </a:solidFill>
          <a:ln w="22225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CCD6294A-BA87-48D2-B5AB-9598347A8459}"/>
              </a:ext>
            </a:extLst>
          </p:cNvPr>
          <p:cNvGrpSpPr/>
          <p:nvPr/>
        </p:nvGrpSpPr>
        <p:grpSpPr>
          <a:xfrm rot="21437951">
            <a:off x="2530887" y="1151261"/>
            <a:ext cx="1022122" cy="456740"/>
            <a:chOff x="3174473" y="1709677"/>
            <a:chExt cx="1138747" cy="556759"/>
          </a:xfrm>
          <a:solidFill>
            <a:schemeClr val="accent4"/>
          </a:solidFill>
        </p:grpSpPr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C6F75759-9F92-0D90-C460-73260501BCA8}"/>
                </a:ext>
              </a:extLst>
            </p:cNvPr>
            <p:cNvSpPr/>
            <p:nvPr/>
          </p:nvSpPr>
          <p:spPr>
            <a:xfrm flipH="1">
              <a:off x="3428190" y="1958914"/>
              <a:ext cx="312433" cy="232281"/>
            </a:xfrm>
            <a:custGeom>
              <a:avLst/>
              <a:gdLst>
                <a:gd name="connsiteX0" fmla="*/ 777752 w 777752"/>
                <a:gd name="connsiteY0" fmla="*/ 262433 h 537224"/>
                <a:gd name="connsiteX1" fmla="*/ 8440 w 777752"/>
                <a:gd name="connsiteY1" fmla="*/ 222398 h 537224"/>
                <a:gd name="connsiteX2" fmla="*/ 680948 w 777752"/>
                <a:gd name="connsiteY2" fmla="*/ 99061 h 537224"/>
                <a:gd name="connsiteX3" fmla="*/ 777752 w 777752"/>
                <a:gd name="connsiteY3" fmla="*/ 262433 h 5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52" h="537224">
                  <a:moveTo>
                    <a:pt x="777752" y="262433"/>
                  </a:moveTo>
                  <a:cubicBezTo>
                    <a:pt x="777752" y="666193"/>
                    <a:pt x="-94471" y="601293"/>
                    <a:pt x="8440" y="222398"/>
                  </a:cubicBezTo>
                  <a:cubicBezTo>
                    <a:pt x="85128" y="-59911"/>
                    <a:pt x="490663" y="-40702"/>
                    <a:pt x="680948" y="99061"/>
                  </a:cubicBezTo>
                  <a:cubicBezTo>
                    <a:pt x="734110" y="138109"/>
                    <a:pt x="777752" y="193763"/>
                    <a:pt x="777752" y="262433"/>
                  </a:cubicBezTo>
                  <a:close/>
                </a:path>
              </a:pathLst>
            </a:custGeom>
            <a:grpFill/>
            <a:ln w="222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A0B81157-ED3B-277C-C8F1-82ABF326CFC1}"/>
                </a:ext>
              </a:extLst>
            </p:cNvPr>
            <p:cNvSpPr/>
            <p:nvPr/>
          </p:nvSpPr>
          <p:spPr>
            <a:xfrm flipH="1">
              <a:off x="3174473" y="2121159"/>
              <a:ext cx="203507" cy="145277"/>
            </a:xfrm>
            <a:custGeom>
              <a:avLst/>
              <a:gdLst>
                <a:gd name="connsiteX0" fmla="*/ 506602 w 506601"/>
                <a:gd name="connsiteY0" fmla="*/ 172787 h 361644"/>
                <a:gd name="connsiteX1" fmla="*/ 42 w 506601"/>
                <a:gd name="connsiteY1" fmla="*/ 192087 h 361644"/>
                <a:gd name="connsiteX2" fmla="*/ 506602 w 506601"/>
                <a:gd name="connsiteY2" fmla="*/ 172787 h 36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601" h="361644">
                  <a:moveTo>
                    <a:pt x="506602" y="172787"/>
                  </a:moveTo>
                  <a:cubicBezTo>
                    <a:pt x="506602" y="406085"/>
                    <a:pt x="5250" y="435438"/>
                    <a:pt x="42" y="192087"/>
                  </a:cubicBezTo>
                  <a:cubicBezTo>
                    <a:pt x="-5346" y="-54407"/>
                    <a:pt x="506602" y="-66704"/>
                    <a:pt x="506602" y="172787"/>
                  </a:cubicBezTo>
                  <a:close/>
                </a:path>
              </a:pathLst>
            </a:custGeom>
            <a:grpFill/>
            <a:ln w="222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229CA876-F924-6842-D9EB-C5856D6C6681}"/>
                </a:ext>
              </a:extLst>
            </p:cNvPr>
            <p:cNvSpPr/>
            <p:nvPr/>
          </p:nvSpPr>
          <p:spPr>
            <a:xfrm rot="162049" flipH="1">
              <a:off x="3846703" y="1709677"/>
              <a:ext cx="466517" cy="411490"/>
            </a:xfrm>
            <a:custGeom>
              <a:avLst/>
              <a:gdLst>
                <a:gd name="connsiteX0" fmla="*/ 777752 w 777752"/>
                <a:gd name="connsiteY0" fmla="*/ 262433 h 537224"/>
                <a:gd name="connsiteX1" fmla="*/ 8440 w 777752"/>
                <a:gd name="connsiteY1" fmla="*/ 222398 h 537224"/>
                <a:gd name="connsiteX2" fmla="*/ 680948 w 777752"/>
                <a:gd name="connsiteY2" fmla="*/ 99061 h 537224"/>
                <a:gd name="connsiteX3" fmla="*/ 777752 w 777752"/>
                <a:gd name="connsiteY3" fmla="*/ 262433 h 5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52" h="537224">
                  <a:moveTo>
                    <a:pt x="777752" y="262433"/>
                  </a:moveTo>
                  <a:cubicBezTo>
                    <a:pt x="777752" y="666193"/>
                    <a:pt x="-94471" y="601293"/>
                    <a:pt x="8440" y="222398"/>
                  </a:cubicBezTo>
                  <a:cubicBezTo>
                    <a:pt x="85128" y="-59911"/>
                    <a:pt x="490663" y="-40702"/>
                    <a:pt x="680948" y="99061"/>
                  </a:cubicBezTo>
                  <a:cubicBezTo>
                    <a:pt x="734110" y="138109"/>
                    <a:pt x="777752" y="193763"/>
                    <a:pt x="777752" y="262433"/>
                  </a:cubicBezTo>
                  <a:close/>
                </a:path>
              </a:pathLst>
            </a:custGeom>
            <a:grpFill/>
            <a:ln w="222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E0732ABB-53BB-0A77-9F66-9F4CA01CC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3601" y="1206353"/>
            <a:ext cx="1202234" cy="1371297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15FF17E-B946-A427-B712-234436529BA0}"/>
              </a:ext>
            </a:extLst>
          </p:cNvPr>
          <p:cNvGrpSpPr/>
          <p:nvPr/>
        </p:nvGrpSpPr>
        <p:grpSpPr>
          <a:xfrm>
            <a:off x="3665635" y="1713620"/>
            <a:ext cx="897366" cy="1698496"/>
            <a:chOff x="4283518" y="2551223"/>
            <a:chExt cx="956761" cy="1810916"/>
          </a:xfrm>
        </p:grpSpPr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15FD911F-8DBA-C195-CA0D-53FEBA04BA9F}"/>
                </a:ext>
              </a:extLst>
            </p:cNvPr>
            <p:cNvGrpSpPr/>
            <p:nvPr/>
          </p:nvGrpSpPr>
          <p:grpSpPr>
            <a:xfrm rot="19079599">
              <a:off x="4283518" y="2551223"/>
              <a:ext cx="430713" cy="379992"/>
              <a:chOff x="7451730" y="2032522"/>
              <a:chExt cx="515558" cy="454846"/>
            </a:xfrm>
            <a:solidFill>
              <a:schemeClr val="accent5"/>
            </a:solidFill>
          </p:grpSpPr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AA214ECA-69B1-B04B-555D-2B9580E5CE83}"/>
                  </a:ext>
                </a:extLst>
              </p:cNvPr>
              <p:cNvSpPr/>
              <p:nvPr/>
            </p:nvSpPr>
            <p:spPr>
              <a:xfrm>
                <a:off x="7451730" y="2086787"/>
                <a:ext cx="237502" cy="400581"/>
              </a:xfrm>
              <a:custGeom>
                <a:avLst/>
                <a:gdLst>
                  <a:gd name="connsiteX0" fmla="*/ 237502 w 237502"/>
                  <a:gd name="connsiteY0" fmla="*/ 104152 h 400581"/>
                  <a:gd name="connsiteX1" fmla="*/ 136753 w 237502"/>
                  <a:gd name="connsiteY1" fmla="*/ 215223 h 400581"/>
                  <a:gd name="connsiteX2" fmla="*/ 134518 w 237502"/>
                  <a:gd name="connsiteY2" fmla="*/ 219693 h 400581"/>
                  <a:gd name="connsiteX3" fmla="*/ 134518 w 237502"/>
                  <a:gd name="connsiteY3" fmla="*/ 290891 h 400581"/>
                  <a:gd name="connsiteX4" fmla="*/ 111246 w 237502"/>
                  <a:gd name="connsiteY4" fmla="*/ 315512 h 400581"/>
                  <a:gd name="connsiteX5" fmla="*/ 86625 w 237502"/>
                  <a:gd name="connsiteY5" fmla="*/ 290891 h 400581"/>
                  <a:gd name="connsiteX6" fmla="*/ 86625 w 237502"/>
                  <a:gd name="connsiteY6" fmla="*/ 211640 h 400581"/>
                  <a:gd name="connsiteX7" fmla="*/ 116636 w 237502"/>
                  <a:gd name="connsiteY7" fmla="*/ 171340 h 400581"/>
                  <a:gd name="connsiteX8" fmla="*/ 187374 w 237502"/>
                  <a:gd name="connsiteY8" fmla="*/ 104185 h 400581"/>
                  <a:gd name="connsiteX9" fmla="*/ 169460 w 237502"/>
                  <a:gd name="connsiteY9" fmla="*/ 68356 h 400581"/>
                  <a:gd name="connsiteX10" fmla="*/ 111246 w 237502"/>
                  <a:gd name="connsiteY10" fmla="*/ 50441 h 400581"/>
                  <a:gd name="connsiteX11" fmla="*/ 64240 w 237502"/>
                  <a:gd name="connsiteY11" fmla="*/ 69704 h 400581"/>
                  <a:gd name="connsiteX12" fmla="*/ 53952 w 237502"/>
                  <a:gd name="connsiteY12" fmla="*/ 116709 h 400581"/>
                  <a:gd name="connsiteX13" fmla="*/ 45011 w 237502"/>
                  <a:gd name="connsiteY13" fmla="*/ 150303 h 400581"/>
                  <a:gd name="connsiteX14" fmla="*/ 12765 w 237502"/>
                  <a:gd name="connsiteY14" fmla="*/ 144485 h 400581"/>
                  <a:gd name="connsiteX15" fmla="*/ 142 w 237502"/>
                  <a:gd name="connsiteY15" fmla="*/ 92056 h 400581"/>
                  <a:gd name="connsiteX16" fmla="*/ 30613 w 237502"/>
                  <a:gd name="connsiteY16" fmla="*/ 31607 h 400581"/>
                  <a:gd name="connsiteX17" fmla="*/ 107630 w 237502"/>
                  <a:gd name="connsiteY17" fmla="*/ 281 h 400581"/>
                  <a:gd name="connsiteX18" fmla="*/ 203908 w 237502"/>
                  <a:gd name="connsiteY18" fmla="*/ 31639 h 400581"/>
                  <a:gd name="connsiteX19" fmla="*/ 237502 w 237502"/>
                  <a:gd name="connsiteY19" fmla="*/ 104185 h 400581"/>
                  <a:gd name="connsiteX20" fmla="*/ 135833 w 237502"/>
                  <a:gd name="connsiteY20" fmla="*/ 375961 h 400581"/>
                  <a:gd name="connsiteX21" fmla="*/ 135833 w 237502"/>
                  <a:gd name="connsiteY21" fmla="*/ 377309 h 400581"/>
                  <a:gd name="connsiteX22" fmla="*/ 111213 w 237502"/>
                  <a:gd name="connsiteY22" fmla="*/ 400581 h 400581"/>
                  <a:gd name="connsiteX23" fmla="*/ 87480 w 237502"/>
                  <a:gd name="connsiteY23" fmla="*/ 377309 h 400581"/>
                  <a:gd name="connsiteX24" fmla="*/ 87480 w 237502"/>
                  <a:gd name="connsiteY24" fmla="*/ 375961 h 400581"/>
                  <a:gd name="connsiteX25" fmla="*/ 111213 w 237502"/>
                  <a:gd name="connsiteY25" fmla="*/ 351341 h 400581"/>
                  <a:gd name="connsiteX26" fmla="*/ 135833 w 237502"/>
                  <a:gd name="connsiteY26" fmla="*/ 375961 h 40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37502" h="400581">
                    <a:moveTo>
                      <a:pt x="237502" y="104152"/>
                    </a:moveTo>
                    <a:cubicBezTo>
                      <a:pt x="236615" y="154740"/>
                      <a:pt x="203021" y="191457"/>
                      <a:pt x="136753" y="215223"/>
                    </a:cubicBezTo>
                    <a:cubicBezTo>
                      <a:pt x="135866" y="216110"/>
                      <a:pt x="134518" y="218345"/>
                      <a:pt x="134518" y="219693"/>
                    </a:cubicBezTo>
                    <a:lnTo>
                      <a:pt x="134518" y="290891"/>
                    </a:lnTo>
                    <a:cubicBezTo>
                      <a:pt x="134518" y="304335"/>
                      <a:pt x="123309" y="315512"/>
                      <a:pt x="111246" y="315512"/>
                    </a:cubicBezTo>
                    <a:cubicBezTo>
                      <a:pt x="97801" y="315512"/>
                      <a:pt x="86625" y="304303"/>
                      <a:pt x="86625" y="290891"/>
                    </a:cubicBezTo>
                    <a:lnTo>
                      <a:pt x="86625" y="211640"/>
                    </a:lnTo>
                    <a:cubicBezTo>
                      <a:pt x="86625" y="192838"/>
                      <a:pt x="98722" y="177158"/>
                      <a:pt x="116636" y="171340"/>
                    </a:cubicBezTo>
                    <a:cubicBezTo>
                      <a:pt x="186059" y="148068"/>
                      <a:pt x="187374" y="118944"/>
                      <a:pt x="187374" y="104185"/>
                    </a:cubicBezTo>
                    <a:cubicBezTo>
                      <a:pt x="187374" y="94324"/>
                      <a:pt x="182904" y="80913"/>
                      <a:pt x="169460" y="68356"/>
                    </a:cubicBezTo>
                    <a:cubicBezTo>
                      <a:pt x="159171" y="58495"/>
                      <a:pt x="141257" y="48206"/>
                      <a:pt x="111246" y="50441"/>
                    </a:cubicBezTo>
                    <a:cubicBezTo>
                      <a:pt x="93331" y="51789"/>
                      <a:pt x="77652" y="58495"/>
                      <a:pt x="64240" y="69704"/>
                    </a:cubicBezTo>
                    <a:cubicBezTo>
                      <a:pt x="62893" y="70591"/>
                      <a:pt x="41855" y="89854"/>
                      <a:pt x="53952" y="116709"/>
                    </a:cubicBezTo>
                    <a:cubicBezTo>
                      <a:pt x="58422" y="128805"/>
                      <a:pt x="55299" y="142217"/>
                      <a:pt x="45011" y="150303"/>
                    </a:cubicBezTo>
                    <a:cubicBezTo>
                      <a:pt x="33802" y="157929"/>
                      <a:pt x="19470" y="155661"/>
                      <a:pt x="12765" y="144485"/>
                    </a:cubicBezTo>
                    <a:cubicBezTo>
                      <a:pt x="2410" y="127885"/>
                      <a:pt x="-745" y="109970"/>
                      <a:pt x="142" y="92056"/>
                    </a:cubicBezTo>
                    <a:cubicBezTo>
                      <a:pt x="2410" y="54912"/>
                      <a:pt x="29266" y="32494"/>
                      <a:pt x="30613" y="31607"/>
                    </a:cubicBezTo>
                    <a:cubicBezTo>
                      <a:pt x="52998" y="12344"/>
                      <a:pt x="78506" y="2516"/>
                      <a:pt x="107630" y="281"/>
                    </a:cubicBezTo>
                    <a:cubicBezTo>
                      <a:pt x="145694" y="-1955"/>
                      <a:pt x="179288" y="9222"/>
                      <a:pt x="203908" y="31639"/>
                    </a:cubicBezTo>
                    <a:cubicBezTo>
                      <a:pt x="225406" y="51789"/>
                      <a:pt x="237502" y="78645"/>
                      <a:pt x="237502" y="104185"/>
                    </a:cubicBezTo>
                    <a:close/>
                    <a:moveTo>
                      <a:pt x="135833" y="375961"/>
                    </a:moveTo>
                    <a:lnTo>
                      <a:pt x="135833" y="377309"/>
                    </a:lnTo>
                    <a:cubicBezTo>
                      <a:pt x="135833" y="389405"/>
                      <a:pt x="124624" y="400581"/>
                      <a:pt x="111213" y="400581"/>
                    </a:cubicBezTo>
                    <a:cubicBezTo>
                      <a:pt x="97801" y="400581"/>
                      <a:pt x="87480" y="389372"/>
                      <a:pt x="87480" y="377309"/>
                    </a:cubicBezTo>
                    <a:lnTo>
                      <a:pt x="87480" y="375961"/>
                    </a:lnTo>
                    <a:cubicBezTo>
                      <a:pt x="87480" y="362517"/>
                      <a:pt x="97768" y="351341"/>
                      <a:pt x="111213" y="351341"/>
                    </a:cubicBezTo>
                    <a:cubicBezTo>
                      <a:pt x="124657" y="351341"/>
                      <a:pt x="135833" y="362550"/>
                      <a:pt x="135833" y="375961"/>
                    </a:cubicBezTo>
                    <a:close/>
                  </a:path>
                </a:pathLst>
              </a:custGeom>
              <a:grpFill/>
              <a:ln w="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DDA1E1DE-AE57-AB2D-B83A-DF8C9651815C}"/>
                  </a:ext>
                </a:extLst>
              </p:cNvPr>
              <p:cNvSpPr/>
              <p:nvPr/>
            </p:nvSpPr>
            <p:spPr>
              <a:xfrm>
                <a:off x="7746159" y="2032522"/>
                <a:ext cx="221129" cy="335524"/>
              </a:xfrm>
              <a:custGeom>
                <a:avLst/>
                <a:gdLst>
                  <a:gd name="connsiteX0" fmla="*/ 244266 w 250764"/>
                  <a:gd name="connsiteY0" fmla="*/ 152504 h 380490"/>
                  <a:gd name="connsiteX1" fmla="*/ 108838 w 250764"/>
                  <a:gd name="connsiteY1" fmla="*/ 216898 h 380490"/>
                  <a:gd name="connsiteX2" fmla="*/ 105058 w 250764"/>
                  <a:gd name="connsiteY2" fmla="*/ 220185 h 380490"/>
                  <a:gd name="connsiteX3" fmla="*/ 77973 w 250764"/>
                  <a:gd name="connsiteY3" fmla="*/ 286025 h 380490"/>
                  <a:gd name="connsiteX4" fmla="*/ 47074 w 250764"/>
                  <a:gd name="connsiteY4" fmla="*/ 299962 h 380490"/>
                  <a:gd name="connsiteX5" fmla="*/ 33663 w 250764"/>
                  <a:gd name="connsiteY5" fmla="*/ 267815 h 380490"/>
                  <a:gd name="connsiteX6" fmla="*/ 63805 w 250764"/>
                  <a:gd name="connsiteY6" fmla="*/ 194513 h 380490"/>
                  <a:gd name="connsiteX7" fmla="*/ 106866 w 250764"/>
                  <a:gd name="connsiteY7" fmla="*/ 168643 h 380490"/>
                  <a:gd name="connsiteX8" fmla="*/ 197853 w 250764"/>
                  <a:gd name="connsiteY8" fmla="*/ 133439 h 380490"/>
                  <a:gd name="connsiteX9" fmla="*/ 194927 w 250764"/>
                  <a:gd name="connsiteY9" fmla="*/ 93501 h 380490"/>
                  <a:gd name="connsiteX10" fmla="*/ 147889 w 250764"/>
                  <a:gd name="connsiteY10" fmla="*/ 54779 h 380490"/>
                  <a:gd name="connsiteX11" fmla="*/ 97071 w 250764"/>
                  <a:gd name="connsiteY11" fmla="*/ 54713 h 380490"/>
                  <a:gd name="connsiteX12" fmla="*/ 69656 w 250764"/>
                  <a:gd name="connsiteY12" fmla="*/ 94290 h 380490"/>
                  <a:gd name="connsiteX13" fmla="*/ 48586 w 250764"/>
                  <a:gd name="connsiteY13" fmla="*/ 121934 h 380490"/>
                  <a:gd name="connsiteX14" fmla="*/ 20975 w 250764"/>
                  <a:gd name="connsiteY14" fmla="*/ 104282 h 380490"/>
                  <a:gd name="connsiteX15" fmla="*/ 29291 w 250764"/>
                  <a:gd name="connsiteY15" fmla="*/ 51065 h 380490"/>
                  <a:gd name="connsiteX16" fmla="*/ 80438 w 250764"/>
                  <a:gd name="connsiteY16" fmla="*/ 6722 h 380490"/>
                  <a:gd name="connsiteX17" fmla="*/ 163601 w 250764"/>
                  <a:gd name="connsiteY17" fmla="*/ 7018 h 380490"/>
                  <a:gd name="connsiteX18" fmla="*/ 240716 w 250764"/>
                  <a:gd name="connsiteY18" fmla="*/ 72628 h 380490"/>
                  <a:gd name="connsiteX19" fmla="*/ 244200 w 250764"/>
                  <a:gd name="connsiteY19" fmla="*/ 152504 h 380490"/>
                  <a:gd name="connsiteX20" fmla="*/ 46877 w 250764"/>
                  <a:gd name="connsiteY20" fmla="*/ 365244 h 380490"/>
                  <a:gd name="connsiteX21" fmla="*/ 46351 w 250764"/>
                  <a:gd name="connsiteY21" fmla="*/ 366493 h 380490"/>
                  <a:gd name="connsiteX22" fmla="*/ 14729 w 250764"/>
                  <a:gd name="connsiteY22" fmla="*/ 378655 h 380490"/>
                  <a:gd name="connsiteX23" fmla="*/ 1647 w 250764"/>
                  <a:gd name="connsiteY23" fmla="*/ 348085 h 380490"/>
                  <a:gd name="connsiteX24" fmla="*/ 2173 w 250764"/>
                  <a:gd name="connsiteY24" fmla="*/ 346836 h 380490"/>
                  <a:gd name="connsiteX25" fmla="*/ 33498 w 250764"/>
                  <a:gd name="connsiteY25" fmla="*/ 333096 h 380490"/>
                  <a:gd name="connsiteX26" fmla="*/ 46910 w 250764"/>
                  <a:gd name="connsiteY26" fmla="*/ 365244 h 38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50764" h="380490">
                    <a:moveTo>
                      <a:pt x="244266" y="152504"/>
                    </a:moveTo>
                    <a:cubicBezTo>
                      <a:pt x="224182" y="198950"/>
                      <a:pt x="179149" y="220152"/>
                      <a:pt x="108838" y="216898"/>
                    </a:cubicBezTo>
                    <a:cubicBezTo>
                      <a:pt x="107655" y="217391"/>
                      <a:pt x="105584" y="218936"/>
                      <a:pt x="105058" y="220185"/>
                    </a:cubicBezTo>
                    <a:lnTo>
                      <a:pt x="77973" y="286025"/>
                    </a:lnTo>
                    <a:cubicBezTo>
                      <a:pt x="72878" y="298450"/>
                      <a:pt x="58250" y="304531"/>
                      <a:pt x="47074" y="299962"/>
                    </a:cubicBezTo>
                    <a:cubicBezTo>
                      <a:pt x="34649" y="294867"/>
                      <a:pt x="28568" y="280240"/>
                      <a:pt x="33663" y="267815"/>
                    </a:cubicBezTo>
                    <a:lnTo>
                      <a:pt x="63805" y="194513"/>
                    </a:lnTo>
                    <a:cubicBezTo>
                      <a:pt x="70971" y="177124"/>
                      <a:pt x="88097" y="167230"/>
                      <a:pt x="106866" y="168643"/>
                    </a:cubicBezTo>
                    <a:cubicBezTo>
                      <a:pt x="179905" y="173508"/>
                      <a:pt x="192232" y="147113"/>
                      <a:pt x="197853" y="133439"/>
                    </a:cubicBezTo>
                    <a:cubicBezTo>
                      <a:pt x="201600" y="124334"/>
                      <a:pt x="202553" y="110199"/>
                      <a:pt x="194927" y="93501"/>
                    </a:cubicBezTo>
                    <a:cubicBezTo>
                      <a:pt x="189142" y="80484"/>
                      <a:pt x="176486" y="64147"/>
                      <a:pt x="147889" y="54779"/>
                    </a:cubicBezTo>
                    <a:cubicBezTo>
                      <a:pt x="130829" y="49191"/>
                      <a:pt x="113769" y="49454"/>
                      <a:pt x="97071" y="54713"/>
                    </a:cubicBezTo>
                    <a:cubicBezTo>
                      <a:pt x="95493" y="55042"/>
                      <a:pt x="68703" y="64838"/>
                      <a:pt x="69656" y="94290"/>
                    </a:cubicBezTo>
                    <a:cubicBezTo>
                      <a:pt x="69196" y="107175"/>
                      <a:pt x="61176" y="118417"/>
                      <a:pt x="48586" y="121934"/>
                    </a:cubicBezTo>
                    <a:cubicBezTo>
                      <a:pt x="35339" y="124728"/>
                      <a:pt x="22947" y="117201"/>
                      <a:pt x="20975" y="104282"/>
                    </a:cubicBezTo>
                    <a:cubicBezTo>
                      <a:pt x="17753" y="85053"/>
                      <a:pt x="21665" y="67270"/>
                      <a:pt x="29291" y="51065"/>
                    </a:cubicBezTo>
                    <a:cubicBezTo>
                      <a:pt x="45496" y="17536"/>
                      <a:pt x="78860" y="7051"/>
                      <a:pt x="80438" y="6722"/>
                    </a:cubicBezTo>
                    <a:cubicBezTo>
                      <a:pt x="108477" y="-2580"/>
                      <a:pt x="135825" y="-1989"/>
                      <a:pt x="163601" y="7018"/>
                    </a:cubicBezTo>
                    <a:cubicBezTo>
                      <a:pt x="199660" y="19410"/>
                      <a:pt x="226450" y="42551"/>
                      <a:pt x="240716" y="72628"/>
                    </a:cubicBezTo>
                    <a:cubicBezTo>
                      <a:pt x="252944" y="99450"/>
                      <a:pt x="253897" y="128870"/>
                      <a:pt x="244200" y="152504"/>
                    </a:cubicBezTo>
                    <a:close/>
                    <a:moveTo>
                      <a:pt x="46877" y="365244"/>
                    </a:moveTo>
                    <a:lnTo>
                      <a:pt x="46351" y="366493"/>
                    </a:lnTo>
                    <a:cubicBezTo>
                      <a:pt x="41749" y="377669"/>
                      <a:pt x="27154" y="383783"/>
                      <a:pt x="14729" y="378655"/>
                    </a:cubicBezTo>
                    <a:cubicBezTo>
                      <a:pt x="2304" y="373527"/>
                      <a:pt x="-2955" y="359261"/>
                      <a:pt x="1647" y="348085"/>
                    </a:cubicBezTo>
                    <a:lnTo>
                      <a:pt x="2173" y="346836"/>
                    </a:lnTo>
                    <a:cubicBezTo>
                      <a:pt x="7268" y="334411"/>
                      <a:pt x="21073" y="327968"/>
                      <a:pt x="33498" y="333096"/>
                    </a:cubicBezTo>
                    <a:cubicBezTo>
                      <a:pt x="45924" y="338224"/>
                      <a:pt x="52005" y="352818"/>
                      <a:pt x="46910" y="365244"/>
                    </a:cubicBezTo>
                    <a:close/>
                  </a:path>
                </a:pathLst>
              </a:custGeom>
              <a:grpFill/>
              <a:ln w="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dirty="0"/>
              </a:p>
            </p:txBody>
          </p:sp>
        </p:grp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04033F0E-C320-FBAB-904E-2531DE70D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61734" y="2616965"/>
              <a:ext cx="778545" cy="1745174"/>
            </a:xfrm>
            <a:prstGeom prst="rect">
              <a:avLst/>
            </a:prstGeom>
          </p:spPr>
        </p:pic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8BE7D4F-81B8-2355-906F-E38E0A9CBBDA}"/>
              </a:ext>
            </a:extLst>
          </p:cNvPr>
          <p:cNvGrpSpPr/>
          <p:nvPr/>
        </p:nvGrpSpPr>
        <p:grpSpPr>
          <a:xfrm>
            <a:off x="6978447" y="1919373"/>
            <a:ext cx="1112344" cy="1461189"/>
            <a:chOff x="6595695" y="2694723"/>
            <a:chExt cx="1259689" cy="1654744"/>
          </a:xfrm>
        </p:grpSpPr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686BE37C-37F4-6C0A-896C-2531E45C2857}"/>
                </a:ext>
              </a:extLst>
            </p:cNvPr>
            <p:cNvGrpSpPr/>
            <p:nvPr/>
          </p:nvGrpSpPr>
          <p:grpSpPr>
            <a:xfrm rot="679110">
              <a:off x="7255374" y="2694723"/>
              <a:ext cx="600010" cy="323987"/>
              <a:chOff x="7256483" y="2018370"/>
              <a:chExt cx="741856" cy="400581"/>
            </a:xfrm>
            <a:solidFill>
              <a:schemeClr val="accent5"/>
            </a:solidFill>
          </p:grpSpPr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D811371F-9D72-53F0-5A14-AC7EC490DEA0}"/>
                  </a:ext>
                </a:extLst>
              </p:cNvPr>
              <p:cNvSpPr/>
              <p:nvPr/>
            </p:nvSpPr>
            <p:spPr>
              <a:xfrm>
                <a:off x="7256483" y="2018370"/>
                <a:ext cx="237502" cy="400581"/>
              </a:xfrm>
              <a:custGeom>
                <a:avLst/>
                <a:gdLst>
                  <a:gd name="connsiteX0" fmla="*/ 237502 w 237502"/>
                  <a:gd name="connsiteY0" fmla="*/ 104152 h 400581"/>
                  <a:gd name="connsiteX1" fmla="*/ 136753 w 237502"/>
                  <a:gd name="connsiteY1" fmla="*/ 215223 h 400581"/>
                  <a:gd name="connsiteX2" fmla="*/ 134518 w 237502"/>
                  <a:gd name="connsiteY2" fmla="*/ 219693 h 400581"/>
                  <a:gd name="connsiteX3" fmla="*/ 134518 w 237502"/>
                  <a:gd name="connsiteY3" fmla="*/ 290891 h 400581"/>
                  <a:gd name="connsiteX4" fmla="*/ 111246 w 237502"/>
                  <a:gd name="connsiteY4" fmla="*/ 315512 h 400581"/>
                  <a:gd name="connsiteX5" fmla="*/ 86625 w 237502"/>
                  <a:gd name="connsiteY5" fmla="*/ 290891 h 400581"/>
                  <a:gd name="connsiteX6" fmla="*/ 86625 w 237502"/>
                  <a:gd name="connsiteY6" fmla="*/ 211640 h 400581"/>
                  <a:gd name="connsiteX7" fmla="*/ 116636 w 237502"/>
                  <a:gd name="connsiteY7" fmla="*/ 171340 h 400581"/>
                  <a:gd name="connsiteX8" fmla="*/ 187374 w 237502"/>
                  <a:gd name="connsiteY8" fmla="*/ 104185 h 400581"/>
                  <a:gd name="connsiteX9" fmla="*/ 169460 w 237502"/>
                  <a:gd name="connsiteY9" fmla="*/ 68356 h 400581"/>
                  <a:gd name="connsiteX10" fmla="*/ 111246 w 237502"/>
                  <a:gd name="connsiteY10" fmla="*/ 50441 h 400581"/>
                  <a:gd name="connsiteX11" fmla="*/ 64240 w 237502"/>
                  <a:gd name="connsiteY11" fmla="*/ 69704 h 400581"/>
                  <a:gd name="connsiteX12" fmla="*/ 53952 w 237502"/>
                  <a:gd name="connsiteY12" fmla="*/ 116709 h 400581"/>
                  <a:gd name="connsiteX13" fmla="*/ 45011 w 237502"/>
                  <a:gd name="connsiteY13" fmla="*/ 150303 h 400581"/>
                  <a:gd name="connsiteX14" fmla="*/ 12765 w 237502"/>
                  <a:gd name="connsiteY14" fmla="*/ 144485 h 400581"/>
                  <a:gd name="connsiteX15" fmla="*/ 142 w 237502"/>
                  <a:gd name="connsiteY15" fmla="*/ 92056 h 400581"/>
                  <a:gd name="connsiteX16" fmla="*/ 30613 w 237502"/>
                  <a:gd name="connsiteY16" fmla="*/ 31607 h 400581"/>
                  <a:gd name="connsiteX17" fmla="*/ 107630 w 237502"/>
                  <a:gd name="connsiteY17" fmla="*/ 281 h 400581"/>
                  <a:gd name="connsiteX18" fmla="*/ 203908 w 237502"/>
                  <a:gd name="connsiteY18" fmla="*/ 31639 h 400581"/>
                  <a:gd name="connsiteX19" fmla="*/ 237502 w 237502"/>
                  <a:gd name="connsiteY19" fmla="*/ 104185 h 400581"/>
                  <a:gd name="connsiteX20" fmla="*/ 135833 w 237502"/>
                  <a:gd name="connsiteY20" fmla="*/ 375961 h 400581"/>
                  <a:gd name="connsiteX21" fmla="*/ 135833 w 237502"/>
                  <a:gd name="connsiteY21" fmla="*/ 377309 h 400581"/>
                  <a:gd name="connsiteX22" fmla="*/ 111213 w 237502"/>
                  <a:gd name="connsiteY22" fmla="*/ 400581 h 400581"/>
                  <a:gd name="connsiteX23" fmla="*/ 87480 w 237502"/>
                  <a:gd name="connsiteY23" fmla="*/ 377309 h 400581"/>
                  <a:gd name="connsiteX24" fmla="*/ 87480 w 237502"/>
                  <a:gd name="connsiteY24" fmla="*/ 375961 h 400581"/>
                  <a:gd name="connsiteX25" fmla="*/ 111213 w 237502"/>
                  <a:gd name="connsiteY25" fmla="*/ 351341 h 400581"/>
                  <a:gd name="connsiteX26" fmla="*/ 135833 w 237502"/>
                  <a:gd name="connsiteY26" fmla="*/ 375961 h 40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37502" h="400581">
                    <a:moveTo>
                      <a:pt x="237502" y="104152"/>
                    </a:moveTo>
                    <a:cubicBezTo>
                      <a:pt x="236615" y="154740"/>
                      <a:pt x="203021" y="191457"/>
                      <a:pt x="136753" y="215223"/>
                    </a:cubicBezTo>
                    <a:cubicBezTo>
                      <a:pt x="135866" y="216110"/>
                      <a:pt x="134518" y="218345"/>
                      <a:pt x="134518" y="219693"/>
                    </a:cubicBezTo>
                    <a:lnTo>
                      <a:pt x="134518" y="290891"/>
                    </a:lnTo>
                    <a:cubicBezTo>
                      <a:pt x="134518" y="304335"/>
                      <a:pt x="123309" y="315512"/>
                      <a:pt x="111246" y="315512"/>
                    </a:cubicBezTo>
                    <a:cubicBezTo>
                      <a:pt x="97801" y="315512"/>
                      <a:pt x="86625" y="304303"/>
                      <a:pt x="86625" y="290891"/>
                    </a:cubicBezTo>
                    <a:lnTo>
                      <a:pt x="86625" y="211640"/>
                    </a:lnTo>
                    <a:cubicBezTo>
                      <a:pt x="86625" y="192838"/>
                      <a:pt x="98722" y="177158"/>
                      <a:pt x="116636" y="171340"/>
                    </a:cubicBezTo>
                    <a:cubicBezTo>
                      <a:pt x="186059" y="148068"/>
                      <a:pt x="187374" y="118944"/>
                      <a:pt x="187374" y="104185"/>
                    </a:cubicBezTo>
                    <a:cubicBezTo>
                      <a:pt x="187374" y="94324"/>
                      <a:pt x="182904" y="80913"/>
                      <a:pt x="169460" y="68356"/>
                    </a:cubicBezTo>
                    <a:cubicBezTo>
                      <a:pt x="159171" y="58495"/>
                      <a:pt x="141257" y="48206"/>
                      <a:pt x="111246" y="50441"/>
                    </a:cubicBezTo>
                    <a:cubicBezTo>
                      <a:pt x="93331" y="51789"/>
                      <a:pt x="77652" y="58495"/>
                      <a:pt x="64240" y="69704"/>
                    </a:cubicBezTo>
                    <a:cubicBezTo>
                      <a:pt x="62893" y="70591"/>
                      <a:pt x="41855" y="89854"/>
                      <a:pt x="53952" y="116709"/>
                    </a:cubicBezTo>
                    <a:cubicBezTo>
                      <a:pt x="58422" y="128805"/>
                      <a:pt x="55299" y="142217"/>
                      <a:pt x="45011" y="150303"/>
                    </a:cubicBezTo>
                    <a:cubicBezTo>
                      <a:pt x="33802" y="157929"/>
                      <a:pt x="19470" y="155661"/>
                      <a:pt x="12765" y="144485"/>
                    </a:cubicBezTo>
                    <a:cubicBezTo>
                      <a:pt x="2410" y="127885"/>
                      <a:pt x="-745" y="109970"/>
                      <a:pt x="142" y="92056"/>
                    </a:cubicBezTo>
                    <a:cubicBezTo>
                      <a:pt x="2410" y="54912"/>
                      <a:pt x="29266" y="32494"/>
                      <a:pt x="30613" y="31607"/>
                    </a:cubicBezTo>
                    <a:cubicBezTo>
                      <a:pt x="52998" y="12344"/>
                      <a:pt x="78506" y="2516"/>
                      <a:pt x="107630" y="281"/>
                    </a:cubicBezTo>
                    <a:cubicBezTo>
                      <a:pt x="145694" y="-1955"/>
                      <a:pt x="179288" y="9222"/>
                      <a:pt x="203908" y="31639"/>
                    </a:cubicBezTo>
                    <a:cubicBezTo>
                      <a:pt x="225406" y="51789"/>
                      <a:pt x="237502" y="78645"/>
                      <a:pt x="237502" y="104185"/>
                    </a:cubicBezTo>
                    <a:close/>
                    <a:moveTo>
                      <a:pt x="135833" y="375961"/>
                    </a:moveTo>
                    <a:lnTo>
                      <a:pt x="135833" y="377309"/>
                    </a:lnTo>
                    <a:cubicBezTo>
                      <a:pt x="135833" y="389405"/>
                      <a:pt x="124624" y="400581"/>
                      <a:pt x="111213" y="400581"/>
                    </a:cubicBezTo>
                    <a:cubicBezTo>
                      <a:pt x="97801" y="400581"/>
                      <a:pt x="87480" y="389372"/>
                      <a:pt x="87480" y="377309"/>
                    </a:cubicBezTo>
                    <a:lnTo>
                      <a:pt x="87480" y="375961"/>
                    </a:lnTo>
                    <a:cubicBezTo>
                      <a:pt x="87480" y="362517"/>
                      <a:pt x="97768" y="351341"/>
                      <a:pt x="111213" y="351341"/>
                    </a:cubicBezTo>
                    <a:cubicBezTo>
                      <a:pt x="124657" y="351341"/>
                      <a:pt x="135833" y="362550"/>
                      <a:pt x="135833" y="375961"/>
                    </a:cubicBezTo>
                    <a:close/>
                  </a:path>
                </a:pathLst>
              </a:custGeom>
              <a:grpFill/>
              <a:ln w="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32836172-6EAA-6494-B561-26257C500ED7}"/>
                  </a:ext>
                </a:extLst>
              </p:cNvPr>
              <p:cNvSpPr/>
              <p:nvPr/>
            </p:nvSpPr>
            <p:spPr>
              <a:xfrm>
                <a:off x="7777210" y="2080440"/>
                <a:ext cx="221129" cy="335524"/>
              </a:xfrm>
              <a:custGeom>
                <a:avLst/>
                <a:gdLst>
                  <a:gd name="connsiteX0" fmla="*/ 244266 w 250764"/>
                  <a:gd name="connsiteY0" fmla="*/ 152504 h 380490"/>
                  <a:gd name="connsiteX1" fmla="*/ 108838 w 250764"/>
                  <a:gd name="connsiteY1" fmla="*/ 216898 h 380490"/>
                  <a:gd name="connsiteX2" fmla="*/ 105058 w 250764"/>
                  <a:gd name="connsiteY2" fmla="*/ 220185 h 380490"/>
                  <a:gd name="connsiteX3" fmla="*/ 77973 w 250764"/>
                  <a:gd name="connsiteY3" fmla="*/ 286025 h 380490"/>
                  <a:gd name="connsiteX4" fmla="*/ 47074 w 250764"/>
                  <a:gd name="connsiteY4" fmla="*/ 299962 h 380490"/>
                  <a:gd name="connsiteX5" fmla="*/ 33663 w 250764"/>
                  <a:gd name="connsiteY5" fmla="*/ 267815 h 380490"/>
                  <a:gd name="connsiteX6" fmla="*/ 63805 w 250764"/>
                  <a:gd name="connsiteY6" fmla="*/ 194513 h 380490"/>
                  <a:gd name="connsiteX7" fmla="*/ 106866 w 250764"/>
                  <a:gd name="connsiteY7" fmla="*/ 168643 h 380490"/>
                  <a:gd name="connsiteX8" fmla="*/ 197853 w 250764"/>
                  <a:gd name="connsiteY8" fmla="*/ 133439 h 380490"/>
                  <a:gd name="connsiteX9" fmla="*/ 194927 w 250764"/>
                  <a:gd name="connsiteY9" fmla="*/ 93501 h 380490"/>
                  <a:gd name="connsiteX10" fmla="*/ 147889 w 250764"/>
                  <a:gd name="connsiteY10" fmla="*/ 54779 h 380490"/>
                  <a:gd name="connsiteX11" fmla="*/ 97071 w 250764"/>
                  <a:gd name="connsiteY11" fmla="*/ 54713 h 380490"/>
                  <a:gd name="connsiteX12" fmla="*/ 69656 w 250764"/>
                  <a:gd name="connsiteY12" fmla="*/ 94290 h 380490"/>
                  <a:gd name="connsiteX13" fmla="*/ 48586 w 250764"/>
                  <a:gd name="connsiteY13" fmla="*/ 121934 h 380490"/>
                  <a:gd name="connsiteX14" fmla="*/ 20975 w 250764"/>
                  <a:gd name="connsiteY14" fmla="*/ 104282 h 380490"/>
                  <a:gd name="connsiteX15" fmla="*/ 29291 w 250764"/>
                  <a:gd name="connsiteY15" fmla="*/ 51065 h 380490"/>
                  <a:gd name="connsiteX16" fmla="*/ 80438 w 250764"/>
                  <a:gd name="connsiteY16" fmla="*/ 6722 h 380490"/>
                  <a:gd name="connsiteX17" fmla="*/ 163601 w 250764"/>
                  <a:gd name="connsiteY17" fmla="*/ 7018 h 380490"/>
                  <a:gd name="connsiteX18" fmla="*/ 240716 w 250764"/>
                  <a:gd name="connsiteY18" fmla="*/ 72628 h 380490"/>
                  <a:gd name="connsiteX19" fmla="*/ 244200 w 250764"/>
                  <a:gd name="connsiteY19" fmla="*/ 152504 h 380490"/>
                  <a:gd name="connsiteX20" fmla="*/ 46877 w 250764"/>
                  <a:gd name="connsiteY20" fmla="*/ 365244 h 380490"/>
                  <a:gd name="connsiteX21" fmla="*/ 46351 w 250764"/>
                  <a:gd name="connsiteY21" fmla="*/ 366493 h 380490"/>
                  <a:gd name="connsiteX22" fmla="*/ 14729 w 250764"/>
                  <a:gd name="connsiteY22" fmla="*/ 378655 h 380490"/>
                  <a:gd name="connsiteX23" fmla="*/ 1647 w 250764"/>
                  <a:gd name="connsiteY23" fmla="*/ 348085 h 380490"/>
                  <a:gd name="connsiteX24" fmla="*/ 2173 w 250764"/>
                  <a:gd name="connsiteY24" fmla="*/ 346836 h 380490"/>
                  <a:gd name="connsiteX25" fmla="*/ 33498 w 250764"/>
                  <a:gd name="connsiteY25" fmla="*/ 333096 h 380490"/>
                  <a:gd name="connsiteX26" fmla="*/ 46910 w 250764"/>
                  <a:gd name="connsiteY26" fmla="*/ 365244 h 38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50764" h="380490">
                    <a:moveTo>
                      <a:pt x="244266" y="152504"/>
                    </a:moveTo>
                    <a:cubicBezTo>
                      <a:pt x="224182" y="198950"/>
                      <a:pt x="179149" y="220152"/>
                      <a:pt x="108838" y="216898"/>
                    </a:cubicBezTo>
                    <a:cubicBezTo>
                      <a:pt x="107655" y="217391"/>
                      <a:pt x="105584" y="218936"/>
                      <a:pt x="105058" y="220185"/>
                    </a:cubicBezTo>
                    <a:lnTo>
                      <a:pt x="77973" y="286025"/>
                    </a:lnTo>
                    <a:cubicBezTo>
                      <a:pt x="72878" y="298450"/>
                      <a:pt x="58250" y="304531"/>
                      <a:pt x="47074" y="299962"/>
                    </a:cubicBezTo>
                    <a:cubicBezTo>
                      <a:pt x="34649" y="294867"/>
                      <a:pt x="28568" y="280240"/>
                      <a:pt x="33663" y="267815"/>
                    </a:cubicBezTo>
                    <a:lnTo>
                      <a:pt x="63805" y="194513"/>
                    </a:lnTo>
                    <a:cubicBezTo>
                      <a:pt x="70971" y="177124"/>
                      <a:pt x="88097" y="167230"/>
                      <a:pt x="106866" y="168643"/>
                    </a:cubicBezTo>
                    <a:cubicBezTo>
                      <a:pt x="179905" y="173508"/>
                      <a:pt x="192232" y="147113"/>
                      <a:pt x="197853" y="133439"/>
                    </a:cubicBezTo>
                    <a:cubicBezTo>
                      <a:pt x="201600" y="124334"/>
                      <a:pt x="202553" y="110199"/>
                      <a:pt x="194927" y="93501"/>
                    </a:cubicBezTo>
                    <a:cubicBezTo>
                      <a:pt x="189142" y="80484"/>
                      <a:pt x="176486" y="64147"/>
                      <a:pt x="147889" y="54779"/>
                    </a:cubicBezTo>
                    <a:cubicBezTo>
                      <a:pt x="130829" y="49191"/>
                      <a:pt x="113769" y="49454"/>
                      <a:pt x="97071" y="54713"/>
                    </a:cubicBezTo>
                    <a:cubicBezTo>
                      <a:pt x="95493" y="55042"/>
                      <a:pt x="68703" y="64838"/>
                      <a:pt x="69656" y="94290"/>
                    </a:cubicBezTo>
                    <a:cubicBezTo>
                      <a:pt x="69196" y="107175"/>
                      <a:pt x="61176" y="118417"/>
                      <a:pt x="48586" y="121934"/>
                    </a:cubicBezTo>
                    <a:cubicBezTo>
                      <a:pt x="35339" y="124728"/>
                      <a:pt x="22947" y="117201"/>
                      <a:pt x="20975" y="104282"/>
                    </a:cubicBezTo>
                    <a:cubicBezTo>
                      <a:pt x="17753" y="85053"/>
                      <a:pt x="21665" y="67270"/>
                      <a:pt x="29291" y="51065"/>
                    </a:cubicBezTo>
                    <a:cubicBezTo>
                      <a:pt x="45496" y="17536"/>
                      <a:pt x="78860" y="7051"/>
                      <a:pt x="80438" y="6722"/>
                    </a:cubicBezTo>
                    <a:cubicBezTo>
                      <a:pt x="108477" y="-2580"/>
                      <a:pt x="135825" y="-1989"/>
                      <a:pt x="163601" y="7018"/>
                    </a:cubicBezTo>
                    <a:cubicBezTo>
                      <a:pt x="199660" y="19410"/>
                      <a:pt x="226450" y="42551"/>
                      <a:pt x="240716" y="72628"/>
                    </a:cubicBezTo>
                    <a:cubicBezTo>
                      <a:pt x="252944" y="99450"/>
                      <a:pt x="253897" y="128870"/>
                      <a:pt x="244200" y="152504"/>
                    </a:cubicBezTo>
                    <a:close/>
                    <a:moveTo>
                      <a:pt x="46877" y="365244"/>
                    </a:moveTo>
                    <a:lnTo>
                      <a:pt x="46351" y="366493"/>
                    </a:lnTo>
                    <a:cubicBezTo>
                      <a:pt x="41749" y="377669"/>
                      <a:pt x="27154" y="383783"/>
                      <a:pt x="14729" y="378655"/>
                    </a:cubicBezTo>
                    <a:cubicBezTo>
                      <a:pt x="2304" y="373527"/>
                      <a:pt x="-2955" y="359261"/>
                      <a:pt x="1647" y="348085"/>
                    </a:cubicBezTo>
                    <a:lnTo>
                      <a:pt x="2173" y="346836"/>
                    </a:lnTo>
                    <a:cubicBezTo>
                      <a:pt x="7268" y="334411"/>
                      <a:pt x="21073" y="327968"/>
                      <a:pt x="33498" y="333096"/>
                    </a:cubicBezTo>
                    <a:cubicBezTo>
                      <a:pt x="45924" y="338224"/>
                      <a:pt x="52005" y="352818"/>
                      <a:pt x="46910" y="365244"/>
                    </a:cubicBezTo>
                    <a:close/>
                  </a:path>
                </a:pathLst>
              </a:custGeom>
              <a:grpFill/>
              <a:ln w="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7FB66478-EA43-BCA1-ADBB-9170260CA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95695" y="2745071"/>
              <a:ext cx="1126759" cy="1604396"/>
            </a:xfrm>
            <a:prstGeom prst="rect">
              <a:avLst/>
            </a:prstGeom>
          </p:spPr>
        </p:pic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AD47860D-672E-D013-B13E-C6F0D428BF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18718" y="1722395"/>
            <a:ext cx="678183" cy="1542730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18B619B-C7C2-675B-1C12-96F8C11B3772}"/>
              </a:ext>
            </a:extLst>
          </p:cNvPr>
          <p:cNvGrpSpPr/>
          <p:nvPr/>
        </p:nvGrpSpPr>
        <p:grpSpPr>
          <a:xfrm>
            <a:off x="0" y="-8280"/>
            <a:ext cx="3273878" cy="423793"/>
            <a:chOff x="0" y="-8280"/>
            <a:chExt cx="3273878" cy="423793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2B1DD08E-538D-BA8C-CD35-D6423B3D00F6}"/>
                </a:ext>
              </a:extLst>
            </p:cNvPr>
            <p:cNvSpPr/>
            <p:nvPr/>
          </p:nvSpPr>
          <p:spPr>
            <a:xfrm>
              <a:off x="0" y="-8280"/>
              <a:ext cx="339477" cy="339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" name="四角形: 対角を丸める 5">
              <a:extLst>
                <a:ext uri="{FF2B5EF4-FFF2-40B4-BE49-F238E27FC236}">
                  <a16:creationId xmlns:a16="http://schemas.microsoft.com/office/drawing/2014/main" id="{C2487AC8-820F-8F2A-23A3-3430EDE63AB1}"/>
                </a:ext>
              </a:extLst>
            </p:cNvPr>
            <p:cNvSpPr/>
            <p:nvPr/>
          </p:nvSpPr>
          <p:spPr>
            <a:xfrm flipH="1">
              <a:off x="0" y="-8280"/>
              <a:ext cx="3273878" cy="423793"/>
            </a:xfrm>
            <a:prstGeom prst="round2DiagRect">
              <a:avLst>
                <a:gd name="adj1" fmla="val 0"/>
                <a:gd name="adj2" fmla="val 426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62000" tIns="36000" rIns="144000" bIns="36000" rtlCol="0" anchor="t">
              <a:spAutoFit/>
            </a:bodyPr>
            <a:lstStyle/>
            <a:p>
              <a:r>
                <a:rPr kumimoji="1" lang="ja-JP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アテンション・エコノミーとは</a:t>
              </a:r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66E1C9A-F5C3-B490-6B1C-ED8C940279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152" name="星: 24 pt 151">
            <a:extLst>
              <a:ext uri="{FF2B5EF4-FFF2-40B4-BE49-F238E27FC236}">
                <a16:creationId xmlns:a16="http://schemas.microsoft.com/office/drawing/2014/main" id="{C648852E-5178-EAE5-23BC-47BC7B7E1312}"/>
              </a:ext>
            </a:extLst>
          </p:cNvPr>
          <p:cNvSpPr/>
          <p:nvPr/>
        </p:nvSpPr>
        <p:spPr>
          <a:xfrm>
            <a:off x="7220997" y="474539"/>
            <a:ext cx="1250506" cy="1250506"/>
          </a:xfrm>
          <a:prstGeom prst="star24">
            <a:avLst>
              <a:gd name="adj" fmla="val 449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/>
          <a:lstStyle/>
          <a:p>
            <a:pPr algn="ctr"/>
            <a:r>
              <a:rPr kumimoji="1" lang="ja-JP" altLang="en-US" dirty="0">
                <a:latin typeface="+mj-ea"/>
                <a:ea typeface="+mj-ea"/>
              </a:rPr>
              <a:t>大げさな</a:t>
            </a:r>
            <a:br>
              <a:rPr kumimoji="1" lang="en-US" altLang="ja-JP" dirty="0">
                <a:latin typeface="+mj-ea"/>
                <a:ea typeface="+mj-ea"/>
              </a:rPr>
            </a:br>
            <a:r>
              <a:rPr kumimoji="1" lang="ja-JP" altLang="en-US" dirty="0">
                <a:latin typeface="+mj-ea"/>
                <a:ea typeface="+mj-ea"/>
              </a:rPr>
              <a:t>演出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F295C04-1B4B-93F1-691D-375409753CB8}"/>
              </a:ext>
            </a:extLst>
          </p:cNvPr>
          <p:cNvGrpSpPr/>
          <p:nvPr/>
        </p:nvGrpSpPr>
        <p:grpSpPr>
          <a:xfrm>
            <a:off x="2856787" y="474539"/>
            <a:ext cx="3430426" cy="441173"/>
            <a:chOff x="2856789" y="474539"/>
            <a:chExt cx="3430426" cy="441173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6E5F9444-5D06-C56E-7B01-3625106020F5}"/>
                </a:ext>
              </a:extLst>
            </p:cNvPr>
            <p:cNvSpPr/>
            <p:nvPr/>
          </p:nvSpPr>
          <p:spPr>
            <a:xfrm>
              <a:off x="2856789" y="577158"/>
              <a:ext cx="3430426" cy="33855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kumimoji="1" lang="ja-JP" altLang="en-US" sz="2200" dirty="0">
                  <a:solidFill>
                    <a:schemeClr val="accent5"/>
                  </a:solidFill>
                  <a:latin typeface="+mj-ea"/>
                  <a:ea typeface="+mj-ea"/>
                </a:rPr>
                <a:t>＼ こんな動画投稿</a:t>
              </a:r>
              <a:r>
                <a:rPr kumimoji="1" lang="ja-JP" altLang="en-US" sz="2200" spc="-300" dirty="0">
                  <a:solidFill>
                    <a:schemeClr val="accent5"/>
                  </a:solidFill>
                  <a:latin typeface="+mj-ea"/>
                  <a:ea typeface="+mj-ea"/>
                </a:rPr>
                <a:t>も</a:t>
              </a:r>
              <a:r>
                <a:rPr kumimoji="1" lang="ja-JP" altLang="en-US" sz="2200" spc="-1200" dirty="0">
                  <a:solidFill>
                    <a:schemeClr val="accent5"/>
                  </a:solidFill>
                  <a:latin typeface="+mn-ea"/>
                </a:rPr>
                <a:t>・・・</a:t>
              </a:r>
              <a:r>
                <a:rPr kumimoji="1" lang="ja-JP" altLang="en-US" sz="2200" dirty="0">
                  <a:solidFill>
                    <a:schemeClr val="accent5"/>
                  </a:solidFill>
                  <a:latin typeface="+mn-ea"/>
                </a:rPr>
                <a:t>  </a:t>
              </a:r>
              <a:r>
                <a:rPr kumimoji="1" lang="ja-JP" altLang="en-US" sz="2200" dirty="0">
                  <a:solidFill>
                    <a:schemeClr val="accent5"/>
                  </a:solidFill>
                  <a:latin typeface="+mj-ea"/>
                  <a:ea typeface="+mj-ea"/>
                </a:rPr>
                <a:t>／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DA3144E2-7227-B699-DDFF-828690DB8EDA}"/>
                </a:ext>
              </a:extLst>
            </p:cNvPr>
            <p:cNvSpPr txBox="1"/>
            <p:nvPr/>
          </p:nvSpPr>
          <p:spPr>
            <a:xfrm>
              <a:off x="4712988" y="474539"/>
              <a:ext cx="410369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accent5"/>
                  </a:solidFill>
                </a:rPr>
                <a:t>とうこう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CF32FB5-A670-0537-0BB9-1A4C8F225CE6}"/>
              </a:ext>
            </a:extLst>
          </p:cNvPr>
          <p:cNvGrpSpPr/>
          <p:nvPr/>
        </p:nvGrpSpPr>
        <p:grpSpPr>
          <a:xfrm>
            <a:off x="1851277" y="3709339"/>
            <a:ext cx="5314275" cy="907941"/>
            <a:chOff x="1851277" y="3906875"/>
            <a:chExt cx="5314275" cy="907941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C634B20E-A479-74D7-0FC7-333694239E84}"/>
                </a:ext>
              </a:extLst>
            </p:cNvPr>
            <p:cNvSpPr/>
            <p:nvPr/>
          </p:nvSpPr>
          <p:spPr>
            <a:xfrm>
              <a:off x="2535064" y="4633943"/>
              <a:ext cx="4284000" cy="105003"/>
            </a:xfrm>
            <a:prstGeom prst="rect">
              <a:avLst/>
            </a:prstGeom>
            <a:solidFill>
              <a:srgbClr val="FFE6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B69BF29-09E6-E0E7-BDC2-5356430CDA81}"/>
                </a:ext>
              </a:extLst>
            </p:cNvPr>
            <p:cNvSpPr txBox="1"/>
            <p:nvPr/>
          </p:nvSpPr>
          <p:spPr>
            <a:xfrm>
              <a:off x="1851277" y="3906875"/>
              <a:ext cx="5314275" cy="907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kumimoji="1" lang="ja-JP" altLang="en-US" sz="2000" dirty="0">
                  <a:latin typeface="+mj-ea"/>
                  <a:ea typeface="+mj-ea"/>
                </a:rPr>
                <a:t>「見てもらえる」こと自体に価値が生まれる</a:t>
              </a:r>
              <a:endParaRPr kumimoji="1" lang="en-US" altLang="ja-JP" sz="2000" dirty="0">
                <a:latin typeface="+mj-ea"/>
                <a:ea typeface="+mj-ea"/>
              </a:endParaRPr>
            </a:p>
            <a:p>
              <a:pPr algn="ctr">
                <a:spcAft>
                  <a:spcPts val="600"/>
                </a:spcAft>
              </a:pPr>
              <a:r>
                <a:rPr kumimoji="1" lang="ja-JP" altLang="en-US" sz="2000" dirty="0">
                  <a:latin typeface="+mj-ea"/>
                  <a:ea typeface="+mj-ea"/>
                </a:rPr>
                <a:t>＝ </a:t>
              </a:r>
              <a:r>
                <a:rPr kumimoji="1" lang="ja-JP" altLang="en-US" sz="2800" dirty="0">
                  <a:solidFill>
                    <a:schemeClr val="accent3"/>
                  </a:solidFill>
                  <a:latin typeface="+mj-ea"/>
                  <a:ea typeface="+mj-ea"/>
                </a:rPr>
                <a:t>アテンション・エコノミー</a:t>
              </a:r>
              <a:endParaRPr kumimoji="1" lang="ja-JP" altLang="en-US" sz="2600" dirty="0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FE7B3B6-D4B1-C960-9913-E5D8AAFCB12A}"/>
              </a:ext>
            </a:extLst>
          </p:cNvPr>
          <p:cNvSpPr txBox="1"/>
          <p:nvPr/>
        </p:nvSpPr>
        <p:spPr>
          <a:xfrm>
            <a:off x="612583" y="4614201"/>
            <a:ext cx="7918834" cy="30008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kumimoji="1" lang="en-US" altLang="ja-JP" sz="650" dirty="0">
                <a:latin typeface="+mn-ea"/>
              </a:rPr>
              <a:t>【</a:t>
            </a:r>
            <a:r>
              <a:rPr kumimoji="1" lang="ja-JP" altLang="en-US" sz="650" dirty="0">
                <a:latin typeface="+mn-ea"/>
              </a:rPr>
              <a:t>アテンション・エコノミー</a:t>
            </a:r>
            <a:r>
              <a:rPr kumimoji="1" lang="en-US" altLang="ja-JP" sz="650" dirty="0">
                <a:latin typeface="+mn-ea"/>
              </a:rPr>
              <a:t>】</a:t>
            </a:r>
          </a:p>
          <a:p>
            <a:r>
              <a:rPr kumimoji="1" lang="ja-JP" altLang="en-US" sz="650" dirty="0">
                <a:latin typeface="+mn-ea"/>
              </a:rPr>
              <a:t>情報過多の社会においては、供給される情報量に比して、我々が支払えるアテンションないし消費時間が希少となるため、それらが経済的価値を持って市場（アテンション・マーケット）で流通するようになる。</a:t>
            </a:r>
            <a:br>
              <a:rPr kumimoji="1" lang="en-US" altLang="ja-JP" sz="650" dirty="0">
                <a:latin typeface="+mn-ea"/>
              </a:rPr>
            </a:br>
            <a:r>
              <a:rPr kumimoji="1" lang="ja-JP" altLang="en-US" sz="650" dirty="0">
                <a:latin typeface="+mn-ea"/>
              </a:rPr>
              <a:t>こうした経済モデルは、一般に「アテンション・エコノミー」と呼ばれる。出典：総務省 令和</a:t>
            </a:r>
            <a:r>
              <a:rPr kumimoji="1" lang="en-US" altLang="ja-JP" sz="650" dirty="0">
                <a:latin typeface="+mn-ea"/>
              </a:rPr>
              <a:t>5</a:t>
            </a:r>
            <a:r>
              <a:rPr kumimoji="1" lang="ja-JP" altLang="en-US" sz="650" dirty="0">
                <a:latin typeface="+mn-ea"/>
              </a:rPr>
              <a:t>年版情報通信白書（</a:t>
            </a:r>
            <a:r>
              <a:rPr kumimoji="1" lang="en-US" altLang="ja-JP" sz="650" dirty="0">
                <a:latin typeface="+mn-ea"/>
              </a:rPr>
              <a:t>p.30</a:t>
            </a:r>
            <a:r>
              <a:rPr kumimoji="1" lang="ja-JP" altLang="en-US" sz="650" dirty="0">
                <a:latin typeface="+mn-ea"/>
              </a:rPr>
              <a:t>）</a:t>
            </a:r>
            <a:r>
              <a:rPr kumimoji="1" lang="en-US" altLang="ja-JP" sz="650" dirty="0">
                <a:latin typeface="+mn-ea"/>
                <a:hlinkClick r:id="rId8"/>
              </a:rPr>
              <a:t>https://www.soumu.go.jp/johotsusintokei/whitepaper/ja/r05/pdf/n2300000.pdf</a:t>
            </a:r>
            <a:endParaRPr kumimoji="1" lang="en-US" altLang="ja-JP" sz="6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233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B2C93CA9-2D1E-BB8D-643C-29ADF4DBC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24" t="28763" r="14724" b="29281"/>
          <a:stretch>
            <a:fillRect/>
          </a:stretch>
        </p:blipFill>
        <p:spPr>
          <a:xfrm rot="240000">
            <a:off x="4816462" y="1084209"/>
            <a:ext cx="2871222" cy="1724573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8125EBE2-26BD-603B-07DC-E59BD53ED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38" t="26496" r="18018" b="28983"/>
          <a:stretch>
            <a:fillRect/>
          </a:stretch>
        </p:blipFill>
        <p:spPr>
          <a:xfrm rot="21385623">
            <a:off x="1435096" y="2884300"/>
            <a:ext cx="2898330" cy="185277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8D04A04-E380-E53C-0B69-A330D6476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82" t="26408" r="13603" b="29268"/>
          <a:stretch>
            <a:fillRect/>
          </a:stretch>
        </p:blipFill>
        <p:spPr>
          <a:xfrm rot="21448442">
            <a:off x="1428961" y="1024187"/>
            <a:ext cx="2959819" cy="1844748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CF6E66C-2F3C-569A-B8E1-2783C8A53E5B}"/>
              </a:ext>
            </a:extLst>
          </p:cNvPr>
          <p:cNvGrpSpPr/>
          <p:nvPr/>
        </p:nvGrpSpPr>
        <p:grpSpPr>
          <a:xfrm>
            <a:off x="4722374" y="2920865"/>
            <a:ext cx="2938162" cy="1769140"/>
            <a:chOff x="4722374" y="2941885"/>
            <a:chExt cx="2938162" cy="1769140"/>
          </a:xfrm>
        </p:grpSpPr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DAC083CE-7C7C-A690-17E4-BB36FE32E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252" t="28332" r="14567" b="28808"/>
            <a:stretch>
              <a:fillRect/>
            </a:stretch>
          </p:blipFill>
          <p:spPr>
            <a:xfrm rot="300000">
              <a:off x="4722374" y="2941885"/>
              <a:ext cx="2938162" cy="1769140"/>
            </a:xfrm>
            <a:prstGeom prst="rect">
              <a:avLst/>
            </a:prstGeom>
          </p:spPr>
        </p:pic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79CC21F3-56AD-C337-D8E1-2E109D4A9EA9}"/>
                </a:ext>
              </a:extLst>
            </p:cNvPr>
            <p:cNvGrpSpPr/>
            <p:nvPr/>
          </p:nvGrpSpPr>
          <p:grpSpPr>
            <a:xfrm>
              <a:off x="5003044" y="3169740"/>
              <a:ext cx="1372171" cy="1135568"/>
              <a:chOff x="4997055" y="3169927"/>
              <a:chExt cx="1339846" cy="1108817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13F69199-795B-9679-F149-E5824B8D2C1E}"/>
                  </a:ext>
                </a:extLst>
              </p:cNvPr>
              <p:cNvSpPr/>
              <p:nvPr/>
            </p:nvSpPr>
            <p:spPr>
              <a:xfrm rot="368195">
                <a:off x="5004880" y="3169927"/>
                <a:ext cx="1324192" cy="1108816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kumimoji="1" lang="ja-JP" altLang="en-US" sz="2000" dirty="0">
                    <a:ln w="88900" cap="rnd">
                      <a:solidFill>
                        <a:schemeClr val="accent5"/>
                      </a:solidFill>
                    </a:ln>
                    <a:solidFill>
                      <a:schemeClr val="accent5"/>
                    </a:solidFill>
                    <a:latin typeface="+mj-ea"/>
                    <a:ea typeface="+mj-ea"/>
                  </a:rPr>
                  <a:t>  例の件、</a:t>
                </a:r>
                <a:br>
                  <a:rPr kumimoji="1" lang="en-US" altLang="ja-JP" sz="2000" dirty="0">
                    <a:ln w="88900" cap="rnd">
                      <a:solidFill>
                        <a:schemeClr val="accent5"/>
                      </a:solidFill>
                    </a:ln>
                    <a:solidFill>
                      <a:schemeClr val="accent5"/>
                    </a:solidFill>
                    <a:latin typeface="+mj-ea"/>
                    <a:ea typeface="+mj-ea"/>
                  </a:rPr>
                </a:br>
                <a:r>
                  <a:rPr kumimoji="1" lang="ja-JP" altLang="en-US" sz="2800" dirty="0">
                    <a:ln w="88900" cap="rnd">
                      <a:solidFill>
                        <a:schemeClr val="accent5"/>
                      </a:solidFill>
                    </a:ln>
                    <a:solidFill>
                      <a:schemeClr val="accent5"/>
                    </a:solidFill>
                    <a:latin typeface="+mj-ea"/>
                    <a:ea typeface="+mj-ea"/>
                  </a:rPr>
                  <a:t>真実</a:t>
                </a:r>
                <a:r>
                  <a:rPr kumimoji="1" lang="ja-JP" altLang="en-US" sz="2000" dirty="0">
                    <a:ln w="88900" cap="rnd">
                      <a:solidFill>
                        <a:schemeClr val="accent5"/>
                      </a:solidFill>
                    </a:ln>
                    <a:solidFill>
                      <a:schemeClr val="accent5"/>
                    </a:solidFill>
                    <a:latin typeface="+mj-ea"/>
                    <a:ea typeface="+mj-ea"/>
                  </a:rPr>
                  <a:t>を</a:t>
                </a:r>
                <a:br>
                  <a:rPr kumimoji="1" lang="en-US" altLang="ja-JP" sz="2000" dirty="0">
                    <a:ln w="88900" cap="rnd">
                      <a:solidFill>
                        <a:schemeClr val="accent5"/>
                      </a:solidFill>
                    </a:ln>
                    <a:solidFill>
                      <a:schemeClr val="accent5"/>
                    </a:solidFill>
                    <a:latin typeface="+mj-ea"/>
                    <a:ea typeface="+mj-ea"/>
                  </a:rPr>
                </a:br>
                <a:r>
                  <a:rPr kumimoji="1" lang="ja-JP" altLang="en-US" sz="2000" dirty="0">
                    <a:ln w="88900" cap="rnd">
                      <a:solidFill>
                        <a:schemeClr val="accent5"/>
                      </a:solidFill>
                    </a:ln>
                    <a:solidFill>
                      <a:schemeClr val="accent5"/>
                    </a:solidFill>
                    <a:latin typeface="+mj-ea"/>
                    <a:ea typeface="+mj-ea"/>
                  </a:rPr>
                  <a:t>お話します</a:t>
                </a:r>
                <a:r>
                  <a:rPr kumimoji="1" lang="en-US" altLang="ja-JP" sz="2000" dirty="0">
                    <a:ln w="88900" cap="rnd">
                      <a:solidFill>
                        <a:schemeClr val="accent5"/>
                      </a:solidFill>
                    </a:ln>
                    <a:solidFill>
                      <a:schemeClr val="accent5"/>
                    </a:solidFill>
                    <a:latin typeface="+mj-ea"/>
                    <a:ea typeface="+mj-ea"/>
                  </a:rPr>
                  <a:t>!</a:t>
                </a:r>
                <a:endParaRPr kumimoji="1" lang="ja-JP" altLang="en-US" sz="2000" dirty="0">
                  <a:ln w="88900" cap="rnd">
                    <a:solidFill>
                      <a:schemeClr val="accent5"/>
                    </a:solidFill>
                  </a:ln>
                  <a:solidFill>
                    <a:schemeClr val="accent5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683D668E-D389-EA65-2E80-3019F148AE5B}"/>
                  </a:ext>
                </a:extLst>
              </p:cNvPr>
              <p:cNvSpPr/>
              <p:nvPr/>
            </p:nvSpPr>
            <p:spPr>
              <a:xfrm rot="368195">
                <a:off x="4997055" y="3169928"/>
                <a:ext cx="1339846" cy="1108816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kumimoji="1" lang="ja-JP" altLang="en-US" sz="2000" dirty="0">
                    <a:solidFill>
                      <a:schemeClr val="bg1"/>
                    </a:solidFill>
                    <a:latin typeface="+mj-ea"/>
                    <a:ea typeface="+mj-ea"/>
                  </a:rPr>
                  <a:t>  例の件、</a:t>
                </a:r>
                <a:br>
                  <a:rPr kumimoji="1" lang="en-US" altLang="ja-JP" sz="2000" dirty="0">
                    <a:solidFill>
                      <a:schemeClr val="bg1"/>
                    </a:solidFill>
                    <a:latin typeface="+mj-ea"/>
                    <a:ea typeface="+mj-ea"/>
                  </a:rPr>
                </a:br>
                <a:r>
                  <a:rPr kumimoji="1" lang="ja-JP" altLang="en-US" sz="2800" dirty="0">
                    <a:solidFill>
                      <a:schemeClr val="bg1"/>
                    </a:solidFill>
                    <a:latin typeface="+mj-ea"/>
                    <a:ea typeface="+mj-ea"/>
                  </a:rPr>
                  <a:t>真実</a:t>
                </a:r>
                <a:r>
                  <a:rPr kumimoji="1" lang="ja-JP" altLang="en-US" sz="2000" dirty="0">
                    <a:solidFill>
                      <a:schemeClr val="bg1"/>
                    </a:solidFill>
                    <a:latin typeface="+mj-ea"/>
                    <a:ea typeface="+mj-ea"/>
                  </a:rPr>
                  <a:t>を</a:t>
                </a:r>
                <a:br>
                  <a:rPr kumimoji="1" lang="en-US" altLang="ja-JP" sz="2000" dirty="0">
                    <a:solidFill>
                      <a:schemeClr val="bg1"/>
                    </a:solidFill>
                    <a:latin typeface="+mj-ea"/>
                    <a:ea typeface="+mj-ea"/>
                  </a:rPr>
                </a:br>
                <a:r>
                  <a:rPr kumimoji="1" lang="ja-JP" altLang="en-US" sz="2000" dirty="0">
                    <a:solidFill>
                      <a:schemeClr val="bg1"/>
                    </a:solidFill>
                    <a:latin typeface="+mj-ea"/>
                    <a:ea typeface="+mj-ea"/>
                  </a:rPr>
                  <a:t>お話します</a:t>
                </a:r>
                <a:r>
                  <a:rPr kumimoji="1" lang="en-US" altLang="ja-JP" sz="2000" dirty="0">
                    <a:solidFill>
                      <a:schemeClr val="bg1"/>
                    </a:solidFill>
                    <a:latin typeface="+mj-ea"/>
                    <a:ea typeface="+mj-ea"/>
                  </a:rPr>
                  <a:t>!</a:t>
                </a:r>
                <a:endParaRPr kumimoji="1" lang="ja-JP" altLang="en-US" sz="20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FAEE128-6BB6-133F-374C-D986EA272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6" name="星: 24 pt 5">
            <a:extLst>
              <a:ext uri="{FF2B5EF4-FFF2-40B4-BE49-F238E27FC236}">
                <a16:creationId xmlns:a16="http://schemas.microsoft.com/office/drawing/2014/main" id="{71CDFA43-8629-B1CA-6823-A420F4EB2556}"/>
              </a:ext>
            </a:extLst>
          </p:cNvPr>
          <p:cNvSpPr/>
          <p:nvPr/>
        </p:nvSpPr>
        <p:spPr>
          <a:xfrm>
            <a:off x="563177" y="1003617"/>
            <a:ext cx="1250506" cy="1250506"/>
          </a:xfrm>
          <a:prstGeom prst="star24">
            <a:avLst>
              <a:gd name="adj" fmla="val 449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/>
          <a:lstStyle/>
          <a:p>
            <a:pPr algn="ctr"/>
            <a:r>
              <a:rPr kumimoji="1" lang="ja-JP" altLang="en-US" dirty="0">
                <a:latin typeface="+mj-ea"/>
                <a:ea typeface="+mj-ea"/>
              </a:rPr>
              <a:t>迷惑系</a:t>
            </a:r>
            <a:br>
              <a:rPr kumimoji="1" lang="en-US" altLang="ja-JP" dirty="0">
                <a:latin typeface="+mj-ea"/>
                <a:ea typeface="+mj-ea"/>
              </a:rPr>
            </a:br>
            <a:r>
              <a:rPr kumimoji="1" lang="ja-JP" altLang="en-US" dirty="0">
                <a:latin typeface="+mj-ea"/>
                <a:ea typeface="+mj-ea"/>
              </a:rPr>
              <a:t>動画</a:t>
            </a:r>
          </a:p>
        </p:txBody>
      </p:sp>
      <p:sp>
        <p:nvSpPr>
          <p:cNvPr id="7" name="星: 24 pt 6">
            <a:extLst>
              <a:ext uri="{FF2B5EF4-FFF2-40B4-BE49-F238E27FC236}">
                <a16:creationId xmlns:a16="http://schemas.microsoft.com/office/drawing/2014/main" id="{AF1A5B36-75ED-7549-65DF-808B7A3022F4}"/>
              </a:ext>
            </a:extLst>
          </p:cNvPr>
          <p:cNvSpPr/>
          <p:nvPr/>
        </p:nvSpPr>
        <p:spPr>
          <a:xfrm>
            <a:off x="595032" y="2906826"/>
            <a:ext cx="1250506" cy="1250506"/>
          </a:xfrm>
          <a:prstGeom prst="star24">
            <a:avLst>
              <a:gd name="adj" fmla="val 449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/>
          <a:lstStyle/>
          <a:p>
            <a:pPr algn="ctr"/>
            <a:r>
              <a:rPr kumimoji="1" lang="ja-JP" altLang="en-US" dirty="0">
                <a:latin typeface="+mj-ea"/>
                <a:ea typeface="+mj-ea"/>
              </a:rPr>
              <a:t>私人逮捕</a:t>
            </a:r>
            <a:br>
              <a:rPr kumimoji="1" lang="en-US" altLang="ja-JP" dirty="0">
                <a:latin typeface="+mj-ea"/>
                <a:ea typeface="+mj-ea"/>
              </a:rPr>
            </a:br>
            <a:r>
              <a:rPr kumimoji="1" lang="ja-JP" altLang="en-US" dirty="0">
                <a:latin typeface="+mj-ea"/>
                <a:ea typeface="+mj-ea"/>
              </a:rPr>
              <a:t>系動画</a:t>
            </a:r>
          </a:p>
        </p:txBody>
      </p:sp>
      <p:sp>
        <p:nvSpPr>
          <p:cNvPr id="8" name="星: 24 pt 7">
            <a:extLst>
              <a:ext uri="{FF2B5EF4-FFF2-40B4-BE49-F238E27FC236}">
                <a16:creationId xmlns:a16="http://schemas.microsoft.com/office/drawing/2014/main" id="{594FF1EF-CA56-D03B-352C-AE6F1D072229}"/>
              </a:ext>
            </a:extLst>
          </p:cNvPr>
          <p:cNvSpPr/>
          <p:nvPr/>
        </p:nvSpPr>
        <p:spPr>
          <a:xfrm>
            <a:off x="7334437" y="1003617"/>
            <a:ext cx="1250506" cy="1250506"/>
          </a:xfrm>
          <a:prstGeom prst="star24">
            <a:avLst>
              <a:gd name="adj" fmla="val 449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/>
          <a:lstStyle/>
          <a:p>
            <a:pPr algn="ctr"/>
            <a:r>
              <a:rPr kumimoji="1" lang="ja-JP" altLang="en-US" dirty="0">
                <a:latin typeface="+mj-ea"/>
                <a:ea typeface="+mj-ea"/>
              </a:rPr>
              <a:t>暴露系</a:t>
            </a:r>
            <a:br>
              <a:rPr kumimoji="1" lang="en-US" altLang="ja-JP" dirty="0">
                <a:latin typeface="+mj-ea"/>
                <a:ea typeface="+mj-ea"/>
              </a:rPr>
            </a:br>
            <a:r>
              <a:rPr kumimoji="1" lang="ja-JP" altLang="en-US" dirty="0">
                <a:latin typeface="+mj-ea"/>
                <a:ea typeface="+mj-ea"/>
              </a:rPr>
              <a:t>動画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535FD56-50DC-242D-FF56-F6F60031502A}"/>
              </a:ext>
            </a:extLst>
          </p:cNvPr>
          <p:cNvSpPr/>
          <p:nvPr/>
        </p:nvSpPr>
        <p:spPr>
          <a:xfrm>
            <a:off x="3369749" y="577158"/>
            <a:ext cx="2404504" cy="33855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kumimoji="1" lang="ja-JP" altLang="en-US" sz="2200" dirty="0">
                <a:solidFill>
                  <a:schemeClr val="accent5"/>
                </a:solidFill>
                <a:latin typeface="+mj-ea"/>
                <a:ea typeface="+mj-ea"/>
              </a:rPr>
              <a:t>＼ 動画サイトで ／</a:t>
            </a:r>
          </a:p>
        </p:txBody>
      </p:sp>
      <p:sp>
        <p:nvSpPr>
          <p:cNvPr id="43" name="星: 24 pt 42">
            <a:extLst>
              <a:ext uri="{FF2B5EF4-FFF2-40B4-BE49-F238E27FC236}">
                <a16:creationId xmlns:a16="http://schemas.microsoft.com/office/drawing/2014/main" id="{FF936338-1E20-B913-FB9B-5787641A4606}"/>
              </a:ext>
            </a:extLst>
          </p:cNvPr>
          <p:cNvSpPr/>
          <p:nvPr/>
        </p:nvSpPr>
        <p:spPr>
          <a:xfrm>
            <a:off x="7280435" y="2906826"/>
            <a:ext cx="1250506" cy="1250506"/>
          </a:xfrm>
          <a:prstGeom prst="star24">
            <a:avLst>
              <a:gd name="adj" fmla="val 449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72000" rIns="0" bIns="0" rtlCol="0" anchor="ctr"/>
          <a:lstStyle/>
          <a:p>
            <a:pPr algn="ctr"/>
            <a:r>
              <a:rPr kumimoji="1" lang="ja-JP" altLang="en-US" sz="1700" spc="-100" dirty="0">
                <a:latin typeface="+mj-ea"/>
                <a:ea typeface="+mj-ea"/>
              </a:rPr>
              <a:t>サムネイル</a:t>
            </a:r>
            <a:br>
              <a:rPr kumimoji="1" lang="en-US" altLang="ja-JP" sz="1700" spc="-100" dirty="0">
                <a:latin typeface="+mj-ea"/>
                <a:ea typeface="+mj-ea"/>
              </a:rPr>
            </a:br>
            <a:r>
              <a:rPr kumimoji="1" lang="ja-JP" altLang="en-US" dirty="0">
                <a:latin typeface="+mj-ea"/>
                <a:ea typeface="+mj-ea"/>
              </a:rPr>
              <a:t>詐欺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88A3F82-301C-CAD0-C29D-901CDA5463CD}"/>
              </a:ext>
            </a:extLst>
          </p:cNvPr>
          <p:cNvGrpSpPr/>
          <p:nvPr/>
        </p:nvGrpSpPr>
        <p:grpSpPr>
          <a:xfrm>
            <a:off x="0" y="-8280"/>
            <a:ext cx="3273878" cy="423793"/>
            <a:chOff x="0" y="-8280"/>
            <a:chExt cx="3273878" cy="423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E662D14B-090C-A122-ECB2-43BDDE7D37A5}"/>
                </a:ext>
              </a:extLst>
            </p:cNvPr>
            <p:cNvSpPr/>
            <p:nvPr/>
          </p:nvSpPr>
          <p:spPr>
            <a:xfrm>
              <a:off x="0" y="-8280"/>
              <a:ext cx="339477" cy="339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5" name="四角形: 対角を丸める 4">
              <a:extLst>
                <a:ext uri="{FF2B5EF4-FFF2-40B4-BE49-F238E27FC236}">
                  <a16:creationId xmlns:a16="http://schemas.microsoft.com/office/drawing/2014/main" id="{699ED40B-6781-D687-351C-436B396FE5D2}"/>
                </a:ext>
              </a:extLst>
            </p:cNvPr>
            <p:cNvSpPr/>
            <p:nvPr/>
          </p:nvSpPr>
          <p:spPr>
            <a:xfrm flipH="1">
              <a:off x="0" y="-8280"/>
              <a:ext cx="3273878" cy="423793"/>
            </a:xfrm>
            <a:prstGeom prst="round2DiagRect">
              <a:avLst>
                <a:gd name="adj1" fmla="val 0"/>
                <a:gd name="adj2" fmla="val 426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62000" tIns="36000" rIns="144000" bIns="36000" rtlCol="0" anchor="t">
              <a:spAutoFit/>
            </a:bodyPr>
            <a:lstStyle/>
            <a:p>
              <a:r>
                <a:rPr kumimoji="1" lang="ja-JP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アテンション・エコノミーとは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F15369D-CDF3-F2B4-98C6-C566D9F8A4B9}"/>
              </a:ext>
            </a:extLst>
          </p:cNvPr>
          <p:cNvGrpSpPr/>
          <p:nvPr/>
        </p:nvGrpSpPr>
        <p:grpSpPr>
          <a:xfrm>
            <a:off x="887823" y="1264518"/>
            <a:ext cx="7119344" cy="2025658"/>
            <a:chOff x="887823" y="1264518"/>
            <a:chExt cx="7119344" cy="2025658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EE859A0-3EA5-4072-A212-EAA4C5F88624}"/>
                </a:ext>
              </a:extLst>
            </p:cNvPr>
            <p:cNvSpPr txBox="1"/>
            <p:nvPr/>
          </p:nvSpPr>
          <p:spPr>
            <a:xfrm>
              <a:off x="887823" y="1264519"/>
              <a:ext cx="410370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bg1"/>
                  </a:solidFill>
                </a:rPr>
                <a:t>めいわく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74E4194-A656-2C51-D3B4-75EF07CAB368}"/>
                </a:ext>
              </a:extLst>
            </p:cNvPr>
            <p:cNvSpPr txBox="1"/>
            <p:nvPr/>
          </p:nvSpPr>
          <p:spPr>
            <a:xfrm>
              <a:off x="7699389" y="1264518"/>
              <a:ext cx="307778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bg1"/>
                  </a:solidFill>
                </a:rPr>
                <a:t>ばくろ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4821908F-1137-D7F9-BD83-8A583B30E5A4}"/>
                </a:ext>
              </a:extLst>
            </p:cNvPr>
            <p:cNvSpPr txBox="1"/>
            <p:nvPr/>
          </p:nvSpPr>
          <p:spPr>
            <a:xfrm>
              <a:off x="1298193" y="3167065"/>
              <a:ext cx="307777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bg1"/>
                  </a:solidFill>
                </a:rPr>
                <a:t>たいほ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12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162AD8B9-496C-F917-6EDD-6DAF48EB8612}"/>
              </a:ext>
            </a:extLst>
          </p:cNvPr>
          <p:cNvGrpSpPr/>
          <p:nvPr/>
        </p:nvGrpSpPr>
        <p:grpSpPr>
          <a:xfrm>
            <a:off x="1653403" y="2815962"/>
            <a:ext cx="5837194" cy="805678"/>
            <a:chOff x="1653403" y="2815962"/>
            <a:chExt cx="5837194" cy="805678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A3E5CDF9-B9DD-9BC7-549D-43505DA47285}"/>
                </a:ext>
              </a:extLst>
            </p:cNvPr>
            <p:cNvSpPr/>
            <p:nvPr/>
          </p:nvSpPr>
          <p:spPr>
            <a:xfrm>
              <a:off x="1653403" y="2815962"/>
              <a:ext cx="5837194" cy="805678"/>
            </a:xfrm>
            <a:prstGeom prst="rect">
              <a:avLst/>
            </a:prstGeom>
            <a:solidFill>
              <a:schemeClr val="accent6"/>
            </a:solidFill>
            <a:ln w="158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7E8478BC-228C-19E1-6793-97897D9D8612}"/>
                </a:ext>
              </a:extLst>
            </p:cNvPr>
            <p:cNvSpPr txBox="1"/>
            <p:nvPr/>
          </p:nvSpPr>
          <p:spPr>
            <a:xfrm>
              <a:off x="2260561" y="2966451"/>
              <a:ext cx="4308872" cy="5945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ja-JP" altLang="en-US" sz="1600" dirty="0">
                  <a:solidFill>
                    <a:schemeClr val="accent5"/>
                  </a:solidFill>
                  <a:latin typeface="+mj-ea"/>
                  <a:ea typeface="+mj-ea"/>
                </a:rPr>
                <a:t>友人に送迎を頼んだらガソリン代を請求された</a:t>
              </a:r>
              <a:endParaRPr kumimoji="1" lang="en-US" altLang="ja-JP" sz="1600" dirty="0">
                <a:solidFill>
                  <a:schemeClr val="accent5"/>
                </a:solidFill>
                <a:latin typeface="+mj-ea"/>
                <a:ea typeface="+mj-ea"/>
              </a:endParaRPr>
            </a:p>
            <a:p>
              <a:pPr>
                <a:lnSpc>
                  <a:spcPct val="110000"/>
                </a:lnSpc>
              </a:pPr>
              <a:r>
                <a:rPr kumimoji="1" lang="ja-JP" altLang="en-US" sz="1600" dirty="0">
                  <a:solidFill>
                    <a:schemeClr val="accent5"/>
                  </a:solidFill>
                  <a:latin typeface="+mj-ea"/>
                  <a:ea typeface="+mj-ea"/>
                </a:rPr>
                <a:t>ひどいと思いませんか？</a:t>
              </a:r>
              <a:endParaRPr kumimoji="1" lang="en-US" altLang="ja-JP" sz="16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054987BA-E1E5-562C-5945-58D5B0B9A4D6}"/>
                </a:ext>
              </a:extLst>
            </p:cNvPr>
            <p:cNvGrpSpPr/>
            <p:nvPr/>
          </p:nvGrpSpPr>
          <p:grpSpPr>
            <a:xfrm>
              <a:off x="6697608" y="2858801"/>
              <a:ext cx="720061" cy="720000"/>
              <a:chOff x="587116" y="3468124"/>
              <a:chExt cx="618584" cy="618584"/>
            </a:xfrm>
          </p:grpSpPr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7A7CF93A-3579-614F-656F-55EA1F2371F3}"/>
                  </a:ext>
                </a:extLst>
              </p:cNvPr>
              <p:cNvSpPr/>
              <p:nvPr/>
            </p:nvSpPr>
            <p:spPr>
              <a:xfrm>
                <a:off x="587116" y="3468124"/>
                <a:ext cx="618584" cy="6185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4" name="グループ化 73">
                <a:extLst>
                  <a:ext uri="{FF2B5EF4-FFF2-40B4-BE49-F238E27FC236}">
                    <a16:creationId xmlns:a16="http://schemas.microsoft.com/office/drawing/2014/main" id="{74951C37-95DD-9980-F2B8-B69265B6B7BB}"/>
                  </a:ext>
                </a:extLst>
              </p:cNvPr>
              <p:cNvGrpSpPr/>
              <p:nvPr/>
            </p:nvGrpSpPr>
            <p:grpSpPr>
              <a:xfrm>
                <a:off x="679153" y="3565526"/>
                <a:ext cx="434510" cy="439522"/>
                <a:chOff x="679153" y="3565526"/>
                <a:chExt cx="434510" cy="439522"/>
              </a:xfrm>
            </p:grpSpPr>
            <p:sp>
              <p:nvSpPr>
                <p:cNvPr id="67" name="フリーフォーム: 図形 66">
                  <a:extLst>
                    <a:ext uri="{FF2B5EF4-FFF2-40B4-BE49-F238E27FC236}">
                      <a16:creationId xmlns:a16="http://schemas.microsoft.com/office/drawing/2014/main" id="{174D8217-C599-4DCA-DF41-B8A0DAECB825}"/>
                    </a:ext>
                  </a:extLst>
                </p:cNvPr>
                <p:cNvSpPr/>
                <p:nvPr/>
              </p:nvSpPr>
              <p:spPr>
                <a:xfrm>
                  <a:off x="679153" y="3565526"/>
                  <a:ext cx="434510" cy="439522"/>
                </a:xfrm>
                <a:custGeom>
                  <a:avLst/>
                  <a:gdLst>
                    <a:gd name="connsiteX0" fmla="*/ 2116271 w 4387226"/>
                    <a:gd name="connsiteY0" fmla="*/ 2031 h 4437845"/>
                    <a:gd name="connsiteX1" fmla="*/ 2251812 w 4387226"/>
                    <a:gd name="connsiteY1" fmla="*/ 4436776 h 4437845"/>
                    <a:gd name="connsiteX2" fmla="*/ 2116271 w 4387226"/>
                    <a:gd name="connsiteY2" fmla="*/ 2031 h 4437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87226" h="4437845">
                      <a:moveTo>
                        <a:pt x="2116271" y="2031"/>
                      </a:moveTo>
                      <a:cubicBezTo>
                        <a:pt x="5024158" y="-108840"/>
                        <a:pt x="5214563" y="4355623"/>
                        <a:pt x="2251812" y="4436776"/>
                      </a:cubicBezTo>
                      <a:cubicBezTo>
                        <a:pt x="-655790" y="4516501"/>
                        <a:pt x="-796950" y="113093"/>
                        <a:pt x="2116271" y="20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73" name="グループ化 72">
                  <a:extLst>
                    <a:ext uri="{FF2B5EF4-FFF2-40B4-BE49-F238E27FC236}">
                      <a16:creationId xmlns:a16="http://schemas.microsoft.com/office/drawing/2014/main" id="{ECE28685-AE8D-F477-F165-D9FA61026939}"/>
                    </a:ext>
                  </a:extLst>
                </p:cNvPr>
                <p:cNvGrpSpPr/>
                <p:nvPr/>
              </p:nvGrpSpPr>
              <p:grpSpPr>
                <a:xfrm>
                  <a:off x="767709" y="3690939"/>
                  <a:ext cx="258844" cy="221142"/>
                  <a:chOff x="753688" y="3678959"/>
                  <a:chExt cx="286885" cy="245101"/>
                </a:xfrm>
              </p:grpSpPr>
              <p:sp>
                <p:nvSpPr>
                  <p:cNvPr id="68" name="フリーフォーム: 図形 67">
                    <a:extLst>
                      <a:ext uri="{FF2B5EF4-FFF2-40B4-BE49-F238E27FC236}">
                        <a16:creationId xmlns:a16="http://schemas.microsoft.com/office/drawing/2014/main" id="{BAF2A842-922F-1377-46CC-F731FBF79902}"/>
                      </a:ext>
                    </a:extLst>
                  </p:cNvPr>
                  <p:cNvSpPr/>
                  <p:nvPr/>
                </p:nvSpPr>
                <p:spPr>
                  <a:xfrm>
                    <a:off x="765044" y="3695193"/>
                    <a:ext cx="83489" cy="73553"/>
                  </a:xfrm>
                  <a:custGeom>
                    <a:avLst/>
                    <a:gdLst>
                      <a:gd name="connsiteX0" fmla="*/ 103366 w 842981"/>
                      <a:gd name="connsiteY0" fmla="*/ 0 h 742667"/>
                      <a:gd name="connsiteX1" fmla="*/ 842982 w 842981"/>
                      <a:gd name="connsiteY1" fmla="*/ 367665 h 742667"/>
                      <a:gd name="connsiteX2" fmla="*/ 46311 w 842981"/>
                      <a:gd name="connsiteY2" fmla="*/ 132683 h 742667"/>
                      <a:gd name="connsiteX3" fmla="*/ 103366 w 842981"/>
                      <a:gd name="connsiteY3" fmla="*/ 0 h 742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2981" h="742667">
                        <a:moveTo>
                          <a:pt x="103366" y="0"/>
                        </a:moveTo>
                        <a:lnTo>
                          <a:pt x="842982" y="367665"/>
                        </a:lnTo>
                        <a:cubicBezTo>
                          <a:pt x="730396" y="1009459"/>
                          <a:pt x="-218008" y="758857"/>
                          <a:pt x="46311" y="132683"/>
                        </a:cubicBezTo>
                        <a:cubicBezTo>
                          <a:pt x="56598" y="108299"/>
                          <a:pt x="127178" y="60865"/>
                          <a:pt x="10336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9" name="フリーフォーム: 図形 68">
                    <a:extLst>
                      <a:ext uri="{FF2B5EF4-FFF2-40B4-BE49-F238E27FC236}">
                        <a16:creationId xmlns:a16="http://schemas.microsoft.com/office/drawing/2014/main" id="{AC94F7AA-72C5-DBC9-9958-EFB9889ABE99}"/>
                      </a:ext>
                    </a:extLst>
                  </p:cNvPr>
                  <p:cNvSpPr/>
                  <p:nvPr/>
                </p:nvSpPr>
                <p:spPr>
                  <a:xfrm>
                    <a:off x="942142" y="3696693"/>
                    <a:ext cx="86434" cy="71498"/>
                  </a:xfrm>
                  <a:custGeom>
                    <a:avLst/>
                    <a:gdLst>
                      <a:gd name="connsiteX0" fmla="*/ 696659 w 872716"/>
                      <a:gd name="connsiteY0" fmla="*/ 22955 h 721913"/>
                      <a:gd name="connsiteX1" fmla="*/ 743426 w 872716"/>
                      <a:gd name="connsiteY1" fmla="*/ 0 h 721913"/>
                      <a:gd name="connsiteX2" fmla="*/ 821722 w 872716"/>
                      <a:gd name="connsiteY2" fmla="*/ 132683 h 721913"/>
                      <a:gd name="connsiteX3" fmla="*/ 0 w 872716"/>
                      <a:gd name="connsiteY3" fmla="*/ 368237 h 721913"/>
                      <a:gd name="connsiteX4" fmla="*/ 696563 w 872716"/>
                      <a:gd name="connsiteY4" fmla="*/ 22955 h 721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2716" h="721913">
                        <a:moveTo>
                          <a:pt x="696659" y="22955"/>
                        </a:moveTo>
                        <a:lnTo>
                          <a:pt x="743426" y="0"/>
                        </a:lnTo>
                        <a:cubicBezTo>
                          <a:pt x="727329" y="72485"/>
                          <a:pt x="802005" y="91154"/>
                          <a:pt x="821722" y="132683"/>
                        </a:cubicBezTo>
                        <a:cubicBezTo>
                          <a:pt x="1095756" y="710756"/>
                          <a:pt x="184785" y="993458"/>
                          <a:pt x="0" y="368237"/>
                        </a:cubicBezTo>
                        <a:cubicBezTo>
                          <a:pt x="229648" y="248317"/>
                          <a:pt x="463868" y="136874"/>
                          <a:pt x="696563" y="2295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70" name="フリーフォーム: 図形 69">
                    <a:extLst>
                      <a:ext uri="{FF2B5EF4-FFF2-40B4-BE49-F238E27FC236}">
                        <a16:creationId xmlns:a16="http://schemas.microsoft.com/office/drawing/2014/main" id="{2A3D917C-E9E1-1429-7396-CF78D7C52ADC}"/>
                      </a:ext>
                    </a:extLst>
                  </p:cNvPr>
                  <p:cNvSpPr/>
                  <p:nvPr/>
                </p:nvSpPr>
                <p:spPr>
                  <a:xfrm>
                    <a:off x="931230" y="3678965"/>
                    <a:ext cx="109343" cy="100120"/>
                  </a:xfrm>
                  <a:custGeom>
                    <a:avLst/>
                    <a:gdLst>
                      <a:gd name="connsiteX0" fmla="*/ 553942 w 1104031"/>
                      <a:gd name="connsiteY0" fmla="*/ 1010909 h 1010909"/>
                      <a:gd name="connsiteX1" fmla="*/ 448691 w 1104031"/>
                      <a:gd name="connsiteY1" fmla="*/ 1001194 h 1010909"/>
                      <a:gd name="connsiteX2" fmla="*/ 4540 w 1104031"/>
                      <a:gd name="connsiteY2" fmla="*/ 578379 h 1010909"/>
                      <a:gd name="connsiteX3" fmla="*/ 59213 w 1104031"/>
                      <a:gd name="connsiteY3" fmla="*/ 449506 h 1010909"/>
                      <a:gd name="connsiteX4" fmla="*/ 592042 w 1104031"/>
                      <a:gd name="connsiteY4" fmla="*/ 184044 h 1010909"/>
                      <a:gd name="connsiteX5" fmla="*/ 758348 w 1104031"/>
                      <a:gd name="connsiteY5" fmla="*/ 102986 h 1010909"/>
                      <a:gd name="connsiteX6" fmla="*/ 945515 w 1104031"/>
                      <a:gd name="connsiteY6" fmla="*/ 11261 h 1010909"/>
                      <a:gd name="connsiteX7" fmla="*/ 1092771 w 1104031"/>
                      <a:gd name="connsiteY7" fmla="*/ 61743 h 1010909"/>
                      <a:gd name="connsiteX8" fmla="*/ 1042289 w 1104031"/>
                      <a:gd name="connsiteY8" fmla="*/ 209000 h 1010909"/>
                      <a:gd name="connsiteX9" fmla="*/ 1003522 w 1104031"/>
                      <a:gd name="connsiteY9" fmla="*/ 227954 h 1010909"/>
                      <a:gd name="connsiteX10" fmla="*/ 1031240 w 1104031"/>
                      <a:gd name="connsiteY10" fmla="*/ 264340 h 1010909"/>
                      <a:gd name="connsiteX11" fmla="*/ 996759 w 1104031"/>
                      <a:gd name="connsiteY11" fmla="*/ 803360 h 1010909"/>
                      <a:gd name="connsiteX12" fmla="*/ 553846 w 1104031"/>
                      <a:gd name="connsiteY12" fmla="*/ 1010719 h 1010909"/>
                      <a:gd name="connsiteX13" fmla="*/ 248761 w 1104031"/>
                      <a:gd name="connsiteY13" fmla="*/ 599620 h 1010909"/>
                      <a:gd name="connsiteX14" fmla="*/ 489172 w 1104031"/>
                      <a:gd name="connsiteY14" fmla="*/ 784691 h 1010909"/>
                      <a:gd name="connsiteX15" fmla="*/ 822451 w 1104031"/>
                      <a:gd name="connsiteY15" fmla="*/ 669057 h 1010909"/>
                      <a:gd name="connsiteX16" fmla="*/ 832453 w 1104031"/>
                      <a:gd name="connsiteY16" fmla="*/ 358733 h 1010909"/>
                      <a:gd name="connsiteX17" fmla="*/ 821975 w 1104031"/>
                      <a:gd name="connsiteY17" fmla="*/ 317013 h 1010909"/>
                      <a:gd name="connsiteX18" fmla="*/ 688530 w 1104031"/>
                      <a:gd name="connsiteY18" fmla="*/ 382069 h 1010909"/>
                      <a:gd name="connsiteX19" fmla="*/ 248856 w 1104031"/>
                      <a:gd name="connsiteY19" fmla="*/ 599525 h 1010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04031" h="1010909">
                        <a:moveTo>
                          <a:pt x="553942" y="1010909"/>
                        </a:moveTo>
                        <a:cubicBezTo>
                          <a:pt x="518890" y="1010909"/>
                          <a:pt x="483647" y="1007766"/>
                          <a:pt x="448691" y="1001194"/>
                        </a:cubicBezTo>
                        <a:cubicBezTo>
                          <a:pt x="233997" y="961189"/>
                          <a:pt x="72167" y="807074"/>
                          <a:pt x="4540" y="578379"/>
                        </a:cubicBezTo>
                        <a:cubicBezTo>
                          <a:pt x="-10415" y="527897"/>
                          <a:pt x="12541" y="473890"/>
                          <a:pt x="59213" y="449506"/>
                        </a:cubicBezTo>
                        <a:cubicBezTo>
                          <a:pt x="235521" y="357494"/>
                          <a:pt x="416782" y="269293"/>
                          <a:pt x="592042" y="184044"/>
                        </a:cubicBezTo>
                        <a:cubicBezTo>
                          <a:pt x="647477" y="157088"/>
                          <a:pt x="702913" y="130133"/>
                          <a:pt x="758348" y="102986"/>
                        </a:cubicBezTo>
                        <a:lnTo>
                          <a:pt x="945515" y="11261"/>
                        </a:lnTo>
                        <a:cubicBezTo>
                          <a:pt x="1000093" y="-15505"/>
                          <a:pt x="1066101" y="7070"/>
                          <a:pt x="1092771" y="61743"/>
                        </a:cubicBezTo>
                        <a:cubicBezTo>
                          <a:pt x="1119536" y="116321"/>
                          <a:pt x="1096962" y="182330"/>
                          <a:pt x="1042289" y="209000"/>
                        </a:cubicBezTo>
                        <a:lnTo>
                          <a:pt x="1003522" y="227954"/>
                        </a:lnTo>
                        <a:cubicBezTo>
                          <a:pt x="1014857" y="237670"/>
                          <a:pt x="1024477" y="249957"/>
                          <a:pt x="1031240" y="264340"/>
                        </a:cubicBezTo>
                        <a:cubicBezTo>
                          <a:pt x="1123442" y="458745"/>
                          <a:pt x="1110868" y="655246"/>
                          <a:pt x="996759" y="803360"/>
                        </a:cubicBezTo>
                        <a:cubicBezTo>
                          <a:pt x="896270" y="933852"/>
                          <a:pt x="727011" y="1010719"/>
                          <a:pt x="553846" y="1010719"/>
                        </a:cubicBezTo>
                        <a:close/>
                        <a:moveTo>
                          <a:pt x="248761" y="599620"/>
                        </a:moveTo>
                        <a:cubicBezTo>
                          <a:pt x="316483" y="732398"/>
                          <a:pt x="424497" y="772689"/>
                          <a:pt x="489172" y="784691"/>
                        </a:cubicBezTo>
                        <a:cubicBezTo>
                          <a:pt x="614997" y="808122"/>
                          <a:pt x="751967" y="760592"/>
                          <a:pt x="822451" y="669057"/>
                        </a:cubicBezTo>
                        <a:cubicBezTo>
                          <a:pt x="886078" y="586475"/>
                          <a:pt x="889508" y="479129"/>
                          <a:pt x="832453" y="358733"/>
                        </a:cubicBezTo>
                        <a:cubicBezTo>
                          <a:pt x="826071" y="345207"/>
                          <a:pt x="822642" y="331110"/>
                          <a:pt x="821975" y="317013"/>
                        </a:cubicBezTo>
                        <a:cubicBezTo>
                          <a:pt x="777493" y="338730"/>
                          <a:pt x="733012" y="360352"/>
                          <a:pt x="688530" y="382069"/>
                        </a:cubicBezTo>
                        <a:cubicBezTo>
                          <a:pt x="543750" y="452554"/>
                          <a:pt x="394779" y="524944"/>
                          <a:pt x="248856" y="59952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1" name="フリーフォーム: 図形 70">
                    <a:extLst>
                      <a:ext uri="{FF2B5EF4-FFF2-40B4-BE49-F238E27FC236}">
                        <a16:creationId xmlns:a16="http://schemas.microsoft.com/office/drawing/2014/main" id="{4896CEA7-A7AC-3D9C-1CD9-9062697A1A5E}"/>
                      </a:ext>
                    </a:extLst>
                  </p:cNvPr>
                  <p:cNvSpPr/>
                  <p:nvPr/>
                </p:nvSpPr>
                <p:spPr>
                  <a:xfrm>
                    <a:off x="753688" y="3678959"/>
                    <a:ext cx="105755" cy="100691"/>
                  </a:xfrm>
                  <a:custGeom>
                    <a:avLst/>
                    <a:gdLst>
                      <a:gd name="connsiteX0" fmla="*/ 541780 w 1067811"/>
                      <a:gd name="connsiteY0" fmla="*/ 1016680 h 1016679"/>
                      <a:gd name="connsiteX1" fmla="*/ 126490 w 1067811"/>
                      <a:gd name="connsiteY1" fmla="*/ 834181 h 1016679"/>
                      <a:gd name="connsiteX2" fmla="*/ 59530 w 1067811"/>
                      <a:gd name="connsiteY2" fmla="*/ 253728 h 1016679"/>
                      <a:gd name="connsiteX3" fmla="*/ 82390 w 1067811"/>
                      <a:gd name="connsiteY3" fmla="*/ 219342 h 1016679"/>
                      <a:gd name="connsiteX4" fmla="*/ 61149 w 1067811"/>
                      <a:gd name="connsiteY4" fmla="*/ 208770 h 1016679"/>
                      <a:gd name="connsiteX5" fmla="*/ 11524 w 1067811"/>
                      <a:gd name="connsiteY5" fmla="*/ 61132 h 1016679"/>
                      <a:gd name="connsiteX6" fmla="*/ 159161 w 1067811"/>
                      <a:gd name="connsiteY6" fmla="*/ 11507 h 1016679"/>
                      <a:gd name="connsiteX7" fmla="*/ 1006696 w 1067811"/>
                      <a:gd name="connsiteY7" fmla="*/ 432797 h 1016679"/>
                      <a:gd name="connsiteX8" fmla="*/ 1066132 w 1067811"/>
                      <a:gd name="connsiteY8" fmla="*/ 550431 h 1016679"/>
                      <a:gd name="connsiteX9" fmla="*/ 689608 w 1067811"/>
                      <a:gd name="connsiteY9" fmla="*/ 996392 h 1016679"/>
                      <a:gd name="connsiteX10" fmla="*/ 541780 w 1067811"/>
                      <a:gd name="connsiteY10" fmla="*/ 1016585 h 1016679"/>
                      <a:gd name="connsiteX11" fmla="*/ 269937 w 1067811"/>
                      <a:gd name="connsiteY11" fmla="*/ 312592 h 1016679"/>
                      <a:gd name="connsiteX12" fmla="*/ 262412 w 1067811"/>
                      <a:gd name="connsiteY12" fmla="*/ 339357 h 1016679"/>
                      <a:gd name="connsiteX13" fmla="*/ 291654 w 1067811"/>
                      <a:gd name="connsiteY13" fmla="*/ 688449 h 1016679"/>
                      <a:gd name="connsiteX14" fmla="*/ 629887 w 1067811"/>
                      <a:gd name="connsiteY14" fmla="*/ 784461 h 1016679"/>
                      <a:gd name="connsiteX15" fmla="*/ 828769 w 1067811"/>
                      <a:gd name="connsiteY15" fmla="*/ 590341 h 1016679"/>
                      <a:gd name="connsiteX16" fmla="*/ 270032 w 1067811"/>
                      <a:gd name="connsiteY16" fmla="*/ 312497 h 1016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67811" h="1016679">
                        <a:moveTo>
                          <a:pt x="541780" y="1016680"/>
                        </a:moveTo>
                        <a:cubicBezTo>
                          <a:pt x="384904" y="1016680"/>
                          <a:pt x="229551" y="950958"/>
                          <a:pt x="126490" y="834181"/>
                        </a:cubicBezTo>
                        <a:cubicBezTo>
                          <a:pt x="-7622" y="682162"/>
                          <a:pt x="-32006" y="470612"/>
                          <a:pt x="59530" y="253728"/>
                        </a:cubicBezTo>
                        <a:cubicBezTo>
                          <a:pt x="65054" y="240488"/>
                          <a:pt x="72960" y="228962"/>
                          <a:pt x="82390" y="219342"/>
                        </a:cubicBezTo>
                        <a:lnTo>
                          <a:pt x="61149" y="208770"/>
                        </a:lnTo>
                        <a:cubicBezTo>
                          <a:pt x="6666" y="181719"/>
                          <a:pt x="-15527" y="115615"/>
                          <a:pt x="11524" y="61132"/>
                        </a:cubicBezTo>
                        <a:cubicBezTo>
                          <a:pt x="38575" y="6744"/>
                          <a:pt x="104678" y="-15544"/>
                          <a:pt x="159161" y="11507"/>
                        </a:cubicBezTo>
                        <a:lnTo>
                          <a:pt x="1006696" y="432797"/>
                        </a:lnTo>
                        <a:cubicBezTo>
                          <a:pt x="1050415" y="454515"/>
                          <a:pt x="1074609" y="502330"/>
                          <a:pt x="1066132" y="550431"/>
                        </a:cubicBezTo>
                        <a:cubicBezTo>
                          <a:pt x="1026317" y="777603"/>
                          <a:pt x="889062" y="940194"/>
                          <a:pt x="689608" y="996392"/>
                        </a:cubicBezTo>
                        <a:cubicBezTo>
                          <a:pt x="641221" y="1010012"/>
                          <a:pt x="591406" y="1016585"/>
                          <a:pt x="541780" y="1016585"/>
                        </a:cubicBezTo>
                        <a:close/>
                        <a:moveTo>
                          <a:pt x="269937" y="312592"/>
                        </a:moveTo>
                        <a:cubicBezTo>
                          <a:pt x="268603" y="321641"/>
                          <a:pt x="266127" y="330594"/>
                          <a:pt x="262412" y="339357"/>
                        </a:cubicBezTo>
                        <a:cubicBezTo>
                          <a:pt x="203357" y="479184"/>
                          <a:pt x="213454" y="599961"/>
                          <a:pt x="291654" y="688449"/>
                        </a:cubicBezTo>
                        <a:cubicBezTo>
                          <a:pt x="371283" y="778650"/>
                          <a:pt x="510443" y="818179"/>
                          <a:pt x="629887" y="784461"/>
                        </a:cubicBezTo>
                        <a:cubicBezTo>
                          <a:pt x="723708" y="757981"/>
                          <a:pt x="792479" y="690258"/>
                          <a:pt x="828769" y="590341"/>
                        </a:cubicBezTo>
                        <a:lnTo>
                          <a:pt x="270032" y="31249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72" name="フリーフォーム: 図形 71">
                    <a:extLst>
                      <a:ext uri="{FF2B5EF4-FFF2-40B4-BE49-F238E27FC236}">
                        <a16:creationId xmlns:a16="http://schemas.microsoft.com/office/drawing/2014/main" id="{7D26EC67-E629-5EF5-FB49-F4CBF48B257C}"/>
                      </a:ext>
                    </a:extLst>
                  </p:cNvPr>
                  <p:cNvSpPr/>
                  <p:nvPr/>
                </p:nvSpPr>
                <p:spPr>
                  <a:xfrm>
                    <a:off x="780715" y="3840120"/>
                    <a:ext cx="232837" cy="83940"/>
                  </a:xfrm>
                  <a:custGeom>
                    <a:avLst/>
                    <a:gdLst>
                      <a:gd name="connsiteX0" fmla="*/ 2240955 w 2350949"/>
                      <a:gd name="connsiteY0" fmla="*/ 847439 h 847534"/>
                      <a:gd name="connsiteX1" fmla="*/ 2144848 w 2350949"/>
                      <a:gd name="connsiteY1" fmla="*/ 791242 h 847534"/>
                      <a:gd name="connsiteX2" fmla="*/ 1172441 w 2350949"/>
                      <a:gd name="connsiteY2" fmla="*/ 220218 h 847534"/>
                      <a:gd name="connsiteX3" fmla="*/ 1166821 w 2350949"/>
                      <a:gd name="connsiteY3" fmla="*/ 220218 h 847534"/>
                      <a:gd name="connsiteX4" fmla="*/ 205653 w 2350949"/>
                      <a:gd name="connsiteY4" fmla="*/ 775145 h 847534"/>
                      <a:gd name="connsiteX5" fmla="*/ 55349 w 2350949"/>
                      <a:gd name="connsiteY5" fmla="*/ 815817 h 847534"/>
                      <a:gd name="connsiteX6" fmla="*/ 14582 w 2350949"/>
                      <a:gd name="connsiteY6" fmla="*/ 665512 h 847534"/>
                      <a:gd name="connsiteX7" fmla="*/ 1166726 w 2350949"/>
                      <a:gd name="connsiteY7" fmla="*/ 0 h 847534"/>
                      <a:gd name="connsiteX8" fmla="*/ 1173488 w 2350949"/>
                      <a:gd name="connsiteY8" fmla="*/ 0 h 847534"/>
                      <a:gd name="connsiteX9" fmla="*/ 2336872 w 2350949"/>
                      <a:gd name="connsiteY9" fmla="*/ 683514 h 847534"/>
                      <a:gd name="connsiteX10" fmla="*/ 2294676 w 2350949"/>
                      <a:gd name="connsiteY10" fmla="*/ 833438 h 847534"/>
                      <a:gd name="connsiteX11" fmla="*/ 2240860 w 2350949"/>
                      <a:gd name="connsiteY11" fmla="*/ 847535 h 847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350949" h="847534">
                        <a:moveTo>
                          <a:pt x="2240955" y="847439"/>
                        </a:moveTo>
                        <a:cubicBezTo>
                          <a:pt x="2202474" y="847439"/>
                          <a:pt x="2165041" y="827151"/>
                          <a:pt x="2144848" y="791242"/>
                        </a:cubicBezTo>
                        <a:cubicBezTo>
                          <a:pt x="1945394" y="435674"/>
                          <a:pt x="1581920" y="222218"/>
                          <a:pt x="1172441" y="220218"/>
                        </a:cubicBezTo>
                        <a:lnTo>
                          <a:pt x="1166821" y="220218"/>
                        </a:lnTo>
                        <a:cubicBezTo>
                          <a:pt x="764104" y="220218"/>
                          <a:pt x="405107" y="427292"/>
                          <a:pt x="205653" y="775145"/>
                        </a:cubicBezTo>
                        <a:cubicBezTo>
                          <a:pt x="175459" y="827913"/>
                          <a:pt x="108117" y="846106"/>
                          <a:pt x="55349" y="815817"/>
                        </a:cubicBezTo>
                        <a:cubicBezTo>
                          <a:pt x="2580" y="785527"/>
                          <a:pt x="-15613" y="718280"/>
                          <a:pt x="14582" y="665512"/>
                        </a:cubicBezTo>
                        <a:cubicBezTo>
                          <a:pt x="253850" y="248412"/>
                          <a:pt x="684189" y="0"/>
                          <a:pt x="1166726" y="0"/>
                        </a:cubicBezTo>
                        <a:lnTo>
                          <a:pt x="1173488" y="0"/>
                        </a:lnTo>
                        <a:cubicBezTo>
                          <a:pt x="1663169" y="2381"/>
                          <a:pt x="2098080" y="257842"/>
                          <a:pt x="2336872" y="683514"/>
                        </a:cubicBezTo>
                        <a:cubicBezTo>
                          <a:pt x="2366590" y="736568"/>
                          <a:pt x="2347731" y="803720"/>
                          <a:pt x="2294676" y="833438"/>
                        </a:cubicBezTo>
                        <a:cubicBezTo>
                          <a:pt x="2277626" y="842963"/>
                          <a:pt x="2259148" y="847535"/>
                          <a:pt x="2240860" y="84753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</p:grp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7117CBDA-E3EE-BCB8-3A08-5EC7FFC8B99B}"/>
                </a:ext>
              </a:extLst>
            </p:cNvPr>
            <p:cNvSpPr txBox="1"/>
            <p:nvPr/>
          </p:nvSpPr>
          <p:spPr>
            <a:xfrm>
              <a:off x="2906714" y="2884654"/>
              <a:ext cx="3079369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r>
                <a:rPr kumimoji="1" lang="ja-JP" altLang="en-US" sz="700" dirty="0">
                  <a:solidFill>
                    <a:schemeClr val="accent5"/>
                  </a:solidFill>
                </a:rPr>
                <a:t>そうげい          たの                                                                            せいきゅう</a:t>
              </a:r>
            </a:p>
          </p:txBody>
        </p: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E7CC6281-F4B1-5E73-241B-3F18D526F13D}"/>
                </a:ext>
              </a:extLst>
            </p:cNvPr>
            <p:cNvGrpSpPr/>
            <p:nvPr/>
          </p:nvGrpSpPr>
          <p:grpSpPr>
            <a:xfrm>
              <a:off x="1814541" y="3057749"/>
              <a:ext cx="308298" cy="311052"/>
              <a:chOff x="1788771" y="3026055"/>
              <a:chExt cx="371121" cy="374439"/>
            </a:xfrm>
          </p:grpSpPr>
          <p:sp>
            <p:nvSpPr>
              <p:cNvPr id="19" name="四角形: 角を丸くする 18">
                <a:extLst>
                  <a:ext uri="{FF2B5EF4-FFF2-40B4-BE49-F238E27FC236}">
                    <a16:creationId xmlns:a16="http://schemas.microsoft.com/office/drawing/2014/main" id="{64ECD7E1-BE0A-BBDD-E8B8-4B2CD2147814}"/>
                  </a:ext>
                </a:extLst>
              </p:cNvPr>
              <p:cNvSpPr/>
              <p:nvPr/>
            </p:nvSpPr>
            <p:spPr>
              <a:xfrm>
                <a:off x="1788771" y="3026055"/>
                <a:ext cx="371121" cy="374439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Spica Neue" panose="02000503000000000000" pitchFamily="2" charset="-128"/>
                  <a:ea typeface="Spica Neue" panose="02000503000000000000" pitchFamily="2" charset="-128"/>
                </a:endParaRPr>
              </a:p>
            </p:txBody>
          </p:sp>
          <p:sp>
            <p:nvSpPr>
              <p:cNvPr id="52" name="星: 5 pt 51">
                <a:extLst>
                  <a:ext uri="{FF2B5EF4-FFF2-40B4-BE49-F238E27FC236}">
                    <a16:creationId xmlns:a16="http://schemas.microsoft.com/office/drawing/2014/main" id="{E9AC96CB-DDAA-3E0B-1F74-66D062AB1A63}"/>
                  </a:ext>
                </a:extLst>
              </p:cNvPr>
              <p:cNvSpPr/>
              <p:nvPr/>
            </p:nvSpPr>
            <p:spPr>
              <a:xfrm>
                <a:off x="1861099" y="3096867"/>
                <a:ext cx="226464" cy="226464"/>
              </a:xfrm>
              <a:prstGeom prst="star5">
                <a:avLst>
                  <a:gd name="adj" fmla="val 24804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AE2C6F32-200B-ACDA-2FB7-07AC8F8640EC}"/>
              </a:ext>
            </a:extLst>
          </p:cNvPr>
          <p:cNvGrpSpPr/>
          <p:nvPr/>
        </p:nvGrpSpPr>
        <p:grpSpPr>
          <a:xfrm>
            <a:off x="1653403" y="1911048"/>
            <a:ext cx="5837194" cy="805678"/>
            <a:chOff x="1653403" y="1911048"/>
            <a:chExt cx="5837194" cy="805678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BF544C3-AFED-CDEF-6099-558AFF588DCC}"/>
                </a:ext>
              </a:extLst>
            </p:cNvPr>
            <p:cNvSpPr/>
            <p:nvPr/>
          </p:nvSpPr>
          <p:spPr>
            <a:xfrm>
              <a:off x="1653403" y="1911048"/>
              <a:ext cx="5837194" cy="805678"/>
            </a:xfrm>
            <a:prstGeom prst="rect">
              <a:avLst/>
            </a:prstGeom>
            <a:solidFill>
              <a:schemeClr val="accent6"/>
            </a:solidFill>
            <a:ln w="158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BAD02D76-EA98-E455-E1F2-F9C9A420F1B8}"/>
                </a:ext>
              </a:extLst>
            </p:cNvPr>
            <p:cNvSpPr txBox="1"/>
            <p:nvPr/>
          </p:nvSpPr>
          <p:spPr>
            <a:xfrm>
              <a:off x="2260561" y="2057023"/>
              <a:ext cx="4087657" cy="5945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ja-JP" altLang="en-US" sz="1600" dirty="0">
                  <a:solidFill>
                    <a:schemeClr val="accent5"/>
                  </a:solidFill>
                  <a:latin typeface="+mj-ea"/>
                  <a:ea typeface="+mj-ea"/>
                </a:rPr>
                <a:t>あの有名女優！</a:t>
              </a:r>
              <a:br>
                <a:rPr kumimoji="1" lang="en-US" altLang="ja-JP" sz="1600" dirty="0">
                  <a:solidFill>
                    <a:schemeClr val="accent5"/>
                  </a:solidFill>
                  <a:latin typeface="+mj-ea"/>
                  <a:ea typeface="+mj-ea"/>
                </a:rPr>
              </a:br>
              <a:r>
                <a:rPr kumimoji="1" lang="en-US" altLang="ja-JP" sz="1600" dirty="0">
                  <a:solidFill>
                    <a:schemeClr val="accent5"/>
                  </a:solidFill>
                  <a:latin typeface="+mj-ea"/>
                  <a:ea typeface="+mj-ea"/>
                </a:rPr>
                <a:t>SNS</a:t>
              </a:r>
              <a:r>
                <a:rPr kumimoji="1" lang="ja-JP" altLang="en-US" sz="1600" dirty="0">
                  <a:solidFill>
                    <a:schemeClr val="accent5"/>
                  </a:solidFill>
                  <a:latin typeface="+mj-ea"/>
                  <a:ea typeface="+mj-ea"/>
                </a:rPr>
                <a:t>でファンに向けて、たった４文字で投稿</a:t>
              </a:r>
              <a:endParaRPr kumimoji="1" lang="en-US" altLang="ja-JP" sz="16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1941CAAC-1A7B-D776-E0CD-23BCFF2C1D91}"/>
                </a:ext>
              </a:extLst>
            </p:cNvPr>
            <p:cNvGrpSpPr/>
            <p:nvPr/>
          </p:nvGrpSpPr>
          <p:grpSpPr>
            <a:xfrm>
              <a:off x="6697609" y="1953887"/>
              <a:ext cx="720062" cy="720000"/>
              <a:chOff x="7446032" y="1510960"/>
              <a:chExt cx="618585" cy="618584"/>
            </a:xfrm>
          </p:grpSpPr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CC2485E2-357A-5B79-BB42-B74D49ACA7E0}"/>
                  </a:ext>
                </a:extLst>
              </p:cNvPr>
              <p:cNvSpPr/>
              <p:nvPr/>
            </p:nvSpPr>
            <p:spPr>
              <a:xfrm>
                <a:off x="7446032" y="1510960"/>
                <a:ext cx="618584" cy="6185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8F7FCE11-0CC2-B92D-D1D3-4B3D0B0DF6A7}"/>
                  </a:ext>
                </a:extLst>
              </p:cNvPr>
              <p:cNvSpPr/>
              <p:nvPr/>
            </p:nvSpPr>
            <p:spPr>
              <a:xfrm>
                <a:off x="7559548" y="1576448"/>
                <a:ext cx="505068" cy="551667"/>
              </a:xfrm>
              <a:custGeom>
                <a:avLst/>
                <a:gdLst>
                  <a:gd name="connsiteX0" fmla="*/ 88274 w 552206"/>
                  <a:gd name="connsiteY0" fmla="*/ 0 h 551667"/>
                  <a:gd name="connsiteX1" fmla="*/ 552206 w 552206"/>
                  <a:gd name="connsiteY1" fmla="*/ 0 h 551667"/>
                  <a:gd name="connsiteX2" fmla="*/ 552206 w 552206"/>
                  <a:gd name="connsiteY2" fmla="*/ 551667 h 551667"/>
                  <a:gd name="connsiteX3" fmla="*/ 0 w 552206"/>
                  <a:gd name="connsiteY3" fmla="*/ 551667 h 551667"/>
                  <a:gd name="connsiteX4" fmla="*/ 0 w 552206"/>
                  <a:gd name="connsiteY4" fmla="*/ 88274 h 551667"/>
                  <a:gd name="connsiteX5" fmla="*/ 88274 w 552206"/>
                  <a:gd name="connsiteY5" fmla="*/ 0 h 55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2206" h="551667">
                    <a:moveTo>
                      <a:pt x="88274" y="0"/>
                    </a:moveTo>
                    <a:lnTo>
                      <a:pt x="552206" y="0"/>
                    </a:lnTo>
                    <a:lnTo>
                      <a:pt x="552206" y="551667"/>
                    </a:lnTo>
                    <a:lnTo>
                      <a:pt x="0" y="551667"/>
                    </a:lnTo>
                    <a:lnTo>
                      <a:pt x="0" y="88274"/>
                    </a:lnTo>
                    <a:cubicBezTo>
                      <a:pt x="0" y="39522"/>
                      <a:pt x="39522" y="0"/>
                      <a:pt x="8827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D56F4BD6-DB7C-356F-D56D-53F812FE9609}"/>
                  </a:ext>
                </a:extLst>
              </p:cNvPr>
              <p:cNvSpPr/>
              <p:nvPr/>
            </p:nvSpPr>
            <p:spPr>
              <a:xfrm>
                <a:off x="7581043" y="1708500"/>
                <a:ext cx="483574" cy="419615"/>
              </a:xfrm>
              <a:custGeom>
                <a:avLst/>
                <a:gdLst>
                  <a:gd name="connsiteX0" fmla="*/ 0 w 530713"/>
                  <a:gd name="connsiteY0" fmla="*/ 0 h 419615"/>
                  <a:gd name="connsiteX1" fmla="*/ 530713 w 530713"/>
                  <a:gd name="connsiteY1" fmla="*/ 0 h 419615"/>
                  <a:gd name="connsiteX2" fmla="*/ 530713 w 530713"/>
                  <a:gd name="connsiteY2" fmla="*/ 419615 h 419615"/>
                  <a:gd name="connsiteX3" fmla="*/ 0 w 530713"/>
                  <a:gd name="connsiteY3" fmla="*/ 419615 h 41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713" h="419615">
                    <a:moveTo>
                      <a:pt x="0" y="0"/>
                    </a:moveTo>
                    <a:lnTo>
                      <a:pt x="530713" y="0"/>
                    </a:lnTo>
                    <a:lnTo>
                      <a:pt x="530713" y="419615"/>
                    </a:lnTo>
                    <a:lnTo>
                      <a:pt x="0" y="419615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9DAC44B9-F6F6-4113-8200-9F9E53F722A2}"/>
                  </a:ext>
                </a:extLst>
              </p:cNvPr>
              <p:cNvSpPr/>
              <p:nvPr/>
            </p:nvSpPr>
            <p:spPr>
              <a:xfrm>
                <a:off x="7600428" y="1740825"/>
                <a:ext cx="464144" cy="23278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4A2156A3-5F78-FF5C-6C39-BA62CDF8F9E4}"/>
                  </a:ext>
                </a:extLst>
              </p:cNvPr>
              <p:cNvSpPr/>
              <p:nvPr/>
            </p:nvSpPr>
            <p:spPr>
              <a:xfrm>
                <a:off x="7600428" y="2010678"/>
                <a:ext cx="464144" cy="11886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760CBD3E-66C7-1CD0-192F-A8098EA3B7C4}"/>
                  </a:ext>
                </a:extLst>
              </p:cNvPr>
              <p:cNvGrpSpPr/>
              <p:nvPr/>
            </p:nvGrpSpPr>
            <p:grpSpPr>
              <a:xfrm>
                <a:off x="7638210" y="1768366"/>
                <a:ext cx="401036" cy="350680"/>
                <a:chOff x="7638210" y="1768366"/>
                <a:chExt cx="401036" cy="350680"/>
              </a:xfrm>
            </p:grpSpPr>
            <p:grpSp>
              <p:nvGrpSpPr>
                <p:cNvPr id="143" name="グループ化 142">
                  <a:extLst>
                    <a:ext uri="{FF2B5EF4-FFF2-40B4-BE49-F238E27FC236}">
                      <a16:creationId xmlns:a16="http://schemas.microsoft.com/office/drawing/2014/main" id="{B665E6DD-2349-D9C1-1EC1-009E40D318A6}"/>
                    </a:ext>
                  </a:extLst>
                </p:cNvPr>
                <p:cNvGrpSpPr/>
                <p:nvPr/>
              </p:nvGrpSpPr>
              <p:grpSpPr>
                <a:xfrm>
                  <a:off x="7638211" y="1768366"/>
                  <a:ext cx="401035" cy="164360"/>
                  <a:chOff x="7588019" y="1767496"/>
                  <a:chExt cx="368547" cy="151045"/>
                </a:xfrm>
              </p:grpSpPr>
              <p:grpSp>
                <p:nvGrpSpPr>
                  <p:cNvPr id="131" name="グラフィックス 41">
                    <a:extLst>
                      <a:ext uri="{FF2B5EF4-FFF2-40B4-BE49-F238E27FC236}">
                        <a16:creationId xmlns:a16="http://schemas.microsoft.com/office/drawing/2014/main" id="{66DBBFEE-4A97-4EAD-5BB0-6B905F081455}"/>
                      </a:ext>
                    </a:extLst>
                  </p:cNvPr>
                  <p:cNvGrpSpPr/>
                  <p:nvPr/>
                </p:nvGrpSpPr>
                <p:grpSpPr>
                  <a:xfrm>
                    <a:off x="7588019" y="1767496"/>
                    <a:ext cx="79982" cy="79982"/>
                    <a:chOff x="8953499" y="4281056"/>
                    <a:chExt cx="1054886" cy="1054886"/>
                  </a:xfrm>
                  <a:solidFill>
                    <a:schemeClr val="bg2">
                      <a:lumMod val="50000"/>
                    </a:schemeClr>
                  </a:solidFill>
                </p:grpSpPr>
                <p:sp>
                  <p:nvSpPr>
                    <p:cNvPr id="132" name="フリーフォーム: 図形 131">
                      <a:extLst>
                        <a:ext uri="{FF2B5EF4-FFF2-40B4-BE49-F238E27FC236}">
                          <a16:creationId xmlns:a16="http://schemas.microsoft.com/office/drawing/2014/main" id="{C020CB40-A3A9-A5A4-902F-15E0F38F89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53499" y="4281056"/>
                      <a:ext cx="1054886" cy="1054886"/>
                    </a:xfrm>
                    <a:custGeom>
                      <a:avLst/>
                      <a:gdLst>
                        <a:gd name="connsiteX0" fmla="*/ 1054887 w 1054886"/>
                        <a:gd name="connsiteY0" fmla="*/ 527443 h 1054886"/>
                        <a:gd name="connsiteX1" fmla="*/ 527443 w 1054886"/>
                        <a:gd name="connsiteY1" fmla="*/ 1054887 h 1054886"/>
                        <a:gd name="connsiteX2" fmla="*/ 0 w 1054886"/>
                        <a:gd name="connsiteY2" fmla="*/ 527443 h 1054886"/>
                        <a:gd name="connsiteX3" fmla="*/ 527443 w 1054886"/>
                        <a:gd name="connsiteY3" fmla="*/ 0 h 1054886"/>
                        <a:gd name="connsiteX4" fmla="*/ 1054887 w 1054886"/>
                        <a:gd name="connsiteY4" fmla="*/ 527443 h 1054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54886" h="1054886">
                          <a:moveTo>
                            <a:pt x="1054887" y="527443"/>
                          </a:moveTo>
                          <a:cubicBezTo>
                            <a:pt x="1054887" y="818742"/>
                            <a:pt x="818742" y="1054887"/>
                            <a:pt x="527443" y="1054887"/>
                          </a:cubicBezTo>
                          <a:cubicBezTo>
                            <a:pt x="236144" y="1054887"/>
                            <a:pt x="0" y="818742"/>
                            <a:pt x="0" y="527443"/>
                          </a:cubicBezTo>
                          <a:cubicBezTo>
                            <a:pt x="0" y="236144"/>
                            <a:pt x="236144" y="0"/>
                            <a:pt x="527443" y="0"/>
                          </a:cubicBezTo>
                          <a:cubicBezTo>
                            <a:pt x="818742" y="0"/>
                            <a:pt x="1054887" y="236144"/>
                            <a:pt x="1054887" y="527443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61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ja-JP" altLang="en-US" sz="1200"/>
                    </a:p>
                  </p:txBody>
                </p:sp>
                <p:sp>
                  <p:nvSpPr>
                    <p:cNvPr id="133" name="フリーフォーム: 図形 132">
                      <a:extLst>
                        <a:ext uri="{FF2B5EF4-FFF2-40B4-BE49-F238E27FC236}">
                          <a16:creationId xmlns:a16="http://schemas.microsoft.com/office/drawing/2014/main" id="{ED5CB89E-5031-EB10-7551-B21B385ECC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11190" y="4483409"/>
                      <a:ext cx="739478" cy="852531"/>
                    </a:xfrm>
                    <a:custGeom>
                      <a:avLst/>
                      <a:gdLst>
                        <a:gd name="connsiteX0" fmla="*/ 369752 w 739478"/>
                        <a:gd name="connsiteY0" fmla="*/ 852532 h 852531"/>
                        <a:gd name="connsiteX1" fmla="*/ 739478 w 739478"/>
                        <a:gd name="connsiteY1" fmla="*/ 700969 h 852531"/>
                        <a:gd name="connsiteX2" fmla="*/ 734244 w 739478"/>
                        <a:gd name="connsiteY2" fmla="*/ 651492 h 852531"/>
                        <a:gd name="connsiteX3" fmla="*/ 450242 w 739478"/>
                        <a:gd name="connsiteY3" fmla="*/ 399318 h 852531"/>
                        <a:gd name="connsiteX4" fmla="*/ 577499 w 739478"/>
                        <a:gd name="connsiteY4" fmla="*/ 207747 h 852531"/>
                        <a:gd name="connsiteX5" fmla="*/ 369726 w 739478"/>
                        <a:gd name="connsiteY5" fmla="*/ 0 h 852531"/>
                        <a:gd name="connsiteX6" fmla="*/ 161979 w 739478"/>
                        <a:gd name="connsiteY6" fmla="*/ 207747 h 852531"/>
                        <a:gd name="connsiteX7" fmla="*/ 289210 w 739478"/>
                        <a:gd name="connsiteY7" fmla="*/ 399318 h 852531"/>
                        <a:gd name="connsiteX8" fmla="*/ 5234 w 739478"/>
                        <a:gd name="connsiteY8" fmla="*/ 651492 h 852531"/>
                        <a:gd name="connsiteX9" fmla="*/ 0 w 739478"/>
                        <a:gd name="connsiteY9" fmla="*/ 700969 h 852531"/>
                        <a:gd name="connsiteX10" fmla="*/ 369752 w 739478"/>
                        <a:gd name="connsiteY10" fmla="*/ 852532 h 852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39478" h="852531">
                          <a:moveTo>
                            <a:pt x="369752" y="852532"/>
                          </a:moveTo>
                          <a:cubicBezTo>
                            <a:pt x="513844" y="852532"/>
                            <a:pt x="644285" y="794611"/>
                            <a:pt x="739478" y="700969"/>
                          </a:cubicBezTo>
                          <a:cubicBezTo>
                            <a:pt x="737979" y="677796"/>
                            <a:pt x="736243" y="659146"/>
                            <a:pt x="734244" y="651492"/>
                          </a:cubicBezTo>
                          <a:cubicBezTo>
                            <a:pt x="697681" y="511582"/>
                            <a:pt x="580077" y="424806"/>
                            <a:pt x="450242" y="399318"/>
                          </a:cubicBezTo>
                          <a:cubicBezTo>
                            <a:pt x="524997" y="367858"/>
                            <a:pt x="577499" y="293945"/>
                            <a:pt x="577499" y="207747"/>
                          </a:cubicBezTo>
                          <a:cubicBezTo>
                            <a:pt x="577499" y="93010"/>
                            <a:pt x="484489" y="0"/>
                            <a:pt x="369726" y="0"/>
                          </a:cubicBezTo>
                          <a:cubicBezTo>
                            <a:pt x="254989" y="0"/>
                            <a:pt x="161979" y="93036"/>
                            <a:pt x="161979" y="207747"/>
                          </a:cubicBezTo>
                          <a:cubicBezTo>
                            <a:pt x="161979" y="293945"/>
                            <a:pt x="214455" y="367858"/>
                            <a:pt x="289210" y="399318"/>
                          </a:cubicBezTo>
                          <a:cubicBezTo>
                            <a:pt x="159401" y="424832"/>
                            <a:pt x="41797" y="511608"/>
                            <a:pt x="5234" y="651492"/>
                          </a:cubicBezTo>
                          <a:cubicBezTo>
                            <a:pt x="3235" y="659146"/>
                            <a:pt x="1499" y="677796"/>
                            <a:pt x="0" y="700969"/>
                          </a:cubicBezTo>
                          <a:cubicBezTo>
                            <a:pt x="95193" y="794611"/>
                            <a:pt x="225660" y="852532"/>
                            <a:pt x="369752" y="85253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261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ja-JP" altLang="en-US" sz="1200"/>
                    </a:p>
                  </p:txBody>
                </p:sp>
              </p:grpSp>
              <p:grpSp>
                <p:nvGrpSpPr>
                  <p:cNvPr id="142" name="グループ化 141">
                    <a:extLst>
                      <a:ext uri="{FF2B5EF4-FFF2-40B4-BE49-F238E27FC236}">
                        <a16:creationId xmlns:a16="http://schemas.microsoft.com/office/drawing/2014/main" id="{B0275A1C-9BE7-EC7E-17E4-54510C442BF5}"/>
                      </a:ext>
                    </a:extLst>
                  </p:cNvPr>
                  <p:cNvGrpSpPr/>
                  <p:nvPr/>
                </p:nvGrpSpPr>
                <p:grpSpPr>
                  <a:xfrm>
                    <a:off x="7592645" y="1867996"/>
                    <a:ext cx="363921" cy="50545"/>
                    <a:chOff x="7586643" y="1867996"/>
                    <a:chExt cx="242613" cy="50545"/>
                  </a:xfrm>
                </p:grpSpPr>
                <p:sp>
                  <p:nvSpPr>
                    <p:cNvPr id="124" name="正方形/長方形 123">
                      <a:extLst>
                        <a:ext uri="{FF2B5EF4-FFF2-40B4-BE49-F238E27FC236}">
                          <a16:creationId xmlns:a16="http://schemas.microsoft.com/office/drawing/2014/main" id="{5B9955BC-D363-7843-921C-E32B03AA843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86645" y="1900541"/>
                      <a:ext cx="216000" cy="18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8" name="正方形/長方形 137">
                      <a:extLst>
                        <a:ext uri="{FF2B5EF4-FFF2-40B4-BE49-F238E27FC236}">
                          <a16:creationId xmlns:a16="http://schemas.microsoft.com/office/drawing/2014/main" id="{B0292A57-4010-86BC-DAF3-EDFDA5E7C8F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86643" y="1867996"/>
                      <a:ext cx="242613" cy="18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40" name="正方形/長方形 139">
                    <a:extLst>
                      <a:ext uri="{FF2B5EF4-FFF2-40B4-BE49-F238E27FC236}">
                        <a16:creationId xmlns:a16="http://schemas.microsoft.com/office/drawing/2014/main" id="{04254D4A-A0BE-8631-3639-51BDA7FDC201}"/>
                      </a:ext>
                    </a:extLst>
                  </p:cNvPr>
                  <p:cNvSpPr/>
                  <p:nvPr/>
                </p:nvSpPr>
                <p:spPr>
                  <a:xfrm flipV="1">
                    <a:off x="7744927" y="1798487"/>
                    <a:ext cx="108000" cy="18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1" name="正方形/長方形 140">
                    <a:extLst>
                      <a:ext uri="{FF2B5EF4-FFF2-40B4-BE49-F238E27FC236}">
                        <a16:creationId xmlns:a16="http://schemas.microsoft.com/office/drawing/2014/main" id="{91859B98-6AA2-F480-5137-1E951C6F87EB}"/>
                      </a:ext>
                    </a:extLst>
                  </p:cNvPr>
                  <p:cNvSpPr/>
                  <p:nvPr/>
                </p:nvSpPr>
                <p:spPr>
                  <a:xfrm flipV="1">
                    <a:off x="7689666" y="1799301"/>
                    <a:ext cx="36000" cy="18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56" name="グループ化 155">
                  <a:extLst>
                    <a:ext uri="{FF2B5EF4-FFF2-40B4-BE49-F238E27FC236}">
                      <a16:creationId xmlns:a16="http://schemas.microsoft.com/office/drawing/2014/main" id="{561E5864-3C9B-4235-D7E8-7033F68306C7}"/>
                    </a:ext>
                  </a:extLst>
                </p:cNvPr>
                <p:cNvGrpSpPr/>
                <p:nvPr/>
              </p:nvGrpSpPr>
              <p:grpSpPr>
                <a:xfrm>
                  <a:off x="7638210" y="2032013"/>
                  <a:ext cx="364781" cy="87033"/>
                  <a:chOff x="7588019" y="2009773"/>
                  <a:chExt cx="335230" cy="79982"/>
                </a:xfrm>
              </p:grpSpPr>
              <p:grpSp>
                <p:nvGrpSpPr>
                  <p:cNvPr id="146" name="グラフィックス 41">
                    <a:extLst>
                      <a:ext uri="{FF2B5EF4-FFF2-40B4-BE49-F238E27FC236}">
                        <a16:creationId xmlns:a16="http://schemas.microsoft.com/office/drawing/2014/main" id="{9391AAB4-F082-9409-D851-488C838E1F32}"/>
                      </a:ext>
                    </a:extLst>
                  </p:cNvPr>
                  <p:cNvGrpSpPr/>
                  <p:nvPr/>
                </p:nvGrpSpPr>
                <p:grpSpPr>
                  <a:xfrm>
                    <a:off x="7588019" y="2009773"/>
                    <a:ext cx="79982" cy="79982"/>
                    <a:chOff x="8953499" y="4281056"/>
                    <a:chExt cx="1054886" cy="1054886"/>
                  </a:xfrm>
                  <a:solidFill>
                    <a:schemeClr val="bg2">
                      <a:lumMod val="50000"/>
                    </a:schemeClr>
                  </a:solidFill>
                </p:grpSpPr>
                <p:sp>
                  <p:nvSpPr>
                    <p:cNvPr id="152" name="フリーフォーム: 図形 151">
                      <a:extLst>
                        <a:ext uri="{FF2B5EF4-FFF2-40B4-BE49-F238E27FC236}">
                          <a16:creationId xmlns:a16="http://schemas.microsoft.com/office/drawing/2014/main" id="{3A8F8A5A-F202-9A3C-2298-025893EC3E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53499" y="4281056"/>
                      <a:ext cx="1054886" cy="1054886"/>
                    </a:xfrm>
                    <a:custGeom>
                      <a:avLst/>
                      <a:gdLst>
                        <a:gd name="connsiteX0" fmla="*/ 1054887 w 1054886"/>
                        <a:gd name="connsiteY0" fmla="*/ 527443 h 1054886"/>
                        <a:gd name="connsiteX1" fmla="*/ 527443 w 1054886"/>
                        <a:gd name="connsiteY1" fmla="*/ 1054887 h 1054886"/>
                        <a:gd name="connsiteX2" fmla="*/ 0 w 1054886"/>
                        <a:gd name="connsiteY2" fmla="*/ 527443 h 1054886"/>
                        <a:gd name="connsiteX3" fmla="*/ 527443 w 1054886"/>
                        <a:gd name="connsiteY3" fmla="*/ 0 h 1054886"/>
                        <a:gd name="connsiteX4" fmla="*/ 1054887 w 1054886"/>
                        <a:gd name="connsiteY4" fmla="*/ 527443 h 1054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54886" h="1054886">
                          <a:moveTo>
                            <a:pt x="1054887" y="527443"/>
                          </a:moveTo>
                          <a:cubicBezTo>
                            <a:pt x="1054887" y="818742"/>
                            <a:pt x="818742" y="1054887"/>
                            <a:pt x="527443" y="1054887"/>
                          </a:cubicBezTo>
                          <a:cubicBezTo>
                            <a:pt x="236144" y="1054887"/>
                            <a:pt x="0" y="818742"/>
                            <a:pt x="0" y="527443"/>
                          </a:cubicBezTo>
                          <a:cubicBezTo>
                            <a:pt x="0" y="236144"/>
                            <a:pt x="236144" y="0"/>
                            <a:pt x="527443" y="0"/>
                          </a:cubicBezTo>
                          <a:cubicBezTo>
                            <a:pt x="818742" y="0"/>
                            <a:pt x="1054887" y="236144"/>
                            <a:pt x="1054887" y="527443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61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ja-JP" altLang="en-US" sz="1200"/>
                    </a:p>
                  </p:txBody>
                </p:sp>
                <p:sp>
                  <p:nvSpPr>
                    <p:cNvPr id="153" name="フリーフォーム: 図形 152">
                      <a:extLst>
                        <a:ext uri="{FF2B5EF4-FFF2-40B4-BE49-F238E27FC236}">
                          <a16:creationId xmlns:a16="http://schemas.microsoft.com/office/drawing/2014/main" id="{E3828F05-CBC6-9FCE-4ED7-8C0A4280B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11190" y="4483409"/>
                      <a:ext cx="739478" cy="852531"/>
                    </a:xfrm>
                    <a:custGeom>
                      <a:avLst/>
                      <a:gdLst>
                        <a:gd name="connsiteX0" fmla="*/ 369752 w 739478"/>
                        <a:gd name="connsiteY0" fmla="*/ 852532 h 852531"/>
                        <a:gd name="connsiteX1" fmla="*/ 739478 w 739478"/>
                        <a:gd name="connsiteY1" fmla="*/ 700969 h 852531"/>
                        <a:gd name="connsiteX2" fmla="*/ 734244 w 739478"/>
                        <a:gd name="connsiteY2" fmla="*/ 651492 h 852531"/>
                        <a:gd name="connsiteX3" fmla="*/ 450242 w 739478"/>
                        <a:gd name="connsiteY3" fmla="*/ 399318 h 852531"/>
                        <a:gd name="connsiteX4" fmla="*/ 577499 w 739478"/>
                        <a:gd name="connsiteY4" fmla="*/ 207747 h 852531"/>
                        <a:gd name="connsiteX5" fmla="*/ 369726 w 739478"/>
                        <a:gd name="connsiteY5" fmla="*/ 0 h 852531"/>
                        <a:gd name="connsiteX6" fmla="*/ 161979 w 739478"/>
                        <a:gd name="connsiteY6" fmla="*/ 207747 h 852531"/>
                        <a:gd name="connsiteX7" fmla="*/ 289210 w 739478"/>
                        <a:gd name="connsiteY7" fmla="*/ 399318 h 852531"/>
                        <a:gd name="connsiteX8" fmla="*/ 5234 w 739478"/>
                        <a:gd name="connsiteY8" fmla="*/ 651492 h 852531"/>
                        <a:gd name="connsiteX9" fmla="*/ 0 w 739478"/>
                        <a:gd name="connsiteY9" fmla="*/ 700969 h 852531"/>
                        <a:gd name="connsiteX10" fmla="*/ 369752 w 739478"/>
                        <a:gd name="connsiteY10" fmla="*/ 852532 h 852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39478" h="852531">
                          <a:moveTo>
                            <a:pt x="369752" y="852532"/>
                          </a:moveTo>
                          <a:cubicBezTo>
                            <a:pt x="513844" y="852532"/>
                            <a:pt x="644285" y="794611"/>
                            <a:pt x="739478" y="700969"/>
                          </a:cubicBezTo>
                          <a:cubicBezTo>
                            <a:pt x="737979" y="677796"/>
                            <a:pt x="736243" y="659146"/>
                            <a:pt x="734244" y="651492"/>
                          </a:cubicBezTo>
                          <a:cubicBezTo>
                            <a:pt x="697681" y="511582"/>
                            <a:pt x="580077" y="424806"/>
                            <a:pt x="450242" y="399318"/>
                          </a:cubicBezTo>
                          <a:cubicBezTo>
                            <a:pt x="524997" y="367858"/>
                            <a:pt x="577499" y="293945"/>
                            <a:pt x="577499" y="207747"/>
                          </a:cubicBezTo>
                          <a:cubicBezTo>
                            <a:pt x="577499" y="93010"/>
                            <a:pt x="484489" y="0"/>
                            <a:pt x="369726" y="0"/>
                          </a:cubicBezTo>
                          <a:cubicBezTo>
                            <a:pt x="254989" y="0"/>
                            <a:pt x="161979" y="93036"/>
                            <a:pt x="161979" y="207747"/>
                          </a:cubicBezTo>
                          <a:cubicBezTo>
                            <a:pt x="161979" y="293945"/>
                            <a:pt x="214455" y="367858"/>
                            <a:pt x="289210" y="399318"/>
                          </a:cubicBezTo>
                          <a:cubicBezTo>
                            <a:pt x="159401" y="424832"/>
                            <a:pt x="41797" y="511608"/>
                            <a:pt x="5234" y="651492"/>
                          </a:cubicBezTo>
                          <a:cubicBezTo>
                            <a:pt x="3235" y="659146"/>
                            <a:pt x="1499" y="677796"/>
                            <a:pt x="0" y="700969"/>
                          </a:cubicBezTo>
                          <a:cubicBezTo>
                            <a:pt x="95193" y="794611"/>
                            <a:pt x="225660" y="852532"/>
                            <a:pt x="369752" y="85253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2619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ja-JP" altLang="en-US" sz="1200"/>
                    </a:p>
                  </p:txBody>
                </p:sp>
              </p:grpSp>
              <p:sp>
                <p:nvSpPr>
                  <p:cNvPr id="148" name="正方形/長方形 147">
                    <a:extLst>
                      <a:ext uri="{FF2B5EF4-FFF2-40B4-BE49-F238E27FC236}">
                        <a16:creationId xmlns:a16="http://schemas.microsoft.com/office/drawing/2014/main" id="{6B24502E-91A0-B0A0-95CB-60CF36D2A574}"/>
                      </a:ext>
                    </a:extLst>
                  </p:cNvPr>
                  <p:cNvSpPr/>
                  <p:nvPr/>
                </p:nvSpPr>
                <p:spPr>
                  <a:xfrm flipV="1">
                    <a:off x="7815249" y="2040764"/>
                    <a:ext cx="108000" cy="18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9" name="正方形/長方形 148">
                    <a:extLst>
                      <a:ext uri="{FF2B5EF4-FFF2-40B4-BE49-F238E27FC236}">
                        <a16:creationId xmlns:a16="http://schemas.microsoft.com/office/drawing/2014/main" id="{CC9D31F0-7F21-3A57-6244-4E67BEE982CC}"/>
                      </a:ext>
                    </a:extLst>
                  </p:cNvPr>
                  <p:cNvSpPr/>
                  <p:nvPr/>
                </p:nvSpPr>
                <p:spPr>
                  <a:xfrm flipV="1">
                    <a:off x="7689666" y="2041578"/>
                    <a:ext cx="108000" cy="18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5" name="四角形: 角を丸くする 14">
                <a:extLst>
                  <a:ext uri="{FF2B5EF4-FFF2-40B4-BE49-F238E27FC236}">
                    <a16:creationId xmlns:a16="http://schemas.microsoft.com/office/drawing/2014/main" id="{ED619C89-1E1E-5753-478D-F096B3F99A92}"/>
                  </a:ext>
                </a:extLst>
              </p:cNvPr>
              <p:cNvSpPr/>
              <p:nvPr/>
            </p:nvSpPr>
            <p:spPr>
              <a:xfrm>
                <a:off x="7819519" y="1651031"/>
                <a:ext cx="149694" cy="180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94BA44F3-20E9-5991-0250-5352FFB0BED2}"/>
                </a:ext>
              </a:extLst>
            </p:cNvPr>
            <p:cNvSpPr txBox="1"/>
            <p:nvPr/>
          </p:nvSpPr>
          <p:spPr>
            <a:xfrm>
              <a:off x="5932931" y="2238015"/>
              <a:ext cx="3590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r>
                <a:rPr kumimoji="1" lang="ja-JP" altLang="en-US" sz="700" dirty="0">
                  <a:solidFill>
                    <a:schemeClr val="accent5"/>
                  </a:solidFill>
                </a:rPr>
                <a:t>とうこう</a:t>
              </a:r>
            </a:p>
          </p:txBody>
        </p: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E8D6F854-F324-88E1-F081-5CFDD6519CEF}"/>
                </a:ext>
              </a:extLst>
            </p:cNvPr>
            <p:cNvGrpSpPr/>
            <p:nvPr/>
          </p:nvGrpSpPr>
          <p:grpSpPr>
            <a:xfrm>
              <a:off x="1814542" y="2158362"/>
              <a:ext cx="308298" cy="311052"/>
              <a:chOff x="1788771" y="3026055"/>
              <a:chExt cx="371121" cy="374439"/>
            </a:xfrm>
          </p:grpSpPr>
          <p:sp>
            <p:nvSpPr>
              <p:cNvPr id="55" name="四角形: 角を丸くする 54">
                <a:extLst>
                  <a:ext uri="{FF2B5EF4-FFF2-40B4-BE49-F238E27FC236}">
                    <a16:creationId xmlns:a16="http://schemas.microsoft.com/office/drawing/2014/main" id="{9FA099BC-2E84-A224-E459-F7CE6EFDBA61}"/>
                  </a:ext>
                </a:extLst>
              </p:cNvPr>
              <p:cNvSpPr/>
              <p:nvPr/>
            </p:nvSpPr>
            <p:spPr>
              <a:xfrm>
                <a:off x="1788771" y="3026055"/>
                <a:ext cx="371121" cy="374439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Spica Neue" panose="02000503000000000000" pitchFamily="2" charset="-128"/>
                  <a:ea typeface="Spica Neue" panose="02000503000000000000" pitchFamily="2" charset="-128"/>
                </a:endParaRPr>
              </a:p>
            </p:txBody>
          </p:sp>
          <p:sp>
            <p:nvSpPr>
              <p:cNvPr id="56" name="星: 5 pt 55">
                <a:extLst>
                  <a:ext uri="{FF2B5EF4-FFF2-40B4-BE49-F238E27FC236}">
                    <a16:creationId xmlns:a16="http://schemas.microsoft.com/office/drawing/2014/main" id="{9C51AD54-5CC6-184D-F009-CD9D2B028112}"/>
                  </a:ext>
                </a:extLst>
              </p:cNvPr>
              <p:cNvSpPr/>
              <p:nvPr/>
            </p:nvSpPr>
            <p:spPr>
              <a:xfrm>
                <a:off x="1861099" y="3096867"/>
                <a:ext cx="226464" cy="226464"/>
              </a:xfrm>
              <a:prstGeom prst="star5">
                <a:avLst>
                  <a:gd name="adj" fmla="val 24804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659233F7-E9F9-62BE-B44B-D41C294C5369}"/>
              </a:ext>
            </a:extLst>
          </p:cNvPr>
          <p:cNvGrpSpPr/>
          <p:nvPr/>
        </p:nvGrpSpPr>
        <p:grpSpPr>
          <a:xfrm>
            <a:off x="1653403" y="1006134"/>
            <a:ext cx="5837194" cy="805678"/>
            <a:chOff x="1653403" y="1006134"/>
            <a:chExt cx="5837194" cy="805678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EE3B164-3006-127A-C95F-63D874A7C06C}"/>
                </a:ext>
              </a:extLst>
            </p:cNvPr>
            <p:cNvSpPr/>
            <p:nvPr/>
          </p:nvSpPr>
          <p:spPr>
            <a:xfrm>
              <a:off x="1653403" y="1006134"/>
              <a:ext cx="5837194" cy="805678"/>
            </a:xfrm>
            <a:prstGeom prst="rect">
              <a:avLst/>
            </a:prstGeom>
            <a:solidFill>
              <a:schemeClr val="accent6"/>
            </a:solidFill>
            <a:ln w="158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56ECB07D-5C46-2667-3E00-381C61DB87E6}"/>
                </a:ext>
              </a:extLst>
            </p:cNvPr>
            <p:cNvGrpSpPr/>
            <p:nvPr/>
          </p:nvGrpSpPr>
          <p:grpSpPr>
            <a:xfrm>
              <a:off x="6697608" y="1048973"/>
              <a:ext cx="720061" cy="720000"/>
              <a:chOff x="7446032" y="703699"/>
              <a:chExt cx="618584" cy="618584"/>
            </a:xfrm>
          </p:grpSpPr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CC3237F3-0659-98E9-6CD7-14EEEB423837}"/>
                  </a:ext>
                </a:extLst>
              </p:cNvPr>
              <p:cNvSpPr/>
              <p:nvPr/>
            </p:nvSpPr>
            <p:spPr>
              <a:xfrm>
                <a:off x="7446032" y="703699"/>
                <a:ext cx="618584" cy="6185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グラフィックス 30">
                <a:extLst>
                  <a:ext uri="{FF2B5EF4-FFF2-40B4-BE49-F238E27FC236}">
                    <a16:creationId xmlns:a16="http://schemas.microsoft.com/office/drawing/2014/main" id="{A938AA9C-AE5B-00DB-4B2B-9D056CE37A20}"/>
                  </a:ext>
                </a:extLst>
              </p:cNvPr>
              <p:cNvSpPr/>
              <p:nvPr/>
            </p:nvSpPr>
            <p:spPr>
              <a:xfrm>
                <a:off x="7512410" y="791549"/>
                <a:ext cx="483991" cy="530734"/>
              </a:xfrm>
              <a:custGeom>
                <a:avLst/>
                <a:gdLst>
                  <a:gd name="connsiteX0" fmla="*/ 0 w 483991"/>
                  <a:gd name="connsiteY0" fmla="*/ 530735 h 530734"/>
                  <a:gd name="connsiteX1" fmla="*/ 483992 w 483991"/>
                  <a:gd name="connsiteY1" fmla="*/ 530735 h 530734"/>
                  <a:gd name="connsiteX2" fmla="*/ 314870 w 483991"/>
                  <a:gd name="connsiteY2" fmla="*/ 315395 h 530734"/>
                  <a:gd name="connsiteX3" fmla="*/ 408097 w 483991"/>
                  <a:gd name="connsiteY3" fmla="*/ 166101 h 530734"/>
                  <a:gd name="connsiteX4" fmla="*/ 241996 w 483991"/>
                  <a:gd name="connsiteY4" fmla="*/ 0 h 530734"/>
                  <a:gd name="connsiteX5" fmla="*/ 75895 w 483991"/>
                  <a:gd name="connsiteY5" fmla="*/ 166101 h 530734"/>
                  <a:gd name="connsiteX6" fmla="*/ 169121 w 483991"/>
                  <a:gd name="connsiteY6" fmla="*/ 315395 h 530734"/>
                  <a:gd name="connsiteX7" fmla="*/ 0 w 483991"/>
                  <a:gd name="connsiteY7" fmla="*/ 530735 h 53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3991" h="530734">
                    <a:moveTo>
                      <a:pt x="0" y="530735"/>
                    </a:moveTo>
                    <a:lnTo>
                      <a:pt x="483992" y="530735"/>
                    </a:lnTo>
                    <a:cubicBezTo>
                      <a:pt x="474538" y="428973"/>
                      <a:pt x="406259" y="345070"/>
                      <a:pt x="314870" y="315395"/>
                    </a:cubicBezTo>
                    <a:cubicBezTo>
                      <a:pt x="370150" y="288346"/>
                      <a:pt x="408097" y="231753"/>
                      <a:pt x="408097" y="166101"/>
                    </a:cubicBezTo>
                    <a:cubicBezTo>
                      <a:pt x="408097" y="74450"/>
                      <a:pt x="333778" y="0"/>
                      <a:pt x="241996" y="0"/>
                    </a:cubicBezTo>
                    <a:cubicBezTo>
                      <a:pt x="150213" y="0"/>
                      <a:pt x="75895" y="74319"/>
                      <a:pt x="75895" y="166101"/>
                    </a:cubicBezTo>
                    <a:cubicBezTo>
                      <a:pt x="75895" y="231753"/>
                      <a:pt x="113973" y="288346"/>
                      <a:pt x="169121" y="315395"/>
                    </a:cubicBezTo>
                    <a:cubicBezTo>
                      <a:pt x="77733" y="345070"/>
                      <a:pt x="9454" y="428973"/>
                      <a:pt x="0" y="530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131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094356B0-9181-2435-359C-867B168AE2DC}"/>
                </a:ext>
              </a:extLst>
            </p:cNvPr>
            <p:cNvSpPr txBox="1"/>
            <p:nvPr/>
          </p:nvSpPr>
          <p:spPr>
            <a:xfrm>
              <a:off x="5904237" y="1063308"/>
              <a:ext cx="448841" cy="121004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r>
                <a:rPr kumimoji="1" lang="ja-JP" altLang="en-US" sz="700" dirty="0">
                  <a:solidFill>
                    <a:schemeClr val="accent5"/>
                  </a:solidFill>
                </a:rPr>
                <a:t>しょうげき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5FAE137-4E44-49D3-902A-49580F2E803D}"/>
                </a:ext>
              </a:extLst>
            </p:cNvPr>
            <p:cNvSpPr txBox="1"/>
            <p:nvPr/>
          </p:nvSpPr>
          <p:spPr>
            <a:xfrm>
              <a:off x="2260561" y="1159714"/>
              <a:ext cx="4308872" cy="5945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ja-JP" altLang="en-US" sz="1600" dirty="0">
                  <a:solidFill>
                    <a:schemeClr val="accent5"/>
                  </a:solidFill>
                  <a:latin typeface="+mj-ea"/>
                  <a:ea typeface="+mj-ea"/>
                </a:rPr>
                <a:t>タレントの「変わり果てた姿」にネット衝撃！</a:t>
              </a:r>
              <a:endParaRPr kumimoji="1" lang="en-US" altLang="ja-JP" sz="1600" dirty="0">
                <a:solidFill>
                  <a:schemeClr val="accent5"/>
                </a:solidFill>
                <a:latin typeface="+mj-ea"/>
                <a:ea typeface="+mj-ea"/>
              </a:endParaRPr>
            </a:p>
            <a:p>
              <a:pPr>
                <a:lnSpc>
                  <a:spcPct val="110000"/>
                </a:lnSpc>
              </a:pPr>
              <a:r>
                <a:rPr kumimoji="1" lang="ja-JP" altLang="en-US" sz="1600" dirty="0">
                  <a:solidFill>
                    <a:schemeClr val="accent5"/>
                  </a:solidFill>
                  <a:latin typeface="+mj-ea"/>
                  <a:ea typeface="+mj-ea"/>
                </a:rPr>
                <a:t>「絶句した」「ショック」「びっくり」</a:t>
              </a:r>
              <a:endParaRPr kumimoji="1" lang="en-US" altLang="ja-JP" sz="16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E490A006-FCCE-E7B2-EFE2-364A63B74715}"/>
                </a:ext>
              </a:extLst>
            </p:cNvPr>
            <p:cNvGrpSpPr/>
            <p:nvPr/>
          </p:nvGrpSpPr>
          <p:grpSpPr>
            <a:xfrm>
              <a:off x="1814542" y="1253448"/>
              <a:ext cx="308298" cy="311052"/>
              <a:chOff x="1788771" y="3026055"/>
              <a:chExt cx="371121" cy="374439"/>
            </a:xfrm>
          </p:grpSpPr>
          <p:sp>
            <p:nvSpPr>
              <p:cNvPr id="59" name="四角形: 角を丸くする 58">
                <a:extLst>
                  <a:ext uri="{FF2B5EF4-FFF2-40B4-BE49-F238E27FC236}">
                    <a16:creationId xmlns:a16="http://schemas.microsoft.com/office/drawing/2014/main" id="{0C00776A-EE30-AA2C-28EC-656B02E172BA}"/>
                  </a:ext>
                </a:extLst>
              </p:cNvPr>
              <p:cNvSpPr/>
              <p:nvPr/>
            </p:nvSpPr>
            <p:spPr>
              <a:xfrm>
                <a:off x="1788771" y="3026055"/>
                <a:ext cx="371121" cy="374439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Spica Neue" panose="02000503000000000000" pitchFamily="2" charset="-128"/>
                  <a:ea typeface="Spica Neue" panose="02000503000000000000" pitchFamily="2" charset="-128"/>
                </a:endParaRPr>
              </a:p>
            </p:txBody>
          </p:sp>
          <p:sp>
            <p:nvSpPr>
              <p:cNvPr id="60" name="星: 5 pt 59">
                <a:extLst>
                  <a:ext uri="{FF2B5EF4-FFF2-40B4-BE49-F238E27FC236}">
                    <a16:creationId xmlns:a16="http://schemas.microsoft.com/office/drawing/2014/main" id="{DE759B9B-8C53-5353-087D-9C35AD836637}"/>
                  </a:ext>
                </a:extLst>
              </p:cNvPr>
              <p:cNvSpPr/>
              <p:nvPr/>
            </p:nvSpPr>
            <p:spPr>
              <a:xfrm>
                <a:off x="1861099" y="3096867"/>
                <a:ext cx="226464" cy="226464"/>
              </a:xfrm>
              <a:prstGeom prst="star5">
                <a:avLst>
                  <a:gd name="adj" fmla="val 24804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7DAF0CD-37D9-BB4B-DBE3-AA6F356579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3" name="星: 24 pt 2">
            <a:extLst>
              <a:ext uri="{FF2B5EF4-FFF2-40B4-BE49-F238E27FC236}">
                <a16:creationId xmlns:a16="http://schemas.microsoft.com/office/drawing/2014/main" id="{A55478A4-D5A6-5571-15B7-D4B72E45A9CE}"/>
              </a:ext>
            </a:extLst>
          </p:cNvPr>
          <p:cNvSpPr/>
          <p:nvPr/>
        </p:nvSpPr>
        <p:spPr>
          <a:xfrm>
            <a:off x="486110" y="1027397"/>
            <a:ext cx="1250506" cy="1250506"/>
          </a:xfrm>
          <a:prstGeom prst="star24">
            <a:avLst>
              <a:gd name="adj" fmla="val 449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/>
          <a:lstStyle/>
          <a:p>
            <a:pPr algn="ctr"/>
            <a:r>
              <a:rPr kumimoji="1" lang="ja-JP" altLang="en-US" dirty="0">
                <a:latin typeface="+mj-ea"/>
                <a:ea typeface="+mj-ea"/>
              </a:rPr>
              <a:t>情報の</a:t>
            </a:r>
            <a:endParaRPr kumimoji="1" lang="en-US" altLang="ja-JP" dirty="0">
              <a:latin typeface="+mj-ea"/>
              <a:ea typeface="+mj-ea"/>
            </a:endParaRPr>
          </a:p>
          <a:p>
            <a:pPr algn="ctr"/>
            <a:r>
              <a:rPr kumimoji="1" lang="ja-JP" altLang="en-US" dirty="0">
                <a:latin typeface="+mj-ea"/>
                <a:ea typeface="+mj-ea"/>
              </a:rPr>
              <a:t>ぼやかし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8CCD169-B372-0647-E284-2669C7C92714}"/>
              </a:ext>
            </a:extLst>
          </p:cNvPr>
          <p:cNvSpPr/>
          <p:nvPr/>
        </p:nvSpPr>
        <p:spPr>
          <a:xfrm>
            <a:off x="2805496" y="577158"/>
            <a:ext cx="3533018" cy="33855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kumimoji="1" lang="ja-JP" altLang="en-US" sz="2200" dirty="0">
                <a:solidFill>
                  <a:schemeClr val="accent5"/>
                </a:solidFill>
                <a:latin typeface="+mj-ea"/>
                <a:ea typeface="+mj-ea"/>
              </a:rPr>
              <a:t>＼ ネットニュースなどで ／</a:t>
            </a: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EBDA6F2C-C4C2-83FA-091F-85E5A7DD113B}"/>
              </a:ext>
            </a:extLst>
          </p:cNvPr>
          <p:cNvGrpSpPr/>
          <p:nvPr/>
        </p:nvGrpSpPr>
        <p:grpSpPr>
          <a:xfrm>
            <a:off x="7407385" y="2295558"/>
            <a:ext cx="1250506" cy="1250506"/>
            <a:chOff x="7407385" y="2000837"/>
            <a:chExt cx="1250506" cy="1250506"/>
          </a:xfrm>
        </p:grpSpPr>
        <p:sp>
          <p:nvSpPr>
            <p:cNvPr id="5" name="星: 24 pt 4">
              <a:extLst>
                <a:ext uri="{FF2B5EF4-FFF2-40B4-BE49-F238E27FC236}">
                  <a16:creationId xmlns:a16="http://schemas.microsoft.com/office/drawing/2014/main" id="{905AC251-A2A7-C89B-6C45-1009BCE584E3}"/>
                </a:ext>
              </a:extLst>
            </p:cNvPr>
            <p:cNvSpPr/>
            <p:nvPr/>
          </p:nvSpPr>
          <p:spPr>
            <a:xfrm>
              <a:off x="7407385" y="2000837"/>
              <a:ext cx="1250506" cy="1250506"/>
            </a:xfrm>
            <a:prstGeom prst="star24">
              <a:avLst>
                <a:gd name="adj" fmla="val 4498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36000" rIns="0" bIns="0" rtlCol="0" anchor="ctr"/>
            <a:lstStyle/>
            <a:p>
              <a:pPr algn="ctr"/>
              <a:r>
                <a:rPr kumimoji="1" lang="ja-JP" altLang="en-US" dirty="0">
                  <a:latin typeface="+mj-ea"/>
                  <a:ea typeface="+mj-ea"/>
                </a:rPr>
                <a:t>勘違い</a:t>
              </a:r>
              <a:br>
                <a:rPr kumimoji="1" lang="en-US" altLang="ja-JP" dirty="0">
                  <a:latin typeface="+mj-ea"/>
                  <a:ea typeface="+mj-ea"/>
                </a:rPr>
              </a:br>
              <a:r>
                <a:rPr kumimoji="1" lang="ja-JP" altLang="en-US" dirty="0">
                  <a:latin typeface="+mj-ea"/>
                  <a:ea typeface="+mj-ea"/>
                </a:rPr>
                <a:t>する表現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9CD3B29D-0655-D51D-A0F9-D352E4061450}"/>
                </a:ext>
              </a:extLst>
            </p:cNvPr>
            <p:cNvSpPr txBox="1"/>
            <p:nvPr/>
          </p:nvSpPr>
          <p:spPr>
            <a:xfrm>
              <a:off x="7719938" y="2252950"/>
              <a:ext cx="410370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bg1"/>
                  </a:solidFill>
                </a:rPr>
                <a:t>かんちが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9CE429C-C613-F69E-3F87-E09AA28D6B9E}"/>
              </a:ext>
            </a:extLst>
          </p:cNvPr>
          <p:cNvGrpSpPr/>
          <p:nvPr/>
        </p:nvGrpSpPr>
        <p:grpSpPr>
          <a:xfrm>
            <a:off x="0" y="-8280"/>
            <a:ext cx="3273878" cy="423793"/>
            <a:chOff x="0" y="-8280"/>
            <a:chExt cx="3273878" cy="423793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E99B114-896B-EBBF-9F6C-99A3AE230E33}"/>
                </a:ext>
              </a:extLst>
            </p:cNvPr>
            <p:cNvSpPr/>
            <p:nvPr/>
          </p:nvSpPr>
          <p:spPr>
            <a:xfrm>
              <a:off x="0" y="-8280"/>
              <a:ext cx="339477" cy="339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5" name="四角形: 対角を丸める 34">
              <a:extLst>
                <a:ext uri="{FF2B5EF4-FFF2-40B4-BE49-F238E27FC236}">
                  <a16:creationId xmlns:a16="http://schemas.microsoft.com/office/drawing/2014/main" id="{1599C0B9-5642-F09C-D496-9527E3C33657}"/>
                </a:ext>
              </a:extLst>
            </p:cNvPr>
            <p:cNvSpPr/>
            <p:nvPr/>
          </p:nvSpPr>
          <p:spPr>
            <a:xfrm flipH="1">
              <a:off x="0" y="-8280"/>
              <a:ext cx="3273878" cy="423793"/>
            </a:xfrm>
            <a:prstGeom prst="round2DiagRect">
              <a:avLst>
                <a:gd name="adj1" fmla="val 0"/>
                <a:gd name="adj2" fmla="val 426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62000" tIns="36000" rIns="144000" bIns="36000" rtlCol="0" anchor="t">
              <a:spAutoFit/>
            </a:bodyPr>
            <a:lstStyle/>
            <a:p>
              <a:r>
                <a:rPr kumimoji="1" lang="ja-JP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アテンション・エコノミーとは</a:t>
              </a:r>
            </a:p>
          </p:txBody>
        </p: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A04E8648-4B79-5C8C-493A-AA4D8EC5FB65}"/>
              </a:ext>
            </a:extLst>
          </p:cNvPr>
          <p:cNvGrpSpPr/>
          <p:nvPr/>
        </p:nvGrpSpPr>
        <p:grpSpPr>
          <a:xfrm>
            <a:off x="475447" y="3825725"/>
            <a:ext cx="8065936" cy="907941"/>
            <a:chOff x="475447" y="3825725"/>
            <a:chExt cx="8065936" cy="907941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23635A7A-0AAB-7E88-224F-B5A09753321D}"/>
                </a:ext>
              </a:extLst>
            </p:cNvPr>
            <p:cNvSpPr/>
            <p:nvPr/>
          </p:nvSpPr>
          <p:spPr>
            <a:xfrm>
              <a:off x="2050111" y="4550776"/>
              <a:ext cx="3996000" cy="105003"/>
            </a:xfrm>
            <a:prstGeom prst="rect">
              <a:avLst/>
            </a:prstGeom>
            <a:solidFill>
              <a:srgbClr val="FFE6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F796B319-63A9-5B54-36E4-A7867D88AE59}"/>
                </a:ext>
              </a:extLst>
            </p:cNvPr>
            <p:cNvSpPr txBox="1"/>
            <p:nvPr/>
          </p:nvSpPr>
          <p:spPr>
            <a:xfrm>
              <a:off x="475447" y="3825725"/>
              <a:ext cx="8065936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spcAft>
                  <a:spcPts val="600"/>
                </a:spcAft>
              </a:pPr>
              <a:r>
                <a:rPr kumimoji="1" lang="ja-JP" altLang="en-US" sz="2200" dirty="0">
                  <a:latin typeface="+mj-ea"/>
                  <a:ea typeface="+mj-ea"/>
                </a:rPr>
                <a:t>このような「見出し」も</a:t>
              </a:r>
              <a:endParaRPr kumimoji="1" lang="en-US" altLang="ja-JP" sz="2200" dirty="0">
                <a:latin typeface="+mj-ea"/>
                <a:ea typeface="+mj-ea"/>
              </a:endParaRPr>
            </a:p>
            <a:p>
              <a:pPr algn="ctr">
                <a:spcAft>
                  <a:spcPts val="600"/>
                </a:spcAft>
              </a:pPr>
              <a:r>
                <a:rPr kumimoji="1" lang="ja-JP" altLang="en-US" sz="2600" dirty="0">
                  <a:solidFill>
                    <a:schemeClr val="accent3"/>
                  </a:solidFill>
                  <a:latin typeface="+mj-ea"/>
                  <a:ea typeface="+mj-ea"/>
                </a:rPr>
                <a:t>アテンション・エコノミー </a:t>
              </a:r>
              <a:r>
                <a:rPr kumimoji="1" lang="ja-JP" altLang="en-US" sz="2200" dirty="0">
                  <a:latin typeface="+mj-ea"/>
                  <a:ea typeface="+mj-ea"/>
                </a:rPr>
                <a:t>の一種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14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37BB5-6C9A-7644-5DEF-C41A90373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AED3BC33-1E3A-B0F7-E632-D32A260E4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356" y="695161"/>
            <a:ext cx="3308113" cy="330811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446251F-E34B-DF77-BFB7-398818665B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87" y="678024"/>
            <a:ext cx="3346107" cy="334610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E855A6-D15F-4F74-9BB3-D107079696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9ADBC61-F25C-2D93-FFC3-352AEE4FDD63}"/>
              </a:ext>
            </a:extLst>
          </p:cNvPr>
          <p:cNvGrpSpPr/>
          <p:nvPr/>
        </p:nvGrpSpPr>
        <p:grpSpPr>
          <a:xfrm>
            <a:off x="591349" y="1296133"/>
            <a:ext cx="626974" cy="626974"/>
            <a:chOff x="2591962" y="3274828"/>
            <a:chExt cx="1356412" cy="1356412"/>
          </a:xfrm>
          <a:solidFill>
            <a:schemeClr val="accent3"/>
          </a:solidFill>
          <a:effectLst/>
        </p:grpSpPr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86FA2A17-4E4D-6785-21C6-DAB8163C3CD8}"/>
                </a:ext>
              </a:extLst>
            </p:cNvPr>
            <p:cNvSpPr/>
            <p:nvPr/>
          </p:nvSpPr>
          <p:spPr>
            <a:xfrm>
              <a:off x="2591962" y="3274828"/>
              <a:ext cx="1356412" cy="135641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2796EF90-140C-DBDE-5925-DFE95D00D4A2}"/>
                </a:ext>
              </a:extLst>
            </p:cNvPr>
            <p:cNvSpPr/>
            <p:nvPr/>
          </p:nvSpPr>
          <p:spPr>
            <a:xfrm>
              <a:off x="2964761" y="3560277"/>
              <a:ext cx="610816" cy="744871"/>
            </a:xfrm>
            <a:custGeom>
              <a:avLst/>
              <a:gdLst>
                <a:gd name="connsiteX0" fmla="*/ 254605 w 719897"/>
                <a:gd name="connsiteY0" fmla="*/ 79777 h 877891"/>
                <a:gd name="connsiteX1" fmla="*/ 359380 w 719897"/>
                <a:gd name="connsiteY1" fmla="*/ -996 h 877891"/>
                <a:gd name="connsiteX2" fmla="*/ 465107 w 719897"/>
                <a:gd name="connsiteY2" fmla="*/ 78634 h 877891"/>
                <a:gd name="connsiteX3" fmla="*/ 711901 w 719897"/>
                <a:gd name="connsiteY3" fmla="*/ 783484 h 877891"/>
                <a:gd name="connsiteX4" fmla="*/ 717614 w 719897"/>
                <a:gd name="connsiteY4" fmla="*/ 814154 h 877891"/>
                <a:gd name="connsiteX5" fmla="*/ 639128 w 719897"/>
                <a:gd name="connsiteY5" fmla="*/ 876733 h 877891"/>
                <a:gd name="connsiteX6" fmla="*/ 579979 w 719897"/>
                <a:gd name="connsiteY6" fmla="*/ 833490 h 877891"/>
                <a:gd name="connsiteX7" fmla="*/ 498065 w 719897"/>
                <a:gd name="connsiteY7" fmla="*/ 577649 h 877891"/>
                <a:gd name="connsiteX8" fmla="*/ 214887 w 719897"/>
                <a:gd name="connsiteY8" fmla="*/ 577649 h 877891"/>
                <a:gd name="connsiteX9" fmla="*/ 131827 w 719897"/>
                <a:gd name="connsiteY9" fmla="*/ 833490 h 877891"/>
                <a:gd name="connsiteX10" fmla="*/ 71631 w 719897"/>
                <a:gd name="connsiteY10" fmla="*/ 876733 h 877891"/>
                <a:gd name="connsiteX11" fmla="*/ -2284 w 719897"/>
                <a:gd name="connsiteY11" fmla="*/ 817583 h 877891"/>
                <a:gd name="connsiteX12" fmla="*/ 3335 w 719897"/>
                <a:gd name="connsiteY12" fmla="*/ 784627 h 877891"/>
                <a:gd name="connsiteX13" fmla="*/ 352427 w 719897"/>
                <a:gd name="connsiteY13" fmla="*/ 129783 h 877891"/>
                <a:gd name="connsiteX14" fmla="*/ 302326 w 719897"/>
                <a:gd name="connsiteY14" fmla="*/ 308377 h 877891"/>
                <a:gd name="connsiteX15" fmla="*/ 251175 w 719897"/>
                <a:gd name="connsiteY15" fmla="*/ 467634 h 877891"/>
                <a:gd name="connsiteX16" fmla="*/ 462725 w 719897"/>
                <a:gd name="connsiteY16" fmla="*/ 467634 h 877891"/>
                <a:gd name="connsiteX17" fmla="*/ 411577 w 719897"/>
                <a:gd name="connsiteY17" fmla="*/ 305709 h 877891"/>
                <a:gd name="connsiteX18" fmla="*/ 360332 w 719897"/>
                <a:gd name="connsiteY18" fmla="*/ 129401 h 8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9897" h="877891">
                  <a:moveTo>
                    <a:pt x="254605" y="79777"/>
                  </a:moveTo>
                  <a:cubicBezTo>
                    <a:pt x="275083" y="22627"/>
                    <a:pt x="306898" y="-996"/>
                    <a:pt x="359380" y="-996"/>
                  </a:cubicBezTo>
                  <a:cubicBezTo>
                    <a:pt x="413958" y="-996"/>
                    <a:pt x="445773" y="22912"/>
                    <a:pt x="465107" y="78634"/>
                  </a:cubicBezTo>
                  <a:lnTo>
                    <a:pt x="711901" y="783484"/>
                  </a:lnTo>
                  <a:cubicBezTo>
                    <a:pt x="715328" y="793389"/>
                    <a:pt x="717235" y="803677"/>
                    <a:pt x="717614" y="814154"/>
                  </a:cubicBezTo>
                  <a:cubicBezTo>
                    <a:pt x="717614" y="851683"/>
                    <a:pt x="686849" y="876733"/>
                    <a:pt x="639128" y="876733"/>
                  </a:cubicBezTo>
                  <a:cubicBezTo>
                    <a:pt x="611412" y="878829"/>
                    <a:pt x="586362" y="860541"/>
                    <a:pt x="579979" y="833490"/>
                  </a:cubicBezTo>
                  <a:lnTo>
                    <a:pt x="498065" y="577649"/>
                  </a:lnTo>
                  <a:lnTo>
                    <a:pt x="214887" y="577649"/>
                  </a:lnTo>
                  <a:lnTo>
                    <a:pt x="131827" y="833490"/>
                  </a:lnTo>
                  <a:cubicBezTo>
                    <a:pt x="124304" y="860159"/>
                    <a:pt x="99347" y="878162"/>
                    <a:pt x="71631" y="876733"/>
                  </a:cubicBezTo>
                  <a:cubicBezTo>
                    <a:pt x="24957" y="876733"/>
                    <a:pt x="-2284" y="851683"/>
                    <a:pt x="-2284" y="817583"/>
                  </a:cubicBezTo>
                  <a:cubicBezTo>
                    <a:pt x="-2093" y="806344"/>
                    <a:pt x="-188" y="795295"/>
                    <a:pt x="3335" y="784627"/>
                  </a:cubicBezTo>
                  <a:close/>
                  <a:moveTo>
                    <a:pt x="352427" y="129783"/>
                  </a:moveTo>
                  <a:cubicBezTo>
                    <a:pt x="336519" y="190076"/>
                    <a:pt x="319471" y="254941"/>
                    <a:pt x="302326" y="308377"/>
                  </a:cubicBezTo>
                  <a:lnTo>
                    <a:pt x="251175" y="467634"/>
                  </a:lnTo>
                  <a:lnTo>
                    <a:pt x="462725" y="467634"/>
                  </a:lnTo>
                  <a:lnTo>
                    <a:pt x="411577" y="305709"/>
                  </a:lnTo>
                  <a:cubicBezTo>
                    <a:pt x="394527" y="251131"/>
                    <a:pt x="376335" y="189695"/>
                    <a:pt x="360332" y="12940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EDBB2F3-7860-C1AA-1AE3-AD1AD6001DC5}"/>
              </a:ext>
            </a:extLst>
          </p:cNvPr>
          <p:cNvGrpSpPr/>
          <p:nvPr/>
        </p:nvGrpSpPr>
        <p:grpSpPr>
          <a:xfrm>
            <a:off x="4923691" y="1296133"/>
            <a:ext cx="626974" cy="626974"/>
            <a:chOff x="10185346" y="3274828"/>
            <a:chExt cx="1356412" cy="1356412"/>
          </a:xfrm>
          <a:effectLst/>
        </p:grpSpPr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FDD4C6D8-FF3F-278B-A4E6-E5E1EFA7AADB}"/>
                </a:ext>
              </a:extLst>
            </p:cNvPr>
            <p:cNvSpPr/>
            <p:nvPr/>
          </p:nvSpPr>
          <p:spPr>
            <a:xfrm>
              <a:off x="10185346" y="3274828"/>
              <a:ext cx="1356412" cy="1356412"/>
            </a:xfrm>
            <a:prstGeom prst="ellipse">
              <a:avLst/>
            </a:prstGeom>
            <a:solidFill>
              <a:srgbClr val="3F5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9A5B095B-8013-184D-16B5-22069110E9A9}"/>
                </a:ext>
              </a:extLst>
            </p:cNvPr>
            <p:cNvSpPr/>
            <p:nvPr/>
          </p:nvSpPr>
          <p:spPr>
            <a:xfrm>
              <a:off x="10629596" y="3581395"/>
              <a:ext cx="528869" cy="743278"/>
            </a:xfrm>
            <a:custGeom>
              <a:avLst/>
              <a:gdLst>
                <a:gd name="connsiteX0" fmla="*/ 168308 w 623315"/>
                <a:gd name="connsiteY0" fmla="*/ 875018 h 876013"/>
                <a:gd name="connsiteX1" fmla="*/ -2284 w 623315"/>
                <a:gd name="connsiteY1" fmla="*/ 721475 h 876013"/>
                <a:gd name="connsiteX2" fmla="*/ -2284 w 623315"/>
                <a:gd name="connsiteY2" fmla="*/ 152547 h 876013"/>
                <a:gd name="connsiteX3" fmla="*/ 168308 w 623315"/>
                <a:gd name="connsiteY3" fmla="*/ -996 h 876013"/>
                <a:gd name="connsiteX4" fmla="*/ 304802 w 623315"/>
                <a:gd name="connsiteY4" fmla="*/ -996 h 876013"/>
                <a:gd name="connsiteX5" fmla="*/ 574360 w 623315"/>
                <a:gd name="connsiteY5" fmla="*/ 217412 h 876013"/>
                <a:gd name="connsiteX6" fmla="*/ 445868 w 623315"/>
                <a:gd name="connsiteY6" fmla="*/ 401626 h 876013"/>
                <a:gd name="connsiteX7" fmla="*/ 621032 w 623315"/>
                <a:gd name="connsiteY7" fmla="*/ 626797 h 876013"/>
                <a:gd name="connsiteX8" fmla="*/ 315090 w 623315"/>
                <a:gd name="connsiteY8" fmla="*/ 874447 h 876013"/>
                <a:gd name="connsiteX9" fmla="*/ 299182 w 623315"/>
                <a:gd name="connsiteY9" fmla="*/ 363240 h 876013"/>
                <a:gd name="connsiteX10" fmla="*/ 440152 w 623315"/>
                <a:gd name="connsiteY10" fmla="*/ 235891 h 876013"/>
                <a:gd name="connsiteX11" fmla="*/ 303658 w 623315"/>
                <a:gd name="connsiteY11" fmla="*/ 110732 h 876013"/>
                <a:gd name="connsiteX12" fmla="*/ 200218 w 623315"/>
                <a:gd name="connsiteY12" fmla="*/ 110732 h 876013"/>
                <a:gd name="connsiteX13" fmla="*/ 136496 w 623315"/>
                <a:gd name="connsiteY13" fmla="*/ 171026 h 876013"/>
                <a:gd name="connsiteX14" fmla="*/ 136496 w 623315"/>
                <a:gd name="connsiteY14" fmla="*/ 363240 h 876013"/>
                <a:gd name="connsiteX15" fmla="*/ 316232 w 623315"/>
                <a:gd name="connsiteY15" fmla="*/ 763290 h 876013"/>
                <a:gd name="connsiteX16" fmla="*/ 481110 w 623315"/>
                <a:gd name="connsiteY16" fmla="*/ 620415 h 876013"/>
                <a:gd name="connsiteX17" fmla="*/ 312804 w 623315"/>
                <a:gd name="connsiteY17" fmla="*/ 473635 h 876013"/>
                <a:gd name="connsiteX18" fmla="*/ 136496 w 623315"/>
                <a:gd name="connsiteY18" fmla="*/ 473635 h 876013"/>
                <a:gd name="connsiteX19" fmla="*/ 136496 w 623315"/>
                <a:gd name="connsiteY19" fmla="*/ 703378 h 876013"/>
                <a:gd name="connsiteX20" fmla="*/ 200218 w 623315"/>
                <a:gd name="connsiteY20" fmla="*/ 763672 h 87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3315" h="876013">
                  <a:moveTo>
                    <a:pt x="168308" y="875018"/>
                  </a:moveTo>
                  <a:cubicBezTo>
                    <a:pt x="36389" y="875018"/>
                    <a:pt x="-2284" y="830631"/>
                    <a:pt x="-2284" y="721475"/>
                  </a:cubicBezTo>
                  <a:lnTo>
                    <a:pt x="-2284" y="152547"/>
                  </a:lnTo>
                  <a:cubicBezTo>
                    <a:pt x="-2284" y="43390"/>
                    <a:pt x="37530" y="-996"/>
                    <a:pt x="168308" y="-996"/>
                  </a:cubicBezTo>
                  <a:lnTo>
                    <a:pt x="304802" y="-996"/>
                  </a:lnTo>
                  <a:cubicBezTo>
                    <a:pt x="485777" y="-996"/>
                    <a:pt x="574360" y="80919"/>
                    <a:pt x="574360" y="217412"/>
                  </a:cubicBezTo>
                  <a:cubicBezTo>
                    <a:pt x="574360" y="306090"/>
                    <a:pt x="526735" y="370956"/>
                    <a:pt x="445868" y="401626"/>
                  </a:cubicBezTo>
                  <a:cubicBezTo>
                    <a:pt x="553880" y="426677"/>
                    <a:pt x="621032" y="499448"/>
                    <a:pt x="621032" y="626797"/>
                  </a:cubicBezTo>
                  <a:cubicBezTo>
                    <a:pt x="621032" y="779197"/>
                    <a:pt x="509495" y="874447"/>
                    <a:pt x="315090" y="874447"/>
                  </a:cubicBezTo>
                  <a:close/>
                  <a:moveTo>
                    <a:pt x="299182" y="363240"/>
                  </a:moveTo>
                  <a:cubicBezTo>
                    <a:pt x="384907" y="363240"/>
                    <a:pt x="440152" y="313234"/>
                    <a:pt x="440152" y="235891"/>
                  </a:cubicBezTo>
                  <a:cubicBezTo>
                    <a:pt x="440152" y="153976"/>
                    <a:pt x="390146" y="110732"/>
                    <a:pt x="303658" y="110732"/>
                  </a:cubicBezTo>
                  <a:lnTo>
                    <a:pt x="200218" y="110732"/>
                  </a:lnTo>
                  <a:cubicBezTo>
                    <a:pt x="147926" y="110732"/>
                    <a:pt x="136496" y="125591"/>
                    <a:pt x="136496" y="171026"/>
                  </a:cubicBezTo>
                  <a:lnTo>
                    <a:pt x="136496" y="363240"/>
                  </a:lnTo>
                  <a:close/>
                  <a:moveTo>
                    <a:pt x="316232" y="763290"/>
                  </a:moveTo>
                  <a:cubicBezTo>
                    <a:pt x="421960" y="763290"/>
                    <a:pt x="481110" y="706140"/>
                    <a:pt x="481110" y="620415"/>
                  </a:cubicBezTo>
                  <a:cubicBezTo>
                    <a:pt x="481110" y="519164"/>
                    <a:pt x="426532" y="473635"/>
                    <a:pt x="312804" y="473635"/>
                  </a:cubicBezTo>
                  <a:lnTo>
                    <a:pt x="136496" y="473635"/>
                  </a:lnTo>
                  <a:lnTo>
                    <a:pt x="136496" y="703378"/>
                  </a:lnTo>
                  <a:cubicBezTo>
                    <a:pt x="136496" y="748907"/>
                    <a:pt x="147926" y="763672"/>
                    <a:pt x="200218" y="7636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1000"/>
            </a:p>
          </p:txBody>
        </p:sp>
      </p:grp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0E3F9DC-F94D-E79C-8B96-8D47C57F8C1D}"/>
              </a:ext>
            </a:extLst>
          </p:cNvPr>
          <p:cNvSpPr>
            <a:spLocks noChangeAspect="1"/>
          </p:cNvSpPr>
          <p:nvPr/>
        </p:nvSpPr>
        <p:spPr>
          <a:xfrm rot="5400000">
            <a:off x="2861460" y="2995868"/>
            <a:ext cx="3420000" cy="20531"/>
          </a:xfrm>
          <a:custGeom>
            <a:avLst/>
            <a:gdLst>
              <a:gd name="connsiteX0" fmla="*/ 6179837 w 6219074"/>
              <a:gd name="connsiteY0" fmla="*/ 18669 h 37338"/>
              <a:gd name="connsiteX1" fmla="*/ 6199456 w 6219074"/>
              <a:gd name="connsiteY1" fmla="*/ 0 h 37338"/>
              <a:gd name="connsiteX2" fmla="*/ 6219074 w 6219074"/>
              <a:gd name="connsiteY2" fmla="*/ 18669 h 37338"/>
              <a:gd name="connsiteX3" fmla="*/ 6199456 w 6219074"/>
              <a:gd name="connsiteY3" fmla="*/ 37338 h 37338"/>
              <a:gd name="connsiteX4" fmla="*/ 6179837 w 6219074"/>
              <a:gd name="connsiteY4" fmla="*/ 18669 h 37338"/>
              <a:gd name="connsiteX5" fmla="*/ 6081745 w 6219074"/>
              <a:gd name="connsiteY5" fmla="*/ 18669 h 37338"/>
              <a:gd name="connsiteX6" fmla="*/ 6101364 w 6219074"/>
              <a:gd name="connsiteY6" fmla="*/ 0 h 37338"/>
              <a:gd name="connsiteX7" fmla="*/ 6120982 w 6219074"/>
              <a:gd name="connsiteY7" fmla="*/ 18669 h 37338"/>
              <a:gd name="connsiteX8" fmla="*/ 6101364 w 6219074"/>
              <a:gd name="connsiteY8" fmla="*/ 37338 h 37338"/>
              <a:gd name="connsiteX9" fmla="*/ 6081745 w 6219074"/>
              <a:gd name="connsiteY9" fmla="*/ 18669 h 37338"/>
              <a:gd name="connsiteX10" fmla="*/ 5983652 w 6219074"/>
              <a:gd name="connsiteY10" fmla="*/ 18669 h 37338"/>
              <a:gd name="connsiteX11" fmla="*/ 6003270 w 6219074"/>
              <a:gd name="connsiteY11" fmla="*/ 0 h 37338"/>
              <a:gd name="connsiteX12" fmla="*/ 6022890 w 6219074"/>
              <a:gd name="connsiteY12" fmla="*/ 18669 h 37338"/>
              <a:gd name="connsiteX13" fmla="*/ 6003270 w 6219074"/>
              <a:gd name="connsiteY13" fmla="*/ 37338 h 37338"/>
              <a:gd name="connsiteX14" fmla="*/ 5983652 w 6219074"/>
              <a:gd name="connsiteY14" fmla="*/ 18669 h 37338"/>
              <a:gd name="connsiteX15" fmla="*/ 5885560 w 6219074"/>
              <a:gd name="connsiteY15" fmla="*/ 18669 h 37338"/>
              <a:gd name="connsiteX16" fmla="*/ 5905178 w 6219074"/>
              <a:gd name="connsiteY16" fmla="*/ 0 h 37338"/>
              <a:gd name="connsiteX17" fmla="*/ 5924796 w 6219074"/>
              <a:gd name="connsiteY17" fmla="*/ 18669 h 37338"/>
              <a:gd name="connsiteX18" fmla="*/ 5905178 w 6219074"/>
              <a:gd name="connsiteY18" fmla="*/ 37338 h 37338"/>
              <a:gd name="connsiteX19" fmla="*/ 5885560 w 6219074"/>
              <a:gd name="connsiteY19" fmla="*/ 18669 h 37338"/>
              <a:gd name="connsiteX20" fmla="*/ 5787467 w 6219074"/>
              <a:gd name="connsiteY20" fmla="*/ 18669 h 37338"/>
              <a:gd name="connsiteX21" fmla="*/ 5807086 w 6219074"/>
              <a:gd name="connsiteY21" fmla="*/ 0 h 37338"/>
              <a:gd name="connsiteX22" fmla="*/ 5826704 w 6219074"/>
              <a:gd name="connsiteY22" fmla="*/ 18669 h 37338"/>
              <a:gd name="connsiteX23" fmla="*/ 5807086 w 6219074"/>
              <a:gd name="connsiteY23" fmla="*/ 37338 h 37338"/>
              <a:gd name="connsiteX24" fmla="*/ 5787467 w 6219074"/>
              <a:gd name="connsiteY24" fmla="*/ 18669 h 37338"/>
              <a:gd name="connsiteX25" fmla="*/ 5689374 w 6219074"/>
              <a:gd name="connsiteY25" fmla="*/ 18669 h 37338"/>
              <a:gd name="connsiteX26" fmla="*/ 5708992 w 6219074"/>
              <a:gd name="connsiteY26" fmla="*/ 0 h 37338"/>
              <a:gd name="connsiteX27" fmla="*/ 5728612 w 6219074"/>
              <a:gd name="connsiteY27" fmla="*/ 18669 h 37338"/>
              <a:gd name="connsiteX28" fmla="*/ 5708992 w 6219074"/>
              <a:gd name="connsiteY28" fmla="*/ 37338 h 37338"/>
              <a:gd name="connsiteX29" fmla="*/ 5689374 w 6219074"/>
              <a:gd name="connsiteY29" fmla="*/ 18669 h 37338"/>
              <a:gd name="connsiteX30" fmla="*/ 5591282 w 6219074"/>
              <a:gd name="connsiteY30" fmla="*/ 18669 h 37338"/>
              <a:gd name="connsiteX31" fmla="*/ 5610900 w 6219074"/>
              <a:gd name="connsiteY31" fmla="*/ 0 h 37338"/>
              <a:gd name="connsiteX32" fmla="*/ 5630518 w 6219074"/>
              <a:gd name="connsiteY32" fmla="*/ 18669 h 37338"/>
              <a:gd name="connsiteX33" fmla="*/ 5610900 w 6219074"/>
              <a:gd name="connsiteY33" fmla="*/ 37338 h 37338"/>
              <a:gd name="connsiteX34" fmla="*/ 5591282 w 6219074"/>
              <a:gd name="connsiteY34" fmla="*/ 18669 h 37338"/>
              <a:gd name="connsiteX35" fmla="*/ 5493188 w 6219074"/>
              <a:gd name="connsiteY35" fmla="*/ 18669 h 37338"/>
              <a:gd name="connsiteX36" fmla="*/ 5512808 w 6219074"/>
              <a:gd name="connsiteY36" fmla="*/ 0 h 37338"/>
              <a:gd name="connsiteX37" fmla="*/ 5532426 w 6219074"/>
              <a:gd name="connsiteY37" fmla="*/ 18669 h 37338"/>
              <a:gd name="connsiteX38" fmla="*/ 5512808 w 6219074"/>
              <a:gd name="connsiteY38" fmla="*/ 37338 h 37338"/>
              <a:gd name="connsiteX39" fmla="*/ 5493188 w 6219074"/>
              <a:gd name="connsiteY39" fmla="*/ 18669 h 37338"/>
              <a:gd name="connsiteX40" fmla="*/ 5395096 w 6219074"/>
              <a:gd name="connsiteY40" fmla="*/ 18669 h 37338"/>
              <a:gd name="connsiteX41" fmla="*/ 5414714 w 6219074"/>
              <a:gd name="connsiteY41" fmla="*/ 0 h 37338"/>
              <a:gd name="connsiteX42" fmla="*/ 5434334 w 6219074"/>
              <a:gd name="connsiteY42" fmla="*/ 18669 h 37338"/>
              <a:gd name="connsiteX43" fmla="*/ 5414714 w 6219074"/>
              <a:gd name="connsiteY43" fmla="*/ 37338 h 37338"/>
              <a:gd name="connsiteX44" fmla="*/ 5395096 w 6219074"/>
              <a:gd name="connsiteY44" fmla="*/ 18669 h 37338"/>
              <a:gd name="connsiteX45" fmla="*/ 5297004 w 6219074"/>
              <a:gd name="connsiteY45" fmla="*/ 18669 h 37338"/>
              <a:gd name="connsiteX46" fmla="*/ 5316622 w 6219074"/>
              <a:gd name="connsiteY46" fmla="*/ 0 h 37338"/>
              <a:gd name="connsiteX47" fmla="*/ 5336240 w 6219074"/>
              <a:gd name="connsiteY47" fmla="*/ 18669 h 37338"/>
              <a:gd name="connsiteX48" fmla="*/ 5316622 w 6219074"/>
              <a:gd name="connsiteY48" fmla="*/ 37338 h 37338"/>
              <a:gd name="connsiteX49" fmla="*/ 5297004 w 6219074"/>
              <a:gd name="connsiteY49" fmla="*/ 18669 h 37338"/>
              <a:gd name="connsiteX50" fmla="*/ 5198910 w 6219074"/>
              <a:gd name="connsiteY50" fmla="*/ 18669 h 37338"/>
              <a:gd name="connsiteX51" fmla="*/ 5218530 w 6219074"/>
              <a:gd name="connsiteY51" fmla="*/ 0 h 37338"/>
              <a:gd name="connsiteX52" fmla="*/ 5238148 w 6219074"/>
              <a:gd name="connsiteY52" fmla="*/ 18669 h 37338"/>
              <a:gd name="connsiteX53" fmla="*/ 5218530 w 6219074"/>
              <a:gd name="connsiteY53" fmla="*/ 37338 h 37338"/>
              <a:gd name="connsiteX54" fmla="*/ 5198910 w 6219074"/>
              <a:gd name="connsiteY54" fmla="*/ 18669 h 37338"/>
              <a:gd name="connsiteX55" fmla="*/ 5100818 w 6219074"/>
              <a:gd name="connsiteY55" fmla="*/ 18669 h 37338"/>
              <a:gd name="connsiteX56" fmla="*/ 5120436 w 6219074"/>
              <a:gd name="connsiteY56" fmla="*/ 0 h 37338"/>
              <a:gd name="connsiteX57" fmla="*/ 5140056 w 6219074"/>
              <a:gd name="connsiteY57" fmla="*/ 18669 h 37338"/>
              <a:gd name="connsiteX58" fmla="*/ 5120436 w 6219074"/>
              <a:gd name="connsiteY58" fmla="*/ 37338 h 37338"/>
              <a:gd name="connsiteX59" fmla="*/ 5100818 w 6219074"/>
              <a:gd name="connsiteY59" fmla="*/ 18669 h 37338"/>
              <a:gd name="connsiteX60" fmla="*/ 5002726 w 6219074"/>
              <a:gd name="connsiteY60" fmla="*/ 18669 h 37338"/>
              <a:gd name="connsiteX61" fmla="*/ 5022344 w 6219074"/>
              <a:gd name="connsiteY61" fmla="*/ 0 h 37338"/>
              <a:gd name="connsiteX62" fmla="*/ 5041962 w 6219074"/>
              <a:gd name="connsiteY62" fmla="*/ 18669 h 37338"/>
              <a:gd name="connsiteX63" fmla="*/ 5022344 w 6219074"/>
              <a:gd name="connsiteY63" fmla="*/ 37338 h 37338"/>
              <a:gd name="connsiteX64" fmla="*/ 5002726 w 6219074"/>
              <a:gd name="connsiteY64" fmla="*/ 18669 h 37338"/>
              <a:gd name="connsiteX65" fmla="*/ 4904632 w 6219074"/>
              <a:gd name="connsiteY65" fmla="*/ 18669 h 37338"/>
              <a:gd name="connsiteX66" fmla="*/ 4924252 w 6219074"/>
              <a:gd name="connsiteY66" fmla="*/ 0 h 37338"/>
              <a:gd name="connsiteX67" fmla="*/ 4943872 w 6219074"/>
              <a:gd name="connsiteY67" fmla="*/ 18669 h 37338"/>
              <a:gd name="connsiteX68" fmla="*/ 4924252 w 6219074"/>
              <a:gd name="connsiteY68" fmla="*/ 37338 h 37338"/>
              <a:gd name="connsiteX69" fmla="*/ 4904632 w 6219074"/>
              <a:gd name="connsiteY69" fmla="*/ 18669 h 37338"/>
              <a:gd name="connsiteX70" fmla="*/ 4806542 w 6219074"/>
              <a:gd name="connsiteY70" fmla="*/ 18669 h 37338"/>
              <a:gd name="connsiteX71" fmla="*/ 4826159 w 6219074"/>
              <a:gd name="connsiteY71" fmla="*/ 0 h 37338"/>
              <a:gd name="connsiteX72" fmla="*/ 4845777 w 6219074"/>
              <a:gd name="connsiteY72" fmla="*/ 18669 h 37338"/>
              <a:gd name="connsiteX73" fmla="*/ 4826159 w 6219074"/>
              <a:gd name="connsiteY73" fmla="*/ 37338 h 37338"/>
              <a:gd name="connsiteX74" fmla="*/ 4806542 w 6219074"/>
              <a:gd name="connsiteY74" fmla="*/ 18669 h 37338"/>
              <a:gd name="connsiteX75" fmla="*/ 4708447 w 6219074"/>
              <a:gd name="connsiteY75" fmla="*/ 18669 h 37338"/>
              <a:gd name="connsiteX76" fmla="*/ 4728066 w 6219074"/>
              <a:gd name="connsiteY76" fmla="*/ 0 h 37338"/>
              <a:gd name="connsiteX77" fmla="*/ 4747685 w 6219074"/>
              <a:gd name="connsiteY77" fmla="*/ 18669 h 37338"/>
              <a:gd name="connsiteX78" fmla="*/ 4728066 w 6219074"/>
              <a:gd name="connsiteY78" fmla="*/ 37338 h 37338"/>
              <a:gd name="connsiteX79" fmla="*/ 4708447 w 6219074"/>
              <a:gd name="connsiteY79" fmla="*/ 18669 h 37338"/>
              <a:gd name="connsiteX80" fmla="*/ 4610354 w 6219074"/>
              <a:gd name="connsiteY80" fmla="*/ 18669 h 37338"/>
              <a:gd name="connsiteX81" fmla="*/ 4629973 w 6219074"/>
              <a:gd name="connsiteY81" fmla="*/ 0 h 37338"/>
              <a:gd name="connsiteX82" fmla="*/ 4649592 w 6219074"/>
              <a:gd name="connsiteY82" fmla="*/ 18669 h 37338"/>
              <a:gd name="connsiteX83" fmla="*/ 4629973 w 6219074"/>
              <a:gd name="connsiteY83" fmla="*/ 37338 h 37338"/>
              <a:gd name="connsiteX84" fmla="*/ 4610354 w 6219074"/>
              <a:gd name="connsiteY84" fmla="*/ 18669 h 37338"/>
              <a:gd name="connsiteX85" fmla="*/ 4512262 w 6219074"/>
              <a:gd name="connsiteY85" fmla="*/ 18669 h 37338"/>
              <a:gd name="connsiteX86" fmla="*/ 4531881 w 6219074"/>
              <a:gd name="connsiteY86" fmla="*/ 0 h 37338"/>
              <a:gd name="connsiteX87" fmla="*/ 4551499 w 6219074"/>
              <a:gd name="connsiteY87" fmla="*/ 18669 h 37338"/>
              <a:gd name="connsiteX88" fmla="*/ 4531881 w 6219074"/>
              <a:gd name="connsiteY88" fmla="*/ 37338 h 37338"/>
              <a:gd name="connsiteX89" fmla="*/ 4512262 w 6219074"/>
              <a:gd name="connsiteY89" fmla="*/ 18669 h 37338"/>
              <a:gd name="connsiteX90" fmla="*/ 4414169 w 6219074"/>
              <a:gd name="connsiteY90" fmla="*/ 18669 h 37338"/>
              <a:gd name="connsiteX91" fmla="*/ 4433789 w 6219074"/>
              <a:gd name="connsiteY91" fmla="*/ 0 h 37338"/>
              <a:gd name="connsiteX92" fmla="*/ 4453407 w 6219074"/>
              <a:gd name="connsiteY92" fmla="*/ 18669 h 37338"/>
              <a:gd name="connsiteX93" fmla="*/ 4433789 w 6219074"/>
              <a:gd name="connsiteY93" fmla="*/ 37338 h 37338"/>
              <a:gd name="connsiteX94" fmla="*/ 4414169 w 6219074"/>
              <a:gd name="connsiteY94" fmla="*/ 18669 h 37338"/>
              <a:gd name="connsiteX95" fmla="*/ 4316077 w 6219074"/>
              <a:gd name="connsiteY95" fmla="*/ 18669 h 37338"/>
              <a:gd name="connsiteX96" fmla="*/ 4335695 w 6219074"/>
              <a:gd name="connsiteY96" fmla="*/ 0 h 37338"/>
              <a:gd name="connsiteX97" fmla="*/ 4355314 w 6219074"/>
              <a:gd name="connsiteY97" fmla="*/ 18669 h 37338"/>
              <a:gd name="connsiteX98" fmla="*/ 4335695 w 6219074"/>
              <a:gd name="connsiteY98" fmla="*/ 37338 h 37338"/>
              <a:gd name="connsiteX99" fmla="*/ 4316077 w 6219074"/>
              <a:gd name="connsiteY99" fmla="*/ 18669 h 37338"/>
              <a:gd name="connsiteX100" fmla="*/ 4217984 w 6219074"/>
              <a:gd name="connsiteY100" fmla="*/ 18669 h 37338"/>
              <a:gd name="connsiteX101" fmla="*/ 4237603 w 6219074"/>
              <a:gd name="connsiteY101" fmla="*/ 0 h 37338"/>
              <a:gd name="connsiteX102" fmla="*/ 4257221 w 6219074"/>
              <a:gd name="connsiteY102" fmla="*/ 18669 h 37338"/>
              <a:gd name="connsiteX103" fmla="*/ 4237603 w 6219074"/>
              <a:gd name="connsiteY103" fmla="*/ 37338 h 37338"/>
              <a:gd name="connsiteX104" fmla="*/ 4217984 w 6219074"/>
              <a:gd name="connsiteY104" fmla="*/ 18669 h 37338"/>
              <a:gd name="connsiteX105" fmla="*/ 4119891 w 6219074"/>
              <a:gd name="connsiteY105" fmla="*/ 18669 h 37338"/>
              <a:gd name="connsiteX106" fmla="*/ 4139510 w 6219074"/>
              <a:gd name="connsiteY106" fmla="*/ 0 h 37338"/>
              <a:gd name="connsiteX107" fmla="*/ 4159129 w 6219074"/>
              <a:gd name="connsiteY107" fmla="*/ 18669 h 37338"/>
              <a:gd name="connsiteX108" fmla="*/ 4139510 w 6219074"/>
              <a:gd name="connsiteY108" fmla="*/ 37338 h 37338"/>
              <a:gd name="connsiteX109" fmla="*/ 4119891 w 6219074"/>
              <a:gd name="connsiteY109" fmla="*/ 18669 h 37338"/>
              <a:gd name="connsiteX110" fmla="*/ 4021799 w 6219074"/>
              <a:gd name="connsiteY110" fmla="*/ 18669 h 37338"/>
              <a:gd name="connsiteX111" fmla="*/ 4041417 w 6219074"/>
              <a:gd name="connsiteY111" fmla="*/ 0 h 37338"/>
              <a:gd name="connsiteX112" fmla="*/ 4061037 w 6219074"/>
              <a:gd name="connsiteY112" fmla="*/ 18669 h 37338"/>
              <a:gd name="connsiteX113" fmla="*/ 4041417 w 6219074"/>
              <a:gd name="connsiteY113" fmla="*/ 37338 h 37338"/>
              <a:gd name="connsiteX114" fmla="*/ 4021799 w 6219074"/>
              <a:gd name="connsiteY114" fmla="*/ 18669 h 37338"/>
              <a:gd name="connsiteX115" fmla="*/ 3923707 w 6219074"/>
              <a:gd name="connsiteY115" fmla="*/ 18669 h 37338"/>
              <a:gd name="connsiteX116" fmla="*/ 3943325 w 6219074"/>
              <a:gd name="connsiteY116" fmla="*/ 0 h 37338"/>
              <a:gd name="connsiteX117" fmla="*/ 3962944 w 6219074"/>
              <a:gd name="connsiteY117" fmla="*/ 18669 h 37338"/>
              <a:gd name="connsiteX118" fmla="*/ 3943325 w 6219074"/>
              <a:gd name="connsiteY118" fmla="*/ 37338 h 37338"/>
              <a:gd name="connsiteX119" fmla="*/ 3923707 w 6219074"/>
              <a:gd name="connsiteY119" fmla="*/ 18669 h 37338"/>
              <a:gd name="connsiteX120" fmla="*/ 3825614 w 6219074"/>
              <a:gd name="connsiteY120" fmla="*/ 18669 h 37338"/>
              <a:gd name="connsiteX121" fmla="*/ 3845232 w 6219074"/>
              <a:gd name="connsiteY121" fmla="*/ 0 h 37338"/>
              <a:gd name="connsiteX122" fmla="*/ 3864851 w 6219074"/>
              <a:gd name="connsiteY122" fmla="*/ 18669 h 37338"/>
              <a:gd name="connsiteX123" fmla="*/ 3845232 w 6219074"/>
              <a:gd name="connsiteY123" fmla="*/ 37338 h 37338"/>
              <a:gd name="connsiteX124" fmla="*/ 3825614 w 6219074"/>
              <a:gd name="connsiteY124" fmla="*/ 18669 h 37338"/>
              <a:gd name="connsiteX125" fmla="*/ 3727521 w 6219074"/>
              <a:gd name="connsiteY125" fmla="*/ 18669 h 37338"/>
              <a:gd name="connsiteX126" fmla="*/ 3747140 w 6219074"/>
              <a:gd name="connsiteY126" fmla="*/ 0 h 37338"/>
              <a:gd name="connsiteX127" fmla="*/ 3766758 w 6219074"/>
              <a:gd name="connsiteY127" fmla="*/ 18669 h 37338"/>
              <a:gd name="connsiteX128" fmla="*/ 3747140 w 6219074"/>
              <a:gd name="connsiteY128" fmla="*/ 37338 h 37338"/>
              <a:gd name="connsiteX129" fmla="*/ 3727521 w 6219074"/>
              <a:gd name="connsiteY129" fmla="*/ 18669 h 37338"/>
              <a:gd name="connsiteX130" fmla="*/ 3629428 w 6219074"/>
              <a:gd name="connsiteY130" fmla="*/ 18669 h 37338"/>
              <a:gd name="connsiteX131" fmla="*/ 3649047 w 6219074"/>
              <a:gd name="connsiteY131" fmla="*/ 0 h 37338"/>
              <a:gd name="connsiteX132" fmla="*/ 3668667 w 6219074"/>
              <a:gd name="connsiteY132" fmla="*/ 18669 h 37338"/>
              <a:gd name="connsiteX133" fmla="*/ 3649047 w 6219074"/>
              <a:gd name="connsiteY133" fmla="*/ 37338 h 37338"/>
              <a:gd name="connsiteX134" fmla="*/ 3629428 w 6219074"/>
              <a:gd name="connsiteY134" fmla="*/ 18669 h 37338"/>
              <a:gd name="connsiteX135" fmla="*/ 3531337 w 6219074"/>
              <a:gd name="connsiteY135" fmla="*/ 18669 h 37338"/>
              <a:gd name="connsiteX136" fmla="*/ 3550955 w 6219074"/>
              <a:gd name="connsiteY136" fmla="*/ 0 h 37338"/>
              <a:gd name="connsiteX137" fmla="*/ 3570573 w 6219074"/>
              <a:gd name="connsiteY137" fmla="*/ 18669 h 37338"/>
              <a:gd name="connsiteX138" fmla="*/ 3550955 w 6219074"/>
              <a:gd name="connsiteY138" fmla="*/ 37338 h 37338"/>
              <a:gd name="connsiteX139" fmla="*/ 3531337 w 6219074"/>
              <a:gd name="connsiteY139" fmla="*/ 18669 h 37338"/>
              <a:gd name="connsiteX140" fmla="*/ 3433244 w 6219074"/>
              <a:gd name="connsiteY140" fmla="*/ 18669 h 37338"/>
              <a:gd name="connsiteX141" fmla="*/ 3452862 w 6219074"/>
              <a:gd name="connsiteY141" fmla="*/ 0 h 37338"/>
              <a:gd name="connsiteX142" fmla="*/ 3472480 w 6219074"/>
              <a:gd name="connsiteY142" fmla="*/ 18669 h 37338"/>
              <a:gd name="connsiteX143" fmla="*/ 3452862 w 6219074"/>
              <a:gd name="connsiteY143" fmla="*/ 37338 h 37338"/>
              <a:gd name="connsiteX144" fmla="*/ 3433244 w 6219074"/>
              <a:gd name="connsiteY144" fmla="*/ 18669 h 37338"/>
              <a:gd name="connsiteX145" fmla="*/ 3335150 w 6219074"/>
              <a:gd name="connsiteY145" fmla="*/ 18669 h 37338"/>
              <a:gd name="connsiteX146" fmla="*/ 3354769 w 6219074"/>
              <a:gd name="connsiteY146" fmla="*/ 0 h 37338"/>
              <a:gd name="connsiteX147" fmla="*/ 3374388 w 6219074"/>
              <a:gd name="connsiteY147" fmla="*/ 18669 h 37338"/>
              <a:gd name="connsiteX148" fmla="*/ 3354769 w 6219074"/>
              <a:gd name="connsiteY148" fmla="*/ 37338 h 37338"/>
              <a:gd name="connsiteX149" fmla="*/ 3335150 w 6219074"/>
              <a:gd name="connsiteY149" fmla="*/ 18669 h 37338"/>
              <a:gd name="connsiteX150" fmla="*/ 3237058 w 6219074"/>
              <a:gd name="connsiteY150" fmla="*/ 18669 h 37338"/>
              <a:gd name="connsiteX151" fmla="*/ 3256676 w 6219074"/>
              <a:gd name="connsiteY151" fmla="*/ 0 h 37338"/>
              <a:gd name="connsiteX152" fmla="*/ 3276295 w 6219074"/>
              <a:gd name="connsiteY152" fmla="*/ 18669 h 37338"/>
              <a:gd name="connsiteX153" fmla="*/ 3256676 w 6219074"/>
              <a:gd name="connsiteY153" fmla="*/ 37338 h 37338"/>
              <a:gd name="connsiteX154" fmla="*/ 3237058 w 6219074"/>
              <a:gd name="connsiteY154" fmla="*/ 18669 h 37338"/>
              <a:gd name="connsiteX155" fmla="*/ 3138965 w 6219074"/>
              <a:gd name="connsiteY155" fmla="*/ 18669 h 37338"/>
              <a:gd name="connsiteX156" fmla="*/ 3158585 w 6219074"/>
              <a:gd name="connsiteY156" fmla="*/ 0 h 37338"/>
              <a:gd name="connsiteX157" fmla="*/ 3178203 w 6219074"/>
              <a:gd name="connsiteY157" fmla="*/ 18669 h 37338"/>
              <a:gd name="connsiteX158" fmla="*/ 3158585 w 6219074"/>
              <a:gd name="connsiteY158" fmla="*/ 37338 h 37338"/>
              <a:gd name="connsiteX159" fmla="*/ 3138965 w 6219074"/>
              <a:gd name="connsiteY159" fmla="*/ 18669 h 37338"/>
              <a:gd name="connsiteX160" fmla="*/ 3040872 w 6219074"/>
              <a:gd name="connsiteY160" fmla="*/ 18669 h 37338"/>
              <a:gd name="connsiteX161" fmla="*/ 3060492 w 6219074"/>
              <a:gd name="connsiteY161" fmla="*/ 0 h 37338"/>
              <a:gd name="connsiteX162" fmla="*/ 3080110 w 6219074"/>
              <a:gd name="connsiteY162" fmla="*/ 18669 h 37338"/>
              <a:gd name="connsiteX163" fmla="*/ 3060492 w 6219074"/>
              <a:gd name="connsiteY163" fmla="*/ 37338 h 37338"/>
              <a:gd name="connsiteX164" fmla="*/ 3040872 w 6219074"/>
              <a:gd name="connsiteY164" fmla="*/ 18669 h 37338"/>
              <a:gd name="connsiteX165" fmla="*/ 2942780 w 6219074"/>
              <a:gd name="connsiteY165" fmla="*/ 18669 h 37338"/>
              <a:gd name="connsiteX166" fmla="*/ 2962398 w 6219074"/>
              <a:gd name="connsiteY166" fmla="*/ 0 h 37338"/>
              <a:gd name="connsiteX167" fmla="*/ 2982017 w 6219074"/>
              <a:gd name="connsiteY167" fmla="*/ 18669 h 37338"/>
              <a:gd name="connsiteX168" fmla="*/ 2962398 w 6219074"/>
              <a:gd name="connsiteY168" fmla="*/ 37338 h 37338"/>
              <a:gd name="connsiteX169" fmla="*/ 2942780 w 6219074"/>
              <a:gd name="connsiteY169" fmla="*/ 18669 h 37338"/>
              <a:gd name="connsiteX170" fmla="*/ 2844687 w 6219074"/>
              <a:gd name="connsiteY170" fmla="*/ 18669 h 37338"/>
              <a:gd name="connsiteX171" fmla="*/ 2864306 w 6219074"/>
              <a:gd name="connsiteY171" fmla="*/ 0 h 37338"/>
              <a:gd name="connsiteX172" fmla="*/ 2883925 w 6219074"/>
              <a:gd name="connsiteY172" fmla="*/ 18669 h 37338"/>
              <a:gd name="connsiteX173" fmla="*/ 2864306 w 6219074"/>
              <a:gd name="connsiteY173" fmla="*/ 37338 h 37338"/>
              <a:gd name="connsiteX174" fmla="*/ 2844687 w 6219074"/>
              <a:gd name="connsiteY174" fmla="*/ 18669 h 37338"/>
              <a:gd name="connsiteX175" fmla="*/ 2746595 w 6219074"/>
              <a:gd name="connsiteY175" fmla="*/ 18669 h 37338"/>
              <a:gd name="connsiteX176" fmla="*/ 2766213 w 6219074"/>
              <a:gd name="connsiteY176" fmla="*/ 0 h 37338"/>
              <a:gd name="connsiteX177" fmla="*/ 2785833 w 6219074"/>
              <a:gd name="connsiteY177" fmla="*/ 18669 h 37338"/>
              <a:gd name="connsiteX178" fmla="*/ 2766213 w 6219074"/>
              <a:gd name="connsiteY178" fmla="*/ 37338 h 37338"/>
              <a:gd name="connsiteX179" fmla="*/ 2746595 w 6219074"/>
              <a:gd name="connsiteY179" fmla="*/ 18669 h 37338"/>
              <a:gd name="connsiteX180" fmla="*/ 2648502 w 6219074"/>
              <a:gd name="connsiteY180" fmla="*/ 18669 h 37338"/>
              <a:gd name="connsiteX181" fmla="*/ 2668122 w 6219074"/>
              <a:gd name="connsiteY181" fmla="*/ 0 h 37338"/>
              <a:gd name="connsiteX182" fmla="*/ 2687740 w 6219074"/>
              <a:gd name="connsiteY182" fmla="*/ 18669 h 37338"/>
              <a:gd name="connsiteX183" fmla="*/ 2668122 w 6219074"/>
              <a:gd name="connsiteY183" fmla="*/ 37338 h 37338"/>
              <a:gd name="connsiteX184" fmla="*/ 2648502 w 6219074"/>
              <a:gd name="connsiteY184" fmla="*/ 18669 h 37338"/>
              <a:gd name="connsiteX185" fmla="*/ 2550410 w 6219074"/>
              <a:gd name="connsiteY185" fmla="*/ 18669 h 37338"/>
              <a:gd name="connsiteX186" fmla="*/ 2570028 w 6219074"/>
              <a:gd name="connsiteY186" fmla="*/ 0 h 37338"/>
              <a:gd name="connsiteX187" fmla="*/ 2589647 w 6219074"/>
              <a:gd name="connsiteY187" fmla="*/ 18669 h 37338"/>
              <a:gd name="connsiteX188" fmla="*/ 2570028 w 6219074"/>
              <a:gd name="connsiteY188" fmla="*/ 37338 h 37338"/>
              <a:gd name="connsiteX189" fmla="*/ 2550410 w 6219074"/>
              <a:gd name="connsiteY189" fmla="*/ 18669 h 37338"/>
              <a:gd name="connsiteX190" fmla="*/ 2452317 w 6219074"/>
              <a:gd name="connsiteY190" fmla="*/ 18669 h 37338"/>
              <a:gd name="connsiteX191" fmla="*/ 2471935 w 6219074"/>
              <a:gd name="connsiteY191" fmla="*/ 0 h 37338"/>
              <a:gd name="connsiteX192" fmla="*/ 2491554 w 6219074"/>
              <a:gd name="connsiteY192" fmla="*/ 18669 h 37338"/>
              <a:gd name="connsiteX193" fmla="*/ 2471935 w 6219074"/>
              <a:gd name="connsiteY193" fmla="*/ 37338 h 37338"/>
              <a:gd name="connsiteX194" fmla="*/ 2452317 w 6219074"/>
              <a:gd name="connsiteY194" fmla="*/ 18669 h 37338"/>
              <a:gd name="connsiteX195" fmla="*/ 2354224 w 6219074"/>
              <a:gd name="connsiteY195" fmla="*/ 18669 h 37338"/>
              <a:gd name="connsiteX196" fmla="*/ 2373843 w 6219074"/>
              <a:gd name="connsiteY196" fmla="*/ 0 h 37338"/>
              <a:gd name="connsiteX197" fmla="*/ 2393461 w 6219074"/>
              <a:gd name="connsiteY197" fmla="*/ 18669 h 37338"/>
              <a:gd name="connsiteX198" fmla="*/ 2373843 w 6219074"/>
              <a:gd name="connsiteY198" fmla="*/ 37338 h 37338"/>
              <a:gd name="connsiteX199" fmla="*/ 2354224 w 6219074"/>
              <a:gd name="connsiteY199" fmla="*/ 18669 h 37338"/>
              <a:gd name="connsiteX200" fmla="*/ 2256131 w 6219074"/>
              <a:gd name="connsiteY200" fmla="*/ 18669 h 37338"/>
              <a:gd name="connsiteX201" fmla="*/ 2275750 w 6219074"/>
              <a:gd name="connsiteY201" fmla="*/ 0 h 37338"/>
              <a:gd name="connsiteX202" fmla="*/ 2295370 w 6219074"/>
              <a:gd name="connsiteY202" fmla="*/ 18669 h 37338"/>
              <a:gd name="connsiteX203" fmla="*/ 2275750 w 6219074"/>
              <a:gd name="connsiteY203" fmla="*/ 37338 h 37338"/>
              <a:gd name="connsiteX204" fmla="*/ 2256131 w 6219074"/>
              <a:gd name="connsiteY204" fmla="*/ 18669 h 37338"/>
              <a:gd name="connsiteX205" fmla="*/ 2158040 w 6219074"/>
              <a:gd name="connsiteY205" fmla="*/ 18669 h 37338"/>
              <a:gd name="connsiteX206" fmla="*/ 2177658 w 6219074"/>
              <a:gd name="connsiteY206" fmla="*/ 0 h 37338"/>
              <a:gd name="connsiteX207" fmla="*/ 2197276 w 6219074"/>
              <a:gd name="connsiteY207" fmla="*/ 18669 h 37338"/>
              <a:gd name="connsiteX208" fmla="*/ 2177658 w 6219074"/>
              <a:gd name="connsiteY208" fmla="*/ 37338 h 37338"/>
              <a:gd name="connsiteX209" fmla="*/ 2158040 w 6219074"/>
              <a:gd name="connsiteY209" fmla="*/ 18669 h 37338"/>
              <a:gd name="connsiteX210" fmla="*/ 2059946 w 6219074"/>
              <a:gd name="connsiteY210" fmla="*/ 18669 h 37338"/>
              <a:gd name="connsiteX211" fmla="*/ 2079565 w 6219074"/>
              <a:gd name="connsiteY211" fmla="*/ 0 h 37338"/>
              <a:gd name="connsiteX212" fmla="*/ 2099184 w 6219074"/>
              <a:gd name="connsiteY212" fmla="*/ 18669 h 37338"/>
              <a:gd name="connsiteX213" fmla="*/ 2079565 w 6219074"/>
              <a:gd name="connsiteY213" fmla="*/ 37338 h 37338"/>
              <a:gd name="connsiteX214" fmla="*/ 2059946 w 6219074"/>
              <a:gd name="connsiteY214" fmla="*/ 18669 h 37338"/>
              <a:gd name="connsiteX215" fmla="*/ 1961854 w 6219074"/>
              <a:gd name="connsiteY215" fmla="*/ 18669 h 37338"/>
              <a:gd name="connsiteX216" fmla="*/ 1981472 w 6219074"/>
              <a:gd name="connsiteY216" fmla="*/ 0 h 37338"/>
              <a:gd name="connsiteX217" fmla="*/ 2001091 w 6219074"/>
              <a:gd name="connsiteY217" fmla="*/ 18669 h 37338"/>
              <a:gd name="connsiteX218" fmla="*/ 1981472 w 6219074"/>
              <a:gd name="connsiteY218" fmla="*/ 37338 h 37338"/>
              <a:gd name="connsiteX219" fmla="*/ 1961854 w 6219074"/>
              <a:gd name="connsiteY219" fmla="*/ 18669 h 37338"/>
              <a:gd name="connsiteX220" fmla="*/ 1863761 w 6219074"/>
              <a:gd name="connsiteY220" fmla="*/ 18669 h 37338"/>
              <a:gd name="connsiteX221" fmla="*/ 1883380 w 6219074"/>
              <a:gd name="connsiteY221" fmla="*/ 0 h 37338"/>
              <a:gd name="connsiteX222" fmla="*/ 1902997 w 6219074"/>
              <a:gd name="connsiteY222" fmla="*/ 18669 h 37338"/>
              <a:gd name="connsiteX223" fmla="*/ 1883380 w 6219074"/>
              <a:gd name="connsiteY223" fmla="*/ 37338 h 37338"/>
              <a:gd name="connsiteX224" fmla="*/ 1863761 w 6219074"/>
              <a:gd name="connsiteY224" fmla="*/ 18669 h 37338"/>
              <a:gd name="connsiteX225" fmla="*/ 1765668 w 6219074"/>
              <a:gd name="connsiteY225" fmla="*/ 18669 h 37338"/>
              <a:gd name="connsiteX226" fmla="*/ 1785288 w 6219074"/>
              <a:gd name="connsiteY226" fmla="*/ 0 h 37338"/>
              <a:gd name="connsiteX227" fmla="*/ 1804906 w 6219074"/>
              <a:gd name="connsiteY227" fmla="*/ 18669 h 37338"/>
              <a:gd name="connsiteX228" fmla="*/ 1785288 w 6219074"/>
              <a:gd name="connsiteY228" fmla="*/ 37338 h 37338"/>
              <a:gd name="connsiteX229" fmla="*/ 1765668 w 6219074"/>
              <a:gd name="connsiteY229" fmla="*/ 18669 h 37338"/>
              <a:gd name="connsiteX230" fmla="*/ 1667576 w 6219074"/>
              <a:gd name="connsiteY230" fmla="*/ 18669 h 37338"/>
              <a:gd name="connsiteX231" fmla="*/ 1687194 w 6219074"/>
              <a:gd name="connsiteY231" fmla="*/ 0 h 37338"/>
              <a:gd name="connsiteX232" fmla="*/ 1706812 w 6219074"/>
              <a:gd name="connsiteY232" fmla="*/ 18669 h 37338"/>
              <a:gd name="connsiteX233" fmla="*/ 1687194 w 6219074"/>
              <a:gd name="connsiteY233" fmla="*/ 37338 h 37338"/>
              <a:gd name="connsiteX234" fmla="*/ 1667576 w 6219074"/>
              <a:gd name="connsiteY234" fmla="*/ 18669 h 37338"/>
              <a:gd name="connsiteX235" fmla="*/ 1569483 w 6219074"/>
              <a:gd name="connsiteY235" fmla="*/ 18669 h 37338"/>
              <a:gd name="connsiteX236" fmla="*/ 1589102 w 6219074"/>
              <a:gd name="connsiteY236" fmla="*/ 0 h 37338"/>
              <a:gd name="connsiteX237" fmla="*/ 1608719 w 6219074"/>
              <a:gd name="connsiteY237" fmla="*/ 18669 h 37338"/>
              <a:gd name="connsiteX238" fmla="*/ 1589102 w 6219074"/>
              <a:gd name="connsiteY238" fmla="*/ 37338 h 37338"/>
              <a:gd name="connsiteX239" fmla="*/ 1569483 w 6219074"/>
              <a:gd name="connsiteY239" fmla="*/ 18669 h 37338"/>
              <a:gd name="connsiteX240" fmla="*/ 1471390 w 6219074"/>
              <a:gd name="connsiteY240" fmla="*/ 18669 h 37338"/>
              <a:gd name="connsiteX241" fmla="*/ 1491009 w 6219074"/>
              <a:gd name="connsiteY241" fmla="*/ 0 h 37338"/>
              <a:gd name="connsiteX242" fmla="*/ 1510627 w 6219074"/>
              <a:gd name="connsiteY242" fmla="*/ 18669 h 37338"/>
              <a:gd name="connsiteX243" fmla="*/ 1491009 w 6219074"/>
              <a:gd name="connsiteY243" fmla="*/ 37338 h 37338"/>
              <a:gd name="connsiteX244" fmla="*/ 1471390 w 6219074"/>
              <a:gd name="connsiteY244" fmla="*/ 18669 h 37338"/>
              <a:gd name="connsiteX245" fmla="*/ 1373298 w 6219074"/>
              <a:gd name="connsiteY245" fmla="*/ 18669 h 37338"/>
              <a:gd name="connsiteX246" fmla="*/ 1392918 w 6219074"/>
              <a:gd name="connsiteY246" fmla="*/ 0 h 37338"/>
              <a:gd name="connsiteX247" fmla="*/ 1412536 w 6219074"/>
              <a:gd name="connsiteY247" fmla="*/ 18669 h 37338"/>
              <a:gd name="connsiteX248" fmla="*/ 1392918 w 6219074"/>
              <a:gd name="connsiteY248" fmla="*/ 37338 h 37338"/>
              <a:gd name="connsiteX249" fmla="*/ 1373298 w 6219074"/>
              <a:gd name="connsiteY249" fmla="*/ 18669 h 37338"/>
              <a:gd name="connsiteX250" fmla="*/ 1275206 w 6219074"/>
              <a:gd name="connsiteY250" fmla="*/ 18669 h 37338"/>
              <a:gd name="connsiteX251" fmla="*/ 1294824 w 6219074"/>
              <a:gd name="connsiteY251" fmla="*/ 0 h 37338"/>
              <a:gd name="connsiteX252" fmla="*/ 1314442 w 6219074"/>
              <a:gd name="connsiteY252" fmla="*/ 18669 h 37338"/>
              <a:gd name="connsiteX253" fmla="*/ 1294824 w 6219074"/>
              <a:gd name="connsiteY253" fmla="*/ 37338 h 37338"/>
              <a:gd name="connsiteX254" fmla="*/ 1275206 w 6219074"/>
              <a:gd name="connsiteY254" fmla="*/ 18669 h 37338"/>
              <a:gd name="connsiteX255" fmla="*/ 1177113 w 6219074"/>
              <a:gd name="connsiteY255" fmla="*/ 18669 h 37338"/>
              <a:gd name="connsiteX256" fmla="*/ 1196731 w 6219074"/>
              <a:gd name="connsiteY256" fmla="*/ 0 h 37338"/>
              <a:gd name="connsiteX257" fmla="*/ 1216349 w 6219074"/>
              <a:gd name="connsiteY257" fmla="*/ 18669 h 37338"/>
              <a:gd name="connsiteX258" fmla="*/ 1196731 w 6219074"/>
              <a:gd name="connsiteY258" fmla="*/ 37338 h 37338"/>
              <a:gd name="connsiteX259" fmla="*/ 1177113 w 6219074"/>
              <a:gd name="connsiteY259" fmla="*/ 18669 h 37338"/>
              <a:gd name="connsiteX260" fmla="*/ 1079020 w 6219074"/>
              <a:gd name="connsiteY260" fmla="*/ 18669 h 37338"/>
              <a:gd name="connsiteX261" fmla="*/ 1098639 w 6219074"/>
              <a:gd name="connsiteY261" fmla="*/ 0 h 37338"/>
              <a:gd name="connsiteX262" fmla="*/ 1118256 w 6219074"/>
              <a:gd name="connsiteY262" fmla="*/ 18669 h 37338"/>
              <a:gd name="connsiteX263" fmla="*/ 1098639 w 6219074"/>
              <a:gd name="connsiteY263" fmla="*/ 37338 h 37338"/>
              <a:gd name="connsiteX264" fmla="*/ 1079020 w 6219074"/>
              <a:gd name="connsiteY264" fmla="*/ 18669 h 37338"/>
              <a:gd name="connsiteX265" fmla="*/ 980927 w 6219074"/>
              <a:gd name="connsiteY265" fmla="*/ 18669 h 37338"/>
              <a:gd name="connsiteX266" fmla="*/ 1000545 w 6219074"/>
              <a:gd name="connsiteY266" fmla="*/ 0 h 37338"/>
              <a:gd name="connsiteX267" fmla="*/ 1020165 w 6219074"/>
              <a:gd name="connsiteY267" fmla="*/ 18669 h 37338"/>
              <a:gd name="connsiteX268" fmla="*/ 1000545 w 6219074"/>
              <a:gd name="connsiteY268" fmla="*/ 37338 h 37338"/>
              <a:gd name="connsiteX269" fmla="*/ 980927 w 6219074"/>
              <a:gd name="connsiteY269" fmla="*/ 18669 h 37338"/>
              <a:gd name="connsiteX270" fmla="*/ 882835 w 6219074"/>
              <a:gd name="connsiteY270" fmla="*/ 18669 h 37338"/>
              <a:gd name="connsiteX271" fmla="*/ 902454 w 6219074"/>
              <a:gd name="connsiteY271" fmla="*/ 0 h 37338"/>
              <a:gd name="connsiteX272" fmla="*/ 922071 w 6219074"/>
              <a:gd name="connsiteY272" fmla="*/ 18669 h 37338"/>
              <a:gd name="connsiteX273" fmla="*/ 902454 w 6219074"/>
              <a:gd name="connsiteY273" fmla="*/ 37338 h 37338"/>
              <a:gd name="connsiteX274" fmla="*/ 882835 w 6219074"/>
              <a:gd name="connsiteY274" fmla="*/ 18669 h 37338"/>
              <a:gd name="connsiteX275" fmla="*/ 784743 w 6219074"/>
              <a:gd name="connsiteY275" fmla="*/ 18669 h 37338"/>
              <a:gd name="connsiteX276" fmla="*/ 804360 w 6219074"/>
              <a:gd name="connsiteY276" fmla="*/ 0 h 37338"/>
              <a:gd name="connsiteX277" fmla="*/ 823978 w 6219074"/>
              <a:gd name="connsiteY277" fmla="*/ 18669 h 37338"/>
              <a:gd name="connsiteX278" fmla="*/ 804360 w 6219074"/>
              <a:gd name="connsiteY278" fmla="*/ 37338 h 37338"/>
              <a:gd name="connsiteX279" fmla="*/ 784743 w 6219074"/>
              <a:gd name="connsiteY279" fmla="*/ 18669 h 37338"/>
              <a:gd name="connsiteX280" fmla="*/ 686649 w 6219074"/>
              <a:gd name="connsiteY280" fmla="*/ 18669 h 37338"/>
              <a:gd name="connsiteX281" fmla="*/ 706267 w 6219074"/>
              <a:gd name="connsiteY281" fmla="*/ 0 h 37338"/>
              <a:gd name="connsiteX282" fmla="*/ 725886 w 6219074"/>
              <a:gd name="connsiteY282" fmla="*/ 18669 h 37338"/>
              <a:gd name="connsiteX283" fmla="*/ 706267 w 6219074"/>
              <a:gd name="connsiteY283" fmla="*/ 37338 h 37338"/>
              <a:gd name="connsiteX284" fmla="*/ 686649 w 6219074"/>
              <a:gd name="connsiteY284" fmla="*/ 18669 h 37338"/>
              <a:gd name="connsiteX285" fmla="*/ 588556 w 6219074"/>
              <a:gd name="connsiteY285" fmla="*/ 18669 h 37338"/>
              <a:gd name="connsiteX286" fmla="*/ 608174 w 6219074"/>
              <a:gd name="connsiteY286" fmla="*/ 0 h 37338"/>
              <a:gd name="connsiteX287" fmla="*/ 627793 w 6219074"/>
              <a:gd name="connsiteY287" fmla="*/ 18669 h 37338"/>
              <a:gd name="connsiteX288" fmla="*/ 608174 w 6219074"/>
              <a:gd name="connsiteY288" fmla="*/ 37338 h 37338"/>
              <a:gd name="connsiteX289" fmla="*/ 588556 w 6219074"/>
              <a:gd name="connsiteY289" fmla="*/ 18669 h 37338"/>
              <a:gd name="connsiteX290" fmla="*/ 490464 w 6219074"/>
              <a:gd name="connsiteY290" fmla="*/ 18669 h 37338"/>
              <a:gd name="connsiteX291" fmla="*/ 510082 w 6219074"/>
              <a:gd name="connsiteY291" fmla="*/ 0 h 37338"/>
              <a:gd name="connsiteX292" fmla="*/ 529702 w 6219074"/>
              <a:gd name="connsiteY292" fmla="*/ 18669 h 37338"/>
              <a:gd name="connsiteX293" fmla="*/ 510082 w 6219074"/>
              <a:gd name="connsiteY293" fmla="*/ 37338 h 37338"/>
              <a:gd name="connsiteX294" fmla="*/ 490464 w 6219074"/>
              <a:gd name="connsiteY294" fmla="*/ 18669 h 37338"/>
              <a:gd name="connsiteX295" fmla="*/ 392370 w 6219074"/>
              <a:gd name="connsiteY295" fmla="*/ 18669 h 37338"/>
              <a:gd name="connsiteX296" fmla="*/ 411989 w 6219074"/>
              <a:gd name="connsiteY296" fmla="*/ 0 h 37338"/>
              <a:gd name="connsiteX297" fmla="*/ 431608 w 6219074"/>
              <a:gd name="connsiteY297" fmla="*/ 18669 h 37338"/>
              <a:gd name="connsiteX298" fmla="*/ 411989 w 6219074"/>
              <a:gd name="connsiteY298" fmla="*/ 37338 h 37338"/>
              <a:gd name="connsiteX299" fmla="*/ 392370 w 6219074"/>
              <a:gd name="connsiteY299" fmla="*/ 18669 h 37338"/>
              <a:gd name="connsiteX300" fmla="*/ 294279 w 6219074"/>
              <a:gd name="connsiteY300" fmla="*/ 18669 h 37338"/>
              <a:gd name="connsiteX301" fmla="*/ 313897 w 6219074"/>
              <a:gd name="connsiteY301" fmla="*/ 0 h 37338"/>
              <a:gd name="connsiteX302" fmla="*/ 333515 w 6219074"/>
              <a:gd name="connsiteY302" fmla="*/ 18669 h 37338"/>
              <a:gd name="connsiteX303" fmla="*/ 313897 w 6219074"/>
              <a:gd name="connsiteY303" fmla="*/ 37338 h 37338"/>
              <a:gd name="connsiteX304" fmla="*/ 294279 w 6219074"/>
              <a:gd name="connsiteY304" fmla="*/ 18669 h 37338"/>
              <a:gd name="connsiteX305" fmla="*/ 196185 w 6219074"/>
              <a:gd name="connsiteY305" fmla="*/ 18669 h 37338"/>
              <a:gd name="connsiteX306" fmla="*/ 215804 w 6219074"/>
              <a:gd name="connsiteY306" fmla="*/ 0 h 37338"/>
              <a:gd name="connsiteX307" fmla="*/ 235423 w 6219074"/>
              <a:gd name="connsiteY307" fmla="*/ 18669 h 37338"/>
              <a:gd name="connsiteX308" fmla="*/ 215804 w 6219074"/>
              <a:gd name="connsiteY308" fmla="*/ 37338 h 37338"/>
              <a:gd name="connsiteX309" fmla="*/ 196185 w 6219074"/>
              <a:gd name="connsiteY309" fmla="*/ 18669 h 37338"/>
              <a:gd name="connsiteX310" fmla="*/ 98094 w 6219074"/>
              <a:gd name="connsiteY310" fmla="*/ 18669 h 37338"/>
              <a:gd name="connsiteX311" fmla="*/ 117711 w 6219074"/>
              <a:gd name="connsiteY311" fmla="*/ 0 h 37338"/>
              <a:gd name="connsiteX312" fmla="*/ 137330 w 6219074"/>
              <a:gd name="connsiteY312" fmla="*/ 18669 h 37338"/>
              <a:gd name="connsiteX313" fmla="*/ 117711 w 6219074"/>
              <a:gd name="connsiteY313" fmla="*/ 37338 h 37338"/>
              <a:gd name="connsiteX314" fmla="*/ 98094 w 6219074"/>
              <a:gd name="connsiteY314" fmla="*/ 18669 h 37338"/>
              <a:gd name="connsiteX315" fmla="*/ 0 w 6219074"/>
              <a:gd name="connsiteY315" fmla="*/ 18669 h 37338"/>
              <a:gd name="connsiteX316" fmla="*/ 19619 w 6219074"/>
              <a:gd name="connsiteY316" fmla="*/ 0 h 37338"/>
              <a:gd name="connsiteX317" fmla="*/ 39237 w 6219074"/>
              <a:gd name="connsiteY317" fmla="*/ 18669 h 37338"/>
              <a:gd name="connsiteX318" fmla="*/ 19619 w 6219074"/>
              <a:gd name="connsiteY318" fmla="*/ 37338 h 37338"/>
              <a:gd name="connsiteX319" fmla="*/ 0 w 6219074"/>
              <a:gd name="connsiteY319" fmla="*/ 18669 h 3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6219074" h="37338">
                <a:moveTo>
                  <a:pt x="6179837" y="18669"/>
                </a:moveTo>
                <a:cubicBezTo>
                  <a:pt x="6179837" y="8364"/>
                  <a:pt x="6188665" y="0"/>
                  <a:pt x="6199456" y="0"/>
                </a:cubicBezTo>
                <a:cubicBezTo>
                  <a:pt x="6210245" y="0"/>
                  <a:pt x="6219074" y="8364"/>
                  <a:pt x="6219074" y="18669"/>
                </a:cubicBezTo>
                <a:cubicBezTo>
                  <a:pt x="6219074" y="28974"/>
                  <a:pt x="6210245" y="37338"/>
                  <a:pt x="6199456" y="37338"/>
                </a:cubicBezTo>
                <a:cubicBezTo>
                  <a:pt x="6188665" y="37338"/>
                  <a:pt x="6179837" y="28974"/>
                  <a:pt x="6179837" y="18669"/>
                </a:cubicBezTo>
                <a:close/>
                <a:moveTo>
                  <a:pt x="6081745" y="18669"/>
                </a:moveTo>
                <a:cubicBezTo>
                  <a:pt x="6081745" y="8364"/>
                  <a:pt x="6090572" y="0"/>
                  <a:pt x="6101364" y="0"/>
                </a:cubicBezTo>
                <a:cubicBezTo>
                  <a:pt x="6112152" y="0"/>
                  <a:pt x="6120982" y="8364"/>
                  <a:pt x="6120982" y="18669"/>
                </a:cubicBezTo>
                <a:cubicBezTo>
                  <a:pt x="6120982" y="28974"/>
                  <a:pt x="6112152" y="37338"/>
                  <a:pt x="6101364" y="37338"/>
                </a:cubicBezTo>
                <a:cubicBezTo>
                  <a:pt x="6090572" y="37338"/>
                  <a:pt x="6081745" y="28974"/>
                  <a:pt x="6081745" y="18669"/>
                </a:cubicBezTo>
                <a:close/>
                <a:moveTo>
                  <a:pt x="5983652" y="18669"/>
                </a:moveTo>
                <a:cubicBezTo>
                  <a:pt x="5983652" y="8364"/>
                  <a:pt x="5992479" y="0"/>
                  <a:pt x="6003270" y="0"/>
                </a:cubicBezTo>
                <a:cubicBezTo>
                  <a:pt x="6014059" y="0"/>
                  <a:pt x="6022890" y="8364"/>
                  <a:pt x="6022890" y="18669"/>
                </a:cubicBezTo>
                <a:cubicBezTo>
                  <a:pt x="6022890" y="28974"/>
                  <a:pt x="6014059" y="37338"/>
                  <a:pt x="6003270" y="37338"/>
                </a:cubicBezTo>
                <a:cubicBezTo>
                  <a:pt x="5992479" y="37338"/>
                  <a:pt x="5983652" y="28974"/>
                  <a:pt x="5983652" y="18669"/>
                </a:cubicBezTo>
                <a:close/>
                <a:moveTo>
                  <a:pt x="5885560" y="18669"/>
                </a:moveTo>
                <a:cubicBezTo>
                  <a:pt x="5885560" y="8364"/>
                  <a:pt x="5894387" y="0"/>
                  <a:pt x="5905178" y="0"/>
                </a:cubicBezTo>
                <a:cubicBezTo>
                  <a:pt x="5915967" y="0"/>
                  <a:pt x="5924796" y="8364"/>
                  <a:pt x="5924796" y="18669"/>
                </a:cubicBezTo>
                <a:cubicBezTo>
                  <a:pt x="5924796" y="28974"/>
                  <a:pt x="5915967" y="37338"/>
                  <a:pt x="5905178" y="37338"/>
                </a:cubicBezTo>
                <a:cubicBezTo>
                  <a:pt x="5894387" y="37338"/>
                  <a:pt x="5885560" y="28974"/>
                  <a:pt x="5885560" y="18669"/>
                </a:cubicBezTo>
                <a:close/>
                <a:moveTo>
                  <a:pt x="5787467" y="18669"/>
                </a:moveTo>
                <a:cubicBezTo>
                  <a:pt x="5787467" y="8364"/>
                  <a:pt x="5796294" y="0"/>
                  <a:pt x="5807086" y="0"/>
                </a:cubicBezTo>
                <a:cubicBezTo>
                  <a:pt x="5817874" y="0"/>
                  <a:pt x="5826704" y="8364"/>
                  <a:pt x="5826704" y="18669"/>
                </a:cubicBezTo>
                <a:cubicBezTo>
                  <a:pt x="5826704" y="28974"/>
                  <a:pt x="5817874" y="37338"/>
                  <a:pt x="5807086" y="37338"/>
                </a:cubicBezTo>
                <a:cubicBezTo>
                  <a:pt x="5796294" y="37338"/>
                  <a:pt x="5787467" y="28974"/>
                  <a:pt x="5787467" y="18669"/>
                </a:cubicBezTo>
                <a:close/>
                <a:moveTo>
                  <a:pt x="5689374" y="18669"/>
                </a:moveTo>
                <a:cubicBezTo>
                  <a:pt x="5689374" y="8364"/>
                  <a:pt x="5698202" y="0"/>
                  <a:pt x="5708992" y="0"/>
                </a:cubicBezTo>
                <a:cubicBezTo>
                  <a:pt x="5719781" y="0"/>
                  <a:pt x="5728612" y="8364"/>
                  <a:pt x="5728612" y="18669"/>
                </a:cubicBezTo>
                <a:cubicBezTo>
                  <a:pt x="5728612" y="28974"/>
                  <a:pt x="5719781" y="37338"/>
                  <a:pt x="5708992" y="37338"/>
                </a:cubicBezTo>
                <a:cubicBezTo>
                  <a:pt x="5698202" y="37338"/>
                  <a:pt x="5689374" y="28974"/>
                  <a:pt x="5689374" y="18669"/>
                </a:cubicBezTo>
                <a:close/>
                <a:moveTo>
                  <a:pt x="5591282" y="18669"/>
                </a:moveTo>
                <a:cubicBezTo>
                  <a:pt x="5591282" y="8364"/>
                  <a:pt x="5600109" y="0"/>
                  <a:pt x="5610900" y="0"/>
                </a:cubicBezTo>
                <a:cubicBezTo>
                  <a:pt x="5621689" y="0"/>
                  <a:pt x="5630518" y="8364"/>
                  <a:pt x="5630518" y="18669"/>
                </a:cubicBezTo>
                <a:cubicBezTo>
                  <a:pt x="5630518" y="28974"/>
                  <a:pt x="5621689" y="37338"/>
                  <a:pt x="5610900" y="37338"/>
                </a:cubicBezTo>
                <a:cubicBezTo>
                  <a:pt x="5600109" y="37338"/>
                  <a:pt x="5591282" y="28974"/>
                  <a:pt x="5591282" y="18669"/>
                </a:cubicBezTo>
                <a:close/>
                <a:moveTo>
                  <a:pt x="5493188" y="18669"/>
                </a:moveTo>
                <a:cubicBezTo>
                  <a:pt x="5493188" y="8364"/>
                  <a:pt x="5502016" y="0"/>
                  <a:pt x="5512808" y="0"/>
                </a:cubicBezTo>
                <a:cubicBezTo>
                  <a:pt x="5523596" y="0"/>
                  <a:pt x="5532426" y="8364"/>
                  <a:pt x="5532426" y="18669"/>
                </a:cubicBezTo>
                <a:cubicBezTo>
                  <a:pt x="5532426" y="28974"/>
                  <a:pt x="5523596" y="37338"/>
                  <a:pt x="5512808" y="37338"/>
                </a:cubicBezTo>
                <a:cubicBezTo>
                  <a:pt x="5502016" y="37338"/>
                  <a:pt x="5493188" y="28974"/>
                  <a:pt x="5493188" y="18669"/>
                </a:cubicBezTo>
                <a:close/>
                <a:moveTo>
                  <a:pt x="5395096" y="18669"/>
                </a:moveTo>
                <a:cubicBezTo>
                  <a:pt x="5395096" y="8364"/>
                  <a:pt x="5403924" y="0"/>
                  <a:pt x="5414714" y="0"/>
                </a:cubicBezTo>
                <a:cubicBezTo>
                  <a:pt x="5425504" y="0"/>
                  <a:pt x="5434334" y="8364"/>
                  <a:pt x="5434334" y="18669"/>
                </a:cubicBezTo>
                <a:cubicBezTo>
                  <a:pt x="5434334" y="28974"/>
                  <a:pt x="5425504" y="37338"/>
                  <a:pt x="5414714" y="37338"/>
                </a:cubicBezTo>
                <a:cubicBezTo>
                  <a:pt x="5403924" y="37338"/>
                  <a:pt x="5395096" y="28974"/>
                  <a:pt x="5395096" y="18669"/>
                </a:cubicBezTo>
                <a:close/>
                <a:moveTo>
                  <a:pt x="5297004" y="18669"/>
                </a:moveTo>
                <a:cubicBezTo>
                  <a:pt x="5297004" y="8364"/>
                  <a:pt x="5305831" y="0"/>
                  <a:pt x="5316622" y="0"/>
                </a:cubicBezTo>
                <a:cubicBezTo>
                  <a:pt x="5327411" y="0"/>
                  <a:pt x="5336240" y="8364"/>
                  <a:pt x="5336240" y="18669"/>
                </a:cubicBezTo>
                <a:cubicBezTo>
                  <a:pt x="5336240" y="28974"/>
                  <a:pt x="5327411" y="37338"/>
                  <a:pt x="5316622" y="37338"/>
                </a:cubicBezTo>
                <a:cubicBezTo>
                  <a:pt x="5305831" y="37338"/>
                  <a:pt x="5297004" y="28974"/>
                  <a:pt x="5297004" y="18669"/>
                </a:cubicBezTo>
                <a:close/>
                <a:moveTo>
                  <a:pt x="5198910" y="18669"/>
                </a:moveTo>
                <a:cubicBezTo>
                  <a:pt x="5198910" y="8364"/>
                  <a:pt x="5207738" y="0"/>
                  <a:pt x="5218530" y="0"/>
                </a:cubicBezTo>
                <a:cubicBezTo>
                  <a:pt x="5229318" y="0"/>
                  <a:pt x="5238148" y="8364"/>
                  <a:pt x="5238148" y="18669"/>
                </a:cubicBezTo>
                <a:cubicBezTo>
                  <a:pt x="5238148" y="28974"/>
                  <a:pt x="5229318" y="37338"/>
                  <a:pt x="5218530" y="37338"/>
                </a:cubicBezTo>
                <a:cubicBezTo>
                  <a:pt x="5207738" y="37338"/>
                  <a:pt x="5198910" y="28974"/>
                  <a:pt x="5198910" y="18669"/>
                </a:cubicBezTo>
                <a:close/>
                <a:moveTo>
                  <a:pt x="5100818" y="18669"/>
                </a:moveTo>
                <a:cubicBezTo>
                  <a:pt x="5100818" y="8364"/>
                  <a:pt x="5109646" y="0"/>
                  <a:pt x="5120436" y="0"/>
                </a:cubicBezTo>
                <a:cubicBezTo>
                  <a:pt x="5131226" y="0"/>
                  <a:pt x="5140056" y="8364"/>
                  <a:pt x="5140056" y="18669"/>
                </a:cubicBezTo>
                <a:cubicBezTo>
                  <a:pt x="5140056" y="28974"/>
                  <a:pt x="5131226" y="37338"/>
                  <a:pt x="5120436" y="37338"/>
                </a:cubicBezTo>
                <a:cubicBezTo>
                  <a:pt x="5109646" y="37338"/>
                  <a:pt x="5100818" y="28974"/>
                  <a:pt x="5100818" y="18669"/>
                </a:cubicBezTo>
                <a:close/>
                <a:moveTo>
                  <a:pt x="5002726" y="18669"/>
                </a:moveTo>
                <a:cubicBezTo>
                  <a:pt x="5002726" y="8364"/>
                  <a:pt x="5011552" y="0"/>
                  <a:pt x="5022344" y="0"/>
                </a:cubicBezTo>
                <a:cubicBezTo>
                  <a:pt x="5033133" y="0"/>
                  <a:pt x="5041962" y="8364"/>
                  <a:pt x="5041962" y="18669"/>
                </a:cubicBezTo>
                <a:cubicBezTo>
                  <a:pt x="5041962" y="28974"/>
                  <a:pt x="5033133" y="37338"/>
                  <a:pt x="5022344" y="37338"/>
                </a:cubicBezTo>
                <a:cubicBezTo>
                  <a:pt x="5011552" y="37338"/>
                  <a:pt x="5002726" y="28974"/>
                  <a:pt x="5002726" y="18669"/>
                </a:cubicBezTo>
                <a:close/>
                <a:moveTo>
                  <a:pt x="4904632" y="18669"/>
                </a:moveTo>
                <a:cubicBezTo>
                  <a:pt x="4904632" y="8364"/>
                  <a:pt x="4913461" y="0"/>
                  <a:pt x="4924252" y="0"/>
                </a:cubicBezTo>
                <a:cubicBezTo>
                  <a:pt x="4935040" y="0"/>
                  <a:pt x="4943872" y="8364"/>
                  <a:pt x="4943872" y="18669"/>
                </a:cubicBezTo>
                <a:cubicBezTo>
                  <a:pt x="4943872" y="28974"/>
                  <a:pt x="4935040" y="37338"/>
                  <a:pt x="4924252" y="37338"/>
                </a:cubicBezTo>
                <a:cubicBezTo>
                  <a:pt x="4913461" y="37338"/>
                  <a:pt x="4904632" y="28974"/>
                  <a:pt x="4904632" y="18669"/>
                </a:cubicBezTo>
                <a:close/>
                <a:moveTo>
                  <a:pt x="4806542" y="18669"/>
                </a:moveTo>
                <a:cubicBezTo>
                  <a:pt x="4806542" y="8364"/>
                  <a:pt x="4815369" y="0"/>
                  <a:pt x="4826159" y="0"/>
                </a:cubicBezTo>
                <a:cubicBezTo>
                  <a:pt x="4836949" y="0"/>
                  <a:pt x="4845777" y="8364"/>
                  <a:pt x="4845777" y="18669"/>
                </a:cubicBezTo>
                <a:cubicBezTo>
                  <a:pt x="4845777" y="28974"/>
                  <a:pt x="4836949" y="37338"/>
                  <a:pt x="4826159" y="37338"/>
                </a:cubicBezTo>
                <a:cubicBezTo>
                  <a:pt x="4815369" y="37338"/>
                  <a:pt x="4806542" y="28974"/>
                  <a:pt x="4806542" y="18669"/>
                </a:cubicBezTo>
                <a:close/>
                <a:moveTo>
                  <a:pt x="4708447" y="18669"/>
                </a:moveTo>
                <a:cubicBezTo>
                  <a:pt x="4708447" y="8364"/>
                  <a:pt x="4717276" y="0"/>
                  <a:pt x="4728066" y="0"/>
                </a:cubicBezTo>
                <a:cubicBezTo>
                  <a:pt x="4738855" y="0"/>
                  <a:pt x="4747685" y="8364"/>
                  <a:pt x="4747685" y="18669"/>
                </a:cubicBezTo>
                <a:cubicBezTo>
                  <a:pt x="4747685" y="28974"/>
                  <a:pt x="4738855" y="37338"/>
                  <a:pt x="4728066" y="37338"/>
                </a:cubicBezTo>
                <a:cubicBezTo>
                  <a:pt x="4717276" y="37338"/>
                  <a:pt x="4708447" y="28974"/>
                  <a:pt x="4708447" y="18669"/>
                </a:cubicBezTo>
                <a:close/>
                <a:moveTo>
                  <a:pt x="4610354" y="18669"/>
                </a:moveTo>
                <a:cubicBezTo>
                  <a:pt x="4610354" y="8364"/>
                  <a:pt x="4619182" y="0"/>
                  <a:pt x="4629973" y="0"/>
                </a:cubicBezTo>
                <a:cubicBezTo>
                  <a:pt x="4640763" y="0"/>
                  <a:pt x="4649592" y="8364"/>
                  <a:pt x="4649592" y="18669"/>
                </a:cubicBezTo>
                <a:cubicBezTo>
                  <a:pt x="4649592" y="28974"/>
                  <a:pt x="4640763" y="37338"/>
                  <a:pt x="4629973" y="37338"/>
                </a:cubicBezTo>
                <a:cubicBezTo>
                  <a:pt x="4619182" y="37338"/>
                  <a:pt x="4610354" y="28974"/>
                  <a:pt x="4610354" y="18669"/>
                </a:cubicBezTo>
                <a:close/>
                <a:moveTo>
                  <a:pt x="4512262" y="18669"/>
                </a:moveTo>
                <a:cubicBezTo>
                  <a:pt x="4512262" y="8364"/>
                  <a:pt x="4521089" y="0"/>
                  <a:pt x="4531881" y="0"/>
                </a:cubicBezTo>
                <a:cubicBezTo>
                  <a:pt x="4542670" y="0"/>
                  <a:pt x="4551499" y="8364"/>
                  <a:pt x="4551499" y="18669"/>
                </a:cubicBezTo>
                <a:cubicBezTo>
                  <a:pt x="4551499" y="28974"/>
                  <a:pt x="4542670" y="37338"/>
                  <a:pt x="4531881" y="37338"/>
                </a:cubicBezTo>
                <a:cubicBezTo>
                  <a:pt x="4521089" y="37338"/>
                  <a:pt x="4512262" y="28974"/>
                  <a:pt x="4512262" y="18669"/>
                </a:cubicBezTo>
                <a:close/>
                <a:moveTo>
                  <a:pt x="4414169" y="18669"/>
                </a:moveTo>
                <a:cubicBezTo>
                  <a:pt x="4414169" y="8364"/>
                  <a:pt x="4422997" y="0"/>
                  <a:pt x="4433789" y="0"/>
                </a:cubicBezTo>
                <a:cubicBezTo>
                  <a:pt x="4444576" y="0"/>
                  <a:pt x="4453407" y="8364"/>
                  <a:pt x="4453407" y="18669"/>
                </a:cubicBezTo>
                <a:cubicBezTo>
                  <a:pt x="4453407" y="28974"/>
                  <a:pt x="4444576" y="37338"/>
                  <a:pt x="4433789" y="37338"/>
                </a:cubicBezTo>
                <a:cubicBezTo>
                  <a:pt x="4422997" y="37338"/>
                  <a:pt x="4414169" y="28974"/>
                  <a:pt x="4414169" y="18669"/>
                </a:cubicBezTo>
                <a:close/>
                <a:moveTo>
                  <a:pt x="4316077" y="18669"/>
                </a:moveTo>
                <a:cubicBezTo>
                  <a:pt x="4316077" y="8364"/>
                  <a:pt x="4324906" y="0"/>
                  <a:pt x="4335695" y="0"/>
                </a:cubicBezTo>
                <a:cubicBezTo>
                  <a:pt x="4346486" y="0"/>
                  <a:pt x="4355314" y="8364"/>
                  <a:pt x="4355314" y="18669"/>
                </a:cubicBezTo>
                <a:cubicBezTo>
                  <a:pt x="4355314" y="28974"/>
                  <a:pt x="4346486" y="37338"/>
                  <a:pt x="4335695" y="37338"/>
                </a:cubicBezTo>
                <a:cubicBezTo>
                  <a:pt x="4324906" y="37338"/>
                  <a:pt x="4316077" y="28974"/>
                  <a:pt x="4316077" y="18669"/>
                </a:cubicBezTo>
                <a:close/>
                <a:moveTo>
                  <a:pt x="4217984" y="18669"/>
                </a:moveTo>
                <a:cubicBezTo>
                  <a:pt x="4217984" y="8364"/>
                  <a:pt x="4226811" y="0"/>
                  <a:pt x="4237603" y="0"/>
                </a:cubicBezTo>
                <a:cubicBezTo>
                  <a:pt x="4248391" y="0"/>
                  <a:pt x="4257221" y="8364"/>
                  <a:pt x="4257221" y="18669"/>
                </a:cubicBezTo>
                <a:cubicBezTo>
                  <a:pt x="4257221" y="28974"/>
                  <a:pt x="4248391" y="37338"/>
                  <a:pt x="4237603" y="37338"/>
                </a:cubicBezTo>
                <a:cubicBezTo>
                  <a:pt x="4226811" y="37338"/>
                  <a:pt x="4217984" y="28974"/>
                  <a:pt x="4217984" y="18669"/>
                </a:cubicBezTo>
                <a:close/>
                <a:moveTo>
                  <a:pt x="4119891" y="18669"/>
                </a:moveTo>
                <a:cubicBezTo>
                  <a:pt x="4119891" y="8364"/>
                  <a:pt x="4128719" y="0"/>
                  <a:pt x="4139510" y="0"/>
                </a:cubicBezTo>
                <a:cubicBezTo>
                  <a:pt x="4150298" y="0"/>
                  <a:pt x="4159129" y="8364"/>
                  <a:pt x="4159129" y="18669"/>
                </a:cubicBezTo>
                <a:cubicBezTo>
                  <a:pt x="4159129" y="28974"/>
                  <a:pt x="4150298" y="37338"/>
                  <a:pt x="4139510" y="37338"/>
                </a:cubicBezTo>
                <a:cubicBezTo>
                  <a:pt x="4128719" y="37338"/>
                  <a:pt x="4119891" y="28974"/>
                  <a:pt x="4119891" y="18669"/>
                </a:cubicBezTo>
                <a:close/>
                <a:moveTo>
                  <a:pt x="4021799" y="18669"/>
                </a:moveTo>
                <a:cubicBezTo>
                  <a:pt x="4021799" y="8364"/>
                  <a:pt x="4030626" y="0"/>
                  <a:pt x="4041417" y="0"/>
                </a:cubicBezTo>
                <a:cubicBezTo>
                  <a:pt x="4052206" y="0"/>
                  <a:pt x="4061037" y="8364"/>
                  <a:pt x="4061037" y="18669"/>
                </a:cubicBezTo>
                <a:cubicBezTo>
                  <a:pt x="4061037" y="28974"/>
                  <a:pt x="4052206" y="37338"/>
                  <a:pt x="4041417" y="37338"/>
                </a:cubicBezTo>
                <a:cubicBezTo>
                  <a:pt x="4030626" y="37338"/>
                  <a:pt x="4021799" y="28974"/>
                  <a:pt x="4021799" y="18669"/>
                </a:cubicBezTo>
                <a:close/>
                <a:moveTo>
                  <a:pt x="3923707" y="18669"/>
                </a:moveTo>
                <a:cubicBezTo>
                  <a:pt x="3923707" y="8364"/>
                  <a:pt x="3932533" y="0"/>
                  <a:pt x="3943325" y="0"/>
                </a:cubicBezTo>
                <a:cubicBezTo>
                  <a:pt x="3954113" y="0"/>
                  <a:pt x="3962944" y="8364"/>
                  <a:pt x="3962944" y="18669"/>
                </a:cubicBezTo>
                <a:cubicBezTo>
                  <a:pt x="3962944" y="28974"/>
                  <a:pt x="3954113" y="37338"/>
                  <a:pt x="3943325" y="37338"/>
                </a:cubicBezTo>
                <a:cubicBezTo>
                  <a:pt x="3932533" y="37338"/>
                  <a:pt x="3923707" y="28974"/>
                  <a:pt x="3923707" y="18669"/>
                </a:cubicBezTo>
                <a:close/>
                <a:moveTo>
                  <a:pt x="3825614" y="18669"/>
                </a:moveTo>
                <a:cubicBezTo>
                  <a:pt x="3825614" y="8364"/>
                  <a:pt x="3834441" y="0"/>
                  <a:pt x="3845232" y="0"/>
                </a:cubicBezTo>
                <a:cubicBezTo>
                  <a:pt x="3856021" y="0"/>
                  <a:pt x="3864851" y="8364"/>
                  <a:pt x="3864851" y="18669"/>
                </a:cubicBezTo>
                <a:cubicBezTo>
                  <a:pt x="3864851" y="28974"/>
                  <a:pt x="3856021" y="37338"/>
                  <a:pt x="3845232" y="37338"/>
                </a:cubicBezTo>
                <a:cubicBezTo>
                  <a:pt x="3834441" y="37338"/>
                  <a:pt x="3825614" y="28974"/>
                  <a:pt x="3825614" y="18669"/>
                </a:cubicBezTo>
                <a:close/>
                <a:moveTo>
                  <a:pt x="3727521" y="18669"/>
                </a:moveTo>
                <a:cubicBezTo>
                  <a:pt x="3727521" y="8364"/>
                  <a:pt x="3736348" y="0"/>
                  <a:pt x="3747140" y="0"/>
                </a:cubicBezTo>
                <a:cubicBezTo>
                  <a:pt x="3757928" y="0"/>
                  <a:pt x="3766758" y="8364"/>
                  <a:pt x="3766758" y="18669"/>
                </a:cubicBezTo>
                <a:cubicBezTo>
                  <a:pt x="3766758" y="28974"/>
                  <a:pt x="3757928" y="37338"/>
                  <a:pt x="3747140" y="37338"/>
                </a:cubicBezTo>
                <a:cubicBezTo>
                  <a:pt x="3736348" y="37338"/>
                  <a:pt x="3727521" y="28974"/>
                  <a:pt x="3727521" y="18669"/>
                </a:cubicBezTo>
                <a:close/>
                <a:moveTo>
                  <a:pt x="3629428" y="18669"/>
                </a:moveTo>
                <a:cubicBezTo>
                  <a:pt x="3629428" y="8364"/>
                  <a:pt x="3638255" y="0"/>
                  <a:pt x="3649047" y="0"/>
                </a:cubicBezTo>
                <a:cubicBezTo>
                  <a:pt x="3659835" y="0"/>
                  <a:pt x="3668667" y="8364"/>
                  <a:pt x="3668667" y="18669"/>
                </a:cubicBezTo>
                <a:cubicBezTo>
                  <a:pt x="3668667" y="28974"/>
                  <a:pt x="3659835" y="37338"/>
                  <a:pt x="3649047" y="37338"/>
                </a:cubicBezTo>
                <a:cubicBezTo>
                  <a:pt x="3638255" y="37338"/>
                  <a:pt x="3629428" y="28974"/>
                  <a:pt x="3629428" y="18669"/>
                </a:cubicBezTo>
                <a:close/>
                <a:moveTo>
                  <a:pt x="3531337" y="18669"/>
                </a:moveTo>
                <a:cubicBezTo>
                  <a:pt x="3531337" y="8364"/>
                  <a:pt x="3540163" y="0"/>
                  <a:pt x="3550955" y="0"/>
                </a:cubicBezTo>
                <a:cubicBezTo>
                  <a:pt x="3561743" y="0"/>
                  <a:pt x="3570573" y="8364"/>
                  <a:pt x="3570573" y="18669"/>
                </a:cubicBezTo>
                <a:cubicBezTo>
                  <a:pt x="3570573" y="28974"/>
                  <a:pt x="3561743" y="37338"/>
                  <a:pt x="3550955" y="37338"/>
                </a:cubicBezTo>
                <a:cubicBezTo>
                  <a:pt x="3540163" y="37338"/>
                  <a:pt x="3531337" y="28974"/>
                  <a:pt x="3531337" y="18669"/>
                </a:cubicBezTo>
                <a:close/>
                <a:moveTo>
                  <a:pt x="3433244" y="18669"/>
                </a:moveTo>
                <a:cubicBezTo>
                  <a:pt x="3433244" y="8364"/>
                  <a:pt x="3442071" y="0"/>
                  <a:pt x="3452862" y="0"/>
                </a:cubicBezTo>
                <a:cubicBezTo>
                  <a:pt x="3463651" y="0"/>
                  <a:pt x="3472480" y="8364"/>
                  <a:pt x="3472480" y="18669"/>
                </a:cubicBezTo>
                <a:cubicBezTo>
                  <a:pt x="3472480" y="28974"/>
                  <a:pt x="3463651" y="37338"/>
                  <a:pt x="3452862" y="37338"/>
                </a:cubicBezTo>
                <a:cubicBezTo>
                  <a:pt x="3442071" y="37338"/>
                  <a:pt x="3433244" y="28974"/>
                  <a:pt x="3433244" y="18669"/>
                </a:cubicBezTo>
                <a:close/>
                <a:moveTo>
                  <a:pt x="3335150" y="18669"/>
                </a:moveTo>
                <a:cubicBezTo>
                  <a:pt x="3335150" y="8364"/>
                  <a:pt x="3343978" y="0"/>
                  <a:pt x="3354769" y="0"/>
                </a:cubicBezTo>
                <a:cubicBezTo>
                  <a:pt x="3365557" y="0"/>
                  <a:pt x="3374388" y="8364"/>
                  <a:pt x="3374388" y="18669"/>
                </a:cubicBezTo>
                <a:cubicBezTo>
                  <a:pt x="3374388" y="28974"/>
                  <a:pt x="3365557" y="37338"/>
                  <a:pt x="3354769" y="37338"/>
                </a:cubicBezTo>
                <a:cubicBezTo>
                  <a:pt x="3343978" y="37338"/>
                  <a:pt x="3335150" y="28974"/>
                  <a:pt x="3335150" y="18669"/>
                </a:cubicBezTo>
                <a:close/>
                <a:moveTo>
                  <a:pt x="3237058" y="18669"/>
                </a:moveTo>
                <a:cubicBezTo>
                  <a:pt x="3237058" y="8364"/>
                  <a:pt x="3245885" y="0"/>
                  <a:pt x="3256676" y="0"/>
                </a:cubicBezTo>
                <a:cubicBezTo>
                  <a:pt x="3267465" y="0"/>
                  <a:pt x="3276295" y="8364"/>
                  <a:pt x="3276295" y="18669"/>
                </a:cubicBezTo>
                <a:cubicBezTo>
                  <a:pt x="3276295" y="28974"/>
                  <a:pt x="3267465" y="37338"/>
                  <a:pt x="3256676" y="37338"/>
                </a:cubicBezTo>
                <a:cubicBezTo>
                  <a:pt x="3245885" y="37338"/>
                  <a:pt x="3237058" y="28974"/>
                  <a:pt x="3237058" y="18669"/>
                </a:cubicBezTo>
                <a:close/>
                <a:moveTo>
                  <a:pt x="3138965" y="18669"/>
                </a:moveTo>
                <a:cubicBezTo>
                  <a:pt x="3138965" y="8364"/>
                  <a:pt x="3147792" y="0"/>
                  <a:pt x="3158585" y="0"/>
                </a:cubicBezTo>
                <a:cubicBezTo>
                  <a:pt x="3169372" y="0"/>
                  <a:pt x="3178203" y="8364"/>
                  <a:pt x="3178203" y="18669"/>
                </a:cubicBezTo>
                <a:cubicBezTo>
                  <a:pt x="3178203" y="28974"/>
                  <a:pt x="3169372" y="37338"/>
                  <a:pt x="3158585" y="37338"/>
                </a:cubicBezTo>
                <a:cubicBezTo>
                  <a:pt x="3147792" y="37338"/>
                  <a:pt x="3138965" y="28974"/>
                  <a:pt x="3138965" y="18669"/>
                </a:cubicBezTo>
                <a:close/>
                <a:moveTo>
                  <a:pt x="3040872" y="18669"/>
                </a:moveTo>
                <a:cubicBezTo>
                  <a:pt x="3040872" y="8364"/>
                  <a:pt x="3049701" y="0"/>
                  <a:pt x="3060492" y="0"/>
                </a:cubicBezTo>
                <a:cubicBezTo>
                  <a:pt x="3071279" y="0"/>
                  <a:pt x="3080110" y="8364"/>
                  <a:pt x="3080110" y="18669"/>
                </a:cubicBezTo>
                <a:cubicBezTo>
                  <a:pt x="3080110" y="28974"/>
                  <a:pt x="3071279" y="37338"/>
                  <a:pt x="3060492" y="37338"/>
                </a:cubicBezTo>
                <a:cubicBezTo>
                  <a:pt x="3049701" y="37338"/>
                  <a:pt x="3040872" y="28974"/>
                  <a:pt x="3040872" y="18669"/>
                </a:cubicBezTo>
                <a:close/>
                <a:moveTo>
                  <a:pt x="2942780" y="18669"/>
                </a:moveTo>
                <a:cubicBezTo>
                  <a:pt x="2942780" y="8364"/>
                  <a:pt x="2951607" y="0"/>
                  <a:pt x="2962398" y="0"/>
                </a:cubicBezTo>
                <a:cubicBezTo>
                  <a:pt x="2973187" y="0"/>
                  <a:pt x="2982017" y="8364"/>
                  <a:pt x="2982017" y="18669"/>
                </a:cubicBezTo>
                <a:cubicBezTo>
                  <a:pt x="2982017" y="28974"/>
                  <a:pt x="2973187" y="37338"/>
                  <a:pt x="2962398" y="37338"/>
                </a:cubicBezTo>
                <a:cubicBezTo>
                  <a:pt x="2951607" y="37338"/>
                  <a:pt x="2942780" y="28974"/>
                  <a:pt x="2942780" y="18669"/>
                </a:cubicBezTo>
                <a:close/>
                <a:moveTo>
                  <a:pt x="2844687" y="18669"/>
                </a:moveTo>
                <a:cubicBezTo>
                  <a:pt x="2844687" y="8364"/>
                  <a:pt x="2853514" y="0"/>
                  <a:pt x="2864306" y="0"/>
                </a:cubicBezTo>
                <a:cubicBezTo>
                  <a:pt x="2875094" y="0"/>
                  <a:pt x="2883925" y="8364"/>
                  <a:pt x="2883925" y="18669"/>
                </a:cubicBezTo>
                <a:cubicBezTo>
                  <a:pt x="2883925" y="28974"/>
                  <a:pt x="2875094" y="37338"/>
                  <a:pt x="2864306" y="37338"/>
                </a:cubicBezTo>
                <a:cubicBezTo>
                  <a:pt x="2853514" y="37338"/>
                  <a:pt x="2844687" y="28974"/>
                  <a:pt x="2844687" y="18669"/>
                </a:cubicBezTo>
                <a:close/>
                <a:moveTo>
                  <a:pt x="2746595" y="18669"/>
                </a:moveTo>
                <a:cubicBezTo>
                  <a:pt x="2746595" y="8364"/>
                  <a:pt x="2755422" y="0"/>
                  <a:pt x="2766213" y="0"/>
                </a:cubicBezTo>
                <a:cubicBezTo>
                  <a:pt x="2777002" y="0"/>
                  <a:pt x="2785833" y="8364"/>
                  <a:pt x="2785833" y="18669"/>
                </a:cubicBezTo>
                <a:cubicBezTo>
                  <a:pt x="2785833" y="28974"/>
                  <a:pt x="2777002" y="37338"/>
                  <a:pt x="2766213" y="37338"/>
                </a:cubicBezTo>
                <a:cubicBezTo>
                  <a:pt x="2755422" y="37338"/>
                  <a:pt x="2746595" y="28974"/>
                  <a:pt x="2746595" y="18669"/>
                </a:cubicBezTo>
                <a:close/>
                <a:moveTo>
                  <a:pt x="2648502" y="18669"/>
                </a:moveTo>
                <a:cubicBezTo>
                  <a:pt x="2648502" y="8364"/>
                  <a:pt x="2657329" y="0"/>
                  <a:pt x="2668122" y="0"/>
                </a:cubicBezTo>
                <a:cubicBezTo>
                  <a:pt x="2678909" y="0"/>
                  <a:pt x="2687740" y="8364"/>
                  <a:pt x="2687740" y="18669"/>
                </a:cubicBezTo>
                <a:cubicBezTo>
                  <a:pt x="2687740" y="28974"/>
                  <a:pt x="2678909" y="37338"/>
                  <a:pt x="2668122" y="37338"/>
                </a:cubicBezTo>
                <a:cubicBezTo>
                  <a:pt x="2657329" y="37338"/>
                  <a:pt x="2648502" y="28974"/>
                  <a:pt x="2648502" y="18669"/>
                </a:cubicBezTo>
                <a:close/>
                <a:moveTo>
                  <a:pt x="2550410" y="18669"/>
                </a:moveTo>
                <a:cubicBezTo>
                  <a:pt x="2550410" y="8364"/>
                  <a:pt x="2559238" y="0"/>
                  <a:pt x="2570028" y="0"/>
                </a:cubicBezTo>
                <a:cubicBezTo>
                  <a:pt x="2580817" y="0"/>
                  <a:pt x="2589647" y="8364"/>
                  <a:pt x="2589647" y="18669"/>
                </a:cubicBezTo>
                <a:cubicBezTo>
                  <a:pt x="2589647" y="28974"/>
                  <a:pt x="2580817" y="37338"/>
                  <a:pt x="2570028" y="37338"/>
                </a:cubicBezTo>
                <a:cubicBezTo>
                  <a:pt x="2559238" y="37338"/>
                  <a:pt x="2550410" y="28974"/>
                  <a:pt x="2550410" y="18669"/>
                </a:cubicBezTo>
                <a:close/>
                <a:moveTo>
                  <a:pt x="2452317" y="18669"/>
                </a:moveTo>
                <a:cubicBezTo>
                  <a:pt x="2452317" y="8364"/>
                  <a:pt x="2461144" y="0"/>
                  <a:pt x="2471935" y="0"/>
                </a:cubicBezTo>
                <a:cubicBezTo>
                  <a:pt x="2482724" y="0"/>
                  <a:pt x="2491554" y="8364"/>
                  <a:pt x="2491554" y="18669"/>
                </a:cubicBezTo>
                <a:cubicBezTo>
                  <a:pt x="2491554" y="28974"/>
                  <a:pt x="2482724" y="37338"/>
                  <a:pt x="2471935" y="37338"/>
                </a:cubicBezTo>
                <a:cubicBezTo>
                  <a:pt x="2461144" y="37338"/>
                  <a:pt x="2452317" y="28974"/>
                  <a:pt x="2452317" y="18669"/>
                </a:cubicBezTo>
                <a:close/>
                <a:moveTo>
                  <a:pt x="2354224" y="18669"/>
                </a:moveTo>
                <a:cubicBezTo>
                  <a:pt x="2354224" y="8364"/>
                  <a:pt x="2363051" y="0"/>
                  <a:pt x="2373843" y="0"/>
                </a:cubicBezTo>
                <a:cubicBezTo>
                  <a:pt x="2384631" y="0"/>
                  <a:pt x="2393461" y="8364"/>
                  <a:pt x="2393461" y="18669"/>
                </a:cubicBezTo>
                <a:cubicBezTo>
                  <a:pt x="2393461" y="28974"/>
                  <a:pt x="2384631" y="37338"/>
                  <a:pt x="2373843" y="37338"/>
                </a:cubicBezTo>
                <a:cubicBezTo>
                  <a:pt x="2363051" y="37338"/>
                  <a:pt x="2354224" y="28974"/>
                  <a:pt x="2354224" y="18669"/>
                </a:cubicBezTo>
                <a:close/>
                <a:moveTo>
                  <a:pt x="2256131" y="18669"/>
                </a:moveTo>
                <a:cubicBezTo>
                  <a:pt x="2256131" y="8364"/>
                  <a:pt x="2264959" y="0"/>
                  <a:pt x="2275750" y="0"/>
                </a:cubicBezTo>
                <a:cubicBezTo>
                  <a:pt x="2286538" y="0"/>
                  <a:pt x="2295370" y="8364"/>
                  <a:pt x="2295370" y="18669"/>
                </a:cubicBezTo>
                <a:cubicBezTo>
                  <a:pt x="2295370" y="28974"/>
                  <a:pt x="2286538" y="37338"/>
                  <a:pt x="2275750" y="37338"/>
                </a:cubicBezTo>
                <a:cubicBezTo>
                  <a:pt x="2264959" y="37338"/>
                  <a:pt x="2256131" y="28974"/>
                  <a:pt x="2256131" y="18669"/>
                </a:cubicBezTo>
                <a:close/>
                <a:moveTo>
                  <a:pt x="2158040" y="18669"/>
                </a:moveTo>
                <a:cubicBezTo>
                  <a:pt x="2158040" y="8364"/>
                  <a:pt x="2166866" y="0"/>
                  <a:pt x="2177658" y="0"/>
                </a:cubicBezTo>
                <a:cubicBezTo>
                  <a:pt x="2188447" y="0"/>
                  <a:pt x="2197276" y="8364"/>
                  <a:pt x="2197276" y="18669"/>
                </a:cubicBezTo>
                <a:cubicBezTo>
                  <a:pt x="2197276" y="28974"/>
                  <a:pt x="2188447" y="37338"/>
                  <a:pt x="2177658" y="37338"/>
                </a:cubicBezTo>
                <a:cubicBezTo>
                  <a:pt x="2166866" y="37338"/>
                  <a:pt x="2158040" y="28974"/>
                  <a:pt x="2158040" y="18669"/>
                </a:cubicBezTo>
                <a:close/>
                <a:moveTo>
                  <a:pt x="2059946" y="18669"/>
                </a:moveTo>
                <a:cubicBezTo>
                  <a:pt x="2059946" y="8364"/>
                  <a:pt x="2068774" y="0"/>
                  <a:pt x="2079565" y="0"/>
                </a:cubicBezTo>
                <a:cubicBezTo>
                  <a:pt x="2090354" y="0"/>
                  <a:pt x="2099184" y="8364"/>
                  <a:pt x="2099184" y="18669"/>
                </a:cubicBezTo>
                <a:cubicBezTo>
                  <a:pt x="2099184" y="28974"/>
                  <a:pt x="2090354" y="37338"/>
                  <a:pt x="2079565" y="37338"/>
                </a:cubicBezTo>
                <a:cubicBezTo>
                  <a:pt x="2068774" y="37338"/>
                  <a:pt x="2059946" y="28974"/>
                  <a:pt x="2059946" y="18669"/>
                </a:cubicBezTo>
                <a:close/>
                <a:moveTo>
                  <a:pt x="1961854" y="18669"/>
                </a:moveTo>
                <a:cubicBezTo>
                  <a:pt x="1961854" y="8364"/>
                  <a:pt x="1970681" y="0"/>
                  <a:pt x="1981472" y="0"/>
                </a:cubicBezTo>
                <a:cubicBezTo>
                  <a:pt x="1992261" y="0"/>
                  <a:pt x="2001091" y="8364"/>
                  <a:pt x="2001091" y="18669"/>
                </a:cubicBezTo>
                <a:cubicBezTo>
                  <a:pt x="2001091" y="28974"/>
                  <a:pt x="1992261" y="37338"/>
                  <a:pt x="1981472" y="37338"/>
                </a:cubicBezTo>
                <a:cubicBezTo>
                  <a:pt x="1970681" y="37338"/>
                  <a:pt x="1961854" y="28974"/>
                  <a:pt x="1961854" y="18669"/>
                </a:cubicBezTo>
                <a:close/>
                <a:moveTo>
                  <a:pt x="1863761" y="18669"/>
                </a:moveTo>
                <a:cubicBezTo>
                  <a:pt x="1863761" y="8364"/>
                  <a:pt x="1872588" y="0"/>
                  <a:pt x="1883380" y="0"/>
                </a:cubicBezTo>
                <a:cubicBezTo>
                  <a:pt x="1894168" y="0"/>
                  <a:pt x="1902997" y="8364"/>
                  <a:pt x="1902997" y="18669"/>
                </a:cubicBezTo>
                <a:cubicBezTo>
                  <a:pt x="1902997" y="28974"/>
                  <a:pt x="1894168" y="37338"/>
                  <a:pt x="1883380" y="37338"/>
                </a:cubicBezTo>
                <a:cubicBezTo>
                  <a:pt x="1872588" y="37338"/>
                  <a:pt x="1863761" y="28974"/>
                  <a:pt x="1863761" y="18669"/>
                </a:cubicBezTo>
                <a:close/>
                <a:moveTo>
                  <a:pt x="1765668" y="18669"/>
                </a:moveTo>
                <a:cubicBezTo>
                  <a:pt x="1765668" y="8364"/>
                  <a:pt x="1774496" y="0"/>
                  <a:pt x="1785288" y="0"/>
                </a:cubicBezTo>
                <a:cubicBezTo>
                  <a:pt x="1796075" y="0"/>
                  <a:pt x="1804906" y="8364"/>
                  <a:pt x="1804906" y="18669"/>
                </a:cubicBezTo>
                <a:cubicBezTo>
                  <a:pt x="1804906" y="28974"/>
                  <a:pt x="1796075" y="37338"/>
                  <a:pt x="1785288" y="37338"/>
                </a:cubicBezTo>
                <a:cubicBezTo>
                  <a:pt x="1774496" y="37338"/>
                  <a:pt x="1765668" y="28974"/>
                  <a:pt x="1765668" y="18669"/>
                </a:cubicBezTo>
                <a:close/>
                <a:moveTo>
                  <a:pt x="1667576" y="18669"/>
                </a:moveTo>
                <a:cubicBezTo>
                  <a:pt x="1667576" y="8364"/>
                  <a:pt x="1676404" y="0"/>
                  <a:pt x="1687194" y="0"/>
                </a:cubicBezTo>
                <a:cubicBezTo>
                  <a:pt x="1697984" y="0"/>
                  <a:pt x="1706812" y="8364"/>
                  <a:pt x="1706812" y="18669"/>
                </a:cubicBezTo>
                <a:cubicBezTo>
                  <a:pt x="1706812" y="28974"/>
                  <a:pt x="1697984" y="37338"/>
                  <a:pt x="1687194" y="37338"/>
                </a:cubicBezTo>
                <a:cubicBezTo>
                  <a:pt x="1676404" y="37338"/>
                  <a:pt x="1667576" y="28974"/>
                  <a:pt x="1667576" y="18669"/>
                </a:cubicBezTo>
                <a:close/>
                <a:moveTo>
                  <a:pt x="1569483" y="18669"/>
                </a:moveTo>
                <a:cubicBezTo>
                  <a:pt x="1569483" y="8364"/>
                  <a:pt x="1578310" y="0"/>
                  <a:pt x="1589102" y="0"/>
                </a:cubicBezTo>
                <a:cubicBezTo>
                  <a:pt x="1599890" y="0"/>
                  <a:pt x="1608719" y="8364"/>
                  <a:pt x="1608719" y="18669"/>
                </a:cubicBezTo>
                <a:cubicBezTo>
                  <a:pt x="1608719" y="28974"/>
                  <a:pt x="1599890" y="37338"/>
                  <a:pt x="1589102" y="37338"/>
                </a:cubicBezTo>
                <a:cubicBezTo>
                  <a:pt x="1578310" y="37338"/>
                  <a:pt x="1569483" y="28974"/>
                  <a:pt x="1569483" y="18669"/>
                </a:cubicBezTo>
                <a:close/>
                <a:moveTo>
                  <a:pt x="1471390" y="18669"/>
                </a:moveTo>
                <a:cubicBezTo>
                  <a:pt x="1471390" y="8364"/>
                  <a:pt x="1480218" y="0"/>
                  <a:pt x="1491009" y="0"/>
                </a:cubicBezTo>
                <a:cubicBezTo>
                  <a:pt x="1501797" y="0"/>
                  <a:pt x="1510627" y="8364"/>
                  <a:pt x="1510627" y="18669"/>
                </a:cubicBezTo>
                <a:cubicBezTo>
                  <a:pt x="1510627" y="28974"/>
                  <a:pt x="1501797" y="37338"/>
                  <a:pt x="1491009" y="37338"/>
                </a:cubicBezTo>
                <a:cubicBezTo>
                  <a:pt x="1480218" y="37338"/>
                  <a:pt x="1471390" y="28974"/>
                  <a:pt x="1471390" y="18669"/>
                </a:cubicBezTo>
                <a:close/>
                <a:moveTo>
                  <a:pt x="1373298" y="18669"/>
                </a:moveTo>
                <a:cubicBezTo>
                  <a:pt x="1373298" y="8364"/>
                  <a:pt x="1382125" y="0"/>
                  <a:pt x="1392918" y="0"/>
                </a:cubicBezTo>
                <a:cubicBezTo>
                  <a:pt x="1403705" y="0"/>
                  <a:pt x="1412536" y="8364"/>
                  <a:pt x="1412536" y="18669"/>
                </a:cubicBezTo>
                <a:cubicBezTo>
                  <a:pt x="1412536" y="28974"/>
                  <a:pt x="1403705" y="37338"/>
                  <a:pt x="1392918" y="37338"/>
                </a:cubicBezTo>
                <a:cubicBezTo>
                  <a:pt x="1382125" y="37338"/>
                  <a:pt x="1373298" y="28974"/>
                  <a:pt x="1373298" y="18669"/>
                </a:cubicBezTo>
                <a:close/>
                <a:moveTo>
                  <a:pt x="1275206" y="18669"/>
                </a:moveTo>
                <a:cubicBezTo>
                  <a:pt x="1275206" y="8364"/>
                  <a:pt x="1284032" y="0"/>
                  <a:pt x="1294824" y="0"/>
                </a:cubicBezTo>
                <a:cubicBezTo>
                  <a:pt x="1305612" y="0"/>
                  <a:pt x="1314442" y="8364"/>
                  <a:pt x="1314442" y="18669"/>
                </a:cubicBezTo>
                <a:cubicBezTo>
                  <a:pt x="1314442" y="28974"/>
                  <a:pt x="1305612" y="37338"/>
                  <a:pt x="1294824" y="37338"/>
                </a:cubicBezTo>
                <a:cubicBezTo>
                  <a:pt x="1284032" y="37338"/>
                  <a:pt x="1275206" y="28974"/>
                  <a:pt x="1275206" y="18669"/>
                </a:cubicBezTo>
                <a:close/>
                <a:moveTo>
                  <a:pt x="1177113" y="18669"/>
                </a:moveTo>
                <a:cubicBezTo>
                  <a:pt x="1177113" y="8364"/>
                  <a:pt x="1185940" y="0"/>
                  <a:pt x="1196731" y="0"/>
                </a:cubicBezTo>
                <a:cubicBezTo>
                  <a:pt x="1207520" y="0"/>
                  <a:pt x="1216349" y="8364"/>
                  <a:pt x="1216349" y="18669"/>
                </a:cubicBezTo>
                <a:cubicBezTo>
                  <a:pt x="1216349" y="28974"/>
                  <a:pt x="1207520" y="37338"/>
                  <a:pt x="1196731" y="37338"/>
                </a:cubicBezTo>
                <a:cubicBezTo>
                  <a:pt x="1185940" y="37338"/>
                  <a:pt x="1177113" y="28974"/>
                  <a:pt x="1177113" y="18669"/>
                </a:cubicBezTo>
                <a:close/>
                <a:moveTo>
                  <a:pt x="1079020" y="18669"/>
                </a:moveTo>
                <a:cubicBezTo>
                  <a:pt x="1079020" y="8364"/>
                  <a:pt x="1087847" y="0"/>
                  <a:pt x="1098639" y="0"/>
                </a:cubicBezTo>
                <a:cubicBezTo>
                  <a:pt x="1109427" y="0"/>
                  <a:pt x="1118256" y="8364"/>
                  <a:pt x="1118256" y="18669"/>
                </a:cubicBezTo>
                <a:cubicBezTo>
                  <a:pt x="1118256" y="28974"/>
                  <a:pt x="1109427" y="37338"/>
                  <a:pt x="1098639" y="37338"/>
                </a:cubicBezTo>
                <a:cubicBezTo>
                  <a:pt x="1087847" y="37338"/>
                  <a:pt x="1079020" y="28974"/>
                  <a:pt x="1079020" y="18669"/>
                </a:cubicBezTo>
                <a:close/>
                <a:moveTo>
                  <a:pt x="980927" y="18669"/>
                </a:moveTo>
                <a:cubicBezTo>
                  <a:pt x="980927" y="8364"/>
                  <a:pt x="989754" y="0"/>
                  <a:pt x="1000545" y="0"/>
                </a:cubicBezTo>
                <a:cubicBezTo>
                  <a:pt x="1011334" y="0"/>
                  <a:pt x="1020165" y="8364"/>
                  <a:pt x="1020165" y="18669"/>
                </a:cubicBezTo>
                <a:cubicBezTo>
                  <a:pt x="1020165" y="28974"/>
                  <a:pt x="1011334" y="37338"/>
                  <a:pt x="1000545" y="37338"/>
                </a:cubicBezTo>
                <a:cubicBezTo>
                  <a:pt x="989754" y="37338"/>
                  <a:pt x="980927" y="28974"/>
                  <a:pt x="980927" y="18669"/>
                </a:cubicBezTo>
                <a:close/>
                <a:moveTo>
                  <a:pt x="882835" y="18669"/>
                </a:moveTo>
                <a:cubicBezTo>
                  <a:pt x="882835" y="8364"/>
                  <a:pt x="891662" y="0"/>
                  <a:pt x="902454" y="0"/>
                </a:cubicBezTo>
                <a:cubicBezTo>
                  <a:pt x="913242" y="0"/>
                  <a:pt x="922071" y="8364"/>
                  <a:pt x="922071" y="18669"/>
                </a:cubicBezTo>
                <a:cubicBezTo>
                  <a:pt x="922071" y="28974"/>
                  <a:pt x="913242" y="37338"/>
                  <a:pt x="902454" y="37338"/>
                </a:cubicBezTo>
                <a:cubicBezTo>
                  <a:pt x="891662" y="37338"/>
                  <a:pt x="882835" y="28974"/>
                  <a:pt x="882835" y="18669"/>
                </a:cubicBezTo>
                <a:close/>
                <a:moveTo>
                  <a:pt x="784743" y="18669"/>
                </a:moveTo>
                <a:cubicBezTo>
                  <a:pt x="784743" y="8364"/>
                  <a:pt x="793570" y="0"/>
                  <a:pt x="804360" y="0"/>
                </a:cubicBezTo>
                <a:cubicBezTo>
                  <a:pt x="815150" y="0"/>
                  <a:pt x="823978" y="8364"/>
                  <a:pt x="823978" y="18669"/>
                </a:cubicBezTo>
                <a:cubicBezTo>
                  <a:pt x="823978" y="28974"/>
                  <a:pt x="815150" y="37338"/>
                  <a:pt x="804360" y="37338"/>
                </a:cubicBezTo>
                <a:cubicBezTo>
                  <a:pt x="793570" y="37338"/>
                  <a:pt x="784743" y="28974"/>
                  <a:pt x="784743" y="18669"/>
                </a:cubicBezTo>
                <a:close/>
                <a:moveTo>
                  <a:pt x="686649" y="18669"/>
                </a:moveTo>
                <a:cubicBezTo>
                  <a:pt x="686649" y="8364"/>
                  <a:pt x="695477" y="0"/>
                  <a:pt x="706267" y="0"/>
                </a:cubicBezTo>
                <a:cubicBezTo>
                  <a:pt x="717056" y="0"/>
                  <a:pt x="725886" y="8364"/>
                  <a:pt x="725886" y="18669"/>
                </a:cubicBezTo>
                <a:cubicBezTo>
                  <a:pt x="725886" y="28974"/>
                  <a:pt x="717056" y="37338"/>
                  <a:pt x="706267" y="37338"/>
                </a:cubicBezTo>
                <a:cubicBezTo>
                  <a:pt x="695477" y="37338"/>
                  <a:pt x="686649" y="28974"/>
                  <a:pt x="686649" y="18669"/>
                </a:cubicBezTo>
                <a:close/>
                <a:moveTo>
                  <a:pt x="588556" y="18669"/>
                </a:moveTo>
                <a:cubicBezTo>
                  <a:pt x="588556" y="8364"/>
                  <a:pt x="597384" y="0"/>
                  <a:pt x="608174" y="0"/>
                </a:cubicBezTo>
                <a:cubicBezTo>
                  <a:pt x="618964" y="0"/>
                  <a:pt x="627793" y="8364"/>
                  <a:pt x="627793" y="18669"/>
                </a:cubicBezTo>
                <a:cubicBezTo>
                  <a:pt x="627793" y="28974"/>
                  <a:pt x="618964" y="37338"/>
                  <a:pt x="608174" y="37338"/>
                </a:cubicBezTo>
                <a:cubicBezTo>
                  <a:pt x="597384" y="37338"/>
                  <a:pt x="588556" y="28974"/>
                  <a:pt x="588556" y="18669"/>
                </a:cubicBezTo>
                <a:close/>
                <a:moveTo>
                  <a:pt x="490464" y="18669"/>
                </a:moveTo>
                <a:cubicBezTo>
                  <a:pt x="490464" y="8364"/>
                  <a:pt x="499291" y="0"/>
                  <a:pt x="510082" y="0"/>
                </a:cubicBezTo>
                <a:cubicBezTo>
                  <a:pt x="520871" y="0"/>
                  <a:pt x="529702" y="8364"/>
                  <a:pt x="529702" y="18669"/>
                </a:cubicBezTo>
                <a:cubicBezTo>
                  <a:pt x="529702" y="28974"/>
                  <a:pt x="520871" y="37338"/>
                  <a:pt x="510082" y="37338"/>
                </a:cubicBezTo>
                <a:cubicBezTo>
                  <a:pt x="499291" y="37338"/>
                  <a:pt x="490464" y="28974"/>
                  <a:pt x="490464" y="18669"/>
                </a:cubicBezTo>
                <a:close/>
                <a:moveTo>
                  <a:pt x="392370" y="18669"/>
                </a:moveTo>
                <a:cubicBezTo>
                  <a:pt x="392370" y="8364"/>
                  <a:pt x="401199" y="0"/>
                  <a:pt x="411989" y="0"/>
                </a:cubicBezTo>
                <a:cubicBezTo>
                  <a:pt x="422779" y="0"/>
                  <a:pt x="431608" y="8364"/>
                  <a:pt x="431608" y="18669"/>
                </a:cubicBezTo>
                <a:cubicBezTo>
                  <a:pt x="431608" y="28974"/>
                  <a:pt x="422779" y="37338"/>
                  <a:pt x="411989" y="37338"/>
                </a:cubicBezTo>
                <a:cubicBezTo>
                  <a:pt x="401199" y="37338"/>
                  <a:pt x="392370" y="28974"/>
                  <a:pt x="392370" y="18669"/>
                </a:cubicBezTo>
                <a:close/>
                <a:moveTo>
                  <a:pt x="294279" y="18669"/>
                </a:moveTo>
                <a:cubicBezTo>
                  <a:pt x="294279" y="8364"/>
                  <a:pt x="303106" y="0"/>
                  <a:pt x="313897" y="0"/>
                </a:cubicBezTo>
                <a:cubicBezTo>
                  <a:pt x="324686" y="0"/>
                  <a:pt x="333515" y="8364"/>
                  <a:pt x="333515" y="18669"/>
                </a:cubicBezTo>
                <a:cubicBezTo>
                  <a:pt x="333515" y="28974"/>
                  <a:pt x="324686" y="37338"/>
                  <a:pt x="313897" y="37338"/>
                </a:cubicBezTo>
                <a:cubicBezTo>
                  <a:pt x="303106" y="37338"/>
                  <a:pt x="294279" y="28974"/>
                  <a:pt x="294279" y="18669"/>
                </a:cubicBezTo>
                <a:close/>
                <a:moveTo>
                  <a:pt x="196185" y="18669"/>
                </a:moveTo>
                <a:cubicBezTo>
                  <a:pt x="196185" y="8364"/>
                  <a:pt x="205014" y="0"/>
                  <a:pt x="215804" y="0"/>
                </a:cubicBezTo>
                <a:cubicBezTo>
                  <a:pt x="226593" y="0"/>
                  <a:pt x="235423" y="8364"/>
                  <a:pt x="235423" y="18669"/>
                </a:cubicBezTo>
                <a:cubicBezTo>
                  <a:pt x="235423" y="28974"/>
                  <a:pt x="226593" y="37338"/>
                  <a:pt x="215804" y="37338"/>
                </a:cubicBezTo>
                <a:cubicBezTo>
                  <a:pt x="205014" y="37338"/>
                  <a:pt x="196185" y="28974"/>
                  <a:pt x="196185" y="18669"/>
                </a:cubicBezTo>
                <a:close/>
                <a:moveTo>
                  <a:pt x="98094" y="18669"/>
                </a:moveTo>
                <a:cubicBezTo>
                  <a:pt x="98094" y="8364"/>
                  <a:pt x="106920" y="0"/>
                  <a:pt x="117711" y="0"/>
                </a:cubicBezTo>
                <a:cubicBezTo>
                  <a:pt x="128501" y="0"/>
                  <a:pt x="137330" y="8364"/>
                  <a:pt x="137330" y="18669"/>
                </a:cubicBezTo>
                <a:cubicBezTo>
                  <a:pt x="137330" y="28974"/>
                  <a:pt x="128501" y="37338"/>
                  <a:pt x="117711" y="37338"/>
                </a:cubicBezTo>
                <a:cubicBezTo>
                  <a:pt x="106920" y="37338"/>
                  <a:pt x="98094" y="28974"/>
                  <a:pt x="98094" y="18669"/>
                </a:cubicBezTo>
                <a:close/>
                <a:moveTo>
                  <a:pt x="0" y="18669"/>
                </a:moveTo>
                <a:cubicBezTo>
                  <a:pt x="0" y="8364"/>
                  <a:pt x="8828" y="0"/>
                  <a:pt x="19619" y="0"/>
                </a:cubicBezTo>
                <a:cubicBezTo>
                  <a:pt x="30408" y="0"/>
                  <a:pt x="39237" y="8364"/>
                  <a:pt x="39237" y="18669"/>
                </a:cubicBezTo>
                <a:cubicBezTo>
                  <a:pt x="39237" y="28974"/>
                  <a:pt x="30408" y="37338"/>
                  <a:pt x="19619" y="37338"/>
                </a:cubicBezTo>
                <a:cubicBezTo>
                  <a:pt x="8828" y="37338"/>
                  <a:pt x="0" y="28974"/>
                  <a:pt x="0" y="1866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74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 sz="100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16CB4B54-AFEF-CFD2-E792-03535C00C593}"/>
              </a:ext>
            </a:extLst>
          </p:cNvPr>
          <p:cNvSpPr/>
          <p:nvPr/>
        </p:nvSpPr>
        <p:spPr>
          <a:xfrm>
            <a:off x="591349" y="3318123"/>
            <a:ext cx="3628960" cy="1326204"/>
          </a:xfrm>
          <a:custGeom>
            <a:avLst/>
            <a:gdLst>
              <a:gd name="connsiteX0" fmla="*/ 1213609 w 3628960"/>
              <a:gd name="connsiteY0" fmla="*/ 0 h 1326204"/>
              <a:gd name="connsiteX1" fmla="*/ 1029434 w 3628960"/>
              <a:gd name="connsiteY1" fmla="*/ 283945 h 1326204"/>
              <a:gd name="connsiteX2" fmla="*/ 1029686 w 3628960"/>
              <a:gd name="connsiteY2" fmla="*/ 291345 h 1326204"/>
              <a:gd name="connsiteX3" fmla="*/ 3486087 w 3628960"/>
              <a:gd name="connsiteY3" fmla="*/ 291345 h 1326204"/>
              <a:gd name="connsiteX4" fmla="*/ 3628960 w 3628960"/>
              <a:gd name="connsiteY4" fmla="*/ 434218 h 1326204"/>
              <a:gd name="connsiteX5" fmla="*/ 3628960 w 3628960"/>
              <a:gd name="connsiteY5" fmla="*/ 1183331 h 1326204"/>
              <a:gd name="connsiteX6" fmla="*/ 3486087 w 3628960"/>
              <a:gd name="connsiteY6" fmla="*/ 1326204 h 1326204"/>
              <a:gd name="connsiteX7" fmla="*/ 142873 w 3628960"/>
              <a:gd name="connsiteY7" fmla="*/ 1326204 h 1326204"/>
              <a:gd name="connsiteX8" fmla="*/ 0 w 3628960"/>
              <a:gd name="connsiteY8" fmla="*/ 1183331 h 1326204"/>
              <a:gd name="connsiteX9" fmla="*/ 0 w 3628960"/>
              <a:gd name="connsiteY9" fmla="*/ 434218 h 1326204"/>
              <a:gd name="connsiteX10" fmla="*/ 142873 w 3628960"/>
              <a:gd name="connsiteY10" fmla="*/ 291345 h 1326204"/>
              <a:gd name="connsiteX11" fmla="*/ 817864 w 3628960"/>
              <a:gd name="connsiteY11" fmla="*/ 291345 h 1326204"/>
              <a:gd name="connsiteX12" fmla="*/ 833887 w 3628960"/>
              <a:gd name="connsiteY12" fmla="*/ 241478 h 1326204"/>
              <a:gd name="connsiteX13" fmla="*/ 1213609 w 3628960"/>
              <a:gd name="connsiteY13" fmla="*/ 0 h 132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8960" h="1326204">
                <a:moveTo>
                  <a:pt x="1213609" y="0"/>
                </a:moveTo>
                <a:cubicBezTo>
                  <a:pt x="1091431" y="67870"/>
                  <a:pt x="1038677" y="164783"/>
                  <a:pt x="1029434" y="283945"/>
                </a:cubicBezTo>
                <a:lnTo>
                  <a:pt x="1029686" y="291345"/>
                </a:lnTo>
                <a:lnTo>
                  <a:pt x="3486087" y="291345"/>
                </a:lnTo>
                <a:cubicBezTo>
                  <a:pt x="3564994" y="291345"/>
                  <a:pt x="3628960" y="355311"/>
                  <a:pt x="3628960" y="434218"/>
                </a:cubicBezTo>
                <a:lnTo>
                  <a:pt x="3628960" y="1183331"/>
                </a:lnTo>
                <a:cubicBezTo>
                  <a:pt x="3628960" y="1262238"/>
                  <a:pt x="3564994" y="1326204"/>
                  <a:pt x="3486087" y="1326204"/>
                </a:cubicBezTo>
                <a:lnTo>
                  <a:pt x="142873" y="1326204"/>
                </a:lnTo>
                <a:cubicBezTo>
                  <a:pt x="63966" y="1326204"/>
                  <a:pt x="0" y="1262238"/>
                  <a:pt x="0" y="1183331"/>
                </a:cubicBezTo>
                <a:lnTo>
                  <a:pt x="0" y="434218"/>
                </a:lnTo>
                <a:cubicBezTo>
                  <a:pt x="0" y="355311"/>
                  <a:pt x="63966" y="291345"/>
                  <a:pt x="142873" y="291345"/>
                </a:cubicBezTo>
                <a:lnTo>
                  <a:pt x="817864" y="291345"/>
                </a:lnTo>
                <a:lnTo>
                  <a:pt x="833887" y="241478"/>
                </a:lnTo>
                <a:cubicBezTo>
                  <a:pt x="893970" y="91506"/>
                  <a:pt x="1008736" y="1251"/>
                  <a:pt x="1213609" y="0"/>
                </a:cubicBezTo>
                <a:close/>
              </a:path>
            </a:pathLst>
          </a:custGeom>
          <a:solidFill>
            <a:schemeClr val="accent4">
              <a:lumMod val="90000"/>
              <a:alpha val="70000"/>
            </a:schemeClr>
          </a:solidFill>
          <a:ln w="222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288000" rIns="0" bIns="0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2200" dirty="0">
                <a:solidFill>
                  <a:schemeClr val="tx1"/>
                </a:solidFill>
                <a:latin typeface="+mj-ea"/>
                <a:ea typeface="+mj-ea"/>
              </a:rPr>
              <a:t>私はとても</a:t>
            </a:r>
            <a:br>
              <a:rPr lang="en-US" altLang="ja-JP" sz="2200" dirty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ja-JP" altLang="en-US" sz="2200" dirty="0">
                <a:solidFill>
                  <a:schemeClr val="tx1"/>
                </a:solidFill>
                <a:latin typeface="+mj-ea"/>
                <a:ea typeface="+mj-ea"/>
              </a:rPr>
              <a:t>信頼される人間です</a:t>
            </a: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F7BC42E8-391B-9EAA-5417-95C34326A0E1}"/>
              </a:ext>
            </a:extLst>
          </p:cNvPr>
          <p:cNvSpPr/>
          <p:nvPr/>
        </p:nvSpPr>
        <p:spPr>
          <a:xfrm>
            <a:off x="4923691" y="3318123"/>
            <a:ext cx="3628960" cy="1326204"/>
          </a:xfrm>
          <a:custGeom>
            <a:avLst/>
            <a:gdLst>
              <a:gd name="connsiteX0" fmla="*/ 2814458 w 3628960"/>
              <a:gd name="connsiteY0" fmla="*/ 0 h 1326204"/>
              <a:gd name="connsiteX1" fmla="*/ 3194183 w 3628960"/>
              <a:gd name="connsiteY1" fmla="*/ 241478 h 1326204"/>
              <a:gd name="connsiteX2" fmla="*/ 3210205 w 3628960"/>
              <a:gd name="connsiteY2" fmla="*/ 291345 h 1326204"/>
              <a:gd name="connsiteX3" fmla="*/ 3486087 w 3628960"/>
              <a:gd name="connsiteY3" fmla="*/ 291345 h 1326204"/>
              <a:gd name="connsiteX4" fmla="*/ 3628960 w 3628960"/>
              <a:gd name="connsiteY4" fmla="*/ 434218 h 1326204"/>
              <a:gd name="connsiteX5" fmla="*/ 3628960 w 3628960"/>
              <a:gd name="connsiteY5" fmla="*/ 1183331 h 1326204"/>
              <a:gd name="connsiteX6" fmla="*/ 3486087 w 3628960"/>
              <a:gd name="connsiteY6" fmla="*/ 1326204 h 1326204"/>
              <a:gd name="connsiteX7" fmla="*/ 142873 w 3628960"/>
              <a:gd name="connsiteY7" fmla="*/ 1326204 h 1326204"/>
              <a:gd name="connsiteX8" fmla="*/ 0 w 3628960"/>
              <a:gd name="connsiteY8" fmla="*/ 1183331 h 1326204"/>
              <a:gd name="connsiteX9" fmla="*/ 0 w 3628960"/>
              <a:gd name="connsiteY9" fmla="*/ 434218 h 1326204"/>
              <a:gd name="connsiteX10" fmla="*/ 142873 w 3628960"/>
              <a:gd name="connsiteY10" fmla="*/ 291345 h 1326204"/>
              <a:gd name="connsiteX11" fmla="*/ 2998382 w 3628960"/>
              <a:gd name="connsiteY11" fmla="*/ 291345 h 1326204"/>
              <a:gd name="connsiteX12" fmla="*/ 2998634 w 3628960"/>
              <a:gd name="connsiteY12" fmla="*/ 283945 h 1326204"/>
              <a:gd name="connsiteX13" fmla="*/ 2814458 w 3628960"/>
              <a:gd name="connsiteY13" fmla="*/ 0 h 132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8960" h="1326204">
                <a:moveTo>
                  <a:pt x="2814458" y="0"/>
                </a:moveTo>
                <a:cubicBezTo>
                  <a:pt x="3019332" y="1251"/>
                  <a:pt x="3134098" y="91506"/>
                  <a:pt x="3194183" y="241478"/>
                </a:cubicBezTo>
                <a:lnTo>
                  <a:pt x="3210205" y="291345"/>
                </a:lnTo>
                <a:lnTo>
                  <a:pt x="3486087" y="291345"/>
                </a:lnTo>
                <a:cubicBezTo>
                  <a:pt x="3564994" y="291345"/>
                  <a:pt x="3628960" y="355311"/>
                  <a:pt x="3628960" y="434218"/>
                </a:cubicBezTo>
                <a:lnTo>
                  <a:pt x="3628960" y="1183331"/>
                </a:lnTo>
                <a:cubicBezTo>
                  <a:pt x="3628960" y="1262238"/>
                  <a:pt x="3564994" y="1326204"/>
                  <a:pt x="3486087" y="1326204"/>
                </a:cubicBezTo>
                <a:lnTo>
                  <a:pt x="142873" y="1326204"/>
                </a:lnTo>
                <a:cubicBezTo>
                  <a:pt x="63966" y="1326204"/>
                  <a:pt x="0" y="1262238"/>
                  <a:pt x="0" y="1183331"/>
                </a:cubicBezTo>
                <a:lnTo>
                  <a:pt x="0" y="434218"/>
                </a:lnTo>
                <a:cubicBezTo>
                  <a:pt x="0" y="355311"/>
                  <a:pt x="63966" y="291345"/>
                  <a:pt x="142873" y="291345"/>
                </a:cubicBezTo>
                <a:lnTo>
                  <a:pt x="2998382" y="291345"/>
                </a:lnTo>
                <a:lnTo>
                  <a:pt x="2998634" y="283945"/>
                </a:lnTo>
                <a:cubicBezTo>
                  <a:pt x="2989391" y="164783"/>
                  <a:pt x="2936637" y="67870"/>
                  <a:pt x="2814458" y="0"/>
                </a:cubicBezTo>
                <a:close/>
              </a:path>
            </a:pathLst>
          </a:custGeom>
          <a:solidFill>
            <a:schemeClr val="accent2"/>
          </a:solidFill>
          <a:ln w="222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288000" rIns="0" bIns="0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2200" dirty="0">
                <a:solidFill>
                  <a:schemeClr val="tx1"/>
                </a:solidFill>
                <a:latin typeface="+mj-ea"/>
                <a:ea typeface="+mj-ea"/>
              </a:rPr>
              <a:t>この人はとても</a:t>
            </a:r>
            <a:br>
              <a:rPr lang="en-US" altLang="ja-JP" sz="2200" dirty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ja-JP" altLang="en-US" sz="2200" dirty="0">
                <a:solidFill>
                  <a:schemeClr val="tx1"/>
                </a:solidFill>
                <a:latin typeface="+mj-ea"/>
                <a:ea typeface="+mj-ea"/>
              </a:rPr>
              <a:t>信頼できる方です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BF75FCB-170C-38C3-9228-AB41F3433EE3}"/>
              </a:ext>
            </a:extLst>
          </p:cNvPr>
          <p:cNvSpPr txBox="1"/>
          <p:nvPr/>
        </p:nvSpPr>
        <p:spPr>
          <a:xfrm>
            <a:off x="1882964" y="523311"/>
            <a:ext cx="537807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ja-JP" altLang="en-US" sz="2400" dirty="0">
                <a:solidFill>
                  <a:schemeClr val="accent5"/>
                </a:solidFill>
                <a:latin typeface="+mj-ea"/>
                <a:ea typeface="+mj-ea"/>
              </a:rPr>
              <a:t>＼ 信頼できるの</a:t>
            </a:r>
            <a:r>
              <a:rPr lang="ja-JP" altLang="en-US" sz="2400" spc="667" dirty="0">
                <a:solidFill>
                  <a:schemeClr val="accent5"/>
                </a:solidFill>
                <a:latin typeface="+mj-ea"/>
                <a:ea typeface="+mj-ea"/>
              </a:rPr>
              <a:t>は</a:t>
            </a:r>
            <a:r>
              <a:rPr lang="en-US" altLang="ja-JP" sz="3600" spc="400" dirty="0">
                <a:solidFill>
                  <a:schemeClr val="accent3"/>
                </a:solidFill>
                <a:latin typeface="+mj-ea"/>
                <a:ea typeface="+mj-ea"/>
              </a:rPr>
              <a:t>A</a:t>
            </a:r>
            <a:r>
              <a:rPr lang="ja-JP" altLang="en-US" sz="2000" spc="400" dirty="0">
                <a:solidFill>
                  <a:schemeClr val="accent5"/>
                </a:solidFill>
                <a:latin typeface="+mj-ea"/>
                <a:ea typeface="+mj-ea"/>
              </a:rPr>
              <a:t>と</a:t>
            </a:r>
            <a:r>
              <a:rPr lang="en-US" altLang="ja-JP" sz="3600" dirty="0">
                <a:solidFill>
                  <a:srgbClr val="3F5BB3"/>
                </a:solidFill>
                <a:latin typeface="+mj-ea"/>
                <a:ea typeface="+mj-ea"/>
              </a:rPr>
              <a:t>B</a:t>
            </a:r>
            <a:r>
              <a:rPr lang="ja-JP" altLang="en-US" sz="2400" spc="-667" dirty="0">
                <a:solidFill>
                  <a:schemeClr val="accent5"/>
                </a:solidFill>
                <a:latin typeface="+mj-ea"/>
                <a:ea typeface="+mj-ea"/>
              </a:rPr>
              <a:t>、</a:t>
            </a:r>
            <a:r>
              <a:rPr lang="ja-JP" altLang="en-US" sz="2400" dirty="0">
                <a:solidFill>
                  <a:schemeClr val="accent5"/>
                </a:solidFill>
                <a:latin typeface="+mj-ea"/>
                <a:ea typeface="+mj-ea"/>
              </a:rPr>
              <a:t>どっち？／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C3AA09F-00B7-F31C-38E4-728E6CE66274}"/>
              </a:ext>
            </a:extLst>
          </p:cNvPr>
          <p:cNvGrpSpPr/>
          <p:nvPr/>
        </p:nvGrpSpPr>
        <p:grpSpPr>
          <a:xfrm>
            <a:off x="1211397" y="554937"/>
            <a:ext cx="4914718" cy="3677928"/>
            <a:chOff x="1211397" y="554937"/>
            <a:chExt cx="4914718" cy="367792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D90B52BC-E490-8B0C-BF5B-CB4DC8331E17}"/>
                </a:ext>
              </a:extLst>
            </p:cNvPr>
            <p:cNvSpPr txBox="1"/>
            <p:nvPr/>
          </p:nvSpPr>
          <p:spPr>
            <a:xfrm>
              <a:off x="2369869" y="554937"/>
              <a:ext cx="461666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/>
              <a:r>
                <a:rPr kumimoji="1" lang="ja-JP" altLang="en-US" sz="900" dirty="0">
                  <a:solidFill>
                    <a:schemeClr val="accent5"/>
                  </a:solidFill>
                </a:rPr>
                <a:t>しんらい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7EBCBBD-45DD-F614-0E85-70D6B8F888F3}"/>
                </a:ext>
              </a:extLst>
            </p:cNvPr>
            <p:cNvSpPr txBox="1"/>
            <p:nvPr/>
          </p:nvSpPr>
          <p:spPr>
            <a:xfrm>
              <a:off x="1211397" y="4094366"/>
              <a:ext cx="461666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/>
              <a:r>
                <a:rPr kumimoji="1" lang="ja-JP" altLang="en-US" sz="900" dirty="0"/>
                <a:t>しんらい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79CB70F-62FE-2AB1-17E7-DFEB04F94909}"/>
                </a:ext>
              </a:extLst>
            </p:cNvPr>
            <p:cNvSpPr txBox="1"/>
            <p:nvPr/>
          </p:nvSpPr>
          <p:spPr>
            <a:xfrm>
              <a:off x="5664449" y="4094365"/>
              <a:ext cx="461666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/>
              <a:r>
                <a:rPr kumimoji="1" lang="ja-JP" altLang="en-US" sz="900" dirty="0"/>
                <a:t>しんらい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3FCF243C-CC65-973A-5E90-40FE0F5B43FF}"/>
              </a:ext>
            </a:extLst>
          </p:cNvPr>
          <p:cNvGrpSpPr/>
          <p:nvPr/>
        </p:nvGrpSpPr>
        <p:grpSpPr>
          <a:xfrm>
            <a:off x="0" y="-8280"/>
            <a:ext cx="3273878" cy="423793"/>
            <a:chOff x="0" y="-8280"/>
            <a:chExt cx="3273878" cy="423793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B0BC0E3-693C-C988-8063-5AC0BCAB9777}"/>
                </a:ext>
              </a:extLst>
            </p:cNvPr>
            <p:cNvSpPr/>
            <p:nvPr/>
          </p:nvSpPr>
          <p:spPr>
            <a:xfrm>
              <a:off x="0" y="-8280"/>
              <a:ext cx="339477" cy="339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5" name="四角形: 対角を丸める 14">
              <a:extLst>
                <a:ext uri="{FF2B5EF4-FFF2-40B4-BE49-F238E27FC236}">
                  <a16:creationId xmlns:a16="http://schemas.microsoft.com/office/drawing/2014/main" id="{B9FA484D-C04F-CE3E-83DE-81B3CF2F1526}"/>
                </a:ext>
              </a:extLst>
            </p:cNvPr>
            <p:cNvSpPr/>
            <p:nvPr/>
          </p:nvSpPr>
          <p:spPr>
            <a:xfrm flipH="1">
              <a:off x="0" y="-8280"/>
              <a:ext cx="3273878" cy="423793"/>
            </a:xfrm>
            <a:prstGeom prst="round2DiagRect">
              <a:avLst>
                <a:gd name="adj1" fmla="val 0"/>
                <a:gd name="adj2" fmla="val 426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62000" tIns="36000" rIns="144000" bIns="36000" rtlCol="0" anchor="t">
              <a:spAutoFit/>
            </a:bodyPr>
            <a:lstStyle/>
            <a:p>
              <a:r>
                <a:rPr kumimoji="1" lang="ja-JP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アテンション・エコノミーとは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55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F4870-C8C5-6C73-BEF3-8069B66AB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44BE410E-C4C0-CA35-D372-98225529F9AA}"/>
              </a:ext>
            </a:extLst>
          </p:cNvPr>
          <p:cNvSpPr/>
          <p:nvPr/>
        </p:nvSpPr>
        <p:spPr>
          <a:xfrm>
            <a:off x="4144050" y="832020"/>
            <a:ext cx="4056405" cy="1115564"/>
          </a:xfrm>
          <a:prstGeom prst="roundRect">
            <a:avLst>
              <a:gd name="adj" fmla="val 138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>
              <a:spcAft>
                <a:spcPts val="900"/>
              </a:spcAft>
              <a:buClr>
                <a:schemeClr val="accent3"/>
              </a:buClr>
            </a:pPr>
            <a:r>
              <a:rPr kumimoji="1" lang="ja-JP" altLang="en-US" sz="2000" dirty="0">
                <a:solidFill>
                  <a:schemeClr val="tx1"/>
                </a:solidFill>
                <a:latin typeface="+mj-ea"/>
                <a:ea typeface="+mj-ea"/>
              </a:rPr>
              <a:t>タレントにこっそり</a:t>
            </a:r>
            <a:endParaRPr kumimoji="1" lang="en-US" altLang="ja-JP" sz="20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spcAft>
                <a:spcPts val="900"/>
              </a:spcAft>
              <a:buClr>
                <a:schemeClr val="accent3"/>
              </a:buClr>
            </a:pPr>
            <a:r>
              <a:rPr kumimoji="1" lang="ja-JP" altLang="en-US" sz="2000" dirty="0">
                <a:solidFill>
                  <a:schemeClr val="tx1"/>
                </a:solidFill>
                <a:latin typeface="+mj-ea"/>
                <a:ea typeface="+mj-ea"/>
              </a:rPr>
              <a:t>商品を宣伝してもらう</a:t>
            </a:r>
            <a:r>
              <a:rPr kumimoji="1" lang="ja-JP" altLang="en-US" sz="2000" spc="-800" dirty="0">
                <a:solidFill>
                  <a:schemeClr val="tx1"/>
                </a:solidFill>
                <a:latin typeface="+mn-ea"/>
              </a:rPr>
              <a:t>・・・</a:t>
            </a:r>
            <a:endParaRPr kumimoji="1" lang="en-US" altLang="ja-JP" sz="2000" spc="-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1CE22F0-C82A-DF45-005B-A15B2FD9B7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EF097-E23E-44DF-B033-E758A731DE21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6DF180BF-8ADD-4D53-E86E-AD0A1B1975AE}"/>
              </a:ext>
            </a:extLst>
          </p:cNvPr>
          <p:cNvGrpSpPr/>
          <p:nvPr/>
        </p:nvGrpSpPr>
        <p:grpSpPr>
          <a:xfrm>
            <a:off x="611313" y="1113555"/>
            <a:ext cx="2998388" cy="3166272"/>
            <a:chOff x="360025" y="1059432"/>
            <a:chExt cx="2945223" cy="3110131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57B3CDB9-5A42-70C6-AE57-D77BC3C8A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145" t="18622" r="15860" b="18975"/>
            <a:stretch>
              <a:fillRect/>
            </a:stretch>
          </p:blipFill>
          <p:spPr>
            <a:xfrm>
              <a:off x="688324" y="1059432"/>
              <a:ext cx="2612414" cy="2587894"/>
            </a:xfrm>
            <a:prstGeom prst="rect">
              <a:avLst/>
            </a:prstGeom>
          </p:spPr>
        </p:pic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E03B27C0-3A70-B984-4F61-C9D5C205136E}"/>
                </a:ext>
              </a:extLst>
            </p:cNvPr>
            <p:cNvGrpSpPr/>
            <p:nvPr/>
          </p:nvGrpSpPr>
          <p:grpSpPr>
            <a:xfrm>
              <a:off x="360025" y="1059432"/>
              <a:ext cx="2945223" cy="3110131"/>
              <a:chOff x="360025" y="1059432"/>
              <a:chExt cx="2945223" cy="3110131"/>
            </a:xfrm>
          </p:grpSpPr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5261BF77-0DA8-CD9D-7990-CA540A1A6F9D}"/>
                  </a:ext>
                </a:extLst>
              </p:cNvPr>
              <p:cNvGrpSpPr/>
              <p:nvPr/>
            </p:nvGrpSpPr>
            <p:grpSpPr>
              <a:xfrm>
                <a:off x="360025" y="3134809"/>
                <a:ext cx="2894420" cy="1034754"/>
                <a:chOff x="2197174" y="6722124"/>
                <a:chExt cx="5185100" cy="1853673"/>
              </a:xfrm>
            </p:grpSpPr>
            <p:pic>
              <p:nvPicPr>
                <p:cNvPr id="10" name="グラフィックス 9">
                  <a:extLst>
                    <a:ext uri="{FF2B5EF4-FFF2-40B4-BE49-F238E27FC236}">
                      <a16:creationId xmlns:a16="http://schemas.microsoft.com/office/drawing/2014/main" id="{089F350D-35BC-A11E-9EBB-C3423460C1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2197174" y="6722124"/>
                  <a:ext cx="5185100" cy="1853673"/>
                </a:xfrm>
                <a:prstGeom prst="rect">
                  <a:avLst/>
                </a:prstGeom>
              </p:spPr>
            </p:pic>
            <p:pic>
              <p:nvPicPr>
                <p:cNvPr id="11" name="グラフィックス 10">
                  <a:extLst>
                    <a:ext uri="{FF2B5EF4-FFF2-40B4-BE49-F238E27FC236}">
                      <a16:creationId xmlns:a16="http://schemas.microsoft.com/office/drawing/2014/main" id="{8B92E25C-7C8A-E0B9-1EA9-FDD2E28036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88955" y="7407633"/>
                  <a:ext cx="3871289" cy="717741"/>
                </a:xfrm>
                <a:prstGeom prst="rect">
                  <a:avLst/>
                </a:prstGeom>
              </p:spPr>
            </p:pic>
          </p:grpSp>
          <p:pic>
            <p:nvPicPr>
              <p:cNvPr id="12" name="グラフィックス 11">
                <a:extLst>
                  <a:ext uri="{FF2B5EF4-FFF2-40B4-BE49-F238E27FC236}">
                    <a16:creationId xmlns:a16="http://schemas.microsoft.com/office/drawing/2014/main" id="{82FD275C-779D-2663-9E71-59D5E4F0C9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9912517">
                <a:off x="568358" y="1337375"/>
                <a:ext cx="732178" cy="178006"/>
              </a:xfrm>
              <a:prstGeom prst="rect">
                <a:avLst/>
              </a:prstGeom>
            </p:spPr>
          </p:pic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17B9302A-FDB4-9397-806E-B8092FFC3850}"/>
                  </a:ext>
                </a:extLst>
              </p:cNvPr>
              <p:cNvSpPr/>
              <p:nvPr/>
            </p:nvSpPr>
            <p:spPr>
              <a:xfrm>
                <a:off x="450937" y="1796696"/>
                <a:ext cx="237387" cy="237386"/>
              </a:xfrm>
              <a:custGeom>
                <a:avLst/>
                <a:gdLst>
                  <a:gd name="connsiteX0" fmla="*/ 406329 w 411559"/>
                  <a:gd name="connsiteY0" fmla="*/ 212876 h 411559"/>
                  <a:gd name="connsiteX1" fmla="*/ 212876 w 411559"/>
                  <a:gd name="connsiteY1" fmla="*/ 406329 h 411559"/>
                  <a:gd name="connsiteX2" fmla="*/ 203579 w 411559"/>
                  <a:gd name="connsiteY2" fmla="*/ 411224 h 411559"/>
                  <a:gd name="connsiteX3" fmla="*/ 198684 w 411559"/>
                  <a:gd name="connsiteY3" fmla="*/ 406329 h 411559"/>
                  <a:gd name="connsiteX4" fmla="*/ 5231 w 411559"/>
                  <a:gd name="connsiteY4" fmla="*/ 212876 h 411559"/>
                  <a:gd name="connsiteX5" fmla="*/ 335 w 411559"/>
                  <a:gd name="connsiteY5" fmla="*/ 203579 h 411559"/>
                  <a:gd name="connsiteX6" fmla="*/ 5231 w 411559"/>
                  <a:gd name="connsiteY6" fmla="*/ 198684 h 411559"/>
                  <a:gd name="connsiteX7" fmla="*/ 198684 w 411559"/>
                  <a:gd name="connsiteY7" fmla="*/ 5231 h 411559"/>
                  <a:gd name="connsiteX8" fmla="*/ 207980 w 411559"/>
                  <a:gd name="connsiteY8" fmla="*/ 335 h 411559"/>
                  <a:gd name="connsiteX9" fmla="*/ 212876 w 411559"/>
                  <a:gd name="connsiteY9" fmla="*/ 5231 h 411559"/>
                  <a:gd name="connsiteX10" fmla="*/ 406329 w 411559"/>
                  <a:gd name="connsiteY10" fmla="*/ 198684 h 411559"/>
                  <a:gd name="connsiteX11" fmla="*/ 411224 w 411559"/>
                  <a:gd name="connsiteY11" fmla="*/ 207980 h 411559"/>
                  <a:gd name="connsiteX12" fmla="*/ 406329 w 411559"/>
                  <a:gd name="connsiteY12" fmla="*/ 212876 h 41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559" h="411559">
                    <a:moveTo>
                      <a:pt x="406329" y="212876"/>
                    </a:moveTo>
                    <a:cubicBezTo>
                      <a:pt x="286218" y="250023"/>
                      <a:pt x="250023" y="286218"/>
                      <a:pt x="212876" y="406329"/>
                    </a:cubicBezTo>
                    <a:cubicBezTo>
                      <a:pt x="211661" y="410248"/>
                      <a:pt x="207498" y="412440"/>
                      <a:pt x="203579" y="411224"/>
                    </a:cubicBezTo>
                    <a:cubicBezTo>
                      <a:pt x="201240" y="410499"/>
                      <a:pt x="199409" y="408668"/>
                      <a:pt x="198684" y="406329"/>
                    </a:cubicBezTo>
                    <a:cubicBezTo>
                      <a:pt x="161917" y="286218"/>
                      <a:pt x="125341" y="250023"/>
                      <a:pt x="5231" y="212876"/>
                    </a:cubicBezTo>
                    <a:cubicBezTo>
                      <a:pt x="1312" y="211661"/>
                      <a:pt x="-880" y="207498"/>
                      <a:pt x="335" y="203579"/>
                    </a:cubicBezTo>
                    <a:cubicBezTo>
                      <a:pt x="1061" y="201240"/>
                      <a:pt x="2892" y="199409"/>
                      <a:pt x="5231" y="198684"/>
                    </a:cubicBezTo>
                    <a:cubicBezTo>
                      <a:pt x="125341" y="161917"/>
                      <a:pt x="161917" y="125341"/>
                      <a:pt x="198684" y="5231"/>
                    </a:cubicBezTo>
                    <a:cubicBezTo>
                      <a:pt x="199899" y="1312"/>
                      <a:pt x="204061" y="-880"/>
                      <a:pt x="207980" y="335"/>
                    </a:cubicBezTo>
                    <a:cubicBezTo>
                      <a:pt x="210319" y="1061"/>
                      <a:pt x="212151" y="2892"/>
                      <a:pt x="212876" y="5231"/>
                    </a:cubicBezTo>
                    <a:cubicBezTo>
                      <a:pt x="250023" y="125341"/>
                      <a:pt x="286218" y="161536"/>
                      <a:pt x="406329" y="198684"/>
                    </a:cubicBezTo>
                    <a:cubicBezTo>
                      <a:pt x="410248" y="199899"/>
                      <a:pt x="412440" y="204061"/>
                      <a:pt x="411224" y="207980"/>
                    </a:cubicBezTo>
                    <a:cubicBezTo>
                      <a:pt x="410499" y="210319"/>
                      <a:pt x="408668" y="212151"/>
                      <a:pt x="406329" y="2128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A100EBA1-ADF3-5BE8-E77E-8B2BF18FE512}"/>
                  </a:ext>
                </a:extLst>
              </p:cNvPr>
              <p:cNvSpPr/>
              <p:nvPr/>
            </p:nvSpPr>
            <p:spPr>
              <a:xfrm>
                <a:off x="1678630" y="1176615"/>
                <a:ext cx="130994" cy="130994"/>
              </a:xfrm>
              <a:custGeom>
                <a:avLst/>
                <a:gdLst>
                  <a:gd name="connsiteX0" fmla="*/ 225081 w 227942"/>
                  <a:gd name="connsiteY0" fmla="*/ 117924 h 227942"/>
                  <a:gd name="connsiteX1" fmla="*/ 117924 w 227942"/>
                  <a:gd name="connsiteY1" fmla="*/ 225081 h 227942"/>
                  <a:gd name="connsiteX2" fmla="*/ 112784 w 227942"/>
                  <a:gd name="connsiteY2" fmla="*/ 227751 h 227942"/>
                  <a:gd name="connsiteX3" fmla="*/ 110114 w 227942"/>
                  <a:gd name="connsiteY3" fmla="*/ 225081 h 227942"/>
                  <a:gd name="connsiteX4" fmla="*/ 2862 w 227942"/>
                  <a:gd name="connsiteY4" fmla="*/ 117924 h 227942"/>
                  <a:gd name="connsiteX5" fmla="*/ 192 w 227942"/>
                  <a:gd name="connsiteY5" fmla="*/ 112784 h 227942"/>
                  <a:gd name="connsiteX6" fmla="*/ 2862 w 227942"/>
                  <a:gd name="connsiteY6" fmla="*/ 110114 h 227942"/>
                  <a:gd name="connsiteX7" fmla="*/ 110114 w 227942"/>
                  <a:gd name="connsiteY7" fmla="*/ 2862 h 227942"/>
                  <a:gd name="connsiteX8" fmla="*/ 115254 w 227942"/>
                  <a:gd name="connsiteY8" fmla="*/ 192 h 227942"/>
                  <a:gd name="connsiteX9" fmla="*/ 117924 w 227942"/>
                  <a:gd name="connsiteY9" fmla="*/ 2862 h 227942"/>
                  <a:gd name="connsiteX10" fmla="*/ 225081 w 227942"/>
                  <a:gd name="connsiteY10" fmla="*/ 110114 h 227942"/>
                  <a:gd name="connsiteX11" fmla="*/ 227751 w 227942"/>
                  <a:gd name="connsiteY11" fmla="*/ 115254 h 227942"/>
                  <a:gd name="connsiteX12" fmla="*/ 225081 w 227942"/>
                  <a:gd name="connsiteY12" fmla="*/ 117924 h 22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7942" h="227942">
                    <a:moveTo>
                      <a:pt x="225081" y="117924"/>
                    </a:moveTo>
                    <a:cubicBezTo>
                      <a:pt x="158406" y="138498"/>
                      <a:pt x="138498" y="158596"/>
                      <a:pt x="117924" y="225081"/>
                    </a:cubicBezTo>
                    <a:cubicBezTo>
                      <a:pt x="117242" y="227237"/>
                      <a:pt x="114941" y="228433"/>
                      <a:pt x="112784" y="227751"/>
                    </a:cubicBezTo>
                    <a:cubicBezTo>
                      <a:pt x="111512" y="227349"/>
                      <a:pt x="110516" y="226353"/>
                      <a:pt x="110114" y="225081"/>
                    </a:cubicBezTo>
                    <a:cubicBezTo>
                      <a:pt x="89445" y="158406"/>
                      <a:pt x="69442" y="138498"/>
                      <a:pt x="2862" y="117924"/>
                    </a:cubicBezTo>
                    <a:cubicBezTo>
                      <a:pt x="705" y="117242"/>
                      <a:pt x="-490" y="114941"/>
                      <a:pt x="192" y="112784"/>
                    </a:cubicBezTo>
                    <a:cubicBezTo>
                      <a:pt x="594" y="111512"/>
                      <a:pt x="1590" y="110516"/>
                      <a:pt x="2862" y="110114"/>
                    </a:cubicBezTo>
                    <a:cubicBezTo>
                      <a:pt x="69537" y="89444"/>
                      <a:pt x="89445" y="69442"/>
                      <a:pt x="110114" y="2862"/>
                    </a:cubicBezTo>
                    <a:cubicBezTo>
                      <a:pt x="110796" y="705"/>
                      <a:pt x="113097" y="-490"/>
                      <a:pt x="115254" y="192"/>
                    </a:cubicBezTo>
                    <a:cubicBezTo>
                      <a:pt x="116526" y="594"/>
                      <a:pt x="117522" y="1590"/>
                      <a:pt x="117924" y="2862"/>
                    </a:cubicBezTo>
                    <a:cubicBezTo>
                      <a:pt x="138498" y="69537"/>
                      <a:pt x="158596" y="89444"/>
                      <a:pt x="225081" y="110114"/>
                    </a:cubicBezTo>
                    <a:cubicBezTo>
                      <a:pt x="227237" y="110796"/>
                      <a:pt x="228433" y="113097"/>
                      <a:pt x="227751" y="115254"/>
                    </a:cubicBezTo>
                    <a:cubicBezTo>
                      <a:pt x="227349" y="116526"/>
                      <a:pt x="226353" y="117522"/>
                      <a:pt x="225081" y="117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dirty="0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338750EC-25E7-A41D-E5A7-6B6507B60F04}"/>
                  </a:ext>
                </a:extLst>
              </p:cNvPr>
              <p:cNvSpPr/>
              <p:nvPr/>
            </p:nvSpPr>
            <p:spPr>
              <a:xfrm>
                <a:off x="1373382" y="1059432"/>
                <a:ext cx="158867" cy="182680"/>
              </a:xfrm>
              <a:custGeom>
                <a:avLst/>
                <a:gdLst>
                  <a:gd name="connsiteX0" fmla="*/ 406329 w 411559"/>
                  <a:gd name="connsiteY0" fmla="*/ 212876 h 411559"/>
                  <a:gd name="connsiteX1" fmla="*/ 212876 w 411559"/>
                  <a:gd name="connsiteY1" fmla="*/ 406329 h 411559"/>
                  <a:gd name="connsiteX2" fmla="*/ 203579 w 411559"/>
                  <a:gd name="connsiteY2" fmla="*/ 411224 h 411559"/>
                  <a:gd name="connsiteX3" fmla="*/ 198684 w 411559"/>
                  <a:gd name="connsiteY3" fmla="*/ 406329 h 411559"/>
                  <a:gd name="connsiteX4" fmla="*/ 5231 w 411559"/>
                  <a:gd name="connsiteY4" fmla="*/ 212876 h 411559"/>
                  <a:gd name="connsiteX5" fmla="*/ 335 w 411559"/>
                  <a:gd name="connsiteY5" fmla="*/ 203579 h 411559"/>
                  <a:gd name="connsiteX6" fmla="*/ 5231 w 411559"/>
                  <a:gd name="connsiteY6" fmla="*/ 198684 h 411559"/>
                  <a:gd name="connsiteX7" fmla="*/ 198684 w 411559"/>
                  <a:gd name="connsiteY7" fmla="*/ 5231 h 411559"/>
                  <a:gd name="connsiteX8" fmla="*/ 207980 w 411559"/>
                  <a:gd name="connsiteY8" fmla="*/ 335 h 411559"/>
                  <a:gd name="connsiteX9" fmla="*/ 212876 w 411559"/>
                  <a:gd name="connsiteY9" fmla="*/ 5231 h 411559"/>
                  <a:gd name="connsiteX10" fmla="*/ 406329 w 411559"/>
                  <a:gd name="connsiteY10" fmla="*/ 198684 h 411559"/>
                  <a:gd name="connsiteX11" fmla="*/ 411224 w 411559"/>
                  <a:gd name="connsiteY11" fmla="*/ 207980 h 411559"/>
                  <a:gd name="connsiteX12" fmla="*/ 406329 w 411559"/>
                  <a:gd name="connsiteY12" fmla="*/ 212876 h 41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559" h="411559">
                    <a:moveTo>
                      <a:pt x="406329" y="212876"/>
                    </a:moveTo>
                    <a:cubicBezTo>
                      <a:pt x="286218" y="250023"/>
                      <a:pt x="250023" y="286218"/>
                      <a:pt x="212876" y="406329"/>
                    </a:cubicBezTo>
                    <a:cubicBezTo>
                      <a:pt x="211661" y="410248"/>
                      <a:pt x="207498" y="412440"/>
                      <a:pt x="203579" y="411224"/>
                    </a:cubicBezTo>
                    <a:cubicBezTo>
                      <a:pt x="201240" y="410499"/>
                      <a:pt x="199409" y="408668"/>
                      <a:pt x="198684" y="406329"/>
                    </a:cubicBezTo>
                    <a:cubicBezTo>
                      <a:pt x="161917" y="286218"/>
                      <a:pt x="125341" y="250023"/>
                      <a:pt x="5231" y="212876"/>
                    </a:cubicBezTo>
                    <a:cubicBezTo>
                      <a:pt x="1312" y="211661"/>
                      <a:pt x="-880" y="207498"/>
                      <a:pt x="335" y="203579"/>
                    </a:cubicBezTo>
                    <a:cubicBezTo>
                      <a:pt x="1061" y="201240"/>
                      <a:pt x="2892" y="199409"/>
                      <a:pt x="5231" y="198684"/>
                    </a:cubicBezTo>
                    <a:cubicBezTo>
                      <a:pt x="125341" y="161917"/>
                      <a:pt x="161917" y="125341"/>
                      <a:pt x="198684" y="5231"/>
                    </a:cubicBezTo>
                    <a:cubicBezTo>
                      <a:pt x="199899" y="1312"/>
                      <a:pt x="204061" y="-880"/>
                      <a:pt x="207980" y="335"/>
                    </a:cubicBezTo>
                    <a:cubicBezTo>
                      <a:pt x="210319" y="1061"/>
                      <a:pt x="212151" y="2892"/>
                      <a:pt x="212876" y="5231"/>
                    </a:cubicBezTo>
                    <a:cubicBezTo>
                      <a:pt x="250023" y="125341"/>
                      <a:pt x="286218" y="161536"/>
                      <a:pt x="406329" y="198684"/>
                    </a:cubicBezTo>
                    <a:cubicBezTo>
                      <a:pt x="410248" y="199899"/>
                      <a:pt x="412440" y="204061"/>
                      <a:pt x="411224" y="207980"/>
                    </a:cubicBezTo>
                    <a:cubicBezTo>
                      <a:pt x="410499" y="210319"/>
                      <a:pt x="408668" y="212151"/>
                      <a:pt x="406329" y="2128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249B2675-4E56-8A9E-C107-D3837EA2259D}"/>
                  </a:ext>
                </a:extLst>
              </p:cNvPr>
              <p:cNvSpPr/>
              <p:nvPr/>
            </p:nvSpPr>
            <p:spPr>
              <a:xfrm>
                <a:off x="3063351" y="2325544"/>
                <a:ext cx="237387" cy="237386"/>
              </a:xfrm>
              <a:custGeom>
                <a:avLst/>
                <a:gdLst>
                  <a:gd name="connsiteX0" fmla="*/ 406329 w 411559"/>
                  <a:gd name="connsiteY0" fmla="*/ 212876 h 411559"/>
                  <a:gd name="connsiteX1" fmla="*/ 212876 w 411559"/>
                  <a:gd name="connsiteY1" fmla="*/ 406329 h 411559"/>
                  <a:gd name="connsiteX2" fmla="*/ 203579 w 411559"/>
                  <a:gd name="connsiteY2" fmla="*/ 411224 h 411559"/>
                  <a:gd name="connsiteX3" fmla="*/ 198684 w 411559"/>
                  <a:gd name="connsiteY3" fmla="*/ 406329 h 411559"/>
                  <a:gd name="connsiteX4" fmla="*/ 5231 w 411559"/>
                  <a:gd name="connsiteY4" fmla="*/ 212876 h 411559"/>
                  <a:gd name="connsiteX5" fmla="*/ 335 w 411559"/>
                  <a:gd name="connsiteY5" fmla="*/ 203579 h 411559"/>
                  <a:gd name="connsiteX6" fmla="*/ 5231 w 411559"/>
                  <a:gd name="connsiteY6" fmla="*/ 198684 h 411559"/>
                  <a:gd name="connsiteX7" fmla="*/ 198684 w 411559"/>
                  <a:gd name="connsiteY7" fmla="*/ 5231 h 411559"/>
                  <a:gd name="connsiteX8" fmla="*/ 207980 w 411559"/>
                  <a:gd name="connsiteY8" fmla="*/ 335 h 411559"/>
                  <a:gd name="connsiteX9" fmla="*/ 212876 w 411559"/>
                  <a:gd name="connsiteY9" fmla="*/ 5231 h 411559"/>
                  <a:gd name="connsiteX10" fmla="*/ 406329 w 411559"/>
                  <a:gd name="connsiteY10" fmla="*/ 198684 h 411559"/>
                  <a:gd name="connsiteX11" fmla="*/ 411224 w 411559"/>
                  <a:gd name="connsiteY11" fmla="*/ 207980 h 411559"/>
                  <a:gd name="connsiteX12" fmla="*/ 406329 w 411559"/>
                  <a:gd name="connsiteY12" fmla="*/ 212876 h 41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559" h="411559">
                    <a:moveTo>
                      <a:pt x="406329" y="212876"/>
                    </a:moveTo>
                    <a:cubicBezTo>
                      <a:pt x="286218" y="250023"/>
                      <a:pt x="250023" y="286218"/>
                      <a:pt x="212876" y="406329"/>
                    </a:cubicBezTo>
                    <a:cubicBezTo>
                      <a:pt x="211661" y="410248"/>
                      <a:pt x="207498" y="412440"/>
                      <a:pt x="203579" y="411224"/>
                    </a:cubicBezTo>
                    <a:cubicBezTo>
                      <a:pt x="201240" y="410499"/>
                      <a:pt x="199409" y="408668"/>
                      <a:pt x="198684" y="406329"/>
                    </a:cubicBezTo>
                    <a:cubicBezTo>
                      <a:pt x="161917" y="286218"/>
                      <a:pt x="125341" y="250023"/>
                      <a:pt x="5231" y="212876"/>
                    </a:cubicBezTo>
                    <a:cubicBezTo>
                      <a:pt x="1312" y="211661"/>
                      <a:pt x="-880" y="207498"/>
                      <a:pt x="335" y="203579"/>
                    </a:cubicBezTo>
                    <a:cubicBezTo>
                      <a:pt x="1061" y="201240"/>
                      <a:pt x="2892" y="199409"/>
                      <a:pt x="5231" y="198684"/>
                    </a:cubicBezTo>
                    <a:cubicBezTo>
                      <a:pt x="125341" y="161917"/>
                      <a:pt x="161917" y="125341"/>
                      <a:pt x="198684" y="5231"/>
                    </a:cubicBezTo>
                    <a:cubicBezTo>
                      <a:pt x="199899" y="1312"/>
                      <a:pt x="204061" y="-880"/>
                      <a:pt x="207980" y="335"/>
                    </a:cubicBezTo>
                    <a:cubicBezTo>
                      <a:pt x="210319" y="1061"/>
                      <a:pt x="212151" y="2892"/>
                      <a:pt x="212876" y="5231"/>
                    </a:cubicBezTo>
                    <a:cubicBezTo>
                      <a:pt x="250023" y="125341"/>
                      <a:pt x="286218" y="161536"/>
                      <a:pt x="406329" y="198684"/>
                    </a:cubicBezTo>
                    <a:cubicBezTo>
                      <a:pt x="410248" y="199899"/>
                      <a:pt x="412440" y="204061"/>
                      <a:pt x="411224" y="207980"/>
                    </a:cubicBezTo>
                    <a:cubicBezTo>
                      <a:pt x="410499" y="210319"/>
                      <a:pt x="408668" y="212151"/>
                      <a:pt x="406329" y="2128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7C6579EF-BF1B-56C1-EFE2-440D736ABD0C}"/>
                  </a:ext>
                </a:extLst>
              </p:cNvPr>
              <p:cNvSpPr/>
              <p:nvPr/>
            </p:nvSpPr>
            <p:spPr>
              <a:xfrm>
                <a:off x="3174254" y="2079378"/>
                <a:ext cx="130994" cy="130994"/>
              </a:xfrm>
              <a:custGeom>
                <a:avLst/>
                <a:gdLst>
                  <a:gd name="connsiteX0" fmla="*/ 225081 w 227942"/>
                  <a:gd name="connsiteY0" fmla="*/ 117924 h 227942"/>
                  <a:gd name="connsiteX1" fmla="*/ 117924 w 227942"/>
                  <a:gd name="connsiteY1" fmla="*/ 225081 h 227942"/>
                  <a:gd name="connsiteX2" fmla="*/ 112784 w 227942"/>
                  <a:gd name="connsiteY2" fmla="*/ 227751 h 227942"/>
                  <a:gd name="connsiteX3" fmla="*/ 110114 w 227942"/>
                  <a:gd name="connsiteY3" fmla="*/ 225081 h 227942"/>
                  <a:gd name="connsiteX4" fmla="*/ 2862 w 227942"/>
                  <a:gd name="connsiteY4" fmla="*/ 117924 h 227942"/>
                  <a:gd name="connsiteX5" fmla="*/ 192 w 227942"/>
                  <a:gd name="connsiteY5" fmla="*/ 112784 h 227942"/>
                  <a:gd name="connsiteX6" fmla="*/ 2862 w 227942"/>
                  <a:gd name="connsiteY6" fmla="*/ 110114 h 227942"/>
                  <a:gd name="connsiteX7" fmla="*/ 110114 w 227942"/>
                  <a:gd name="connsiteY7" fmla="*/ 2862 h 227942"/>
                  <a:gd name="connsiteX8" fmla="*/ 115254 w 227942"/>
                  <a:gd name="connsiteY8" fmla="*/ 192 h 227942"/>
                  <a:gd name="connsiteX9" fmla="*/ 117924 w 227942"/>
                  <a:gd name="connsiteY9" fmla="*/ 2862 h 227942"/>
                  <a:gd name="connsiteX10" fmla="*/ 225081 w 227942"/>
                  <a:gd name="connsiteY10" fmla="*/ 110114 h 227942"/>
                  <a:gd name="connsiteX11" fmla="*/ 227751 w 227942"/>
                  <a:gd name="connsiteY11" fmla="*/ 115254 h 227942"/>
                  <a:gd name="connsiteX12" fmla="*/ 225081 w 227942"/>
                  <a:gd name="connsiteY12" fmla="*/ 117924 h 22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7942" h="227942">
                    <a:moveTo>
                      <a:pt x="225081" y="117924"/>
                    </a:moveTo>
                    <a:cubicBezTo>
                      <a:pt x="158406" y="138498"/>
                      <a:pt x="138498" y="158596"/>
                      <a:pt x="117924" y="225081"/>
                    </a:cubicBezTo>
                    <a:cubicBezTo>
                      <a:pt x="117242" y="227237"/>
                      <a:pt x="114941" y="228433"/>
                      <a:pt x="112784" y="227751"/>
                    </a:cubicBezTo>
                    <a:cubicBezTo>
                      <a:pt x="111512" y="227349"/>
                      <a:pt x="110516" y="226353"/>
                      <a:pt x="110114" y="225081"/>
                    </a:cubicBezTo>
                    <a:cubicBezTo>
                      <a:pt x="89445" y="158406"/>
                      <a:pt x="69442" y="138498"/>
                      <a:pt x="2862" y="117924"/>
                    </a:cubicBezTo>
                    <a:cubicBezTo>
                      <a:pt x="705" y="117242"/>
                      <a:pt x="-490" y="114941"/>
                      <a:pt x="192" y="112784"/>
                    </a:cubicBezTo>
                    <a:cubicBezTo>
                      <a:pt x="594" y="111512"/>
                      <a:pt x="1590" y="110516"/>
                      <a:pt x="2862" y="110114"/>
                    </a:cubicBezTo>
                    <a:cubicBezTo>
                      <a:pt x="69537" y="89444"/>
                      <a:pt x="89445" y="69442"/>
                      <a:pt x="110114" y="2862"/>
                    </a:cubicBezTo>
                    <a:cubicBezTo>
                      <a:pt x="110796" y="705"/>
                      <a:pt x="113097" y="-490"/>
                      <a:pt x="115254" y="192"/>
                    </a:cubicBezTo>
                    <a:cubicBezTo>
                      <a:pt x="116526" y="594"/>
                      <a:pt x="117522" y="1590"/>
                      <a:pt x="117924" y="2862"/>
                    </a:cubicBezTo>
                    <a:cubicBezTo>
                      <a:pt x="138498" y="69537"/>
                      <a:pt x="158596" y="89444"/>
                      <a:pt x="225081" y="110114"/>
                    </a:cubicBezTo>
                    <a:cubicBezTo>
                      <a:pt x="227237" y="110796"/>
                      <a:pt x="228433" y="113097"/>
                      <a:pt x="227751" y="115254"/>
                    </a:cubicBezTo>
                    <a:cubicBezTo>
                      <a:pt x="227349" y="116526"/>
                      <a:pt x="226353" y="117522"/>
                      <a:pt x="225081" y="117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dirty="0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D5AB065E-291A-34CB-3B92-67504C578235}"/>
                  </a:ext>
                </a:extLst>
              </p:cNvPr>
              <p:cNvSpPr/>
              <p:nvPr/>
            </p:nvSpPr>
            <p:spPr>
              <a:xfrm>
                <a:off x="540379" y="2153334"/>
                <a:ext cx="130994" cy="130994"/>
              </a:xfrm>
              <a:custGeom>
                <a:avLst/>
                <a:gdLst>
                  <a:gd name="connsiteX0" fmla="*/ 225081 w 227942"/>
                  <a:gd name="connsiteY0" fmla="*/ 117924 h 227942"/>
                  <a:gd name="connsiteX1" fmla="*/ 117924 w 227942"/>
                  <a:gd name="connsiteY1" fmla="*/ 225081 h 227942"/>
                  <a:gd name="connsiteX2" fmla="*/ 112784 w 227942"/>
                  <a:gd name="connsiteY2" fmla="*/ 227751 h 227942"/>
                  <a:gd name="connsiteX3" fmla="*/ 110114 w 227942"/>
                  <a:gd name="connsiteY3" fmla="*/ 225081 h 227942"/>
                  <a:gd name="connsiteX4" fmla="*/ 2862 w 227942"/>
                  <a:gd name="connsiteY4" fmla="*/ 117924 h 227942"/>
                  <a:gd name="connsiteX5" fmla="*/ 192 w 227942"/>
                  <a:gd name="connsiteY5" fmla="*/ 112784 h 227942"/>
                  <a:gd name="connsiteX6" fmla="*/ 2862 w 227942"/>
                  <a:gd name="connsiteY6" fmla="*/ 110114 h 227942"/>
                  <a:gd name="connsiteX7" fmla="*/ 110114 w 227942"/>
                  <a:gd name="connsiteY7" fmla="*/ 2862 h 227942"/>
                  <a:gd name="connsiteX8" fmla="*/ 115254 w 227942"/>
                  <a:gd name="connsiteY8" fmla="*/ 192 h 227942"/>
                  <a:gd name="connsiteX9" fmla="*/ 117924 w 227942"/>
                  <a:gd name="connsiteY9" fmla="*/ 2862 h 227942"/>
                  <a:gd name="connsiteX10" fmla="*/ 225081 w 227942"/>
                  <a:gd name="connsiteY10" fmla="*/ 110114 h 227942"/>
                  <a:gd name="connsiteX11" fmla="*/ 227751 w 227942"/>
                  <a:gd name="connsiteY11" fmla="*/ 115254 h 227942"/>
                  <a:gd name="connsiteX12" fmla="*/ 225081 w 227942"/>
                  <a:gd name="connsiteY12" fmla="*/ 117924 h 22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7942" h="227942">
                    <a:moveTo>
                      <a:pt x="225081" y="117924"/>
                    </a:moveTo>
                    <a:cubicBezTo>
                      <a:pt x="158406" y="138498"/>
                      <a:pt x="138498" y="158596"/>
                      <a:pt x="117924" y="225081"/>
                    </a:cubicBezTo>
                    <a:cubicBezTo>
                      <a:pt x="117242" y="227237"/>
                      <a:pt x="114941" y="228433"/>
                      <a:pt x="112784" y="227751"/>
                    </a:cubicBezTo>
                    <a:cubicBezTo>
                      <a:pt x="111512" y="227349"/>
                      <a:pt x="110516" y="226353"/>
                      <a:pt x="110114" y="225081"/>
                    </a:cubicBezTo>
                    <a:cubicBezTo>
                      <a:pt x="89445" y="158406"/>
                      <a:pt x="69442" y="138498"/>
                      <a:pt x="2862" y="117924"/>
                    </a:cubicBezTo>
                    <a:cubicBezTo>
                      <a:pt x="705" y="117242"/>
                      <a:pt x="-490" y="114941"/>
                      <a:pt x="192" y="112784"/>
                    </a:cubicBezTo>
                    <a:cubicBezTo>
                      <a:pt x="594" y="111512"/>
                      <a:pt x="1590" y="110516"/>
                      <a:pt x="2862" y="110114"/>
                    </a:cubicBezTo>
                    <a:cubicBezTo>
                      <a:pt x="69537" y="89444"/>
                      <a:pt x="89445" y="69442"/>
                      <a:pt x="110114" y="2862"/>
                    </a:cubicBezTo>
                    <a:cubicBezTo>
                      <a:pt x="110796" y="705"/>
                      <a:pt x="113097" y="-490"/>
                      <a:pt x="115254" y="192"/>
                    </a:cubicBezTo>
                    <a:cubicBezTo>
                      <a:pt x="116526" y="594"/>
                      <a:pt x="117522" y="1590"/>
                      <a:pt x="117924" y="2862"/>
                    </a:cubicBezTo>
                    <a:cubicBezTo>
                      <a:pt x="138498" y="69537"/>
                      <a:pt x="158596" y="89444"/>
                      <a:pt x="225081" y="110114"/>
                    </a:cubicBezTo>
                    <a:cubicBezTo>
                      <a:pt x="227237" y="110796"/>
                      <a:pt x="228433" y="113097"/>
                      <a:pt x="227751" y="115254"/>
                    </a:cubicBezTo>
                    <a:cubicBezTo>
                      <a:pt x="227349" y="116526"/>
                      <a:pt x="226353" y="117522"/>
                      <a:pt x="225081" y="117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dirty="0"/>
              </a:p>
            </p:txBody>
          </p:sp>
        </p:grp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3158B75-B6D7-A1F8-2B3B-43CC6D4B2B19}"/>
              </a:ext>
            </a:extLst>
          </p:cNvPr>
          <p:cNvGrpSpPr/>
          <p:nvPr/>
        </p:nvGrpSpPr>
        <p:grpSpPr>
          <a:xfrm>
            <a:off x="3961346" y="601591"/>
            <a:ext cx="620299" cy="745021"/>
            <a:chOff x="557329" y="1092369"/>
            <a:chExt cx="517869" cy="621996"/>
          </a:xfrm>
        </p:grpSpPr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3CC2BF17-8129-1C6C-6FD2-02ECD9F3C414}"/>
                </a:ext>
              </a:extLst>
            </p:cNvPr>
            <p:cNvSpPr/>
            <p:nvPr/>
          </p:nvSpPr>
          <p:spPr>
            <a:xfrm rot="2700000">
              <a:off x="505266" y="1144432"/>
              <a:ext cx="621996" cy="517869"/>
            </a:xfrm>
            <a:custGeom>
              <a:avLst/>
              <a:gdLst>
                <a:gd name="connsiteX0" fmla="*/ 287555 w 690745"/>
                <a:gd name="connsiteY0" fmla="*/ 0 h 575110"/>
                <a:gd name="connsiteX1" fmla="*/ 569268 w 690745"/>
                <a:gd name="connsiteY1" fmla="*/ 229603 h 575110"/>
                <a:gd name="connsiteX2" fmla="*/ 569819 w 690745"/>
                <a:gd name="connsiteY2" fmla="*/ 235065 h 575110"/>
                <a:gd name="connsiteX3" fmla="*/ 569819 w 690745"/>
                <a:gd name="connsiteY3" fmla="*/ 227325 h 575110"/>
                <a:gd name="connsiteX4" fmla="*/ 690745 w 690745"/>
                <a:gd name="connsiteY4" fmla="*/ 287555 h 575110"/>
                <a:gd name="connsiteX5" fmla="*/ 569819 w 690745"/>
                <a:gd name="connsiteY5" fmla="*/ 347784 h 575110"/>
                <a:gd name="connsiteX6" fmla="*/ 569819 w 690745"/>
                <a:gd name="connsiteY6" fmla="*/ 340045 h 575110"/>
                <a:gd name="connsiteX7" fmla="*/ 569268 w 690745"/>
                <a:gd name="connsiteY7" fmla="*/ 345507 h 575110"/>
                <a:gd name="connsiteX8" fmla="*/ 287555 w 690745"/>
                <a:gd name="connsiteY8" fmla="*/ 575110 h 575110"/>
                <a:gd name="connsiteX9" fmla="*/ 0 w 690745"/>
                <a:gd name="connsiteY9" fmla="*/ 287555 h 575110"/>
                <a:gd name="connsiteX10" fmla="*/ 287555 w 690745"/>
                <a:gd name="connsiteY10" fmla="*/ 0 h 57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0745" h="575110">
                  <a:moveTo>
                    <a:pt x="287555" y="0"/>
                  </a:moveTo>
                  <a:cubicBezTo>
                    <a:pt x="426516" y="0"/>
                    <a:pt x="542454" y="98569"/>
                    <a:pt x="569268" y="229603"/>
                  </a:cubicBezTo>
                  <a:lnTo>
                    <a:pt x="569819" y="235065"/>
                  </a:lnTo>
                  <a:lnTo>
                    <a:pt x="569819" y="227325"/>
                  </a:lnTo>
                  <a:lnTo>
                    <a:pt x="690745" y="287555"/>
                  </a:lnTo>
                  <a:lnTo>
                    <a:pt x="569819" y="347784"/>
                  </a:lnTo>
                  <a:lnTo>
                    <a:pt x="569819" y="340045"/>
                  </a:lnTo>
                  <a:lnTo>
                    <a:pt x="569268" y="345507"/>
                  </a:lnTo>
                  <a:cubicBezTo>
                    <a:pt x="542454" y="476541"/>
                    <a:pt x="426516" y="575110"/>
                    <a:pt x="287555" y="575110"/>
                  </a:cubicBezTo>
                  <a:cubicBezTo>
                    <a:pt x="128743" y="575110"/>
                    <a:pt x="0" y="446367"/>
                    <a:pt x="0" y="287555"/>
                  </a:cubicBezTo>
                  <a:cubicBezTo>
                    <a:pt x="0" y="128743"/>
                    <a:pt x="128743" y="0"/>
                    <a:pt x="28755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6F7F0469-6974-FF1E-87CE-42FD2D9B9995}"/>
                </a:ext>
              </a:extLst>
            </p:cNvPr>
            <p:cNvGrpSpPr/>
            <p:nvPr/>
          </p:nvGrpSpPr>
          <p:grpSpPr>
            <a:xfrm>
              <a:off x="685093" y="1212172"/>
              <a:ext cx="194375" cy="313858"/>
              <a:chOff x="727827" y="1210254"/>
              <a:chExt cx="194375" cy="313858"/>
            </a:xfrm>
          </p:grpSpPr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D97005B2-CFF9-FAA2-15C2-4B5E81C289A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92618">
                <a:off x="727827" y="1210254"/>
                <a:ext cx="83101" cy="288000"/>
              </a:xfrm>
              <a:custGeom>
                <a:avLst/>
                <a:gdLst>
                  <a:gd name="connsiteX0" fmla="*/ 44470 w 56020"/>
                  <a:gd name="connsiteY0" fmla="*/ 190048 h 194154"/>
                  <a:gd name="connsiteX1" fmla="*/ 40363 w 56020"/>
                  <a:gd name="connsiteY1" fmla="*/ 194155 h 194154"/>
                  <a:gd name="connsiteX2" fmla="*/ 3606 w 56020"/>
                  <a:gd name="connsiteY2" fmla="*/ 194155 h 194154"/>
                  <a:gd name="connsiteX3" fmla="*/ 43 w 56020"/>
                  <a:gd name="connsiteY3" fmla="*/ 190310 h 194154"/>
                  <a:gd name="connsiteX4" fmla="*/ 3324 w 56020"/>
                  <a:gd name="connsiteY4" fmla="*/ 160417 h 194154"/>
                  <a:gd name="connsiteX5" fmla="*/ 7430 w 56020"/>
                  <a:gd name="connsiteY5" fmla="*/ 156572 h 194154"/>
                  <a:gd name="connsiteX6" fmla="*/ 40887 w 56020"/>
                  <a:gd name="connsiteY6" fmla="*/ 156572 h 194154"/>
                  <a:gd name="connsiteX7" fmla="*/ 44731 w 56020"/>
                  <a:gd name="connsiteY7" fmla="*/ 160417 h 194154"/>
                  <a:gd name="connsiteX8" fmla="*/ 44450 w 56020"/>
                  <a:gd name="connsiteY8" fmla="*/ 190028 h 194154"/>
                  <a:gd name="connsiteX9" fmla="*/ 44752 w 56020"/>
                  <a:gd name="connsiteY9" fmla="*/ 133825 h 194154"/>
                  <a:gd name="connsiteX10" fmla="*/ 40363 w 56020"/>
                  <a:gd name="connsiteY10" fmla="*/ 137931 h 194154"/>
                  <a:gd name="connsiteX11" fmla="*/ 9363 w 56020"/>
                  <a:gd name="connsiteY11" fmla="*/ 137931 h 194154"/>
                  <a:gd name="connsiteX12" fmla="*/ 5518 w 56020"/>
                  <a:gd name="connsiteY12" fmla="*/ 133825 h 194154"/>
                  <a:gd name="connsiteX13" fmla="*/ 10188 w 56020"/>
                  <a:gd name="connsiteY13" fmla="*/ 4107 h 194154"/>
                  <a:gd name="connsiteX14" fmla="*/ 14295 w 56020"/>
                  <a:gd name="connsiteY14" fmla="*/ 0 h 194154"/>
                  <a:gd name="connsiteX15" fmla="*/ 52421 w 56020"/>
                  <a:gd name="connsiteY15" fmla="*/ 0 h 194154"/>
                  <a:gd name="connsiteX16" fmla="*/ 55984 w 56020"/>
                  <a:gd name="connsiteY16" fmla="*/ 4107 h 194154"/>
                  <a:gd name="connsiteX17" fmla="*/ 44731 w 56020"/>
                  <a:gd name="connsiteY17" fmla="*/ 133825 h 19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020" h="194154">
                    <a:moveTo>
                      <a:pt x="44470" y="190048"/>
                    </a:moveTo>
                    <a:cubicBezTo>
                      <a:pt x="44188" y="192786"/>
                      <a:pt x="43101" y="194155"/>
                      <a:pt x="40363" y="194155"/>
                    </a:cubicBezTo>
                    <a:lnTo>
                      <a:pt x="3606" y="194155"/>
                    </a:lnTo>
                    <a:cubicBezTo>
                      <a:pt x="868" y="194155"/>
                      <a:pt x="-239" y="192786"/>
                      <a:pt x="43" y="190310"/>
                    </a:cubicBezTo>
                    <a:lnTo>
                      <a:pt x="3324" y="160417"/>
                    </a:lnTo>
                    <a:cubicBezTo>
                      <a:pt x="3324" y="157941"/>
                      <a:pt x="4975" y="156572"/>
                      <a:pt x="7430" y="156572"/>
                    </a:cubicBezTo>
                    <a:lnTo>
                      <a:pt x="40887" y="156572"/>
                    </a:lnTo>
                    <a:cubicBezTo>
                      <a:pt x="43624" y="156572"/>
                      <a:pt x="44993" y="157941"/>
                      <a:pt x="44731" y="160417"/>
                    </a:cubicBezTo>
                    <a:lnTo>
                      <a:pt x="44450" y="190028"/>
                    </a:lnTo>
                    <a:close/>
                    <a:moveTo>
                      <a:pt x="44752" y="133825"/>
                    </a:moveTo>
                    <a:cubicBezTo>
                      <a:pt x="44470" y="136563"/>
                      <a:pt x="43101" y="137931"/>
                      <a:pt x="40363" y="137931"/>
                    </a:cubicBezTo>
                    <a:lnTo>
                      <a:pt x="9363" y="137931"/>
                    </a:lnTo>
                    <a:cubicBezTo>
                      <a:pt x="6887" y="137931"/>
                      <a:pt x="5518" y="136563"/>
                      <a:pt x="5518" y="133825"/>
                    </a:cubicBezTo>
                    <a:lnTo>
                      <a:pt x="10188" y="4107"/>
                    </a:lnTo>
                    <a:cubicBezTo>
                      <a:pt x="10188" y="1369"/>
                      <a:pt x="11557" y="0"/>
                      <a:pt x="14295" y="0"/>
                    </a:cubicBezTo>
                    <a:lnTo>
                      <a:pt x="52421" y="0"/>
                    </a:lnTo>
                    <a:cubicBezTo>
                      <a:pt x="54897" y="0"/>
                      <a:pt x="56266" y="1369"/>
                      <a:pt x="55984" y="4107"/>
                    </a:cubicBezTo>
                    <a:lnTo>
                      <a:pt x="44731" y="133825"/>
                    </a:lnTo>
                    <a:close/>
                  </a:path>
                </a:pathLst>
              </a:custGeom>
              <a:solidFill>
                <a:schemeClr val="accent3"/>
              </a:solidFill>
              <a:ln w="2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6A9AC5A1-2B15-AE8A-850F-03E7D0602C6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92618">
                <a:off x="839101" y="1236112"/>
                <a:ext cx="83101" cy="288000"/>
              </a:xfrm>
              <a:custGeom>
                <a:avLst/>
                <a:gdLst>
                  <a:gd name="connsiteX0" fmla="*/ 44470 w 56020"/>
                  <a:gd name="connsiteY0" fmla="*/ 190048 h 194154"/>
                  <a:gd name="connsiteX1" fmla="*/ 40363 w 56020"/>
                  <a:gd name="connsiteY1" fmla="*/ 194155 h 194154"/>
                  <a:gd name="connsiteX2" fmla="*/ 3606 w 56020"/>
                  <a:gd name="connsiteY2" fmla="*/ 194155 h 194154"/>
                  <a:gd name="connsiteX3" fmla="*/ 43 w 56020"/>
                  <a:gd name="connsiteY3" fmla="*/ 190310 h 194154"/>
                  <a:gd name="connsiteX4" fmla="*/ 3324 w 56020"/>
                  <a:gd name="connsiteY4" fmla="*/ 160417 h 194154"/>
                  <a:gd name="connsiteX5" fmla="*/ 7430 w 56020"/>
                  <a:gd name="connsiteY5" fmla="*/ 156572 h 194154"/>
                  <a:gd name="connsiteX6" fmla="*/ 40887 w 56020"/>
                  <a:gd name="connsiteY6" fmla="*/ 156572 h 194154"/>
                  <a:gd name="connsiteX7" fmla="*/ 44731 w 56020"/>
                  <a:gd name="connsiteY7" fmla="*/ 160417 h 194154"/>
                  <a:gd name="connsiteX8" fmla="*/ 44450 w 56020"/>
                  <a:gd name="connsiteY8" fmla="*/ 190028 h 194154"/>
                  <a:gd name="connsiteX9" fmla="*/ 44752 w 56020"/>
                  <a:gd name="connsiteY9" fmla="*/ 133825 h 194154"/>
                  <a:gd name="connsiteX10" fmla="*/ 40363 w 56020"/>
                  <a:gd name="connsiteY10" fmla="*/ 137931 h 194154"/>
                  <a:gd name="connsiteX11" fmla="*/ 9363 w 56020"/>
                  <a:gd name="connsiteY11" fmla="*/ 137931 h 194154"/>
                  <a:gd name="connsiteX12" fmla="*/ 5518 w 56020"/>
                  <a:gd name="connsiteY12" fmla="*/ 133825 h 194154"/>
                  <a:gd name="connsiteX13" fmla="*/ 10188 w 56020"/>
                  <a:gd name="connsiteY13" fmla="*/ 4107 h 194154"/>
                  <a:gd name="connsiteX14" fmla="*/ 14295 w 56020"/>
                  <a:gd name="connsiteY14" fmla="*/ 0 h 194154"/>
                  <a:gd name="connsiteX15" fmla="*/ 52421 w 56020"/>
                  <a:gd name="connsiteY15" fmla="*/ 0 h 194154"/>
                  <a:gd name="connsiteX16" fmla="*/ 55984 w 56020"/>
                  <a:gd name="connsiteY16" fmla="*/ 4107 h 194154"/>
                  <a:gd name="connsiteX17" fmla="*/ 44731 w 56020"/>
                  <a:gd name="connsiteY17" fmla="*/ 133825 h 19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020" h="194154">
                    <a:moveTo>
                      <a:pt x="44470" y="190048"/>
                    </a:moveTo>
                    <a:cubicBezTo>
                      <a:pt x="44188" y="192786"/>
                      <a:pt x="43101" y="194155"/>
                      <a:pt x="40363" y="194155"/>
                    </a:cubicBezTo>
                    <a:lnTo>
                      <a:pt x="3606" y="194155"/>
                    </a:lnTo>
                    <a:cubicBezTo>
                      <a:pt x="868" y="194155"/>
                      <a:pt x="-239" y="192786"/>
                      <a:pt x="43" y="190310"/>
                    </a:cubicBezTo>
                    <a:lnTo>
                      <a:pt x="3324" y="160417"/>
                    </a:lnTo>
                    <a:cubicBezTo>
                      <a:pt x="3324" y="157941"/>
                      <a:pt x="4975" y="156572"/>
                      <a:pt x="7430" y="156572"/>
                    </a:cubicBezTo>
                    <a:lnTo>
                      <a:pt x="40887" y="156572"/>
                    </a:lnTo>
                    <a:cubicBezTo>
                      <a:pt x="43624" y="156572"/>
                      <a:pt x="44993" y="157941"/>
                      <a:pt x="44731" y="160417"/>
                    </a:cubicBezTo>
                    <a:lnTo>
                      <a:pt x="44450" y="190028"/>
                    </a:lnTo>
                    <a:close/>
                    <a:moveTo>
                      <a:pt x="44752" y="133825"/>
                    </a:moveTo>
                    <a:cubicBezTo>
                      <a:pt x="44470" y="136563"/>
                      <a:pt x="43101" y="137931"/>
                      <a:pt x="40363" y="137931"/>
                    </a:cubicBezTo>
                    <a:lnTo>
                      <a:pt x="9363" y="137931"/>
                    </a:lnTo>
                    <a:cubicBezTo>
                      <a:pt x="6887" y="137931"/>
                      <a:pt x="5518" y="136563"/>
                      <a:pt x="5518" y="133825"/>
                    </a:cubicBezTo>
                    <a:lnTo>
                      <a:pt x="10188" y="4107"/>
                    </a:lnTo>
                    <a:cubicBezTo>
                      <a:pt x="10188" y="1369"/>
                      <a:pt x="11557" y="0"/>
                      <a:pt x="14295" y="0"/>
                    </a:cubicBezTo>
                    <a:lnTo>
                      <a:pt x="52421" y="0"/>
                    </a:lnTo>
                    <a:cubicBezTo>
                      <a:pt x="54897" y="0"/>
                      <a:pt x="56266" y="1369"/>
                      <a:pt x="55984" y="4107"/>
                    </a:cubicBezTo>
                    <a:lnTo>
                      <a:pt x="44731" y="133825"/>
                    </a:lnTo>
                    <a:close/>
                  </a:path>
                </a:pathLst>
              </a:custGeom>
              <a:solidFill>
                <a:schemeClr val="accent3"/>
              </a:solidFill>
              <a:ln w="2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81A4504-FAEC-403A-20D1-C5DBFAB7AB8F}"/>
              </a:ext>
            </a:extLst>
          </p:cNvPr>
          <p:cNvGrpSpPr/>
          <p:nvPr/>
        </p:nvGrpSpPr>
        <p:grpSpPr>
          <a:xfrm>
            <a:off x="4215117" y="2994053"/>
            <a:ext cx="4443524" cy="1212942"/>
            <a:chOff x="3831982" y="2139738"/>
            <a:chExt cx="4443524" cy="1212942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0E9CB55-784A-65D8-8EC4-4C7FB52C1FE3}"/>
                </a:ext>
              </a:extLst>
            </p:cNvPr>
            <p:cNvSpPr txBox="1"/>
            <p:nvPr/>
          </p:nvSpPr>
          <p:spPr>
            <a:xfrm>
              <a:off x="3831982" y="2147863"/>
              <a:ext cx="4443524" cy="120481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500"/>
                </a:spcAft>
              </a:pPr>
              <a:r>
                <a:rPr kumimoji="1" lang="ja-JP" altLang="en-US" dirty="0">
                  <a:latin typeface="+mn-ea"/>
                </a:rPr>
                <a:t>第三者を介した情報は信じられやすい</a:t>
              </a:r>
              <a:br>
                <a:rPr kumimoji="1" lang="ja-JP" altLang="en-US" dirty="0">
                  <a:latin typeface="+mn-ea"/>
                </a:rPr>
              </a:br>
              <a:r>
                <a:rPr kumimoji="1" lang="ja-JP" altLang="en-US" dirty="0">
                  <a:latin typeface="+mn-ea"/>
                </a:rPr>
                <a:t>という「心理効果」を利用した手法。</a:t>
              </a:r>
              <a:br>
                <a:rPr kumimoji="1" lang="en-US" altLang="ja-JP" dirty="0">
                  <a:latin typeface="+mn-ea"/>
                </a:rPr>
              </a:br>
              <a:r>
                <a:rPr kumimoji="1" lang="ja-JP" altLang="en-US" dirty="0">
                  <a:latin typeface="+mn-ea"/>
                </a:rPr>
                <a:t>日本では</a:t>
              </a:r>
              <a:r>
                <a:rPr kumimoji="1" lang="en-US" altLang="ja-JP" dirty="0">
                  <a:latin typeface="+mn-ea"/>
                </a:rPr>
                <a:t>2023</a:t>
              </a:r>
              <a:r>
                <a:rPr kumimoji="1" lang="ja-JP" altLang="en-US" dirty="0">
                  <a:latin typeface="+mn-ea"/>
                </a:rPr>
                <a:t>年</a:t>
              </a:r>
              <a:r>
                <a:rPr kumimoji="1" lang="en-US" altLang="ja-JP" dirty="0">
                  <a:latin typeface="+mn-ea"/>
                </a:rPr>
                <a:t>10</a:t>
              </a:r>
              <a:r>
                <a:rPr kumimoji="1" lang="ja-JP" altLang="en-US" dirty="0">
                  <a:latin typeface="+mn-ea"/>
                </a:rPr>
                <a:t>月からステマを禁止</a:t>
              </a:r>
              <a:r>
                <a:rPr kumimoji="1" lang="ja-JP" altLang="en-US" sz="1100" dirty="0">
                  <a:latin typeface="+mn-ea"/>
                </a:rPr>
                <a:t>（</a:t>
              </a:r>
              <a:r>
                <a:rPr kumimoji="1" lang="en-US" altLang="ja-JP" sz="1100" dirty="0">
                  <a:latin typeface="+mn-ea"/>
                </a:rPr>
                <a:t>※</a:t>
              </a:r>
              <a:r>
                <a:rPr kumimoji="1" lang="ja-JP" altLang="en-US" sz="1100" dirty="0">
                  <a:latin typeface="+mn-ea"/>
                </a:rPr>
                <a:t>）</a:t>
              </a:r>
              <a:endParaRPr kumimoji="1" lang="ja-JP" altLang="en-US" dirty="0">
                <a:latin typeface="+mn-ea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67890CAB-F32B-5698-1B6D-9FF52762E933}"/>
                </a:ext>
              </a:extLst>
            </p:cNvPr>
            <p:cNvSpPr txBox="1"/>
            <p:nvPr/>
          </p:nvSpPr>
          <p:spPr>
            <a:xfrm>
              <a:off x="4758112" y="2139738"/>
              <a:ext cx="205184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r>
                <a:rPr kumimoji="1" lang="ja-JP" altLang="en-US" sz="800" dirty="0"/>
                <a:t>かい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33855FB-2307-08A8-8952-17B8D8FD3DC7}"/>
              </a:ext>
            </a:extLst>
          </p:cNvPr>
          <p:cNvGrpSpPr/>
          <p:nvPr/>
        </p:nvGrpSpPr>
        <p:grpSpPr>
          <a:xfrm>
            <a:off x="0" y="-8280"/>
            <a:ext cx="3273878" cy="423793"/>
            <a:chOff x="0" y="-8280"/>
            <a:chExt cx="3273878" cy="423793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A07C19DC-F4D3-75BD-D02D-E1BE7F2D2FC9}"/>
                </a:ext>
              </a:extLst>
            </p:cNvPr>
            <p:cNvSpPr/>
            <p:nvPr/>
          </p:nvSpPr>
          <p:spPr>
            <a:xfrm>
              <a:off x="0" y="-8280"/>
              <a:ext cx="339477" cy="339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8" name="四角形: 対角を丸める 27">
              <a:extLst>
                <a:ext uri="{FF2B5EF4-FFF2-40B4-BE49-F238E27FC236}">
                  <a16:creationId xmlns:a16="http://schemas.microsoft.com/office/drawing/2014/main" id="{5BC42F91-7A13-08CB-2FD6-270E71B8D748}"/>
                </a:ext>
              </a:extLst>
            </p:cNvPr>
            <p:cNvSpPr/>
            <p:nvPr/>
          </p:nvSpPr>
          <p:spPr>
            <a:xfrm flipH="1">
              <a:off x="0" y="-8280"/>
              <a:ext cx="3273878" cy="423793"/>
            </a:xfrm>
            <a:prstGeom prst="round2DiagRect">
              <a:avLst>
                <a:gd name="adj1" fmla="val 0"/>
                <a:gd name="adj2" fmla="val 426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62000" tIns="36000" rIns="144000" bIns="36000" rtlCol="0" anchor="t">
              <a:spAutoFit/>
            </a:bodyPr>
            <a:lstStyle/>
            <a:p>
              <a:r>
                <a:rPr kumimoji="1" lang="ja-JP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アテンション・エコノミーとは</a:t>
              </a: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FCCDBDC1-1FCF-485B-64AB-7F672120C489}"/>
              </a:ext>
            </a:extLst>
          </p:cNvPr>
          <p:cNvGrpSpPr/>
          <p:nvPr/>
        </p:nvGrpSpPr>
        <p:grpSpPr>
          <a:xfrm>
            <a:off x="4333492" y="1863755"/>
            <a:ext cx="3677521" cy="991208"/>
            <a:chOff x="4254758" y="1798258"/>
            <a:chExt cx="3677521" cy="991208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570E3D57-ADBB-B2CE-7E0D-C918C97F3792}"/>
                </a:ext>
              </a:extLst>
            </p:cNvPr>
            <p:cNvGrpSpPr/>
            <p:nvPr/>
          </p:nvGrpSpPr>
          <p:grpSpPr>
            <a:xfrm>
              <a:off x="4254758" y="2389356"/>
              <a:ext cx="3677521" cy="400110"/>
              <a:chOff x="4018565" y="2250150"/>
              <a:chExt cx="3677521" cy="400110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FCDC5B8C-EB7A-53DE-61C0-B0DD767AF47B}"/>
                  </a:ext>
                </a:extLst>
              </p:cNvPr>
              <p:cNvSpPr/>
              <p:nvPr/>
            </p:nvSpPr>
            <p:spPr>
              <a:xfrm>
                <a:off x="4018565" y="2528918"/>
                <a:ext cx="3636000" cy="105003"/>
              </a:xfrm>
              <a:prstGeom prst="rect">
                <a:avLst/>
              </a:prstGeom>
              <a:solidFill>
                <a:srgbClr val="FFE6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ja-JP" altLang="en-US"/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7DF9E9C-4AD4-DB66-81AD-142E12A1A1F3}"/>
                  </a:ext>
                </a:extLst>
              </p:cNvPr>
              <p:cNvSpPr txBox="1"/>
              <p:nvPr/>
            </p:nvSpPr>
            <p:spPr>
              <a:xfrm>
                <a:off x="4028415" y="2250150"/>
                <a:ext cx="3667671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ja-JP" altLang="en-US" sz="2600" dirty="0">
                    <a:solidFill>
                      <a:schemeClr val="accent3"/>
                    </a:solidFill>
                    <a:latin typeface="+mj-ea"/>
                    <a:ea typeface="+mj-ea"/>
                  </a:rPr>
                  <a:t>ステルスマーケティング</a:t>
                </a:r>
                <a:endParaRPr kumimoji="1" lang="ja-JP" altLang="en-US" sz="2200" dirty="0">
                  <a:latin typeface="+mj-ea"/>
                  <a:ea typeface="+mj-ea"/>
                </a:endParaRPr>
              </a:p>
            </p:txBody>
          </p:sp>
        </p:grpSp>
        <p:sp>
          <p:nvSpPr>
            <p:cNvPr id="30" name="グラフィックス 30">
              <a:extLst>
                <a:ext uri="{FF2B5EF4-FFF2-40B4-BE49-F238E27FC236}">
                  <a16:creationId xmlns:a16="http://schemas.microsoft.com/office/drawing/2014/main" id="{172170FD-4CE9-BA36-9859-537EC91C89BC}"/>
                </a:ext>
              </a:extLst>
            </p:cNvPr>
            <p:cNvSpPr/>
            <p:nvPr/>
          </p:nvSpPr>
          <p:spPr>
            <a:xfrm rot="3243378">
              <a:off x="5847905" y="1863789"/>
              <a:ext cx="491227" cy="360165"/>
            </a:xfrm>
            <a:custGeom>
              <a:avLst/>
              <a:gdLst>
                <a:gd name="connsiteX0" fmla="*/ 581173 w 727596"/>
                <a:gd name="connsiteY0" fmla="*/ 55925 h 254324"/>
                <a:gd name="connsiteX1" fmla="*/ 616129 w 727596"/>
                <a:gd name="connsiteY1" fmla="*/ 9765 h 254324"/>
                <a:gd name="connsiteX2" fmla="*/ 644521 w 727596"/>
                <a:gd name="connsiteY2" fmla="*/ 13904 h 254324"/>
                <a:gd name="connsiteX3" fmla="*/ 726533 w 727596"/>
                <a:gd name="connsiteY3" fmla="*/ 232181 h 254324"/>
                <a:gd name="connsiteX4" fmla="*/ 711190 w 727596"/>
                <a:gd name="connsiteY4" fmla="*/ 254325 h 254324"/>
                <a:gd name="connsiteX5" fmla="*/ 477650 w 727596"/>
                <a:gd name="connsiteY5" fmla="*/ 254325 h 254324"/>
                <a:gd name="connsiteX6" fmla="*/ 464707 w 727596"/>
                <a:gd name="connsiteY6" fmla="*/ 227910 h 254324"/>
                <a:gd name="connsiteX7" fmla="*/ 505278 w 727596"/>
                <a:gd name="connsiteY7" fmla="*/ 175529 h 254324"/>
                <a:gd name="connsiteX8" fmla="*/ 0 w 727596"/>
                <a:gd name="connsiteY8" fmla="*/ 201232 h 254324"/>
                <a:gd name="connsiteX9" fmla="*/ 581173 w 727596"/>
                <a:gd name="connsiteY9" fmla="*/ 55925 h 254324"/>
                <a:gd name="connsiteX0" fmla="*/ 361835 w 508258"/>
                <a:gd name="connsiteY0" fmla="*/ 274318 h 472718"/>
                <a:gd name="connsiteX1" fmla="*/ 396791 w 508258"/>
                <a:gd name="connsiteY1" fmla="*/ 228158 h 472718"/>
                <a:gd name="connsiteX2" fmla="*/ 425183 w 508258"/>
                <a:gd name="connsiteY2" fmla="*/ 232297 h 472718"/>
                <a:gd name="connsiteX3" fmla="*/ 507195 w 508258"/>
                <a:gd name="connsiteY3" fmla="*/ 450574 h 472718"/>
                <a:gd name="connsiteX4" fmla="*/ 491852 w 508258"/>
                <a:gd name="connsiteY4" fmla="*/ 472718 h 472718"/>
                <a:gd name="connsiteX5" fmla="*/ 258312 w 508258"/>
                <a:gd name="connsiteY5" fmla="*/ 472718 h 472718"/>
                <a:gd name="connsiteX6" fmla="*/ 245369 w 508258"/>
                <a:gd name="connsiteY6" fmla="*/ 446303 h 472718"/>
                <a:gd name="connsiteX7" fmla="*/ 285940 w 508258"/>
                <a:gd name="connsiteY7" fmla="*/ 393922 h 472718"/>
                <a:gd name="connsiteX8" fmla="*/ 0 w 508258"/>
                <a:gd name="connsiteY8" fmla="*/ 119813 h 472718"/>
                <a:gd name="connsiteX9" fmla="*/ 361835 w 508258"/>
                <a:gd name="connsiteY9" fmla="*/ 274318 h 472718"/>
                <a:gd name="connsiteX0" fmla="*/ 361835 w 508258"/>
                <a:gd name="connsiteY0" fmla="*/ 154505 h 352905"/>
                <a:gd name="connsiteX1" fmla="*/ 396791 w 508258"/>
                <a:gd name="connsiteY1" fmla="*/ 108345 h 352905"/>
                <a:gd name="connsiteX2" fmla="*/ 425183 w 508258"/>
                <a:gd name="connsiteY2" fmla="*/ 112484 h 352905"/>
                <a:gd name="connsiteX3" fmla="*/ 507195 w 508258"/>
                <a:gd name="connsiteY3" fmla="*/ 330761 h 352905"/>
                <a:gd name="connsiteX4" fmla="*/ 491852 w 508258"/>
                <a:gd name="connsiteY4" fmla="*/ 352905 h 352905"/>
                <a:gd name="connsiteX5" fmla="*/ 258312 w 508258"/>
                <a:gd name="connsiteY5" fmla="*/ 352905 h 352905"/>
                <a:gd name="connsiteX6" fmla="*/ 245369 w 508258"/>
                <a:gd name="connsiteY6" fmla="*/ 326490 h 352905"/>
                <a:gd name="connsiteX7" fmla="*/ 285940 w 508258"/>
                <a:gd name="connsiteY7" fmla="*/ 274109 h 352905"/>
                <a:gd name="connsiteX8" fmla="*/ 0 w 508258"/>
                <a:gd name="connsiteY8" fmla="*/ 0 h 352905"/>
                <a:gd name="connsiteX9" fmla="*/ 361835 w 508258"/>
                <a:gd name="connsiteY9" fmla="*/ 154505 h 352905"/>
                <a:gd name="connsiteX0" fmla="*/ 361835 w 508258"/>
                <a:gd name="connsiteY0" fmla="*/ 154505 h 352905"/>
                <a:gd name="connsiteX1" fmla="*/ 396791 w 508258"/>
                <a:gd name="connsiteY1" fmla="*/ 108345 h 352905"/>
                <a:gd name="connsiteX2" fmla="*/ 425183 w 508258"/>
                <a:gd name="connsiteY2" fmla="*/ 112484 h 352905"/>
                <a:gd name="connsiteX3" fmla="*/ 507195 w 508258"/>
                <a:gd name="connsiteY3" fmla="*/ 330761 h 352905"/>
                <a:gd name="connsiteX4" fmla="*/ 491852 w 508258"/>
                <a:gd name="connsiteY4" fmla="*/ 352905 h 352905"/>
                <a:gd name="connsiteX5" fmla="*/ 258312 w 508258"/>
                <a:gd name="connsiteY5" fmla="*/ 352905 h 352905"/>
                <a:gd name="connsiteX6" fmla="*/ 245369 w 508258"/>
                <a:gd name="connsiteY6" fmla="*/ 326490 h 352905"/>
                <a:gd name="connsiteX7" fmla="*/ 285940 w 508258"/>
                <a:gd name="connsiteY7" fmla="*/ 274109 h 352905"/>
                <a:gd name="connsiteX8" fmla="*/ 0 w 508258"/>
                <a:gd name="connsiteY8" fmla="*/ 0 h 352905"/>
                <a:gd name="connsiteX9" fmla="*/ 361835 w 508258"/>
                <a:gd name="connsiteY9" fmla="*/ 154505 h 352905"/>
                <a:gd name="connsiteX0" fmla="*/ 354027 w 500450"/>
                <a:gd name="connsiteY0" fmla="*/ 162569 h 360969"/>
                <a:gd name="connsiteX1" fmla="*/ 388983 w 500450"/>
                <a:gd name="connsiteY1" fmla="*/ 116409 h 360969"/>
                <a:gd name="connsiteX2" fmla="*/ 417375 w 500450"/>
                <a:gd name="connsiteY2" fmla="*/ 120548 h 360969"/>
                <a:gd name="connsiteX3" fmla="*/ 499387 w 500450"/>
                <a:gd name="connsiteY3" fmla="*/ 338825 h 360969"/>
                <a:gd name="connsiteX4" fmla="*/ 484044 w 500450"/>
                <a:gd name="connsiteY4" fmla="*/ 360969 h 360969"/>
                <a:gd name="connsiteX5" fmla="*/ 250504 w 500450"/>
                <a:gd name="connsiteY5" fmla="*/ 360969 h 360969"/>
                <a:gd name="connsiteX6" fmla="*/ 237561 w 500450"/>
                <a:gd name="connsiteY6" fmla="*/ 334554 h 360969"/>
                <a:gd name="connsiteX7" fmla="*/ 278132 w 500450"/>
                <a:gd name="connsiteY7" fmla="*/ 282173 h 360969"/>
                <a:gd name="connsiteX8" fmla="*/ 0 w 500450"/>
                <a:gd name="connsiteY8" fmla="*/ 0 h 360969"/>
                <a:gd name="connsiteX9" fmla="*/ 354027 w 500450"/>
                <a:gd name="connsiteY9" fmla="*/ 162569 h 360969"/>
                <a:gd name="connsiteX0" fmla="*/ 354027 w 500450"/>
                <a:gd name="connsiteY0" fmla="*/ 162569 h 360969"/>
                <a:gd name="connsiteX1" fmla="*/ 388983 w 500450"/>
                <a:gd name="connsiteY1" fmla="*/ 116409 h 360969"/>
                <a:gd name="connsiteX2" fmla="*/ 417375 w 500450"/>
                <a:gd name="connsiteY2" fmla="*/ 120548 h 360969"/>
                <a:gd name="connsiteX3" fmla="*/ 499387 w 500450"/>
                <a:gd name="connsiteY3" fmla="*/ 338825 h 360969"/>
                <a:gd name="connsiteX4" fmla="*/ 484044 w 500450"/>
                <a:gd name="connsiteY4" fmla="*/ 360969 h 360969"/>
                <a:gd name="connsiteX5" fmla="*/ 250504 w 500450"/>
                <a:gd name="connsiteY5" fmla="*/ 360969 h 360969"/>
                <a:gd name="connsiteX6" fmla="*/ 237561 w 500450"/>
                <a:gd name="connsiteY6" fmla="*/ 334554 h 360969"/>
                <a:gd name="connsiteX7" fmla="*/ 278132 w 500450"/>
                <a:gd name="connsiteY7" fmla="*/ 282173 h 360969"/>
                <a:gd name="connsiteX8" fmla="*/ 0 w 500450"/>
                <a:gd name="connsiteY8" fmla="*/ 0 h 360969"/>
                <a:gd name="connsiteX9" fmla="*/ 354027 w 500450"/>
                <a:gd name="connsiteY9" fmla="*/ 162569 h 360969"/>
                <a:gd name="connsiteX0" fmla="*/ 344804 w 491227"/>
                <a:gd name="connsiteY0" fmla="*/ 161765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44804 w 491227"/>
                <a:gd name="connsiteY9" fmla="*/ 161765 h 360165"/>
                <a:gd name="connsiteX0" fmla="*/ 344804 w 491227"/>
                <a:gd name="connsiteY0" fmla="*/ 161765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44804 w 491227"/>
                <a:gd name="connsiteY9" fmla="*/ 161765 h 360165"/>
                <a:gd name="connsiteX0" fmla="*/ 344804 w 491227"/>
                <a:gd name="connsiteY0" fmla="*/ 161765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44804 w 491227"/>
                <a:gd name="connsiteY9" fmla="*/ 161765 h 360165"/>
                <a:gd name="connsiteX0" fmla="*/ 344804 w 491227"/>
                <a:gd name="connsiteY0" fmla="*/ 161765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44804 w 491227"/>
                <a:gd name="connsiteY9" fmla="*/ 161765 h 360165"/>
                <a:gd name="connsiteX0" fmla="*/ 341783 w 491227"/>
                <a:gd name="connsiteY0" fmla="*/ 171340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41783 w 491227"/>
                <a:gd name="connsiteY9" fmla="*/ 171340 h 360165"/>
                <a:gd name="connsiteX0" fmla="*/ 340980 w 491227"/>
                <a:gd name="connsiteY0" fmla="*/ 180562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40980 w 491227"/>
                <a:gd name="connsiteY9" fmla="*/ 180562 h 360165"/>
                <a:gd name="connsiteX0" fmla="*/ 340980 w 491227"/>
                <a:gd name="connsiteY0" fmla="*/ 180562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40980 w 491227"/>
                <a:gd name="connsiteY9" fmla="*/ 180562 h 360165"/>
                <a:gd name="connsiteX0" fmla="*/ 340980 w 491227"/>
                <a:gd name="connsiteY0" fmla="*/ 180562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40980 w 491227"/>
                <a:gd name="connsiteY9" fmla="*/ 180562 h 360165"/>
                <a:gd name="connsiteX0" fmla="*/ 340980 w 491227"/>
                <a:gd name="connsiteY0" fmla="*/ 180562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40980 w 491227"/>
                <a:gd name="connsiteY9" fmla="*/ 180562 h 360165"/>
                <a:gd name="connsiteX0" fmla="*/ 337124 w 491227"/>
                <a:gd name="connsiteY0" fmla="*/ 177766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37124 w 491227"/>
                <a:gd name="connsiteY9" fmla="*/ 177766 h 360165"/>
                <a:gd name="connsiteX0" fmla="*/ 340755 w 491227"/>
                <a:gd name="connsiteY0" fmla="*/ 186281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40755 w 491227"/>
                <a:gd name="connsiteY9" fmla="*/ 186281 h 360165"/>
                <a:gd name="connsiteX0" fmla="*/ 335935 w 491227"/>
                <a:gd name="connsiteY0" fmla="*/ 182786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35935 w 491227"/>
                <a:gd name="connsiteY9" fmla="*/ 182786 h 360165"/>
                <a:gd name="connsiteX0" fmla="*/ 339429 w 491227"/>
                <a:gd name="connsiteY0" fmla="*/ 177966 h 360165"/>
                <a:gd name="connsiteX1" fmla="*/ 379760 w 491227"/>
                <a:gd name="connsiteY1" fmla="*/ 115605 h 360165"/>
                <a:gd name="connsiteX2" fmla="*/ 408152 w 491227"/>
                <a:gd name="connsiteY2" fmla="*/ 119744 h 360165"/>
                <a:gd name="connsiteX3" fmla="*/ 490164 w 491227"/>
                <a:gd name="connsiteY3" fmla="*/ 338021 h 360165"/>
                <a:gd name="connsiteX4" fmla="*/ 474821 w 491227"/>
                <a:gd name="connsiteY4" fmla="*/ 360165 h 360165"/>
                <a:gd name="connsiteX5" fmla="*/ 241281 w 491227"/>
                <a:gd name="connsiteY5" fmla="*/ 360165 h 360165"/>
                <a:gd name="connsiteX6" fmla="*/ 228338 w 491227"/>
                <a:gd name="connsiteY6" fmla="*/ 333750 h 360165"/>
                <a:gd name="connsiteX7" fmla="*/ 268909 w 491227"/>
                <a:gd name="connsiteY7" fmla="*/ 281369 h 360165"/>
                <a:gd name="connsiteX8" fmla="*/ 0 w 491227"/>
                <a:gd name="connsiteY8" fmla="*/ 0 h 360165"/>
                <a:gd name="connsiteX9" fmla="*/ 339429 w 491227"/>
                <a:gd name="connsiteY9" fmla="*/ 177966 h 36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1227" h="360165">
                  <a:moveTo>
                    <a:pt x="339429" y="177966"/>
                  </a:moveTo>
                  <a:lnTo>
                    <a:pt x="379760" y="115605"/>
                  </a:lnTo>
                  <a:cubicBezTo>
                    <a:pt x="387537" y="105324"/>
                    <a:pt x="403618" y="107670"/>
                    <a:pt x="408152" y="119744"/>
                  </a:cubicBezTo>
                  <a:lnTo>
                    <a:pt x="490164" y="338021"/>
                  </a:lnTo>
                  <a:cubicBezTo>
                    <a:pt x="494197" y="348724"/>
                    <a:pt x="486262" y="360165"/>
                    <a:pt x="474821" y="360165"/>
                  </a:cubicBezTo>
                  <a:lnTo>
                    <a:pt x="241281" y="360165"/>
                  </a:lnTo>
                  <a:cubicBezTo>
                    <a:pt x="227679" y="360165"/>
                    <a:pt x="220007" y="344532"/>
                    <a:pt x="228338" y="333750"/>
                  </a:cubicBezTo>
                  <a:lnTo>
                    <a:pt x="268909" y="281369"/>
                  </a:lnTo>
                  <a:cubicBezTo>
                    <a:pt x="39425" y="52454"/>
                    <a:pt x="0" y="0"/>
                    <a:pt x="0" y="0"/>
                  </a:cubicBezTo>
                  <a:cubicBezTo>
                    <a:pt x="181175" y="87952"/>
                    <a:pt x="339429" y="177966"/>
                    <a:pt x="339429" y="177966"/>
                  </a:cubicBezTo>
                  <a:close/>
                </a:path>
              </a:pathLst>
            </a:custGeom>
            <a:solidFill>
              <a:schemeClr val="accent3"/>
            </a:solidFill>
            <a:ln w="26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EDB7111-ED18-CBF6-9F5D-DB2266F6F49E}"/>
              </a:ext>
            </a:extLst>
          </p:cNvPr>
          <p:cNvSpPr txBox="1"/>
          <p:nvPr/>
        </p:nvSpPr>
        <p:spPr>
          <a:xfrm>
            <a:off x="5989062" y="4651505"/>
            <a:ext cx="276998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kumimoji="1" lang="en-US" altLang="ja-JP" sz="900" dirty="0">
                <a:latin typeface="+mn-ea"/>
              </a:rPr>
              <a:t>※</a:t>
            </a:r>
            <a:r>
              <a:rPr kumimoji="1" lang="ja-JP" altLang="en-US" sz="900" dirty="0">
                <a:latin typeface="+mn-ea"/>
              </a:rPr>
              <a:t>「不当景品類及び不当表示防止法（景品表示法）」</a:t>
            </a:r>
            <a:endParaRPr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923692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ICTリテラシー教材テーマカラー">
      <a:dk1>
        <a:srgbClr val="3C3C3C"/>
      </a:dk1>
      <a:lt1>
        <a:sysClr val="window" lastClr="FFFFFF"/>
      </a:lt1>
      <a:dk2>
        <a:srgbClr val="5A5A5A"/>
      </a:dk2>
      <a:lt2>
        <a:srgbClr val="E7E6E6"/>
      </a:lt2>
      <a:accent1>
        <a:srgbClr val="45A4CF"/>
      </a:accent1>
      <a:accent2>
        <a:srgbClr val="E3F6FD"/>
      </a:accent2>
      <a:accent3>
        <a:srgbClr val="EF631D"/>
      </a:accent3>
      <a:accent4>
        <a:srgbClr val="FFF1E1"/>
      </a:accent4>
      <a:accent5>
        <a:srgbClr val="09214B"/>
      </a:accent5>
      <a:accent6>
        <a:srgbClr val="EBEBE9"/>
      </a:accent6>
      <a:hlink>
        <a:srgbClr val="0070C0"/>
      </a:hlink>
      <a:folHlink>
        <a:srgbClr val="0070C0"/>
      </a:folHlink>
    </a:clrScheme>
    <a:fontScheme name="Spica Neue（Noto Sans JP + Open Sans）">
      <a:majorFont>
        <a:latin typeface="Spica Neue Bold"/>
        <a:ea typeface="Spica Neue Bold"/>
        <a:cs typeface=""/>
      </a:majorFont>
      <a:minorFont>
        <a:latin typeface="Spica Neue"/>
        <a:ea typeface="Spica Neue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ica Neue（Noto Sans JP + Open Sans）">
      <a:majorFont>
        <a:latin typeface="Spica Neue Bold"/>
        <a:ea typeface="Spica Neue Bold"/>
        <a:cs typeface=""/>
      </a:majorFont>
      <a:minorFont>
        <a:latin typeface="Spica Neue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ica Neue（Noto Sans JP + Open Sans）">
      <a:majorFont>
        <a:latin typeface="Spica Neue Bold"/>
        <a:ea typeface="Spica Neue Bold"/>
        <a:cs typeface=""/>
      </a:majorFont>
      <a:minorFont>
        <a:latin typeface="Spica Neue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4154F20975AA5409AAA8A81D223D4B6" ma:contentTypeVersion="15" ma:contentTypeDescription="新しいドキュメントを作成します。" ma:contentTypeScope="" ma:versionID="44a285f208c12e65c7a67125d2dc00da">
  <xsd:schema xmlns:xsd="http://www.w3.org/2001/XMLSchema" xmlns:xs="http://www.w3.org/2001/XMLSchema" xmlns:p="http://schemas.microsoft.com/office/2006/metadata/properties" xmlns:ns2="c23fec77-1f23-433b-b54b-3158c30b0fa3" xmlns:ns3="956f8374-eac6-4c01-9e9a-c7d7573af740" targetNamespace="http://schemas.microsoft.com/office/2006/metadata/properties" ma:root="true" ma:fieldsID="b4a61657a1627565f58a274f9f8a08da" ns2:_="" ns3:_="">
    <xsd:import namespace="c23fec77-1f23-433b-b54b-3158c30b0fa3"/>
    <xsd:import namespace="956f8374-eac6-4c01-9e9a-c7d7573af74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fec77-1f23-433b-b54b-3158c30b0fa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Flow_SignoffStatus" ma:index="21" nillable="true" ma:displayName="承認の状態" ma:internalName="_x0024_Resources_x003a_core_x002c_Signoff_Status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f8374-eac6-4c01-9e9a-c7d7573af74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f4c2df7-119e-42eb-b5ef-c638e6a4a2bd}" ma:internalName="TaxCatchAll" ma:showField="CatchAllData" ma:web="956f8374-eac6-4c01-9e9a-c7d7573af7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23fec77-1f23-433b-b54b-3158c30b0fa3" xsi:nil="true"/>
    <TaxCatchAll xmlns="956f8374-eac6-4c01-9e9a-c7d7573af740" xsi:nil="true"/>
    <lcf76f155ced4ddcb4097134ff3c332f xmlns="c23fec77-1f23-433b-b54b-3158c30b0fa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EFC591-8AC8-4F61-B44B-113DDA6CAB45}"/>
</file>

<file path=customXml/itemProps2.xml><?xml version="1.0" encoding="utf-8"?>
<ds:datastoreItem xmlns:ds="http://schemas.openxmlformats.org/officeDocument/2006/customXml" ds:itemID="{9B9BF526-1D6C-4759-A33C-6C994C27F37A}"/>
</file>

<file path=customXml/itemProps3.xml><?xml version="1.0" encoding="utf-8"?>
<ds:datastoreItem xmlns:ds="http://schemas.openxmlformats.org/officeDocument/2006/customXml" ds:itemID="{066BD1B9-FBEF-430F-AC84-76DCA8F054A2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1374</Words>
  <Application>Microsoft Office PowerPoint</Application>
  <PresentationFormat>画面に合わせる (16:9)</PresentationFormat>
  <Paragraphs>228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2" baseType="lpstr">
      <vt:lpstr>Spica Neue</vt:lpstr>
      <vt:lpstr>Wingdings</vt:lpstr>
      <vt:lpstr>Arial</vt:lpstr>
      <vt:lpstr>Spica Neue Bold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2024-10-07T06:01:09Z</dcterms:created>
  <dcterms:modified xsi:type="dcterms:W3CDTF">2026-01-12T02:47:14Z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0x01010084154F20975AA5409AAA8A81D223D4B6</vt:lpwstr>
  </property>
  <property fmtid="{D5CDD505-2E9C-101B-9397-08002B2CF9AE}" pid="3" name="MediaServiceImageTags">
    <vt:lpwstr/>
  </property>
</Properties>
</file>