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51" r:id="rId1"/>
  </p:sldMasterIdLst>
  <p:notesMasterIdLst>
    <p:notesMasterId r:id="rId35"/>
  </p:notesMasterIdLst>
  <p:handoutMasterIdLst>
    <p:handoutMasterId r:id="rId36"/>
  </p:handoutMasterIdLst>
  <p:sldIdLst>
    <p:sldId id="258" r:id="rId2"/>
    <p:sldId id="267" r:id="rId3"/>
    <p:sldId id="347" r:id="rId4"/>
    <p:sldId id="350" r:id="rId5"/>
    <p:sldId id="351" r:id="rId6"/>
    <p:sldId id="353" r:id="rId7"/>
    <p:sldId id="354" r:id="rId8"/>
    <p:sldId id="376" r:id="rId9"/>
    <p:sldId id="377" r:id="rId10"/>
    <p:sldId id="355" r:id="rId11"/>
    <p:sldId id="379" r:id="rId12"/>
    <p:sldId id="378"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70" r:id="rId27"/>
    <p:sldId id="371" r:id="rId28"/>
    <p:sldId id="372" r:id="rId29"/>
    <p:sldId id="373" r:id="rId30"/>
    <p:sldId id="374" r:id="rId31"/>
    <p:sldId id="380" r:id="rId32"/>
    <p:sldId id="375" r:id="rId33"/>
    <p:sldId id="269" r:id="rId34"/>
  </p:sldIdLst>
  <p:sldSz cx="9144000" cy="5143500" type="screen16x9"/>
  <p:notesSz cx="6888163" cy="10018713"/>
  <p:embeddedFontLst>
    <p:embeddedFont>
      <p:font typeface="Spica Neue" panose="02000503000000000000" pitchFamily="2" charset="-128"/>
      <p:regular r:id="rId37"/>
    </p:embeddedFont>
    <p:embeddedFont>
      <p:font typeface="Spica Neue Bold" panose="02000803000000000000" pitchFamily="2" charset="-128"/>
      <p:bold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092E65"/>
    <a:srgbClr val="F0F1F1"/>
    <a:srgbClr val="266E9A"/>
    <a:srgbClr val="3391CB"/>
    <a:srgbClr val="2F86BB"/>
    <a:srgbClr val="CDE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68820-3017-8A6D-A60A-FACB0F7D1BB6}" v="2" dt="2025-02-03T11:37:41.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17" autoAdjust="0"/>
    <p:restoredTop sz="94660"/>
  </p:normalViewPr>
  <p:slideViewPr>
    <p:cSldViewPr snapToGrid="0">
      <p:cViewPr varScale="1">
        <p:scale>
          <a:sx n="83" d="100"/>
          <a:sy n="83" d="100"/>
        </p:scale>
        <p:origin x="60" y="381"/>
      </p:cViewPr>
      <p:guideLst/>
    </p:cSldViewPr>
  </p:slideViewPr>
  <p:notesTextViewPr>
    <p:cViewPr>
      <p:scale>
        <a:sx n="1" d="1"/>
        <a:sy n="1" d="1"/>
      </p:scale>
      <p:origin x="0" y="0"/>
    </p:cViewPr>
  </p:notesTextViewPr>
  <p:notesViewPr>
    <p:cSldViewPr snapToGrid="0">
      <p:cViewPr varScale="1">
        <p:scale>
          <a:sx n="63" d="100"/>
          <a:sy n="63" d="100"/>
        </p:scale>
        <p:origin x="2640"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26F99F9-BC77-C66A-9038-0889650C5353}"/>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dirty="0">
              <a:latin typeface="Spica Neue" panose="02000503000000000000" pitchFamily="2" charset="-128"/>
              <a:ea typeface="Spica Neue" panose="02000503000000000000" pitchFamily="2" charset="-128"/>
            </a:endParaRPr>
          </a:p>
        </p:txBody>
      </p:sp>
      <p:sp>
        <p:nvSpPr>
          <p:cNvPr id="3" name="日付プレースホルダー 2">
            <a:extLst>
              <a:ext uri="{FF2B5EF4-FFF2-40B4-BE49-F238E27FC236}">
                <a16:creationId xmlns:a16="http://schemas.microsoft.com/office/drawing/2014/main" id="{C70758AF-C354-5374-6F38-855D3095A69C}"/>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02DA8139-AD6C-4105-BEF5-665E809294DE}" type="datetimeFigureOut">
              <a:rPr kumimoji="1" lang="ja-JP" altLang="en-US" smtClean="0">
                <a:latin typeface="Spica Neue" panose="02000503000000000000" pitchFamily="2" charset="-128"/>
                <a:ea typeface="Spica Neue" panose="02000503000000000000" pitchFamily="2" charset="-128"/>
              </a:rPr>
              <a:t>2026/1/20</a:t>
            </a:fld>
            <a:endParaRPr kumimoji="1" lang="ja-JP" altLang="en-US" dirty="0">
              <a:latin typeface="Spica Neue" panose="02000503000000000000" pitchFamily="2" charset="-128"/>
              <a:ea typeface="Spica Neue" panose="02000503000000000000" pitchFamily="2" charset="-128"/>
            </a:endParaRPr>
          </a:p>
        </p:txBody>
      </p:sp>
      <p:sp>
        <p:nvSpPr>
          <p:cNvPr id="4" name="フッター プレースホルダー 3">
            <a:extLst>
              <a:ext uri="{FF2B5EF4-FFF2-40B4-BE49-F238E27FC236}">
                <a16:creationId xmlns:a16="http://schemas.microsoft.com/office/drawing/2014/main" id="{0BAFDA61-1305-487B-0925-54B1BD9215DE}"/>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dirty="0">
              <a:latin typeface="Spica Neue" panose="02000503000000000000" pitchFamily="2" charset="-128"/>
              <a:ea typeface="Spica Neue" panose="02000503000000000000" pitchFamily="2" charset="-128"/>
            </a:endParaRPr>
          </a:p>
        </p:txBody>
      </p:sp>
      <p:sp>
        <p:nvSpPr>
          <p:cNvPr id="5" name="スライド番号プレースホルダー 4">
            <a:extLst>
              <a:ext uri="{FF2B5EF4-FFF2-40B4-BE49-F238E27FC236}">
                <a16:creationId xmlns:a16="http://schemas.microsoft.com/office/drawing/2014/main" id="{A090F33B-C8AF-84C2-F4FE-68DA8DD7903A}"/>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B1EF7ECC-5551-4746-9653-CAC4EC2DC6A5}" type="slidenum">
              <a:rPr kumimoji="1" lang="ja-JP" altLang="en-US" smtClean="0">
                <a:latin typeface="Spica Neue" panose="02000503000000000000" pitchFamily="2" charset="-128"/>
                <a:ea typeface="Spica Neue" panose="02000503000000000000" pitchFamily="2" charset="-128"/>
              </a:rPr>
              <a:t>‹#›</a:t>
            </a:fld>
            <a:endParaRPr kumimoji="1" lang="ja-JP" altLang="en-US" dirty="0">
              <a:latin typeface="Spica Neue" panose="02000503000000000000" pitchFamily="2" charset="-128"/>
              <a:ea typeface="Spica Neue" panose="02000503000000000000" pitchFamily="2" charset="-128"/>
            </a:endParaRPr>
          </a:p>
        </p:txBody>
      </p:sp>
    </p:spTree>
    <p:extLst>
      <p:ext uri="{BB962C8B-B14F-4D97-AF65-F5344CB8AC3E}">
        <p14:creationId xmlns:p14="http://schemas.microsoft.com/office/powerpoint/2010/main" val="568738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atin typeface="Spica Neue" panose="02000503000000000000" pitchFamily="2" charset="-128"/>
                <a:ea typeface="Spica Neue" panose="02000503000000000000" pitchFamily="2" charset="-128"/>
              </a:defRPr>
            </a:lvl1pPr>
          </a:lstStyle>
          <a:p>
            <a:endParaRPr kumimoji="1" lang="ja-JP" altLang="en-US" dirty="0"/>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atin typeface="Spica Neue" panose="02000503000000000000" pitchFamily="2" charset="-128"/>
                <a:ea typeface="Spica Neue" panose="02000503000000000000" pitchFamily="2" charset="-128"/>
              </a:defRPr>
            </a:lvl1pPr>
          </a:lstStyle>
          <a:p>
            <a:fld id="{A1ACB604-D7BD-4C6F-A918-FB6DA77DE7C8}" type="datetimeFigureOut">
              <a:rPr kumimoji="1" lang="ja-JP" altLang="en-US" smtClean="0"/>
              <a:pPr/>
              <a:t>2026/1/20</a:t>
            </a:fld>
            <a:endParaRPr kumimoji="1" lang="ja-JP" altLang="en-US" dirty="0"/>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ja-JP" altLang="en-US" dirty="0"/>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atin typeface="Spica Neue" panose="02000503000000000000" pitchFamily="2" charset="-128"/>
                <a:ea typeface="Spica Neue" panose="02000503000000000000" pitchFamily="2"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atin typeface="Spica Neue" panose="02000503000000000000" pitchFamily="2" charset="-128"/>
                <a:ea typeface="Spica Neue" panose="02000503000000000000" pitchFamily="2" charset="-128"/>
              </a:defRPr>
            </a:lvl1pPr>
          </a:lstStyle>
          <a:p>
            <a:fld id="{FFF24146-A770-430C-8497-F90980FBF099}" type="slidenum">
              <a:rPr kumimoji="1" lang="ja-JP" altLang="en-US" smtClean="0"/>
              <a:pPr/>
              <a:t>‹#›</a:t>
            </a:fld>
            <a:endParaRPr kumimoji="1" lang="ja-JP" altLang="en-US" dirty="0"/>
          </a:p>
        </p:txBody>
      </p:sp>
    </p:spTree>
    <p:extLst>
      <p:ext uri="{BB962C8B-B14F-4D97-AF65-F5344CB8AC3E}">
        <p14:creationId xmlns:p14="http://schemas.microsoft.com/office/powerpoint/2010/main" val="87971002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600" kern="1200">
        <a:solidFill>
          <a:schemeClr val="tx1"/>
        </a:solidFill>
        <a:latin typeface="Spica Neue" panose="02000503000000000000" pitchFamily="2" charset="-128"/>
        <a:ea typeface="Spica Neue" panose="02000503000000000000" pitchFamily="2" charset="-128"/>
        <a:cs typeface="+mn-cs"/>
      </a:defRPr>
    </a:lvl1pPr>
    <a:lvl2pPr marL="228600" algn="l" defTabSz="457200" rtl="0" eaLnBrk="1" latinLnBrk="0" hangingPunct="1">
      <a:defRPr kumimoji="1" sz="600" kern="1200">
        <a:solidFill>
          <a:schemeClr val="tx1"/>
        </a:solidFill>
        <a:latin typeface="Spica Neue" panose="02000503000000000000" pitchFamily="2" charset="-128"/>
        <a:ea typeface="Spica Neue" panose="02000503000000000000" pitchFamily="2" charset="-128"/>
        <a:cs typeface="+mn-cs"/>
      </a:defRPr>
    </a:lvl2pPr>
    <a:lvl3pPr marL="457200" algn="l" defTabSz="457200" rtl="0" eaLnBrk="1" latinLnBrk="0" hangingPunct="1">
      <a:defRPr kumimoji="1" sz="600" kern="1200">
        <a:solidFill>
          <a:schemeClr val="tx1"/>
        </a:solidFill>
        <a:latin typeface="Spica Neue" panose="02000503000000000000" pitchFamily="2" charset="-128"/>
        <a:ea typeface="Spica Neue" panose="02000503000000000000" pitchFamily="2" charset="-128"/>
        <a:cs typeface="+mn-cs"/>
      </a:defRPr>
    </a:lvl3pPr>
    <a:lvl4pPr marL="685800" algn="l" defTabSz="457200" rtl="0" eaLnBrk="1" latinLnBrk="0" hangingPunct="1">
      <a:defRPr kumimoji="1" sz="600" kern="1200">
        <a:solidFill>
          <a:schemeClr val="tx1"/>
        </a:solidFill>
        <a:latin typeface="Spica Neue" panose="02000503000000000000" pitchFamily="2" charset="-128"/>
        <a:ea typeface="Spica Neue" panose="02000503000000000000" pitchFamily="2" charset="-128"/>
        <a:cs typeface="+mn-cs"/>
      </a:defRPr>
    </a:lvl4pPr>
    <a:lvl5pPr marL="914400" algn="l" defTabSz="457200" rtl="0" eaLnBrk="1" latinLnBrk="0" hangingPunct="1">
      <a:defRPr kumimoji="1" sz="600" kern="1200">
        <a:solidFill>
          <a:schemeClr val="tx1"/>
        </a:solidFill>
        <a:latin typeface="Spica Neue" panose="02000503000000000000" pitchFamily="2" charset="-128"/>
        <a:ea typeface="Spica Neue" panose="02000503000000000000" pitchFamily="2" charset="-128"/>
        <a:cs typeface="+mn-cs"/>
      </a:defRPr>
    </a:lvl5pPr>
    <a:lvl6pPr marL="1143000" algn="l" defTabSz="457200" rtl="0" eaLnBrk="1" latinLnBrk="0" hangingPunct="1">
      <a:defRPr kumimoji="1" sz="600" kern="1200">
        <a:solidFill>
          <a:schemeClr val="tx1"/>
        </a:solidFill>
        <a:latin typeface="+mn-lt"/>
        <a:ea typeface="+mn-ea"/>
        <a:cs typeface="+mn-cs"/>
      </a:defRPr>
    </a:lvl6pPr>
    <a:lvl7pPr marL="1371600" algn="l" defTabSz="457200" rtl="0" eaLnBrk="1" latinLnBrk="0" hangingPunct="1">
      <a:defRPr kumimoji="1" sz="600" kern="1200">
        <a:solidFill>
          <a:schemeClr val="tx1"/>
        </a:solidFill>
        <a:latin typeface="+mn-lt"/>
        <a:ea typeface="+mn-ea"/>
        <a:cs typeface="+mn-cs"/>
      </a:defRPr>
    </a:lvl7pPr>
    <a:lvl8pPr marL="1600200" algn="l" defTabSz="457200" rtl="0" eaLnBrk="1" latinLnBrk="0" hangingPunct="1">
      <a:defRPr kumimoji="1" sz="600" kern="1200">
        <a:solidFill>
          <a:schemeClr val="tx1"/>
        </a:solidFill>
        <a:latin typeface="+mn-lt"/>
        <a:ea typeface="+mn-ea"/>
        <a:cs typeface="+mn-cs"/>
      </a:defRPr>
    </a:lvl8pPr>
    <a:lvl9pPr marL="1828800" algn="l" defTabSz="457200" rtl="0" eaLnBrk="1" latinLnBrk="0" hangingPunct="1">
      <a:defRPr kumimoji="1"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12"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4.wdp"/><Relationship Id="rId9" Type="http://schemas.microsoft.com/office/2007/relationships/hdphoto" Target="../media/hdphoto5.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27BF354-9102-A3BD-9B9E-5BCBE27C0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図 21">
            <a:extLst>
              <a:ext uri="{FF2B5EF4-FFF2-40B4-BE49-F238E27FC236}">
                <a16:creationId xmlns:a16="http://schemas.microsoft.com/office/drawing/2014/main" id="{6F5BBABA-56F1-5029-7B3B-8B04966E6104}"/>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227139" y="2993667"/>
            <a:ext cx="1756154" cy="1998909"/>
          </a:xfrm>
          <a:prstGeom prst="rect">
            <a:avLst/>
          </a:prstGeom>
        </p:spPr>
      </p:pic>
      <p:grpSp>
        <p:nvGrpSpPr>
          <p:cNvPr id="6" name="グループ化 5">
            <a:extLst>
              <a:ext uri="{FF2B5EF4-FFF2-40B4-BE49-F238E27FC236}">
                <a16:creationId xmlns:a16="http://schemas.microsoft.com/office/drawing/2014/main" id="{F4528B52-4ECD-64B4-A31D-FFA0748D1C56}"/>
              </a:ext>
            </a:extLst>
          </p:cNvPr>
          <p:cNvGrpSpPr/>
          <p:nvPr userDrawn="1"/>
        </p:nvGrpSpPr>
        <p:grpSpPr>
          <a:xfrm>
            <a:off x="260624" y="2897765"/>
            <a:ext cx="322634" cy="322634"/>
            <a:chOff x="336191" y="3149914"/>
            <a:chExt cx="343301" cy="343301"/>
          </a:xfrm>
        </p:grpSpPr>
        <p:sp>
          <p:nvSpPr>
            <p:cNvPr id="9" name="楕円 8">
              <a:extLst>
                <a:ext uri="{FF2B5EF4-FFF2-40B4-BE49-F238E27FC236}">
                  <a16:creationId xmlns:a16="http://schemas.microsoft.com/office/drawing/2014/main" id="{BF36C23D-B80A-B7DA-4641-5FE906E8202D}"/>
                </a:ext>
              </a:extLst>
            </p:cNvPr>
            <p:cNvSpPr/>
            <p:nvPr userDrawn="1"/>
          </p:nvSpPr>
          <p:spPr>
            <a:xfrm rot="818176">
              <a:off x="336191" y="3149914"/>
              <a:ext cx="343301" cy="343301"/>
            </a:xfrm>
            <a:prstGeom prst="ellipse">
              <a:avLst/>
            </a:prstGeom>
            <a:solidFill>
              <a:srgbClr val="3889A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リーフォーム: 図形 9">
              <a:extLst>
                <a:ext uri="{FF2B5EF4-FFF2-40B4-BE49-F238E27FC236}">
                  <a16:creationId xmlns:a16="http://schemas.microsoft.com/office/drawing/2014/main" id="{DD3B8DAC-CFA9-E1AF-51AD-CEC98C3C8FE5}"/>
                </a:ext>
              </a:extLst>
            </p:cNvPr>
            <p:cNvSpPr>
              <a:spLocks noChangeAspect="1"/>
            </p:cNvSpPr>
            <p:nvPr userDrawn="1"/>
          </p:nvSpPr>
          <p:spPr>
            <a:xfrm rot="500433">
              <a:off x="435078" y="3214461"/>
              <a:ext cx="62296" cy="215899"/>
            </a:xfrm>
            <a:custGeom>
              <a:avLst/>
              <a:gdLst>
                <a:gd name="connsiteX0" fmla="*/ 44470 w 56020"/>
                <a:gd name="connsiteY0" fmla="*/ 190048 h 194154"/>
                <a:gd name="connsiteX1" fmla="*/ 40363 w 56020"/>
                <a:gd name="connsiteY1" fmla="*/ 194155 h 194154"/>
                <a:gd name="connsiteX2" fmla="*/ 3606 w 56020"/>
                <a:gd name="connsiteY2" fmla="*/ 194155 h 194154"/>
                <a:gd name="connsiteX3" fmla="*/ 43 w 56020"/>
                <a:gd name="connsiteY3" fmla="*/ 190310 h 194154"/>
                <a:gd name="connsiteX4" fmla="*/ 3324 w 56020"/>
                <a:gd name="connsiteY4" fmla="*/ 160417 h 194154"/>
                <a:gd name="connsiteX5" fmla="*/ 7430 w 56020"/>
                <a:gd name="connsiteY5" fmla="*/ 156572 h 194154"/>
                <a:gd name="connsiteX6" fmla="*/ 40887 w 56020"/>
                <a:gd name="connsiteY6" fmla="*/ 156572 h 194154"/>
                <a:gd name="connsiteX7" fmla="*/ 44731 w 56020"/>
                <a:gd name="connsiteY7" fmla="*/ 160417 h 194154"/>
                <a:gd name="connsiteX8" fmla="*/ 44450 w 56020"/>
                <a:gd name="connsiteY8" fmla="*/ 190028 h 194154"/>
                <a:gd name="connsiteX9" fmla="*/ 44752 w 56020"/>
                <a:gd name="connsiteY9" fmla="*/ 133825 h 194154"/>
                <a:gd name="connsiteX10" fmla="*/ 40363 w 56020"/>
                <a:gd name="connsiteY10" fmla="*/ 137931 h 194154"/>
                <a:gd name="connsiteX11" fmla="*/ 9363 w 56020"/>
                <a:gd name="connsiteY11" fmla="*/ 137931 h 194154"/>
                <a:gd name="connsiteX12" fmla="*/ 5518 w 56020"/>
                <a:gd name="connsiteY12" fmla="*/ 133825 h 194154"/>
                <a:gd name="connsiteX13" fmla="*/ 10188 w 56020"/>
                <a:gd name="connsiteY13" fmla="*/ 4107 h 194154"/>
                <a:gd name="connsiteX14" fmla="*/ 14295 w 56020"/>
                <a:gd name="connsiteY14" fmla="*/ 0 h 194154"/>
                <a:gd name="connsiteX15" fmla="*/ 52421 w 56020"/>
                <a:gd name="connsiteY15" fmla="*/ 0 h 194154"/>
                <a:gd name="connsiteX16" fmla="*/ 55984 w 56020"/>
                <a:gd name="connsiteY16" fmla="*/ 4107 h 194154"/>
                <a:gd name="connsiteX17" fmla="*/ 44731 w 56020"/>
                <a:gd name="connsiteY17" fmla="*/ 133825 h 1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20" h="194154">
                  <a:moveTo>
                    <a:pt x="44470" y="190048"/>
                  </a:moveTo>
                  <a:cubicBezTo>
                    <a:pt x="44188" y="192786"/>
                    <a:pt x="43101" y="194155"/>
                    <a:pt x="40363" y="194155"/>
                  </a:cubicBezTo>
                  <a:lnTo>
                    <a:pt x="3606" y="194155"/>
                  </a:lnTo>
                  <a:cubicBezTo>
                    <a:pt x="868" y="194155"/>
                    <a:pt x="-239" y="192786"/>
                    <a:pt x="43" y="190310"/>
                  </a:cubicBezTo>
                  <a:lnTo>
                    <a:pt x="3324" y="160417"/>
                  </a:lnTo>
                  <a:cubicBezTo>
                    <a:pt x="3324" y="157941"/>
                    <a:pt x="4975" y="156572"/>
                    <a:pt x="7430" y="156572"/>
                  </a:cubicBezTo>
                  <a:lnTo>
                    <a:pt x="40887" y="156572"/>
                  </a:lnTo>
                  <a:cubicBezTo>
                    <a:pt x="43624" y="156572"/>
                    <a:pt x="44993" y="157941"/>
                    <a:pt x="44731" y="160417"/>
                  </a:cubicBezTo>
                  <a:lnTo>
                    <a:pt x="44450" y="190028"/>
                  </a:lnTo>
                  <a:close/>
                  <a:moveTo>
                    <a:pt x="44752" y="133825"/>
                  </a:moveTo>
                  <a:cubicBezTo>
                    <a:pt x="44470" y="136563"/>
                    <a:pt x="43101" y="137931"/>
                    <a:pt x="40363" y="137931"/>
                  </a:cubicBezTo>
                  <a:lnTo>
                    <a:pt x="9363" y="137931"/>
                  </a:lnTo>
                  <a:cubicBezTo>
                    <a:pt x="6887" y="137931"/>
                    <a:pt x="5518" y="136563"/>
                    <a:pt x="5518" y="133825"/>
                  </a:cubicBezTo>
                  <a:lnTo>
                    <a:pt x="10188" y="4107"/>
                  </a:lnTo>
                  <a:cubicBezTo>
                    <a:pt x="10188" y="1369"/>
                    <a:pt x="11557" y="0"/>
                    <a:pt x="14295" y="0"/>
                  </a:cubicBezTo>
                  <a:lnTo>
                    <a:pt x="52421" y="0"/>
                  </a:lnTo>
                  <a:cubicBezTo>
                    <a:pt x="54897" y="0"/>
                    <a:pt x="56266" y="1369"/>
                    <a:pt x="55984" y="4107"/>
                  </a:cubicBezTo>
                  <a:lnTo>
                    <a:pt x="44731" y="133825"/>
                  </a:lnTo>
                  <a:close/>
                </a:path>
              </a:pathLst>
            </a:custGeom>
            <a:solidFill>
              <a:schemeClr val="bg1"/>
            </a:solidFill>
            <a:ln w="2205"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A989A57E-913B-9549-BC1F-DF37AD5028D0}"/>
                </a:ext>
              </a:extLst>
            </p:cNvPr>
            <p:cNvSpPr>
              <a:spLocks noChangeAspect="1"/>
            </p:cNvSpPr>
            <p:nvPr userDrawn="1"/>
          </p:nvSpPr>
          <p:spPr>
            <a:xfrm rot="500433">
              <a:off x="520715" y="3214820"/>
              <a:ext cx="62296" cy="215899"/>
            </a:xfrm>
            <a:custGeom>
              <a:avLst/>
              <a:gdLst>
                <a:gd name="connsiteX0" fmla="*/ 44470 w 56020"/>
                <a:gd name="connsiteY0" fmla="*/ 190048 h 194154"/>
                <a:gd name="connsiteX1" fmla="*/ 40363 w 56020"/>
                <a:gd name="connsiteY1" fmla="*/ 194155 h 194154"/>
                <a:gd name="connsiteX2" fmla="*/ 3606 w 56020"/>
                <a:gd name="connsiteY2" fmla="*/ 194155 h 194154"/>
                <a:gd name="connsiteX3" fmla="*/ 43 w 56020"/>
                <a:gd name="connsiteY3" fmla="*/ 190310 h 194154"/>
                <a:gd name="connsiteX4" fmla="*/ 3324 w 56020"/>
                <a:gd name="connsiteY4" fmla="*/ 160417 h 194154"/>
                <a:gd name="connsiteX5" fmla="*/ 7430 w 56020"/>
                <a:gd name="connsiteY5" fmla="*/ 156572 h 194154"/>
                <a:gd name="connsiteX6" fmla="*/ 40887 w 56020"/>
                <a:gd name="connsiteY6" fmla="*/ 156572 h 194154"/>
                <a:gd name="connsiteX7" fmla="*/ 44731 w 56020"/>
                <a:gd name="connsiteY7" fmla="*/ 160417 h 194154"/>
                <a:gd name="connsiteX8" fmla="*/ 44450 w 56020"/>
                <a:gd name="connsiteY8" fmla="*/ 190028 h 194154"/>
                <a:gd name="connsiteX9" fmla="*/ 44752 w 56020"/>
                <a:gd name="connsiteY9" fmla="*/ 133825 h 194154"/>
                <a:gd name="connsiteX10" fmla="*/ 40363 w 56020"/>
                <a:gd name="connsiteY10" fmla="*/ 137931 h 194154"/>
                <a:gd name="connsiteX11" fmla="*/ 9363 w 56020"/>
                <a:gd name="connsiteY11" fmla="*/ 137931 h 194154"/>
                <a:gd name="connsiteX12" fmla="*/ 5518 w 56020"/>
                <a:gd name="connsiteY12" fmla="*/ 133825 h 194154"/>
                <a:gd name="connsiteX13" fmla="*/ 10188 w 56020"/>
                <a:gd name="connsiteY13" fmla="*/ 4107 h 194154"/>
                <a:gd name="connsiteX14" fmla="*/ 14295 w 56020"/>
                <a:gd name="connsiteY14" fmla="*/ 0 h 194154"/>
                <a:gd name="connsiteX15" fmla="*/ 52421 w 56020"/>
                <a:gd name="connsiteY15" fmla="*/ 0 h 194154"/>
                <a:gd name="connsiteX16" fmla="*/ 55984 w 56020"/>
                <a:gd name="connsiteY16" fmla="*/ 4107 h 194154"/>
                <a:gd name="connsiteX17" fmla="*/ 44731 w 56020"/>
                <a:gd name="connsiteY17" fmla="*/ 133825 h 1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20" h="194154">
                  <a:moveTo>
                    <a:pt x="44470" y="190048"/>
                  </a:moveTo>
                  <a:cubicBezTo>
                    <a:pt x="44188" y="192786"/>
                    <a:pt x="43101" y="194155"/>
                    <a:pt x="40363" y="194155"/>
                  </a:cubicBezTo>
                  <a:lnTo>
                    <a:pt x="3606" y="194155"/>
                  </a:lnTo>
                  <a:cubicBezTo>
                    <a:pt x="868" y="194155"/>
                    <a:pt x="-239" y="192786"/>
                    <a:pt x="43" y="190310"/>
                  </a:cubicBezTo>
                  <a:lnTo>
                    <a:pt x="3324" y="160417"/>
                  </a:lnTo>
                  <a:cubicBezTo>
                    <a:pt x="3324" y="157941"/>
                    <a:pt x="4975" y="156572"/>
                    <a:pt x="7430" y="156572"/>
                  </a:cubicBezTo>
                  <a:lnTo>
                    <a:pt x="40887" y="156572"/>
                  </a:lnTo>
                  <a:cubicBezTo>
                    <a:pt x="43624" y="156572"/>
                    <a:pt x="44993" y="157941"/>
                    <a:pt x="44731" y="160417"/>
                  </a:cubicBezTo>
                  <a:lnTo>
                    <a:pt x="44450" y="190028"/>
                  </a:lnTo>
                  <a:close/>
                  <a:moveTo>
                    <a:pt x="44752" y="133825"/>
                  </a:moveTo>
                  <a:cubicBezTo>
                    <a:pt x="44470" y="136563"/>
                    <a:pt x="43101" y="137931"/>
                    <a:pt x="40363" y="137931"/>
                  </a:cubicBezTo>
                  <a:lnTo>
                    <a:pt x="9363" y="137931"/>
                  </a:lnTo>
                  <a:cubicBezTo>
                    <a:pt x="6887" y="137931"/>
                    <a:pt x="5518" y="136563"/>
                    <a:pt x="5518" y="133825"/>
                  </a:cubicBezTo>
                  <a:lnTo>
                    <a:pt x="10188" y="4107"/>
                  </a:lnTo>
                  <a:cubicBezTo>
                    <a:pt x="10188" y="1369"/>
                    <a:pt x="11557" y="0"/>
                    <a:pt x="14295" y="0"/>
                  </a:cubicBezTo>
                  <a:lnTo>
                    <a:pt x="52421" y="0"/>
                  </a:lnTo>
                  <a:cubicBezTo>
                    <a:pt x="54897" y="0"/>
                    <a:pt x="56266" y="1369"/>
                    <a:pt x="55984" y="4107"/>
                  </a:cubicBezTo>
                  <a:lnTo>
                    <a:pt x="44731" y="133825"/>
                  </a:lnTo>
                  <a:close/>
                </a:path>
              </a:pathLst>
            </a:custGeom>
            <a:solidFill>
              <a:schemeClr val="bg1"/>
            </a:solidFill>
            <a:ln w="2205" cap="flat">
              <a:noFill/>
              <a:prstDash val="solid"/>
              <a:miter/>
            </a:ln>
          </p:spPr>
          <p:txBody>
            <a:bodyPr rtlCol="0" anchor="ctr"/>
            <a:lstStyle/>
            <a:p>
              <a:endParaRPr lang="ja-JP" altLang="en-US"/>
            </a:p>
          </p:txBody>
        </p:sp>
      </p:grpSp>
      <p:pic>
        <p:nvPicPr>
          <p:cNvPr id="8" name="図 7">
            <a:extLst>
              <a:ext uri="{FF2B5EF4-FFF2-40B4-BE49-F238E27FC236}">
                <a16:creationId xmlns:a16="http://schemas.microsoft.com/office/drawing/2014/main" id="{A79D6B07-6E9D-547A-58E1-7DF8DBDE901A}"/>
              </a:ext>
            </a:extLst>
          </p:cNvPr>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396817" y="1472113"/>
            <a:ext cx="1505835" cy="1794269"/>
          </a:xfrm>
          <a:prstGeom prst="rect">
            <a:avLst/>
          </a:prstGeom>
        </p:spPr>
      </p:pic>
      <p:pic>
        <p:nvPicPr>
          <p:cNvPr id="14" name="図 13">
            <a:extLst>
              <a:ext uri="{FF2B5EF4-FFF2-40B4-BE49-F238E27FC236}">
                <a16:creationId xmlns:a16="http://schemas.microsoft.com/office/drawing/2014/main" id="{0E958439-6EA5-9465-9230-E831D6C18640}"/>
              </a:ext>
            </a:extLst>
          </p:cNvPr>
          <p:cNvPicPr>
            <a:picLocks noChangeAspect="1"/>
          </p:cNvPicPr>
          <p:nvPr userDrawn="1"/>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a:ext>
            </a:extLst>
          </a:blip>
          <a:srcRect l="18201" t="17667" r="15103" b="16443"/>
          <a:stretch>
            <a:fillRect/>
          </a:stretch>
        </p:blipFill>
        <p:spPr>
          <a:xfrm rot="708093">
            <a:off x="7341246" y="3297345"/>
            <a:ext cx="1603283" cy="1583927"/>
          </a:xfrm>
          <a:prstGeom prst="rect">
            <a:avLst/>
          </a:prstGeom>
        </p:spPr>
      </p:pic>
      <p:pic>
        <p:nvPicPr>
          <p:cNvPr id="12" name="図 11">
            <a:extLst>
              <a:ext uri="{FF2B5EF4-FFF2-40B4-BE49-F238E27FC236}">
                <a16:creationId xmlns:a16="http://schemas.microsoft.com/office/drawing/2014/main" id="{DF5EAE1F-9132-992E-9C20-2D1A0458F12B}"/>
              </a:ext>
            </a:extLst>
          </p:cNvPr>
          <p:cNvPicPr>
            <a:picLocks noChangeAspect="1"/>
          </p:cNvPicPr>
          <p:nvPr userDrawn="1"/>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rcRect l="13672" t="25937" r="12954" b="29442"/>
          <a:stretch>
            <a:fillRect/>
          </a:stretch>
        </p:blipFill>
        <p:spPr>
          <a:xfrm rot="21175680">
            <a:off x="239910" y="277809"/>
            <a:ext cx="1974804" cy="1200984"/>
          </a:xfrm>
          <a:prstGeom prst="rect">
            <a:avLst/>
          </a:prstGeom>
        </p:spPr>
      </p:pic>
      <p:pic>
        <p:nvPicPr>
          <p:cNvPr id="15" name="図 14">
            <a:extLst>
              <a:ext uri="{FF2B5EF4-FFF2-40B4-BE49-F238E27FC236}">
                <a16:creationId xmlns:a16="http://schemas.microsoft.com/office/drawing/2014/main" id="{08F9EEF3-8C0E-1E9E-AD98-975CA2BB678D}"/>
              </a:ext>
            </a:extLst>
          </p:cNvPr>
          <p:cNvPicPr>
            <a:picLocks noChangeAspect="1"/>
          </p:cNvPicPr>
          <p:nvPr userDrawn="1"/>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299123" y="1506998"/>
            <a:ext cx="1617738" cy="1617737"/>
          </a:xfrm>
          <a:prstGeom prst="rect">
            <a:avLst/>
          </a:prstGeom>
        </p:spPr>
      </p:pic>
      <p:pic>
        <p:nvPicPr>
          <p:cNvPr id="16" name="図 15">
            <a:extLst>
              <a:ext uri="{FF2B5EF4-FFF2-40B4-BE49-F238E27FC236}">
                <a16:creationId xmlns:a16="http://schemas.microsoft.com/office/drawing/2014/main" id="{A74209A8-4395-1472-716E-B974332F760C}"/>
              </a:ext>
            </a:extLst>
          </p:cNvPr>
          <p:cNvPicPr>
            <a:picLocks noChangeAspect="1"/>
          </p:cNvPicPr>
          <p:nvPr userDrawn="1"/>
        </p:nvPicPr>
        <p:blipFill>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7238295" y="130814"/>
            <a:ext cx="1756833" cy="1617738"/>
          </a:xfrm>
          <a:prstGeom prst="rect">
            <a:avLst/>
          </a:prstGeom>
        </p:spPr>
      </p:pic>
      <p:grpSp>
        <p:nvGrpSpPr>
          <p:cNvPr id="5" name="グループ化 4">
            <a:extLst>
              <a:ext uri="{FF2B5EF4-FFF2-40B4-BE49-F238E27FC236}">
                <a16:creationId xmlns:a16="http://schemas.microsoft.com/office/drawing/2014/main" id="{459D280F-8CD0-2C08-73A7-ABA28736A179}"/>
              </a:ext>
            </a:extLst>
          </p:cNvPr>
          <p:cNvGrpSpPr/>
          <p:nvPr userDrawn="1"/>
        </p:nvGrpSpPr>
        <p:grpSpPr>
          <a:xfrm>
            <a:off x="1642187" y="412629"/>
            <a:ext cx="5859626" cy="3462816"/>
            <a:chOff x="1642187" y="492022"/>
            <a:chExt cx="5859626" cy="3462816"/>
          </a:xfrm>
        </p:grpSpPr>
        <p:grpSp>
          <p:nvGrpSpPr>
            <p:cNvPr id="43" name="グループ化 42">
              <a:extLst>
                <a:ext uri="{FF2B5EF4-FFF2-40B4-BE49-F238E27FC236}">
                  <a16:creationId xmlns:a16="http://schemas.microsoft.com/office/drawing/2014/main" id="{156D84F3-1403-0736-0839-390C86D72E92}"/>
                </a:ext>
              </a:extLst>
            </p:cNvPr>
            <p:cNvGrpSpPr/>
            <p:nvPr/>
          </p:nvGrpSpPr>
          <p:grpSpPr>
            <a:xfrm>
              <a:off x="1946632" y="1688270"/>
              <a:ext cx="5250736" cy="1785747"/>
              <a:chOff x="1834456" y="2007850"/>
              <a:chExt cx="5475089" cy="1862048"/>
            </a:xfrm>
          </p:grpSpPr>
          <p:grpSp>
            <p:nvGrpSpPr>
              <p:cNvPr id="66" name="グループ化 65">
                <a:extLst>
                  <a:ext uri="{FF2B5EF4-FFF2-40B4-BE49-F238E27FC236}">
                    <a16:creationId xmlns:a16="http://schemas.microsoft.com/office/drawing/2014/main" id="{7B9869A8-A3D0-8294-0549-74845A54025E}"/>
                  </a:ext>
                </a:extLst>
              </p:cNvPr>
              <p:cNvGrpSpPr/>
              <p:nvPr/>
            </p:nvGrpSpPr>
            <p:grpSpPr>
              <a:xfrm>
                <a:off x="1834456" y="2527401"/>
                <a:ext cx="5475089" cy="1333040"/>
                <a:chOff x="1764000" y="2491518"/>
                <a:chExt cx="5616000" cy="1333040"/>
              </a:xfrm>
            </p:grpSpPr>
            <p:sp>
              <p:nvSpPr>
                <p:cNvPr id="69" name="正方形/長方形 68">
                  <a:extLst>
                    <a:ext uri="{FF2B5EF4-FFF2-40B4-BE49-F238E27FC236}">
                      <a16:creationId xmlns:a16="http://schemas.microsoft.com/office/drawing/2014/main" id="{7C94E15E-15AF-E64C-B265-D1854D97AE92}"/>
                    </a:ext>
                  </a:extLst>
                </p:cNvPr>
                <p:cNvSpPr/>
                <p:nvPr/>
              </p:nvSpPr>
              <p:spPr>
                <a:xfrm>
                  <a:off x="1882950" y="2491518"/>
                  <a:ext cx="5400000" cy="144000"/>
                </a:xfrm>
                <a:prstGeom prst="rect">
                  <a:avLst/>
                </a:prstGeom>
                <a:solidFill>
                  <a:srgbClr val="FDE8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a:p>
              </p:txBody>
            </p:sp>
            <p:sp>
              <p:nvSpPr>
                <p:cNvPr id="70" name="正方形/長方形 69">
                  <a:extLst>
                    <a:ext uri="{FF2B5EF4-FFF2-40B4-BE49-F238E27FC236}">
                      <a16:creationId xmlns:a16="http://schemas.microsoft.com/office/drawing/2014/main" id="{09F88BC1-1E1E-F0B7-C227-2CA0448711A1}"/>
                    </a:ext>
                  </a:extLst>
                </p:cNvPr>
                <p:cNvSpPr/>
                <p:nvPr/>
              </p:nvSpPr>
              <p:spPr>
                <a:xfrm>
                  <a:off x="1764000" y="3680558"/>
                  <a:ext cx="5616000" cy="144000"/>
                </a:xfrm>
                <a:prstGeom prst="rect">
                  <a:avLst/>
                </a:prstGeom>
                <a:solidFill>
                  <a:srgbClr val="FDE8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a:p>
              </p:txBody>
            </p:sp>
          </p:grpSp>
          <p:sp>
            <p:nvSpPr>
              <p:cNvPr id="67" name="テキスト ボックス 39">
                <a:extLst>
                  <a:ext uri="{FF2B5EF4-FFF2-40B4-BE49-F238E27FC236}">
                    <a16:creationId xmlns:a16="http://schemas.microsoft.com/office/drawing/2014/main" id="{3667B999-5217-9F13-C7DB-831A64BBF539}"/>
                  </a:ext>
                </a:extLst>
              </p:cNvPr>
              <p:cNvSpPr txBox="1"/>
              <p:nvPr/>
            </p:nvSpPr>
            <p:spPr>
              <a:xfrm>
                <a:off x="2127692" y="2007850"/>
                <a:ext cx="4866717" cy="1862048"/>
              </a:xfrm>
              <a:prstGeom prst="rect">
                <a:avLst/>
              </a:prstGeom>
              <a:noFill/>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3000"/>
                  </a:spcAft>
                </a:pPr>
                <a:r>
                  <a:rPr kumimoji="1" lang="ja-JP" altLang="en-US" sz="4800" spc="-700" dirty="0">
                    <a:solidFill>
                      <a:schemeClr val="accent5"/>
                    </a:solidFill>
                    <a:latin typeface="+mj-ea"/>
                    <a:ea typeface="+mj-ea"/>
                  </a:rPr>
                  <a:t>フィ</a:t>
                </a:r>
                <a:r>
                  <a:rPr kumimoji="1" lang="ja-JP" altLang="en-US" sz="4800" dirty="0">
                    <a:solidFill>
                      <a:schemeClr val="accent5"/>
                    </a:solidFill>
                    <a:latin typeface="+mj-ea"/>
                    <a:ea typeface="+mj-ea"/>
                  </a:rPr>
                  <a:t>ルターバ</a:t>
                </a:r>
                <a:r>
                  <a:rPr kumimoji="1" lang="ja-JP" altLang="en-US" sz="4800" spc="-150" dirty="0">
                    <a:solidFill>
                      <a:schemeClr val="accent5"/>
                    </a:solidFill>
                    <a:latin typeface="+mj-ea"/>
                    <a:ea typeface="+mj-ea"/>
                  </a:rPr>
                  <a:t>ブ</a:t>
                </a:r>
                <a:r>
                  <a:rPr kumimoji="1" lang="ja-JP" altLang="en-US" sz="4800" dirty="0">
                    <a:solidFill>
                      <a:schemeClr val="accent5"/>
                    </a:solidFill>
                    <a:latin typeface="+mj-ea"/>
                    <a:ea typeface="+mj-ea"/>
                  </a:rPr>
                  <a:t>ル</a:t>
                </a:r>
                <a:endParaRPr kumimoji="1" lang="en-US" altLang="ja-JP" sz="4800" dirty="0">
                  <a:solidFill>
                    <a:schemeClr val="accent5"/>
                  </a:solidFill>
                  <a:latin typeface="+mj-ea"/>
                  <a:ea typeface="+mj-ea"/>
                </a:endParaRPr>
              </a:p>
              <a:p>
                <a:pPr algn="ctr">
                  <a:spcAft>
                    <a:spcPts val="3000"/>
                  </a:spcAft>
                </a:pPr>
                <a:r>
                  <a:rPr kumimoji="1" lang="ja-JP" altLang="en-US" sz="4800" dirty="0">
                    <a:solidFill>
                      <a:schemeClr val="accent5"/>
                    </a:solidFill>
                    <a:latin typeface="+mj-ea"/>
                    <a:ea typeface="+mj-ea"/>
                  </a:rPr>
                  <a:t>エコー</a:t>
                </a:r>
                <a:r>
                  <a:rPr kumimoji="1" lang="ja-JP" altLang="en-US" sz="4800" spc="-150" dirty="0">
                    <a:solidFill>
                      <a:schemeClr val="accent5"/>
                    </a:solidFill>
                    <a:latin typeface="+mj-ea"/>
                    <a:ea typeface="+mj-ea"/>
                  </a:rPr>
                  <a:t>チェン</a:t>
                </a:r>
                <a:r>
                  <a:rPr kumimoji="1" lang="ja-JP" altLang="en-US" sz="4800" dirty="0">
                    <a:solidFill>
                      <a:schemeClr val="accent5"/>
                    </a:solidFill>
                    <a:latin typeface="+mj-ea"/>
                    <a:ea typeface="+mj-ea"/>
                  </a:rPr>
                  <a:t>バー</a:t>
                </a:r>
              </a:p>
            </p:txBody>
          </p:sp>
          <p:sp>
            <p:nvSpPr>
              <p:cNvPr id="68" name="四角形: 角を丸くする 20">
                <a:extLst>
                  <a:ext uri="{FF2B5EF4-FFF2-40B4-BE49-F238E27FC236}">
                    <a16:creationId xmlns:a16="http://schemas.microsoft.com/office/drawing/2014/main" id="{1B1503AF-A57D-302B-BA81-2EAB68E77CCE}"/>
                  </a:ext>
                </a:extLst>
              </p:cNvPr>
              <p:cNvSpPr>
                <a:spLocks noChangeAspect="1"/>
              </p:cNvSpPr>
              <p:nvPr/>
            </p:nvSpPr>
            <p:spPr>
              <a:xfrm>
                <a:off x="4415839" y="2729892"/>
                <a:ext cx="399484" cy="399484"/>
              </a:xfrm>
              <a:prstGeom prst="ellipse">
                <a:avLst/>
              </a:prstGeom>
              <a:solidFill>
                <a:schemeClr val="accent5"/>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2000" dirty="0">
                    <a:solidFill>
                      <a:schemeClr val="bg1"/>
                    </a:solidFill>
                    <a:latin typeface="+mn-ea"/>
                  </a:rPr>
                  <a:t>＆</a:t>
                </a:r>
                <a:endParaRPr kumimoji="1" lang="en-US" altLang="ja-JP" sz="2000" dirty="0">
                  <a:solidFill>
                    <a:schemeClr val="bg1"/>
                  </a:solidFill>
                  <a:latin typeface="+mn-ea"/>
                </a:endParaRPr>
              </a:p>
            </p:txBody>
          </p:sp>
        </p:grpSp>
        <p:grpSp>
          <p:nvGrpSpPr>
            <p:cNvPr id="45" name="グループ化 44">
              <a:extLst>
                <a:ext uri="{FF2B5EF4-FFF2-40B4-BE49-F238E27FC236}">
                  <a16:creationId xmlns:a16="http://schemas.microsoft.com/office/drawing/2014/main" id="{933E3E90-676A-ED48-CF5F-9CFFDC0AF84C}"/>
                </a:ext>
              </a:extLst>
            </p:cNvPr>
            <p:cNvGrpSpPr/>
            <p:nvPr/>
          </p:nvGrpSpPr>
          <p:grpSpPr>
            <a:xfrm>
              <a:off x="3343983" y="1061259"/>
              <a:ext cx="2456035" cy="459890"/>
              <a:chOff x="3291512" y="1347193"/>
              <a:chExt cx="2560976" cy="479540"/>
            </a:xfrm>
          </p:grpSpPr>
          <p:sp>
            <p:nvSpPr>
              <p:cNvPr id="46" name="テキスト ボックス 45">
                <a:extLst>
                  <a:ext uri="{FF2B5EF4-FFF2-40B4-BE49-F238E27FC236}">
                    <a16:creationId xmlns:a16="http://schemas.microsoft.com/office/drawing/2014/main" id="{72A08E48-7E67-0B77-049E-B8D89F943AAD}"/>
                  </a:ext>
                </a:extLst>
              </p:cNvPr>
              <p:cNvSpPr txBox="1"/>
              <p:nvPr/>
            </p:nvSpPr>
            <p:spPr>
              <a:xfrm>
                <a:off x="3666073" y="1347193"/>
                <a:ext cx="1859483" cy="430887"/>
              </a:xfrm>
              <a:prstGeom prst="rect">
                <a:avLst/>
              </a:prstGeom>
              <a:noFill/>
            </p:spPr>
            <p:txBody>
              <a:bodyPr wrap="none" lIns="0" tIns="0" rIns="0" bIns="0">
                <a:spAutoFit/>
              </a:bodyPr>
              <a:lstStyle/>
              <a:p>
                <a:pPr algn="ctr">
                  <a:spcAft>
                    <a:spcPts val="3000"/>
                  </a:spcAft>
                </a:pPr>
                <a:r>
                  <a:rPr kumimoji="1" lang="ja-JP" altLang="en-US" sz="2800" spc="100" dirty="0">
                    <a:solidFill>
                      <a:schemeClr val="accent5"/>
                    </a:solidFill>
                    <a:latin typeface="+mj-ea"/>
                    <a:ea typeface="+mj-ea"/>
                  </a:rPr>
                  <a:t>はじめて</a:t>
                </a:r>
                <a:r>
                  <a:rPr kumimoji="1" lang="ja-JP" altLang="en-US" sz="2400" spc="100" dirty="0">
                    <a:solidFill>
                      <a:schemeClr val="accent5"/>
                    </a:solidFill>
                    <a:latin typeface="+mj-ea"/>
                    <a:ea typeface="+mj-ea"/>
                  </a:rPr>
                  <a:t>の</a:t>
                </a:r>
                <a:endParaRPr kumimoji="1" lang="ja-JP" altLang="en-US" sz="2800" spc="100" dirty="0">
                  <a:solidFill>
                    <a:schemeClr val="accent5"/>
                  </a:solidFill>
                  <a:latin typeface="+mj-ea"/>
                  <a:ea typeface="+mj-ea"/>
                </a:endParaRPr>
              </a:p>
            </p:txBody>
          </p:sp>
          <p:grpSp>
            <p:nvGrpSpPr>
              <p:cNvPr id="47" name="グループ化 46">
                <a:extLst>
                  <a:ext uri="{FF2B5EF4-FFF2-40B4-BE49-F238E27FC236}">
                    <a16:creationId xmlns:a16="http://schemas.microsoft.com/office/drawing/2014/main" id="{6336B199-70CA-D9AE-7BED-DF44FA70762C}"/>
                  </a:ext>
                </a:extLst>
              </p:cNvPr>
              <p:cNvGrpSpPr/>
              <p:nvPr/>
            </p:nvGrpSpPr>
            <p:grpSpPr>
              <a:xfrm>
                <a:off x="3291512" y="1357515"/>
                <a:ext cx="2560976" cy="469218"/>
                <a:chOff x="3251674" y="1371804"/>
                <a:chExt cx="2560976" cy="469218"/>
              </a:xfrm>
            </p:grpSpPr>
            <p:grpSp>
              <p:nvGrpSpPr>
                <p:cNvPr id="48" name="グループ化 47">
                  <a:extLst>
                    <a:ext uri="{FF2B5EF4-FFF2-40B4-BE49-F238E27FC236}">
                      <a16:creationId xmlns:a16="http://schemas.microsoft.com/office/drawing/2014/main" id="{C6CCDC81-97E1-21C8-DA95-588DD83093E2}"/>
                    </a:ext>
                  </a:extLst>
                </p:cNvPr>
                <p:cNvGrpSpPr/>
                <p:nvPr/>
              </p:nvGrpSpPr>
              <p:grpSpPr>
                <a:xfrm rot="3600000">
                  <a:off x="3049432" y="1574046"/>
                  <a:ext cx="469218" cy="64733"/>
                  <a:chOff x="2984435" y="1530340"/>
                  <a:chExt cx="704856" cy="97241"/>
                </a:xfrm>
              </p:grpSpPr>
              <p:grpSp>
                <p:nvGrpSpPr>
                  <p:cNvPr id="59" name="グループ化 58">
                    <a:extLst>
                      <a:ext uri="{FF2B5EF4-FFF2-40B4-BE49-F238E27FC236}">
                        <a16:creationId xmlns:a16="http://schemas.microsoft.com/office/drawing/2014/main" id="{C9E73869-76AC-8828-B712-8669997C0070}"/>
                      </a:ext>
                    </a:extLst>
                  </p:cNvPr>
                  <p:cNvGrpSpPr/>
                  <p:nvPr/>
                </p:nvGrpSpPr>
                <p:grpSpPr>
                  <a:xfrm>
                    <a:off x="2984435" y="1531166"/>
                    <a:ext cx="400634" cy="96415"/>
                    <a:chOff x="6060396" y="-78290"/>
                    <a:chExt cx="616233" cy="148300"/>
                  </a:xfrm>
                </p:grpSpPr>
                <p:sp>
                  <p:nvSpPr>
                    <p:cNvPr id="63" name="楕円 62">
                      <a:extLst>
                        <a:ext uri="{FF2B5EF4-FFF2-40B4-BE49-F238E27FC236}">
                          <a16:creationId xmlns:a16="http://schemas.microsoft.com/office/drawing/2014/main" id="{6BEF6E9C-309D-10F0-182F-9A6ACB5A6CA3}"/>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4" name="楕円 63">
                      <a:extLst>
                        <a:ext uri="{FF2B5EF4-FFF2-40B4-BE49-F238E27FC236}">
                          <a16:creationId xmlns:a16="http://schemas.microsoft.com/office/drawing/2014/main" id="{9784570B-61BE-6E14-F733-381E8EBD9F83}"/>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5" name="楕円 64">
                      <a:extLst>
                        <a:ext uri="{FF2B5EF4-FFF2-40B4-BE49-F238E27FC236}">
                          <a16:creationId xmlns:a16="http://schemas.microsoft.com/office/drawing/2014/main" id="{DF849CE2-EE99-F806-D3F2-182C4BD68012}"/>
                        </a:ext>
                      </a:extLst>
                    </p:cNvPr>
                    <p:cNvSpPr/>
                    <p:nvPr/>
                  </p:nvSpPr>
                  <p:spPr>
                    <a:xfrm>
                      <a:off x="6060396" y="-78290"/>
                      <a:ext cx="148300" cy="1483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60" name="グループ化 59">
                    <a:extLst>
                      <a:ext uri="{FF2B5EF4-FFF2-40B4-BE49-F238E27FC236}">
                        <a16:creationId xmlns:a16="http://schemas.microsoft.com/office/drawing/2014/main" id="{C89FD44D-2D40-03DA-5CDE-80248CEE5760}"/>
                      </a:ext>
                    </a:extLst>
                  </p:cNvPr>
                  <p:cNvGrpSpPr/>
                  <p:nvPr/>
                </p:nvGrpSpPr>
                <p:grpSpPr>
                  <a:xfrm>
                    <a:off x="3440766" y="1530340"/>
                    <a:ext cx="248525" cy="96415"/>
                    <a:chOff x="6294362" y="-78290"/>
                    <a:chExt cx="382267" cy="148300"/>
                  </a:xfrm>
                </p:grpSpPr>
                <p:sp>
                  <p:nvSpPr>
                    <p:cNvPr id="61" name="楕円 60">
                      <a:extLst>
                        <a:ext uri="{FF2B5EF4-FFF2-40B4-BE49-F238E27FC236}">
                          <a16:creationId xmlns:a16="http://schemas.microsoft.com/office/drawing/2014/main" id="{192941D9-B181-D376-4BD5-D60554960D2D}"/>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2" name="楕円 61">
                      <a:extLst>
                        <a:ext uri="{FF2B5EF4-FFF2-40B4-BE49-F238E27FC236}">
                          <a16:creationId xmlns:a16="http://schemas.microsoft.com/office/drawing/2014/main" id="{0FDF73B3-3CFE-AE35-020F-BD7EB1AE5ABF}"/>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grpSp>
              <p:nvGrpSpPr>
                <p:cNvPr id="49" name="グループ化 48">
                  <a:extLst>
                    <a:ext uri="{FF2B5EF4-FFF2-40B4-BE49-F238E27FC236}">
                      <a16:creationId xmlns:a16="http://schemas.microsoft.com/office/drawing/2014/main" id="{CE673F03-5153-EE3B-0449-6C1E4A65257C}"/>
                    </a:ext>
                  </a:extLst>
                </p:cNvPr>
                <p:cNvGrpSpPr/>
                <p:nvPr/>
              </p:nvGrpSpPr>
              <p:grpSpPr>
                <a:xfrm rot="18000000" flipH="1">
                  <a:off x="5545675" y="1574046"/>
                  <a:ext cx="469218" cy="64733"/>
                  <a:chOff x="2984435" y="1530340"/>
                  <a:chExt cx="704856" cy="97241"/>
                </a:xfrm>
              </p:grpSpPr>
              <p:grpSp>
                <p:nvGrpSpPr>
                  <p:cNvPr id="50" name="グループ化 49">
                    <a:extLst>
                      <a:ext uri="{FF2B5EF4-FFF2-40B4-BE49-F238E27FC236}">
                        <a16:creationId xmlns:a16="http://schemas.microsoft.com/office/drawing/2014/main" id="{7E272143-5E9A-B375-AE91-6EDEB2F8F5B5}"/>
                      </a:ext>
                    </a:extLst>
                  </p:cNvPr>
                  <p:cNvGrpSpPr/>
                  <p:nvPr/>
                </p:nvGrpSpPr>
                <p:grpSpPr>
                  <a:xfrm>
                    <a:off x="2984435" y="1531166"/>
                    <a:ext cx="400634" cy="96415"/>
                    <a:chOff x="6060396" y="-78290"/>
                    <a:chExt cx="616233" cy="148300"/>
                  </a:xfrm>
                </p:grpSpPr>
                <p:sp>
                  <p:nvSpPr>
                    <p:cNvPr id="54" name="楕円 53">
                      <a:extLst>
                        <a:ext uri="{FF2B5EF4-FFF2-40B4-BE49-F238E27FC236}">
                          <a16:creationId xmlns:a16="http://schemas.microsoft.com/office/drawing/2014/main" id="{A577C632-E821-4AC1-0C47-5515EA0643F1}"/>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6" name="楕円 55">
                      <a:extLst>
                        <a:ext uri="{FF2B5EF4-FFF2-40B4-BE49-F238E27FC236}">
                          <a16:creationId xmlns:a16="http://schemas.microsoft.com/office/drawing/2014/main" id="{CF6D0C37-79C7-BDCE-3BFD-5F7BEED299B4}"/>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楕円 57">
                      <a:extLst>
                        <a:ext uri="{FF2B5EF4-FFF2-40B4-BE49-F238E27FC236}">
                          <a16:creationId xmlns:a16="http://schemas.microsoft.com/office/drawing/2014/main" id="{67145A2A-B089-23B5-29F4-F740D5F6D96C}"/>
                        </a:ext>
                      </a:extLst>
                    </p:cNvPr>
                    <p:cNvSpPr/>
                    <p:nvPr/>
                  </p:nvSpPr>
                  <p:spPr>
                    <a:xfrm>
                      <a:off x="6060396" y="-78290"/>
                      <a:ext cx="148300" cy="1483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51" name="グループ化 50">
                    <a:extLst>
                      <a:ext uri="{FF2B5EF4-FFF2-40B4-BE49-F238E27FC236}">
                        <a16:creationId xmlns:a16="http://schemas.microsoft.com/office/drawing/2014/main" id="{450499EF-5174-0CA5-F5D2-F8E162478E88}"/>
                      </a:ext>
                    </a:extLst>
                  </p:cNvPr>
                  <p:cNvGrpSpPr/>
                  <p:nvPr/>
                </p:nvGrpSpPr>
                <p:grpSpPr>
                  <a:xfrm>
                    <a:off x="3440766" y="1530340"/>
                    <a:ext cx="248525" cy="96415"/>
                    <a:chOff x="6294362" y="-78290"/>
                    <a:chExt cx="382267" cy="148300"/>
                  </a:xfrm>
                </p:grpSpPr>
                <p:sp>
                  <p:nvSpPr>
                    <p:cNvPr id="52" name="楕円 51">
                      <a:extLst>
                        <a:ext uri="{FF2B5EF4-FFF2-40B4-BE49-F238E27FC236}">
                          <a16:creationId xmlns:a16="http://schemas.microsoft.com/office/drawing/2014/main" id="{A605EF90-014D-6CEF-34A0-46F0F3A3F408}"/>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3" name="楕円 52">
                      <a:extLst>
                        <a:ext uri="{FF2B5EF4-FFF2-40B4-BE49-F238E27FC236}">
                          <a16:creationId xmlns:a16="http://schemas.microsoft.com/office/drawing/2014/main" id="{A0E12B6A-5C80-772E-E06B-429C9E1E7F32}"/>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grpSp>
        </p:grpSp>
        <p:grpSp>
          <p:nvGrpSpPr>
            <p:cNvPr id="137" name="グループ化 136">
              <a:extLst>
                <a:ext uri="{FF2B5EF4-FFF2-40B4-BE49-F238E27FC236}">
                  <a16:creationId xmlns:a16="http://schemas.microsoft.com/office/drawing/2014/main" id="{EAF6F0FF-7E38-A850-46A1-4E5EF2A41EDA}"/>
                </a:ext>
              </a:extLst>
            </p:cNvPr>
            <p:cNvGrpSpPr/>
            <p:nvPr/>
          </p:nvGrpSpPr>
          <p:grpSpPr>
            <a:xfrm>
              <a:off x="1642187" y="710150"/>
              <a:ext cx="5859626" cy="3244688"/>
              <a:chOff x="1551118" y="930727"/>
              <a:chExt cx="6041765" cy="3345547"/>
            </a:xfrm>
          </p:grpSpPr>
          <p:sp>
            <p:nvSpPr>
              <p:cNvPr id="162" name="四角形: 角を丸くする 161">
                <a:extLst>
                  <a:ext uri="{FF2B5EF4-FFF2-40B4-BE49-F238E27FC236}">
                    <a16:creationId xmlns:a16="http://schemas.microsoft.com/office/drawing/2014/main" id="{E4259736-F82F-6883-14F0-4388467CE2E7}"/>
                  </a:ext>
                </a:extLst>
              </p:cNvPr>
              <p:cNvSpPr/>
              <p:nvPr/>
            </p:nvSpPr>
            <p:spPr>
              <a:xfrm>
                <a:off x="1575659" y="956500"/>
                <a:ext cx="5992683" cy="3294000"/>
              </a:xfrm>
              <a:prstGeom prst="roundRect">
                <a:avLst>
                  <a:gd name="adj" fmla="val 7942"/>
                </a:avLst>
              </a:prstGeom>
              <a:solidFill>
                <a:schemeClr val="bg1"/>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none" lIns="288000" tIns="0" rIns="288000" bIns="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4500"/>
                  </a:spcAft>
                </a:pPr>
                <a:endParaRPr kumimoji="1" lang="ja-JP" altLang="en-US" sz="5500" dirty="0">
                  <a:solidFill>
                    <a:schemeClr val="accent5"/>
                  </a:solidFill>
                  <a:latin typeface="+mj-ea"/>
                  <a:ea typeface="+mj-ea"/>
                </a:endParaRPr>
              </a:p>
            </p:txBody>
          </p:sp>
          <p:grpSp>
            <p:nvGrpSpPr>
              <p:cNvPr id="163" name="グループ化 162">
                <a:extLst>
                  <a:ext uri="{FF2B5EF4-FFF2-40B4-BE49-F238E27FC236}">
                    <a16:creationId xmlns:a16="http://schemas.microsoft.com/office/drawing/2014/main" id="{18626833-8B0C-B773-908A-74EBF18AE919}"/>
                  </a:ext>
                </a:extLst>
              </p:cNvPr>
              <p:cNvGrpSpPr/>
              <p:nvPr/>
            </p:nvGrpSpPr>
            <p:grpSpPr>
              <a:xfrm>
                <a:off x="1551118" y="930727"/>
                <a:ext cx="6041765" cy="3345547"/>
                <a:chOff x="1277940" y="6293302"/>
                <a:chExt cx="6041765" cy="3345547"/>
              </a:xfrm>
            </p:grpSpPr>
            <p:sp>
              <p:nvSpPr>
                <p:cNvPr id="164" name="フリーフォーム: 図形 163">
                  <a:extLst>
                    <a:ext uri="{FF2B5EF4-FFF2-40B4-BE49-F238E27FC236}">
                      <a16:creationId xmlns:a16="http://schemas.microsoft.com/office/drawing/2014/main" id="{C956C1A0-D133-E18D-F3ED-A5709227A0E9}"/>
                    </a:ext>
                  </a:extLst>
                </p:cNvPr>
                <p:cNvSpPr/>
                <p:nvPr/>
              </p:nvSpPr>
              <p:spPr>
                <a:xfrm>
                  <a:off x="1850285" y="6293302"/>
                  <a:ext cx="5469420" cy="3345547"/>
                </a:xfrm>
                <a:custGeom>
                  <a:avLst/>
                  <a:gdLst>
                    <a:gd name="connsiteX0" fmla="*/ 4895888 w 5469420"/>
                    <a:gd name="connsiteY0" fmla="*/ 0 h 3345547"/>
                    <a:gd name="connsiteX1" fmla="*/ 5203506 w 5469420"/>
                    <a:gd name="connsiteY1" fmla="*/ 0 h 3345547"/>
                    <a:gd name="connsiteX2" fmla="*/ 5469420 w 5469420"/>
                    <a:gd name="connsiteY2" fmla="*/ 304980 h 3345547"/>
                    <a:gd name="connsiteX3" fmla="*/ 5469420 w 5469420"/>
                    <a:gd name="connsiteY3" fmla="*/ 3040566 h 3345547"/>
                    <a:gd name="connsiteX4" fmla="*/ 5203505 w 5469420"/>
                    <a:gd name="connsiteY4" fmla="*/ 3345546 h 3345547"/>
                    <a:gd name="connsiteX5" fmla="*/ 2618131 w 5469420"/>
                    <a:gd name="connsiteY5" fmla="*/ 3345546 h 3345547"/>
                    <a:gd name="connsiteX6" fmla="*/ 1226481 w 5469420"/>
                    <a:gd name="connsiteY6" fmla="*/ 3345546 h 3345547"/>
                    <a:gd name="connsiteX7" fmla="*/ 1226480 w 5469420"/>
                    <a:gd name="connsiteY7" fmla="*/ 3345547 h 3345547"/>
                    <a:gd name="connsiteX8" fmla="*/ 0 w 5469420"/>
                    <a:gd name="connsiteY8" fmla="*/ 3345547 h 3345547"/>
                    <a:gd name="connsiteX9" fmla="*/ 0 w 5469420"/>
                    <a:gd name="connsiteY9" fmla="*/ 3302907 h 3345547"/>
                    <a:gd name="connsiteX10" fmla="*/ 1263658 w 5469420"/>
                    <a:gd name="connsiteY10" fmla="*/ 3302907 h 3345547"/>
                    <a:gd name="connsiteX11" fmla="*/ 2618131 w 5469420"/>
                    <a:gd name="connsiteY11" fmla="*/ 3302907 h 3345547"/>
                    <a:gd name="connsiteX12" fmla="*/ 5194128 w 5469420"/>
                    <a:gd name="connsiteY12" fmla="*/ 3302907 h 3345547"/>
                    <a:gd name="connsiteX13" fmla="*/ 5425095 w 5469420"/>
                    <a:gd name="connsiteY13" fmla="*/ 3038009 h 3345547"/>
                    <a:gd name="connsiteX14" fmla="*/ 5425094 w 5469420"/>
                    <a:gd name="connsiteY14" fmla="*/ 307537 h 3345547"/>
                    <a:gd name="connsiteX15" fmla="*/ 5194128 w 5469420"/>
                    <a:gd name="connsiteY15" fmla="*/ 42641 h 3345547"/>
                    <a:gd name="connsiteX16" fmla="*/ 4895888 w 5469420"/>
                    <a:gd name="connsiteY16" fmla="*/ 42641 h 334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9420" h="3345547">
                      <a:moveTo>
                        <a:pt x="4895888" y="0"/>
                      </a:moveTo>
                      <a:lnTo>
                        <a:pt x="5203506" y="0"/>
                      </a:lnTo>
                      <a:cubicBezTo>
                        <a:pt x="5350366" y="0"/>
                        <a:pt x="5469420" y="136544"/>
                        <a:pt x="5469420" y="304980"/>
                      </a:cubicBezTo>
                      <a:lnTo>
                        <a:pt x="5469420" y="3040566"/>
                      </a:lnTo>
                      <a:cubicBezTo>
                        <a:pt x="5469420" y="3209002"/>
                        <a:pt x="5350366" y="3345546"/>
                        <a:pt x="5203505" y="3345546"/>
                      </a:cubicBezTo>
                      <a:lnTo>
                        <a:pt x="2618131" y="3345546"/>
                      </a:lnTo>
                      <a:lnTo>
                        <a:pt x="1226481" y="3345546"/>
                      </a:lnTo>
                      <a:lnTo>
                        <a:pt x="1226480" y="3345547"/>
                      </a:lnTo>
                      <a:lnTo>
                        <a:pt x="0" y="3345547"/>
                      </a:lnTo>
                      <a:lnTo>
                        <a:pt x="0" y="3302907"/>
                      </a:lnTo>
                      <a:lnTo>
                        <a:pt x="1263658" y="3302907"/>
                      </a:lnTo>
                      <a:lnTo>
                        <a:pt x="2618131" y="3302907"/>
                      </a:lnTo>
                      <a:lnTo>
                        <a:pt x="5194128" y="3302907"/>
                      </a:lnTo>
                      <a:cubicBezTo>
                        <a:pt x="5321687" y="3302906"/>
                        <a:pt x="5425094" y="3184307"/>
                        <a:pt x="5425095" y="3038009"/>
                      </a:cubicBezTo>
                      <a:lnTo>
                        <a:pt x="5425094" y="307537"/>
                      </a:lnTo>
                      <a:cubicBezTo>
                        <a:pt x="5425094" y="161240"/>
                        <a:pt x="5321687" y="42642"/>
                        <a:pt x="5194128" y="42641"/>
                      </a:cubicBezTo>
                      <a:lnTo>
                        <a:pt x="4895888" y="4264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p>
              </p:txBody>
            </p:sp>
            <p:sp>
              <p:nvSpPr>
                <p:cNvPr id="165" name="フリーフォーム: 図形 164">
                  <a:extLst>
                    <a:ext uri="{FF2B5EF4-FFF2-40B4-BE49-F238E27FC236}">
                      <a16:creationId xmlns:a16="http://schemas.microsoft.com/office/drawing/2014/main" id="{AA6479A5-16AB-1D85-F65C-621991AD30F1}"/>
                    </a:ext>
                  </a:extLst>
                </p:cNvPr>
                <p:cNvSpPr/>
                <p:nvPr/>
              </p:nvSpPr>
              <p:spPr>
                <a:xfrm>
                  <a:off x="1277940" y="6293302"/>
                  <a:ext cx="5468233" cy="3345547"/>
                </a:xfrm>
                <a:custGeom>
                  <a:avLst/>
                  <a:gdLst>
                    <a:gd name="connsiteX0" fmla="*/ 4113438 w 5468233"/>
                    <a:gd name="connsiteY0" fmla="*/ 0 h 3345547"/>
                    <a:gd name="connsiteX1" fmla="*/ 5468233 w 5468233"/>
                    <a:gd name="connsiteY1" fmla="*/ 0 h 3345547"/>
                    <a:gd name="connsiteX2" fmla="*/ 5468233 w 5468233"/>
                    <a:gd name="connsiteY2" fmla="*/ 42641 h 3345547"/>
                    <a:gd name="connsiteX3" fmla="*/ 4076260 w 5468233"/>
                    <a:gd name="connsiteY3" fmla="*/ 42641 h 3345547"/>
                    <a:gd name="connsiteX4" fmla="*/ 4076259 w 5468233"/>
                    <a:gd name="connsiteY4" fmla="*/ 42642 h 3345547"/>
                    <a:gd name="connsiteX5" fmla="*/ 3190476 w 5468233"/>
                    <a:gd name="connsiteY5" fmla="*/ 42642 h 3345547"/>
                    <a:gd name="connsiteX6" fmla="*/ 275292 w 5468233"/>
                    <a:gd name="connsiteY6" fmla="*/ 42642 h 3345547"/>
                    <a:gd name="connsiteX7" fmla="*/ 44326 w 5468233"/>
                    <a:gd name="connsiteY7" fmla="*/ 307538 h 3345547"/>
                    <a:gd name="connsiteX8" fmla="*/ 44326 w 5468233"/>
                    <a:gd name="connsiteY8" fmla="*/ 3038010 h 3345547"/>
                    <a:gd name="connsiteX9" fmla="*/ 275292 w 5468233"/>
                    <a:gd name="connsiteY9" fmla="*/ 3302907 h 3345547"/>
                    <a:gd name="connsiteX10" fmla="*/ 572344 w 5468233"/>
                    <a:gd name="connsiteY10" fmla="*/ 3302907 h 3345547"/>
                    <a:gd name="connsiteX11" fmla="*/ 572344 w 5468233"/>
                    <a:gd name="connsiteY11" fmla="*/ 3345547 h 3345547"/>
                    <a:gd name="connsiteX12" fmla="*/ 265914 w 5468233"/>
                    <a:gd name="connsiteY12" fmla="*/ 3345547 h 3345547"/>
                    <a:gd name="connsiteX13" fmla="*/ 0 w 5468233"/>
                    <a:gd name="connsiteY13" fmla="*/ 3040567 h 3345547"/>
                    <a:gd name="connsiteX14" fmla="*/ 0 w 5468233"/>
                    <a:gd name="connsiteY14" fmla="*/ 304981 h 3345547"/>
                    <a:gd name="connsiteX15" fmla="*/ 265915 w 5468233"/>
                    <a:gd name="connsiteY15" fmla="*/ 1 h 3345547"/>
                    <a:gd name="connsiteX16" fmla="*/ 3190476 w 5468233"/>
                    <a:gd name="connsiteY16" fmla="*/ 1 h 3345547"/>
                    <a:gd name="connsiteX17" fmla="*/ 4113437 w 5468233"/>
                    <a:gd name="connsiteY17" fmla="*/ 1 h 334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68233" h="3345547">
                      <a:moveTo>
                        <a:pt x="4113438" y="0"/>
                      </a:moveTo>
                      <a:lnTo>
                        <a:pt x="5468233" y="0"/>
                      </a:lnTo>
                      <a:lnTo>
                        <a:pt x="5468233" y="42641"/>
                      </a:lnTo>
                      <a:lnTo>
                        <a:pt x="4076260" y="42641"/>
                      </a:lnTo>
                      <a:lnTo>
                        <a:pt x="4076259" y="42642"/>
                      </a:lnTo>
                      <a:lnTo>
                        <a:pt x="3190476" y="42642"/>
                      </a:lnTo>
                      <a:lnTo>
                        <a:pt x="275292" y="42642"/>
                      </a:lnTo>
                      <a:cubicBezTo>
                        <a:pt x="147734" y="42642"/>
                        <a:pt x="44326" y="161239"/>
                        <a:pt x="44326" y="307538"/>
                      </a:cubicBezTo>
                      <a:lnTo>
                        <a:pt x="44326" y="3038010"/>
                      </a:lnTo>
                      <a:cubicBezTo>
                        <a:pt x="44326" y="3184309"/>
                        <a:pt x="147734" y="3302907"/>
                        <a:pt x="275292" y="3302907"/>
                      </a:cubicBezTo>
                      <a:lnTo>
                        <a:pt x="572344" y="3302907"/>
                      </a:lnTo>
                      <a:lnTo>
                        <a:pt x="572344" y="3345547"/>
                      </a:lnTo>
                      <a:lnTo>
                        <a:pt x="265914" y="3345547"/>
                      </a:lnTo>
                      <a:cubicBezTo>
                        <a:pt x="119053" y="3345547"/>
                        <a:pt x="0" y="3209004"/>
                        <a:pt x="0" y="3040567"/>
                      </a:cubicBezTo>
                      <a:lnTo>
                        <a:pt x="0" y="304981"/>
                      </a:lnTo>
                      <a:cubicBezTo>
                        <a:pt x="0" y="136545"/>
                        <a:pt x="119054" y="1"/>
                        <a:pt x="265915" y="1"/>
                      </a:cubicBezTo>
                      <a:lnTo>
                        <a:pt x="3190476" y="1"/>
                      </a:lnTo>
                      <a:lnTo>
                        <a:pt x="4113437" y="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grpSp>
        <p:grpSp>
          <p:nvGrpSpPr>
            <p:cNvPr id="138" name="グループ化 137">
              <a:extLst>
                <a:ext uri="{FF2B5EF4-FFF2-40B4-BE49-F238E27FC236}">
                  <a16:creationId xmlns:a16="http://schemas.microsoft.com/office/drawing/2014/main" id="{296BB6E0-EC68-B3CB-468C-32966E9D1B29}"/>
                </a:ext>
              </a:extLst>
            </p:cNvPr>
            <p:cNvGrpSpPr/>
            <p:nvPr/>
          </p:nvGrpSpPr>
          <p:grpSpPr>
            <a:xfrm>
              <a:off x="3371589" y="1200592"/>
              <a:ext cx="2400823" cy="449551"/>
              <a:chOff x="3291512" y="1347193"/>
              <a:chExt cx="2560976" cy="479540"/>
            </a:xfrm>
          </p:grpSpPr>
          <p:sp>
            <p:nvSpPr>
              <p:cNvPr id="144" name="テキスト ボックス 143">
                <a:extLst>
                  <a:ext uri="{FF2B5EF4-FFF2-40B4-BE49-F238E27FC236}">
                    <a16:creationId xmlns:a16="http://schemas.microsoft.com/office/drawing/2014/main" id="{BAA39CA4-98E1-4253-5311-8813D0AE876F}"/>
                  </a:ext>
                </a:extLst>
              </p:cNvPr>
              <p:cNvSpPr txBox="1"/>
              <p:nvPr/>
            </p:nvSpPr>
            <p:spPr>
              <a:xfrm>
                <a:off x="3604052" y="1347193"/>
                <a:ext cx="1983525" cy="459631"/>
              </a:xfrm>
              <a:prstGeom prst="rect">
                <a:avLst/>
              </a:prstGeom>
              <a:noFill/>
            </p:spPr>
            <p:txBody>
              <a:bodyPr wrap="none" lIns="0" tIns="0" rIns="0" bIns="0">
                <a:spAutoFit/>
              </a:bodyPr>
              <a:lstStyle/>
              <a:p>
                <a:pPr algn="ctr">
                  <a:spcAft>
                    <a:spcPts val="3000"/>
                  </a:spcAft>
                </a:pPr>
                <a:r>
                  <a:rPr kumimoji="1" lang="ja-JP" altLang="en-US" sz="2800" spc="100" dirty="0">
                    <a:solidFill>
                      <a:schemeClr val="accent5"/>
                    </a:solidFill>
                    <a:latin typeface="+mj-ea"/>
                    <a:ea typeface="+mj-ea"/>
                  </a:rPr>
                  <a:t>はじめて</a:t>
                </a:r>
                <a:r>
                  <a:rPr kumimoji="1" lang="ja-JP" altLang="en-US" sz="2400" spc="100" dirty="0">
                    <a:solidFill>
                      <a:schemeClr val="accent5"/>
                    </a:solidFill>
                    <a:latin typeface="+mj-ea"/>
                    <a:ea typeface="+mj-ea"/>
                  </a:rPr>
                  <a:t>の</a:t>
                </a:r>
                <a:endParaRPr kumimoji="1" lang="ja-JP" altLang="en-US" sz="2800" spc="100" dirty="0">
                  <a:solidFill>
                    <a:schemeClr val="accent5"/>
                  </a:solidFill>
                  <a:latin typeface="+mj-ea"/>
                  <a:ea typeface="+mj-ea"/>
                </a:endParaRPr>
              </a:p>
            </p:txBody>
          </p:sp>
          <p:grpSp>
            <p:nvGrpSpPr>
              <p:cNvPr id="145" name="グループ化 144">
                <a:extLst>
                  <a:ext uri="{FF2B5EF4-FFF2-40B4-BE49-F238E27FC236}">
                    <a16:creationId xmlns:a16="http://schemas.microsoft.com/office/drawing/2014/main" id="{F0FBC072-4226-44C7-D237-A5F1552AFB69}"/>
                  </a:ext>
                </a:extLst>
              </p:cNvPr>
              <p:cNvGrpSpPr/>
              <p:nvPr/>
            </p:nvGrpSpPr>
            <p:grpSpPr>
              <a:xfrm>
                <a:off x="3291512" y="1357515"/>
                <a:ext cx="2560976" cy="469218"/>
                <a:chOff x="3251674" y="1371804"/>
                <a:chExt cx="2560976" cy="469218"/>
              </a:xfrm>
            </p:grpSpPr>
            <p:grpSp>
              <p:nvGrpSpPr>
                <p:cNvPr id="146" name="グループ化 145">
                  <a:extLst>
                    <a:ext uri="{FF2B5EF4-FFF2-40B4-BE49-F238E27FC236}">
                      <a16:creationId xmlns:a16="http://schemas.microsoft.com/office/drawing/2014/main" id="{8F65B148-561E-7243-3419-F0B93A2B4221}"/>
                    </a:ext>
                  </a:extLst>
                </p:cNvPr>
                <p:cNvGrpSpPr/>
                <p:nvPr/>
              </p:nvGrpSpPr>
              <p:grpSpPr>
                <a:xfrm rot="3600000">
                  <a:off x="3049432" y="1574046"/>
                  <a:ext cx="469218" cy="64733"/>
                  <a:chOff x="2984435" y="1530340"/>
                  <a:chExt cx="704856" cy="97241"/>
                </a:xfrm>
              </p:grpSpPr>
              <p:grpSp>
                <p:nvGrpSpPr>
                  <p:cNvPr id="155" name="グループ化 154">
                    <a:extLst>
                      <a:ext uri="{FF2B5EF4-FFF2-40B4-BE49-F238E27FC236}">
                        <a16:creationId xmlns:a16="http://schemas.microsoft.com/office/drawing/2014/main" id="{FC5D9257-EF31-BB21-DB94-69D8A8F8ED54}"/>
                      </a:ext>
                    </a:extLst>
                  </p:cNvPr>
                  <p:cNvGrpSpPr/>
                  <p:nvPr/>
                </p:nvGrpSpPr>
                <p:grpSpPr>
                  <a:xfrm>
                    <a:off x="2984435" y="1531166"/>
                    <a:ext cx="400634" cy="96415"/>
                    <a:chOff x="6060396" y="-78290"/>
                    <a:chExt cx="616233" cy="148300"/>
                  </a:xfrm>
                </p:grpSpPr>
                <p:sp>
                  <p:nvSpPr>
                    <p:cNvPr id="159" name="楕円 158">
                      <a:extLst>
                        <a:ext uri="{FF2B5EF4-FFF2-40B4-BE49-F238E27FC236}">
                          <a16:creationId xmlns:a16="http://schemas.microsoft.com/office/drawing/2014/main" id="{43CAAF6A-5F10-AAD6-BBE5-13C377AB7C85}"/>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楕円 159">
                      <a:extLst>
                        <a:ext uri="{FF2B5EF4-FFF2-40B4-BE49-F238E27FC236}">
                          <a16:creationId xmlns:a16="http://schemas.microsoft.com/office/drawing/2014/main" id="{FE26767D-C094-CBED-CD3B-DB94075D8B60}"/>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楕円 160">
                      <a:extLst>
                        <a:ext uri="{FF2B5EF4-FFF2-40B4-BE49-F238E27FC236}">
                          <a16:creationId xmlns:a16="http://schemas.microsoft.com/office/drawing/2014/main" id="{D5CA820F-CB40-3F92-29DA-19AE834890E0}"/>
                        </a:ext>
                      </a:extLst>
                    </p:cNvPr>
                    <p:cNvSpPr/>
                    <p:nvPr/>
                  </p:nvSpPr>
                  <p:spPr>
                    <a:xfrm>
                      <a:off x="6060396" y="-78290"/>
                      <a:ext cx="148300" cy="1483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6" name="グループ化 155">
                    <a:extLst>
                      <a:ext uri="{FF2B5EF4-FFF2-40B4-BE49-F238E27FC236}">
                        <a16:creationId xmlns:a16="http://schemas.microsoft.com/office/drawing/2014/main" id="{F8610153-99C5-3D2A-6BFF-87CFC8369FFE}"/>
                      </a:ext>
                    </a:extLst>
                  </p:cNvPr>
                  <p:cNvGrpSpPr/>
                  <p:nvPr/>
                </p:nvGrpSpPr>
                <p:grpSpPr>
                  <a:xfrm>
                    <a:off x="3440766" y="1530340"/>
                    <a:ext cx="248525" cy="96415"/>
                    <a:chOff x="6294362" y="-78290"/>
                    <a:chExt cx="382267" cy="148300"/>
                  </a:xfrm>
                </p:grpSpPr>
                <p:sp>
                  <p:nvSpPr>
                    <p:cNvPr id="157" name="楕円 156">
                      <a:extLst>
                        <a:ext uri="{FF2B5EF4-FFF2-40B4-BE49-F238E27FC236}">
                          <a16:creationId xmlns:a16="http://schemas.microsoft.com/office/drawing/2014/main" id="{137A4326-978F-EAD5-B24F-86B0660F6A0E}"/>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楕円 157">
                      <a:extLst>
                        <a:ext uri="{FF2B5EF4-FFF2-40B4-BE49-F238E27FC236}">
                          <a16:creationId xmlns:a16="http://schemas.microsoft.com/office/drawing/2014/main" id="{E9CCA538-73F5-A188-7FBB-BC9BD3547A46}"/>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47" name="グループ化 146">
                  <a:extLst>
                    <a:ext uri="{FF2B5EF4-FFF2-40B4-BE49-F238E27FC236}">
                      <a16:creationId xmlns:a16="http://schemas.microsoft.com/office/drawing/2014/main" id="{47D15B7B-902C-D002-77D7-353FF5985A50}"/>
                    </a:ext>
                  </a:extLst>
                </p:cNvPr>
                <p:cNvGrpSpPr/>
                <p:nvPr/>
              </p:nvGrpSpPr>
              <p:grpSpPr>
                <a:xfrm rot="18000000" flipH="1">
                  <a:off x="5545675" y="1574046"/>
                  <a:ext cx="469218" cy="64733"/>
                  <a:chOff x="2984435" y="1530340"/>
                  <a:chExt cx="704856" cy="97241"/>
                </a:xfrm>
              </p:grpSpPr>
              <p:grpSp>
                <p:nvGrpSpPr>
                  <p:cNvPr id="148" name="グループ化 147">
                    <a:extLst>
                      <a:ext uri="{FF2B5EF4-FFF2-40B4-BE49-F238E27FC236}">
                        <a16:creationId xmlns:a16="http://schemas.microsoft.com/office/drawing/2014/main" id="{9356DFA7-0567-9655-53C8-FAEBF41A3584}"/>
                      </a:ext>
                    </a:extLst>
                  </p:cNvPr>
                  <p:cNvGrpSpPr/>
                  <p:nvPr/>
                </p:nvGrpSpPr>
                <p:grpSpPr>
                  <a:xfrm>
                    <a:off x="2984435" y="1531166"/>
                    <a:ext cx="400634" cy="96415"/>
                    <a:chOff x="6060396" y="-78290"/>
                    <a:chExt cx="616233" cy="148300"/>
                  </a:xfrm>
                </p:grpSpPr>
                <p:sp>
                  <p:nvSpPr>
                    <p:cNvPr id="152" name="楕円 151">
                      <a:extLst>
                        <a:ext uri="{FF2B5EF4-FFF2-40B4-BE49-F238E27FC236}">
                          <a16:creationId xmlns:a16="http://schemas.microsoft.com/office/drawing/2014/main" id="{70278A3F-76DC-6037-9C1B-4CFA316C62DE}"/>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楕円 152">
                      <a:extLst>
                        <a:ext uri="{FF2B5EF4-FFF2-40B4-BE49-F238E27FC236}">
                          <a16:creationId xmlns:a16="http://schemas.microsoft.com/office/drawing/2014/main" id="{84E7E946-5920-EFC6-12A2-1C4AFD8AE7A0}"/>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53">
                      <a:extLst>
                        <a:ext uri="{FF2B5EF4-FFF2-40B4-BE49-F238E27FC236}">
                          <a16:creationId xmlns:a16="http://schemas.microsoft.com/office/drawing/2014/main" id="{41BA430D-5EA3-D7C8-0195-DC00A4170498}"/>
                        </a:ext>
                      </a:extLst>
                    </p:cNvPr>
                    <p:cNvSpPr/>
                    <p:nvPr/>
                  </p:nvSpPr>
                  <p:spPr>
                    <a:xfrm>
                      <a:off x="6060396" y="-78290"/>
                      <a:ext cx="148300" cy="1483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9" name="グループ化 148">
                    <a:extLst>
                      <a:ext uri="{FF2B5EF4-FFF2-40B4-BE49-F238E27FC236}">
                        <a16:creationId xmlns:a16="http://schemas.microsoft.com/office/drawing/2014/main" id="{0039891D-2DED-1AC0-2409-5BD222C297D7}"/>
                      </a:ext>
                    </a:extLst>
                  </p:cNvPr>
                  <p:cNvGrpSpPr/>
                  <p:nvPr/>
                </p:nvGrpSpPr>
                <p:grpSpPr>
                  <a:xfrm>
                    <a:off x="3440766" y="1530340"/>
                    <a:ext cx="248525" cy="96415"/>
                    <a:chOff x="6294362" y="-78290"/>
                    <a:chExt cx="382267" cy="148300"/>
                  </a:xfrm>
                </p:grpSpPr>
                <p:sp>
                  <p:nvSpPr>
                    <p:cNvPr id="150" name="楕円 149">
                      <a:extLst>
                        <a:ext uri="{FF2B5EF4-FFF2-40B4-BE49-F238E27FC236}">
                          <a16:creationId xmlns:a16="http://schemas.microsoft.com/office/drawing/2014/main" id="{6B6E2A42-A6D8-8B11-5667-A765112071A4}"/>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楕円 150">
                      <a:extLst>
                        <a:ext uri="{FF2B5EF4-FFF2-40B4-BE49-F238E27FC236}">
                          <a16:creationId xmlns:a16="http://schemas.microsoft.com/office/drawing/2014/main" id="{EA4ED928-8EFB-1608-7C96-E3CBE71853EE}"/>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nvGrpSpPr>
            <p:cNvPr id="139" name="グループ化 138">
              <a:extLst>
                <a:ext uri="{FF2B5EF4-FFF2-40B4-BE49-F238E27FC236}">
                  <a16:creationId xmlns:a16="http://schemas.microsoft.com/office/drawing/2014/main" id="{C22234E0-AEC9-E5D2-6879-8C77C92174F9}"/>
                </a:ext>
              </a:extLst>
            </p:cNvPr>
            <p:cNvGrpSpPr/>
            <p:nvPr/>
          </p:nvGrpSpPr>
          <p:grpSpPr>
            <a:xfrm>
              <a:off x="2357311" y="2408047"/>
              <a:ext cx="4429379" cy="1164119"/>
              <a:chOff x="2132694" y="2611274"/>
              <a:chExt cx="4878613" cy="1241775"/>
            </a:xfrm>
          </p:grpSpPr>
          <p:sp>
            <p:nvSpPr>
              <p:cNvPr id="142" name="正方形/長方形 141">
                <a:extLst>
                  <a:ext uri="{FF2B5EF4-FFF2-40B4-BE49-F238E27FC236}">
                    <a16:creationId xmlns:a16="http://schemas.microsoft.com/office/drawing/2014/main" id="{21982966-A011-F115-2DDE-8B484AD24D18}"/>
                  </a:ext>
                </a:extLst>
              </p:cNvPr>
              <p:cNvSpPr/>
              <p:nvPr/>
            </p:nvSpPr>
            <p:spPr>
              <a:xfrm>
                <a:off x="2466124" y="3673049"/>
                <a:ext cx="4211753" cy="180000"/>
              </a:xfrm>
              <a:prstGeom prst="rect">
                <a:avLst/>
              </a:prstGeom>
              <a:solidFill>
                <a:srgbClr val="FDE8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43" name="正方形/長方形 142">
                <a:extLst>
                  <a:ext uri="{FF2B5EF4-FFF2-40B4-BE49-F238E27FC236}">
                    <a16:creationId xmlns:a16="http://schemas.microsoft.com/office/drawing/2014/main" id="{DD08D284-3EA0-9EF6-0E79-7431FD5ED6F8}"/>
                  </a:ext>
                </a:extLst>
              </p:cNvPr>
              <p:cNvSpPr/>
              <p:nvPr/>
            </p:nvSpPr>
            <p:spPr>
              <a:xfrm>
                <a:off x="2132694" y="2611274"/>
                <a:ext cx="4878613" cy="180000"/>
              </a:xfrm>
              <a:prstGeom prst="rect">
                <a:avLst/>
              </a:prstGeom>
              <a:solidFill>
                <a:srgbClr val="FDE8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sp>
          <p:nvSpPr>
            <p:cNvPr id="140" name="テキスト ボックス 39">
              <a:extLst>
                <a:ext uri="{FF2B5EF4-FFF2-40B4-BE49-F238E27FC236}">
                  <a16:creationId xmlns:a16="http://schemas.microsoft.com/office/drawing/2014/main" id="{41C4A6D6-5781-97C3-4D92-FFC0581CF804}"/>
                </a:ext>
              </a:extLst>
            </p:cNvPr>
            <p:cNvSpPr txBox="1"/>
            <p:nvPr/>
          </p:nvSpPr>
          <p:spPr>
            <a:xfrm>
              <a:off x="2242601" y="1721954"/>
              <a:ext cx="4616471" cy="1984661"/>
            </a:xfrm>
            <a:prstGeom prst="rect">
              <a:avLst/>
            </a:prstGeom>
            <a:noFill/>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spcAft>
                  <a:spcPts val="4500"/>
                </a:spcAft>
              </a:pPr>
              <a:r>
                <a:rPr kumimoji="1" lang="ja-JP" altLang="en-US" sz="6000" dirty="0">
                  <a:solidFill>
                    <a:schemeClr val="accent5"/>
                  </a:solidFill>
                  <a:latin typeface="+mj-ea"/>
                  <a:ea typeface="+mj-ea"/>
                </a:rPr>
                <a:t>アテン</a:t>
              </a:r>
              <a:r>
                <a:rPr kumimoji="1" lang="ja-JP" altLang="en-US" sz="6000" spc="-300" dirty="0">
                  <a:solidFill>
                    <a:schemeClr val="accent5"/>
                  </a:solidFill>
                  <a:latin typeface="+mj-ea"/>
                  <a:ea typeface="+mj-ea"/>
                </a:rPr>
                <a:t>ショ</a:t>
              </a:r>
              <a:r>
                <a:rPr kumimoji="1" lang="ja-JP" altLang="en-US" sz="6000" dirty="0">
                  <a:solidFill>
                    <a:schemeClr val="accent5"/>
                  </a:solidFill>
                  <a:latin typeface="+mj-ea"/>
                  <a:ea typeface="+mj-ea"/>
                </a:rPr>
                <a:t>ン</a:t>
              </a:r>
              <a:br>
                <a:rPr kumimoji="1" lang="en-US" altLang="ja-JP" sz="6000" dirty="0">
                  <a:solidFill>
                    <a:schemeClr val="accent5"/>
                  </a:solidFill>
                  <a:latin typeface="+mj-ea"/>
                  <a:ea typeface="+mj-ea"/>
                </a:rPr>
              </a:br>
              <a:r>
                <a:rPr kumimoji="1" lang="ja-JP" altLang="en-US" sz="6000" dirty="0">
                  <a:solidFill>
                    <a:schemeClr val="accent5"/>
                  </a:solidFill>
                  <a:latin typeface="+mj-ea"/>
                  <a:ea typeface="+mj-ea"/>
                </a:rPr>
                <a:t>エコ</a:t>
              </a:r>
              <a:r>
                <a:rPr kumimoji="1" lang="ja-JP" altLang="en-US" sz="6000" spc="-700" dirty="0">
                  <a:solidFill>
                    <a:schemeClr val="accent5"/>
                  </a:solidFill>
                  <a:latin typeface="+mj-ea"/>
                  <a:ea typeface="+mj-ea"/>
                </a:rPr>
                <a:t>ノ</a:t>
              </a:r>
              <a:r>
                <a:rPr kumimoji="1" lang="ja-JP" altLang="en-US" sz="6000" dirty="0">
                  <a:solidFill>
                    <a:schemeClr val="accent5"/>
                  </a:solidFill>
                  <a:latin typeface="+mj-ea"/>
                  <a:ea typeface="+mj-ea"/>
                </a:rPr>
                <a:t>ミー</a:t>
              </a:r>
            </a:p>
          </p:txBody>
        </p:sp>
        <p:sp>
          <p:nvSpPr>
            <p:cNvPr id="141" name="四角形: 角を丸くする 140">
              <a:extLst>
                <a:ext uri="{FF2B5EF4-FFF2-40B4-BE49-F238E27FC236}">
                  <a16:creationId xmlns:a16="http://schemas.microsoft.com/office/drawing/2014/main" id="{4DDF1846-BF3D-29F6-C310-5214366DF753}"/>
                </a:ext>
              </a:extLst>
            </p:cNvPr>
            <p:cNvSpPr/>
            <p:nvPr/>
          </p:nvSpPr>
          <p:spPr>
            <a:xfrm>
              <a:off x="2318717" y="492022"/>
              <a:ext cx="4506566" cy="484473"/>
            </a:xfrm>
            <a:prstGeom prst="roundRect">
              <a:avLst>
                <a:gd name="adj" fmla="val 50000"/>
              </a:avLst>
            </a:prstGeom>
            <a:solidFill>
              <a:schemeClr val="accent3"/>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2200" dirty="0">
                  <a:solidFill>
                    <a:schemeClr val="bg1"/>
                  </a:solidFill>
                  <a:latin typeface="+mj-ea"/>
                  <a:ea typeface="+mj-ea"/>
                </a:rPr>
                <a:t>インターネットと</a:t>
              </a:r>
              <a:r>
                <a:rPr kumimoji="1" lang="ja-JP" altLang="en-US" sz="2200" spc="200" dirty="0">
                  <a:solidFill>
                    <a:schemeClr val="bg1"/>
                  </a:solidFill>
                  <a:latin typeface="+mj-ea"/>
                  <a:ea typeface="+mj-ea"/>
                </a:rPr>
                <a:t>の</a:t>
              </a:r>
              <a:r>
                <a:rPr kumimoji="1" lang="ja-JP" altLang="en-US" sz="2200" dirty="0">
                  <a:solidFill>
                    <a:schemeClr val="bg1"/>
                  </a:solidFill>
                  <a:latin typeface="+mj-ea"/>
                  <a:ea typeface="+mj-ea"/>
                </a:rPr>
                <a:t>向き合い方</a:t>
              </a:r>
              <a:endParaRPr kumimoji="1" lang="en-US" altLang="ja-JP" sz="2200" dirty="0">
                <a:solidFill>
                  <a:schemeClr val="bg1"/>
                </a:solidFill>
                <a:latin typeface="+mj-ea"/>
                <a:ea typeface="+mj-ea"/>
              </a:endParaRPr>
            </a:p>
          </p:txBody>
        </p:sp>
      </p:grpSp>
      <p:sp>
        <p:nvSpPr>
          <p:cNvPr id="4" name="正方形/長方形 3">
            <a:extLst>
              <a:ext uri="{FF2B5EF4-FFF2-40B4-BE49-F238E27FC236}">
                <a16:creationId xmlns:a16="http://schemas.microsoft.com/office/drawing/2014/main" id="{3CB24ED9-9657-CED1-BC72-6EA85AA437CD}"/>
              </a:ext>
            </a:extLst>
          </p:cNvPr>
          <p:cNvSpPr/>
          <p:nvPr userDrawn="1"/>
        </p:nvSpPr>
        <p:spPr>
          <a:xfrm>
            <a:off x="0" y="4625870"/>
            <a:ext cx="9144000" cy="517630"/>
          </a:xfrm>
          <a:prstGeom prst="rect">
            <a:avLst/>
          </a:prstGeom>
          <a:solidFill>
            <a:srgbClr val="092E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000" spc="150" dirty="0">
                <a:solidFill>
                  <a:schemeClr val="bg1"/>
                </a:solidFill>
                <a:latin typeface="+mj-ea"/>
                <a:ea typeface="+mj-ea"/>
              </a:rPr>
              <a:t>講師用ガイドライン</a:t>
            </a:r>
            <a:endParaRPr kumimoji="1" lang="ja-JP" altLang="en-US" sz="2000" spc="150" dirty="0">
              <a:solidFill>
                <a:schemeClr val="bg1"/>
              </a:solidFill>
              <a:latin typeface="+mj-ea"/>
              <a:ea typeface="+mj-ea"/>
            </a:endParaRPr>
          </a:p>
        </p:txBody>
      </p:sp>
      <p:grpSp>
        <p:nvGrpSpPr>
          <p:cNvPr id="123" name="グループ化 122">
            <a:extLst>
              <a:ext uri="{FF2B5EF4-FFF2-40B4-BE49-F238E27FC236}">
                <a16:creationId xmlns:a16="http://schemas.microsoft.com/office/drawing/2014/main" id="{10879E40-A718-7EF9-D237-D2AE6F3118C1}"/>
              </a:ext>
            </a:extLst>
          </p:cNvPr>
          <p:cNvGrpSpPr/>
          <p:nvPr userDrawn="1"/>
        </p:nvGrpSpPr>
        <p:grpSpPr>
          <a:xfrm>
            <a:off x="4156331" y="3877745"/>
            <a:ext cx="752055" cy="474574"/>
            <a:chOff x="4156331" y="4285861"/>
            <a:chExt cx="752055" cy="474574"/>
          </a:xfrm>
        </p:grpSpPr>
        <p:sp>
          <p:nvSpPr>
            <p:cNvPr id="124" name="テキスト ボックス 49">
              <a:extLst>
                <a:ext uri="{FF2B5EF4-FFF2-40B4-BE49-F238E27FC236}">
                  <a16:creationId xmlns:a16="http://schemas.microsoft.com/office/drawing/2014/main" id="{B4F002C9-1D3B-3FB2-515B-59A34F3BBAB0}"/>
                </a:ext>
              </a:extLst>
            </p:cNvPr>
            <p:cNvSpPr txBox="1"/>
            <p:nvPr/>
          </p:nvSpPr>
          <p:spPr>
            <a:xfrm>
              <a:off x="4156331" y="4449871"/>
              <a:ext cx="228251" cy="255579"/>
            </a:xfrm>
            <a:prstGeom prst="rect">
              <a:avLst/>
            </a:prstGeom>
            <a:noFill/>
          </p:spPr>
          <p:txBody>
            <a:bodyPr wrap="non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30000"/>
                </a:lnSpc>
                <a:defRPr/>
              </a:pPr>
              <a:r>
                <a:rPr lang="ja-JP" altLang="en-US" sz="1400" b="1" spc="400" dirty="0">
                  <a:ln w="0">
                    <a:noFill/>
                  </a:ln>
                  <a:solidFill>
                    <a:schemeClr val="accent5"/>
                  </a:solidFill>
                  <a:latin typeface="+mn-ea"/>
                </a:rPr>
                <a:t>第</a:t>
              </a:r>
              <a:endParaRPr lang="en-US" altLang="ja-JP" sz="1600" b="1" spc="200" dirty="0">
                <a:ln w="0">
                  <a:noFill/>
                </a:ln>
                <a:solidFill>
                  <a:schemeClr val="accent5"/>
                </a:solidFill>
                <a:latin typeface="+mn-ea"/>
              </a:endParaRPr>
            </a:p>
          </p:txBody>
        </p:sp>
        <p:sp>
          <p:nvSpPr>
            <p:cNvPr id="125" name="テキスト ボックス 50">
              <a:extLst>
                <a:ext uri="{FF2B5EF4-FFF2-40B4-BE49-F238E27FC236}">
                  <a16:creationId xmlns:a16="http://schemas.microsoft.com/office/drawing/2014/main" id="{6E53647F-A86A-D28A-3F37-A26E2C1383D0}"/>
                </a:ext>
              </a:extLst>
            </p:cNvPr>
            <p:cNvSpPr txBox="1"/>
            <p:nvPr/>
          </p:nvSpPr>
          <p:spPr>
            <a:xfrm>
              <a:off x="4680135" y="4449871"/>
              <a:ext cx="228251" cy="255579"/>
            </a:xfrm>
            <a:prstGeom prst="rect">
              <a:avLst/>
            </a:prstGeom>
            <a:noFill/>
          </p:spPr>
          <p:txBody>
            <a:bodyPr wrap="non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defRPr/>
              </a:pPr>
              <a:r>
                <a:rPr lang="ja-JP" altLang="en-US" sz="1400" b="1" spc="400" dirty="0">
                  <a:ln w="0">
                    <a:noFill/>
                  </a:ln>
                  <a:solidFill>
                    <a:schemeClr val="accent5"/>
                  </a:solidFill>
                  <a:latin typeface="+mn-ea"/>
                </a:rPr>
                <a:t>版</a:t>
              </a:r>
              <a:endParaRPr lang="en-US" altLang="ja-JP" sz="1600" b="1" spc="200" dirty="0">
                <a:ln w="0">
                  <a:noFill/>
                </a:ln>
                <a:solidFill>
                  <a:schemeClr val="accent5"/>
                </a:solidFill>
                <a:latin typeface="+mn-ea"/>
              </a:endParaRPr>
            </a:p>
          </p:txBody>
        </p:sp>
        <p:sp>
          <p:nvSpPr>
            <p:cNvPr id="126" name="テキスト ボックス 51">
              <a:extLst>
                <a:ext uri="{FF2B5EF4-FFF2-40B4-BE49-F238E27FC236}">
                  <a16:creationId xmlns:a16="http://schemas.microsoft.com/office/drawing/2014/main" id="{D5CB5074-7CC7-8344-991D-4DA4313F595B}"/>
                </a:ext>
              </a:extLst>
            </p:cNvPr>
            <p:cNvSpPr txBox="1"/>
            <p:nvPr/>
          </p:nvSpPr>
          <p:spPr>
            <a:xfrm>
              <a:off x="4391691" y="4285861"/>
              <a:ext cx="282145" cy="474574"/>
            </a:xfrm>
            <a:prstGeom prst="rect">
              <a:avLst/>
            </a:prstGeom>
            <a:noFill/>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defRPr/>
              </a:pPr>
              <a:r>
                <a:rPr lang="en-US" altLang="ja-JP" sz="2600" b="1" spc="400" dirty="0">
                  <a:ln w="0">
                    <a:noFill/>
                  </a:ln>
                  <a:solidFill>
                    <a:schemeClr val="accent5"/>
                  </a:solidFill>
                  <a:latin typeface="+mj-ea"/>
                  <a:ea typeface="+mj-ea"/>
                </a:rPr>
                <a:t>1</a:t>
              </a:r>
              <a:endParaRPr lang="en-US" altLang="ja-JP" sz="2600" b="1" spc="200" dirty="0">
                <a:ln w="0">
                  <a:noFill/>
                </a:ln>
                <a:solidFill>
                  <a:schemeClr val="accent5"/>
                </a:solidFill>
                <a:latin typeface="+mj-ea"/>
                <a:ea typeface="+mj-ea"/>
              </a:endParaRPr>
            </a:p>
          </p:txBody>
        </p:sp>
      </p:grpSp>
      <p:grpSp>
        <p:nvGrpSpPr>
          <p:cNvPr id="24" name="グループ化 23">
            <a:extLst>
              <a:ext uri="{FF2B5EF4-FFF2-40B4-BE49-F238E27FC236}">
                <a16:creationId xmlns:a16="http://schemas.microsoft.com/office/drawing/2014/main" id="{7421C149-E305-25AB-9009-60F915DEEFF0}"/>
              </a:ext>
            </a:extLst>
          </p:cNvPr>
          <p:cNvGrpSpPr>
            <a:grpSpLocks noChangeAspect="1"/>
          </p:cNvGrpSpPr>
          <p:nvPr userDrawn="1"/>
        </p:nvGrpSpPr>
        <p:grpSpPr>
          <a:xfrm>
            <a:off x="8485230" y="2994674"/>
            <a:ext cx="313843" cy="313843"/>
            <a:chOff x="129518" y="2823313"/>
            <a:chExt cx="327476" cy="327474"/>
          </a:xfrm>
        </p:grpSpPr>
        <p:sp>
          <p:nvSpPr>
            <p:cNvPr id="25" name="楕円 24">
              <a:extLst>
                <a:ext uri="{FF2B5EF4-FFF2-40B4-BE49-F238E27FC236}">
                  <a16:creationId xmlns:a16="http://schemas.microsoft.com/office/drawing/2014/main" id="{9FDAA4EE-01C4-7250-0E2D-F57BB203FA90}"/>
                </a:ext>
              </a:extLst>
            </p:cNvPr>
            <p:cNvSpPr/>
            <p:nvPr/>
          </p:nvSpPr>
          <p:spPr>
            <a:xfrm rot="818176">
              <a:off x="129518" y="2823313"/>
              <a:ext cx="327476" cy="327474"/>
            </a:xfrm>
            <a:prstGeom prst="ellipse">
              <a:avLst/>
            </a:prstGeom>
            <a:solidFill>
              <a:srgbClr val="D8815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a:extLst>
                <a:ext uri="{FF2B5EF4-FFF2-40B4-BE49-F238E27FC236}">
                  <a16:creationId xmlns:a16="http://schemas.microsoft.com/office/drawing/2014/main" id="{2E6E2FB3-8156-571F-BB18-4F168311A909}"/>
                </a:ext>
              </a:extLst>
            </p:cNvPr>
            <p:cNvGrpSpPr/>
            <p:nvPr userDrawn="1"/>
          </p:nvGrpSpPr>
          <p:grpSpPr>
            <a:xfrm>
              <a:off x="223847" y="2884884"/>
              <a:ext cx="141114" cy="206288"/>
              <a:chOff x="498152" y="2310767"/>
              <a:chExt cx="219042" cy="320206"/>
            </a:xfrm>
            <a:solidFill>
              <a:schemeClr val="bg1"/>
            </a:solidFill>
          </p:grpSpPr>
          <p:sp>
            <p:nvSpPr>
              <p:cNvPr id="27" name="フリーフォーム: 図形 26">
                <a:extLst>
                  <a:ext uri="{FF2B5EF4-FFF2-40B4-BE49-F238E27FC236}">
                    <a16:creationId xmlns:a16="http://schemas.microsoft.com/office/drawing/2014/main" id="{B7A60FD4-F640-B242-99BB-3B85DD0D039A}"/>
                  </a:ext>
                </a:extLst>
              </p:cNvPr>
              <p:cNvSpPr>
                <a:spLocks noChangeAspect="1"/>
              </p:cNvSpPr>
              <p:nvPr userDrawn="1"/>
            </p:nvSpPr>
            <p:spPr>
              <a:xfrm rot="500433">
                <a:off x="498152" y="2310767"/>
                <a:ext cx="92240" cy="319674"/>
              </a:xfrm>
              <a:custGeom>
                <a:avLst/>
                <a:gdLst>
                  <a:gd name="connsiteX0" fmla="*/ 44470 w 56020"/>
                  <a:gd name="connsiteY0" fmla="*/ 190048 h 194154"/>
                  <a:gd name="connsiteX1" fmla="*/ 40363 w 56020"/>
                  <a:gd name="connsiteY1" fmla="*/ 194155 h 194154"/>
                  <a:gd name="connsiteX2" fmla="*/ 3606 w 56020"/>
                  <a:gd name="connsiteY2" fmla="*/ 194155 h 194154"/>
                  <a:gd name="connsiteX3" fmla="*/ 43 w 56020"/>
                  <a:gd name="connsiteY3" fmla="*/ 190310 h 194154"/>
                  <a:gd name="connsiteX4" fmla="*/ 3324 w 56020"/>
                  <a:gd name="connsiteY4" fmla="*/ 160417 h 194154"/>
                  <a:gd name="connsiteX5" fmla="*/ 7430 w 56020"/>
                  <a:gd name="connsiteY5" fmla="*/ 156572 h 194154"/>
                  <a:gd name="connsiteX6" fmla="*/ 40887 w 56020"/>
                  <a:gd name="connsiteY6" fmla="*/ 156572 h 194154"/>
                  <a:gd name="connsiteX7" fmla="*/ 44731 w 56020"/>
                  <a:gd name="connsiteY7" fmla="*/ 160417 h 194154"/>
                  <a:gd name="connsiteX8" fmla="*/ 44450 w 56020"/>
                  <a:gd name="connsiteY8" fmla="*/ 190028 h 194154"/>
                  <a:gd name="connsiteX9" fmla="*/ 44752 w 56020"/>
                  <a:gd name="connsiteY9" fmla="*/ 133825 h 194154"/>
                  <a:gd name="connsiteX10" fmla="*/ 40363 w 56020"/>
                  <a:gd name="connsiteY10" fmla="*/ 137931 h 194154"/>
                  <a:gd name="connsiteX11" fmla="*/ 9363 w 56020"/>
                  <a:gd name="connsiteY11" fmla="*/ 137931 h 194154"/>
                  <a:gd name="connsiteX12" fmla="*/ 5518 w 56020"/>
                  <a:gd name="connsiteY12" fmla="*/ 133825 h 194154"/>
                  <a:gd name="connsiteX13" fmla="*/ 10188 w 56020"/>
                  <a:gd name="connsiteY13" fmla="*/ 4107 h 194154"/>
                  <a:gd name="connsiteX14" fmla="*/ 14295 w 56020"/>
                  <a:gd name="connsiteY14" fmla="*/ 0 h 194154"/>
                  <a:gd name="connsiteX15" fmla="*/ 52421 w 56020"/>
                  <a:gd name="connsiteY15" fmla="*/ 0 h 194154"/>
                  <a:gd name="connsiteX16" fmla="*/ 55984 w 56020"/>
                  <a:gd name="connsiteY16" fmla="*/ 4107 h 194154"/>
                  <a:gd name="connsiteX17" fmla="*/ 44731 w 56020"/>
                  <a:gd name="connsiteY17" fmla="*/ 133825 h 1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20" h="194154">
                    <a:moveTo>
                      <a:pt x="44470" y="190048"/>
                    </a:moveTo>
                    <a:cubicBezTo>
                      <a:pt x="44188" y="192786"/>
                      <a:pt x="43101" y="194155"/>
                      <a:pt x="40363" y="194155"/>
                    </a:cubicBezTo>
                    <a:lnTo>
                      <a:pt x="3606" y="194155"/>
                    </a:lnTo>
                    <a:cubicBezTo>
                      <a:pt x="868" y="194155"/>
                      <a:pt x="-239" y="192786"/>
                      <a:pt x="43" y="190310"/>
                    </a:cubicBezTo>
                    <a:lnTo>
                      <a:pt x="3324" y="160417"/>
                    </a:lnTo>
                    <a:cubicBezTo>
                      <a:pt x="3324" y="157941"/>
                      <a:pt x="4975" y="156572"/>
                      <a:pt x="7430" y="156572"/>
                    </a:cubicBezTo>
                    <a:lnTo>
                      <a:pt x="40887" y="156572"/>
                    </a:lnTo>
                    <a:cubicBezTo>
                      <a:pt x="43624" y="156572"/>
                      <a:pt x="44993" y="157941"/>
                      <a:pt x="44731" y="160417"/>
                    </a:cubicBezTo>
                    <a:lnTo>
                      <a:pt x="44450" y="190028"/>
                    </a:lnTo>
                    <a:close/>
                    <a:moveTo>
                      <a:pt x="44752" y="133825"/>
                    </a:moveTo>
                    <a:cubicBezTo>
                      <a:pt x="44470" y="136563"/>
                      <a:pt x="43101" y="137931"/>
                      <a:pt x="40363" y="137931"/>
                    </a:cubicBezTo>
                    <a:lnTo>
                      <a:pt x="9363" y="137931"/>
                    </a:lnTo>
                    <a:cubicBezTo>
                      <a:pt x="6887" y="137931"/>
                      <a:pt x="5518" y="136563"/>
                      <a:pt x="5518" y="133825"/>
                    </a:cubicBezTo>
                    <a:lnTo>
                      <a:pt x="10188" y="4107"/>
                    </a:lnTo>
                    <a:cubicBezTo>
                      <a:pt x="10188" y="1369"/>
                      <a:pt x="11557" y="0"/>
                      <a:pt x="14295" y="0"/>
                    </a:cubicBezTo>
                    <a:lnTo>
                      <a:pt x="52421" y="0"/>
                    </a:lnTo>
                    <a:cubicBezTo>
                      <a:pt x="54897" y="0"/>
                      <a:pt x="56266" y="1369"/>
                      <a:pt x="55984" y="4107"/>
                    </a:cubicBezTo>
                    <a:lnTo>
                      <a:pt x="44731" y="133825"/>
                    </a:lnTo>
                    <a:close/>
                  </a:path>
                </a:pathLst>
              </a:custGeom>
              <a:grpFill/>
              <a:ln w="2205"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CC80EDD9-39DF-1DC1-B1A1-2B123924B04E}"/>
                  </a:ext>
                </a:extLst>
              </p:cNvPr>
              <p:cNvSpPr>
                <a:spLocks noChangeAspect="1"/>
              </p:cNvSpPr>
              <p:nvPr userDrawn="1"/>
            </p:nvSpPr>
            <p:spPr>
              <a:xfrm rot="500433">
                <a:off x="624954" y="2311299"/>
                <a:ext cx="92240" cy="319674"/>
              </a:xfrm>
              <a:custGeom>
                <a:avLst/>
                <a:gdLst>
                  <a:gd name="connsiteX0" fmla="*/ 44470 w 56020"/>
                  <a:gd name="connsiteY0" fmla="*/ 190048 h 194154"/>
                  <a:gd name="connsiteX1" fmla="*/ 40363 w 56020"/>
                  <a:gd name="connsiteY1" fmla="*/ 194155 h 194154"/>
                  <a:gd name="connsiteX2" fmla="*/ 3606 w 56020"/>
                  <a:gd name="connsiteY2" fmla="*/ 194155 h 194154"/>
                  <a:gd name="connsiteX3" fmla="*/ 43 w 56020"/>
                  <a:gd name="connsiteY3" fmla="*/ 190310 h 194154"/>
                  <a:gd name="connsiteX4" fmla="*/ 3324 w 56020"/>
                  <a:gd name="connsiteY4" fmla="*/ 160417 h 194154"/>
                  <a:gd name="connsiteX5" fmla="*/ 7430 w 56020"/>
                  <a:gd name="connsiteY5" fmla="*/ 156572 h 194154"/>
                  <a:gd name="connsiteX6" fmla="*/ 40887 w 56020"/>
                  <a:gd name="connsiteY6" fmla="*/ 156572 h 194154"/>
                  <a:gd name="connsiteX7" fmla="*/ 44731 w 56020"/>
                  <a:gd name="connsiteY7" fmla="*/ 160417 h 194154"/>
                  <a:gd name="connsiteX8" fmla="*/ 44450 w 56020"/>
                  <a:gd name="connsiteY8" fmla="*/ 190028 h 194154"/>
                  <a:gd name="connsiteX9" fmla="*/ 44752 w 56020"/>
                  <a:gd name="connsiteY9" fmla="*/ 133825 h 194154"/>
                  <a:gd name="connsiteX10" fmla="*/ 40363 w 56020"/>
                  <a:gd name="connsiteY10" fmla="*/ 137931 h 194154"/>
                  <a:gd name="connsiteX11" fmla="*/ 9363 w 56020"/>
                  <a:gd name="connsiteY11" fmla="*/ 137931 h 194154"/>
                  <a:gd name="connsiteX12" fmla="*/ 5518 w 56020"/>
                  <a:gd name="connsiteY12" fmla="*/ 133825 h 194154"/>
                  <a:gd name="connsiteX13" fmla="*/ 10188 w 56020"/>
                  <a:gd name="connsiteY13" fmla="*/ 4107 h 194154"/>
                  <a:gd name="connsiteX14" fmla="*/ 14295 w 56020"/>
                  <a:gd name="connsiteY14" fmla="*/ 0 h 194154"/>
                  <a:gd name="connsiteX15" fmla="*/ 52421 w 56020"/>
                  <a:gd name="connsiteY15" fmla="*/ 0 h 194154"/>
                  <a:gd name="connsiteX16" fmla="*/ 55984 w 56020"/>
                  <a:gd name="connsiteY16" fmla="*/ 4107 h 194154"/>
                  <a:gd name="connsiteX17" fmla="*/ 44731 w 56020"/>
                  <a:gd name="connsiteY17" fmla="*/ 133825 h 1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20" h="194154">
                    <a:moveTo>
                      <a:pt x="44470" y="190048"/>
                    </a:moveTo>
                    <a:cubicBezTo>
                      <a:pt x="44188" y="192786"/>
                      <a:pt x="43101" y="194155"/>
                      <a:pt x="40363" y="194155"/>
                    </a:cubicBezTo>
                    <a:lnTo>
                      <a:pt x="3606" y="194155"/>
                    </a:lnTo>
                    <a:cubicBezTo>
                      <a:pt x="868" y="194155"/>
                      <a:pt x="-239" y="192786"/>
                      <a:pt x="43" y="190310"/>
                    </a:cubicBezTo>
                    <a:lnTo>
                      <a:pt x="3324" y="160417"/>
                    </a:lnTo>
                    <a:cubicBezTo>
                      <a:pt x="3324" y="157941"/>
                      <a:pt x="4975" y="156572"/>
                      <a:pt x="7430" y="156572"/>
                    </a:cubicBezTo>
                    <a:lnTo>
                      <a:pt x="40887" y="156572"/>
                    </a:lnTo>
                    <a:cubicBezTo>
                      <a:pt x="43624" y="156572"/>
                      <a:pt x="44993" y="157941"/>
                      <a:pt x="44731" y="160417"/>
                    </a:cubicBezTo>
                    <a:lnTo>
                      <a:pt x="44450" y="190028"/>
                    </a:lnTo>
                    <a:close/>
                    <a:moveTo>
                      <a:pt x="44752" y="133825"/>
                    </a:moveTo>
                    <a:cubicBezTo>
                      <a:pt x="44470" y="136563"/>
                      <a:pt x="43101" y="137931"/>
                      <a:pt x="40363" y="137931"/>
                    </a:cubicBezTo>
                    <a:lnTo>
                      <a:pt x="9363" y="137931"/>
                    </a:lnTo>
                    <a:cubicBezTo>
                      <a:pt x="6887" y="137931"/>
                      <a:pt x="5518" y="136563"/>
                      <a:pt x="5518" y="133825"/>
                    </a:cubicBezTo>
                    <a:lnTo>
                      <a:pt x="10188" y="4107"/>
                    </a:lnTo>
                    <a:cubicBezTo>
                      <a:pt x="10188" y="1369"/>
                      <a:pt x="11557" y="0"/>
                      <a:pt x="14295" y="0"/>
                    </a:cubicBezTo>
                    <a:lnTo>
                      <a:pt x="52421" y="0"/>
                    </a:lnTo>
                    <a:cubicBezTo>
                      <a:pt x="54897" y="0"/>
                      <a:pt x="56266" y="1369"/>
                      <a:pt x="55984" y="4107"/>
                    </a:cubicBezTo>
                    <a:lnTo>
                      <a:pt x="44731" y="133825"/>
                    </a:lnTo>
                    <a:close/>
                  </a:path>
                </a:pathLst>
              </a:custGeom>
              <a:grpFill/>
              <a:ln w="2205" cap="flat">
                <a:noFill/>
                <a:prstDash val="solid"/>
                <a:miter/>
              </a:ln>
            </p:spPr>
            <p:txBody>
              <a:bodyPr rtlCol="0" anchor="ctr"/>
              <a:lstStyle/>
              <a:p>
                <a:endParaRPr lang="ja-JP" altLang="en-US"/>
              </a:p>
            </p:txBody>
          </p:sp>
        </p:grpSp>
      </p:grpSp>
      <p:sp>
        <p:nvSpPr>
          <p:cNvPr id="7" name="楕円 6">
            <a:extLst>
              <a:ext uri="{FF2B5EF4-FFF2-40B4-BE49-F238E27FC236}">
                <a16:creationId xmlns:a16="http://schemas.microsoft.com/office/drawing/2014/main" id="{5A8CF550-38E4-ECA9-942A-6F704118102D}"/>
              </a:ext>
            </a:extLst>
          </p:cNvPr>
          <p:cNvSpPr/>
          <p:nvPr userDrawn="1"/>
        </p:nvSpPr>
        <p:spPr>
          <a:xfrm>
            <a:off x="6834507" y="2083502"/>
            <a:ext cx="135629" cy="135629"/>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347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F0A93124-A92F-1024-F5B6-B711BD2D1857}"/>
              </a:ext>
            </a:extLst>
          </p:cNvPr>
          <p:cNvGrpSpPr/>
          <p:nvPr userDrawn="1"/>
        </p:nvGrpSpPr>
        <p:grpSpPr>
          <a:xfrm>
            <a:off x="0" y="0"/>
            <a:ext cx="9144000" cy="2825390"/>
            <a:chOff x="0" y="0"/>
            <a:chExt cx="9144000" cy="2825390"/>
          </a:xfrm>
        </p:grpSpPr>
        <p:pic>
          <p:nvPicPr>
            <p:cNvPr id="10" name="図 9">
              <a:extLst>
                <a:ext uri="{FF2B5EF4-FFF2-40B4-BE49-F238E27FC236}">
                  <a16:creationId xmlns:a16="http://schemas.microsoft.com/office/drawing/2014/main" id="{055E79E7-42B3-2C52-5ACC-49AE5C6416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2825390"/>
            </a:xfrm>
            <a:prstGeom prst="rect">
              <a:avLst/>
            </a:prstGeom>
          </p:spPr>
        </p:pic>
        <p:grpSp>
          <p:nvGrpSpPr>
            <p:cNvPr id="99" name="グループ化 98">
              <a:extLst>
                <a:ext uri="{FF2B5EF4-FFF2-40B4-BE49-F238E27FC236}">
                  <a16:creationId xmlns:a16="http://schemas.microsoft.com/office/drawing/2014/main" id="{C809AC6F-5980-0564-46E2-CBFCEC1E6B8D}"/>
                </a:ext>
              </a:extLst>
            </p:cNvPr>
            <p:cNvGrpSpPr>
              <a:grpSpLocks noChangeAspect="1"/>
            </p:cNvGrpSpPr>
            <p:nvPr userDrawn="1"/>
          </p:nvGrpSpPr>
          <p:grpSpPr>
            <a:xfrm>
              <a:off x="774692" y="1357033"/>
              <a:ext cx="266233" cy="266233"/>
              <a:chOff x="129518" y="2823313"/>
              <a:chExt cx="327476" cy="327474"/>
            </a:xfrm>
          </p:grpSpPr>
          <p:sp>
            <p:nvSpPr>
              <p:cNvPr id="147" name="楕円 146">
                <a:extLst>
                  <a:ext uri="{FF2B5EF4-FFF2-40B4-BE49-F238E27FC236}">
                    <a16:creationId xmlns:a16="http://schemas.microsoft.com/office/drawing/2014/main" id="{1B1FB101-EEAC-7FD3-F303-8B8E2CE888B3}"/>
                  </a:ext>
                </a:extLst>
              </p:cNvPr>
              <p:cNvSpPr/>
              <p:nvPr/>
            </p:nvSpPr>
            <p:spPr>
              <a:xfrm rot="818176">
                <a:off x="129518" y="2823313"/>
                <a:ext cx="327476" cy="327474"/>
              </a:xfrm>
              <a:prstGeom prst="ellipse">
                <a:avLst/>
              </a:prstGeom>
              <a:solidFill>
                <a:srgbClr val="3889A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8" name="グループ化 147">
                <a:extLst>
                  <a:ext uri="{FF2B5EF4-FFF2-40B4-BE49-F238E27FC236}">
                    <a16:creationId xmlns:a16="http://schemas.microsoft.com/office/drawing/2014/main" id="{7F8D88CB-7AF3-ACFB-C17E-4C080D52A208}"/>
                  </a:ext>
                </a:extLst>
              </p:cNvPr>
              <p:cNvGrpSpPr/>
              <p:nvPr userDrawn="1"/>
            </p:nvGrpSpPr>
            <p:grpSpPr>
              <a:xfrm>
                <a:off x="223847" y="2884884"/>
                <a:ext cx="141114" cy="206288"/>
                <a:chOff x="498152" y="2310767"/>
                <a:chExt cx="219042" cy="320206"/>
              </a:xfrm>
              <a:solidFill>
                <a:schemeClr val="bg1"/>
              </a:solidFill>
            </p:grpSpPr>
            <p:sp>
              <p:nvSpPr>
                <p:cNvPr id="149" name="フリーフォーム: 図形 148">
                  <a:extLst>
                    <a:ext uri="{FF2B5EF4-FFF2-40B4-BE49-F238E27FC236}">
                      <a16:creationId xmlns:a16="http://schemas.microsoft.com/office/drawing/2014/main" id="{FC8068AC-08E2-A54D-820B-BFC210894C73}"/>
                    </a:ext>
                  </a:extLst>
                </p:cNvPr>
                <p:cNvSpPr>
                  <a:spLocks noChangeAspect="1"/>
                </p:cNvSpPr>
                <p:nvPr userDrawn="1"/>
              </p:nvSpPr>
              <p:spPr>
                <a:xfrm rot="500433">
                  <a:off x="498152" y="2310767"/>
                  <a:ext cx="92240" cy="319674"/>
                </a:xfrm>
                <a:custGeom>
                  <a:avLst/>
                  <a:gdLst>
                    <a:gd name="connsiteX0" fmla="*/ 44470 w 56020"/>
                    <a:gd name="connsiteY0" fmla="*/ 190048 h 194154"/>
                    <a:gd name="connsiteX1" fmla="*/ 40363 w 56020"/>
                    <a:gd name="connsiteY1" fmla="*/ 194155 h 194154"/>
                    <a:gd name="connsiteX2" fmla="*/ 3606 w 56020"/>
                    <a:gd name="connsiteY2" fmla="*/ 194155 h 194154"/>
                    <a:gd name="connsiteX3" fmla="*/ 43 w 56020"/>
                    <a:gd name="connsiteY3" fmla="*/ 190310 h 194154"/>
                    <a:gd name="connsiteX4" fmla="*/ 3324 w 56020"/>
                    <a:gd name="connsiteY4" fmla="*/ 160417 h 194154"/>
                    <a:gd name="connsiteX5" fmla="*/ 7430 w 56020"/>
                    <a:gd name="connsiteY5" fmla="*/ 156572 h 194154"/>
                    <a:gd name="connsiteX6" fmla="*/ 40887 w 56020"/>
                    <a:gd name="connsiteY6" fmla="*/ 156572 h 194154"/>
                    <a:gd name="connsiteX7" fmla="*/ 44731 w 56020"/>
                    <a:gd name="connsiteY7" fmla="*/ 160417 h 194154"/>
                    <a:gd name="connsiteX8" fmla="*/ 44450 w 56020"/>
                    <a:gd name="connsiteY8" fmla="*/ 190028 h 194154"/>
                    <a:gd name="connsiteX9" fmla="*/ 44752 w 56020"/>
                    <a:gd name="connsiteY9" fmla="*/ 133825 h 194154"/>
                    <a:gd name="connsiteX10" fmla="*/ 40363 w 56020"/>
                    <a:gd name="connsiteY10" fmla="*/ 137931 h 194154"/>
                    <a:gd name="connsiteX11" fmla="*/ 9363 w 56020"/>
                    <a:gd name="connsiteY11" fmla="*/ 137931 h 194154"/>
                    <a:gd name="connsiteX12" fmla="*/ 5518 w 56020"/>
                    <a:gd name="connsiteY12" fmla="*/ 133825 h 194154"/>
                    <a:gd name="connsiteX13" fmla="*/ 10188 w 56020"/>
                    <a:gd name="connsiteY13" fmla="*/ 4107 h 194154"/>
                    <a:gd name="connsiteX14" fmla="*/ 14295 w 56020"/>
                    <a:gd name="connsiteY14" fmla="*/ 0 h 194154"/>
                    <a:gd name="connsiteX15" fmla="*/ 52421 w 56020"/>
                    <a:gd name="connsiteY15" fmla="*/ 0 h 194154"/>
                    <a:gd name="connsiteX16" fmla="*/ 55984 w 56020"/>
                    <a:gd name="connsiteY16" fmla="*/ 4107 h 194154"/>
                    <a:gd name="connsiteX17" fmla="*/ 44731 w 56020"/>
                    <a:gd name="connsiteY17" fmla="*/ 133825 h 1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20" h="194154">
                      <a:moveTo>
                        <a:pt x="44470" y="190048"/>
                      </a:moveTo>
                      <a:cubicBezTo>
                        <a:pt x="44188" y="192786"/>
                        <a:pt x="43101" y="194155"/>
                        <a:pt x="40363" y="194155"/>
                      </a:cubicBezTo>
                      <a:lnTo>
                        <a:pt x="3606" y="194155"/>
                      </a:lnTo>
                      <a:cubicBezTo>
                        <a:pt x="868" y="194155"/>
                        <a:pt x="-239" y="192786"/>
                        <a:pt x="43" y="190310"/>
                      </a:cubicBezTo>
                      <a:lnTo>
                        <a:pt x="3324" y="160417"/>
                      </a:lnTo>
                      <a:cubicBezTo>
                        <a:pt x="3324" y="157941"/>
                        <a:pt x="4975" y="156572"/>
                        <a:pt x="7430" y="156572"/>
                      </a:cubicBezTo>
                      <a:lnTo>
                        <a:pt x="40887" y="156572"/>
                      </a:lnTo>
                      <a:cubicBezTo>
                        <a:pt x="43624" y="156572"/>
                        <a:pt x="44993" y="157941"/>
                        <a:pt x="44731" y="160417"/>
                      </a:cubicBezTo>
                      <a:lnTo>
                        <a:pt x="44450" y="190028"/>
                      </a:lnTo>
                      <a:close/>
                      <a:moveTo>
                        <a:pt x="44752" y="133825"/>
                      </a:moveTo>
                      <a:cubicBezTo>
                        <a:pt x="44470" y="136563"/>
                        <a:pt x="43101" y="137931"/>
                        <a:pt x="40363" y="137931"/>
                      </a:cubicBezTo>
                      <a:lnTo>
                        <a:pt x="9363" y="137931"/>
                      </a:lnTo>
                      <a:cubicBezTo>
                        <a:pt x="6887" y="137931"/>
                        <a:pt x="5518" y="136563"/>
                        <a:pt x="5518" y="133825"/>
                      </a:cubicBezTo>
                      <a:lnTo>
                        <a:pt x="10188" y="4107"/>
                      </a:lnTo>
                      <a:cubicBezTo>
                        <a:pt x="10188" y="1369"/>
                        <a:pt x="11557" y="0"/>
                        <a:pt x="14295" y="0"/>
                      </a:cubicBezTo>
                      <a:lnTo>
                        <a:pt x="52421" y="0"/>
                      </a:lnTo>
                      <a:cubicBezTo>
                        <a:pt x="54897" y="0"/>
                        <a:pt x="56266" y="1369"/>
                        <a:pt x="55984" y="4107"/>
                      </a:cubicBezTo>
                      <a:lnTo>
                        <a:pt x="44731" y="133825"/>
                      </a:lnTo>
                      <a:close/>
                    </a:path>
                  </a:pathLst>
                </a:custGeom>
                <a:grpFill/>
                <a:ln w="2205" cap="flat">
                  <a:noFill/>
                  <a:prstDash val="solid"/>
                  <a:miter/>
                </a:ln>
              </p:spPr>
              <p:txBody>
                <a:bodyPr rtlCol="0" anchor="ctr"/>
                <a:lstStyle/>
                <a:p>
                  <a:endParaRPr lang="ja-JP" altLang="en-US"/>
                </a:p>
              </p:txBody>
            </p:sp>
            <p:sp>
              <p:nvSpPr>
                <p:cNvPr id="150" name="フリーフォーム: 図形 149">
                  <a:extLst>
                    <a:ext uri="{FF2B5EF4-FFF2-40B4-BE49-F238E27FC236}">
                      <a16:creationId xmlns:a16="http://schemas.microsoft.com/office/drawing/2014/main" id="{5DE60BC6-02F2-13EB-717D-7BCC4E6B8666}"/>
                    </a:ext>
                  </a:extLst>
                </p:cNvPr>
                <p:cNvSpPr>
                  <a:spLocks noChangeAspect="1"/>
                </p:cNvSpPr>
                <p:nvPr userDrawn="1"/>
              </p:nvSpPr>
              <p:spPr>
                <a:xfrm rot="500433">
                  <a:off x="624954" y="2311299"/>
                  <a:ext cx="92240" cy="319674"/>
                </a:xfrm>
                <a:custGeom>
                  <a:avLst/>
                  <a:gdLst>
                    <a:gd name="connsiteX0" fmla="*/ 44470 w 56020"/>
                    <a:gd name="connsiteY0" fmla="*/ 190048 h 194154"/>
                    <a:gd name="connsiteX1" fmla="*/ 40363 w 56020"/>
                    <a:gd name="connsiteY1" fmla="*/ 194155 h 194154"/>
                    <a:gd name="connsiteX2" fmla="*/ 3606 w 56020"/>
                    <a:gd name="connsiteY2" fmla="*/ 194155 h 194154"/>
                    <a:gd name="connsiteX3" fmla="*/ 43 w 56020"/>
                    <a:gd name="connsiteY3" fmla="*/ 190310 h 194154"/>
                    <a:gd name="connsiteX4" fmla="*/ 3324 w 56020"/>
                    <a:gd name="connsiteY4" fmla="*/ 160417 h 194154"/>
                    <a:gd name="connsiteX5" fmla="*/ 7430 w 56020"/>
                    <a:gd name="connsiteY5" fmla="*/ 156572 h 194154"/>
                    <a:gd name="connsiteX6" fmla="*/ 40887 w 56020"/>
                    <a:gd name="connsiteY6" fmla="*/ 156572 h 194154"/>
                    <a:gd name="connsiteX7" fmla="*/ 44731 w 56020"/>
                    <a:gd name="connsiteY7" fmla="*/ 160417 h 194154"/>
                    <a:gd name="connsiteX8" fmla="*/ 44450 w 56020"/>
                    <a:gd name="connsiteY8" fmla="*/ 190028 h 194154"/>
                    <a:gd name="connsiteX9" fmla="*/ 44752 w 56020"/>
                    <a:gd name="connsiteY9" fmla="*/ 133825 h 194154"/>
                    <a:gd name="connsiteX10" fmla="*/ 40363 w 56020"/>
                    <a:gd name="connsiteY10" fmla="*/ 137931 h 194154"/>
                    <a:gd name="connsiteX11" fmla="*/ 9363 w 56020"/>
                    <a:gd name="connsiteY11" fmla="*/ 137931 h 194154"/>
                    <a:gd name="connsiteX12" fmla="*/ 5518 w 56020"/>
                    <a:gd name="connsiteY12" fmla="*/ 133825 h 194154"/>
                    <a:gd name="connsiteX13" fmla="*/ 10188 w 56020"/>
                    <a:gd name="connsiteY13" fmla="*/ 4107 h 194154"/>
                    <a:gd name="connsiteX14" fmla="*/ 14295 w 56020"/>
                    <a:gd name="connsiteY14" fmla="*/ 0 h 194154"/>
                    <a:gd name="connsiteX15" fmla="*/ 52421 w 56020"/>
                    <a:gd name="connsiteY15" fmla="*/ 0 h 194154"/>
                    <a:gd name="connsiteX16" fmla="*/ 55984 w 56020"/>
                    <a:gd name="connsiteY16" fmla="*/ 4107 h 194154"/>
                    <a:gd name="connsiteX17" fmla="*/ 44731 w 56020"/>
                    <a:gd name="connsiteY17" fmla="*/ 133825 h 1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20" h="194154">
                      <a:moveTo>
                        <a:pt x="44470" y="190048"/>
                      </a:moveTo>
                      <a:cubicBezTo>
                        <a:pt x="44188" y="192786"/>
                        <a:pt x="43101" y="194155"/>
                        <a:pt x="40363" y="194155"/>
                      </a:cubicBezTo>
                      <a:lnTo>
                        <a:pt x="3606" y="194155"/>
                      </a:lnTo>
                      <a:cubicBezTo>
                        <a:pt x="868" y="194155"/>
                        <a:pt x="-239" y="192786"/>
                        <a:pt x="43" y="190310"/>
                      </a:cubicBezTo>
                      <a:lnTo>
                        <a:pt x="3324" y="160417"/>
                      </a:lnTo>
                      <a:cubicBezTo>
                        <a:pt x="3324" y="157941"/>
                        <a:pt x="4975" y="156572"/>
                        <a:pt x="7430" y="156572"/>
                      </a:cubicBezTo>
                      <a:lnTo>
                        <a:pt x="40887" y="156572"/>
                      </a:lnTo>
                      <a:cubicBezTo>
                        <a:pt x="43624" y="156572"/>
                        <a:pt x="44993" y="157941"/>
                        <a:pt x="44731" y="160417"/>
                      </a:cubicBezTo>
                      <a:lnTo>
                        <a:pt x="44450" y="190028"/>
                      </a:lnTo>
                      <a:close/>
                      <a:moveTo>
                        <a:pt x="44752" y="133825"/>
                      </a:moveTo>
                      <a:cubicBezTo>
                        <a:pt x="44470" y="136563"/>
                        <a:pt x="43101" y="137931"/>
                        <a:pt x="40363" y="137931"/>
                      </a:cubicBezTo>
                      <a:lnTo>
                        <a:pt x="9363" y="137931"/>
                      </a:lnTo>
                      <a:cubicBezTo>
                        <a:pt x="6887" y="137931"/>
                        <a:pt x="5518" y="136563"/>
                        <a:pt x="5518" y="133825"/>
                      </a:cubicBezTo>
                      <a:lnTo>
                        <a:pt x="10188" y="4107"/>
                      </a:lnTo>
                      <a:cubicBezTo>
                        <a:pt x="10188" y="1369"/>
                        <a:pt x="11557" y="0"/>
                        <a:pt x="14295" y="0"/>
                      </a:cubicBezTo>
                      <a:lnTo>
                        <a:pt x="52421" y="0"/>
                      </a:lnTo>
                      <a:cubicBezTo>
                        <a:pt x="54897" y="0"/>
                        <a:pt x="56266" y="1369"/>
                        <a:pt x="55984" y="4107"/>
                      </a:cubicBezTo>
                      <a:lnTo>
                        <a:pt x="44731" y="133825"/>
                      </a:lnTo>
                      <a:close/>
                    </a:path>
                  </a:pathLst>
                </a:custGeom>
                <a:grpFill/>
                <a:ln w="2205" cap="flat">
                  <a:noFill/>
                  <a:prstDash val="solid"/>
                  <a:miter/>
                </a:ln>
              </p:spPr>
              <p:txBody>
                <a:bodyPr rtlCol="0" anchor="ctr"/>
                <a:lstStyle/>
                <a:p>
                  <a:endParaRPr lang="ja-JP" altLang="en-US"/>
                </a:p>
              </p:txBody>
            </p:sp>
          </p:grpSp>
        </p:grpSp>
        <p:pic>
          <p:nvPicPr>
            <p:cNvPr id="100" name="図 99">
              <a:extLst>
                <a:ext uri="{FF2B5EF4-FFF2-40B4-BE49-F238E27FC236}">
                  <a16:creationId xmlns:a16="http://schemas.microsoft.com/office/drawing/2014/main" id="{BBCCDB91-F3BA-4385-B6E0-1F10C2E5ACBD}"/>
                </a:ext>
              </a:extLst>
            </p:cNvPr>
            <p:cNvPicPr>
              <a:picLocks noChangeAspect="1"/>
            </p:cNvPicPr>
            <p:nvPr userDrawn="1"/>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a:xfrm rot="507561">
              <a:off x="6371075" y="1505018"/>
              <a:ext cx="1468548" cy="905144"/>
            </a:xfrm>
            <a:prstGeom prst="rect">
              <a:avLst/>
            </a:prstGeom>
          </p:spPr>
        </p:pic>
        <p:grpSp>
          <p:nvGrpSpPr>
            <p:cNvPr id="101" name="グループ化 100">
              <a:extLst>
                <a:ext uri="{FF2B5EF4-FFF2-40B4-BE49-F238E27FC236}">
                  <a16:creationId xmlns:a16="http://schemas.microsoft.com/office/drawing/2014/main" id="{F996F9D1-F98D-02F9-EA15-4CB84D776765}"/>
                </a:ext>
              </a:extLst>
            </p:cNvPr>
            <p:cNvGrpSpPr>
              <a:grpSpLocks noChangeAspect="1"/>
            </p:cNvGrpSpPr>
            <p:nvPr userDrawn="1"/>
          </p:nvGrpSpPr>
          <p:grpSpPr>
            <a:xfrm>
              <a:off x="8005047" y="2305141"/>
              <a:ext cx="236650" cy="236650"/>
              <a:chOff x="129518" y="2823313"/>
              <a:chExt cx="327476" cy="327474"/>
            </a:xfrm>
          </p:grpSpPr>
          <p:sp>
            <p:nvSpPr>
              <p:cNvPr id="143" name="楕円 142">
                <a:extLst>
                  <a:ext uri="{FF2B5EF4-FFF2-40B4-BE49-F238E27FC236}">
                    <a16:creationId xmlns:a16="http://schemas.microsoft.com/office/drawing/2014/main" id="{ED028213-085F-F608-1558-5F363EBC5888}"/>
                  </a:ext>
                </a:extLst>
              </p:cNvPr>
              <p:cNvSpPr/>
              <p:nvPr/>
            </p:nvSpPr>
            <p:spPr>
              <a:xfrm rot="818176">
                <a:off x="129518" y="2823313"/>
                <a:ext cx="327476" cy="327474"/>
              </a:xfrm>
              <a:prstGeom prst="ellipse">
                <a:avLst/>
              </a:prstGeom>
              <a:solidFill>
                <a:srgbClr val="D8815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4" name="グループ化 143">
                <a:extLst>
                  <a:ext uri="{FF2B5EF4-FFF2-40B4-BE49-F238E27FC236}">
                    <a16:creationId xmlns:a16="http://schemas.microsoft.com/office/drawing/2014/main" id="{D4AFC744-1473-2562-FCED-835684DC0933}"/>
                  </a:ext>
                </a:extLst>
              </p:cNvPr>
              <p:cNvGrpSpPr/>
              <p:nvPr userDrawn="1"/>
            </p:nvGrpSpPr>
            <p:grpSpPr>
              <a:xfrm>
                <a:off x="223847" y="2884884"/>
                <a:ext cx="141114" cy="206288"/>
                <a:chOff x="498152" y="2310767"/>
                <a:chExt cx="219042" cy="320206"/>
              </a:xfrm>
              <a:solidFill>
                <a:schemeClr val="bg1"/>
              </a:solidFill>
            </p:grpSpPr>
            <p:sp>
              <p:nvSpPr>
                <p:cNvPr id="145" name="フリーフォーム: 図形 144">
                  <a:extLst>
                    <a:ext uri="{FF2B5EF4-FFF2-40B4-BE49-F238E27FC236}">
                      <a16:creationId xmlns:a16="http://schemas.microsoft.com/office/drawing/2014/main" id="{8B7B8371-DBA1-E42A-82E9-84EE2AED51D0}"/>
                    </a:ext>
                  </a:extLst>
                </p:cNvPr>
                <p:cNvSpPr>
                  <a:spLocks noChangeAspect="1"/>
                </p:cNvSpPr>
                <p:nvPr userDrawn="1"/>
              </p:nvSpPr>
              <p:spPr>
                <a:xfrm rot="500433">
                  <a:off x="498152" y="2310767"/>
                  <a:ext cx="92240" cy="319674"/>
                </a:xfrm>
                <a:custGeom>
                  <a:avLst/>
                  <a:gdLst>
                    <a:gd name="connsiteX0" fmla="*/ 44470 w 56020"/>
                    <a:gd name="connsiteY0" fmla="*/ 190048 h 194154"/>
                    <a:gd name="connsiteX1" fmla="*/ 40363 w 56020"/>
                    <a:gd name="connsiteY1" fmla="*/ 194155 h 194154"/>
                    <a:gd name="connsiteX2" fmla="*/ 3606 w 56020"/>
                    <a:gd name="connsiteY2" fmla="*/ 194155 h 194154"/>
                    <a:gd name="connsiteX3" fmla="*/ 43 w 56020"/>
                    <a:gd name="connsiteY3" fmla="*/ 190310 h 194154"/>
                    <a:gd name="connsiteX4" fmla="*/ 3324 w 56020"/>
                    <a:gd name="connsiteY4" fmla="*/ 160417 h 194154"/>
                    <a:gd name="connsiteX5" fmla="*/ 7430 w 56020"/>
                    <a:gd name="connsiteY5" fmla="*/ 156572 h 194154"/>
                    <a:gd name="connsiteX6" fmla="*/ 40887 w 56020"/>
                    <a:gd name="connsiteY6" fmla="*/ 156572 h 194154"/>
                    <a:gd name="connsiteX7" fmla="*/ 44731 w 56020"/>
                    <a:gd name="connsiteY7" fmla="*/ 160417 h 194154"/>
                    <a:gd name="connsiteX8" fmla="*/ 44450 w 56020"/>
                    <a:gd name="connsiteY8" fmla="*/ 190028 h 194154"/>
                    <a:gd name="connsiteX9" fmla="*/ 44752 w 56020"/>
                    <a:gd name="connsiteY9" fmla="*/ 133825 h 194154"/>
                    <a:gd name="connsiteX10" fmla="*/ 40363 w 56020"/>
                    <a:gd name="connsiteY10" fmla="*/ 137931 h 194154"/>
                    <a:gd name="connsiteX11" fmla="*/ 9363 w 56020"/>
                    <a:gd name="connsiteY11" fmla="*/ 137931 h 194154"/>
                    <a:gd name="connsiteX12" fmla="*/ 5518 w 56020"/>
                    <a:gd name="connsiteY12" fmla="*/ 133825 h 194154"/>
                    <a:gd name="connsiteX13" fmla="*/ 10188 w 56020"/>
                    <a:gd name="connsiteY13" fmla="*/ 4107 h 194154"/>
                    <a:gd name="connsiteX14" fmla="*/ 14295 w 56020"/>
                    <a:gd name="connsiteY14" fmla="*/ 0 h 194154"/>
                    <a:gd name="connsiteX15" fmla="*/ 52421 w 56020"/>
                    <a:gd name="connsiteY15" fmla="*/ 0 h 194154"/>
                    <a:gd name="connsiteX16" fmla="*/ 55984 w 56020"/>
                    <a:gd name="connsiteY16" fmla="*/ 4107 h 194154"/>
                    <a:gd name="connsiteX17" fmla="*/ 44731 w 56020"/>
                    <a:gd name="connsiteY17" fmla="*/ 133825 h 1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20" h="194154">
                      <a:moveTo>
                        <a:pt x="44470" y="190048"/>
                      </a:moveTo>
                      <a:cubicBezTo>
                        <a:pt x="44188" y="192786"/>
                        <a:pt x="43101" y="194155"/>
                        <a:pt x="40363" y="194155"/>
                      </a:cubicBezTo>
                      <a:lnTo>
                        <a:pt x="3606" y="194155"/>
                      </a:lnTo>
                      <a:cubicBezTo>
                        <a:pt x="868" y="194155"/>
                        <a:pt x="-239" y="192786"/>
                        <a:pt x="43" y="190310"/>
                      </a:cubicBezTo>
                      <a:lnTo>
                        <a:pt x="3324" y="160417"/>
                      </a:lnTo>
                      <a:cubicBezTo>
                        <a:pt x="3324" y="157941"/>
                        <a:pt x="4975" y="156572"/>
                        <a:pt x="7430" y="156572"/>
                      </a:cubicBezTo>
                      <a:lnTo>
                        <a:pt x="40887" y="156572"/>
                      </a:lnTo>
                      <a:cubicBezTo>
                        <a:pt x="43624" y="156572"/>
                        <a:pt x="44993" y="157941"/>
                        <a:pt x="44731" y="160417"/>
                      </a:cubicBezTo>
                      <a:lnTo>
                        <a:pt x="44450" y="190028"/>
                      </a:lnTo>
                      <a:close/>
                      <a:moveTo>
                        <a:pt x="44752" y="133825"/>
                      </a:moveTo>
                      <a:cubicBezTo>
                        <a:pt x="44470" y="136563"/>
                        <a:pt x="43101" y="137931"/>
                        <a:pt x="40363" y="137931"/>
                      </a:cubicBezTo>
                      <a:lnTo>
                        <a:pt x="9363" y="137931"/>
                      </a:lnTo>
                      <a:cubicBezTo>
                        <a:pt x="6887" y="137931"/>
                        <a:pt x="5518" y="136563"/>
                        <a:pt x="5518" y="133825"/>
                      </a:cubicBezTo>
                      <a:lnTo>
                        <a:pt x="10188" y="4107"/>
                      </a:lnTo>
                      <a:cubicBezTo>
                        <a:pt x="10188" y="1369"/>
                        <a:pt x="11557" y="0"/>
                        <a:pt x="14295" y="0"/>
                      </a:cubicBezTo>
                      <a:lnTo>
                        <a:pt x="52421" y="0"/>
                      </a:lnTo>
                      <a:cubicBezTo>
                        <a:pt x="54897" y="0"/>
                        <a:pt x="56266" y="1369"/>
                        <a:pt x="55984" y="4107"/>
                      </a:cubicBezTo>
                      <a:lnTo>
                        <a:pt x="44731" y="133825"/>
                      </a:lnTo>
                      <a:close/>
                    </a:path>
                  </a:pathLst>
                </a:custGeom>
                <a:grpFill/>
                <a:ln w="2205" cap="flat">
                  <a:noFill/>
                  <a:prstDash val="solid"/>
                  <a:miter/>
                </a:ln>
              </p:spPr>
              <p:txBody>
                <a:bodyPr rtlCol="0" anchor="ctr"/>
                <a:lstStyle/>
                <a:p>
                  <a:endParaRPr lang="ja-JP" altLang="en-US"/>
                </a:p>
              </p:txBody>
            </p:sp>
            <p:sp>
              <p:nvSpPr>
                <p:cNvPr id="146" name="フリーフォーム: 図形 145">
                  <a:extLst>
                    <a:ext uri="{FF2B5EF4-FFF2-40B4-BE49-F238E27FC236}">
                      <a16:creationId xmlns:a16="http://schemas.microsoft.com/office/drawing/2014/main" id="{2325438D-C7F0-C9FF-F3D8-390225A84E59}"/>
                    </a:ext>
                  </a:extLst>
                </p:cNvPr>
                <p:cNvSpPr>
                  <a:spLocks noChangeAspect="1"/>
                </p:cNvSpPr>
                <p:nvPr userDrawn="1"/>
              </p:nvSpPr>
              <p:spPr>
                <a:xfrm rot="500433">
                  <a:off x="624954" y="2311299"/>
                  <a:ext cx="92240" cy="319674"/>
                </a:xfrm>
                <a:custGeom>
                  <a:avLst/>
                  <a:gdLst>
                    <a:gd name="connsiteX0" fmla="*/ 44470 w 56020"/>
                    <a:gd name="connsiteY0" fmla="*/ 190048 h 194154"/>
                    <a:gd name="connsiteX1" fmla="*/ 40363 w 56020"/>
                    <a:gd name="connsiteY1" fmla="*/ 194155 h 194154"/>
                    <a:gd name="connsiteX2" fmla="*/ 3606 w 56020"/>
                    <a:gd name="connsiteY2" fmla="*/ 194155 h 194154"/>
                    <a:gd name="connsiteX3" fmla="*/ 43 w 56020"/>
                    <a:gd name="connsiteY3" fmla="*/ 190310 h 194154"/>
                    <a:gd name="connsiteX4" fmla="*/ 3324 w 56020"/>
                    <a:gd name="connsiteY4" fmla="*/ 160417 h 194154"/>
                    <a:gd name="connsiteX5" fmla="*/ 7430 w 56020"/>
                    <a:gd name="connsiteY5" fmla="*/ 156572 h 194154"/>
                    <a:gd name="connsiteX6" fmla="*/ 40887 w 56020"/>
                    <a:gd name="connsiteY6" fmla="*/ 156572 h 194154"/>
                    <a:gd name="connsiteX7" fmla="*/ 44731 w 56020"/>
                    <a:gd name="connsiteY7" fmla="*/ 160417 h 194154"/>
                    <a:gd name="connsiteX8" fmla="*/ 44450 w 56020"/>
                    <a:gd name="connsiteY8" fmla="*/ 190028 h 194154"/>
                    <a:gd name="connsiteX9" fmla="*/ 44752 w 56020"/>
                    <a:gd name="connsiteY9" fmla="*/ 133825 h 194154"/>
                    <a:gd name="connsiteX10" fmla="*/ 40363 w 56020"/>
                    <a:gd name="connsiteY10" fmla="*/ 137931 h 194154"/>
                    <a:gd name="connsiteX11" fmla="*/ 9363 w 56020"/>
                    <a:gd name="connsiteY11" fmla="*/ 137931 h 194154"/>
                    <a:gd name="connsiteX12" fmla="*/ 5518 w 56020"/>
                    <a:gd name="connsiteY12" fmla="*/ 133825 h 194154"/>
                    <a:gd name="connsiteX13" fmla="*/ 10188 w 56020"/>
                    <a:gd name="connsiteY13" fmla="*/ 4107 h 194154"/>
                    <a:gd name="connsiteX14" fmla="*/ 14295 w 56020"/>
                    <a:gd name="connsiteY14" fmla="*/ 0 h 194154"/>
                    <a:gd name="connsiteX15" fmla="*/ 52421 w 56020"/>
                    <a:gd name="connsiteY15" fmla="*/ 0 h 194154"/>
                    <a:gd name="connsiteX16" fmla="*/ 55984 w 56020"/>
                    <a:gd name="connsiteY16" fmla="*/ 4107 h 194154"/>
                    <a:gd name="connsiteX17" fmla="*/ 44731 w 56020"/>
                    <a:gd name="connsiteY17" fmla="*/ 133825 h 19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020" h="194154">
                      <a:moveTo>
                        <a:pt x="44470" y="190048"/>
                      </a:moveTo>
                      <a:cubicBezTo>
                        <a:pt x="44188" y="192786"/>
                        <a:pt x="43101" y="194155"/>
                        <a:pt x="40363" y="194155"/>
                      </a:cubicBezTo>
                      <a:lnTo>
                        <a:pt x="3606" y="194155"/>
                      </a:lnTo>
                      <a:cubicBezTo>
                        <a:pt x="868" y="194155"/>
                        <a:pt x="-239" y="192786"/>
                        <a:pt x="43" y="190310"/>
                      </a:cubicBezTo>
                      <a:lnTo>
                        <a:pt x="3324" y="160417"/>
                      </a:lnTo>
                      <a:cubicBezTo>
                        <a:pt x="3324" y="157941"/>
                        <a:pt x="4975" y="156572"/>
                        <a:pt x="7430" y="156572"/>
                      </a:cubicBezTo>
                      <a:lnTo>
                        <a:pt x="40887" y="156572"/>
                      </a:lnTo>
                      <a:cubicBezTo>
                        <a:pt x="43624" y="156572"/>
                        <a:pt x="44993" y="157941"/>
                        <a:pt x="44731" y="160417"/>
                      </a:cubicBezTo>
                      <a:lnTo>
                        <a:pt x="44450" y="190028"/>
                      </a:lnTo>
                      <a:close/>
                      <a:moveTo>
                        <a:pt x="44752" y="133825"/>
                      </a:moveTo>
                      <a:cubicBezTo>
                        <a:pt x="44470" y="136563"/>
                        <a:pt x="43101" y="137931"/>
                        <a:pt x="40363" y="137931"/>
                      </a:cubicBezTo>
                      <a:lnTo>
                        <a:pt x="9363" y="137931"/>
                      </a:lnTo>
                      <a:cubicBezTo>
                        <a:pt x="6887" y="137931"/>
                        <a:pt x="5518" y="136563"/>
                        <a:pt x="5518" y="133825"/>
                      </a:cubicBezTo>
                      <a:lnTo>
                        <a:pt x="10188" y="4107"/>
                      </a:lnTo>
                      <a:cubicBezTo>
                        <a:pt x="10188" y="1369"/>
                        <a:pt x="11557" y="0"/>
                        <a:pt x="14295" y="0"/>
                      </a:cubicBezTo>
                      <a:lnTo>
                        <a:pt x="52421" y="0"/>
                      </a:lnTo>
                      <a:cubicBezTo>
                        <a:pt x="54897" y="0"/>
                        <a:pt x="56266" y="1369"/>
                        <a:pt x="55984" y="4107"/>
                      </a:cubicBezTo>
                      <a:lnTo>
                        <a:pt x="44731" y="133825"/>
                      </a:lnTo>
                      <a:close/>
                    </a:path>
                  </a:pathLst>
                </a:custGeom>
                <a:grpFill/>
                <a:ln w="2205" cap="flat">
                  <a:noFill/>
                  <a:prstDash val="solid"/>
                  <a:miter/>
                </a:ln>
              </p:spPr>
              <p:txBody>
                <a:bodyPr rtlCol="0" anchor="ctr"/>
                <a:lstStyle/>
                <a:p>
                  <a:endParaRPr lang="ja-JP" altLang="en-US"/>
                </a:p>
              </p:txBody>
            </p:sp>
          </p:grpSp>
        </p:grpSp>
        <p:pic>
          <p:nvPicPr>
            <p:cNvPr id="103" name="図 102">
              <a:extLst>
                <a:ext uri="{FF2B5EF4-FFF2-40B4-BE49-F238E27FC236}">
                  <a16:creationId xmlns:a16="http://schemas.microsoft.com/office/drawing/2014/main" id="{3E5311CB-445D-A8A6-4A07-B5263286859B}"/>
                </a:ext>
              </a:extLst>
            </p:cNvPr>
            <p:cNvPicPr>
              <a:picLocks noChangeAspect="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rot="21175680">
              <a:off x="1283875" y="279089"/>
              <a:ext cx="1589307" cy="966543"/>
            </a:xfrm>
            <a:prstGeom prst="rect">
              <a:avLst/>
            </a:prstGeom>
          </p:spPr>
        </p:pic>
        <p:pic>
          <p:nvPicPr>
            <p:cNvPr id="105" name="図 104">
              <a:extLst>
                <a:ext uri="{FF2B5EF4-FFF2-40B4-BE49-F238E27FC236}">
                  <a16:creationId xmlns:a16="http://schemas.microsoft.com/office/drawing/2014/main" id="{EA889435-3070-024F-53EC-EACB8E6449E7}"/>
                </a:ext>
              </a:extLst>
            </p:cNvPr>
            <p:cNvPicPr>
              <a:picLocks noChangeAspect="1"/>
            </p:cNvPicPr>
            <p:nvPr userDrawn="1"/>
          </p:nvPicPr>
          <p:blipFill>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rot="21106779">
              <a:off x="193564" y="167627"/>
              <a:ext cx="1037534" cy="1116175"/>
            </a:xfrm>
            <a:prstGeom prst="rect">
              <a:avLst/>
            </a:prstGeom>
          </p:spPr>
        </p:pic>
        <p:pic>
          <p:nvPicPr>
            <p:cNvPr id="106" name="図 105">
              <a:extLst>
                <a:ext uri="{FF2B5EF4-FFF2-40B4-BE49-F238E27FC236}">
                  <a16:creationId xmlns:a16="http://schemas.microsoft.com/office/drawing/2014/main" id="{DE5E635E-9469-6A58-89E3-66514591E7F5}"/>
                </a:ext>
              </a:extLst>
            </p:cNvPr>
            <p:cNvPicPr>
              <a:picLocks noChangeAspect="1"/>
            </p:cNvPicPr>
            <p:nvPr userDrawn="1"/>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214647" y="1347780"/>
              <a:ext cx="1182781" cy="1409336"/>
            </a:xfrm>
            <a:prstGeom prst="rect">
              <a:avLst/>
            </a:prstGeom>
          </p:spPr>
        </p:pic>
        <p:pic>
          <p:nvPicPr>
            <p:cNvPr id="108" name="図 107">
              <a:extLst>
                <a:ext uri="{FF2B5EF4-FFF2-40B4-BE49-F238E27FC236}">
                  <a16:creationId xmlns:a16="http://schemas.microsoft.com/office/drawing/2014/main" id="{5BDBA93E-041D-F5B6-1C92-9F7945D1FA35}"/>
                </a:ext>
              </a:extLst>
            </p:cNvPr>
            <p:cNvPicPr>
              <a:picLocks noChangeAspect="1"/>
            </p:cNvPicPr>
            <p:nvPr userDrawn="1"/>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a:xfrm rot="623360">
              <a:off x="7691857" y="214337"/>
              <a:ext cx="1225330" cy="1254012"/>
            </a:xfrm>
            <a:prstGeom prst="rect">
              <a:avLst/>
            </a:prstGeom>
          </p:spPr>
        </p:pic>
        <p:pic>
          <p:nvPicPr>
            <p:cNvPr id="109" name="図 108">
              <a:extLst>
                <a:ext uri="{FF2B5EF4-FFF2-40B4-BE49-F238E27FC236}">
                  <a16:creationId xmlns:a16="http://schemas.microsoft.com/office/drawing/2014/main" id="{88314EF6-EDE2-4EA8-2937-AE293BFE6C93}"/>
                </a:ext>
              </a:extLst>
            </p:cNvPr>
            <p:cNvPicPr>
              <a:picLocks noChangeAspect="1"/>
            </p:cNvPicPr>
            <p:nvPr userDrawn="1"/>
          </p:nvPicPr>
          <p:blipFill>
            <a:blip r:embed="rId10"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11851" y="117368"/>
              <a:ext cx="1190985" cy="1190985"/>
            </a:xfrm>
            <a:prstGeom prst="rect">
              <a:avLst/>
            </a:prstGeom>
          </p:spPr>
        </p:pic>
        <p:grpSp>
          <p:nvGrpSpPr>
            <p:cNvPr id="153" name="グループ化 152">
              <a:extLst>
                <a:ext uri="{FF2B5EF4-FFF2-40B4-BE49-F238E27FC236}">
                  <a16:creationId xmlns:a16="http://schemas.microsoft.com/office/drawing/2014/main" id="{0E179751-C11D-2A53-A178-FDB3A967A9F2}"/>
                </a:ext>
              </a:extLst>
            </p:cNvPr>
            <p:cNvGrpSpPr/>
            <p:nvPr userDrawn="1"/>
          </p:nvGrpSpPr>
          <p:grpSpPr>
            <a:xfrm>
              <a:off x="2626453" y="220830"/>
              <a:ext cx="3891095" cy="2326416"/>
              <a:chOff x="2626453" y="252580"/>
              <a:chExt cx="3891095" cy="2326416"/>
            </a:xfrm>
          </p:grpSpPr>
          <p:grpSp>
            <p:nvGrpSpPr>
              <p:cNvPr id="154" name="グループ化 153">
                <a:extLst>
                  <a:ext uri="{FF2B5EF4-FFF2-40B4-BE49-F238E27FC236}">
                    <a16:creationId xmlns:a16="http://schemas.microsoft.com/office/drawing/2014/main" id="{433D3562-DD72-7867-BDEC-52F84EC76264}"/>
                  </a:ext>
                </a:extLst>
              </p:cNvPr>
              <p:cNvGrpSpPr/>
              <p:nvPr/>
            </p:nvGrpSpPr>
            <p:grpSpPr>
              <a:xfrm>
                <a:off x="2626453" y="435185"/>
                <a:ext cx="3891095" cy="2143811"/>
                <a:chOff x="2626453" y="357946"/>
                <a:chExt cx="3891095" cy="2143811"/>
              </a:xfrm>
            </p:grpSpPr>
            <p:sp>
              <p:nvSpPr>
                <p:cNvPr id="178" name="四角形: 角を丸くする 177">
                  <a:extLst>
                    <a:ext uri="{FF2B5EF4-FFF2-40B4-BE49-F238E27FC236}">
                      <a16:creationId xmlns:a16="http://schemas.microsoft.com/office/drawing/2014/main" id="{C5F76DE1-1331-6AD6-6CE3-075DBDFB715D}"/>
                    </a:ext>
                  </a:extLst>
                </p:cNvPr>
                <p:cNvSpPr/>
                <p:nvPr/>
              </p:nvSpPr>
              <p:spPr>
                <a:xfrm>
                  <a:off x="2635161" y="357946"/>
                  <a:ext cx="3873679" cy="2143811"/>
                </a:xfrm>
                <a:prstGeom prst="roundRect">
                  <a:avLst>
                    <a:gd name="adj" fmla="val 13584"/>
                  </a:avLst>
                </a:prstGeom>
                <a:solidFill>
                  <a:schemeClr val="bg1"/>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none" lIns="288000" tIns="0" rIns="288000" bIns="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4500"/>
                    </a:spcAft>
                  </a:pPr>
                  <a:endParaRPr kumimoji="1" lang="ja-JP" altLang="en-US" sz="5500" dirty="0">
                    <a:solidFill>
                      <a:schemeClr val="accent5"/>
                    </a:solidFill>
                    <a:latin typeface="+mj-ea"/>
                    <a:ea typeface="+mj-ea"/>
                  </a:endParaRPr>
                </a:p>
              </p:txBody>
            </p:sp>
            <p:grpSp>
              <p:nvGrpSpPr>
                <p:cNvPr id="179" name="グループ化 178">
                  <a:extLst>
                    <a:ext uri="{FF2B5EF4-FFF2-40B4-BE49-F238E27FC236}">
                      <a16:creationId xmlns:a16="http://schemas.microsoft.com/office/drawing/2014/main" id="{D096534B-A723-E977-0C35-B0F27682F54C}"/>
                    </a:ext>
                  </a:extLst>
                </p:cNvPr>
                <p:cNvGrpSpPr/>
                <p:nvPr/>
              </p:nvGrpSpPr>
              <p:grpSpPr>
                <a:xfrm>
                  <a:off x="2626453" y="357947"/>
                  <a:ext cx="3891095" cy="2143809"/>
                  <a:chOff x="2433221" y="282537"/>
                  <a:chExt cx="3891095" cy="2143809"/>
                </a:xfrm>
              </p:grpSpPr>
              <p:sp>
                <p:nvSpPr>
                  <p:cNvPr id="180" name="フリーフォーム: 図形 179">
                    <a:extLst>
                      <a:ext uri="{FF2B5EF4-FFF2-40B4-BE49-F238E27FC236}">
                        <a16:creationId xmlns:a16="http://schemas.microsoft.com/office/drawing/2014/main" id="{4432AC7C-80F7-3AB3-2617-19CF8970F688}"/>
                      </a:ext>
                    </a:extLst>
                  </p:cNvPr>
                  <p:cNvSpPr/>
                  <p:nvPr/>
                </p:nvSpPr>
                <p:spPr>
                  <a:xfrm rot="16200000">
                    <a:off x="6014966" y="605295"/>
                    <a:ext cx="40872" cy="40017"/>
                  </a:xfrm>
                  <a:custGeom>
                    <a:avLst/>
                    <a:gdLst>
                      <a:gd name="connsiteX0" fmla="*/ 40872 w 40872"/>
                      <a:gd name="connsiteY0" fmla="*/ 40017 h 40017"/>
                      <a:gd name="connsiteX1" fmla="*/ 0 w 40872"/>
                      <a:gd name="connsiteY1" fmla="*/ 1 h 40017"/>
                      <a:gd name="connsiteX2" fmla="*/ 0 w 40872"/>
                      <a:gd name="connsiteY2" fmla="*/ 0 h 40017"/>
                      <a:gd name="connsiteX3" fmla="*/ 40872 w 40872"/>
                      <a:gd name="connsiteY3" fmla="*/ 40017 h 40017"/>
                    </a:gdLst>
                    <a:ahLst/>
                    <a:cxnLst>
                      <a:cxn ang="0">
                        <a:pos x="connsiteX0" y="connsiteY0"/>
                      </a:cxn>
                      <a:cxn ang="0">
                        <a:pos x="connsiteX1" y="connsiteY1"/>
                      </a:cxn>
                      <a:cxn ang="0">
                        <a:pos x="connsiteX2" y="connsiteY2"/>
                      </a:cxn>
                      <a:cxn ang="0">
                        <a:pos x="connsiteX3" y="connsiteY3"/>
                      </a:cxn>
                    </a:cxnLst>
                    <a:rect l="l" t="t" r="r" b="b"/>
                    <a:pathLst>
                      <a:path w="40872" h="40017">
                        <a:moveTo>
                          <a:pt x="40872" y="40017"/>
                        </a:moveTo>
                        <a:lnTo>
                          <a:pt x="0" y="1"/>
                        </a:lnTo>
                        <a:lnTo>
                          <a:pt x="0" y="0"/>
                        </a:lnTo>
                        <a:lnTo>
                          <a:pt x="40872" y="4001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1" name="フリーフォーム: 図形 180">
                    <a:extLst>
                      <a:ext uri="{FF2B5EF4-FFF2-40B4-BE49-F238E27FC236}">
                        <a16:creationId xmlns:a16="http://schemas.microsoft.com/office/drawing/2014/main" id="{9FC626C6-DE9A-FC88-9826-266556FE371C}"/>
                      </a:ext>
                    </a:extLst>
                  </p:cNvPr>
                  <p:cNvSpPr/>
                  <p:nvPr/>
                </p:nvSpPr>
                <p:spPr>
                  <a:xfrm rot="16200000">
                    <a:off x="3155288" y="2385681"/>
                    <a:ext cx="20220" cy="19798"/>
                  </a:xfrm>
                  <a:custGeom>
                    <a:avLst/>
                    <a:gdLst>
                      <a:gd name="connsiteX0" fmla="*/ 20220 w 20220"/>
                      <a:gd name="connsiteY0" fmla="*/ 19797 h 19798"/>
                      <a:gd name="connsiteX1" fmla="*/ 20220 w 20220"/>
                      <a:gd name="connsiteY1" fmla="*/ 19798 h 19798"/>
                      <a:gd name="connsiteX2" fmla="*/ 0 w 20220"/>
                      <a:gd name="connsiteY2" fmla="*/ 0 h 19798"/>
                      <a:gd name="connsiteX3" fmla="*/ 20220 w 20220"/>
                      <a:gd name="connsiteY3" fmla="*/ 19797 h 19798"/>
                    </a:gdLst>
                    <a:ahLst/>
                    <a:cxnLst>
                      <a:cxn ang="0">
                        <a:pos x="connsiteX0" y="connsiteY0"/>
                      </a:cxn>
                      <a:cxn ang="0">
                        <a:pos x="connsiteX1" y="connsiteY1"/>
                      </a:cxn>
                      <a:cxn ang="0">
                        <a:pos x="connsiteX2" y="connsiteY2"/>
                      </a:cxn>
                      <a:cxn ang="0">
                        <a:pos x="connsiteX3" y="connsiteY3"/>
                      </a:cxn>
                    </a:cxnLst>
                    <a:rect l="l" t="t" r="r" b="b"/>
                    <a:pathLst>
                      <a:path w="20220" h="19798">
                        <a:moveTo>
                          <a:pt x="20220" y="19797"/>
                        </a:moveTo>
                        <a:lnTo>
                          <a:pt x="20220" y="19798"/>
                        </a:lnTo>
                        <a:lnTo>
                          <a:pt x="0" y="0"/>
                        </a:lnTo>
                        <a:lnTo>
                          <a:pt x="20220" y="1979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2" name="フリーフォーム: 図形 181">
                    <a:extLst>
                      <a:ext uri="{FF2B5EF4-FFF2-40B4-BE49-F238E27FC236}">
                        <a16:creationId xmlns:a16="http://schemas.microsoft.com/office/drawing/2014/main" id="{FD0F6A5C-C30D-6FA8-8D47-5880C86C9C7D}"/>
                      </a:ext>
                    </a:extLst>
                  </p:cNvPr>
                  <p:cNvSpPr/>
                  <p:nvPr/>
                </p:nvSpPr>
                <p:spPr>
                  <a:xfrm rot="16200000">
                    <a:off x="5629351" y="605287"/>
                    <a:ext cx="40016" cy="39179"/>
                  </a:xfrm>
                  <a:custGeom>
                    <a:avLst/>
                    <a:gdLst>
                      <a:gd name="connsiteX0" fmla="*/ 40016 w 40016"/>
                      <a:gd name="connsiteY0" fmla="*/ 39178 h 39179"/>
                      <a:gd name="connsiteX1" fmla="*/ 40016 w 40016"/>
                      <a:gd name="connsiteY1" fmla="*/ 39179 h 39179"/>
                      <a:gd name="connsiteX2" fmla="*/ 0 w 40016"/>
                      <a:gd name="connsiteY2" fmla="*/ 0 h 39179"/>
                      <a:gd name="connsiteX3" fmla="*/ 40016 w 40016"/>
                      <a:gd name="connsiteY3" fmla="*/ 39178 h 39179"/>
                    </a:gdLst>
                    <a:ahLst/>
                    <a:cxnLst>
                      <a:cxn ang="0">
                        <a:pos x="connsiteX0" y="connsiteY0"/>
                      </a:cxn>
                      <a:cxn ang="0">
                        <a:pos x="connsiteX1" y="connsiteY1"/>
                      </a:cxn>
                      <a:cxn ang="0">
                        <a:pos x="connsiteX2" y="connsiteY2"/>
                      </a:cxn>
                      <a:cxn ang="0">
                        <a:pos x="connsiteX3" y="connsiteY3"/>
                      </a:cxn>
                    </a:cxnLst>
                    <a:rect l="l" t="t" r="r" b="b"/>
                    <a:pathLst>
                      <a:path w="40016" h="39179">
                        <a:moveTo>
                          <a:pt x="40016" y="39178"/>
                        </a:moveTo>
                        <a:lnTo>
                          <a:pt x="40016" y="39179"/>
                        </a:lnTo>
                        <a:lnTo>
                          <a:pt x="0" y="0"/>
                        </a:lnTo>
                        <a:lnTo>
                          <a:pt x="40016" y="39178"/>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3" name="フリーフォーム: 図形 182">
                    <a:extLst>
                      <a:ext uri="{FF2B5EF4-FFF2-40B4-BE49-F238E27FC236}">
                        <a16:creationId xmlns:a16="http://schemas.microsoft.com/office/drawing/2014/main" id="{62E912A5-A674-313D-BC69-2FD6D49A0A5D}"/>
                      </a:ext>
                    </a:extLst>
                  </p:cNvPr>
                  <p:cNvSpPr/>
                  <p:nvPr/>
                </p:nvSpPr>
                <p:spPr>
                  <a:xfrm rot="16200000">
                    <a:off x="3155288" y="2385681"/>
                    <a:ext cx="20220" cy="19798"/>
                  </a:xfrm>
                  <a:custGeom>
                    <a:avLst/>
                    <a:gdLst>
                      <a:gd name="connsiteX0" fmla="*/ 20220 w 20220"/>
                      <a:gd name="connsiteY0" fmla="*/ 19797 h 19798"/>
                      <a:gd name="connsiteX1" fmla="*/ 20220 w 20220"/>
                      <a:gd name="connsiteY1" fmla="*/ 19798 h 19798"/>
                      <a:gd name="connsiteX2" fmla="*/ 0 w 20220"/>
                      <a:gd name="connsiteY2" fmla="*/ 0 h 19798"/>
                      <a:gd name="connsiteX3" fmla="*/ 20220 w 20220"/>
                      <a:gd name="connsiteY3" fmla="*/ 19797 h 19798"/>
                    </a:gdLst>
                    <a:ahLst/>
                    <a:cxnLst>
                      <a:cxn ang="0">
                        <a:pos x="connsiteX0" y="connsiteY0"/>
                      </a:cxn>
                      <a:cxn ang="0">
                        <a:pos x="connsiteX1" y="connsiteY1"/>
                      </a:cxn>
                      <a:cxn ang="0">
                        <a:pos x="connsiteX2" y="connsiteY2"/>
                      </a:cxn>
                      <a:cxn ang="0">
                        <a:pos x="connsiteX3" y="connsiteY3"/>
                      </a:cxn>
                    </a:cxnLst>
                    <a:rect l="l" t="t" r="r" b="b"/>
                    <a:pathLst>
                      <a:path w="20220" h="19798">
                        <a:moveTo>
                          <a:pt x="20220" y="19797"/>
                        </a:moveTo>
                        <a:lnTo>
                          <a:pt x="20220" y="19798"/>
                        </a:lnTo>
                        <a:lnTo>
                          <a:pt x="0" y="0"/>
                        </a:lnTo>
                        <a:lnTo>
                          <a:pt x="20220" y="1979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4" name="フリーフォーム: 図形 183">
                    <a:extLst>
                      <a:ext uri="{FF2B5EF4-FFF2-40B4-BE49-F238E27FC236}">
                        <a16:creationId xmlns:a16="http://schemas.microsoft.com/office/drawing/2014/main" id="{16AB9E61-7E06-CF91-CC9F-C88BFBD69301}"/>
                      </a:ext>
                    </a:extLst>
                  </p:cNvPr>
                  <p:cNvSpPr/>
                  <p:nvPr/>
                </p:nvSpPr>
                <p:spPr>
                  <a:xfrm rot="16200000">
                    <a:off x="2979182" y="-263424"/>
                    <a:ext cx="2143806" cy="3235728"/>
                  </a:xfrm>
                  <a:custGeom>
                    <a:avLst/>
                    <a:gdLst>
                      <a:gd name="connsiteX0" fmla="*/ 665637 w 2143806"/>
                      <a:gd name="connsiteY0" fmla="*/ 1 h 3235728"/>
                      <a:gd name="connsiteX1" fmla="*/ 665637 w 2143806"/>
                      <a:gd name="connsiteY1" fmla="*/ 43806 h 3235728"/>
                      <a:gd name="connsiteX2" fmla="*/ 281147 w 2143806"/>
                      <a:gd name="connsiteY2" fmla="*/ 43806 h 3235728"/>
                      <a:gd name="connsiteX3" fmla="*/ 40873 w 2143806"/>
                      <a:gd name="connsiteY3" fmla="*/ 284080 h 3235728"/>
                      <a:gd name="connsiteX4" fmla="*/ 40873 w 2143806"/>
                      <a:gd name="connsiteY4" fmla="*/ 742075 h 3235728"/>
                      <a:gd name="connsiteX5" fmla="*/ 20653 w 2143806"/>
                      <a:gd name="connsiteY5" fmla="*/ 722278 h 3235728"/>
                      <a:gd name="connsiteX6" fmla="*/ 0 w 2143806"/>
                      <a:gd name="connsiteY6" fmla="*/ 702057 h 3235728"/>
                      <a:gd name="connsiteX7" fmla="*/ 0 w 2143806"/>
                      <a:gd name="connsiteY7" fmla="*/ 256155 h 3235728"/>
                      <a:gd name="connsiteX8" fmla="*/ 256154 w 2143806"/>
                      <a:gd name="connsiteY8" fmla="*/ 1 h 3235728"/>
                      <a:gd name="connsiteX9" fmla="*/ 987964 w 2143806"/>
                      <a:gd name="connsiteY9" fmla="*/ 1 h 3235728"/>
                      <a:gd name="connsiteX10" fmla="*/ 987964 w 2143806"/>
                      <a:gd name="connsiteY10" fmla="*/ 43806 h 3235728"/>
                      <a:gd name="connsiteX11" fmla="*/ 665638 w 2143806"/>
                      <a:gd name="connsiteY11" fmla="*/ 43805 h 3235728"/>
                      <a:gd name="connsiteX12" fmla="*/ 665638 w 2143806"/>
                      <a:gd name="connsiteY12" fmla="*/ 0 h 3235728"/>
                      <a:gd name="connsiteX13" fmla="*/ 1310291 w 2143806"/>
                      <a:gd name="connsiteY13" fmla="*/ 3 h 3235728"/>
                      <a:gd name="connsiteX14" fmla="*/ 1310291 w 2143806"/>
                      <a:gd name="connsiteY14" fmla="*/ 43808 h 3235728"/>
                      <a:gd name="connsiteX15" fmla="*/ 987965 w 2143806"/>
                      <a:gd name="connsiteY15" fmla="*/ 43808 h 3235728"/>
                      <a:gd name="connsiteX16" fmla="*/ 987965 w 2143806"/>
                      <a:gd name="connsiteY16" fmla="*/ 3 h 3235728"/>
                      <a:gd name="connsiteX17" fmla="*/ 2143806 w 2143806"/>
                      <a:gd name="connsiteY17" fmla="*/ 256157 h 3235728"/>
                      <a:gd name="connsiteX18" fmla="*/ 2143805 w 2143806"/>
                      <a:gd name="connsiteY18" fmla="*/ 2138780 h 3235728"/>
                      <a:gd name="connsiteX19" fmla="*/ 2143804 w 2143806"/>
                      <a:gd name="connsiteY19" fmla="*/ 2138780 h 3235728"/>
                      <a:gd name="connsiteX20" fmla="*/ 2143804 w 2143806"/>
                      <a:gd name="connsiteY20" fmla="*/ 3235728 h 3235728"/>
                      <a:gd name="connsiteX21" fmla="*/ 2103788 w 2143806"/>
                      <a:gd name="connsiteY21" fmla="*/ 3196550 h 3235728"/>
                      <a:gd name="connsiteX22" fmla="*/ 2102932 w 2143806"/>
                      <a:gd name="connsiteY22" fmla="*/ 3195712 h 3235728"/>
                      <a:gd name="connsiteX23" fmla="*/ 2102932 w 2143806"/>
                      <a:gd name="connsiteY23" fmla="*/ 3195713 h 3235728"/>
                      <a:gd name="connsiteX24" fmla="*/ 2102931 w 2143806"/>
                      <a:gd name="connsiteY24" fmla="*/ 3195712 h 3235728"/>
                      <a:gd name="connsiteX25" fmla="*/ 2102931 w 2143806"/>
                      <a:gd name="connsiteY25" fmla="*/ 2138780 h 3235728"/>
                      <a:gd name="connsiteX26" fmla="*/ 2102932 w 2143806"/>
                      <a:gd name="connsiteY26" fmla="*/ 2138780 h 3235728"/>
                      <a:gd name="connsiteX27" fmla="*/ 2102933 w 2143806"/>
                      <a:gd name="connsiteY27" fmla="*/ 284082 h 3235728"/>
                      <a:gd name="connsiteX28" fmla="*/ 1862660 w 2143806"/>
                      <a:gd name="connsiteY28" fmla="*/ 43808 h 3235728"/>
                      <a:gd name="connsiteX29" fmla="*/ 1310292 w 2143806"/>
                      <a:gd name="connsiteY29" fmla="*/ 43808 h 3235728"/>
                      <a:gd name="connsiteX30" fmla="*/ 1310292 w 2143806"/>
                      <a:gd name="connsiteY30" fmla="*/ 3 h 3235728"/>
                      <a:gd name="connsiteX31" fmla="*/ 1887652 w 2143806"/>
                      <a:gd name="connsiteY31" fmla="*/ 3 h 3235728"/>
                      <a:gd name="connsiteX32" fmla="*/ 2143806 w 2143806"/>
                      <a:gd name="connsiteY32" fmla="*/ 256157 h 323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43806" h="3235728">
                        <a:moveTo>
                          <a:pt x="665637" y="1"/>
                        </a:moveTo>
                        <a:lnTo>
                          <a:pt x="665637" y="43806"/>
                        </a:lnTo>
                        <a:lnTo>
                          <a:pt x="281147" y="43806"/>
                        </a:lnTo>
                        <a:cubicBezTo>
                          <a:pt x="148448" y="43806"/>
                          <a:pt x="40873" y="151380"/>
                          <a:pt x="40873" y="284080"/>
                        </a:cubicBezTo>
                        <a:lnTo>
                          <a:pt x="40873" y="742075"/>
                        </a:lnTo>
                        <a:lnTo>
                          <a:pt x="20653" y="722278"/>
                        </a:lnTo>
                        <a:lnTo>
                          <a:pt x="0" y="702057"/>
                        </a:lnTo>
                        <a:lnTo>
                          <a:pt x="0" y="256155"/>
                        </a:lnTo>
                        <a:cubicBezTo>
                          <a:pt x="0" y="114686"/>
                          <a:pt x="114684" y="1"/>
                          <a:pt x="256154" y="1"/>
                        </a:cubicBezTo>
                        <a:close/>
                        <a:moveTo>
                          <a:pt x="987964" y="1"/>
                        </a:moveTo>
                        <a:lnTo>
                          <a:pt x="987964" y="43806"/>
                        </a:lnTo>
                        <a:lnTo>
                          <a:pt x="665638" y="43805"/>
                        </a:lnTo>
                        <a:lnTo>
                          <a:pt x="665638" y="0"/>
                        </a:lnTo>
                        <a:close/>
                        <a:moveTo>
                          <a:pt x="1310291" y="3"/>
                        </a:moveTo>
                        <a:lnTo>
                          <a:pt x="1310291" y="43808"/>
                        </a:lnTo>
                        <a:lnTo>
                          <a:pt x="987965" y="43808"/>
                        </a:lnTo>
                        <a:lnTo>
                          <a:pt x="987965" y="3"/>
                        </a:lnTo>
                        <a:close/>
                        <a:moveTo>
                          <a:pt x="2143806" y="256157"/>
                        </a:moveTo>
                        <a:lnTo>
                          <a:pt x="2143805" y="2138780"/>
                        </a:lnTo>
                        <a:lnTo>
                          <a:pt x="2143804" y="2138780"/>
                        </a:lnTo>
                        <a:lnTo>
                          <a:pt x="2143804" y="3235728"/>
                        </a:lnTo>
                        <a:lnTo>
                          <a:pt x="2103788" y="3196550"/>
                        </a:lnTo>
                        <a:lnTo>
                          <a:pt x="2102932" y="3195712"/>
                        </a:lnTo>
                        <a:lnTo>
                          <a:pt x="2102932" y="3195713"/>
                        </a:lnTo>
                        <a:lnTo>
                          <a:pt x="2102931" y="3195712"/>
                        </a:lnTo>
                        <a:lnTo>
                          <a:pt x="2102931" y="2138780"/>
                        </a:lnTo>
                        <a:lnTo>
                          <a:pt x="2102932" y="2138780"/>
                        </a:lnTo>
                        <a:lnTo>
                          <a:pt x="2102933" y="284082"/>
                        </a:lnTo>
                        <a:cubicBezTo>
                          <a:pt x="2102933" y="151382"/>
                          <a:pt x="1995359" y="43808"/>
                          <a:pt x="1862660" y="43808"/>
                        </a:cubicBezTo>
                        <a:lnTo>
                          <a:pt x="1310292" y="43808"/>
                        </a:lnTo>
                        <a:lnTo>
                          <a:pt x="1310292" y="3"/>
                        </a:lnTo>
                        <a:lnTo>
                          <a:pt x="1887652" y="3"/>
                        </a:lnTo>
                        <a:cubicBezTo>
                          <a:pt x="2029122" y="3"/>
                          <a:pt x="2143806" y="114688"/>
                          <a:pt x="2143806" y="256157"/>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5" name="フリーフォーム: 図形 184">
                    <a:extLst>
                      <a:ext uri="{FF2B5EF4-FFF2-40B4-BE49-F238E27FC236}">
                        <a16:creationId xmlns:a16="http://schemas.microsoft.com/office/drawing/2014/main" id="{43A63222-E21B-D0B9-34DC-B882D57F363D}"/>
                      </a:ext>
                    </a:extLst>
                  </p:cNvPr>
                  <p:cNvSpPr/>
                  <p:nvPr/>
                </p:nvSpPr>
                <p:spPr>
                  <a:xfrm rot="16200000">
                    <a:off x="3657894" y="-240077"/>
                    <a:ext cx="2143806" cy="3189039"/>
                  </a:xfrm>
                  <a:custGeom>
                    <a:avLst/>
                    <a:gdLst>
                      <a:gd name="connsiteX0" fmla="*/ 987964 w 2143806"/>
                      <a:gd name="connsiteY0" fmla="*/ 3145231 h 3189039"/>
                      <a:gd name="connsiteX1" fmla="*/ 987964 w 2143806"/>
                      <a:gd name="connsiteY1" fmla="*/ 3189036 h 3189039"/>
                      <a:gd name="connsiteX2" fmla="*/ 665638 w 2143806"/>
                      <a:gd name="connsiteY2" fmla="*/ 3189036 h 3189039"/>
                      <a:gd name="connsiteX3" fmla="*/ 665638 w 2143806"/>
                      <a:gd name="connsiteY3" fmla="*/ 3189037 h 3189039"/>
                      <a:gd name="connsiteX4" fmla="*/ 256154 w 2143806"/>
                      <a:gd name="connsiteY4" fmla="*/ 3189037 h 3189039"/>
                      <a:gd name="connsiteX5" fmla="*/ 0 w 2143806"/>
                      <a:gd name="connsiteY5" fmla="*/ 2932882 h 3189039"/>
                      <a:gd name="connsiteX6" fmla="*/ 0 w 2143806"/>
                      <a:gd name="connsiteY6" fmla="*/ 1436721 h 3189039"/>
                      <a:gd name="connsiteX7" fmla="*/ 2 w 2143806"/>
                      <a:gd name="connsiteY7" fmla="*/ 0 h 3189039"/>
                      <a:gd name="connsiteX8" fmla="*/ 20655 w 2143806"/>
                      <a:gd name="connsiteY8" fmla="*/ 20220 h 3189039"/>
                      <a:gd name="connsiteX9" fmla="*/ 40875 w 2143806"/>
                      <a:gd name="connsiteY9" fmla="*/ 40018 h 3189039"/>
                      <a:gd name="connsiteX10" fmla="*/ 40875 w 2143806"/>
                      <a:gd name="connsiteY10" fmla="*/ 40017 h 3189039"/>
                      <a:gd name="connsiteX11" fmla="*/ 40876 w 2143806"/>
                      <a:gd name="connsiteY11" fmla="*/ 40018 h 3189039"/>
                      <a:gd name="connsiteX12" fmla="*/ 40875 w 2143806"/>
                      <a:gd name="connsiteY12" fmla="*/ 1436721 h 3189039"/>
                      <a:gd name="connsiteX13" fmla="*/ 40874 w 2143806"/>
                      <a:gd name="connsiteY13" fmla="*/ 2904958 h 3189039"/>
                      <a:gd name="connsiteX14" fmla="*/ 281148 w 2143806"/>
                      <a:gd name="connsiteY14" fmla="*/ 3145232 h 3189039"/>
                      <a:gd name="connsiteX15" fmla="*/ 665638 w 2143806"/>
                      <a:gd name="connsiteY15" fmla="*/ 3145232 h 3189039"/>
                      <a:gd name="connsiteX16" fmla="*/ 665638 w 2143806"/>
                      <a:gd name="connsiteY16" fmla="*/ 3145231 h 3189039"/>
                      <a:gd name="connsiteX17" fmla="*/ 1310292 w 2143806"/>
                      <a:gd name="connsiteY17" fmla="*/ 3145234 h 3189039"/>
                      <a:gd name="connsiteX18" fmla="*/ 1310292 w 2143806"/>
                      <a:gd name="connsiteY18" fmla="*/ 3189039 h 3189039"/>
                      <a:gd name="connsiteX19" fmla="*/ 987966 w 2143806"/>
                      <a:gd name="connsiteY19" fmla="*/ 3189039 h 3189039"/>
                      <a:gd name="connsiteX20" fmla="*/ 987966 w 2143806"/>
                      <a:gd name="connsiteY20" fmla="*/ 3145234 h 3189039"/>
                      <a:gd name="connsiteX21" fmla="*/ 2143806 w 2143806"/>
                      <a:gd name="connsiteY21" fmla="*/ 2533673 h 3189039"/>
                      <a:gd name="connsiteX22" fmla="*/ 2143806 w 2143806"/>
                      <a:gd name="connsiteY22" fmla="*/ 2932884 h 3189039"/>
                      <a:gd name="connsiteX23" fmla="*/ 1887652 w 2143806"/>
                      <a:gd name="connsiteY23" fmla="*/ 3189039 h 3189039"/>
                      <a:gd name="connsiteX24" fmla="*/ 1310293 w 2143806"/>
                      <a:gd name="connsiteY24" fmla="*/ 3189039 h 3189039"/>
                      <a:gd name="connsiteX25" fmla="*/ 1310293 w 2143806"/>
                      <a:gd name="connsiteY25" fmla="*/ 3145234 h 3189039"/>
                      <a:gd name="connsiteX26" fmla="*/ 1862660 w 2143806"/>
                      <a:gd name="connsiteY26" fmla="*/ 3145234 h 3189039"/>
                      <a:gd name="connsiteX27" fmla="*/ 2102934 w 2143806"/>
                      <a:gd name="connsiteY27" fmla="*/ 2904960 h 3189039"/>
                      <a:gd name="connsiteX28" fmla="*/ 2102934 w 2143806"/>
                      <a:gd name="connsiteY28" fmla="*/ 2493657 h 3189039"/>
                      <a:gd name="connsiteX29" fmla="*/ 2103789 w 2143806"/>
                      <a:gd name="connsiteY29" fmla="*/ 2494494 h 3189039"/>
                      <a:gd name="connsiteX30" fmla="*/ 2143805 w 2143806"/>
                      <a:gd name="connsiteY30" fmla="*/ 2533673 h 3189039"/>
                      <a:gd name="connsiteX31" fmla="*/ 2143805 w 2143806"/>
                      <a:gd name="connsiteY31" fmla="*/ 2533672 h 318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43806" h="3189039">
                        <a:moveTo>
                          <a:pt x="987964" y="3145231"/>
                        </a:moveTo>
                        <a:lnTo>
                          <a:pt x="987964" y="3189036"/>
                        </a:lnTo>
                        <a:lnTo>
                          <a:pt x="665638" y="3189036"/>
                        </a:lnTo>
                        <a:lnTo>
                          <a:pt x="665638" y="3189037"/>
                        </a:lnTo>
                        <a:lnTo>
                          <a:pt x="256154" y="3189037"/>
                        </a:lnTo>
                        <a:cubicBezTo>
                          <a:pt x="114685" y="3189037"/>
                          <a:pt x="0" y="3074352"/>
                          <a:pt x="0" y="2932882"/>
                        </a:cubicBezTo>
                        <a:lnTo>
                          <a:pt x="0" y="1436721"/>
                        </a:lnTo>
                        <a:lnTo>
                          <a:pt x="2" y="0"/>
                        </a:lnTo>
                        <a:lnTo>
                          <a:pt x="20655" y="20220"/>
                        </a:lnTo>
                        <a:lnTo>
                          <a:pt x="40875" y="40018"/>
                        </a:lnTo>
                        <a:lnTo>
                          <a:pt x="40875" y="40017"/>
                        </a:lnTo>
                        <a:lnTo>
                          <a:pt x="40876" y="40018"/>
                        </a:lnTo>
                        <a:lnTo>
                          <a:pt x="40875" y="1436721"/>
                        </a:lnTo>
                        <a:lnTo>
                          <a:pt x="40874" y="2904958"/>
                        </a:lnTo>
                        <a:cubicBezTo>
                          <a:pt x="40874" y="3037658"/>
                          <a:pt x="148448" y="3145232"/>
                          <a:pt x="281148" y="3145232"/>
                        </a:cubicBezTo>
                        <a:lnTo>
                          <a:pt x="665638" y="3145232"/>
                        </a:lnTo>
                        <a:lnTo>
                          <a:pt x="665638" y="3145231"/>
                        </a:lnTo>
                        <a:close/>
                        <a:moveTo>
                          <a:pt x="1310292" y="3145234"/>
                        </a:moveTo>
                        <a:lnTo>
                          <a:pt x="1310292" y="3189039"/>
                        </a:lnTo>
                        <a:lnTo>
                          <a:pt x="987966" y="3189039"/>
                        </a:lnTo>
                        <a:lnTo>
                          <a:pt x="987966" y="3145234"/>
                        </a:lnTo>
                        <a:close/>
                        <a:moveTo>
                          <a:pt x="2143806" y="2533673"/>
                        </a:moveTo>
                        <a:lnTo>
                          <a:pt x="2143806" y="2932884"/>
                        </a:lnTo>
                        <a:cubicBezTo>
                          <a:pt x="2143806" y="3074354"/>
                          <a:pt x="2029122" y="3189039"/>
                          <a:pt x="1887652" y="3189039"/>
                        </a:cubicBezTo>
                        <a:lnTo>
                          <a:pt x="1310293" y="3189039"/>
                        </a:lnTo>
                        <a:lnTo>
                          <a:pt x="1310293" y="3145234"/>
                        </a:lnTo>
                        <a:lnTo>
                          <a:pt x="1862660" y="3145234"/>
                        </a:lnTo>
                        <a:cubicBezTo>
                          <a:pt x="1995360" y="3145234"/>
                          <a:pt x="2102934" y="3037660"/>
                          <a:pt x="2102934" y="2904960"/>
                        </a:cubicBezTo>
                        <a:lnTo>
                          <a:pt x="2102934" y="2493657"/>
                        </a:lnTo>
                        <a:lnTo>
                          <a:pt x="2103789" y="2494494"/>
                        </a:lnTo>
                        <a:lnTo>
                          <a:pt x="2143805" y="2533673"/>
                        </a:lnTo>
                        <a:lnTo>
                          <a:pt x="2143805" y="2533672"/>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grpSp>
          <p:sp>
            <p:nvSpPr>
              <p:cNvPr id="155" name="正方形/長方形 154">
                <a:extLst>
                  <a:ext uri="{FF2B5EF4-FFF2-40B4-BE49-F238E27FC236}">
                    <a16:creationId xmlns:a16="http://schemas.microsoft.com/office/drawing/2014/main" id="{E521FBA4-10A1-7327-00ED-999449582EA0}"/>
                  </a:ext>
                </a:extLst>
              </p:cNvPr>
              <p:cNvSpPr/>
              <p:nvPr/>
            </p:nvSpPr>
            <p:spPr>
              <a:xfrm>
                <a:off x="3366000" y="2148612"/>
                <a:ext cx="2412000" cy="144000"/>
              </a:xfrm>
              <a:prstGeom prst="rect">
                <a:avLst/>
              </a:prstGeom>
              <a:solidFill>
                <a:srgbClr val="FDE8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a:p>
            </p:txBody>
          </p:sp>
          <p:sp>
            <p:nvSpPr>
              <p:cNvPr id="156" name="正方形/長方形 155">
                <a:extLst>
                  <a:ext uri="{FF2B5EF4-FFF2-40B4-BE49-F238E27FC236}">
                    <a16:creationId xmlns:a16="http://schemas.microsoft.com/office/drawing/2014/main" id="{F3730E38-06F2-1E47-099A-A0FAB26523FD}"/>
                  </a:ext>
                </a:extLst>
              </p:cNvPr>
              <p:cNvSpPr/>
              <p:nvPr/>
            </p:nvSpPr>
            <p:spPr>
              <a:xfrm>
                <a:off x="3168000" y="1541943"/>
                <a:ext cx="2808000" cy="144000"/>
              </a:xfrm>
              <a:prstGeom prst="rect">
                <a:avLst/>
              </a:prstGeom>
              <a:solidFill>
                <a:srgbClr val="FDE8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a:p>
            </p:txBody>
          </p:sp>
          <p:sp>
            <p:nvSpPr>
              <p:cNvPr id="157" name="テキスト ボックス 39">
                <a:extLst>
                  <a:ext uri="{FF2B5EF4-FFF2-40B4-BE49-F238E27FC236}">
                    <a16:creationId xmlns:a16="http://schemas.microsoft.com/office/drawing/2014/main" id="{6CC0D734-B51B-0D12-AC53-6E4EE8B30476}"/>
                  </a:ext>
                </a:extLst>
              </p:cNvPr>
              <p:cNvSpPr txBox="1"/>
              <p:nvPr/>
            </p:nvSpPr>
            <p:spPr>
              <a:xfrm>
                <a:off x="3122885" y="1129681"/>
                <a:ext cx="2898230" cy="1223925"/>
              </a:xfrm>
              <a:prstGeom prst="rect">
                <a:avLst/>
              </a:prstGeom>
              <a:noFill/>
            </p:spPr>
            <p:txBody>
              <a:bodyPr wrap="none" lIns="0" tIns="0" rIns="0" bIns="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spcAft>
                    <a:spcPts val="1800"/>
                  </a:spcAft>
                </a:pPr>
                <a:r>
                  <a:rPr kumimoji="1" lang="ja-JP" altLang="en-US" sz="3700" spc="100" dirty="0">
                    <a:solidFill>
                      <a:schemeClr val="accent5"/>
                    </a:solidFill>
                    <a:latin typeface="+mj-ea"/>
                    <a:ea typeface="+mj-ea"/>
                  </a:rPr>
                  <a:t>アテン</a:t>
                </a:r>
                <a:r>
                  <a:rPr kumimoji="1" lang="ja-JP" altLang="en-US" sz="3700" dirty="0">
                    <a:solidFill>
                      <a:schemeClr val="accent5"/>
                    </a:solidFill>
                    <a:latin typeface="+mj-ea"/>
                    <a:ea typeface="+mj-ea"/>
                  </a:rPr>
                  <a:t>ショ</a:t>
                </a:r>
                <a:r>
                  <a:rPr kumimoji="1" lang="ja-JP" altLang="en-US" sz="3700" spc="100" dirty="0">
                    <a:solidFill>
                      <a:schemeClr val="accent5"/>
                    </a:solidFill>
                    <a:latin typeface="+mj-ea"/>
                    <a:ea typeface="+mj-ea"/>
                  </a:rPr>
                  <a:t>ン</a:t>
                </a:r>
                <a:br>
                  <a:rPr kumimoji="1" lang="en-US" altLang="ja-JP" sz="3700" spc="100" dirty="0">
                    <a:solidFill>
                      <a:schemeClr val="accent5"/>
                    </a:solidFill>
                    <a:latin typeface="+mj-ea"/>
                    <a:ea typeface="+mj-ea"/>
                  </a:rPr>
                </a:br>
                <a:r>
                  <a:rPr kumimoji="1" lang="ja-JP" altLang="en-US" sz="3700" spc="100" dirty="0">
                    <a:solidFill>
                      <a:schemeClr val="accent5"/>
                    </a:solidFill>
                    <a:latin typeface="+mj-ea"/>
                    <a:ea typeface="+mj-ea"/>
                  </a:rPr>
                  <a:t>エコ</a:t>
                </a:r>
                <a:r>
                  <a:rPr kumimoji="1" lang="ja-JP" altLang="en-US" sz="3700" spc="-300" dirty="0">
                    <a:solidFill>
                      <a:schemeClr val="accent5"/>
                    </a:solidFill>
                    <a:latin typeface="+mj-ea"/>
                    <a:ea typeface="+mj-ea"/>
                  </a:rPr>
                  <a:t>ノ</a:t>
                </a:r>
                <a:r>
                  <a:rPr kumimoji="1" lang="ja-JP" altLang="en-US" sz="3700" spc="100" dirty="0">
                    <a:solidFill>
                      <a:schemeClr val="accent5"/>
                    </a:solidFill>
                    <a:latin typeface="+mj-ea"/>
                    <a:ea typeface="+mj-ea"/>
                  </a:rPr>
                  <a:t>ミー</a:t>
                </a:r>
              </a:p>
            </p:txBody>
          </p:sp>
          <p:grpSp>
            <p:nvGrpSpPr>
              <p:cNvPr id="158" name="グループ化 157">
                <a:extLst>
                  <a:ext uri="{FF2B5EF4-FFF2-40B4-BE49-F238E27FC236}">
                    <a16:creationId xmlns:a16="http://schemas.microsoft.com/office/drawing/2014/main" id="{FCC95B41-AD01-DE90-25D0-443DFF871530}"/>
                  </a:ext>
                </a:extLst>
              </p:cNvPr>
              <p:cNvGrpSpPr/>
              <p:nvPr/>
            </p:nvGrpSpPr>
            <p:grpSpPr>
              <a:xfrm>
                <a:off x="3741287" y="810153"/>
                <a:ext cx="1661426" cy="311101"/>
                <a:chOff x="3291512" y="1347193"/>
                <a:chExt cx="2560976" cy="479540"/>
              </a:xfrm>
            </p:grpSpPr>
            <p:sp>
              <p:nvSpPr>
                <p:cNvPr id="160" name="テキスト ボックス 159">
                  <a:extLst>
                    <a:ext uri="{FF2B5EF4-FFF2-40B4-BE49-F238E27FC236}">
                      <a16:creationId xmlns:a16="http://schemas.microsoft.com/office/drawing/2014/main" id="{239C1EDD-A76E-3851-52C9-071F748ABC33}"/>
                    </a:ext>
                  </a:extLst>
                </p:cNvPr>
                <p:cNvSpPr txBox="1"/>
                <p:nvPr/>
              </p:nvSpPr>
              <p:spPr>
                <a:xfrm>
                  <a:off x="3577796" y="1347193"/>
                  <a:ext cx="2036038" cy="474416"/>
                </a:xfrm>
                <a:prstGeom prst="rect">
                  <a:avLst/>
                </a:prstGeom>
                <a:noFill/>
              </p:spPr>
              <p:txBody>
                <a:bodyPr wrap="none" lIns="0" tIns="0" rIns="0" bIns="0">
                  <a:spAutoFit/>
                </a:bodyPr>
                <a:lstStyle/>
                <a:p>
                  <a:pPr algn="ctr">
                    <a:spcAft>
                      <a:spcPts val="3000"/>
                    </a:spcAft>
                  </a:pPr>
                  <a:r>
                    <a:rPr kumimoji="1" lang="ja-JP" altLang="en-US" sz="2000" spc="100" dirty="0">
                      <a:solidFill>
                        <a:schemeClr val="accent5"/>
                      </a:solidFill>
                      <a:latin typeface="+mj-ea"/>
                      <a:ea typeface="+mj-ea"/>
                    </a:rPr>
                    <a:t>はじめて</a:t>
                  </a:r>
                  <a:r>
                    <a:rPr kumimoji="1" lang="ja-JP" altLang="en-US" spc="100" dirty="0">
                      <a:solidFill>
                        <a:schemeClr val="accent5"/>
                      </a:solidFill>
                      <a:latin typeface="+mj-ea"/>
                      <a:ea typeface="+mj-ea"/>
                    </a:rPr>
                    <a:t>の</a:t>
                  </a:r>
                  <a:endParaRPr kumimoji="1" lang="ja-JP" altLang="en-US" sz="2000" spc="100" dirty="0">
                    <a:solidFill>
                      <a:schemeClr val="accent5"/>
                    </a:solidFill>
                    <a:latin typeface="+mj-ea"/>
                    <a:ea typeface="+mj-ea"/>
                  </a:endParaRPr>
                </a:p>
              </p:txBody>
            </p:sp>
            <p:grpSp>
              <p:nvGrpSpPr>
                <p:cNvPr id="161" name="グループ化 160">
                  <a:extLst>
                    <a:ext uri="{FF2B5EF4-FFF2-40B4-BE49-F238E27FC236}">
                      <a16:creationId xmlns:a16="http://schemas.microsoft.com/office/drawing/2014/main" id="{7FE9F3D0-15CD-5F49-AAD9-937A422FAB81}"/>
                    </a:ext>
                  </a:extLst>
                </p:cNvPr>
                <p:cNvGrpSpPr/>
                <p:nvPr/>
              </p:nvGrpSpPr>
              <p:grpSpPr>
                <a:xfrm>
                  <a:off x="3291512" y="1357515"/>
                  <a:ext cx="2560976" cy="469218"/>
                  <a:chOff x="3251674" y="1371804"/>
                  <a:chExt cx="2560976" cy="469218"/>
                </a:xfrm>
              </p:grpSpPr>
              <p:grpSp>
                <p:nvGrpSpPr>
                  <p:cNvPr id="162" name="グループ化 161">
                    <a:extLst>
                      <a:ext uri="{FF2B5EF4-FFF2-40B4-BE49-F238E27FC236}">
                        <a16:creationId xmlns:a16="http://schemas.microsoft.com/office/drawing/2014/main" id="{784E75F6-6BD4-2916-EDCF-8BE55FC35233}"/>
                      </a:ext>
                    </a:extLst>
                  </p:cNvPr>
                  <p:cNvGrpSpPr/>
                  <p:nvPr/>
                </p:nvGrpSpPr>
                <p:grpSpPr>
                  <a:xfrm rot="3600000">
                    <a:off x="3049432" y="1574046"/>
                    <a:ext cx="469218" cy="64733"/>
                    <a:chOff x="2984435" y="1530340"/>
                    <a:chExt cx="704856" cy="97241"/>
                  </a:xfrm>
                </p:grpSpPr>
                <p:grpSp>
                  <p:nvGrpSpPr>
                    <p:cNvPr id="171" name="グループ化 170">
                      <a:extLst>
                        <a:ext uri="{FF2B5EF4-FFF2-40B4-BE49-F238E27FC236}">
                          <a16:creationId xmlns:a16="http://schemas.microsoft.com/office/drawing/2014/main" id="{8D018001-356A-69EF-D28D-7A52678AD18D}"/>
                        </a:ext>
                      </a:extLst>
                    </p:cNvPr>
                    <p:cNvGrpSpPr/>
                    <p:nvPr/>
                  </p:nvGrpSpPr>
                  <p:grpSpPr>
                    <a:xfrm>
                      <a:off x="2984435" y="1531166"/>
                      <a:ext cx="400634" cy="96415"/>
                      <a:chOff x="6060396" y="-78290"/>
                      <a:chExt cx="616233" cy="148300"/>
                    </a:xfrm>
                  </p:grpSpPr>
                  <p:sp>
                    <p:nvSpPr>
                      <p:cNvPr id="175" name="楕円 174">
                        <a:extLst>
                          <a:ext uri="{FF2B5EF4-FFF2-40B4-BE49-F238E27FC236}">
                            <a16:creationId xmlns:a16="http://schemas.microsoft.com/office/drawing/2014/main" id="{72D455A5-F2DD-BA76-326B-AB50994D98A5}"/>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6" name="楕円 175">
                        <a:extLst>
                          <a:ext uri="{FF2B5EF4-FFF2-40B4-BE49-F238E27FC236}">
                            <a16:creationId xmlns:a16="http://schemas.microsoft.com/office/drawing/2014/main" id="{3313BD35-6402-2BA0-CCF6-9EEC8F077797}"/>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7" name="楕円 176">
                        <a:extLst>
                          <a:ext uri="{FF2B5EF4-FFF2-40B4-BE49-F238E27FC236}">
                            <a16:creationId xmlns:a16="http://schemas.microsoft.com/office/drawing/2014/main" id="{6C746F7F-E236-DBE5-834A-FB145426199A}"/>
                          </a:ext>
                        </a:extLst>
                      </p:cNvPr>
                      <p:cNvSpPr/>
                      <p:nvPr/>
                    </p:nvSpPr>
                    <p:spPr>
                      <a:xfrm>
                        <a:off x="6060396" y="-78290"/>
                        <a:ext cx="148300" cy="1483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72" name="グループ化 171">
                      <a:extLst>
                        <a:ext uri="{FF2B5EF4-FFF2-40B4-BE49-F238E27FC236}">
                          <a16:creationId xmlns:a16="http://schemas.microsoft.com/office/drawing/2014/main" id="{22B57E3D-E975-277C-B178-0613EEA1AF0B}"/>
                        </a:ext>
                      </a:extLst>
                    </p:cNvPr>
                    <p:cNvGrpSpPr/>
                    <p:nvPr/>
                  </p:nvGrpSpPr>
                  <p:grpSpPr>
                    <a:xfrm>
                      <a:off x="3440766" y="1530340"/>
                      <a:ext cx="248525" cy="96415"/>
                      <a:chOff x="6294362" y="-78290"/>
                      <a:chExt cx="382267" cy="148300"/>
                    </a:xfrm>
                  </p:grpSpPr>
                  <p:sp>
                    <p:nvSpPr>
                      <p:cNvPr id="173" name="楕円 172">
                        <a:extLst>
                          <a:ext uri="{FF2B5EF4-FFF2-40B4-BE49-F238E27FC236}">
                            <a16:creationId xmlns:a16="http://schemas.microsoft.com/office/drawing/2014/main" id="{1EDE041F-8C16-FDCC-C51F-E0067BC1BF47}"/>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4" name="楕円 173">
                        <a:extLst>
                          <a:ext uri="{FF2B5EF4-FFF2-40B4-BE49-F238E27FC236}">
                            <a16:creationId xmlns:a16="http://schemas.microsoft.com/office/drawing/2014/main" id="{6AE5D9DE-0DD2-21C2-8865-AACDD393DC7B}"/>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grpSp>
                <p:nvGrpSpPr>
                  <p:cNvPr id="163" name="グループ化 162">
                    <a:extLst>
                      <a:ext uri="{FF2B5EF4-FFF2-40B4-BE49-F238E27FC236}">
                        <a16:creationId xmlns:a16="http://schemas.microsoft.com/office/drawing/2014/main" id="{2825A192-CE17-7438-2354-C0428730C17A}"/>
                      </a:ext>
                    </a:extLst>
                  </p:cNvPr>
                  <p:cNvGrpSpPr/>
                  <p:nvPr/>
                </p:nvGrpSpPr>
                <p:grpSpPr>
                  <a:xfrm rot="18000000" flipH="1">
                    <a:off x="5545675" y="1574046"/>
                    <a:ext cx="469218" cy="64733"/>
                    <a:chOff x="2984435" y="1530340"/>
                    <a:chExt cx="704856" cy="97241"/>
                  </a:xfrm>
                </p:grpSpPr>
                <p:grpSp>
                  <p:nvGrpSpPr>
                    <p:cNvPr id="164" name="グループ化 163">
                      <a:extLst>
                        <a:ext uri="{FF2B5EF4-FFF2-40B4-BE49-F238E27FC236}">
                          <a16:creationId xmlns:a16="http://schemas.microsoft.com/office/drawing/2014/main" id="{B6C14C7D-DB23-8958-9D55-41909AB68520}"/>
                        </a:ext>
                      </a:extLst>
                    </p:cNvPr>
                    <p:cNvGrpSpPr/>
                    <p:nvPr/>
                  </p:nvGrpSpPr>
                  <p:grpSpPr>
                    <a:xfrm>
                      <a:off x="2984435" y="1531166"/>
                      <a:ext cx="400634" cy="96415"/>
                      <a:chOff x="6060396" y="-78290"/>
                      <a:chExt cx="616233" cy="148300"/>
                    </a:xfrm>
                  </p:grpSpPr>
                  <p:sp>
                    <p:nvSpPr>
                      <p:cNvPr id="168" name="楕円 167">
                        <a:extLst>
                          <a:ext uri="{FF2B5EF4-FFF2-40B4-BE49-F238E27FC236}">
                            <a16:creationId xmlns:a16="http://schemas.microsoft.com/office/drawing/2014/main" id="{CC379855-8732-0F18-4ABD-C7CEFFDA247C}"/>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9" name="楕円 168">
                        <a:extLst>
                          <a:ext uri="{FF2B5EF4-FFF2-40B4-BE49-F238E27FC236}">
                            <a16:creationId xmlns:a16="http://schemas.microsoft.com/office/drawing/2014/main" id="{3BF0F29F-89B1-756C-5469-FB4669869252}"/>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0" name="楕円 169">
                        <a:extLst>
                          <a:ext uri="{FF2B5EF4-FFF2-40B4-BE49-F238E27FC236}">
                            <a16:creationId xmlns:a16="http://schemas.microsoft.com/office/drawing/2014/main" id="{0B80E359-E991-2B37-0306-1F289734190F}"/>
                          </a:ext>
                        </a:extLst>
                      </p:cNvPr>
                      <p:cNvSpPr/>
                      <p:nvPr/>
                    </p:nvSpPr>
                    <p:spPr>
                      <a:xfrm>
                        <a:off x="6060396" y="-78290"/>
                        <a:ext cx="148300" cy="1483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165" name="グループ化 164">
                      <a:extLst>
                        <a:ext uri="{FF2B5EF4-FFF2-40B4-BE49-F238E27FC236}">
                          <a16:creationId xmlns:a16="http://schemas.microsoft.com/office/drawing/2014/main" id="{BFADBFED-2253-C6AD-C522-A9E62ABF20BD}"/>
                        </a:ext>
                      </a:extLst>
                    </p:cNvPr>
                    <p:cNvGrpSpPr/>
                    <p:nvPr/>
                  </p:nvGrpSpPr>
                  <p:grpSpPr>
                    <a:xfrm>
                      <a:off x="3440766" y="1530340"/>
                      <a:ext cx="248525" cy="96415"/>
                      <a:chOff x="6294362" y="-78290"/>
                      <a:chExt cx="382267" cy="148300"/>
                    </a:xfrm>
                  </p:grpSpPr>
                  <p:sp>
                    <p:nvSpPr>
                      <p:cNvPr id="166" name="楕円 165">
                        <a:extLst>
                          <a:ext uri="{FF2B5EF4-FFF2-40B4-BE49-F238E27FC236}">
                            <a16:creationId xmlns:a16="http://schemas.microsoft.com/office/drawing/2014/main" id="{7856A24A-2245-0349-BD7C-41D073D6B45A}"/>
                          </a:ext>
                        </a:extLst>
                      </p:cNvPr>
                      <p:cNvSpPr/>
                      <p:nvPr/>
                    </p:nvSpPr>
                    <p:spPr>
                      <a:xfrm>
                        <a:off x="6294362" y="-78290"/>
                        <a:ext cx="148300" cy="1483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7" name="楕円 166">
                        <a:extLst>
                          <a:ext uri="{FF2B5EF4-FFF2-40B4-BE49-F238E27FC236}">
                            <a16:creationId xmlns:a16="http://schemas.microsoft.com/office/drawing/2014/main" id="{FFDFBAA3-621B-68A6-419F-EF8A22F371C6}"/>
                          </a:ext>
                        </a:extLst>
                      </p:cNvPr>
                      <p:cNvSpPr/>
                      <p:nvPr/>
                    </p:nvSpPr>
                    <p:spPr>
                      <a:xfrm>
                        <a:off x="6528329" y="-78290"/>
                        <a:ext cx="148300" cy="1483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grpSp>
          </p:grpSp>
          <p:sp>
            <p:nvSpPr>
              <p:cNvPr id="159" name="四角形: 角を丸くする 158">
                <a:extLst>
                  <a:ext uri="{FF2B5EF4-FFF2-40B4-BE49-F238E27FC236}">
                    <a16:creationId xmlns:a16="http://schemas.microsoft.com/office/drawing/2014/main" id="{30A1ADD7-0E9C-09CA-4537-B320FE3C2044}"/>
                  </a:ext>
                </a:extLst>
              </p:cNvPr>
              <p:cNvSpPr/>
              <p:nvPr/>
            </p:nvSpPr>
            <p:spPr>
              <a:xfrm>
                <a:off x="2969216" y="252580"/>
                <a:ext cx="3205568" cy="381736"/>
              </a:xfrm>
              <a:prstGeom prst="roundRect">
                <a:avLst>
                  <a:gd name="adj" fmla="val 50000"/>
                </a:avLst>
              </a:prstGeom>
              <a:solidFill>
                <a:schemeClr val="accent3"/>
              </a:solidFill>
              <a:ln w="22225">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dirty="0">
                    <a:solidFill>
                      <a:schemeClr val="bg1"/>
                    </a:solidFill>
                    <a:latin typeface="+mj-ea"/>
                    <a:ea typeface="+mj-ea"/>
                  </a:rPr>
                  <a:t>インターネット</a:t>
                </a:r>
                <a:r>
                  <a:rPr kumimoji="1" lang="ja-JP" altLang="en-US" sz="1400" dirty="0">
                    <a:solidFill>
                      <a:schemeClr val="bg1"/>
                    </a:solidFill>
                    <a:latin typeface="+mj-ea"/>
                    <a:ea typeface="+mj-ea"/>
                  </a:rPr>
                  <a:t>との</a:t>
                </a:r>
                <a:r>
                  <a:rPr kumimoji="1" lang="ja-JP" altLang="en-US" sz="1600" dirty="0">
                    <a:solidFill>
                      <a:schemeClr val="bg1"/>
                    </a:solidFill>
                    <a:latin typeface="+mj-ea"/>
                    <a:ea typeface="+mj-ea"/>
                  </a:rPr>
                  <a:t>向き合い方</a:t>
                </a:r>
                <a:endParaRPr kumimoji="1" lang="en-US" altLang="ja-JP" sz="1600" dirty="0">
                  <a:solidFill>
                    <a:schemeClr val="bg1"/>
                  </a:solidFill>
                  <a:latin typeface="+mj-ea"/>
                  <a:ea typeface="+mj-ea"/>
                </a:endParaRPr>
              </a:p>
            </p:txBody>
          </p:sp>
        </p:grpSp>
        <p:pic>
          <p:nvPicPr>
            <p:cNvPr id="4" name="図 3">
              <a:extLst>
                <a:ext uri="{FF2B5EF4-FFF2-40B4-BE49-F238E27FC236}">
                  <a16:creationId xmlns:a16="http://schemas.microsoft.com/office/drawing/2014/main" id="{0F155394-BC31-78B0-8E51-5798337ED7C8}"/>
                </a:ext>
              </a:extLst>
            </p:cNvPr>
            <p:cNvPicPr>
              <a:picLocks noChangeAspect="1"/>
            </p:cNvPicPr>
            <p:nvPr userDrawn="1"/>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8020728" y="1444824"/>
              <a:ext cx="844774" cy="1070935"/>
            </a:xfrm>
            <a:prstGeom prst="rect">
              <a:avLst/>
            </a:prstGeom>
          </p:spPr>
        </p:pic>
        <p:pic>
          <p:nvPicPr>
            <p:cNvPr id="11" name="図 10">
              <a:extLst>
                <a:ext uri="{FF2B5EF4-FFF2-40B4-BE49-F238E27FC236}">
                  <a16:creationId xmlns:a16="http://schemas.microsoft.com/office/drawing/2014/main" id="{C87435C3-B9E3-F38B-6229-09775F7D9988}"/>
                </a:ext>
              </a:extLst>
            </p:cNvPr>
            <p:cNvPicPr>
              <a:picLocks noChangeAspect="1"/>
            </p:cNvPicPr>
            <p:nvPr userDrawn="1"/>
          </p:nvPicPr>
          <p:blipFill>
            <a:blip r:embed="rId1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1227400" y="1401924"/>
              <a:ext cx="1296241" cy="1304790"/>
            </a:xfrm>
            <a:prstGeom prst="rect">
              <a:avLst/>
            </a:prstGeom>
          </p:spPr>
        </p:pic>
        <p:sp>
          <p:nvSpPr>
            <p:cNvPr id="8" name="楕円 7">
              <a:extLst>
                <a:ext uri="{FF2B5EF4-FFF2-40B4-BE49-F238E27FC236}">
                  <a16:creationId xmlns:a16="http://schemas.microsoft.com/office/drawing/2014/main" id="{5EB19A07-8BE4-4A43-6DC7-6710BDD1156B}"/>
                </a:ext>
              </a:extLst>
            </p:cNvPr>
            <p:cNvSpPr>
              <a:spLocks noChangeAspect="1"/>
            </p:cNvSpPr>
            <p:nvPr userDrawn="1"/>
          </p:nvSpPr>
          <p:spPr>
            <a:xfrm flipV="1">
              <a:off x="6011655" y="1379971"/>
              <a:ext cx="90000" cy="9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extLst>
              <a:ext uri="{FF2B5EF4-FFF2-40B4-BE49-F238E27FC236}">
                <a16:creationId xmlns:a16="http://schemas.microsoft.com/office/drawing/2014/main" id="{E2347856-F696-4B73-1A89-EDD5E1CB934A}"/>
              </a:ext>
            </a:extLst>
          </p:cNvPr>
          <p:cNvSpPr/>
          <p:nvPr userDrawn="1"/>
        </p:nvSpPr>
        <p:spPr>
          <a:xfrm>
            <a:off x="1" y="2706714"/>
            <a:ext cx="9143999" cy="2436786"/>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bg1"/>
              </a:solidFill>
            </a:endParaRPr>
          </a:p>
        </p:txBody>
      </p:sp>
      <p:sp>
        <p:nvSpPr>
          <p:cNvPr id="5" name="正方形/長方形 4">
            <a:extLst>
              <a:ext uri="{FF2B5EF4-FFF2-40B4-BE49-F238E27FC236}">
                <a16:creationId xmlns:a16="http://schemas.microsoft.com/office/drawing/2014/main" id="{06AAE20D-70CE-C2E9-C739-382009CF6454}"/>
              </a:ext>
            </a:extLst>
          </p:cNvPr>
          <p:cNvSpPr/>
          <p:nvPr userDrawn="1"/>
        </p:nvSpPr>
        <p:spPr>
          <a:xfrm>
            <a:off x="0" y="4625870"/>
            <a:ext cx="9144000" cy="517630"/>
          </a:xfrm>
          <a:prstGeom prst="rect">
            <a:avLst/>
          </a:prstGeom>
          <a:solidFill>
            <a:srgbClr val="092E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2000" spc="150" dirty="0">
                <a:solidFill>
                  <a:schemeClr val="bg1"/>
                </a:solidFill>
                <a:latin typeface="+mj-ea"/>
                <a:ea typeface="+mj-ea"/>
              </a:rPr>
              <a:t>講師用ガイドライン</a:t>
            </a:r>
            <a:endParaRPr kumimoji="1" lang="ja-JP" altLang="en-US" sz="2000" spc="150" dirty="0">
              <a:solidFill>
                <a:schemeClr val="bg1"/>
              </a:solidFill>
              <a:latin typeface="+mj-ea"/>
              <a:ea typeface="+mj-ea"/>
            </a:endParaRPr>
          </a:p>
        </p:txBody>
      </p:sp>
      <p:graphicFrame>
        <p:nvGraphicFramePr>
          <p:cNvPr id="2" name="表 1">
            <a:extLst>
              <a:ext uri="{FF2B5EF4-FFF2-40B4-BE49-F238E27FC236}">
                <a16:creationId xmlns:a16="http://schemas.microsoft.com/office/drawing/2014/main" id="{96E7526C-CB40-B2C4-BBAB-FF10509D48CA}"/>
              </a:ext>
            </a:extLst>
          </p:cNvPr>
          <p:cNvGraphicFramePr>
            <a:graphicFrameLocks noGrp="1"/>
          </p:cNvGraphicFramePr>
          <p:nvPr userDrawn="1">
            <p:extLst>
              <p:ext uri="{D42A27DB-BD31-4B8C-83A1-F6EECF244321}">
                <p14:modId xmlns:p14="http://schemas.microsoft.com/office/powerpoint/2010/main" val="29145663"/>
              </p:ext>
            </p:extLst>
          </p:nvPr>
        </p:nvGraphicFramePr>
        <p:xfrm>
          <a:off x="756000" y="2872351"/>
          <a:ext cx="7632000" cy="1656360"/>
        </p:xfrm>
        <a:graphic>
          <a:graphicData uri="http://schemas.openxmlformats.org/drawingml/2006/table">
            <a:tbl>
              <a:tblPr>
                <a:tableStyleId>{5C22544A-7EE6-4342-B048-85BDC9FD1C3A}</a:tableStyleId>
              </a:tblPr>
              <a:tblGrid>
                <a:gridCol w="972000">
                  <a:extLst>
                    <a:ext uri="{9D8B030D-6E8A-4147-A177-3AD203B41FA5}">
                      <a16:colId xmlns:a16="http://schemas.microsoft.com/office/drawing/2014/main" val="3425803149"/>
                    </a:ext>
                  </a:extLst>
                </a:gridCol>
                <a:gridCol w="6660000">
                  <a:extLst>
                    <a:ext uri="{9D8B030D-6E8A-4147-A177-3AD203B41FA5}">
                      <a16:colId xmlns:a16="http://schemas.microsoft.com/office/drawing/2014/main" val="1838645300"/>
                    </a:ext>
                  </a:extLst>
                </a:gridCol>
              </a:tblGrid>
              <a:tr h="194610">
                <a:tc>
                  <a:txBody>
                    <a:bodyPr/>
                    <a:lstStyle/>
                    <a:p>
                      <a:pPr algn="dist">
                        <a:lnSpc>
                          <a:spcPct val="120000"/>
                        </a:lnSpc>
                      </a:pPr>
                      <a:r>
                        <a:rPr kumimoji="1" lang="ja-JP" altLang="en-US" sz="1100" b="0" dirty="0">
                          <a:solidFill>
                            <a:schemeClr val="tx1"/>
                          </a:solidFill>
                          <a:latin typeface="+mn-ea"/>
                          <a:ea typeface="+mn-ea"/>
                        </a:rPr>
                        <a:t>発  行  者</a:t>
                      </a:r>
                    </a:p>
                  </a:txBody>
                  <a:tcPr marL="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20000"/>
                        </a:lnSpc>
                      </a:pPr>
                      <a:r>
                        <a:rPr kumimoji="1" lang="ja-JP" altLang="en-US" sz="1100" b="0" dirty="0">
                          <a:solidFill>
                            <a:schemeClr val="tx1"/>
                          </a:solidFill>
                          <a:latin typeface="+mn-ea"/>
                          <a:ea typeface="+mn-ea"/>
                        </a:rPr>
                        <a:t>総務省 情報流通行政局 情報流通振興課 情報活用支援室　〒</a:t>
                      </a:r>
                      <a:r>
                        <a:rPr kumimoji="1" lang="en-US" altLang="ja-JP" sz="1100" b="0" dirty="0">
                          <a:solidFill>
                            <a:schemeClr val="tx1"/>
                          </a:solidFill>
                          <a:latin typeface="+mn-ea"/>
                          <a:ea typeface="+mn-ea"/>
                        </a:rPr>
                        <a:t>100-8926 </a:t>
                      </a:r>
                      <a:r>
                        <a:rPr kumimoji="1" lang="ja-JP" altLang="en-US" sz="1100" b="0" dirty="0">
                          <a:solidFill>
                            <a:schemeClr val="tx1"/>
                          </a:solidFill>
                          <a:latin typeface="+mn-ea"/>
                          <a:ea typeface="+mn-ea"/>
                        </a:rPr>
                        <a:t>東京都千代田区霞が関</a:t>
                      </a:r>
                      <a:r>
                        <a:rPr kumimoji="1" lang="en-US" altLang="ja-JP" sz="1100" b="0" dirty="0">
                          <a:solidFill>
                            <a:schemeClr val="tx1"/>
                          </a:solidFill>
                          <a:latin typeface="+mn-ea"/>
                          <a:ea typeface="+mn-ea"/>
                        </a:rPr>
                        <a:t>2-1-2</a:t>
                      </a:r>
                    </a:p>
                  </a:txBody>
                  <a:tcPr marL="36000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136643"/>
                  </a:ext>
                </a:extLst>
              </a:tr>
              <a:tr h="194610">
                <a:tc>
                  <a:txBody>
                    <a:bodyPr/>
                    <a:lstStyle/>
                    <a:p>
                      <a:pPr algn="dist">
                        <a:lnSpc>
                          <a:spcPct val="120000"/>
                        </a:lnSpc>
                      </a:pPr>
                      <a:r>
                        <a:rPr kumimoji="1" lang="ja-JP" altLang="en-US" sz="1100" b="0" dirty="0">
                          <a:solidFill>
                            <a:schemeClr val="tx1"/>
                          </a:solidFill>
                          <a:latin typeface="+mn-ea"/>
                          <a:ea typeface="+mn-ea"/>
                        </a:rPr>
                        <a:t>発行</a:t>
                      </a:r>
                    </a:p>
                  </a:txBody>
                  <a:tcPr marL="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20000"/>
                        </a:lnSpc>
                      </a:pPr>
                      <a:r>
                        <a:rPr kumimoji="1" lang="ja-JP" altLang="en-US" sz="1100" b="0" dirty="0">
                          <a:solidFill>
                            <a:schemeClr val="tx1"/>
                          </a:solidFill>
                          <a:latin typeface="+mn-ea"/>
                          <a:ea typeface="+mn-ea"/>
                        </a:rPr>
                        <a:t>国際大学グローバル・コミュニケーション・センター</a:t>
                      </a:r>
                    </a:p>
                  </a:txBody>
                  <a:tcPr marL="36000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6727534"/>
                  </a:ext>
                </a:extLst>
              </a:tr>
              <a:tr h="194610">
                <a:tc>
                  <a:txBody>
                    <a:bodyPr/>
                    <a:lstStyle/>
                    <a:p>
                      <a:pPr algn="dist">
                        <a:lnSpc>
                          <a:spcPct val="120000"/>
                        </a:lnSpc>
                      </a:pPr>
                      <a:r>
                        <a:rPr kumimoji="1" lang="ja-JP" altLang="en-US" sz="1100" b="0" dirty="0">
                          <a:solidFill>
                            <a:schemeClr val="tx1"/>
                          </a:solidFill>
                          <a:latin typeface="+mn-ea"/>
                          <a:ea typeface="+mn-ea"/>
                        </a:rPr>
                        <a:t>制　　作</a:t>
                      </a:r>
                    </a:p>
                  </a:txBody>
                  <a:tcPr marL="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20000"/>
                        </a:lnSpc>
                      </a:pPr>
                      <a:r>
                        <a:rPr kumimoji="1" lang="ja-JP" altLang="en-US" sz="1100" b="0" dirty="0">
                          <a:solidFill>
                            <a:schemeClr val="tx1"/>
                          </a:solidFill>
                          <a:latin typeface="+mn-ea"/>
                          <a:ea typeface="+mn-ea"/>
                        </a:rPr>
                        <a:t>小木曽 健  （国際大学グローバル・コミュニケーション・センター客員研究員）</a:t>
                      </a:r>
                    </a:p>
                  </a:txBody>
                  <a:tcPr marL="36000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2079030"/>
                  </a:ext>
                </a:extLst>
              </a:tr>
              <a:tr h="194610">
                <a:tc>
                  <a:txBody>
                    <a:bodyPr/>
                    <a:lstStyle/>
                    <a:p>
                      <a:pPr algn="dist">
                        <a:lnSpc>
                          <a:spcPct val="120000"/>
                        </a:lnSpc>
                      </a:pPr>
                      <a:r>
                        <a:rPr kumimoji="1" lang="ja-JP" altLang="en-US" sz="1100" b="0" dirty="0">
                          <a:solidFill>
                            <a:schemeClr val="tx1"/>
                          </a:solidFill>
                          <a:latin typeface="+mn-ea"/>
                          <a:ea typeface="+mn-ea"/>
                        </a:rPr>
                        <a:t>監　　修</a:t>
                      </a:r>
                    </a:p>
                  </a:txBody>
                  <a:tcPr marL="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20000"/>
                        </a:lnSpc>
                      </a:pPr>
                      <a:r>
                        <a:rPr kumimoji="1" lang="ja-JP" altLang="en-US" sz="1100" b="0" dirty="0">
                          <a:solidFill>
                            <a:schemeClr val="tx1"/>
                          </a:solidFill>
                          <a:latin typeface="+mn-ea"/>
                          <a:ea typeface="+mn-ea"/>
                        </a:rPr>
                        <a:t>山口 真一  （国際大学グローバル・コミュニケーション・センター准教授）</a:t>
                      </a:r>
                    </a:p>
                  </a:txBody>
                  <a:tcPr marL="36000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9888"/>
                  </a:ext>
                </a:extLst>
              </a:tr>
              <a:tr h="335165">
                <a:tc>
                  <a:txBody>
                    <a:bodyPr/>
                    <a:lstStyle/>
                    <a:p>
                      <a:pPr algn="dist">
                        <a:lnSpc>
                          <a:spcPct val="120000"/>
                        </a:lnSpc>
                      </a:pPr>
                      <a:r>
                        <a:rPr kumimoji="1" lang="ja-JP" altLang="en-US" sz="1100" b="0" dirty="0">
                          <a:solidFill>
                            <a:schemeClr val="tx1"/>
                          </a:solidFill>
                          <a:latin typeface="+mn-ea"/>
                          <a:ea typeface="+mn-ea"/>
                        </a:rPr>
                        <a:t>デザイン</a:t>
                      </a:r>
                      <a:endParaRPr kumimoji="1" lang="en-US" altLang="ja-JP" sz="1100" b="0" dirty="0">
                        <a:solidFill>
                          <a:schemeClr val="tx1"/>
                        </a:solidFill>
                        <a:latin typeface="+mn-ea"/>
                        <a:ea typeface="+mn-ea"/>
                      </a:endParaRPr>
                    </a:p>
                  </a:txBody>
                  <a:tcPr marL="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20000"/>
                        </a:lnSpc>
                      </a:pPr>
                      <a:r>
                        <a:rPr kumimoji="1" lang="ja-JP" altLang="en-US" sz="1100" b="0" dirty="0">
                          <a:solidFill>
                            <a:schemeClr val="tx1"/>
                          </a:solidFill>
                          <a:latin typeface="+mn-ea"/>
                          <a:ea typeface="+mn-ea"/>
                        </a:rPr>
                        <a:t>渡部 玲花  （ワタナベスライドデザイン）　</a:t>
                      </a:r>
                    </a:p>
                    <a:p>
                      <a:pPr algn="l">
                        <a:lnSpc>
                          <a:spcPct val="120000"/>
                        </a:lnSpc>
                      </a:pPr>
                      <a:r>
                        <a:rPr kumimoji="1" lang="ja-JP" altLang="en-US" sz="1100" b="0" dirty="0">
                          <a:solidFill>
                            <a:schemeClr val="tx1"/>
                          </a:solidFill>
                          <a:latin typeface="+mn-ea"/>
                          <a:ea typeface="+mn-ea"/>
                        </a:rPr>
                        <a:t>伏見 まどか （</a:t>
                      </a:r>
                      <a:r>
                        <a:rPr kumimoji="1" lang="en-US" altLang="ja-JP" sz="1100" b="0" dirty="0">
                          <a:solidFill>
                            <a:schemeClr val="tx1"/>
                          </a:solidFill>
                          <a:latin typeface="+mn-ea"/>
                          <a:ea typeface="+mn-ea"/>
                        </a:rPr>
                        <a:t>Fushimi Design</a:t>
                      </a:r>
                      <a:r>
                        <a:rPr kumimoji="1" lang="ja-JP" altLang="en-US" sz="1100" b="0" dirty="0">
                          <a:solidFill>
                            <a:schemeClr val="tx1"/>
                          </a:solidFill>
                          <a:latin typeface="+mn-ea"/>
                          <a:ea typeface="+mn-ea"/>
                        </a:rPr>
                        <a:t>）</a:t>
                      </a:r>
                    </a:p>
                  </a:txBody>
                  <a:tcPr marL="36000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0400359"/>
                  </a:ext>
                </a:extLst>
              </a:tr>
              <a:tr h="131727">
                <a:tc>
                  <a:txBody>
                    <a:bodyPr/>
                    <a:lstStyle/>
                    <a:p>
                      <a:pPr algn="dist">
                        <a:lnSpc>
                          <a:spcPct val="120000"/>
                        </a:lnSpc>
                      </a:pPr>
                      <a:r>
                        <a:rPr kumimoji="1" lang="ja-JP" altLang="en-US" sz="1100" b="0" dirty="0">
                          <a:solidFill>
                            <a:schemeClr val="tx1"/>
                          </a:solidFill>
                          <a:latin typeface="+mn-ea"/>
                          <a:ea typeface="+mn-ea"/>
                        </a:rPr>
                        <a:t>ナレーション</a:t>
                      </a:r>
                    </a:p>
                  </a:txBody>
                  <a:tcPr marL="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20000"/>
                        </a:lnSpc>
                      </a:pPr>
                      <a:r>
                        <a:rPr kumimoji="1" lang="ja-JP" altLang="en-US" sz="1100" b="0" dirty="0">
                          <a:solidFill>
                            <a:schemeClr val="tx1"/>
                          </a:solidFill>
                          <a:latin typeface="+mn-ea"/>
                          <a:ea typeface="+mn-ea"/>
                        </a:rPr>
                        <a:t>菊地 マリコ （</a:t>
                      </a:r>
                      <a:r>
                        <a:rPr kumimoji="1" lang="en-US" altLang="ja-JP" sz="1100" b="0" dirty="0">
                          <a:solidFill>
                            <a:schemeClr val="tx1"/>
                          </a:solidFill>
                          <a:latin typeface="+mn-ea"/>
                          <a:ea typeface="+mn-ea"/>
                        </a:rPr>
                        <a:t>STUDIO WAVE CONNECT</a:t>
                      </a:r>
                      <a:r>
                        <a:rPr kumimoji="1" lang="ja-JP" altLang="en-US" sz="1100" b="0" dirty="0">
                          <a:solidFill>
                            <a:schemeClr val="tx1"/>
                          </a:solidFill>
                          <a:latin typeface="+mn-ea"/>
                          <a:ea typeface="+mn-ea"/>
                        </a:rPr>
                        <a:t>）</a:t>
                      </a:r>
                    </a:p>
                  </a:txBody>
                  <a:tcPr marL="360000" marR="0" marT="0" marB="5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5977211"/>
                  </a:ext>
                </a:extLst>
              </a:tr>
            </a:tbl>
          </a:graphicData>
        </a:graphic>
      </p:graphicFrame>
    </p:spTree>
    <p:extLst>
      <p:ext uri="{BB962C8B-B14F-4D97-AF65-F5344CB8AC3E}">
        <p14:creationId xmlns:p14="http://schemas.microsoft.com/office/powerpoint/2010/main" val="415515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555068-872E-658E-8180-AD21DF1D36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四角形: 角を丸くする 3">
            <a:extLst>
              <a:ext uri="{FF2B5EF4-FFF2-40B4-BE49-F238E27FC236}">
                <a16:creationId xmlns:a16="http://schemas.microsoft.com/office/drawing/2014/main" id="{A995252A-B946-14A9-7BBA-95E419F9C6DD}"/>
              </a:ext>
            </a:extLst>
          </p:cNvPr>
          <p:cNvSpPr/>
          <p:nvPr userDrawn="1"/>
        </p:nvSpPr>
        <p:spPr>
          <a:xfrm>
            <a:off x="302716" y="465565"/>
            <a:ext cx="8538569" cy="4356931"/>
          </a:xfrm>
          <a:prstGeom prst="roundRect">
            <a:avLst>
              <a:gd name="adj" fmla="val 4228"/>
            </a:avLst>
          </a:prstGeom>
          <a:solidFill>
            <a:schemeClr val="bg1"/>
          </a:solidFill>
          <a:ln w="222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9" name="直線コネクタ 48">
            <a:extLst>
              <a:ext uri="{FF2B5EF4-FFF2-40B4-BE49-F238E27FC236}">
                <a16:creationId xmlns:a16="http://schemas.microsoft.com/office/drawing/2014/main" id="{57CE56F4-75B2-11B1-CFCB-41D74FDCB0B4}"/>
              </a:ext>
            </a:extLst>
          </p:cNvPr>
          <p:cNvCxnSpPr>
            <a:cxnSpLocks/>
          </p:cNvCxnSpPr>
          <p:nvPr userDrawn="1"/>
        </p:nvCxnSpPr>
        <p:spPr>
          <a:xfrm>
            <a:off x="4572000" y="817906"/>
            <a:ext cx="0" cy="3860029"/>
          </a:xfrm>
          <a:prstGeom prst="line">
            <a:avLst/>
          </a:prstGeom>
          <a:ln w="952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0" name="フッター プレースホルダー 9">
            <a:extLst>
              <a:ext uri="{FF2B5EF4-FFF2-40B4-BE49-F238E27FC236}">
                <a16:creationId xmlns:a16="http://schemas.microsoft.com/office/drawing/2014/main" id="{239FF71E-6F40-4AF0-E4AB-B7A2EB80B151}"/>
              </a:ext>
            </a:extLst>
          </p:cNvPr>
          <p:cNvSpPr>
            <a:spLocks noGrp="1"/>
          </p:cNvSpPr>
          <p:nvPr>
            <p:ph type="ftr" sz="quarter" idx="10"/>
          </p:nvPr>
        </p:nvSpPr>
        <p:spPr/>
        <p:txBody>
          <a:bodyPr/>
          <a:lstStyle/>
          <a:p>
            <a:pPr algn="r"/>
            <a:r>
              <a:rPr lang="ja-JP" altLang="en-US"/>
              <a:t>講師用ガイドライン</a:t>
            </a:r>
            <a:endParaRPr lang="ja-JP" altLang="en-US" dirty="0"/>
          </a:p>
        </p:txBody>
      </p:sp>
      <p:sp>
        <p:nvSpPr>
          <p:cNvPr id="11" name="スライド番号プレースホルダー 10">
            <a:extLst>
              <a:ext uri="{FF2B5EF4-FFF2-40B4-BE49-F238E27FC236}">
                <a16:creationId xmlns:a16="http://schemas.microsoft.com/office/drawing/2014/main" id="{5F7DCF59-56DC-5A03-D826-A8AA07A2FFFE}"/>
              </a:ext>
            </a:extLst>
          </p:cNvPr>
          <p:cNvSpPr>
            <a:spLocks noGrp="1"/>
          </p:cNvSpPr>
          <p:nvPr>
            <p:ph type="sldNum" sz="quarter" idx="11"/>
          </p:nvPr>
        </p:nvSpPr>
        <p:spPr/>
        <p:txBody>
          <a:bodyPr/>
          <a:lstStyle/>
          <a:p>
            <a:fld id="{75EEF097-E23E-44DF-B033-E758A731DE21}" type="slidenum">
              <a:rPr lang="ja-JP" altLang="en-US" smtClean="0"/>
              <a:pPr/>
              <a:t>‹#›</a:t>
            </a:fld>
            <a:endParaRPr lang="ja-JP" altLang="en-US" dirty="0"/>
          </a:p>
        </p:txBody>
      </p:sp>
    </p:spTree>
    <p:extLst>
      <p:ext uri="{BB962C8B-B14F-4D97-AF65-F5344CB8AC3E}">
        <p14:creationId xmlns:p14="http://schemas.microsoft.com/office/powerpoint/2010/main" val="418345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ナレーション">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3E753F29-C080-CF78-4AB0-1ED64437F500}"/>
              </a:ext>
            </a:extLst>
          </p:cNvPr>
          <p:cNvSpPr>
            <a:spLocks noGrp="1"/>
          </p:cNvSpPr>
          <p:nvPr>
            <p:ph type="ftr" sz="quarter" idx="10"/>
          </p:nvPr>
        </p:nvSpPr>
        <p:spPr/>
        <p:txBody>
          <a:bodyPr/>
          <a:lstStyle/>
          <a:p>
            <a:pPr algn="r"/>
            <a:r>
              <a:rPr lang="ja-JP" altLang="en-US"/>
              <a:t>講師用ガイドライン</a:t>
            </a:r>
            <a:endParaRPr lang="ja-JP" altLang="en-US" dirty="0"/>
          </a:p>
        </p:txBody>
      </p:sp>
      <p:sp>
        <p:nvSpPr>
          <p:cNvPr id="4" name="スライド番号プレースホルダー 3">
            <a:extLst>
              <a:ext uri="{FF2B5EF4-FFF2-40B4-BE49-F238E27FC236}">
                <a16:creationId xmlns:a16="http://schemas.microsoft.com/office/drawing/2014/main" id="{C067710F-6CA0-1699-D9C7-583502C8371E}"/>
              </a:ext>
            </a:extLst>
          </p:cNvPr>
          <p:cNvSpPr>
            <a:spLocks noGrp="1"/>
          </p:cNvSpPr>
          <p:nvPr>
            <p:ph type="sldNum" sz="quarter" idx="11"/>
          </p:nvPr>
        </p:nvSpPr>
        <p:spPr/>
        <p:txBody>
          <a:bodyPr/>
          <a:lstStyle/>
          <a:p>
            <a:fld id="{75EEF097-E23E-44DF-B033-E758A731DE21}" type="slidenum">
              <a:rPr lang="ja-JP" altLang="en-US" smtClean="0"/>
              <a:pPr/>
              <a:t>‹#›</a:t>
            </a:fld>
            <a:endParaRPr lang="ja-JP" altLang="en-US" dirty="0"/>
          </a:p>
        </p:txBody>
      </p:sp>
      <p:pic>
        <p:nvPicPr>
          <p:cNvPr id="14" name="図 13">
            <a:extLst>
              <a:ext uri="{FF2B5EF4-FFF2-40B4-BE49-F238E27FC236}">
                <a16:creationId xmlns:a16="http://schemas.microsoft.com/office/drawing/2014/main" id="{7225DE3A-15C9-C39D-BFD4-659A698999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3737961" cy="5143500"/>
          </a:xfrm>
          <a:prstGeom prst="rect">
            <a:avLst/>
          </a:prstGeom>
        </p:spPr>
      </p:pic>
    </p:spTree>
    <p:extLst>
      <p:ext uri="{BB962C8B-B14F-4D97-AF65-F5344CB8AC3E}">
        <p14:creationId xmlns:p14="http://schemas.microsoft.com/office/powerpoint/2010/main" val="363041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07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2" y="357188"/>
            <a:ext cx="8029575" cy="484245"/>
          </a:xfrm>
          <a:prstGeom prst="rect">
            <a:avLst/>
          </a:prstGeom>
        </p:spPr>
        <p:txBody>
          <a:bodyPr vert="horz" lIns="0" tIns="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57213" y="1075303"/>
            <a:ext cx="8029574" cy="3657035"/>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5" name="Footer Placeholder 4"/>
          <p:cNvSpPr>
            <a:spLocks noGrp="1"/>
          </p:cNvSpPr>
          <p:nvPr>
            <p:ph type="ftr" sz="quarter" idx="3"/>
          </p:nvPr>
        </p:nvSpPr>
        <p:spPr>
          <a:xfrm>
            <a:off x="7948978" y="4931966"/>
            <a:ext cx="807913" cy="107722"/>
          </a:xfrm>
          <a:prstGeom prst="rect">
            <a:avLst/>
          </a:prstGeom>
        </p:spPr>
        <p:txBody>
          <a:bodyPr vert="horz" wrap="none" lIns="0" tIns="0" rIns="0" bIns="0" rtlCol="0" anchor="ctr">
            <a:spAutoFit/>
          </a:bodyPr>
          <a:lstStyle>
            <a:lvl1pPr algn="ctr">
              <a:defRPr sz="700">
                <a:solidFill>
                  <a:schemeClr val="tx2"/>
                </a:solidFill>
              </a:defRPr>
            </a:lvl1pPr>
          </a:lstStyle>
          <a:p>
            <a:pPr algn="r"/>
            <a:r>
              <a:rPr lang="ja-JP" altLang="en-US"/>
              <a:t>講師用ガイドライン</a:t>
            </a:r>
            <a:endParaRPr lang="ja-JP" altLang="en-US" dirty="0"/>
          </a:p>
        </p:txBody>
      </p:sp>
      <p:sp>
        <p:nvSpPr>
          <p:cNvPr id="6" name="Slide Number Placeholder 5"/>
          <p:cNvSpPr>
            <a:spLocks noGrp="1"/>
          </p:cNvSpPr>
          <p:nvPr>
            <p:ph type="sldNum" sz="quarter" idx="4"/>
          </p:nvPr>
        </p:nvSpPr>
        <p:spPr>
          <a:xfrm>
            <a:off x="8846780" y="4901189"/>
            <a:ext cx="177933" cy="169277"/>
          </a:xfrm>
          <a:prstGeom prst="rect">
            <a:avLst/>
          </a:prstGeom>
        </p:spPr>
        <p:txBody>
          <a:bodyPr vert="horz" wrap="none" lIns="0" tIns="0" rIns="0" bIns="0" rtlCol="0" anchor="ctr">
            <a:spAutoFit/>
          </a:bodyPr>
          <a:lstStyle>
            <a:lvl1pPr algn="ctr">
              <a:defRPr sz="1100" b="1">
                <a:solidFill>
                  <a:schemeClr val="tx2"/>
                </a:solidFill>
                <a:latin typeface="+mn-lt"/>
                <a:ea typeface="+mj-ea"/>
              </a:defRPr>
            </a:lvl1pPr>
          </a:lstStyle>
          <a:p>
            <a:fld id="{75EEF097-E23E-44DF-B033-E758A731DE21}" type="slidenum">
              <a:rPr lang="ja-JP" altLang="en-US" smtClean="0"/>
              <a:pPr/>
              <a:t>‹#›</a:t>
            </a:fld>
            <a:endParaRPr lang="ja-JP" altLang="en-US" dirty="0"/>
          </a:p>
        </p:txBody>
      </p:sp>
    </p:spTree>
    <p:extLst>
      <p:ext uri="{BB962C8B-B14F-4D97-AF65-F5344CB8AC3E}">
        <p14:creationId xmlns:p14="http://schemas.microsoft.com/office/powerpoint/2010/main" val="304872444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66" r:id="rId3"/>
    <p:sldLayoutId id="2147483665" r:id="rId4"/>
    <p:sldLayoutId id="2147483670" r:id="rId5"/>
  </p:sldLayoutIdLst>
  <p:hf hdr="0" dt="0"/>
  <p:txStyles>
    <p:titleStyle>
      <a:lvl1pPr algn="l" defTabSz="685800" rtl="0" eaLnBrk="1" latinLnBrk="0" hangingPunct="1">
        <a:lnSpc>
          <a:spcPct val="90000"/>
        </a:lnSpc>
        <a:spcBef>
          <a:spcPct val="0"/>
        </a:spcBef>
        <a:buNone/>
        <a:defRPr kumimoji="1" sz="2800" kern="1200">
          <a:solidFill>
            <a:schemeClr val="tx1"/>
          </a:solidFill>
          <a:latin typeface="+mj-lt"/>
          <a:ea typeface="+mj-ea"/>
          <a:cs typeface="+mj-cs"/>
        </a:defRPr>
      </a:lvl1pPr>
    </p:titleStyle>
    <p:bodyStyle>
      <a:lvl1pPr marL="252000" indent="-252000" algn="l" defTabSz="685800" rtl="0" eaLnBrk="1" latinLnBrk="0" hangingPunct="1">
        <a:lnSpc>
          <a:spcPct val="120000"/>
        </a:lnSpc>
        <a:spcBef>
          <a:spcPts val="750"/>
        </a:spcBef>
        <a:spcAft>
          <a:spcPts val="900"/>
        </a:spcAft>
        <a:buFont typeface="Wingdings" panose="05000000000000000000" pitchFamily="2" charset="2"/>
        <a:buChar char="l"/>
        <a:defRPr kumimoji="1" sz="2000" kern="1200">
          <a:solidFill>
            <a:schemeClr val="tx1"/>
          </a:solidFill>
          <a:latin typeface="+mn-lt"/>
          <a:ea typeface="+mn-ea"/>
          <a:cs typeface="+mn-cs"/>
        </a:defRPr>
      </a:lvl1pPr>
      <a:lvl2pPr marL="514350" indent="-216000" algn="l" defTabSz="685800" rtl="0" eaLnBrk="1" latinLnBrk="0" hangingPunct="1">
        <a:lnSpc>
          <a:spcPct val="120000"/>
        </a:lnSpc>
        <a:spcBef>
          <a:spcPts val="0"/>
        </a:spcBef>
        <a:spcAft>
          <a:spcPts val="900"/>
        </a:spcAft>
        <a:buFont typeface="Wingdings" panose="05000000000000000000" pitchFamily="2" charset="2"/>
        <a:buChar char="l"/>
        <a:defRPr kumimoji="1" sz="1600" kern="1200">
          <a:solidFill>
            <a:schemeClr val="tx1"/>
          </a:solidFill>
          <a:latin typeface="+mn-lt"/>
          <a:ea typeface="+mn-ea"/>
          <a:cs typeface="+mn-cs"/>
        </a:defRPr>
      </a:lvl2pPr>
      <a:lvl3pPr marL="857250" indent="-216000" algn="l" defTabSz="685800" rtl="0" eaLnBrk="1" latinLnBrk="0" hangingPunct="1">
        <a:lnSpc>
          <a:spcPct val="120000"/>
        </a:lnSpc>
        <a:spcBef>
          <a:spcPts val="0"/>
        </a:spcBef>
        <a:spcAft>
          <a:spcPts val="900"/>
        </a:spcAft>
        <a:buFont typeface="Wingdings" panose="05000000000000000000" pitchFamily="2" charset="2"/>
        <a:buChar char="l"/>
        <a:defRPr kumimoji="1" sz="1600" kern="1200">
          <a:solidFill>
            <a:schemeClr val="tx1"/>
          </a:solidFill>
          <a:latin typeface="+mn-lt"/>
          <a:ea typeface="+mn-ea"/>
          <a:cs typeface="+mn-cs"/>
        </a:defRPr>
      </a:lvl3pPr>
      <a:lvl4pPr marL="1200150" indent="-216000" algn="l" defTabSz="685800" rtl="0" eaLnBrk="1" latinLnBrk="0" hangingPunct="1">
        <a:lnSpc>
          <a:spcPct val="120000"/>
        </a:lnSpc>
        <a:spcBef>
          <a:spcPts val="0"/>
        </a:spcBef>
        <a:spcAft>
          <a:spcPts val="900"/>
        </a:spcAft>
        <a:buFont typeface="Wingdings" panose="05000000000000000000" pitchFamily="2" charset="2"/>
        <a:buChar char="l"/>
        <a:defRPr kumimoji="1" sz="1600" kern="1200">
          <a:solidFill>
            <a:schemeClr val="tx1"/>
          </a:solidFill>
          <a:latin typeface="+mn-lt"/>
          <a:ea typeface="+mn-ea"/>
          <a:cs typeface="+mn-cs"/>
        </a:defRPr>
      </a:lvl4pPr>
      <a:lvl5pPr marL="1543050" indent="-216000" algn="l" defTabSz="685800" rtl="0" eaLnBrk="1" latinLnBrk="0" hangingPunct="1">
        <a:lnSpc>
          <a:spcPct val="120000"/>
        </a:lnSpc>
        <a:spcBef>
          <a:spcPts val="375"/>
        </a:spcBef>
        <a:spcAft>
          <a:spcPts val="900"/>
        </a:spcAft>
        <a:buFont typeface="Wingdings" panose="05000000000000000000" pitchFamily="2" charset="2"/>
        <a:buChar char="l"/>
        <a:defRPr kumimoji="1"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351" userDrawn="1">
          <p15:clr>
            <a:srgbClr val="F26B43"/>
          </p15:clr>
        </p15:guide>
        <p15:guide id="4" pos="5409" userDrawn="1">
          <p15:clr>
            <a:srgbClr val="F26B43"/>
          </p15:clr>
        </p15:guide>
        <p15:guide id="5" orient="horz" pos="225" userDrawn="1">
          <p15:clr>
            <a:srgbClr val="F26B43"/>
          </p15:clr>
        </p15:guide>
        <p15:guide id="6"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49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A2C65-684E-EF2E-52A8-D463052448D7}"/>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F8D75166-8944-2CCE-BCF1-0F6CEBC93249}"/>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10</a:t>
            </a:fld>
            <a:endParaRPr lang="ja-JP" altLang="en-US" dirty="0"/>
          </a:p>
        </p:txBody>
      </p:sp>
      <p:sp>
        <p:nvSpPr>
          <p:cNvPr id="2" name="フッター プレースホルダー 1">
            <a:extLst>
              <a:ext uri="{FF2B5EF4-FFF2-40B4-BE49-F238E27FC236}">
                <a16:creationId xmlns:a16="http://schemas.microsoft.com/office/drawing/2014/main" id="{7CD3DF10-2E38-E5D4-5F37-4457E5F09A02}"/>
              </a:ext>
            </a:extLst>
          </p:cNvPr>
          <p:cNvSpPr>
            <a:spLocks noGrp="1"/>
          </p:cNvSpPr>
          <p:nvPr>
            <p:ph type="ftr" sz="quarter" idx="10"/>
          </p:nvPr>
        </p:nvSpPr>
        <p:spPr/>
        <p:txBody>
          <a:bodyPr/>
          <a:lstStyle/>
          <a:p>
            <a:pPr algn="r"/>
            <a:r>
              <a:rPr lang="ja-JP" altLang="en-US"/>
              <a:t>講師用ガイドライン</a:t>
            </a:r>
            <a:endParaRPr lang="ja-JP" altLang="en-US" dirty="0"/>
          </a:p>
        </p:txBody>
      </p:sp>
      <p:sp>
        <p:nvSpPr>
          <p:cNvPr id="43" name="テキスト ボックス 42">
            <a:extLst>
              <a:ext uri="{FF2B5EF4-FFF2-40B4-BE49-F238E27FC236}">
                <a16:creationId xmlns:a16="http://schemas.microsoft.com/office/drawing/2014/main" id="{BE4B3A07-E17C-02DC-2B17-9A983140BB9D}"/>
              </a:ext>
            </a:extLst>
          </p:cNvPr>
          <p:cNvSpPr txBox="1"/>
          <p:nvPr/>
        </p:nvSpPr>
        <p:spPr>
          <a:xfrm>
            <a:off x="4106587" y="306590"/>
            <a:ext cx="4650303" cy="3938194"/>
          </a:xfrm>
          <a:prstGeom prst="rect">
            <a:avLst/>
          </a:prstGeom>
          <a:noFill/>
        </p:spPr>
        <p:txBody>
          <a:bodyPr wrap="square" lIns="0" tIns="0" rIns="0" bIns="0" anchor="b">
            <a:spAutoFit/>
          </a:bodyPr>
          <a:lstStyle/>
          <a:p>
            <a:pPr algn="just">
              <a:lnSpc>
                <a:spcPct val="130000"/>
              </a:lnSpc>
              <a:spcAft>
                <a:spcPts val="1400"/>
              </a:spcAft>
            </a:pPr>
            <a:r>
              <a:rPr lang="ja-JP" altLang="en-US" sz="1350" spc="50" dirty="0">
                <a:latin typeface="+mn-ea"/>
              </a:rPr>
              <a:t>ネットニュースなどでは、思わずクリックしてしまうような見出しを見かけますが、実際に開いてみたら大した内容ではなかった、という経験をしたことはありませんか。</a:t>
            </a:r>
          </a:p>
          <a:p>
            <a:pPr algn="just">
              <a:lnSpc>
                <a:spcPct val="130000"/>
              </a:lnSpc>
              <a:spcAft>
                <a:spcPts val="1400"/>
              </a:spcAft>
            </a:pPr>
            <a:r>
              <a:rPr lang="ja-JP" altLang="en-US" sz="1350" spc="50" dirty="0">
                <a:latin typeface="+mn-ea"/>
              </a:rPr>
              <a:t>これもアテンション・エコノミーの一つ。</a:t>
            </a:r>
          </a:p>
          <a:p>
            <a:pPr algn="just">
              <a:lnSpc>
                <a:spcPct val="130000"/>
              </a:lnSpc>
              <a:spcAft>
                <a:spcPts val="1400"/>
              </a:spcAft>
            </a:pPr>
            <a:r>
              <a:rPr lang="ja-JP" altLang="en-US" sz="1350" spc="50" dirty="0">
                <a:latin typeface="+mn-ea"/>
              </a:rPr>
              <a:t>クリックしてもらう為に、情報をぼやかしたり、わざと勘違いさせるような見出しを作っている例もあります。まず、一番上の記事を見てみましょう。</a:t>
            </a:r>
          </a:p>
          <a:p>
            <a:pPr algn="just">
              <a:lnSpc>
                <a:spcPct val="130000"/>
              </a:lnSpc>
              <a:spcAft>
                <a:spcPts val="1400"/>
              </a:spcAft>
            </a:pPr>
            <a:r>
              <a:rPr lang="en-US" altLang="ja-JP" sz="1350" spc="50" dirty="0">
                <a:latin typeface="+mj-ea"/>
                <a:ea typeface="+mj-ea"/>
              </a:rPr>
              <a:t>【</a:t>
            </a:r>
            <a:r>
              <a:rPr lang="ja-JP" altLang="en-US" sz="1350" spc="50" dirty="0">
                <a:latin typeface="+mj-ea"/>
                <a:ea typeface="+mj-ea"/>
              </a:rPr>
              <a:t>タレントの「変わり果てた姿」にネット衝撃！「絶句した」「ショック」「びっくり」</a:t>
            </a:r>
            <a:r>
              <a:rPr lang="en-US" altLang="ja-JP" sz="1350" spc="50" dirty="0">
                <a:latin typeface="+mj-ea"/>
                <a:ea typeface="+mj-ea"/>
              </a:rPr>
              <a:t>】</a:t>
            </a:r>
          </a:p>
          <a:p>
            <a:pPr algn="just">
              <a:lnSpc>
                <a:spcPct val="130000"/>
              </a:lnSpc>
              <a:spcAft>
                <a:spcPts val="1400"/>
              </a:spcAft>
            </a:pPr>
            <a:r>
              <a:rPr lang="ja-JP" altLang="en-US" sz="1350" spc="50" dirty="0">
                <a:latin typeface="+mn-ea"/>
              </a:rPr>
              <a:t>実は若い女優さんがドラマで老婆の役を演じたことを報じているだけなのですが、見出しではその部分をわざと隠しているようです。続いて</a:t>
            </a:r>
            <a:r>
              <a:rPr lang="en-US" altLang="ja-JP" sz="1350" spc="50" dirty="0">
                <a:latin typeface="+mn-ea"/>
              </a:rPr>
              <a:t>2</a:t>
            </a:r>
            <a:r>
              <a:rPr lang="ja-JP" altLang="en-US" sz="1350" spc="50" dirty="0">
                <a:latin typeface="+mn-ea"/>
              </a:rPr>
              <a:t>つ目の記事。</a:t>
            </a:r>
          </a:p>
        </p:txBody>
      </p:sp>
      <p:grpSp>
        <p:nvGrpSpPr>
          <p:cNvPr id="3" name="グループ化 2">
            <a:extLst>
              <a:ext uri="{FF2B5EF4-FFF2-40B4-BE49-F238E27FC236}">
                <a16:creationId xmlns:a16="http://schemas.microsoft.com/office/drawing/2014/main" id="{FCFA7E19-91C8-01F7-E573-5E7F3B5BED37}"/>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0F04B294-1352-6E7A-5C1A-5186BA8638FA}"/>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2786CEE4-A7ED-36E2-FE35-4B2001357278}"/>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7</a:t>
              </a:r>
              <a:endParaRPr kumimoji="1" lang="ja-JP" altLang="en-US" sz="2000" b="1" dirty="0">
                <a:solidFill>
                  <a:schemeClr val="bg1"/>
                </a:solidFill>
                <a:latin typeface="+mn-ea"/>
              </a:endParaRPr>
            </a:p>
          </p:txBody>
        </p:sp>
      </p:grpSp>
      <p:pic>
        <p:nvPicPr>
          <p:cNvPr id="7" name="図 6">
            <a:extLst>
              <a:ext uri="{FF2B5EF4-FFF2-40B4-BE49-F238E27FC236}">
                <a16:creationId xmlns:a16="http://schemas.microsoft.com/office/drawing/2014/main" id="{AB5C8DFC-F23C-6D45-320B-94C78851CC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39" name="グループ化 38">
            <a:extLst>
              <a:ext uri="{FF2B5EF4-FFF2-40B4-BE49-F238E27FC236}">
                <a16:creationId xmlns:a16="http://schemas.microsoft.com/office/drawing/2014/main" id="{3F0F83C3-7E13-5D81-78EE-2D230147D53F}"/>
              </a:ext>
            </a:extLst>
          </p:cNvPr>
          <p:cNvGrpSpPr/>
          <p:nvPr/>
        </p:nvGrpSpPr>
        <p:grpSpPr>
          <a:xfrm>
            <a:off x="5300914" y="4396735"/>
            <a:ext cx="3580263" cy="499346"/>
            <a:chOff x="5300914" y="2808349"/>
            <a:chExt cx="3580263" cy="499346"/>
          </a:xfrm>
        </p:grpSpPr>
        <p:grpSp>
          <p:nvGrpSpPr>
            <p:cNvPr id="40" name="グループ化 39">
              <a:extLst>
                <a:ext uri="{FF2B5EF4-FFF2-40B4-BE49-F238E27FC236}">
                  <a16:creationId xmlns:a16="http://schemas.microsoft.com/office/drawing/2014/main" id="{A5779036-3439-E923-9910-A4AB50625435}"/>
                </a:ext>
              </a:extLst>
            </p:cNvPr>
            <p:cNvGrpSpPr/>
            <p:nvPr/>
          </p:nvGrpSpPr>
          <p:grpSpPr>
            <a:xfrm>
              <a:off x="5559037" y="2950264"/>
              <a:ext cx="3322140" cy="241980"/>
              <a:chOff x="5462956" y="2905739"/>
              <a:chExt cx="3322140" cy="241980"/>
            </a:xfrm>
          </p:grpSpPr>
          <p:sp>
            <p:nvSpPr>
              <p:cNvPr id="66" name="正方形/長方形 65">
                <a:extLst>
                  <a:ext uri="{FF2B5EF4-FFF2-40B4-BE49-F238E27FC236}">
                    <a16:creationId xmlns:a16="http://schemas.microsoft.com/office/drawing/2014/main" id="{A8758B7C-1139-01B4-C2A4-9B187135695C}"/>
                  </a:ext>
                </a:extLst>
              </p:cNvPr>
              <p:cNvSpPr/>
              <p:nvPr/>
            </p:nvSpPr>
            <p:spPr>
              <a:xfrm>
                <a:off x="5462956" y="2905739"/>
                <a:ext cx="3180459" cy="24198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80000" tIns="36000" rIns="36000" bIns="36000" rtlCol="0" anchor="ctr">
                <a:spAutoFit/>
              </a:bodyPr>
              <a:lstStyle/>
              <a:p>
                <a:pPr algn="r"/>
                <a:r>
                  <a:rPr kumimoji="1" lang="ja-JP" altLang="en-US" sz="1100" dirty="0">
                    <a:latin typeface="+mj-ea"/>
                    <a:ea typeface="+mj-ea"/>
                  </a:rPr>
                  <a:t>スライドはそのまま（ガイドだけ次ページへ）</a:t>
                </a:r>
              </a:p>
            </p:txBody>
          </p:sp>
          <p:sp>
            <p:nvSpPr>
              <p:cNvPr id="67" name="正方形/長方形 66">
                <a:extLst>
                  <a:ext uri="{FF2B5EF4-FFF2-40B4-BE49-F238E27FC236}">
                    <a16:creationId xmlns:a16="http://schemas.microsoft.com/office/drawing/2014/main" id="{A7C5F031-B5D0-42E5-BE8B-83F7B686880C}"/>
                  </a:ext>
                </a:extLst>
              </p:cNvPr>
              <p:cNvSpPr/>
              <p:nvPr/>
            </p:nvSpPr>
            <p:spPr>
              <a:xfrm>
                <a:off x="8675099" y="2905739"/>
                <a:ext cx="45719" cy="24198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3FED5097-6FA6-5DDD-856D-68E3EDE66746}"/>
                  </a:ext>
                </a:extLst>
              </p:cNvPr>
              <p:cNvSpPr/>
              <p:nvPr/>
            </p:nvSpPr>
            <p:spPr>
              <a:xfrm>
                <a:off x="8739377" y="2905739"/>
                <a:ext cx="45719" cy="24198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1" name="グループ化 40">
              <a:extLst>
                <a:ext uri="{FF2B5EF4-FFF2-40B4-BE49-F238E27FC236}">
                  <a16:creationId xmlns:a16="http://schemas.microsoft.com/office/drawing/2014/main" id="{14A1F3BE-DB01-A538-4254-2E0B3F00CF97}"/>
                </a:ext>
              </a:extLst>
            </p:cNvPr>
            <p:cNvGrpSpPr/>
            <p:nvPr/>
          </p:nvGrpSpPr>
          <p:grpSpPr>
            <a:xfrm>
              <a:off x="5300914" y="2808349"/>
              <a:ext cx="454700" cy="499346"/>
              <a:chOff x="5295834" y="2818509"/>
              <a:chExt cx="454700" cy="499346"/>
            </a:xfrm>
          </p:grpSpPr>
          <p:sp>
            <p:nvSpPr>
              <p:cNvPr id="42" name="楕円 41">
                <a:extLst>
                  <a:ext uri="{FF2B5EF4-FFF2-40B4-BE49-F238E27FC236}">
                    <a16:creationId xmlns:a16="http://schemas.microsoft.com/office/drawing/2014/main" id="{8FD2B9B0-C3A7-57BF-15C6-DBDAD2ADA1E6}"/>
                  </a:ext>
                </a:extLst>
              </p:cNvPr>
              <p:cNvSpPr/>
              <p:nvPr/>
            </p:nvSpPr>
            <p:spPr>
              <a:xfrm>
                <a:off x="5306256" y="2880398"/>
                <a:ext cx="394194" cy="39419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E2B694DE-82BE-6314-FCD7-389C3C19A1AA}"/>
                  </a:ext>
                </a:extLst>
              </p:cNvPr>
              <p:cNvGrpSpPr/>
              <p:nvPr/>
            </p:nvGrpSpPr>
            <p:grpSpPr>
              <a:xfrm>
                <a:off x="5381658" y="2818509"/>
                <a:ext cx="286899" cy="350704"/>
                <a:chOff x="3889507" y="1622592"/>
                <a:chExt cx="1367493" cy="1671628"/>
              </a:xfrm>
            </p:grpSpPr>
            <p:sp>
              <p:nvSpPr>
                <p:cNvPr id="60" name="フリーフォーム: 図形 59">
                  <a:extLst>
                    <a:ext uri="{FF2B5EF4-FFF2-40B4-BE49-F238E27FC236}">
                      <a16:creationId xmlns:a16="http://schemas.microsoft.com/office/drawing/2014/main" id="{31B9645C-752F-9556-8BAB-EBD5F652ECB0}"/>
                    </a:ext>
                  </a:extLst>
                </p:cNvPr>
                <p:cNvSpPr/>
                <p:nvPr/>
              </p:nvSpPr>
              <p:spPr>
                <a:xfrm>
                  <a:off x="3889519" y="1622687"/>
                  <a:ext cx="1367481" cy="1671533"/>
                </a:xfrm>
                <a:custGeom>
                  <a:avLst/>
                  <a:gdLst>
                    <a:gd name="connsiteX0" fmla="*/ 820498 w 1367481"/>
                    <a:gd name="connsiteY0" fmla="*/ 1671534 h 1671533"/>
                    <a:gd name="connsiteX1" fmla="*/ 172036 w 1367481"/>
                    <a:gd name="connsiteY1" fmla="*/ 1667152 h 1671533"/>
                    <a:gd name="connsiteX2" fmla="*/ 172036 w 1367481"/>
                    <a:gd name="connsiteY2" fmla="*/ 1666676 h 1671533"/>
                    <a:gd name="connsiteX3" fmla="*/ 82787 w 1367481"/>
                    <a:gd name="connsiteY3" fmla="*/ 1401214 h 1671533"/>
                    <a:gd name="connsiteX4" fmla="*/ 3539 w 1367481"/>
                    <a:gd name="connsiteY4" fmla="*/ 463097 h 1671533"/>
                    <a:gd name="connsiteX5" fmla="*/ 215565 w 1367481"/>
                    <a:gd name="connsiteY5" fmla="*/ 389659 h 1671533"/>
                    <a:gd name="connsiteX6" fmla="*/ 241854 w 1367481"/>
                    <a:gd name="connsiteY6" fmla="*/ 399565 h 1671533"/>
                    <a:gd name="connsiteX7" fmla="*/ 324436 w 1367481"/>
                    <a:gd name="connsiteY7" fmla="*/ 156582 h 1671533"/>
                    <a:gd name="connsiteX8" fmla="*/ 459596 w 1367481"/>
                    <a:gd name="connsiteY8" fmla="*/ 183062 h 1671533"/>
                    <a:gd name="connsiteX9" fmla="*/ 485790 w 1367481"/>
                    <a:gd name="connsiteY9" fmla="*/ 193158 h 1671533"/>
                    <a:gd name="connsiteX10" fmla="*/ 619044 w 1367481"/>
                    <a:gd name="connsiteY10" fmla="*/ 1610 h 1671533"/>
                    <a:gd name="connsiteX11" fmla="*/ 722200 w 1367481"/>
                    <a:gd name="connsiteY11" fmla="*/ 223162 h 1671533"/>
                    <a:gd name="connsiteX12" fmla="*/ 722200 w 1367481"/>
                    <a:gd name="connsiteY12" fmla="*/ 225067 h 1671533"/>
                    <a:gd name="connsiteX13" fmla="*/ 722200 w 1367481"/>
                    <a:gd name="connsiteY13" fmla="*/ 223162 h 1671533"/>
                    <a:gd name="connsiteX14" fmla="*/ 748108 w 1367481"/>
                    <a:gd name="connsiteY14" fmla="*/ 214208 h 1671533"/>
                    <a:gd name="connsiteX15" fmla="*/ 952991 w 1367481"/>
                    <a:gd name="connsiteY15" fmla="*/ 286789 h 1671533"/>
                    <a:gd name="connsiteX16" fmla="*/ 952991 w 1367481"/>
                    <a:gd name="connsiteY16" fmla="*/ 962302 h 1671533"/>
                    <a:gd name="connsiteX17" fmla="*/ 966135 w 1367481"/>
                    <a:gd name="connsiteY17" fmla="*/ 1036121 h 1671533"/>
                    <a:gd name="connsiteX18" fmla="*/ 1187592 w 1367481"/>
                    <a:gd name="connsiteY18" fmla="*/ 808378 h 1671533"/>
                    <a:gd name="connsiteX19" fmla="*/ 1364757 w 1367481"/>
                    <a:gd name="connsiteY19" fmla="*/ 911534 h 1671533"/>
                    <a:gd name="connsiteX20" fmla="*/ 1112535 w 1367481"/>
                    <a:gd name="connsiteY20" fmla="*/ 1277389 h 1671533"/>
                    <a:gd name="connsiteX21" fmla="*/ 827070 w 1367481"/>
                    <a:gd name="connsiteY21" fmla="*/ 1646007 h 1671533"/>
                    <a:gd name="connsiteX22" fmla="*/ 820498 w 1367481"/>
                    <a:gd name="connsiteY22" fmla="*/ 1671534 h 16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7481" h="1671533">
                      <a:moveTo>
                        <a:pt x="820498" y="1671534"/>
                      </a:moveTo>
                      <a:cubicBezTo>
                        <a:pt x="604281" y="1671153"/>
                        <a:pt x="388254" y="1668105"/>
                        <a:pt x="172036" y="1667152"/>
                      </a:cubicBezTo>
                      <a:lnTo>
                        <a:pt x="172036" y="1666676"/>
                      </a:lnTo>
                      <a:cubicBezTo>
                        <a:pt x="180323" y="1565901"/>
                        <a:pt x="122887" y="1487034"/>
                        <a:pt x="82787" y="1401214"/>
                      </a:cubicBezTo>
                      <a:cubicBezTo>
                        <a:pt x="-51897" y="1112797"/>
                        <a:pt x="23160" y="771231"/>
                        <a:pt x="3539" y="463097"/>
                      </a:cubicBezTo>
                      <a:cubicBezTo>
                        <a:pt x="39353" y="332033"/>
                        <a:pt x="115839" y="344510"/>
                        <a:pt x="215565" y="389659"/>
                      </a:cubicBezTo>
                      <a:cubicBezTo>
                        <a:pt x="223947" y="393469"/>
                        <a:pt x="232710" y="398708"/>
                        <a:pt x="241854" y="399565"/>
                      </a:cubicBezTo>
                      <a:cubicBezTo>
                        <a:pt x="242712" y="309649"/>
                        <a:pt x="217661" y="195444"/>
                        <a:pt x="324436" y="156582"/>
                      </a:cubicBezTo>
                      <a:cubicBezTo>
                        <a:pt x="378252" y="136961"/>
                        <a:pt x="412257" y="163345"/>
                        <a:pt x="459596" y="183062"/>
                      </a:cubicBezTo>
                      <a:cubicBezTo>
                        <a:pt x="468264" y="186681"/>
                        <a:pt x="476455" y="191253"/>
                        <a:pt x="485790" y="193158"/>
                      </a:cubicBezTo>
                      <a:cubicBezTo>
                        <a:pt x="487314" y="106576"/>
                        <a:pt x="490266" y="-15439"/>
                        <a:pt x="619044" y="1610"/>
                      </a:cubicBezTo>
                      <a:cubicBezTo>
                        <a:pt x="739821" y="17612"/>
                        <a:pt x="721152" y="136484"/>
                        <a:pt x="722200" y="223162"/>
                      </a:cubicBezTo>
                      <a:cubicBezTo>
                        <a:pt x="722200" y="223829"/>
                        <a:pt x="722200" y="224400"/>
                        <a:pt x="722200" y="225067"/>
                      </a:cubicBezTo>
                      <a:cubicBezTo>
                        <a:pt x="722200" y="224400"/>
                        <a:pt x="722200" y="223829"/>
                        <a:pt x="722200" y="223162"/>
                      </a:cubicBezTo>
                      <a:cubicBezTo>
                        <a:pt x="731154" y="221543"/>
                        <a:pt x="739631" y="217542"/>
                        <a:pt x="748108" y="214208"/>
                      </a:cubicBezTo>
                      <a:cubicBezTo>
                        <a:pt x="843930" y="177251"/>
                        <a:pt x="917272" y="161916"/>
                        <a:pt x="952991" y="286789"/>
                      </a:cubicBezTo>
                      <a:cubicBezTo>
                        <a:pt x="967183" y="504626"/>
                        <a:pt x="934036" y="747227"/>
                        <a:pt x="952991" y="962302"/>
                      </a:cubicBezTo>
                      <a:cubicBezTo>
                        <a:pt x="954991" y="985162"/>
                        <a:pt x="964611" y="1012404"/>
                        <a:pt x="966135" y="1036121"/>
                      </a:cubicBezTo>
                      <a:lnTo>
                        <a:pt x="1187592" y="808378"/>
                      </a:lnTo>
                      <a:cubicBezTo>
                        <a:pt x="1263411" y="740179"/>
                        <a:pt x="1387426" y="812093"/>
                        <a:pt x="1364757" y="911534"/>
                      </a:cubicBezTo>
                      <a:cubicBezTo>
                        <a:pt x="1348755" y="981638"/>
                        <a:pt x="1166541" y="1214143"/>
                        <a:pt x="1112535" y="1277389"/>
                      </a:cubicBezTo>
                      <a:cubicBezTo>
                        <a:pt x="1010046" y="1397690"/>
                        <a:pt x="878601" y="1494559"/>
                        <a:pt x="827070" y="1646007"/>
                      </a:cubicBezTo>
                      <a:cubicBezTo>
                        <a:pt x="824308" y="1654103"/>
                        <a:pt x="819450" y="1662675"/>
                        <a:pt x="820498" y="1671534"/>
                      </a:cubicBezTo>
                      <a:close/>
                    </a:path>
                  </a:pathLst>
                </a:custGeom>
                <a:solidFill>
                  <a:schemeClr val="bg1"/>
                </a:solidFill>
                <a:ln w="9525" cap="flat">
                  <a:no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C0686D1C-73BA-0735-4D13-C6CD26B3B45C}"/>
                    </a:ext>
                  </a:extLst>
                </p:cNvPr>
                <p:cNvSpPr/>
                <p:nvPr/>
              </p:nvSpPr>
              <p:spPr>
                <a:xfrm>
                  <a:off x="4637627" y="1810415"/>
                  <a:ext cx="619373" cy="1459898"/>
                </a:xfrm>
                <a:custGeom>
                  <a:avLst/>
                  <a:gdLst>
                    <a:gd name="connsiteX0" fmla="*/ 0 w 619373"/>
                    <a:gd name="connsiteY0" fmla="*/ 26386 h 1459898"/>
                    <a:gd name="connsiteX1" fmla="*/ 204883 w 619373"/>
                    <a:gd name="connsiteY1" fmla="*/ 98966 h 1459898"/>
                    <a:gd name="connsiteX2" fmla="*/ 204883 w 619373"/>
                    <a:gd name="connsiteY2" fmla="*/ 774479 h 1459898"/>
                    <a:gd name="connsiteX3" fmla="*/ 218027 w 619373"/>
                    <a:gd name="connsiteY3" fmla="*/ 848298 h 1459898"/>
                    <a:gd name="connsiteX4" fmla="*/ 439484 w 619373"/>
                    <a:gd name="connsiteY4" fmla="*/ 620555 h 1459898"/>
                    <a:gd name="connsiteX5" fmla="*/ 616649 w 619373"/>
                    <a:gd name="connsiteY5" fmla="*/ 723711 h 1459898"/>
                    <a:gd name="connsiteX6" fmla="*/ 364427 w 619373"/>
                    <a:gd name="connsiteY6" fmla="*/ 1089566 h 1459898"/>
                    <a:gd name="connsiteX7" fmla="*/ 78962 w 619373"/>
                    <a:gd name="connsiteY7" fmla="*/ 1458184 h 1459898"/>
                    <a:gd name="connsiteX8" fmla="*/ 78296 w 619373"/>
                    <a:gd name="connsiteY8" fmla="*/ 1459898 h 145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373" h="1459898">
                      <a:moveTo>
                        <a:pt x="0" y="26386"/>
                      </a:moveTo>
                      <a:cubicBezTo>
                        <a:pt x="95821" y="-10571"/>
                        <a:pt x="169164" y="-25907"/>
                        <a:pt x="204883" y="98966"/>
                      </a:cubicBezTo>
                      <a:cubicBezTo>
                        <a:pt x="219075" y="316803"/>
                        <a:pt x="185928" y="559405"/>
                        <a:pt x="204883" y="774479"/>
                      </a:cubicBezTo>
                      <a:cubicBezTo>
                        <a:pt x="206883" y="797339"/>
                        <a:pt x="216503" y="824581"/>
                        <a:pt x="218027" y="848298"/>
                      </a:cubicBezTo>
                      <a:lnTo>
                        <a:pt x="439484" y="620555"/>
                      </a:lnTo>
                      <a:cubicBezTo>
                        <a:pt x="515303" y="552356"/>
                        <a:pt x="639318" y="624270"/>
                        <a:pt x="616649" y="723711"/>
                      </a:cubicBezTo>
                      <a:cubicBezTo>
                        <a:pt x="600647" y="793815"/>
                        <a:pt x="418433" y="1026320"/>
                        <a:pt x="364427" y="1089566"/>
                      </a:cubicBezTo>
                      <a:cubicBezTo>
                        <a:pt x="261938" y="1209867"/>
                        <a:pt x="130492" y="1306736"/>
                        <a:pt x="78962" y="1458184"/>
                      </a:cubicBezTo>
                      <a:lnTo>
                        <a:pt x="78296" y="1459898"/>
                      </a:lnTo>
                    </a:path>
                  </a:pathLst>
                </a:custGeom>
                <a:noFill/>
                <a:ln w="12700" cap="rnd">
                  <a:solidFill>
                    <a:schemeClr val="accent5"/>
                  </a:solidFill>
                  <a:prstDash val="solid"/>
                  <a:round/>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13D11844-4B9A-7FEC-B133-B1080FEDB9F6}"/>
                    </a:ext>
                  </a:extLst>
                </p:cNvPr>
                <p:cNvSpPr/>
                <p:nvPr/>
              </p:nvSpPr>
              <p:spPr>
                <a:xfrm>
                  <a:off x="4374071" y="1622592"/>
                  <a:ext cx="238439" cy="846001"/>
                </a:xfrm>
                <a:custGeom>
                  <a:avLst/>
                  <a:gdLst>
                    <a:gd name="connsiteX0" fmla="*/ 1237 w 238439"/>
                    <a:gd name="connsiteY0" fmla="*/ 844097 h 846001"/>
                    <a:gd name="connsiteX1" fmla="*/ 1237 w 238439"/>
                    <a:gd name="connsiteY1" fmla="*/ 193158 h 846001"/>
                    <a:gd name="connsiteX2" fmla="*/ 134492 w 238439"/>
                    <a:gd name="connsiteY2" fmla="*/ 1610 h 846001"/>
                    <a:gd name="connsiteX3" fmla="*/ 237648 w 238439"/>
                    <a:gd name="connsiteY3" fmla="*/ 223162 h 846001"/>
                    <a:gd name="connsiteX4" fmla="*/ 237648 w 238439"/>
                    <a:gd name="connsiteY4" fmla="*/ 225067 h 846001"/>
                    <a:gd name="connsiteX5" fmla="*/ 237648 w 238439"/>
                    <a:gd name="connsiteY5" fmla="*/ 846002 h 84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39" h="846001">
                      <a:moveTo>
                        <a:pt x="1237" y="844097"/>
                      </a:moveTo>
                      <a:cubicBezTo>
                        <a:pt x="4190" y="627212"/>
                        <a:pt x="-2668" y="410043"/>
                        <a:pt x="1237" y="193158"/>
                      </a:cubicBezTo>
                      <a:cubicBezTo>
                        <a:pt x="2761" y="106576"/>
                        <a:pt x="5714" y="-15439"/>
                        <a:pt x="134492" y="1610"/>
                      </a:cubicBezTo>
                      <a:cubicBezTo>
                        <a:pt x="255269" y="17612"/>
                        <a:pt x="236600" y="136484"/>
                        <a:pt x="237648" y="223162"/>
                      </a:cubicBezTo>
                      <a:cubicBezTo>
                        <a:pt x="237648" y="223829"/>
                        <a:pt x="237648" y="224400"/>
                        <a:pt x="237648" y="225067"/>
                      </a:cubicBezTo>
                      <a:cubicBezTo>
                        <a:pt x="240124" y="431950"/>
                        <a:pt x="235838" y="639024"/>
                        <a:pt x="237648" y="846002"/>
                      </a:cubicBezTo>
                    </a:path>
                  </a:pathLst>
                </a:custGeom>
                <a:noFill/>
                <a:ln w="12700" cap="rnd">
                  <a:solidFill>
                    <a:schemeClr val="accent5"/>
                  </a:solidFill>
                  <a:prstDash val="solid"/>
                  <a:round/>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DD73F3D0-3267-E6C4-ABCE-860B999FDB33}"/>
                    </a:ext>
                  </a:extLst>
                </p:cNvPr>
                <p:cNvSpPr/>
                <p:nvPr/>
              </p:nvSpPr>
              <p:spPr>
                <a:xfrm>
                  <a:off x="4129400" y="1772301"/>
                  <a:ext cx="219714" cy="696197"/>
                </a:xfrm>
                <a:custGeom>
                  <a:avLst/>
                  <a:gdLst>
                    <a:gd name="connsiteX0" fmla="*/ 219715 w 219714"/>
                    <a:gd name="connsiteY0" fmla="*/ 33353 h 696197"/>
                    <a:gd name="connsiteX1" fmla="*/ 84555 w 219714"/>
                    <a:gd name="connsiteY1" fmla="*/ 6873 h 696197"/>
                    <a:gd name="connsiteX2" fmla="*/ 1973 w 219714"/>
                    <a:gd name="connsiteY2" fmla="*/ 249856 h 696197"/>
                    <a:gd name="connsiteX3" fmla="*/ 1973 w 219714"/>
                    <a:gd name="connsiteY3" fmla="*/ 696197 h 696197"/>
                  </a:gdLst>
                  <a:ahLst/>
                  <a:cxnLst>
                    <a:cxn ang="0">
                      <a:pos x="connsiteX0" y="connsiteY0"/>
                    </a:cxn>
                    <a:cxn ang="0">
                      <a:pos x="connsiteX1" y="connsiteY1"/>
                    </a:cxn>
                    <a:cxn ang="0">
                      <a:pos x="connsiteX2" y="connsiteY2"/>
                    </a:cxn>
                    <a:cxn ang="0">
                      <a:pos x="connsiteX3" y="connsiteY3"/>
                    </a:cxn>
                  </a:cxnLst>
                  <a:rect l="l" t="t" r="r" b="b"/>
                  <a:pathLst>
                    <a:path w="219714" h="696197">
                      <a:moveTo>
                        <a:pt x="219715" y="33353"/>
                      </a:moveTo>
                      <a:cubicBezTo>
                        <a:pt x="172375" y="13636"/>
                        <a:pt x="138276" y="-12653"/>
                        <a:pt x="84555" y="6873"/>
                      </a:cubicBezTo>
                      <a:cubicBezTo>
                        <a:pt x="-22220" y="45830"/>
                        <a:pt x="2830" y="160035"/>
                        <a:pt x="1973" y="249856"/>
                      </a:cubicBezTo>
                      <a:cubicBezTo>
                        <a:pt x="544" y="398636"/>
                        <a:pt x="3021" y="547417"/>
                        <a:pt x="1973" y="696197"/>
                      </a:cubicBezTo>
                    </a:path>
                  </a:pathLst>
                </a:custGeom>
                <a:noFill/>
                <a:ln w="12700" cap="rnd">
                  <a:solidFill>
                    <a:schemeClr val="accent5"/>
                  </a:solidFill>
                  <a:prstDash val="solid"/>
                  <a:round/>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D0C1ED65-6FCF-ADF6-54D3-932C7CF7FF85}"/>
                    </a:ext>
                  </a:extLst>
                </p:cNvPr>
                <p:cNvSpPr/>
                <p:nvPr/>
              </p:nvSpPr>
              <p:spPr>
                <a:xfrm>
                  <a:off x="3889507" y="1980930"/>
                  <a:ext cx="215576" cy="1308528"/>
                </a:xfrm>
                <a:custGeom>
                  <a:avLst/>
                  <a:gdLst>
                    <a:gd name="connsiteX0" fmla="*/ 215577 w 215576"/>
                    <a:gd name="connsiteY0" fmla="*/ 31416 h 1308528"/>
                    <a:gd name="connsiteX1" fmla="*/ 3550 w 215576"/>
                    <a:gd name="connsiteY1" fmla="*/ 104854 h 1308528"/>
                    <a:gd name="connsiteX2" fmla="*/ 82703 w 215576"/>
                    <a:gd name="connsiteY2" fmla="*/ 1043066 h 1308528"/>
                    <a:gd name="connsiteX3" fmla="*/ 171952 w 215576"/>
                    <a:gd name="connsiteY3" fmla="*/ 1308528 h 1308528"/>
                  </a:gdLst>
                  <a:ahLst/>
                  <a:cxnLst>
                    <a:cxn ang="0">
                      <a:pos x="connsiteX0" y="connsiteY0"/>
                    </a:cxn>
                    <a:cxn ang="0">
                      <a:pos x="connsiteX1" y="connsiteY1"/>
                    </a:cxn>
                    <a:cxn ang="0">
                      <a:pos x="connsiteX2" y="connsiteY2"/>
                    </a:cxn>
                    <a:cxn ang="0">
                      <a:pos x="connsiteX3" y="connsiteY3"/>
                    </a:cxn>
                  </a:cxnLst>
                  <a:rect l="l" t="t" r="r" b="b"/>
                  <a:pathLst>
                    <a:path w="215576" h="1308528">
                      <a:moveTo>
                        <a:pt x="215577" y="31416"/>
                      </a:moveTo>
                      <a:cubicBezTo>
                        <a:pt x="115945" y="-13732"/>
                        <a:pt x="39364" y="-26210"/>
                        <a:pt x="3550" y="104854"/>
                      </a:cubicBezTo>
                      <a:cubicBezTo>
                        <a:pt x="23172" y="412988"/>
                        <a:pt x="-51885" y="754554"/>
                        <a:pt x="82703" y="1043066"/>
                      </a:cubicBezTo>
                      <a:cubicBezTo>
                        <a:pt x="122803" y="1128887"/>
                        <a:pt x="180239" y="1207754"/>
                        <a:pt x="171952" y="1308528"/>
                      </a:cubicBezTo>
                    </a:path>
                  </a:pathLst>
                </a:custGeom>
                <a:noFill/>
                <a:ln w="12700" cap="rnd">
                  <a:solidFill>
                    <a:schemeClr val="accent5"/>
                  </a:solidFill>
                  <a:prstDash val="solid"/>
                  <a:round/>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CE30F670-C615-EF91-E1DE-555F86715771}"/>
                    </a:ext>
                  </a:extLst>
                </p:cNvPr>
                <p:cNvSpPr/>
                <p:nvPr/>
              </p:nvSpPr>
              <p:spPr>
                <a:xfrm>
                  <a:off x="4518850" y="2798730"/>
                  <a:ext cx="283940" cy="177164"/>
                </a:xfrm>
                <a:custGeom>
                  <a:avLst/>
                  <a:gdLst>
                    <a:gd name="connsiteX0" fmla="*/ 283940 w 283940"/>
                    <a:gd name="connsiteY0" fmla="*/ 0 h 177164"/>
                    <a:gd name="connsiteX1" fmla="*/ 0 w 283940"/>
                    <a:gd name="connsiteY1" fmla="*/ 177165 h 177164"/>
                  </a:gdLst>
                  <a:ahLst/>
                  <a:cxnLst>
                    <a:cxn ang="0">
                      <a:pos x="connsiteX0" y="connsiteY0"/>
                    </a:cxn>
                    <a:cxn ang="0">
                      <a:pos x="connsiteX1" y="connsiteY1"/>
                    </a:cxn>
                  </a:cxnLst>
                  <a:rect l="l" t="t" r="r" b="b"/>
                  <a:pathLst>
                    <a:path w="283940" h="177164">
                      <a:moveTo>
                        <a:pt x="283940" y="0"/>
                      </a:moveTo>
                      <a:cubicBezTo>
                        <a:pt x="160877" y="7144"/>
                        <a:pt x="67247" y="76391"/>
                        <a:pt x="0" y="177165"/>
                      </a:cubicBezTo>
                    </a:path>
                  </a:pathLst>
                </a:custGeom>
                <a:noFill/>
                <a:ln w="12700" cap="rnd">
                  <a:solidFill>
                    <a:schemeClr val="accent5"/>
                  </a:solidFill>
                  <a:prstDash val="solid"/>
                  <a:round/>
                </a:ln>
              </p:spPr>
              <p:txBody>
                <a:bodyPr rtlCol="0" anchor="ctr"/>
                <a:lstStyle/>
                <a:p>
                  <a:endParaRPr lang="ja-JP" altLang="en-US"/>
                </a:p>
              </p:txBody>
            </p:sp>
          </p:grpSp>
          <p:grpSp>
            <p:nvGrpSpPr>
              <p:cNvPr id="45" name="グループ化 44">
                <a:extLst>
                  <a:ext uri="{FF2B5EF4-FFF2-40B4-BE49-F238E27FC236}">
                    <a16:creationId xmlns:a16="http://schemas.microsoft.com/office/drawing/2014/main" id="{E0DCB65A-E51F-6FE9-AA19-4923B0683D83}"/>
                  </a:ext>
                </a:extLst>
              </p:cNvPr>
              <p:cNvGrpSpPr/>
              <p:nvPr/>
            </p:nvGrpSpPr>
            <p:grpSpPr>
              <a:xfrm rot="21217350">
                <a:off x="5295834" y="3152519"/>
                <a:ext cx="454700" cy="165336"/>
                <a:chOff x="5345577" y="3157149"/>
                <a:chExt cx="327961" cy="119253"/>
              </a:xfrm>
            </p:grpSpPr>
            <p:sp>
              <p:nvSpPr>
                <p:cNvPr id="46" name="四角形: 角を丸くする 45">
                  <a:extLst>
                    <a:ext uri="{FF2B5EF4-FFF2-40B4-BE49-F238E27FC236}">
                      <a16:creationId xmlns:a16="http://schemas.microsoft.com/office/drawing/2014/main" id="{2B172C68-8524-3DB4-4830-7639FAB5119F}"/>
                    </a:ext>
                  </a:extLst>
                </p:cNvPr>
                <p:cNvSpPr/>
                <p:nvPr/>
              </p:nvSpPr>
              <p:spPr>
                <a:xfrm rot="1045761">
                  <a:off x="5622027" y="3157149"/>
                  <a:ext cx="51511" cy="119253"/>
                </a:xfrm>
                <a:prstGeom prst="roundRect">
                  <a:avLst>
                    <a:gd name="adj" fmla="val 3958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9E34EC2E-706B-CAA9-18C6-00A8AA76DA0D}"/>
                    </a:ext>
                  </a:extLst>
                </p:cNvPr>
                <p:cNvGrpSpPr/>
                <p:nvPr/>
              </p:nvGrpSpPr>
              <p:grpSpPr>
                <a:xfrm rot="55929" flipH="1">
                  <a:off x="5345578" y="3169198"/>
                  <a:ext cx="280447" cy="87444"/>
                  <a:chOff x="5364295" y="3032797"/>
                  <a:chExt cx="224997" cy="70166"/>
                </a:xfrm>
                <a:noFill/>
              </p:grpSpPr>
              <p:sp>
                <p:nvSpPr>
                  <p:cNvPr id="56" name="フリーフォーム: 図形 55">
                    <a:extLst>
                      <a:ext uri="{FF2B5EF4-FFF2-40B4-BE49-F238E27FC236}">
                        <a16:creationId xmlns:a16="http://schemas.microsoft.com/office/drawing/2014/main" id="{D573AACB-F83E-8B02-0D0F-D7A29928E2DE}"/>
                      </a:ext>
                    </a:extLst>
                  </p:cNvPr>
                  <p:cNvSpPr/>
                  <p:nvPr/>
                </p:nvSpPr>
                <p:spPr>
                  <a:xfrm flipH="1">
                    <a:off x="5541477" y="3033110"/>
                    <a:ext cx="47879" cy="69567"/>
                  </a:xfrm>
                  <a:custGeom>
                    <a:avLst/>
                    <a:gdLst>
                      <a:gd name="connsiteX0" fmla="*/ 0 w 160019"/>
                      <a:gd name="connsiteY0" fmla="*/ 199168 h 232505"/>
                      <a:gd name="connsiteX1" fmla="*/ 27813 w 160019"/>
                      <a:gd name="connsiteY1" fmla="*/ 164497 h 232505"/>
                      <a:gd name="connsiteX2" fmla="*/ 84201 w 160019"/>
                      <a:gd name="connsiteY2" fmla="*/ 190119 h 232505"/>
                      <a:gd name="connsiteX3" fmla="*/ 113348 w 160019"/>
                      <a:gd name="connsiteY3" fmla="*/ 167735 h 232505"/>
                      <a:gd name="connsiteX4" fmla="*/ 113348 w 160019"/>
                      <a:gd name="connsiteY4" fmla="*/ 167450 h 232505"/>
                      <a:gd name="connsiteX5" fmla="*/ 74486 w 160019"/>
                      <a:gd name="connsiteY5" fmla="*/ 136684 h 232505"/>
                      <a:gd name="connsiteX6" fmla="*/ 9430 w 160019"/>
                      <a:gd name="connsiteY6" fmla="*/ 67056 h 232505"/>
                      <a:gd name="connsiteX7" fmla="*/ 9430 w 160019"/>
                      <a:gd name="connsiteY7" fmla="*/ 66389 h 232505"/>
                      <a:gd name="connsiteX8" fmla="*/ 83630 w 160019"/>
                      <a:gd name="connsiteY8" fmla="*/ 0 h 232505"/>
                      <a:gd name="connsiteX9" fmla="*/ 156781 w 160019"/>
                      <a:gd name="connsiteY9" fmla="*/ 27813 h 232505"/>
                      <a:gd name="connsiteX10" fmla="*/ 130588 w 160019"/>
                      <a:gd name="connsiteY10" fmla="*/ 63437 h 232505"/>
                      <a:gd name="connsiteX11" fmla="*/ 82296 w 160019"/>
                      <a:gd name="connsiteY11" fmla="*/ 42386 h 232505"/>
                      <a:gd name="connsiteX12" fmla="*/ 56102 w 160019"/>
                      <a:gd name="connsiteY12" fmla="*/ 62103 h 232505"/>
                      <a:gd name="connsiteX13" fmla="*/ 56102 w 160019"/>
                      <a:gd name="connsiteY13" fmla="*/ 62389 h 232505"/>
                      <a:gd name="connsiteX14" fmla="*/ 99155 w 160019"/>
                      <a:gd name="connsiteY14" fmla="*/ 96107 h 232505"/>
                      <a:gd name="connsiteX15" fmla="*/ 160020 w 160019"/>
                      <a:gd name="connsiteY15" fmla="*/ 163830 h 232505"/>
                      <a:gd name="connsiteX16" fmla="*/ 160020 w 160019"/>
                      <a:gd name="connsiteY16" fmla="*/ 164497 h 232505"/>
                      <a:gd name="connsiteX17" fmla="*/ 83915 w 160019"/>
                      <a:gd name="connsiteY17" fmla="*/ 232505 h 232505"/>
                      <a:gd name="connsiteX18" fmla="*/ 0 w 160019"/>
                      <a:gd name="connsiteY18" fmla="*/ 199168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19" h="232505">
                        <a:moveTo>
                          <a:pt x="0" y="199168"/>
                        </a:moveTo>
                        <a:lnTo>
                          <a:pt x="27813" y="164497"/>
                        </a:lnTo>
                        <a:cubicBezTo>
                          <a:pt x="43053" y="177737"/>
                          <a:pt x="61532" y="190119"/>
                          <a:pt x="84201" y="190119"/>
                        </a:cubicBezTo>
                        <a:cubicBezTo>
                          <a:pt x="102299" y="190119"/>
                          <a:pt x="113348" y="181070"/>
                          <a:pt x="113348" y="167735"/>
                        </a:cubicBezTo>
                        <a:lnTo>
                          <a:pt x="113348" y="167450"/>
                        </a:lnTo>
                        <a:cubicBezTo>
                          <a:pt x="113348" y="156115"/>
                          <a:pt x="106871" y="148971"/>
                          <a:pt x="74486" y="136684"/>
                        </a:cubicBezTo>
                        <a:cubicBezTo>
                          <a:pt x="34290" y="121158"/>
                          <a:pt x="9430" y="105918"/>
                          <a:pt x="9430" y="67056"/>
                        </a:cubicBezTo>
                        <a:lnTo>
                          <a:pt x="9430" y="66389"/>
                        </a:lnTo>
                        <a:cubicBezTo>
                          <a:pt x="9430" y="26860"/>
                          <a:pt x="39910" y="0"/>
                          <a:pt x="83630" y="0"/>
                        </a:cubicBezTo>
                        <a:cubicBezTo>
                          <a:pt x="110204" y="0"/>
                          <a:pt x="136112" y="9049"/>
                          <a:pt x="156781" y="27813"/>
                        </a:cubicBezTo>
                        <a:lnTo>
                          <a:pt x="130588" y="63437"/>
                        </a:lnTo>
                        <a:cubicBezTo>
                          <a:pt x="116300" y="51816"/>
                          <a:pt x="99822" y="42386"/>
                          <a:pt x="82296" y="42386"/>
                        </a:cubicBezTo>
                        <a:cubicBezTo>
                          <a:pt x="66104" y="42386"/>
                          <a:pt x="56102" y="50483"/>
                          <a:pt x="56102" y="62103"/>
                        </a:cubicBezTo>
                        <a:lnTo>
                          <a:pt x="56102" y="62389"/>
                        </a:lnTo>
                        <a:cubicBezTo>
                          <a:pt x="56102" y="75343"/>
                          <a:pt x="63913" y="81534"/>
                          <a:pt x="99155" y="96107"/>
                        </a:cubicBezTo>
                        <a:cubicBezTo>
                          <a:pt x="138684" y="111633"/>
                          <a:pt x="160020" y="128492"/>
                          <a:pt x="160020" y="163830"/>
                        </a:cubicBezTo>
                        <a:lnTo>
                          <a:pt x="160020" y="164497"/>
                        </a:lnTo>
                        <a:cubicBezTo>
                          <a:pt x="160020" y="206597"/>
                          <a:pt x="127921" y="232505"/>
                          <a:pt x="83915" y="232505"/>
                        </a:cubicBezTo>
                        <a:cubicBezTo>
                          <a:pt x="55055" y="232505"/>
                          <a:pt x="24956" y="222504"/>
                          <a:pt x="0" y="199168"/>
                        </a:cubicBezTo>
                        <a:close/>
                      </a:path>
                    </a:pathLst>
                  </a:custGeom>
                  <a:grpFill/>
                  <a:ln w="38100" cap="rnd">
                    <a:solidFill>
                      <a:schemeClr val="accent3"/>
                    </a:solidFill>
                    <a:prstDash val="solid"/>
                    <a:round/>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77ED87ED-A68F-17B9-33C3-21E30DF6C836}"/>
                      </a:ext>
                    </a:extLst>
                  </p:cNvPr>
                  <p:cNvSpPr/>
                  <p:nvPr/>
                </p:nvSpPr>
                <p:spPr>
                  <a:xfrm flipH="1">
                    <a:off x="5488582" y="3033966"/>
                    <a:ext cx="48050" cy="67829"/>
                  </a:xfrm>
                  <a:custGeom>
                    <a:avLst/>
                    <a:gdLst>
                      <a:gd name="connsiteX0" fmla="*/ 56959 w 160591"/>
                      <a:gd name="connsiteY0" fmla="*/ 43434 h 226695"/>
                      <a:gd name="connsiteX1" fmla="*/ 0 w 160591"/>
                      <a:gd name="connsiteY1" fmla="*/ 43434 h 226695"/>
                      <a:gd name="connsiteX2" fmla="*/ 0 w 160591"/>
                      <a:gd name="connsiteY2" fmla="*/ 0 h 226695"/>
                      <a:gd name="connsiteX3" fmla="*/ 160592 w 160591"/>
                      <a:gd name="connsiteY3" fmla="*/ 0 h 226695"/>
                      <a:gd name="connsiteX4" fmla="*/ 160592 w 160591"/>
                      <a:gd name="connsiteY4" fmla="*/ 43434 h 226695"/>
                      <a:gd name="connsiteX5" fmla="*/ 103632 w 160591"/>
                      <a:gd name="connsiteY5" fmla="*/ 43434 h 226695"/>
                      <a:gd name="connsiteX6" fmla="*/ 103632 w 160591"/>
                      <a:gd name="connsiteY6" fmla="*/ 226695 h 226695"/>
                      <a:gd name="connsiteX7" fmla="*/ 56959 w 160591"/>
                      <a:gd name="connsiteY7" fmla="*/ 226695 h 226695"/>
                      <a:gd name="connsiteX8" fmla="*/ 56959 w 160591"/>
                      <a:gd name="connsiteY8" fmla="*/ 43434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1" h="226695">
                        <a:moveTo>
                          <a:pt x="56959" y="43434"/>
                        </a:moveTo>
                        <a:lnTo>
                          <a:pt x="0" y="43434"/>
                        </a:lnTo>
                        <a:lnTo>
                          <a:pt x="0" y="0"/>
                        </a:lnTo>
                        <a:lnTo>
                          <a:pt x="160592" y="0"/>
                        </a:lnTo>
                        <a:lnTo>
                          <a:pt x="160592" y="43434"/>
                        </a:lnTo>
                        <a:lnTo>
                          <a:pt x="103632" y="43434"/>
                        </a:lnTo>
                        <a:lnTo>
                          <a:pt x="103632" y="226695"/>
                        </a:lnTo>
                        <a:lnTo>
                          <a:pt x="56959" y="226695"/>
                        </a:lnTo>
                        <a:lnTo>
                          <a:pt x="56959" y="43434"/>
                        </a:lnTo>
                        <a:close/>
                      </a:path>
                    </a:pathLst>
                  </a:custGeom>
                  <a:grpFill/>
                  <a:ln w="38100" cap="rnd">
                    <a:solidFill>
                      <a:schemeClr val="accent3"/>
                    </a:solidFill>
                    <a:prstDash val="solid"/>
                    <a:round/>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EE3F2117-58E7-7A7C-A5B3-692A1A3D3BD5}"/>
                      </a:ext>
                    </a:extLst>
                  </p:cNvPr>
                  <p:cNvSpPr/>
                  <p:nvPr/>
                </p:nvSpPr>
                <p:spPr>
                  <a:xfrm flipH="1">
                    <a:off x="5422804" y="3032797"/>
                    <a:ext cx="61331" cy="70166"/>
                  </a:xfrm>
                  <a:custGeom>
                    <a:avLst/>
                    <a:gdLst>
                      <a:gd name="connsiteX0" fmla="*/ 0 w 204978"/>
                      <a:gd name="connsiteY0" fmla="*/ 119539 h 234505"/>
                      <a:gd name="connsiteX1" fmla="*/ 0 w 204978"/>
                      <a:gd name="connsiteY1" fmla="*/ 115633 h 234505"/>
                      <a:gd name="connsiteX2" fmla="*/ 102679 w 204978"/>
                      <a:gd name="connsiteY2" fmla="*/ 0 h 234505"/>
                      <a:gd name="connsiteX3" fmla="*/ 204978 w 204978"/>
                      <a:gd name="connsiteY3" fmla="*/ 114967 h 234505"/>
                      <a:gd name="connsiteX4" fmla="*/ 204978 w 204978"/>
                      <a:gd name="connsiteY4" fmla="*/ 118872 h 234505"/>
                      <a:gd name="connsiteX5" fmla="*/ 102299 w 204978"/>
                      <a:gd name="connsiteY5" fmla="*/ 234505 h 234505"/>
                      <a:gd name="connsiteX6" fmla="*/ 0 w 204978"/>
                      <a:gd name="connsiteY6" fmla="*/ 119539 h 234505"/>
                      <a:gd name="connsiteX7" fmla="*/ 156401 w 204978"/>
                      <a:gd name="connsiteY7" fmla="*/ 118586 h 234505"/>
                      <a:gd name="connsiteX8" fmla="*/ 156401 w 204978"/>
                      <a:gd name="connsiteY8" fmla="*/ 116300 h 234505"/>
                      <a:gd name="connsiteX9" fmla="*/ 102299 w 204978"/>
                      <a:gd name="connsiteY9" fmla="*/ 43434 h 234505"/>
                      <a:gd name="connsiteX10" fmla="*/ 48196 w 204978"/>
                      <a:gd name="connsiteY10" fmla="*/ 116014 h 234505"/>
                      <a:gd name="connsiteX11" fmla="*/ 48196 w 204978"/>
                      <a:gd name="connsiteY11" fmla="*/ 118300 h 234505"/>
                      <a:gd name="connsiteX12" fmla="*/ 102584 w 204978"/>
                      <a:gd name="connsiteY12" fmla="*/ 191167 h 234505"/>
                      <a:gd name="connsiteX13" fmla="*/ 156305 w 204978"/>
                      <a:gd name="connsiteY13" fmla="*/ 118586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978" h="234505">
                        <a:moveTo>
                          <a:pt x="0" y="119539"/>
                        </a:moveTo>
                        <a:lnTo>
                          <a:pt x="0" y="115633"/>
                        </a:lnTo>
                        <a:cubicBezTo>
                          <a:pt x="0" y="47625"/>
                          <a:pt x="42767" y="0"/>
                          <a:pt x="102679" y="0"/>
                        </a:cubicBezTo>
                        <a:cubicBezTo>
                          <a:pt x="162592" y="0"/>
                          <a:pt x="204978" y="47244"/>
                          <a:pt x="204978" y="114967"/>
                        </a:cubicBezTo>
                        <a:lnTo>
                          <a:pt x="204978" y="118872"/>
                        </a:lnTo>
                        <a:cubicBezTo>
                          <a:pt x="204978" y="186595"/>
                          <a:pt x="162211" y="234505"/>
                          <a:pt x="102299" y="234505"/>
                        </a:cubicBezTo>
                        <a:cubicBezTo>
                          <a:pt x="42386" y="234505"/>
                          <a:pt x="0" y="187261"/>
                          <a:pt x="0" y="119539"/>
                        </a:cubicBezTo>
                        <a:close/>
                        <a:moveTo>
                          <a:pt x="156401" y="118586"/>
                        </a:moveTo>
                        <a:lnTo>
                          <a:pt x="156401" y="116300"/>
                        </a:lnTo>
                        <a:cubicBezTo>
                          <a:pt x="156401" y="71628"/>
                          <a:pt x="133731" y="43434"/>
                          <a:pt x="102299" y="43434"/>
                        </a:cubicBezTo>
                        <a:cubicBezTo>
                          <a:pt x="70866" y="43434"/>
                          <a:pt x="48196" y="71247"/>
                          <a:pt x="48196" y="116014"/>
                        </a:cubicBezTo>
                        <a:lnTo>
                          <a:pt x="48196" y="118300"/>
                        </a:lnTo>
                        <a:cubicBezTo>
                          <a:pt x="48196" y="162973"/>
                          <a:pt x="71152" y="191167"/>
                          <a:pt x="102584" y="191167"/>
                        </a:cubicBezTo>
                        <a:cubicBezTo>
                          <a:pt x="134017" y="191167"/>
                          <a:pt x="156305" y="163354"/>
                          <a:pt x="156305" y="118586"/>
                        </a:cubicBezTo>
                        <a:close/>
                      </a:path>
                    </a:pathLst>
                  </a:custGeom>
                  <a:grpFill/>
                  <a:ln w="38100" cap="rnd">
                    <a:solidFill>
                      <a:schemeClr val="accent3"/>
                    </a:solidFill>
                    <a:prstDash val="solid"/>
                    <a:round/>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9A9C2528-0473-C13F-3C27-7C616555E312}"/>
                      </a:ext>
                    </a:extLst>
                  </p:cNvPr>
                  <p:cNvSpPr/>
                  <p:nvPr/>
                </p:nvSpPr>
                <p:spPr>
                  <a:xfrm flipH="1">
                    <a:off x="5364295" y="3033994"/>
                    <a:ext cx="47395" cy="67829"/>
                  </a:xfrm>
                  <a:custGeom>
                    <a:avLst/>
                    <a:gdLst>
                      <a:gd name="connsiteX0" fmla="*/ 95 w 158400"/>
                      <a:gd name="connsiteY0" fmla="*/ 0 h 226694"/>
                      <a:gd name="connsiteX1" fmla="*/ 75533 w 158400"/>
                      <a:gd name="connsiteY1" fmla="*/ 0 h 226694"/>
                      <a:gd name="connsiteX2" fmla="*/ 158401 w 158400"/>
                      <a:gd name="connsiteY2" fmla="*/ 77724 h 226694"/>
                      <a:gd name="connsiteX3" fmla="*/ 158401 w 158400"/>
                      <a:gd name="connsiteY3" fmla="*/ 78391 h 226694"/>
                      <a:gd name="connsiteX4" fmla="*/ 73533 w 158400"/>
                      <a:gd name="connsiteY4" fmla="*/ 157734 h 226694"/>
                      <a:gd name="connsiteX5" fmla="*/ 46958 w 158400"/>
                      <a:gd name="connsiteY5" fmla="*/ 157734 h 226694"/>
                      <a:gd name="connsiteX6" fmla="*/ 46958 w 158400"/>
                      <a:gd name="connsiteY6" fmla="*/ 226695 h 226694"/>
                      <a:gd name="connsiteX7" fmla="*/ 0 w 158400"/>
                      <a:gd name="connsiteY7" fmla="*/ 226695 h 226694"/>
                      <a:gd name="connsiteX8" fmla="*/ 0 w 158400"/>
                      <a:gd name="connsiteY8" fmla="*/ 0 h 226694"/>
                      <a:gd name="connsiteX9" fmla="*/ 73342 w 158400"/>
                      <a:gd name="connsiteY9" fmla="*/ 115538 h 226694"/>
                      <a:gd name="connsiteX10" fmla="*/ 111252 w 158400"/>
                      <a:gd name="connsiteY10" fmla="*/ 79248 h 226694"/>
                      <a:gd name="connsiteX11" fmla="*/ 111252 w 158400"/>
                      <a:gd name="connsiteY11" fmla="*/ 78962 h 226694"/>
                      <a:gd name="connsiteX12" fmla="*/ 72676 w 158400"/>
                      <a:gd name="connsiteY12" fmla="*/ 42386 h 226694"/>
                      <a:gd name="connsiteX13" fmla="*/ 47053 w 158400"/>
                      <a:gd name="connsiteY13" fmla="*/ 42386 h 226694"/>
                      <a:gd name="connsiteX14" fmla="*/ 47053 w 158400"/>
                      <a:gd name="connsiteY14" fmla="*/ 115538 h 226694"/>
                      <a:gd name="connsiteX15" fmla="*/ 73247 w 158400"/>
                      <a:gd name="connsiteY15" fmla="*/ 115538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400" h="226694">
                        <a:moveTo>
                          <a:pt x="95" y="0"/>
                        </a:moveTo>
                        <a:lnTo>
                          <a:pt x="75533" y="0"/>
                        </a:lnTo>
                        <a:cubicBezTo>
                          <a:pt x="126397" y="0"/>
                          <a:pt x="158401" y="29432"/>
                          <a:pt x="158401" y="77724"/>
                        </a:cubicBezTo>
                        <a:lnTo>
                          <a:pt x="158401" y="78391"/>
                        </a:lnTo>
                        <a:cubicBezTo>
                          <a:pt x="158401" y="130492"/>
                          <a:pt x="121158" y="156781"/>
                          <a:pt x="73533" y="157734"/>
                        </a:cubicBezTo>
                        <a:lnTo>
                          <a:pt x="46958" y="157734"/>
                        </a:lnTo>
                        <a:lnTo>
                          <a:pt x="46958" y="226695"/>
                        </a:lnTo>
                        <a:lnTo>
                          <a:pt x="0" y="226695"/>
                        </a:lnTo>
                        <a:lnTo>
                          <a:pt x="0" y="0"/>
                        </a:lnTo>
                        <a:close/>
                        <a:moveTo>
                          <a:pt x="73342" y="115538"/>
                        </a:moveTo>
                        <a:cubicBezTo>
                          <a:pt x="97631" y="115538"/>
                          <a:pt x="111252" y="100298"/>
                          <a:pt x="111252" y="79248"/>
                        </a:cubicBezTo>
                        <a:lnTo>
                          <a:pt x="111252" y="78962"/>
                        </a:lnTo>
                        <a:cubicBezTo>
                          <a:pt x="111252" y="55340"/>
                          <a:pt x="97631" y="42386"/>
                          <a:pt x="72676" y="42386"/>
                        </a:cubicBezTo>
                        <a:lnTo>
                          <a:pt x="47053" y="42386"/>
                        </a:lnTo>
                        <a:lnTo>
                          <a:pt x="47053" y="115538"/>
                        </a:lnTo>
                        <a:lnTo>
                          <a:pt x="73247" y="115538"/>
                        </a:lnTo>
                        <a:close/>
                      </a:path>
                    </a:pathLst>
                  </a:custGeom>
                  <a:grpFill/>
                  <a:ln w="38100" cap="rnd">
                    <a:solidFill>
                      <a:schemeClr val="accent3"/>
                    </a:solidFill>
                    <a:prstDash val="solid"/>
                    <a:round/>
                  </a:ln>
                </p:spPr>
                <p:txBody>
                  <a:bodyPr rtlCol="0" anchor="ctr"/>
                  <a:lstStyle/>
                  <a:p>
                    <a:endParaRPr lang="ja-JP" altLang="en-US"/>
                  </a:p>
                </p:txBody>
              </p:sp>
            </p:grpSp>
            <p:grpSp>
              <p:nvGrpSpPr>
                <p:cNvPr id="48" name="グループ化 47">
                  <a:extLst>
                    <a:ext uri="{FF2B5EF4-FFF2-40B4-BE49-F238E27FC236}">
                      <a16:creationId xmlns:a16="http://schemas.microsoft.com/office/drawing/2014/main" id="{028175C8-7A7C-E714-8AF3-39079FFACB30}"/>
                    </a:ext>
                  </a:extLst>
                </p:cNvPr>
                <p:cNvGrpSpPr/>
                <p:nvPr/>
              </p:nvGrpSpPr>
              <p:grpSpPr>
                <a:xfrm rot="55929" flipH="1">
                  <a:off x="5345577" y="3169181"/>
                  <a:ext cx="280524" cy="87444"/>
                  <a:chOff x="5364295" y="3032797"/>
                  <a:chExt cx="225061" cy="70166"/>
                </a:xfrm>
                <a:solidFill>
                  <a:schemeClr val="bg1"/>
                </a:solidFill>
              </p:grpSpPr>
              <p:sp>
                <p:nvSpPr>
                  <p:cNvPr id="52" name="フリーフォーム: 図形 51">
                    <a:extLst>
                      <a:ext uri="{FF2B5EF4-FFF2-40B4-BE49-F238E27FC236}">
                        <a16:creationId xmlns:a16="http://schemas.microsoft.com/office/drawing/2014/main" id="{631C3959-97B5-F18A-733A-3376C47A2CA1}"/>
                      </a:ext>
                    </a:extLst>
                  </p:cNvPr>
                  <p:cNvSpPr/>
                  <p:nvPr/>
                </p:nvSpPr>
                <p:spPr>
                  <a:xfrm flipH="1">
                    <a:off x="5541477" y="3033110"/>
                    <a:ext cx="47879" cy="69567"/>
                  </a:xfrm>
                  <a:custGeom>
                    <a:avLst/>
                    <a:gdLst>
                      <a:gd name="connsiteX0" fmla="*/ 0 w 160019"/>
                      <a:gd name="connsiteY0" fmla="*/ 199168 h 232505"/>
                      <a:gd name="connsiteX1" fmla="*/ 27813 w 160019"/>
                      <a:gd name="connsiteY1" fmla="*/ 164497 h 232505"/>
                      <a:gd name="connsiteX2" fmla="*/ 84201 w 160019"/>
                      <a:gd name="connsiteY2" fmla="*/ 190119 h 232505"/>
                      <a:gd name="connsiteX3" fmla="*/ 113348 w 160019"/>
                      <a:gd name="connsiteY3" fmla="*/ 167735 h 232505"/>
                      <a:gd name="connsiteX4" fmla="*/ 113348 w 160019"/>
                      <a:gd name="connsiteY4" fmla="*/ 167450 h 232505"/>
                      <a:gd name="connsiteX5" fmla="*/ 74486 w 160019"/>
                      <a:gd name="connsiteY5" fmla="*/ 136684 h 232505"/>
                      <a:gd name="connsiteX6" fmla="*/ 9430 w 160019"/>
                      <a:gd name="connsiteY6" fmla="*/ 67056 h 232505"/>
                      <a:gd name="connsiteX7" fmla="*/ 9430 w 160019"/>
                      <a:gd name="connsiteY7" fmla="*/ 66389 h 232505"/>
                      <a:gd name="connsiteX8" fmla="*/ 83630 w 160019"/>
                      <a:gd name="connsiteY8" fmla="*/ 0 h 232505"/>
                      <a:gd name="connsiteX9" fmla="*/ 156781 w 160019"/>
                      <a:gd name="connsiteY9" fmla="*/ 27813 h 232505"/>
                      <a:gd name="connsiteX10" fmla="*/ 130588 w 160019"/>
                      <a:gd name="connsiteY10" fmla="*/ 63437 h 232505"/>
                      <a:gd name="connsiteX11" fmla="*/ 82296 w 160019"/>
                      <a:gd name="connsiteY11" fmla="*/ 42386 h 232505"/>
                      <a:gd name="connsiteX12" fmla="*/ 56102 w 160019"/>
                      <a:gd name="connsiteY12" fmla="*/ 62103 h 232505"/>
                      <a:gd name="connsiteX13" fmla="*/ 56102 w 160019"/>
                      <a:gd name="connsiteY13" fmla="*/ 62389 h 232505"/>
                      <a:gd name="connsiteX14" fmla="*/ 99155 w 160019"/>
                      <a:gd name="connsiteY14" fmla="*/ 96107 h 232505"/>
                      <a:gd name="connsiteX15" fmla="*/ 160020 w 160019"/>
                      <a:gd name="connsiteY15" fmla="*/ 163830 h 232505"/>
                      <a:gd name="connsiteX16" fmla="*/ 160020 w 160019"/>
                      <a:gd name="connsiteY16" fmla="*/ 164497 h 232505"/>
                      <a:gd name="connsiteX17" fmla="*/ 83915 w 160019"/>
                      <a:gd name="connsiteY17" fmla="*/ 232505 h 232505"/>
                      <a:gd name="connsiteX18" fmla="*/ 0 w 160019"/>
                      <a:gd name="connsiteY18" fmla="*/ 199168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19" h="232505">
                        <a:moveTo>
                          <a:pt x="0" y="199168"/>
                        </a:moveTo>
                        <a:lnTo>
                          <a:pt x="27813" y="164497"/>
                        </a:lnTo>
                        <a:cubicBezTo>
                          <a:pt x="43053" y="177737"/>
                          <a:pt x="61532" y="190119"/>
                          <a:pt x="84201" y="190119"/>
                        </a:cubicBezTo>
                        <a:cubicBezTo>
                          <a:pt x="102299" y="190119"/>
                          <a:pt x="113348" y="181070"/>
                          <a:pt x="113348" y="167735"/>
                        </a:cubicBezTo>
                        <a:lnTo>
                          <a:pt x="113348" y="167450"/>
                        </a:lnTo>
                        <a:cubicBezTo>
                          <a:pt x="113348" y="156115"/>
                          <a:pt x="106871" y="148971"/>
                          <a:pt x="74486" y="136684"/>
                        </a:cubicBezTo>
                        <a:cubicBezTo>
                          <a:pt x="34290" y="121158"/>
                          <a:pt x="9430" y="105918"/>
                          <a:pt x="9430" y="67056"/>
                        </a:cubicBezTo>
                        <a:lnTo>
                          <a:pt x="9430" y="66389"/>
                        </a:lnTo>
                        <a:cubicBezTo>
                          <a:pt x="9430" y="26860"/>
                          <a:pt x="39910" y="0"/>
                          <a:pt x="83630" y="0"/>
                        </a:cubicBezTo>
                        <a:cubicBezTo>
                          <a:pt x="110204" y="0"/>
                          <a:pt x="136112" y="9049"/>
                          <a:pt x="156781" y="27813"/>
                        </a:cubicBezTo>
                        <a:lnTo>
                          <a:pt x="130588" y="63437"/>
                        </a:lnTo>
                        <a:cubicBezTo>
                          <a:pt x="116300" y="51816"/>
                          <a:pt x="99822" y="42386"/>
                          <a:pt x="82296" y="42386"/>
                        </a:cubicBezTo>
                        <a:cubicBezTo>
                          <a:pt x="66104" y="42386"/>
                          <a:pt x="56102" y="50483"/>
                          <a:pt x="56102" y="62103"/>
                        </a:cubicBezTo>
                        <a:lnTo>
                          <a:pt x="56102" y="62389"/>
                        </a:lnTo>
                        <a:cubicBezTo>
                          <a:pt x="56102" y="75343"/>
                          <a:pt x="63913" y="81534"/>
                          <a:pt x="99155" y="96107"/>
                        </a:cubicBezTo>
                        <a:cubicBezTo>
                          <a:pt x="138684" y="111633"/>
                          <a:pt x="160020" y="128492"/>
                          <a:pt x="160020" y="163830"/>
                        </a:cubicBezTo>
                        <a:lnTo>
                          <a:pt x="160020" y="164497"/>
                        </a:lnTo>
                        <a:cubicBezTo>
                          <a:pt x="160020" y="206597"/>
                          <a:pt x="127921" y="232505"/>
                          <a:pt x="83915" y="232505"/>
                        </a:cubicBezTo>
                        <a:cubicBezTo>
                          <a:pt x="55055" y="232505"/>
                          <a:pt x="24956" y="222504"/>
                          <a:pt x="0" y="199168"/>
                        </a:cubicBezTo>
                        <a:close/>
                      </a:path>
                    </a:pathLst>
                  </a:custGeom>
                  <a:grpFill/>
                  <a:ln w="9525"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C0514CF6-DDAC-3D7A-3883-A4E5C4E816C6}"/>
                      </a:ext>
                    </a:extLst>
                  </p:cNvPr>
                  <p:cNvSpPr/>
                  <p:nvPr/>
                </p:nvSpPr>
                <p:spPr>
                  <a:xfrm flipH="1">
                    <a:off x="5488582" y="3033966"/>
                    <a:ext cx="48050" cy="67829"/>
                  </a:xfrm>
                  <a:custGeom>
                    <a:avLst/>
                    <a:gdLst>
                      <a:gd name="connsiteX0" fmla="*/ 56959 w 160591"/>
                      <a:gd name="connsiteY0" fmla="*/ 43434 h 226695"/>
                      <a:gd name="connsiteX1" fmla="*/ 0 w 160591"/>
                      <a:gd name="connsiteY1" fmla="*/ 43434 h 226695"/>
                      <a:gd name="connsiteX2" fmla="*/ 0 w 160591"/>
                      <a:gd name="connsiteY2" fmla="*/ 0 h 226695"/>
                      <a:gd name="connsiteX3" fmla="*/ 160592 w 160591"/>
                      <a:gd name="connsiteY3" fmla="*/ 0 h 226695"/>
                      <a:gd name="connsiteX4" fmla="*/ 160592 w 160591"/>
                      <a:gd name="connsiteY4" fmla="*/ 43434 h 226695"/>
                      <a:gd name="connsiteX5" fmla="*/ 103632 w 160591"/>
                      <a:gd name="connsiteY5" fmla="*/ 43434 h 226695"/>
                      <a:gd name="connsiteX6" fmla="*/ 103632 w 160591"/>
                      <a:gd name="connsiteY6" fmla="*/ 226695 h 226695"/>
                      <a:gd name="connsiteX7" fmla="*/ 56959 w 160591"/>
                      <a:gd name="connsiteY7" fmla="*/ 226695 h 226695"/>
                      <a:gd name="connsiteX8" fmla="*/ 56959 w 160591"/>
                      <a:gd name="connsiteY8" fmla="*/ 43434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1" h="226695">
                        <a:moveTo>
                          <a:pt x="56959" y="43434"/>
                        </a:moveTo>
                        <a:lnTo>
                          <a:pt x="0" y="43434"/>
                        </a:lnTo>
                        <a:lnTo>
                          <a:pt x="0" y="0"/>
                        </a:lnTo>
                        <a:lnTo>
                          <a:pt x="160592" y="0"/>
                        </a:lnTo>
                        <a:lnTo>
                          <a:pt x="160592" y="43434"/>
                        </a:lnTo>
                        <a:lnTo>
                          <a:pt x="103632" y="43434"/>
                        </a:lnTo>
                        <a:lnTo>
                          <a:pt x="103632" y="226695"/>
                        </a:lnTo>
                        <a:lnTo>
                          <a:pt x="56959" y="226695"/>
                        </a:lnTo>
                        <a:lnTo>
                          <a:pt x="56959" y="43434"/>
                        </a:lnTo>
                        <a:close/>
                      </a:path>
                    </a:pathLst>
                  </a:custGeom>
                  <a:grpFill/>
                  <a:ln w="9525"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F63B15AC-3E61-9788-DBF9-8EA6FAB56177}"/>
                      </a:ext>
                    </a:extLst>
                  </p:cNvPr>
                  <p:cNvSpPr/>
                  <p:nvPr/>
                </p:nvSpPr>
                <p:spPr>
                  <a:xfrm flipH="1">
                    <a:off x="5422804" y="3032797"/>
                    <a:ext cx="61331" cy="70166"/>
                  </a:xfrm>
                  <a:custGeom>
                    <a:avLst/>
                    <a:gdLst>
                      <a:gd name="connsiteX0" fmla="*/ 0 w 204978"/>
                      <a:gd name="connsiteY0" fmla="*/ 119539 h 234505"/>
                      <a:gd name="connsiteX1" fmla="*/ 0 w 204978"/>
                      <a:gd name="connsiteY1" fmla="*/ 115633 h 234505"/>
                      <a:gd name="connsiteX2" fmla="*/ 102679 w 204978"/>
                      <a:gd name="connsiteY2" fmla="*/ 0 h 234505"/>
                      <a:gd name="connsiteX3" fmla="*/ 204978 w 204978"/>
                      <a:gd name="connsiteY3" fmla="*/ 114967 h 234505"/>
                      <a:gd name="connsiteX4" fmla="*/ 204978 w 204978"/>
                      <a:gd name="connsiteY4" fmla="*/ 118872 h 234505"/>
                      <a:gd name="connsiteX5" fmla="*/ 102299 w 204978"/>
                      <a:gd name="connsiteY5" fmla="*/ 234505 h 234505"/>
                      <a:gd name="connsiteX6" fmla="*/ 0 w 204978"/>
                      <a:gd name="connsiteY6" fmla="*/ 119539 h 234505"/>
                      <a:gd name="connsiteX7" fmla="*/ 156401 w 204978"/>
                      <a:gd name="connsiteY7" fmla="*/ 118586 h 234505"/>
                      <a:gd name="connsiteX8" fmla="*/ 156401 w 204978"/>
                      <a:gd name="connsiteY8" fmla="*/ 116300 h 234505"/>
                      <a:gd name="connsiteX9" fmla="*/ 102299 w 204978"/>
                      <a:gd name="connsiteY9" fmla="*/ 43434 h 234505"/>
                      <a:gd name="connsiteX10" fmla="*/ 48196 w 204978"/>
                      <a:gd name="connsiteY10" fmla="*/ 116014 h 234505"/>
                      <a:gd name="connsiteX11" fmla="*/ 48196 w 204978"/>
                      <a:gd name="connsiteY11" fmla="*/ 118300 h 234505"/>
                      <a:gd name="connsiteX12" fmla="*/ 102584 w 204978"/>
                      <a:gd name="connsiteY12" fmla="*/ 191167 h 234505"/>
                      <a:gd name="connsiteX13" fmla="*/ 156305 w 204978"/>
                      <a:gd name="connsiteY13" fmla="*/ 118586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978" h="234505">
                        <a:moveTo>
                          <a:pt x="0" y="119539"/>
                        </a:moveTo>
                        <a:lnTo>
                          <a:pt x="0" y="115633"/>
                        </a:lnTo>
                        <a:cubicBezTo>
                          <a:pt x="0" y="47625"/>
                          <a:pt x="42767" y="0"/>
                          <a:pt x="102679" y="0"/>
                        </a:cubicBezTo>
                        <a:cubicBezTo>
                          <a:pt x="162592" y="0"/>
                          <a:pt x="204978" y="47244"/>
                          <a:pt x="204978" y="114967"/>
                        </a:cubicBezTo>
                        <a:lnTo>
                          <a:pt x="204978" y="118872"/>
                        </a:lnTo>
                        <a:cubicBezTo>
                          <a:pt x="204978" y="186595"/>
                          <a:pt x="162211" y="234505"/>
                          <a:pt x="102299" y="234505"/>
                        </a:cubicBezTo>
                        <a:cubicBezTo>
                          <a:pt x="42386" y="234505"/>
                          <a:pt x="0" y="187261"/>
                          <a:pt x="0" y="119539"/>
                        </a:cubicBezTo>
                        <a:close/>
                        <a:moveTo>
                          <a:pt x="156401" y="118586"/>
                        </a:moveTo>
                        <a:lnTo>
                          <a:pt x="156401" y="116300"/>
                        </a:lnTo>
                        <a:cubicBezTo>
                          <a:pt x="156401" y="71628"/>
                          <a:pt x="133731" y="43434"/>
                          <a:pt x="102299" y="43434"/>
                        </a:cubicBezTo>
                        <a:cubicBezTo>
                          <a:pt x="70866" y="43434"/>
                          <a:pt x="48196" y="71247"/>
                          <a:pt x="48196" y="116014"/>
                        </a:cubicBezTo>
                        <a:lnTo>
                          <a:pt x="48196" y="118300"/>
                        </a:lnTo>
                        <a:cubicBezTo>
                          <a:pt x="48196" y="162973"/>
                          <a:pt x="71152" y="191167"/>
                          <a:pt x="102584" y="191167"/>
                        </a:cubicBezTo>
                        <a:cubicBezTo>
                          <a:pt x="134017" y="191167"/>
                          <a:pt x="156305" y="163354"/>
                          <a:pt x="156305" y="118586"/>
                        </a:cubicBezTo>
                        <a:close/>
                      </a:path>
                    </a:pathLst>
                  </a:custGeom>
                  <a:grpFill/>
                  <a:ln w="9525" cap="flat">
                    <a:noFill/>
                    <a:prstDash val="solid"/>
                    <a:miter/>
                  </a:ln>
                </p:spPr>
                <p:txBody>
                  <a:bodyPr rtlCol="0" anchor="ctr"/>
                  <a:lstStyle/>
                  <a:p>
                    <a:endParaRPr lang="ja-JP" altLang="en-US" dirty="0"/>
                  </a:p>
                </p:txBody>
              </p:sp>
              <p:sp>
                <p:nvSpPr>
                  <p:cNvPr id="55" name="フリーフォーム: 図形 54">
                    <a:extLst>
                      <a:ext uri="{FF2B5EF4-FFF2-40B4-BE49-F238E27FC236}">
                        <a16:creationId xmlns:a16="http://schemas.microsoft.com/office/drawing/2014/main" id="{4DEF9D8D-60A3-82DE-B092-1D01B4A039CE}"/>
                      </a:ext>
                    </a:extLst>
                  </p:cNvPr>
                  <p:cNvSpPr/>
                  <p:nvPr/>
                </p:nvSpPr>
                <p:spPr>
                  <a:xfrm flipH="1">
                    <a:off x="5364295" y="3033994"/>
                    <a:ext cx="47395" cy="67829"/>
                  </a:xfrm>
                  <a:custGeom>
                    <a:avLst/>
                    <a:gdLst>
                      <a:gd name="connsiteX0" fmla="*/ 95 w 158400"/>
                      <a:gd name="connsiteY0" fmla="*/ 0 h 226694"/>
                      <a:gd name="connsiteX1" fmla="*/ 75533 w 158400"/>
                      <a:gd name="connsiteY1" fmla="*/ 0 h 226694"/>
                      <a:gd name="connsiteX2" fmla="*/ 158401 w 158400"/>
                      <a:gd name="connsiteY2" fmla="*/ 77724 h 226694"/>
                      <a:gd name="connsiteX3" fmla="*/ 158401 w 158400"/>
                      <a:gd name="connsiteY3" fmla="*/ 78391 h 226694"/>
                      <a:gd name="connsiteX4" fmla="*/ 73533 w 158400"/>
                      <a:gd name="connsiteY4" fmla="*/ 157734 h 226694"/>
                      <a:gd name="connsiteX5" fmla="*/ 46958 w 158400"/>
                      <a:gd name="connsiteY5" fmla="*/ 157734 h 226694"/>
                      <a:gd name="connsiteX6" fmla="*/ 46958 w 158400"/>
                      <a:gd name="connsiteY6" fmla="*/ 226695 h 226694"/>
                      <a:gd name="connsiteX7" fmla="*/ 0 w 158400"/>
                      <a:gd name="connsiteY7" fmla="*/ 226695 h 226694"/>
                      <a:gd name="connsiteX8" fmla="*/ 0 w 158400"/>
                      <a:gd name="connsiteY8" fmla="*/ 0 h 226694"/>
                      <a:gd name="connsiteX9" fmla="*/ 73342 w 158400"/>
                      <a:gd name="connsiteY9" fmla="*/ 115538 h 226694"/>
                      <a:gd name="connsiteX10" fmla="*/ 111252 w 158400"/>
                      <a:gd name="connsiteY10" fmla="*/ 79248 h 226694"/>
                      <a:gd name="connsiteX11" fmla="*/ 111252 w 158400"/>
                      <a:gd name="connsiteY11" fmla="*/ 78962 h 226694"/>
                      <a:gd name="connsiteX12" fmla="*/ 72676 w 158400"/>
                      <a:gd name="connsiteY12" fmla="*/ 42386 h 226694"/>
                      <a:gd name="connsiteX13" fmla="*/ 47053 w 158400"/>
                      <a:gd name="connsiteY13" fmla="*/ 42386 h 226694"/>
                      <a:gd name="connsiteX14" fmla="*/ 47053 w 158400"/>
                      <a:gd name="connsiteY14" fmla="*/ 115538 h 226694"/>
                      <a:gd name="connsiteX15" fmla="*/ 73247 w 158400"/>
                      <a:gd name="connsiteY15" fmla="*/ 115538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400" h="226694">
                        <a:moveTo>
                          <a:pt x="95" y="0"/>
                        </a:moveTo>
                        <a:lnTo>
                          <a:pt x="75533" y="0"/>
                        </a:lnTo>
                        <a:cubicBezTo>
                          <a:pt x="126397" y="0"/>
                          <a:pt x="158401" y="29432"/>
                          <a:pt x="158401" y="77724"/>
                        </a:cubicBezTo>
                        <a:lnTo>
                          <a:pt x="158401" y="78391"/>
                        </a:lnTo>
                        <a:cubicBezTo>
                          <a:pt x="158401" y="130492"/>
                          <a:pt x="121158" y="156781"/>
                          <a:pt x="73533" y="157734"/>
                        </a:cubicBezTo>
                        <a:lnTo>
                          <a:pt x="46958" y="157734"/>
                        </a:lnTo>
                        <a:lnTo>
                          <a:pt x="46958" y="226695"/>
                        </a:lnTo>
                        <a:lnTo>
                          <a:pt x="0" y="226695"/>
                        </a:lnTo>
                        <a:lnTo>
                          <a:pt x="0" y="0"/>
                        </a:lnTo>
                        <a:close/>
                        <a:moveTo>
                          <a:pt x="73342" y="115538"/>
                        </a:moveTo>
                        <a:cubicBezTo>
                          <a:pt x="97631" y="115538"/>
                          <a:pt x="111252" y="100298"/>
                          <a:pt x="111252" y="79248"/>
                        </a:cubicBezTo>
                        <a:lnTo>
                          <a:pt x="111252" y="78962"/>
                        </a:lnTo>
                        <a:cubicBezTo>
                          <a:pt x="111252" y="55340"/>
                          <a:pt x="97631" y="42386"/>
                          <a:pt x="72676" y="42386"/>
                        </a:cubicBezTo>
                        <a:lnTo>
                          <a:pt x="47053" y="42386"/>
                        </a:lnTo>
                        <a:lnTo>
                          <a:pt x="47053" y="115538"/>
                        </a:lnTo>
                        <a:lnTo>
                          <a:pt x="73247" y="115538"/>
                        </a:lnTo>
                        <a:close/>
                      </a:path>
                    </a:pathLst>
                  </a:custGeom>
                  <a:grpFill/>
                  <a:ln w="9525" cap="flat">
                    <a:noFill/>
                    <a:prstDash val="solid"/>
                    <a:miter/>
                  </a:ln>
                </p:spPr>
                <p:txBody>
                  <a:bodyPr rtlCol="0" anchor="ctr"/>
                  <a:lstStyle/>
                  <a:p>
                    <a:endParaRPr lang="ja-JP" altLang="en-US"/>
                  </a:p>
                </p:txBody>
              </p:sp>
            </p:grpSp>
            <p:grpSp>
              <p:nvGrpSpPr>
                <p:cNvPr id="49" name="グループ化 48">
                  <a:extLst>
                    <a:ext uri="{FF2B5EF4-FFF2-40B4-BE49-F238E27FC236}">
                      <a16:creationId xmlns:a16="http://schemas.microsoft.com/office/drawing/2014/main" id="{14C093DE-1B50-12F2-4D22-F6034411D461}"/>
                    </a:ext>
                  </a:extLst>
                </p:cNvPr>
                <p:cNvGrpSpPr/>
                <p:nvPr/>
              </p:nvGrpSpPr>
              <p:grpSpPr>
                <a:xfrm rot="1045761">
                  <a:off x="5639197" y="3173850"/>
                  <a:ext cx="17170" cy="85851"/>
                  <a:chOff x="5643041" y="3127965"/>
                  <a:chExt cx="18000" cy="99819"/>
                </a:xfrm>
                <a:solidFill>
                  <a:schemeClr val="bg1"/>
                </a:solidFill>
              </p:grpSpPr>
              <p:sp>
                <p:nvSpPr>
                  <p:cNvPr id="50" name="正方形/長方形 49">
                    <a:extLst>
                      <a:ext uri="{FF2B5EF4-FFF2-40B4-BE49-F238E27FC236}">
                        <a16:creationId xmlns:a16="http://schemas.microsoft.com/office/drawing/2014/main" id="{212114BE-0267-EB7E-BC70-EE4A7212A92A}"/>
                      </a:ext>
                    </a:extLst>
                  </p:cNvPr>
                  <p:cNvSpPr/>
                  <p:nvPr/>
                </p:nvSpPr>
                <p:spPr>
                  <a:xfrm>
                    <a:off x="5643041" y="3127965"/>
                    <a:ext cx="18000" cy="7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8758E949-1F45-AC7F-0A4D-8ABADC39E3CC}"/>
                      </a:ext>
                    </a:extLst>
                  </p:cNvPr>
                  <p:cNvSpPr/>
                  <p:nvPr/>
                </p:nvSpPr>
                <p:spPr>
                  <a:xfrm>
                    <a:off x="5643041" y="3209784"/>
                    <a:ext cx="18000" cy="1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spTree>
    <p:extLst>
      <p:ext uri="{BB962C8B-B14F-4D97-AF65-F5344CB8AC3E}">
        <p14:creationId xmlns:p14="http://schemas.microsoft.com/office/powerpoint/2010/main" val="133673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0C11C-61E6-E9C3-603A-EA7CCECBE169}"/>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84928535-A745-FF0D-7B53-E089CA4687F4}"/>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11</a:t>
            </a:fld>
            <a:endParaRPr lang="ja-JP" altLang="en-US" dirty="0"/>
          </a:p>
        </p:txBody>
      </p:sp>
      <p:sp>
        <p:nvSpPr>
          <p:cNvPr id="2" name="フッター プレースホルダー 1">
            <a:extLst>
              <a:ext uri="{FF2B5EF4-FFF2-40B4-BE49-F238E27FC236}">
                <a16:creationId xmlns:a16="http://schemas.microsoft.com/office/drawing/2014/main" id="{33FC6EE3-86C6-6CE9-5C92-FB42BA4C8161}"/>
              </a:ext>
            </a:extLst>
          </p:cNvPr>
          <p:cNvSpPr>
            <a:spLocks noGrp="1"/>
          </p:cNvSpPr>
          <p:nvPr>
            <p:ph type="ftr" sz="quarter" idx="10"/>
          </p:nvPr>
        </p:nvSpPr>
        <p:spPr/>
        <p:txBody>
          <a:bodyPr/>
          <a:lstStyle/>
          <a:p>
            <a:pPr algn="r"/>
            <a:r>
              <a:rPr lang="ja-JP" altLang="en-US"/>
              <a:t>講師用ガイドライン</a:t>
            </a:r>
            <a:endParaRPr lang="ja-JP" altLang="en-US" dirty="0"/>
          </a:p>
        </p:txBody>
      </p:sp>
      <p:sp>
        <p:nvSpPr>
          <p:cNvPr id="43" name="テキスト ボックス 42">
            <a:extLst>
              <a:ext uri="{FF2B5EF4-FFF2-40B4-BE49-F238E27FC236}">
                <a16:creationId xmlns:a16="http://schemas.microsoft.com/office/drawing/2014/main" id="{5FC98C3D-4AC9-3F47-BEE4-FB3786D065E9}"/>
              </a:ext>
            </a:extLst>
          </p:cNvPr>
          <p:cNvSpPr txBox="1"/>
          <p:nvPr/>
        </p:nvSpPr>
        <p:spPr>
          <a:xfrm>
            <a:off x="4106587" y="1571287"/>
            <a:ext cx="4650303" cy="1558312"/>
          </a:xfrm>
          <a:prstGeom prst="rect">
            <a:avLst/>
          </a:prstGeom>
          <a:noFill/>
        </p:spPr>
        <p:txBody>
          <a:bodyPr wrap="square" lIns="0" tIns="0" rIns="0" bIns="0" anchor="b">
            <a:spAutoFit/>
          </a:bodyPr>
          <a:lstStyle/>
          <a:p>
            <a:pPr algn="just">
              <a:lnSpc>
                <a:spcPct val="130000"/>
              </a:lnSpc>
              <a:spcAft>
                <a:spcPts val="1400"/>
              </a:spcAft>
            </a:pPr>
            <a:r>
              <a:rPr lang="en-US" altLang="ja-JP" sz="1400" spc="50" dirty="0">
                <a:latin typeface="+mj-ea"/>
                <a:ea typeface="+mj-ea"/>
              </a:rPr>
              <a:t>【</a:t>
            </a:r>
            <a:r>
              <a:rPr lang="ja-JP" altLang="en-US" sz="1400" spc="50" dirty="0">
                <a:latin typeface="+mj-ea"/>
                <a:ea typeface="+mj-ea"/>
              </a:rPr>
              <a:t>あの有名女優！</a:t>
            </a:r>
            <a:r>
              <a:rPr lang="en-US" altLang="ja-JP" sz="1400" spc="50" dirty="0">
                <a:latin typeface="+mj-ea"/>
                <a:ea typeface="+mj-ea"/>
              </a:rPr>
              <a:t>SNS</a:t>
            </a:r>
            <a:r>
              <a:rPr lang="ja-JP" altLang="en-US" sz="1400" spc="50" dirty="0">
                <a:latin typeface="+mj-ea"/>
                <a:ea typeface="+mj-ea"/>
              </a:rPr>
              <a:t>でファンに向けて、たった</a:t>
            </a:r>
            <a:r>
              <a:rPr lang="en-US" altLang="ja-JP" sz="1400" spc="50" dirty="0">
                <a:latin typeface="+mj-ea"/>
                <a:ea typeface="+mj-ea"/>
              </a:rPr>
              <a:t>4</a:t>
            </a:r>
            <a:r>
              <a:rPr lang="ja-JP" altLang="en-US" sz="1400" spc="50" dirty="0">
                <a:latin typeface="+mj-ea"/>
                <a:ea typeface="+mj-ea"/>
              </a:rPr>
              <a:t>文字で投稿</a:t>
            </a:r>
            <a:r>
              <a:rPr lang="en-US" altLang="ja-JP" sz="1400" spc="50" dirty="0">
                <a:latin typeface="+mj-ea"/>
                <a:ea typeface="+mj-ea"/>
              </a:rPr>
              <a:t>】</a:t>
            </a:r>
          </a:p>
          <a:p>
            <a:pPr algn="just">
              <a:lnSpc>
                <a:spcPct val="130000"/>
              </a:lnSpc>
              <a:spcAft>
                <a:spcPts val="1400"/>
              </a:spcAft>
            </a:pPr>
            <a:r>
              <a:rPr lang="ja-JP" altLang="en-US" sz="1400" spc="50" dirty="0">
                <a:latin typeface="+mn-ea"/>
              </a:rPr>
              <a:t>この記事は、女優さんが</a:t>
            </a:r>
            <a:r>
              <a:rPr lang="en-US" altLang="ja-JP" sz="1400" spc="50" dirty="0">
                <a:latin typeface="+mn-ea"/>
              </a:rPr>
              <a:t>SNS</a:t>
            </a:r>
            <a:r>
              <a:rPr lang="ja-JP" altLang="en-US" sz="1400" spc="50" dirty="0">
                <a:latin typeface="+mn-ea"/>
              </a:rPr>
              <a:t>で「おはよう」と投稿しただけなのに、まるで重大な発言がされたかのような見出しになっていますね。続いて</a:t>
            </a:r>
            <a:r>
              <a:rPr lang="en-US" altLang="ja-JP" sz="1400" spc="50" dirty="0">
                <a:latin typeface="+mn-ea"/>
              </a:rPr>
              <a:t>3</a:t>
            </a:r>
            <a:r>
              <a:rPr lang="ja-JP" altLang="en-US" sz="1400" spc="50" dirty="0">
                <a:latin typeface="+mn-ea"/>
              </a:rPr>
              <a:t>つ目の記事。</a:t>
            </a:r>
          </a:p>
        </p:txBody>
      </p:sp>
      <p:grpSp>
        <p:nvGrpSpPr>
          <p:cNvPr id="3" name="グループ化 2">
            <a:extLst>
              <a:ext uri="{FF2B5EF4-FFF2-40B4-BE49-F238E27FC236}">
                <a16:creationId xmlns:a16="http://schemas.microsoft.com/office/drawing/2014/main" id="{AC3A034D-34D0-322E-ACC8-1A05B3AAE6B1}"/>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A63D61F5-4A14-8A5E-F8B6-35660DDE071E}"/>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BA331DA6-6550-B463-4DAE-A405017FD9D6}"/>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7</a:t>
              </a:r>
              <a:endParaRPr kumimoji="1" lang="ja-JP" altLang="en-US" sz="2000" b="1" dirty="0">
                <a:solidFill>
                  <a:schemeClr val="bg1"/>
                </a:solidFill>
                <a:latin typeface="+mn-ea"/>
              </a:endParaRPr>
            </a:p>
          </p:txBody>
        </p:sp>
      </p:grpSp>
      <p:pic>
        <p:nvPicPr>
          <p:cNvPr id="7" name="図 6">
            <a:extLst>
              <a:ext uri="{FF2B5EF4-FFF2-40B4-BE49-F238E27FC236}">
                <a16:creationId xmlns:a16="http://schemas.microsoft.com/office/drawing/2014/main" id="{FE4C3A06-CD13-92A9-69A9-4FCA682FDF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39" name="グループ化 38">
            <a:extLst>
              <a:ext uri="{FF2B5EF4-FFF2-40B4-BE49-F238E27FC236}">
                <a16:creationId xmlns:a16="http://schemas.microsoft.com/office/drawing/2014/main" id="{E62EA3CE-510E-0B74-7F56-6189C73031F6}"/>
              </a:ext>
            </a:extLst>
          </p:cNvPr>
          <p:cNvGrpSpPr/>
          <p:nvPr/>
        </p:nvGrpSpPr>
        <p:grpSpPr>
          <a:xfrm>
            <a:off x="5300914" y="3380108"/>
            <a:ext cx="3580263" cy="499346"/>
            <a:chOff x="5300914" y="2808349"/>
            <a:chExt cx="3580263" cy="499346"/>
          </a:xfrm>
        </p:grpSpPr>
        <p:grpSp>
          <p:nvGrpSpPr>
            <p:cNvPr id="40" name="グループ化 39">
              <a:extLst>
                <a:ext uri="{FF2B5EF4-FFF2-40B4-BE49-F238E27FC236}">
                  <a16:creationId xmlns:a16="http://schemas.microsoft.com/office/drawing/2014/main" id="{AE2F673F-D052-6A6F-56EC-B4232C73A961}"/>
                </a:ext>
              </a:extLst>
            </p:cNvPr>
            <p:cNvGrpSpPr/>
            <p:nvPr/>
          </p:nvGrpSpPr>
          <p:grpSpPr>
            <a:xfrm>
              <a:off x="5559037" y="2950264"/>
              <a:ext cx="3322140" cy="241980"/>
              <a:chOff x="5462956" y="2905739"/>
              <a:chExt cx="3322140" cy="241980"/>
            </a:xfrm>
          </p:grpSpPr>
          <p:sp>
            <p:nvSpPr>
              <p:cNvPr id="66" name="正方形/長方形 65">
                <a:extLst>
                  <a:ext uri="{FF2B5EF4-FFF2-40B4-BE49-F238E27FC236}">
                    <a16:creationId xmlns:a16="http://schemas.microsoft.com/office/drawing/2014/main" id="{360E3F15-1815-098E-A148-47F7EE0DD4C8}"/>
                  </a:ext>
                </a:extLst>
              </p:cNvPr>
              <p:cNvSpPr/>
              <p:nvPr/>
            </p:nvSpPr>
            <p:spPr>
              <a:xfrm>
                <a:off x="5462956" y="2905739"/>
                <a:ext cx="3180459" cy="24198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80000" tIns="36000" rIns="36000" bIns="36000" rtlCol="0" anchor="ctr">
                <a:spAutoFit/>
              </a:bodyPr>
              <a:lstStyle/>
              <a:p>
                <a:pPr algn="r"/>
                <a:r>
                  <a:rPr kumimoji="1" lang="ja-JP" altLang="en-US" sz="1100" dirty="0">
                    <a:latin typeface="+mj-ea"/>
                    <a:ea typeface="+mj-ea"/>
                  </a:rPr>
                  <a:t>スライドはそのまま（ガイドだけ次ページへ）</a:t>
                </a:r>
              </a:p>
            </p:txBody>
          </p:sp>
          <p:sp>
            <p:nvSpPr>
              <p:cNvPr id="67" name="正方形/長方形 66">
                <a:extLst>
                  <a:ext uri="{FF2B5EF4-FFF2-40B4-BE49-F238E27FC236}">
                    <a16:creationId xmlns:a16="http://schemas.microsoft.com/office/drawing/2014/main" id="{5EFF04CE-E0A6-973D-D372-5F020AD2F3DD}"/>
                  </a:ext>
                </a:extLst>
              </p:cNvPr>
              <p:cNvSpPr/>
              <p:nvPr/>
            </p:nvSpPr>
            <p:spPr>
              <a:xfrm>
                <a:off x="8675099" y="2905739"/>
                <a:ext cx="45719" cy="24198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BE315634-C681-9DCE-A9CC-40BB8EA983C5}"/>
                  </a:ext>
                </a:extLst>
              </p:cNvPr>
              <p:cNvSpPr/>
              <p:nvPr/>
            </p:nvSpPr>
            <p:spPr>
              <a:xfrm>
                <a:off x="8739377" y="2905739"/>
                <a:ext cx="45719" cy="24198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1" name="グループ化 40">
              <a:extLst>
                <a:ext uri="{FF2B5EF4-FFF2-40B4-BE49-F238E27FC236}">
                  <a16:creationId xmlns:a16="http://schemas.microsoft.com/office/drawing/2014/main" id="{D4A1F036-3523-27E2-B566-4F976BB01FAE}"/>
                </a:ext>
              </a:extLst>
            </p:cNvPr>
            <p:cNvGrpSpPr/>
            <p:nvPr/>
          </p:nvGrpSpPr>
          <p:grpSpPr>
            <a:xfrm>
              <a:off x="5300914" y="2808349"/>
              <a:ext cx="454700" cy="499346"/>
              <a:chOff x="5295834" y="2818509"/>
              <a:chExt cx="454700" cy="499346"/>
            </a:xfrm>
          </p:grpSpPr>
          <p:sp>
            <p:nvSpPr>
              <p:cNvPr id="42" name="楕円 41">
                <a:extLst>
                  <a:ext uri="{FF2B5EF4-FFF2-40B4-BE49-F238E27FC236}">
                    <a16:creationId xmlns:a16="http://schemas.microsoft.com/office/drawing/2014/main" id="{C4C63CFD-CC9F-C859-189D-00C7BDD735BF}"/>
                  </a:ext>
                </a:extLst>
              </p:cNvPr>
              <p:cNvSpPr/>
              <p:nvPr/>
            </p:nvSpPr>
            <p:spPr>
              <a:xfrm>
                <a:off x="5306256" y="2880398"/>
                <a:ext cx="394194" cy="39419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345D9339-72F8-9633-FDCC-E1C93A9E3404}"/>
                  </a:ext>
                </a:extLst>
              </p:cNvPr>
              <p:cNvGrpSpPr/>
              <p:nvPr/>
            </p:nvGrpSpPr>
            <p:grpSpPr>
              <a:xfrm>
                <a:off x="5381658" y="2818509"/>
                <a:ext cx="286899" cy="350704"/>
                <a:chOff x="3889507" y="1622592"/>
                <a:chExt cx="1367493" cy="1671628"/>
              </a:xfrm>
            </p:grpSpPr>
            <p:sp>
              <p:nvSpPr>
                <p:cNvPr id="60" name="フリーフォーム: 図形 59">
                  <a:extLst>
                    <a:ext uri="{FF2B5EF4-FFF2-40B4-BE49-F238E27FC236}">
                      <a16:creationId xmlns:a16="http://schemas.microsoft.com/office/drawing/2014/main" id="{B53816AA-C13D-1BF7-7B6F-B84DE013D840}"/>
                    </a:ext>
                  </a:extLst>
                </p:cNvPr>
                <p:cNvSpPr/>
                <p:nvPr/>
              </p:nvSpPr>
              <p:spPr>
                <a:xfrm>
                  <a:off x="3889519" y="1622687"/>
                  <a:ext cx="1367481" cy="1671533"/>
                </a:xfrm>
                <a:custGeom>
                  <a:avLst/>
                  <a:gdLst>
                    <a:gd name="connsiteX0" fmla="*/ 820498 w 1367481"/>
                    <a:gd name="connsiteY0" fmla="*/ 1671534 h 1671533"/>
                    <a:gd name="connsiteX1" fmla="*/ 172036 w 1367481"/>
                    <a:gd name="connsiteY1" fmla="*/ 1667152 h 1671533"/>
                    <a:gd name="connsiteX2" fmla="*/ 172036 w 1367481"/>
                    <a:gd name="connsiteY2" fmla="*/ 1666676 h 1671533"/>
                    <a:gd name="connsiteX3" fmla="*/ 82787 w 1367481"/>
                    <a:gd name="connsiteY3" fmla="*/ 1401214 h 1671533"/>
                    <a:gd name="connsiteX4" fmla="*/ 3539 w 1367481"/>
                    <a:gd name="connsiteY4" fmla="*/ 463097 h 1671533"/>
                    <a:gd name="connsiteX5" fmla="*/ 215565 w 1367481"/>
                    <a:gd name="connsiteY5" fmla="*/ 389659 h 1671533"/>
                    <a:gd name="connsiteX6" fmla="*/ 241854 w 1367481"/>
                    <a:gd name="connsiteY6" fmla="*/ 399565 h 1671533"/>
                    <a:gd name="connsiteX7" fmla="*/ 324436 w 1367481"/>
                    <a:gd name="connsiteY7" fmla="*/ 156582 h 1671533"/>
                    <a:gd name="connsiteX8" fmla="*/ 459596 w 1367481"/>
                    <a:gd name="connsiteY8" fmla="*/ 183062 h 1671533"/>
                    <a:gd name="connsiteX9" fmla="*/ 485790 w 1367481"/>
                    <a:gd name="connsiteY9" fmla="*/ 193158 h 1671533"/>
                    <a:gd name="connsiteX10" fmla="*/ 619044 w 1367481"/>
                    <a:gd name="connsiteY10" fmla="*/ 1610 h 1671533"/>
                    <a:gd name="connsiteX11" fmla="*/ 722200 w 1367481"/>
                    <a:gd name="connsiteY11" fmla="*/ 223162 h 1671533"/>
                    <a:gd name="connsiteX12" fmla="*/ 722200 w 1367481"/>
                    <a:gd name="connsiteY12" fmla="*/ 225067 h 1671533"/>
                    <a:gd name="connsiteX13" fmla="*/ 722200 w 1367481"/>
                    <a:gd name="connsiteY13" fmla="*/ 223162 h 1671533"/>
                    <a:gd name="connsiteX14" fmla="*/ 748108 w 1367481"/>
                    <a:gd name="connsiteY14" fmla="*/ 214208 h 1671533"/>
                    <a:gd name="connsiteX15" fmla="*/ 952991 w 1367481"/>
                    <a:gd name="connsiteY15" fmla="*/ 286789 h 1671533"/>
                    <a:gd name="connsiteX16" fmla="*/ 952991 w 1367481"/>
                    <a:gd name="connsiteY16" fmla="*/ 962302 h 1671533"/>
                    <a:gd name="connsiteX17" fmla="*/ 966135 w 1367481"/>
                    <a:gd name="connsiteY17" fmla="*/ 1036121 h 1671533"/>
                    <a:gd name="connsiteX18" fmla="*/ 1187592 w 1367481"/>
                    <a:gd name="connsiteY18" fmla="*/ 808378 h 1671533"/>
                    <a:gd name="connsiteX19" fmla="*/ 1364757 w 1367481"/>
                    <a:gd name="connsiteY19" fmla="*/ 911534 h 1671533"/>
                    <a:gd name="connsiteX20" fmla="*/ 1112535 w 1367481"/>
                    <a:gd name="connsiteY20" fmla="*/ 1277389 h 1671533"/>
                    <a:gd name="connsiteX21" fmla="*/ 827070 w 1367481"/>
                    <a:gd name="connsiteY21" fmla="*/ 1646007 h 1671533"/>
                    <a:gd name="connsiteX22" fmla="*/ 820498 w 1367481"/>
                    <a:gd name="connsiteY22" fmla="*/ 1671534 h 16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7481" h="1671533">
                      <a:moveTo>
                        <a:pt x="820498" y="1671534"/>
                      </a:moveTo>
                      <a:cubicBezTo>
                        <a:pt x="604281" y="1671153"/>
                        <a:pt x="388254" y="1668105"/>
                        <a:pt x="172036" y="1667152"/>
                      </a:cubicBezTo>
                      <a:lnTo>
                        <a:pt x="172036" y="1666676"/>
                      </a:lnTo>
                      <a:cubicBezTo>
                        <a:pt x="180323" y="1565901"/>
                        <a:pt x="122887" y="1487034"/>
                        <a:pt x="82787" y="1401214"/>
                      </a:cubicBezTo>
                      <a:cubicBezTo>
                        <a:pt x="-51897" y="1112797"/>
                        <a:pt x="23160" y="771231"/>
                        <a:pt x="3539" y="463097"/>
                      </a:cubicBezTo>
                      <a:cubicBezTo>
                        <a:pt x="39353" y="332033"/>
                        <a:pt x="115839" y="344510"/>
                        <a:pt x="215565" y="389659"/>
                      </a:cubicBezTo>
                      <a:cubicBezTo>
                        <a:pt x="223947" y="393469"/>
                        <a:pt x="232710" y="398708"/>
                        <a:pt x="241854" y="399565"/>
                      </a:cubicBezTo>
                      <a:cubicBezTo>
                        <a:pt x="242712" y="309649"/>
                        <a:pt x="217661" y="195444"/>
                        <a:pt x="324436" y="156582"/>
                      </a:cubicBezTo>
                      <a:cubicBezTo>
                        <a:pt x="378252" y="136961"/>
                        <a:pt x="412257" y="163345"/>
                        <a:pt x="459596" y="183062"/>
                      </a:cubicBezTo>
                      <a:cubicBezTo>
                        <a:pt x="468264" y="186681"/>
                        <a:pt x="476455" y="191253"/>
                        <a:pt x="485790" y="193158"/>
                      </a:cubicBezTo>
                      <a:cubicBezTo>
                        <a:pt x="487314" y="106576"/>
                        <a:pt x="490266" y="-15439"/>
                        <a:pt x="619044" y="1610"/>
                      </a:cubicBezTo>
                      <a:cubicBezTo>
                        <a:pt x="739821" y="17612"/>
                        <a:pt x="721152" y="136484"/>
                        <a:pt x="722200" y="223162"/>
                      </a:cubicBezTo>
                      <a:cubicBezTo>
                        <a:pt x="722200" y="223829"/>
                        <a:pt x="722200" y="224400"/>
                        <a:pt x="722200" y="225067"/>
                      </a:cubicBezTo>
                      <a:cubicBezTo>
                        <a:pt x="722200" y="224400"/>
                        <a:pt x="722200" y="223829"/>
                        <a:pt x="722200" y="223162"/>
                      </a:cubicBezTo>
                      <a:cubicBezTo>
                        <a:pt x="731154" y="221543"/>
                        <a:pt x="739631" y="217542"/>
                        <a:pt x="748108" y="214208"/>
                      </a:cubicBezTo>
                      <a:cubicBezTo>
                        <a:pt x="843930" y="177251"/>
                        <a:pt x="917272" y="161916"/>
                        <a:pt x="952991" y="286789"/>
                      </a:cubicBezTo>
                      <a:cubicBezTo>
                        <a:pt x="967183" y="504626"/>
                        <a:pt x="934036" y="747227"/>
                        <a:pt x="952991" y="962302"/>
                      </a:cubicBezTo>
                      <a:cubicBezTo>
                        <a:pt x="954991" y="985162"/>
                        <a:pt x="964611" y="1012404"/>
                        <a:pt x="966135" y="1036121"/>
                      </a:cubicBezTo>
                      <a:lnTo>
                        <a:pt x="1187592" y="808378"/>
                      </a:lnTo>
                      <a:cubicBezTo>
                        <a:pt x="1263411" y="740179"/>
                        <a:pt x="1387426" y="812093"/>
                        <a:pt x="1364757" y="911534"/>
                      </a:cubicBezTo>
                      <a:cubicBezTo>
                        <a:pt x="1348755" y="981638"/>
                        <a:pt x="1166541" y="1214143"/>
                        <a:pt x="1112535" y="1277389"/>
                      </a:cubicBezTo>
                      <a:cubicBezTo>
                        <a:pt x="1010046" y="1397690"/>
                        <a:pt x="878601" y="1494559"/>
                        <a:pt x="827070" y="1646007"/>
                      </a:cubicBezTo>
                      <a:cubicBezTo>
                        <a:pt x="824308" y="1654103"/>
                        <a:pt x="819450" y="1662675"/>
                        <a:pt x="820498" y="1671534"/>
                      </a:cubicBezTo>
                      <a:close/>
                    </a:path>
                  </a:pathLst>
                </a:custGeom>
                <a:solidFill>
                  <a:schemeClr val="bg1"/>
                </a:solidFill>
                <a:ln w="9525" cap="flat">
                  <a:no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AA24BD75-BD70-6C62-9262-E8E03CB64152}"/>
                    </a:ext>
                  </a:extLst>
                </p:cNvPr>
                <p:cNvSpPr/>
                <p:nvPr/>
              </p:nvSpPr>
              <p:spPr>
                <a:xfrm>
                  <a:off x="4637627" y="1810415"/>
                  <a:ext cx="619373" cy="1459898"/>
                </a:xfrm>
                <a:custGeom>
                  <a:avLst/>
                  <a:gdLst>
                    <a:gd name="connsiteX0" fmla="*/ 0 w 619373"/>
                    <a:gd name="connsiteY0" fmla="*/ 26386 h 1459898"/>
                    <a:gd name="connsiteX1" fmla="*/ 204883 w 619373"/>
                    <a:gd name="connsiteY1" fmla="*/ 98966 h 1459898"/>
                    <a:gd name="connsiteX2" fmla="*/ 204883 w 619373"/>
                    <a:gd name="connsiteY2" fmla="*/ 774479 h 1459898"/>
                    <a:gd name="connsiteX3" fmla="*/ 218027 w 619373"/>
                    <a:gd name="connsiteY3" fmla="*/ 848298 h 1459898"/>
                    <a:gd name="connsiteX4" fmla="*/ 439484 w 619373"/>
                    <a:gd name="connsiteY4" fmla="*/ 620555 h 1459898"/>
                    <a:gd name="connsiteX5" fmla="*/ 616649 w 619373"/>
                    <a:gd name="connsiteY5" fmla="*/ 723711 h 1459898"/>
                    <a:gd name="connsiteX6" fmla="*/ 364427 w 619373"/>
                    <a:gd name="connsiteY6" fmla="*/ 1089566 h 1459898"/>
                    <a:gd name="connsiteX7" fmla="*/ 78962 w 619373"/>
                    <a:gd name="connsiteY7" fmla="*/ 1458184 h 1459898"/>
                    <a:gd name="connsiteX8" fmla="*/ 78296 w 619373"/>
                    <a:gd name="connsiteY8" fmla="*/ 1459898 h 145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373" h="1459898">
                      <a:moveTo>
                        <a:pt x="0" y="26386"/>
                      </a:moveTo>
                      <a:cubicBezTo>
                        <a:pt x="95821" y="-10571"/>
                        <a:pt x="169164" y="-25907"/>
                        <a:pt x="204883" y="98966"/>
                      </a:cubicBezTo>
                      <a:cubicBezTo>
                        <a:pt x="219075" y="316803"/>
                        <a:pt x="185928" y="559405"/>
                        <a:pt x="204883" y="774479"/>
                      </a:cubicBezTo>
                      <a:cubicBezTo>
                        <a:pt x="206883" y="797339"/>
                        <a:pt x="216503" y="824581"/>
                        <a:pt x="218027" y="848298"/>
                      </a:cubicBezTo>
                      <a:lnTo>
                        <a:pt x="439484" y="620555"/>
                      </a:lnTo>
                      <a:cubicBezTo>
                        <a:pt x="515303" y="552356"/>
                        <a:pt x="639318" y="624270"/>
                        <a:pt x="616649" y="723711"/>
                      </a:cubicBezTo>
                      <a:cubicBezTo>
                        <a:pt x="600647" y="793815"/>
                        <a:pt x="418433" y="1026320"/>
                        <a:pt x="364427" y="1089566"/>
                      </a:cubicBezTo>
                      <a:cubicBezTo>
                        <a:pt x="261938" y="1209867"/>
                        <a:pt x="130492" y="1306736"/>
                        <a:pt x="78962" y="1458184"/>
                      </a:cubicBezTo>
                      <a:lnTo>
                        <a:pt x="78296" y="1459898"/>
                      </a:lnTo>
                    </a:path>
                  </a:pathLst>
                </a:custGeom>
                <a:noFill/>
                <a:ln w="12700" cap="rnd">
                  <a:solidFill>
                    <a:schemeClr val="accent5"/>
                  </a:solidFill>
                  <a:prstDash val="solid"/>
                  <a:round/>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8CB91C40-D76A-2E81-88FC-E961238C116E}"/>
                    </a:ext>
                  </a:extLst>
                </p:cNvPr>
                <p:cNvSpPr/>
                <p:nvPr/>
              </p:nvSpPr>
              <p:spPr>
                <a:xfrm>
                  <a:off x="4374071" y="1622592"/>
                  <a:ext cx="238439" cy="846001"/>
                </a:xfrm>
                <a:custGeom>
                  <a:avLst/>
                  <a:gdLst>
                    <a:gd name="connsiteX0" fmla="*/ 1237 w 238439"/>
                    <a:gd name="connsiteY0" fmla="*/ 844097 h 846001"/>
                    <a:gd name="connsiteX1" fmla="*/ 1237 w 238439"/>
                    <a:gd name="connsiteY1" fmla="*/ 193158 h 846001"/>
                    <a:gd name="connsiteX2" fmla="*/ 134492 w 238439"/>
                    <a:gd name="connsiteY2" fmla="*/ 1610 h 846001"/>
                    <a:gd name="connsiteX3" fmla="*/ 237648 w 238439"/>
                    <a:gd name="connsiteY3" fmla="*/ 223162 h 846001"/>
                    <a:gd name="connsiteX4" fmla="*/ 237648 w 238439"/>
                    <a:gd name="connsiteY4" fmla="*/ 225067 h 846001"/>
                    <a:gd name="connsiteX5" fmla="*/ 237648 w 238439"/>
                    <a:gd name="connsiteY5" fmla="*/ 846002 h 84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39" h="846001">
                      <a:moveTo>
                        <a:pt x="1237" y="844097"/>
                      </a:moveTo>
                      <a:cubicBezTo>
                        <a:pt x="4190" y="627212"/>
                        <a:pt x="-2668" y="410043"/>
                        <a:pt x="1237" y="193158"/>
                      </a:cubicBezTo>
                      <a:cubicBezTo>
                        <a:pt x="2761" y="106576"/>
                        <a:pt x="5714" y="-15439"/>
                        <a:pt x="134492" y="1610"/>
                      </a:cubicBezTo>
                      <a:cubicBezTo>
                        <a:pt x="255269" y="17612"/>
                        <a:pt x="236600" y="136484"/>
                        <a:pt x="237648" y="223162"/>
                      </a:cubicBezTo>
                      <a:cubicBezTo>
                        <a:pt x="237648" y="223829"/>
                        <a:pt x="237648" y="224400"/>
                        <a:pt x="237648" y="225067"/>
                      </a:cubicBezTo>
                      <a:cubicBezTo>
                        <a:pt x="240124" y="431950"/>
                        <a:pt x="235838" y="639024"/>
                        <a:pt x="237648" y="846002"/>
                      </a:cubicBezTo>
                    </a:path>
                  </a:pathLst>
                </a:custGeom>
                <a:noFill/>
                <a:ln w="12700" cap="rnd">
                  <a:solidFill>
                    <a:schemeClr val="accent5"/>
                  </a:solidFill>
                  <a:prstDash val="solid"/>
                  <a:round/>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33D4A491-460D-6B94-6CBD-36C7A596EE1F}"/>
                    </a:ext>
                  </a:extLst>
                </p:cNvPr>
                <p:cNvSpPr/>
                <p:nvPr/>
              </p:nvSpPr>
              <p:spPr>
                <a:xfrm>
                  <a:off x="4129400" y="1772301"/>
                  <a:ext cx="219714" cy="696197"/>
                </a:xfrm>
                <a:custGeom>
                  <a:avLst/>
                  <a:gdLst>
                    <a:gd name="connsiteX0" fmla="*/ 219715 w 219714"/>
                    <a:gd name="connsiteY0" fmla="*/ 33353 h 696197"/>
                    <a:gd name="connsiteX1" fmla="*/ 84555 w 219714"/>
                    <a:gd name="connsiteY1" fmla="*/ 6873 h 696197"/>
                    <a:gd name="connsiteX2" fmla="*/ 1973 w 219714"/>
                    <a:gd name="connsiteY2" fmla="*/ 249856 h 696197"/>
                    <a:gd name="connsiteX3" fmla="*/ 1973 w 219714"/>
                    <a:gd name="connsiteY3" fmla="*/ 696197 h 696197"/>
                  </a:gdLst>
                  <a:ahLst/>
                  <a:cxnLst>
                    <a:cxn ang="0">
                      <a:pos x="connsiteX0" y="connsiteY0"/>
                    </a:cxn>
                    <a:cxn ang="0">
                      <a:pos x="connsiteX1" y="connsiteY1"/>
                    </a:cxn>
                    <a:cxn ang="0">
                      <a:pos x="connsiteX2" y="connsiteY2"/>
                    </a:cxn>
                    <a:cxn ang="0">
                      <a:pos x="connsiteX3" y="connsiteY3"/>
                    </a:cxn>
                  </a:cxnLst>
                  <a:rect l="l" t="t" r="r" b="b"/>
                  <a:pathLst>
                    <a:path w="219714" h="696197">
                      <a:moveTo>
                        <a:pt x="219715" y="33353"/>
                      </a:moveTo>
                      <a:cubicBezTo>
                        <a:pt x="172375" y="13636"/>
                        <a:pt x="138276" y="-12653"/>
                        <a:pt x="84555" y="6873"/>
                      </a:cubicBezTo>
                      <a:cubicBezTo>
                        <a:pt x="-22220" y="45830"/>
                        <a:pt x="2830" y="160035"/>
                        <a:pt x="1973" y="249856"/>
                      </a:cubicBezTo>
                      <a:cubicBezTo>
                        <a:pt x="544" y="398636"/>
                        <a:pt x="3021" y="547417"/>
                        <a:pt x="1973" y="696197"/>
                      </a:cubicBezTo>
                    </a:path>
                  </a:pathLst>
                </a:custGeom>
                <a:noFill/>
                <a:ln w="12700" cap="rnd">
                  <a:solidFill>
                    <a:schemeClr val="accent5"/>
                  </a:solidFill>
                  <a:prstDash val="solid"/>
                  <a:round/>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92073DD3-51F9-6DE1-AE49-7DB9F13E2E50}"/>
                    </a:ext>
                  </a:extLst>
                </p:cNvPr>
                <p:cNvSpPr/>
                <p:nvPr/>
              </p:nvSpPr>
              <p:spPr>
                <a:xfrm>
                  <a:off x="3889507" y="1980930"/>
                  <a:ext cx="215576" cy="1308528"/>
                </a:xfrm>
                <a:custGeom>
                  <a:avLst/>
                  <a:gdLst>
                    <a:gd name="connsiteX0" fmla="*/ 215577 w 215576"/>
                    <a:gd name="connsiteY0" fmla="*/ 31416 h 1308528"/>
                    <a:gd name="connsiteX1" fmla="*/ 3550 w 215576"/>
                    <a:gd name="connsiteY1" fmla="*/ 104854 h 1308528"/>
                    <a:gd name="connsiteX2" fmla="*/ 82703 w 215576"/>
                    <a:gd name="connsiteY2" fmla="*/ 1043066 h 1308528"/>
                    <a:gd name="connsiteX3" fmla="*/ 171952 w 215576"/>
                    <a:gd name="connsiteY3" fmla="*/ 1308528 h 1308528"/>
                  </a:gdLst>
                  <a:ahLst/>
                  <a:cxnLst>
                    <a:cxn ang="0">
                      <a:pos x="connsiteX0" y="connsiteY0"/>
                    </a:cxn>
                    <a:cxn ang="0">
                      <a:pos x="connsiteX1" y="connsiteY1"/>
                    </a:cxn>
                    <a:cxn ang="0">
                      <a:pos x="connsiteX2" y="connsiteY2"/>
                    </a:cxn>
                    <a:cxn ang="0">
                      <a:pos x="connsiteX3" y="connsiteY3"/>
                    </a:cxn>
                  </a:cxnLst>
                  <a:rect l="l" t="t" r="r" b="b"/>
                  <a:pathLst>
                    <a:path w="215576" h="1308528">
                      <a:moveTo>
                        <a:pt x="215577" y="31416"/>
                      </a:moveTo>
                      <a:cubicBezTo>
                        <a:pt x="115945" y="-13732"/>
                        <a:pt x="39364" y="-26210"/>
                        <a:pt x="3550" y="104854"/>
                      </a:cubicBezTo>
                      <a:cubicBezTo>
                        <a:pt x="23172" y="412988"/>
                        <a:pt x="-51885" y="754554"/>
                        <a:pt x="82703" y="1043066"/>
                      </a:cubicBezTo>
                      <a:cubicBezTo>
                        <a:pt x="122803" y="1128887"/>
                        <a:pt x="180239" y="1207754"/>
                        <a:pt x="171952" y="1308528"/>
                      </a:cubicBezTo>
                    </a:path>
                  </a:pathLst>
                </a:custGeom>
                <a:noFill/>
                <a:ln w="12700" cap="rnd">
                  <a:solidFill>
                    <a:schemeClr val="accent5"/>
                  </a:solidFill>
                  <a:prstDash val="solid"/>
                  <a:round/>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F47B9CD4-932A-9384-84CD-B6977EAD08B0}"/>
                    </a:ext>
                  </a:extLst>
                </p:cNvPr>
                <p:cNvSpPr/>
                <p:nvPr/>
              </p:nvSpPr>
              <p:spPr>
                <a:xfrm>
                  <a:off x="4518850" y="2798730"/>
                  <a:ext cx="283940" cy="177164"/>
                </a:xfrm>
                <a:custGeom>
                  <a:avLst/>
                  <a:gdLst>
                    <a:gd name="connsiteX0" fmla="*/ 283940 w 283940"/>
                    <a:gd name="connsiteY0" fmla="*/ 0 h 177164"/>
                    <a:gd name="connsiteX1" fmla="*/ 0 w 283940"/>
                    <a:gd name="connsiteY1" fmla="*/ 177165 h 177164"/>
                  </a:gdLst>
                  <a:ahLst/>
                  <a:cxnLst>
                    <a:cxn ang="0">
                      <a:pos x="connsiteX0" y="connsiteY0"/>
                    </a:cxn>
                    <a:cxn ang="0">
                      <a:pos x="connsiteX1" y="connsiteY1"/>
                    </a:cxn>
                  </a:cxnLst>
                  <a:rect l="l" t="t" r="r" b="b"/>
                  <a:pathLst>
                    <a:path w="283940" h="177164">
                      <a:moveTo>
                        <a:pt x="283940" y="0"/>
                      </a:moveTo>
                      <a:cubicBezTo>
                        <a:pt x="160877" y="7144"/>
                        <a:pt x="67247" y="76391"/>
                        <a:pt x="0" y="177165"/>
                      </a:cubicBezTo>
                    </a:path>
                  </a:pathLst>
                </a:custGeom>
                <a:noFill/>
                <a:ln w="12700" cap="rnd">
                  <a:solidFill>
                    <a:schemeClr val="accent5"/>
                  </a:solidFill>
                  <a:prstDash val="solid"/>
                  <a:round/>
                </a:ln>
              </p:spPr>
              <p:txBody>
                <a:bodyPr rtlCol="0" anchor="ctr"/>
                <a:lstStyle/>
                <a:p>
                  <a:endParaRPr lang="ja-JP" altLang="en-US"/>
                </a:p>
              </p:txBody>
            </p:sp>
          </p:grpSp>
          <p:grpSp>
            <p:nvGrpSpPr>
              <p:cNvPr id="45" name="グループ化 44">
                <a:extLst>
                  <a:ext uri="{FF2B5EF4-FFF2-40B4-BE49-F238E27FC236}">
                    <a16:creationId xmlns:a16="http://schemas.microsoft.com/office/drawing/2014/main" id="{754DD73F-4A48-A151-CB5A-9EC2DC4E1157}"/>
                  </a:ext>
                </a:extLst>
              </p:cNvPr>
              <p:cNvGrpSpPr/>
              <p:nvPr/>
            </p:nvGrpSpPr>
            <p:grpSpPr>
              <a:xfrm rot="21217350">
                <a:off x="5295834" y="3152519"/>
                <a:ext cx="454700" cy="165336"/>
                <a:chOff x="5345577" y="3157149"/>
                <a:chExt cx="327961" cy="119253"/>
              </a:xfrm>
            </p:grpSpPr>
            <p:sp>
              <p:nvSpPr>
                <p:cNvPr id="46" name="四角形: 角を丸くする 45">
                  <a:extLst>
                    <a:ext uri="{FF2B5EF4-FFF2-40B4-BE49-F238E27FC236}">
                      <a16:creationId xmlns:a16="http://schemas.microsoft.com/office/drawing/2014/main" id="{A7278003-D64E-6F5A-FDF9-6E34F11580D7}"/>
                    </a:ext>
                  </a:extLst>
                </p:cNvPr>
                <p:cNvSpPr/>
                <p:nvPr/>
              </p:nvSpPr>
              <p:spPr>
                <a:xfrm rot="1045761">
                  <a:off x="5622027" y="3157149"/>
                  <a:ext cx="51511" cy="119253"/>
                </a:xfrm>
                <a:prstGeom prst="roundRect">
                  <a:avLst>
                    <a:gd name="adj" fmla="val 3958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C69A2239-D5A0-AB46-0107-B79ADD9C11BC}"/>
                    </a:ext>
                  </a:extLst>
                </p:cNvPr>
                <p:cNvGrpSpPr/>
                <p:nvPr/>
              </p:nvGrpSpPr>
              <p:grpSpPr>
                <a:xfrm rot="55929" flipH="1">
                  <a:off x="5345578" y="3169198"/>
                  <a:ext cx="280447" cy="87444"/>
                  <a:chOff x="5364295" y="3032797"/>
                  <a:chExt cx="224997" cy="70166"/>
                </a:xfrm>
                <a:noFill/>
              </p:grpSpPr>
              <p:sp>
                <p:nvSpPr>
                  <p:cNvPr id="56" name="フリーフォーム: 図形 55">
                    <a:extLst>
                      <a:ext uri="{FF2B5EF4-FFF2-40B4-BE49-F238E27FC236}">
                        <a16:creationId xmlns:a16="http://schemas.microsoft.com/office/drawing/2014/main" id="{B0929501-DADF-F7F8-8D7E-D63F71A4EAE7}"/>
                      </a:ext>
                    </a:extLst>
                  </p:cNvPr>
                  <p:cNvSpPr/>
                  <p:nvPr/>
                </p:nvSpPr>
                <p:spPr>
                  <a:xfrm flipH="1">
                    <a:off x="5541477" y="3033110"/>
                    <a:ext cx="47879" cy="69567"/>
                  </a:xfrm>
                  <a:custGeom>
                    <a:avLst/>
                    <a:gdLst>
                      <a:gd name="connsiteX0" fmla="*/ 0 w 160019"/>
                      <a:gd name="connsiteY0" fmla="*/ 199168 h 232505"/>
                      <a:gd name="connsiteX1" fmla="*/ 27813 w 160019"/>
                      <a:gd name="connsiteY1" fmla="*/ 164497 h 232505"/>
                      <a:gd name="connsiteX2" fmla="*/ 84201 w 160019"/>
                      <a:gd name="connsiteY2" fmla="*/ 190119 h 232505"/>
                      <a:gd name="connsiteX3" fmla="*/ 113348 w 160019"/>
                      <a:gd name="connsiteY3" fmla="*/ 167735 h 232505"/>
                      <a:gd name="connsiteX4" fmla="*/ 113348 w 160019"/>
                      <a:gd name="connsiteY4" fmla="*/ 167450 h 232505"/>
                      <a:gd name="connsiteX5" fmla="*/ 74486 w 160019"/>
                      <a:gd name="connsiteY5" fmla="*/ 136684 h 232505"/>
                      <a:gd name="connsiteX6" fmla="*/ 9430 w 160019"/>
                      <a:gd name="connsiteY6" fmla="*/ 67056 h 232505"/>
                      <a:gd name="connsiteX7" fmla="*/ 9430 w 160019"/>
                      <a:gd name="connsiteY7" fmla="*/ 66389 h 232505"/>
                      <a:gd name="connsiteX8" fmla="*/ 83630 w 160019"/>
                      <a:gd name="connsiteY8" fmla="*/ 0 h 232505"/>
                      <a:gd name="connsiteX9" fmla="*/ 156781 w 160019"/>
                      <a:gd name="connsiteY9" fmla="*/ 27813 h 232505"/>
                      <a:gd name="connsiteX10" fmla="*/ 130588 w 160019"/>
                      <a:gd name="connsiteY10" fmla="*/ 63437 h 232505"/>
                      <a:gd name="connsiteX11" fmla="*/ 82296 w 160019"/>
                      <a:gd name="connsiteY11" fmla="*/ 42386 h 232505"/>
                      <a:gd name="connsiteX12" fmla="*/ 56102 w 160019"/>
                      <a:gd name="connsiteY12" fmla="*/ 62103 h 232505"/>
                      <a:gd name="connsiteX13" fmla="*/ 56102 w 160019"/>
                      <a:gd name="connsiteY13" fmla="*/ 62389 h 232505"/>
                      <a:gd name="connsiteX14" fmla="*/ 99155 w 160019"/>
                      <a:gd name="connsiteY14" fmla="*/ 96107 h 232505"/>
                      <a:gd name="connsiteX15" fmla="*/ 160020 w 160019"/>
                      <a:gd name="connsiteY15" fmla="*/ 163830 h 232505"/>
                      <a:gd name="connsiteX16" fmla="*/ 160020 w 160019"/>
                      <a:gd name="connsiteY16" fmla="*/ 164497 h 232505"/>
                      <a:gd name="connsiteX17" fmla="*/ 83915 w 160019"/>
                      <a:gd name="connsiteY17" fmla="*/ 232505 h 232505"/>
                      <a:gd name="connsiteX18" fmla="*/ 0 w 160019"/>
                      <a:gd name="connsiteY18" fmla="*/ 199168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19" h="232505">
                        <a:moveTo>
                          <a:pt x="0" y="199168"/>
                        </a:moveTo>
                        <a:lnTo>
                          <a:pt x="27813" y="164497"/>
                        </a:lnTo>
                        <a:cubicBezTo>
                          <a:pt x="43053" y="177737"/>
                          <a:pt x="61532" y="190119"/>
                          <a:pt x="84201" y="190119"/>
                        </a:cubicBezTo>
                        <a:cubicBezTo>
                          <a:pt x="102299" y="190119"/>
                          <a:pt x="113348" y="181070"/>
                          <a:pt x="113348" y="167735"/>
                        </a:cubicBezTo>
                        <a:lnTo>
                          <a:pt x="113348" y="167450"/>
                        </a:lnTo>
                        <a:cubicBezTo>
                          <a:pt x="113348" y="156115"/>
                          <a:pt x="106871" y="148971"/>
                          <a:pt x="74486" y="136684"/>
                        </a:cubicBezTo>
                        <a:cubicBezTo>
                          <a:pt x="34290" y="121158"/>
                          <a:pt x="9430" y="105918"/>
                          <a:pt x="9430" y="67056"/>
                        </a:cubicBezTo>
                        <a:lnTo>
                          <a:pt x="9430" y="66389"/>
                        </a:lnTo>
                        <a:cubicBezTo>
                          <a:pt x="9430" y="26860"/>
                          <a:pt x="39910" y="0"/>
                          <a:pt x="83630" y="0"/>
                        </a:cubicBezTo>
                        <a:cubicBezTo>
                          <a:pt x="110204" y="0"/>
                          <a:pt x="136112" y="9049"/>
                          <a:pt x="156781" y="27813"/>
                        </a:cubicBezTo>
                        <a:lnTo>
                          <a:pt x="130588" y="63437"/>
                        </a:lnTo>
                        <a:cubicBezTo>
                          <a:pt x="116300" y="51816"/>
                          <a:pt x="99822" y="42386"/>
                          <a:pt x="82296" y="42386"/>
                        </a:cubicBezTo>
                        <a:cubicBezTo>
                          <a:pt x="66104" y="42386"/>
                          <a:pt x="56102" y="50483"/>
                          <a:pt x="56102" y="62103"/>
                        </a:cubicBezTo>
                        <a:lnTo>
                          <a:pt x="56102" y="62389"/>
                        </a:lnTo>
                        <a:cubicBezTo>
                          <a:pt x="56102" y="75343"/>
                          <a:pt x="63913" y="81534"/>
                          <a:pt x="99155" y="96107"/>
                        </a:cubicBezTo>
                        <a:cubicBezTo>
                          <a:pt x="138684" y="111633"/>
                          <a:pt x="160020" y="128492"/>
                          <a:pt x="160020" y="163830"/>
                        </a:cubicBezTo>
                        <a:lnTo>
                          <a:pt x="160020" y="164497"/>
                        </a:lnTo>
                        <a:cubicBezTo>
                          <a:pt x="160020" y="206597"/>
                          <a:pt x="127921" y="232505"/>
                          <a:pt x="83915" y="232505"/>
                        </a:cubicBezTo>
                        <a:cubicBezTo>
                          <a:pt x="55055" y="232505"/>
                          <a:pt x="24956" y="222504"/>
                          <a:pt x="0" y="199168"/>
                        </a:cubicBezTo>
                        <a:close/>
                      </a:path>
                    </a:pathLst>
                  </a:custGeom>
                  <a:grpFill/>
                  <a:ln w="38100" cap="rnd">
                    <a:solidFill>
                      <a:schemeClr val="accent3"/>
                    </a:solidFill>
                    <a:prstDash val="solid"/>
                    <a:round/>
                  </a:ln>
                </p:spPr>
                <p:txBody>
                  <a:bodyPr rtlCol="0" anchor="ctr"/>
                  <a:lstStyle/>
                  <a:p>
                    <a:endParaRPr lang="ja-JP" altLang="en-US"/>
                  </a:p>
                </p:txBody>
              </p:sp>
              <p:sp>
                <p:nvSpPr>
                  <p:cNvPr id="57" name="フリーフォーム: 図形 56">
                    <a:extLst>
                      <a:ext uri="{FF2B5EF4-FFF2-40B4-BE49-F238E27FC236}">
                        <a16:creationId xmlns:a16="http://schemas.microsoft.com/office/drawing/2014/main" id="{EB57D172-90FA-7633-3032-95B93C1DA03E}"/>
                      </a:ext>
                    </a:extLst>
                  </p:cNvPr>
                  <p:cNvSpPr/>
                  <p:nvPr/>
                </p:nvSpPr>
                <p:spPr>
                  <a:xfrm flipH="1">
                    <a:off x="5488582" y="3033966"/>
                    <a:ext cx="48050" cy="67829"/>
                  </a:xfrm>
                  <a:custGeom>
                    <a:avLst/>
                    <a:gdLst>
                      <a:gd name="connsiteX0" fmla="*/ 56959 w 160591"/>
                      <a:gd name="connsiteY0" fmla="*/ 43434 h 226695"/>
                      <a:gd name="connsiteX1" fmla="*/ 0 w 160591"/>
                      <a:gd name="connsiteY1" fmla="*/ 43434 h 226695"/>
                      <a:gd name="connsiteX2" fmla="*/ 0 w 160591"/>
                      <a:gd name="connsiteY2" fmla="*/ 0 h 226695"/>
                      <a:gd name="connsiteX3" fmla="*/ 160592 w 160591"/>
                      <a:gd name="connsiteY3" fmla="*/ 0 h 226695"/>
                      <a:gd name="connsiteX4" fmla="*/ 160592 w 160591"/>
                      <a:gd name="connsiteY4" fmla="*/ 43434 h 226695"/>
                      <a:gd name="connsiteX5" fmla="*/ 103632 w 160591"/>
                      <a:gd name="connsiteY5" fmla="*/ 43434 h 226695"/>
                      <a:gd name="connsiteX6" fmla="*/ 103632 w 160591"/>
                      <a:gd name="connsiteY6" fmla="*/ 226695 h 226695"/>
                      <a:gd name="connsiteX7" fmla="*/ 56959 w 160591"/>
                      <a:gd name="connsiteY7" fmla="*/ 226695 h 226695"/>
                      <a:gd name="connsiteX8" fmla="*/ 56959 w 160591"/>
                      <a:gd name="connsiteY8" fmla="*/ 43434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1" h="226695">
                        <a:moveTo>
                          <a:pt x="56959" y="43434"/>
                        </a:moveTo>
                        <a:lnTo>
                          <a:pt x="0" y="43434"/>
                        </a:lnTo>
                        <a:lnTo>
                          <a:pt x="0" y="0"/>
                        </a:lnTo>
                        <a:lnTo>
                          <a:pt x="160592" y="0"/>
                        </a:lnTo>
                        <a:lnTo>
                          <a:pt x="160592" y="43434"/>
                        </a:lnTo>
                        <a:lnTo>
                          <a:pt x="103632" y="43434"/>
                        </a:lnTo>
                        <a:lnTo>
                          <a:pt x="103632" y="226695"/>
                        </a:lnTo>
                        <a:lnTo>
                          <a:pt x="56959" y="226695"/>
                        </a:lnTo>
                        <a:lnTo>
                          <a:pt x="56959" y="43434"/>
                        </a:lnTo>
                        <a:close/>
                      </a:path>
                    </a:pathLst>
                  </a:custGeom>
                  <a:grpFill/>
                  <a:ln w="38100" cap="rnd">
                    <a:solidFill>
                      <a:schemeClr val="accent3"/>
                    </a:solidFill>
                    <a:prstDash val="solid"/>
                    <a:round/>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4A43FC1F-DA24-7E37-4A05-E42EB0632378}"/>
                      </a:ext>
                    </a:extLst>
                  </p:cNvPr>
                  <p:cNvSpPr/>
                  <p:nvPr/>
                </p:nvSpPr>
                <p:spPr>
                  <a:xfrm flipH="1">
                    <a:off x="5422804" y="3032797"/>
                    <a:ext cx="61331" cy="70166"/>
                  </a:xfrm>
                  <a:custGeom>
                    <a:avLst/>
                    <a:gdLst>
                      <a:gd name="connsiteX0" fmla="*/ 0 w 204978"/>
                      <a:gd name="connsiteY0" fmla="*/ 119539 h 234505"/>
                      <a:gd name="connsiteX1" fmla="*/ 0 w 204978"/>
                      <a:gd name="connsiteY1" fmla="*/ 115633 h 234505"/>
                      <a:gd name="connsiteX2" fmla="*/ 102679 w 204978"/>
                      <a:gd name="connsiteY2" fmla="*/ 0 h 234505"/>
                      <a:gd name="connsiteX3" fmla="*/ 204978 w 204978"/>
                      <a:gd name="connsiteY3" fmla="*/ 114967 h 234505"/>
                      <a:gd name="connsiteX4" fmla="*/ 204978 w 204978"/>
                      <a:gd name="connsiteY4" fmla="*/ 118872 h 234505"/>
                      <a:gd name="connsiteX5" fmla="*/ 102299 w 204978"/>
                      <a:gd name="connsiteY5" fmla="*/ 234505 h 234505"/>
                      <a:gd name="connsiteX6" fmla="*/ 0 w 204978"/>
                      <a:gd name="connsiteY6" fmla="*/ 119539 h 234505"/>
                      <a:gd name="connsiteX7" fmla="*/ 156401 w 204978"/>
                      <a:gd name="connsiteY7" fmla="*/ 118586 h 234505"/>
                      <a:gd name="connsiteX8" fmla="*/ 156401 w 204978"/>
                      <a:gd name="connsiteY8" fmla="*/ 116300 h 234505"/>
                      <a:gd name="connsiteX9" fmla="*/ 102299 w 204978"/>
                      <a:gd name="connsiteY9" fmla="*/ 43434 h 234505"/>
                      <a:gd name="connsiteX10" fmla="*/ 48196 w 204978"/>
                      <a:gd name="connsiteY10" fmla="*/ 116014 h 234505"/>
                      <a:gd name="connsiteX11" fmla="*/ 48196 w 204978"/>
                      <a:gd name="connsiteY11" fmla="*/ 118300 h 234505"/>
                      <a:gd name="connsiteX12" fmla="*/ 102584 w 204978"/>
                      <a:gd name="connsiteY12" fmla="*/ 191167 h 234505"/>
                      <a:gd name="connsiteX13" fmla="*/ 156305 w 204978"/>
                      <a:gd name="connsiteY13" fmla="*/ 118586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978" h="234505">
                        <a:moveTo>
                          <a:pt x="0" y="119539"/>
                        </a:moveTo>
                        <a:lnTo>
                          <a:pt x="0" y="115633"/>
                        </a:lnTo>
                        <a:cubicBezTo>
                          <a:pt x="0" y="47625"/>
                          <a:pt x="42767" y="0"/>
                          <a:pt x="102679" y="0"/>
                        </a:cubicBezTo>
                        <a:cubicBezTo>
                          <a:pt x="162592" y="0"/>
                          <a:pt x="204978" y="47244"/>
                          <a:pt x="204978" y="114967"/>
                        </a:cubicBezTo>
                        <a:lnTo>
                          <a:pt x="204978" y="118872"/>
                        </a:lnTo>
                        <a:cubicBezTo>
                          <a:pt x="204978" y="186595"/>
                          <a:pt x="162211" y="234505"/>
                          <a:pt x="102299" y="234505"/>
                        </a:cubicBezTo>
                        <a:cubicBezTo>
                          <a:pt x="42386" y="234505"/>
                          <a:pt x="0" y="187261"/>
                          <a:pt x="0" y="119539"/>
                        </a:cubicBezTo>
                        <a:close/>
                        <a:moveTo>
                          <a:pt x="156401" y="118586"/>
                        </a:moveTo>
                        <a:lnTo>
                          <a:pt x="156401" y="116300"/>
                        </a:lnTo>
                        <a:cubicBezTo>
                          <a:pt x="156401" y="71628"/>
                          <a:pt x="133731" y="43434"/>
                          <a:pt x="102299" y="43434"/>
                        </a:cubicBezTo>
                        <a:cubicBezTo>
                          <a:pt x="70866" y="43434"/>
                          <a:pt x="48196" y="71247"/>
                          <a:pt x="48196" y="116014"/>
                        </a:cubicBezTo>
                        <a:lnTo>
                          <a:pt x="48196" y="118300"/>
                        </a:lnTo>
                        <a:cubicBezTo>
                          <a:pt x="48196" y="162973"/>
                          <a:pt x="71152" y="191167"/>
                          <a:pt x="102584" y="191167"/>
                        </a:cubicBezTo>
                        <a:cubicBezTo>
                          <a:pt x="134017" y="191167"/>
                          <a:pt x="156305" y="163354"/>
                          <a:pt x="156305" y="118586"/>
                        </a:cubicBezTo>
                        <a:close/>
                      </a:path>
                    </a:pathLst>
                  </a:custGeom>
                  <a:grpFill/>
                  <a:ln w="38100" cap="rnd">
                    <a:solidFill>
                      <a:schemeClr val="accent3"/>
                    </a:solidFill>
                    <a:prstDash val="solid"/>
                    <a:round/>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AECD97AC-C455-881D-2F65-0250736E5ECC}"/>
                      </a:ext>
                    </a:extLst>
                  </p:cNvPr>
                  <p:cNvSpPr/>
                  <p:nvPr/>
                </p:nvSpPr>
                <p:spPr>
                  <a:xfrm flipH="1">
                    <a:off x="5364295" y="3033994"/>
                    <a:ext cx="47395" cy="67829"/>
                  </a:xfrm>
                  <a:custGeom>
                    <a:avLst/>
                    <a:gdLst>
                      <a:gd name="connsiteX0" fmla="*/ 95 w 158400"/>
                      <a:gd name="connsiteY0" fmla="*/ 0 h 226694"/>
                      <a:gd name="connsiteX1" fmla="*/ 75533 w 158400"/>
                      <a:gd name="connsiteY1" fmla="*/ 0 h 226694"/>
                      <a:gd name="connsiteX2" fmla="*/ 158401 w 158400"/>
                      <a:gd name="connsiteY2" fmla="*/ 77724 h 226694"/>
                      <a:gd name="connsiteX3" fmla="*/ 158401 w 158400"/>
                      <a:gd name="connsiteY3" fmla="*/ 78391 h 226694"/>
                      <a:gd name="connsiteX4" fmla="*/ 73533 w 158400"/>
                      <a:gd name="connsiteY4" fmla="*/ 157734 h 226694"/>
                      <a:gd name="connsiteX5" fmla="*/ 46958 w 158400"/>
                      <a:gd name="connsiteY5" fmla="*/ 157734 h 226694"/>
                      <a:gd name="connsiteX6" fmla="*/ 46958 w 158400"/>
                      <a:gd name="connsiteY6" fmla="*/ 226695 h 226694"/>
                      <a:gd name="connsiteX7" fmla="*/ 0 w 158400"/>
                      <a:gd name="connsiteY7" fmla="*/ 226695 h 226694"/>
                      <a:gd name="connsiteX8" fmla="*/ 0 w 158400"/>
                      <a:gd name="connsiteY8" fmla="*/ 0 h 226694"/>
                      <a:gd name="connsiteX9" fmla="*/ 73342 w 158400"/>
                      <a:gd name="connsiteY9" fmla="*/ 115538 h 226694"/>
                      <a:gd name="connsiteX10" fmla="*/ 111252 w 158400"/>
                      <a:gd name="connsiteY10" fmla="*/ 79248 h 226694"/>
                      <a:gd name="connsiteX11" fmla="*/ 111252 w 158400"/>
                      <a:gd name="connsiteY11" fmla="*/ 78962 h 226694"/>
                      <a:gd name="connsiteX12" fmla="*/ 72676 w 158400"/>
                      <a:gd name="connsiteY12" fmla="*/ 42386 h 226694"/>
                      <a:gd name="connsiteX13" fmla="*/ 47053 w 158400"/>
                      <a:gd name="connsiteY13" fmla="*/ 42386 h 226694"/>
                      <a:gd name="connsiteX14" fmla="*/ 47053 w 158400"/>
                      <a:gd name="connsiteY14" fmla="*/ 115538 h 226694"/>
                      <a:gd name="connsiteX15" fmla="*/ 73247 w 158400"/>
                      <a:gd name="connsiteY15" fmla="*/ 115538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400" h="226694">
                        <a:moveTo>
                          <a:pt x="95" y="0"/>
                        </a:moveTo>
                        <a:lnTo>
                          <a:pt x="75533" y="0"/>
                        </a:lnTo>
                        <a:cubicBezTo>
                          <a:pt x="126397" y="0"/>
                          <a:pt x="158401" y="29432"/>
                          <a:pt x="158401" y="77724"/>
                        </a:cubicBezTo>
                        <a:lnTo>
                          <a:pt x="158401" y="78391"/>
                        </a:lnTo>
                        <a:cubicBezTo>
                          <a:pt x="158401" y="130492"/>
                          <a:pt x="121158" y="156781"/>
                          <a:pt x="73533" y="157734"/>
                        </a:cubicBezTo>
                        <a:lnTo>
                          <a:pt x="46958" y="157734"/>
                        </a:lnTo>
                        <a:lnTo>
                          <a:pt x="46958" y="226695"/>
                        </a:lnTo>
                        <a:lnTo>
                          <a:pt x="0" y="226695"/>
                        </a:lnTo>
                        <a:lnTo>
                          <a:pt x="0" y="0"/>
                        </a:lnTo>
                        <a:close/>
                        <a:moveTo>
                          <a:pt x="73342" y="115538"/>
                        </a:moveTo>
                        <a:cubicBezTo>
                          <a:pt x="97631" y="115538"/>
                          <a:pt x="111252" y="100298"/>
                          <a:pt x="111252" y="79248"/>
                        </a:cubicBezTo>
                        <a:lnTo>
                          <a:pt x="111252" y="78962"/>
                        </a:lnTo>
                        <a:cubicBezTo>
                          <a:pt x="111252" y="55340"/>
                          <a:pt x="97631" y="42386"/>
                          <a:pt x="72676" y="42386"/>
                        </a:cubicBezTo>
                        <a:lnTo>
                          <a:pt x="47053" y="42386"/>
                        </a:lnTo>
                        <a:lnTo>
                          <a:pt x="47053" y="115538"/>
                        </a:lnTo>
                        <a:lnTo>
                          <a:pt x="73247" y="115538"/>
                        </a:lnTo>
                        <a:close/>
                      </a:path>
                    </a:pathLst>
                  </a:custGeom>
                  <a:grpFill/>
                  <a:ln w="38100" cap="rnd">
                    <a:solidFill>
                      <a:schemeClr val="accent3"/>
                    </a:solidFill>
                    <a:prstDash val="solid"/>
                    <a:round/>
                  </a:ln>
                </p:spPr>
                <p:txBody>
                  <a:bodyPr rtlCol="0" anchor="ctr"/>
                  <a:lstStyle/>
                  <a:p>
                    <a:endParaRPr lang="ja-JP" altLang="en-US"/>
                  </a:p>
                </p:txBody>
              </p:sp>
            </p:grpSp>
            <p:grpSp>
              <p:nvGrpSpPr>
                <p:cNvPr id="48" name="グループ化 47">
                  <a:extLst>
                    <a:ext uri="{FF2B5EF4-FFF2-40B4-BE49-F238E27FC236}">
                      <a16:creationId xmlns:a16="http://schemas.microsoft.com/office/drawing/2014/main" id="{7494C2D9-94C2-204A-D69F-2599FF18856D}"/>
                    </a:ext>
                  </a:extLst>
                </p:cNvPr>
                <p:cNvGrpSpPr/>
                <p:nvPr/>
              </p:nvGrpSpPr>
              <p:grpSpPr>
                <a:xfrm rot="55929" flipH="1">
                  <a:off x="5345577" y="3169181"/>
                  <a:ext cx="280524" cy="87444"/>
                  <a:chOff x="5364295" y="3032797"/>
                  <a:chExt cx="225061" cy="70166"/>
                </a:xfrm>
                <a:solidFill>
                  <a:schemeClr val="bg1"/>
                </a:solidFill>
              </p:grpSpPr>
              <p:sp>
                <p:nvSpPr>
                  <p:cNvPr id="52" name="フリーフォーム: 図形 51">
                    <a:extLst>
                      <a:ext uri="{FF2B5EF4-FFF2-40B4-BE49-F238E27FC236}">
                        <a16:creationId xmlns:a16="http://schemas.microsoft.com/office/drawing/2014/main" id="{CF3926C8-8881-C372-91C7-B0ACF6296D16}"/>
                      </a:ext>
                    </a:extLst>
                  </p:cNvPr>
                  <p:cNvSpPr/>
                  <p:nvPr/>
                </p:nvSpPr>
                <p:spPr>
                  <a:xfrm flipH="1">
                    <a:off x="5541477" y="3033110"/>
                    <a:ext cx="47879" cy="69567"/>
                  </a:xfrm>
                  <a:custGeom>
                    <a:avLst/>
                    <a:gdLst>
                      <a:gd name="connsiteX0" fmla="*/ 0 w 160019"/>
                      <a:gd name="connsiteY0" fmla="*/ 199168 h 232505"/>
                      <a:gd name="connsiteX1" fmla="*/ 27813 w 160019"/>
                      <a:gd name="connsiteY1" fmla="*/ 164497 h 232505"/>
                      <a:gd name="connsiteX2" fmla="*/ 84201 w 160019"/>
                      <a:gd name="connsiteY2" fmla="*/ 190119 h 232505"/>
                      <a:gd name="connsiteX3" fmla="*/ 113348 w 160019"/>
                      <a:gd name="connsiteY3" fmla="*/ 167735 h 232505"/>
                      <a:gd name="connsiteX4" fmla="*/ 113348 w 160019"/>
                      <a:gd name="connsiteY4" fmla="*/ 167450 h 232505"/>
                      <a:gd name="connsiteX5" fmla="*/ 74486 w 160019"/>
                      <a:gd name="connsiteY5" fmla="*/ 136684 h 232505"/>
                      <a:gd name="connsiteX6" fmla="*/ 9430 w 160019"/>
                      <a:gd name="connsiteY6" fmla="*/ 67056 h 232505"/>
                      <a:gd name="connsiteX7" fmla="*/ 9430 w 160019"/>
                      <a:gd name="connsiteY7" fmla="*/ 66389 h 232505"/>
                      <a:gd name="connsiteX8" fmla="*/ 83630 w 160019"/>
                      <a:gd name="connsiteY8" fmla="*/ 0 h 232505"/>
                      <a:gd name="connsiteX9" fmla="*/ 156781 w 160019"/>
                      <a:gd name="connsiteY9" fmla="*/ 27813 h 232505"/>
                      <a:gd name="connsiteX10" fmla="*/ 130588 w 160019"/>
                      <a:gd name="connsiteY10" fmla="*/ 63437 h 232505"/>
                      <a:gd name="connsiteX11" fmla="*/ 82296 w 160019"/>
                      <a:gd name="connsiteY11" fmla="*/ 42386 h 232505"/>
                      <a:gd name="connsiteX12" fmla="*/ 56102 w 160019"/>
                      <a:gd name="connsiteY12" fmla="*/ 62103 h 232505"/>
                      <a:gd name="connsiteX13" fmla="*/ 56102 w 160019"/>
                      <a:gd name="connsiteY13" fmla="*/ 62389 h 232505"/>
                      <a:gd name="connsiteX14" fmla="*/ 99155 w 160019"/>
                      <a:gd name="connsiteY14" fmla="*/ 96107 h 232505"/>
                      <a:gd name="connsiteX15" fmla="*/ 160020 w 160019"/>
                      <a:gd name="connsiteY15" fmla="*/ 163830 h 232505"/>
                      <a:gd name="connsiteX16" fmla="*/ 160020 w 160019"/>
                      <a:gd name="connsiteY16" fmla="*/ 164497 h 232505"/>
                      <a:gd name="connsiteX17" fmla="*/ 83915 w 160019"/>
                      <a:gd name="connsiteY17" fmla="*/ 232505 h 232505"/>
                      <a:gd name="connsiteX18" fmla="*/ 0 w 160019"/>
                      <a:gd name="connsiteY18" fmla="*/ 199168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19" h="232505">
                        <a:moveTo>
                          <a:pt x="0" y="199168"/>
                        </a:moveTo>
                        <a:lnTo>
                          <a:pt x="27813" y="164497"/>
                        </a:lnTo>
                        <a:cubicBezTo>
                          <a:pt x="43053" y="177737"/>
                          <a:pt x="61532" y="190119"/>
                          <a:pt x="84201" y="190119"/>
                        </a:cubicBezTo>
                        <a:cubicBezTo>
                          <a:pt x="102299" y="190119"/>
                          <a:pt x="113348" y="181070"/>
                          <a:pt x="113348" y="167735"/>
                        </a:cubicBezTo>
                        <a:lnTo>
                          <a:pt x="113348" y="167450"/>
                        </a:lnTo>
                        <a:cubicBezTo>
                          <a:pt x="113348" y="156115"/>
                          <a:pt x="106871" y="148971"/>
                          <a:pt x="74486" y="136684"/>
                        </a:cubicBezTo>
                        <a:cubicBezTo>
                          <a:pt x="34290" y="121158"/>
                          <a:pt x="9430" y="105918"/>
                          <a:pt x="9430" y="67056"/>
                        </a:cubicBezTo>
                        <a:lnTo>
                          <a:pt x="9430" y="66389"/>
                        </a:lnTo>
                        <a:cubicBezTo>
                          <a:pt x="9430" y="26860"/>
                          <a:pt x="39910" y="0"/>
                          <a:pt x="83630" y="0"/>
                        </a:cubicBezTo>
                        <a:cubicBezTo>
                          <a:pt x="110204" y="0"/>
                          <a:pt x="136112" y="9049"/>
                          <a:pt x="156781" y="27813"/>
                        </a:cubicBezTo>
                        <a:lnTo>
                          <a:pt x="130588" y="63437"/>
                        </a:lnTo>
                        <a:cubicBezTo>
                          <a:pt x="116300" y="51816"/>
                          <a:pt x="99822" y="42386"/>
                          <a:pt x="82296" y="42386"/>
                        </a:cubicBezTo>
                        <a:cubicBezTo>
                          <a:pt x="66104" y="42386"/>
                          <a:pt x="56102" y="50483"/>
                          <a:pt x="56102" y="62103"/>
                        </a:cubicBezTo>
                        <a:lnTo>
                          <a:pt x="56102" y="62389"/>
                        </a:lnTo>
                        <a:cubicBezTo>
                          <a:pt x="56102" y="75343"/>
                          <a:pt x="63913" y="81534"/>
                          <a:pt x="99155" y="96107"/>
                        </a:cubicBezTo>
                        <a:cubicBezTo>
                          <a:pt x="138684" y="111633"/>
                          <a:pt x="160020" y="128492"/>
                          <a:pt x="160020" y="163830"/>
                        </a:cubicBezTo>
                        <a:lnTo>
                          <a:pt x="160020" y="164497"/>
                        </a:lnTo>
                        <a:cubicBezTo>
                          <a:pt x="160020" y="206597"/>
                          <a:pt x="127921" y="232505"/>
                          <a:pt x="83915" y="232505"/>
                        </a:cubicBezTo>
                        <a:cubicBezTo>
                          <a:pt x="55055" y="232505"/>
                          <a:pt x="24956" y="222504"/>
                          <a:pt x="0" y="199168"/>
                        </a:cubicBezTo>
                        <a:close/>
                      </a:path>
                    </a:pathLst>
                  </a:custGeom>
                  <a:grpFill/>
                  <a:ln w="9525"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071B1BA3-F8F6-1EB4-351F-7223DC197137}"/>
                      </a:ext>
                    </a:extLst>
                  </p:cNvPr>
                  <p:cNvSpPr/>
                  <p:nvPr/>
                </p:nvSpPr>
                <p:spPr>
                  <a:xfrm flipH="1">
                    <a:off x="5488582" y="3033966"/>
                    <a:ext cx="48050" cy="67829"/>
                  </a:xfrm>
                  <a:custGeom>
                    <a:avLst/>
                    <a:gdLst>
                      <a:gd name="connsiteX0" fmla="*/ 56959 w 160591"/>
                      <a:gd name="connsiteY0" fmla="*/ 43434 h 226695"/>
                      <a:gd name="connsiteX1" fmla="*/ 0 w 160591"/>
                      <a:gd name="connsiteY1" fmla="*/ 43434 h 226695"/>
                      <a:gd name="connsiteX2" fmla="*/ 0 w 160591"/>
                      <a:gd name="connsiteY2" fmla="*/ 0 h 226695"/>
                      <a:gd name="connsiteX3" fmla="*/ 160592 w 160591"/>
                      <a:gd name="connsiteY3" fmla="*/ 0 h 226695"/>
                      <a:gd name="connsiteX4" fmla="*/ 160592 w 160591"/>
                      <a:gd name="connsiteY4" fmla="*/ 43434 h 226695"/>
                      <a:gd name="connsiteX5" fmla="*/ 103632 w 160591"/>
                      <a:gd name="connsiteY5" fmla="*/ 43434 h 226695"/>
                      <a:gd name="connsiteX6" fmla="*/ 103632 w 160591"/>
                      <a:gd name="connsiteY6" fmla="*/ 226695 h 226695"/>
                      <a:gd name="connsiteX7" fmla="*/ 56959 w 160591"/>
                      <a:gd name="connsiteY7" fmla="*/ 226695 h 226695"/>
                      <a:gd name="connsiteX8" fmla="*/ 56959 w 160591"/>
                      <a:gd name="connsiteY8" fmla="*/ 43434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1" h="226695">
                        <a:moveTo>
                          <a:pt x="56959" y="43434"/>
                        </a:moveTo>
                        <a:lnTo>
                          <a:pt x="0" y="43434"/>
                        </a:lnTo>
                        <a:lnTo>
                          <a:pt x="0" y="0"/>
                        </a:lnTo>
                        <a:lnTo>
                          <a:pt x="160592" y="0"/>
                        </a:lnTo>
                        <a:lnTo>
                          <a:pt x="160592" y="43434"/>
                        </a:lnTo>
                        <a:lnTo>
                          <a:pt x="103632" y="43434"/>
                        </a:lnTo>
                        <a:lnTo>
                          <a:pt x="103632" y="226695"/>
                        </a:lnTo>
                        <a:lnTo>
                          <a:pt x="56959" y="226695"/>
                        </a:lnTo>
                        <a:lnTo>
                          <a:pt x="56959" y="43434"/>
                        </a:lnTo>
                        <a:close/>
                      </a:path>
                    </a:pathLst>
                  </a:custGeom>
                  <a:grpFill/>
                  <a:ln w="9525"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4C1E4E91-A722-235B-54E1-BA0307B70F99}"/>
                      </a:ext>
                    </a:extLst>
                  </p:cNvPr>
                  <p:cNvSpPr/>
                  <p:nvPr/>
                </p:nvSpPr>
                <p:spPr>
                  <a:xfrm flipH="1">
                    <a:off x="5422804" y="3032797"/>
                    <a:ext cx="61331" cy="70166"/>
                  </a:xfrm>
                  <a:custGeom>
                    <a:avLst/>
                    <a:gdLst>
                      <a:gd name="connsiteX0" fmla="*/ 0 w 204978"/>
                      <a:gd name="connsiteY0" fmla="*/ 119539 h 234505"/>
                      <a:gd name="connsiteX1" fmla="*/ 0 w 204978"/>
                      <a:gd name="connsiteY1" fmla="*/ 115633 h 234505"/>
                      <a:gd name="connsiteX2" fmla="*/ 102679 w 204978"/>
                      <a:gd name="connsiteY2" fmla="*/ 0 h 234505"/>
                      <a:gd name="connsiteX3" fmla="*/ 204978 w 204978"/>
                      <a:gd name="connsiteY3" fmla="*/ 114967 h 234505"/>
                      <a:gd name="connsiteX4" fmla="*/ 204978 w 204978"/>
                      <a:gd name="connsiteY4" fmla="*/ 118872 h 234505"/>
                      <a:gd name="connsiteX5" fmla="*/ 102299 w 204978"/>
                      <a:gd name="connsiteY5" fmla="*/ 234505 h 234505"/>
                      <a:gd name="connsiteX6" fmla="*/ 0 w 204978"/>
                      <a:gd name="connsiteY6" fmla="*/ 119539 h 234505"/>
                      <a:gd name="connsiteX7" fmla="*/ 156401 w 204978"/>
                      <a:gd name="connsiteY7" fmla="*/ 118586 h 234505"/>
                      <a:gd name="connsiteX8" fmla="*/ 156401 w 204978"/>
                      <a:gd name="connsiteY8" fmla="*/ 116300 h 234505"/>
                      <a:gd name="connsiteX9" fmla="*/ 102299 w 204978"/>
                      <a:gd name="connsiteY9" fmla="*/ 43434 h 234505"/>
                      <a:gd name="connsiteX10" fmla="*/ 48196 w 204978"/>
                      <a:gd name="connsiteY10" fmla="*/ 116014 h 234505"/>
                      <a:gd name="connsiteX11" fmla="*/ 48196 w 204978"/>
                      <a:gd name="connsiteY11" fmla="*/ 118300 h 234505"/>
                      <a:gd name="connsiteX12" fmla="*/ 102584 w 204978"/>
                      <a:gd name="connsiteY12" fmla="*/ 191167 h 234505"/>
                      <a:gd name="connsiteX13" fmla="*/ 156305 w 204978"/>
                      <a:gd name="connsiteY13" fmla="*/ 118586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978" h="234505">
                        <a:moveTo>
                          <a:pt x="0" y="119539"/>
                        </a:moveTo>
                        <a:lnTo>
                          <a:pt x="0" y="115633"/>
                        </a:lnTo>
                        <a:cubicBezTo>
                          <a:pt x="0" y="47625"/>
                          <a:pt x="42767" y="0"/>
                          <a:pt x="102679" y="0"/>
                        </a:cubicBezTo>
                        <a:cubicBezTo>
                          <a:pt x="162592" y="0"/>
                          <a:pt x="204978" y="47244"/>
                          <a:pt x="204978" y="114967"/>
                        </a:cubicBezTo>
                        <a:lnTo>
                          <a:pt x="204978" y="118872"/>
                        </a:lnTo>
                        <a:cubicBezTo>
                          <a:pt x="204978" y="186595"/>
                          <a:pt x="162211" y="234505"/>
                          <a:pt x="102299" y="234505"/>
                        </a:cubicBezTo>
                        <a:cubicBezTo>
                          <a:pt x="42386" y="234505"/>
                          <a:pt x="0" y="187261"/>
                          <a:pt x="0" y="119539"/>
                        </a:cubicBezTo>
                        <a:close/>
                        <a:moveTo>
                          <a:pt x="156401" y="118586"/>
                        </a:moveTo>
                        <a:lnTo>
                          <a:pt x="156401" y="116300"/>
                        </a:lnTo>
                        <a:cubicBezTo>
                          <a:pt x="156401" y="71628"/>
                          <a:pt x="133731" y="43434"/>
                          <a:pt x="102299" y="43434"/>
                        </a:cubicBezTo>
                        <a:cubicBezTo>
                          <a:pt x="70866" y="43434"/>
                          <a:pt x="48196" y="71247"/>
                          <a:pt x="48196" y="116014"/>
                        </a:cubicBezTo>
                        <a:lnTo>
                          <a:pt x="48196" y="118300"/>
                        </a:lnTo>
                        <a:cubicBezTo>
                          <a:pt x="48196" y="162973"/>
                          <a:pt x="71152" y="191167"/>
                          <a:pt x="102584" y="191167"/>
                        </a:cubicBezTo>
                        <a:cubicBezTo>
                          <a:pt x="134017" y="191167"/>
                          <a:pt x="156305" y="163354"/>
                          <a:pt x="156305" y="118586"/>
                        </a:cubicBezTo>
                        <a:close/>
                      </a:path>
                    </a:pathLst>
                  </a:custGeom>
                  <a:grpFill/>
                  <a:ln w="9525" cap="flat">
                    <a:noFill/>
                    <a:prstDash val="solid"/>
                    <a:miter/>
                  </a:ln>
                </p:spPr>
                <p:txBody>
                  <a:bodyPr rtlCol="0" anchor="ctr"/>
                  <a:lstStyle/>
                  <a:p>
                    <a:endParaRPr lang="ja-JP" altLang="en-US" dirty="0"/>
                  </a:p>
                </p:txBody>
              </p:sp>
              <p:sp>
                <p:nvSpPr>
                  <p:cNvPr id="55" name="フリーフォーム: 図形 54">
                    <a:extLst>
                      <a:ext uri="{FF2B5EF4-FFF2-40B4-BE49-F238E27FC236}">
                        <a16:creationId xmlns:a16="http://schemas.microsoft.com/office/drawing/2014/main" id="{45D8A67B-04B4-932D-D00F-6A9ED95B9AFF}"/>
                      </a:ext>
                    </a:extLst>
                  </p:cNvPr>
                  <p:cNvSpPr/>
                  <p:nvPr/>
                </p:nvSpPr>
                <p:spPr>
                  <a:xfrm flipH="1">
                    <a:off x="5364295" y="3033994"/>
                    <a:ext cx="47395" cy="67829"/>
                  </a:xfrm>
                  <a:custGeom>
                    <a:avLst/>
                    <a:gdLst>
                      <a:gd name="connsiteX0" fmla="*/ 95 w 158400"/>
                      <a:gd name="connsiteY0" fmla="*/ 0 h 226694"/>
                      <a:gd name="connsiteX1" fmla="*/ 75533 w 158400"/>
                      <a:gd name="connsiteY1" fmla="*/ 0 h 226694"/>
                      <a:gd name="connsiteX2" fmla="*/ 158401 w 158400"/>
                      <a:gd name="connsiteY2" fmla="*/ 77724 h 226694"/>
                      <a:gd name="connsiteX3" fmla="*/ 158401 w 158400"/>
                      <a:gd name="connsiteY3" fmla="*/ 78391 h 226694"/>
                      <a:gd name="connsiteX4" fmla="*/ 73533 w 158400"/>
                      <a:gd name="connsiteY4" fmla="*/ 157734 h 226694"/>
                      <a:gd name="connsiteX5" fmla="*/ 46958 w 158400"/>
                      <a:gd name="connsiteY5" fmla="*/ 157734 h 226694"/>
                      <a:gd name="connsiteX6" fmla="*/ 46958 w 158400"/>
                      <a:gd name="connsiteY6" fmla="*/ 226695 h 226694"/>
                      <a:gd name="connsiteX7" fmla="*/ 0 w 158400"/>
                      <a:gd name="connsiteY7" fmla="*/ 226695 h 226694"/>
                      <a:gd name="connsiteX8" fmla="*/ 0 w 158400"/>
                      <a:gd name="connsiteY8" fmla="*/ 0 h 226694"/>
                      <a:gd name="connsiteX9" fmla="*/ 73342 w 158400"/>
                      <a:gd name="connsiteY9" fmla="*/ 115538 h 226694"/>
                      <a:gd name="connsiteX10" fmla="*/ 111252 w 158400"/>
                      <a:gd name="connsiteY10" fmla="*/ 79248 h 226694"/>
                      <a:gd name="connsiteX11" fmla="*/ 111252 w 158400"/>
                      <a:gd name="connsiteY11" fmla="*/ 78962 h 226694"/>
                      <a:gd name="connsiteX12" fmla="*/ 72676 w 158400"/>
                      <a:gd name="connsiteY12" fmla="*/ 42386 h 226694"/>
                      <a:gd name="connsiteX13" fmla="*/ 47053 w 158400"/>
                      <a:gd name="connsiteY13" fmla="*/ 42386 h 226694"/>
                      <a:gd name="connsiteX14" fmla="*/ 47053 w 158400"/>
                      <a:gd name="connsiteY14" fmla="*/ 115538 h 226694"/>
                      <a:gd name="connsiteX15" fmla="*/ 73247 w 158400"/>
                      <a:gd name="connsiteY15" fmla="*/ 115538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400" h="226694">
                        <a:moveTo>
                          <a:pt x="95" y="0"/>
                        </a:moveTo>
                        <a:lnTo>
                          <a:pt x="75533" y="0"/>
                        </a:lnTo>
                        <a:cubicBezTo>
                          <a:pt x="126397" y="0"/>
                          <a:pt x="158401" y="29432"/>
                          <a:pt x="158401" y="77724"/>
                        </a:cubicBezTo>
                        <a:lnTo>
                          <a:pt x="158401" y="78391"/>
                        </a:lnTo>
                        <a:cubicBezTo>
                          <a:pt x="158401" y="130492"/>
                          <a:pt x="121158" y="156781"/>
                          <a:pt x="73533" y="157734"/>
                        </a:cubicBezTo>
                        <a:lnTo>
                          <a:pt x="46958" y="157734"/>
                        </a:lnTo>
                        <a:lnTo>
                          <a:pt x="46958" y="226695"/>
                        </a:lnTo>
                        <a:lnTo>
                          <a:pt x="0" y="226695"/>
                        </a:lnTo>
                        <a:lnTo>
                          <a:pt x="0" y="0"/>
                        </a:lnTo>
                        <a:close/>
                        <a:moveTo>
                          <a:pt x="73342" y="115538"/>
                        </a:moveTo>
                        <a:cubicBezTo>
                          <a:pt x="97631" y="115538"/>
                          <a:pt x="111252" y="100298"/>
                          <a:pt x="111252" y="79248"/>
                        </a:cubicBezTo>
                        <a:lnTo>
                          <a:pt x="111252" y="78962"/>
                        </a:lnTo>
                        <a:cubicBezTo>
                          <a:pt x="111252" y="55340"/>
                          <a:pt x="97631" y="42386"/>
                          <a:pt x="72676" y="42386"/>
                        </a:cubicBezTo>
                        <a:lnTo>
                          <a:pt x="47053" y="42386"/>
                        </a:lnTo>
                        <a:lnTo>
                          <a:pt x="47053" y="115538"/>
                        </a:lnTo>
                        <a:lnTo>
                          <a:pt x="73247" y="115538"/>
                        </a:lnTo>
                        <a:close/>
                      </a:path>
                    </a:pathLst>
                  </a:custGeom>
                  <a:grpFill/>
                  <a:ln w="9525" cap="flat">
                    <a:noFill/>
                    <a:prstDash val="solid"/>
                    <a:miter/>
                  </a:ln>
                </p:spPr>
                <p:txBody>
                  <a:bodyPr rtlCol="0" anchor="ctr"/>
                  <a:lstStyle/>
                  <a:p>
                    <a:endParaRPr lang="ja-JP" altLang="en-US"/>
                  </a:p>
                </p:txBody>
              </p:sp>
            </p:grpSp>
            <p:grpSp>
              <p:nvGrpSpPr>
                <p:cNvPr id="49" name="グループ化 48">
                  <a:extLst>
                    <a:ext uri="{FF2B5EF4-FFF2-40B4-BE49-F238E27FC236}">
                      <a16:creationId xmlns:a16="http://schemas.microsoft.com/office/drawing/2014/main" id="{D50B97A0-F848-8CED-6177-2A9A3EB91722}"/>
                    </a:ext>
                  </a:extLst>
                </p:cNvPr>
                <p:cNvGrpSpPr/>
                <p:nvPr/>
              </p:nvGrpSpPr>
              <p:grpSpPr>
                <a:xfrm rot="1045761">
                  <a:off x="5639197" y="3173850"/>
                  <a:ext cx="17170" cy="85851"/>
                  <a:chOff x="5643041" y="3127965"/>
                  <a:chExt cx="18000" cy="99819"/>
                </a:xfrm>
                <a:solidFill>
                  <a:schemeClr val="bg1"/>
                </a:solidFill>
              </p:grpSpPr>
              <p:sp>
                <p:nvSpPr>
                  <p:cNvPr id="50" name="正方形/長方形 49">
                    <a:extLst>
                      <a:ext uri="{FF2B5EF4-FFF2-40B4-BE49-F238E27FC236}">
                        <a16:creationId xmlns:a16="http://schemas.microsoft.com/office/drawing/2014/main" id="{3A77E62A-5D93-10A0-E9E2-43D30C515A02}"/>
                      </a:ext>
                    </a:extLst>
                  </p:cNvPr>
                  <p:cNvSpPr/>
                  <p:nvPr/>
                </p:nvSpPr>
                <p:spPr>
                  <a:xfrm>
                    <a:off x="5643041" y="3127965"/>
                    <a:ext cx="18000" cy="7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A7CAEE87-6E40-A929-56F3-BAE0591C57ED}"/>
                      </a:ext>
                    </a:extLst>
                  </p:cNvPr>
                  <p:cNvSpPr/>
                  <p:nvPr/>
                </p:nvSpPr>
                <p:spPr>
                  <a:xfrm>
                    <a:off x="5643041" y="3209784"/>
                    <a:ext cx="18000" cy="1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spTree>
    <p:extLst>
      <p:ext uri="{BB962C8B-B14F-4D97-AF65-F5344CB8AC3E}">
        <p14:creationId xmlns:p14="http://schemas.microsoft.com/office/powerpoint/2010/main" val="281948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9942-27F3-35BC-917E-7E951F0A61BC}"/>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A04BE62-6BEB-6D9F-9B60-F922881C1A4F}"/>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12</a:t>
            </a:fld>
            <a:endParaRPr lang="ja-JP" altLang="en-US" dirty="0"/>
          </a:p>
        </p:txBody>
      </p:sp>
      <p:sp>
        <p:nvSpPr>
          <p:cNvPr id="2" name="フッター プレースホルダー 1">
            <a:extLst>
              <a:ext uri="{FF2B5EF4-FFF2-40B4-BE49-F238E27FC236}">
                <a16:creationId xmlns:a16="http://schemas.microsoft.com/office/drawing/2014/main" id="{CBA3C9F4-5191-A805-61C6-6EA3241FE819}"/>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01EA11F3-9E17-D2FD-DE44-18EC5E0814F8}"/>
              </a:ext>
            </a:extLst>
          </p:cNvPr>
          <p:cNvGrpSpPr/>
          <p:nvPr/>
        </p:nvGrpSpPr>
        <p:grpSpPr>
          <a:xfrm>
            <a:off x="4106587" y="582526"/>
            <a:ext cx="4774590" cy="1725830"/>
            <a:chOff x="4106587" y="1421889"/>
            <a:chExt cx="4774590" cy="1725830"/>
          </a:xfrm>
        </p:grpSpPr>
        <p:sp>
          <p:nvSpPr>
            <p:cNvPr id="43" name="テキスト ボックス 42">
              <a:extLst>
                <a:ext uri="{FF2B5EF4-FFF2-40B4-BE49-F238E27FC236}">
                  <a16:creationId xmlns:a16="http://schemas.microsoft.com/office/drawing/2014/main" id="{AC52206F-EA43-55E1-CADD-C1959014D4B9}"/>
                </a:ext>
              </a:extLst>
            </p:cNvPr>
            <p:cNvSpPr txBox="1"/>
            <p:nvPr/>
          </p:nvSpPr>
          <p:spPr>
            <a:xfrm>
              <a:off x="4106587" y="1421889"/>
              <a:ext cx="4650303" cy="1278235"/>
            </a:xfrm>
            <a:prstGeom prst="rect">
              <a:avLst/>
            </a:prstGeom>
            <a:noFill/>
          </p:spPr>
          <p:txBody>
            <a:bodyPr wrap="square" lIns="0" tIns="0" rIns="0" bIns="0" anchor="b">
              <a:spAutoFit/>
            </a:bodyPr>
            <a:lstStyle/>
            <a:p>
              <a:pPr algn="just">
                <a:lnSpc>
                  <a:spcPct val="130000"/>
                </a:lnSpc>
                <a:spcAft>
                  <a:spcPts val="1400"/>
                </a:spcAft>
              </a:pPr>
              <a:r>
                <a:rPr lang="en-US" altLang="ja-JP" sz="1400" spc="50" dirty="0">
                  <a:latin typeface="+mj-ea"/>
                  <a:ea typeface="+mj-ea"/>
                </a:rPr>
                <a:t>【</a:t>
              </a:r>
              <a:r>
                <a:rPr lang="ja-JP" altLang="en-US" sz="1400" spc="50" dirty="0">
                  <a:latin typeface="+mj-ea"/>
                  <a:ea typeface="+mj-ea"/>
                </a:rPr>
                <a:t>友人に送迎を頼んだらガソリン代を請求された。ひどいと思いませんか？</a:t>
              </a:r>
              <a:r>
                <a:rPr lang="en-US" altLang="ja-JP" sz="1400" spc="50" dirty="0">
                  <a:latin typeface="+mj-ea"/>
                  <a:ea typeface="+mj-ea"/>
                </a:rPr>
                <a:t>】</a:t>
              </a:r>
            </a:p>
            <a:p>
              <a:pPr algn="just">
                <a:lnSpc>
                  <a:spcPct val="130000"/>
                </a:lnSpc>
                <a:spcAft>
                  <a:spcPts val="1400"/>
                </a:spcAft>
              </a:pPr>
              <a:r>
                <a:rPr lang="ja-JP" altLang="en-US" sz="1400" spc="50" dirty="0">
                  <a:latin typeface="+mn-ea"/>
                </a:rPr>
                <a:t>この記事は、そんなの当たり前ですよ、という反発を呼び起こし、クリックされることを狙ったようです。</a:t>
              </a:r>
            </a:p>
          </p:txBody>
        </p:sp>
        <p:sp>
          <p:nvSpPr>
            <p:cNvPr id="16" name="矢印: 五方向 15">
              <a:extLst>
                <a:ext uri="{FF2B5EF4-FFF2-40B4-BE49-F238E27FC236}">
                  <a16:creationId xmlns:a16="http://schemas.microsoft.com/office/drawing/2014/main" id="{9F85ACE4-A97C-ADDB-BC1E-80EF6C35D17F}"/>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D820D55C-D083-1B30-D8E6-FC41BB099C05}"/>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F2BEB33F-819A-3FD1-2F08-DE5AAF0C007D}"/>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3EFB5B83-C44A-AC04-F8A1-9AB204FB0A0F}"/>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7</a:t>
              </a:r>
              <a:endParaRPr kumimoji="1" lang="ja-JP" altLang="en-US" sz="2000" b="1" dirty="0">
                <a:solidFill>
                  <a:schemeClr val="bg1"/>
                </a:solidFill>
                <a:latin typeface="+mn-ea"/>
              </a:endParaRPr>
            </a:p>
          </p:txBody>
        </p:sp>
      </p:grpSp>
      <p:pic>
        <p:nvPicPr>
          <p:cNvPr id="7" name="図 6">
            <a:extLst>
              <a:ext uri="{FF2B5EF4-FFF2-40B4-BE49-F238E27FC236}">
                <a16:creationId xmlns:a16="http://schemas.microsoft.com/office/drawing/2014/main" id="{873B4F54-AD62-04D2-6C08-7217A737AEE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8" name="グループ化 7">
            <a:extLst>
              <a:ext uri="{FF2B5EF4-FFF2-40B4-BE49-F238E27FC236}">
                <a16:creationId xmlns:a16="http://schemas.microsoft.com/office/drawing/2014/main" id="{06AE6009-6A24-0F96-4C35-266AB5F8918C}"/>
              </a:ext>
            </a:extLst>
          </p:cNvPr>
          <p:cNvGrpSpPr/>
          <p:nvPr/>
        </p:nvGrpSpPr>
        <p:grpSpPr>
          <a:xfrm>
            <a:off x="3984898" y="3838574"/>
            <a:ext cx="4896279" cy="975007"/>
            <a:chOff x="3984898" y="3838574"/>
            <a:chExt cx="4896279" cy="975007"/>
          </a:xfrm>
        </p:grpSpPr>
        <p:sp>
          <p:nvSpPr>
            <p:cNvPr id="9" name="四角形: メモ 8">
              <a:extLst>
                <a:ext uri="{FF2B5EF4-FFF2-40B4-BE49-F238E27FC236}">
                  <a16:creationId xmlns:a16="http://schemas.microsoft.com/office/drawing/2014/main" id="{F57EA36E-249D-40A9-6871-D580E2A6AB1A}"/>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a:solidFill>
                  <a:schemeClr val="tx1"/>
                </a:solidFill>
              </a:endParaRPr>
            </a:p>
          </p:txBody>
        </p:sp>
        <p:sp>
          <p:nvSpPr>
            <p:cNvPr id="10" name="テキスト ボックス 9">
              <a:extLst>
                <a:ext uri="{FF2B5EF4-FFF2-40B4-BE49-F238E27FC236}">
                  <a16:creationId xmlns:a16="http://schemas.microsoft.com/office/drawing/2014/main" id="{5AD4D163-D09F-06E5-14EF-317E9CB3E6E1}"/>
                </a:ext>
              </a:extLst>
            </p:cNvPr>
            <p:cNvSpPr txBox="1"/>
            <p:nvPr/>
          </p:nvSpPr>
          <p:spPr>
            <a:xfrm>
              <a:off x="4859306" y="4049078"/>
              <a:ext cx="3809909" cy="553998"/>
            </a:xfrm>
            <a:prstGeom prst="rect">
              <a:avLst/>
            </a:prstGeom>
            <a:noFill/>
          </p:spPr>
          <p:txBody>
            <a:bodyPr wrap="square" lIns="0" tIns="0" rIns="0" bIns="0" anchor="ctr">
              <a:spAutoFit/>
            </a:bodyPr>
            <a:lstStyle/>
            <a:p>
              <a:r>
                <a:rPr kumimoji="1" lang="en-US" altLang="ja-JP" sz="1200" dirty="0">
                  <a:solidFill>
                    <a:schemeClr val="accent5"/>
                  </a:solidFill>
                  <a:latin typeface="+mj-ea"/>
                  <a:ea typeface="+mj-ea"/>
                </a:rPr>
                <a:t>【</a:t>
              </a:r>
              <a:r>
                <a:rPr kumimoji="1" lang="ja-JP" altLang="en-US" sz="1200" dirty="0">
                  <a:solidFill>
                    <a:schemeClr val="accent5"/>
                  </a:solidFill>
                  <a:latin typeface="+mj-ea"/>
                  <a:ea typeface="+mj-ea"/>
                </a:rPr>
                <a:t>時間に余裕がある場合</a:t>
              </a:r>
              <a:r>
                <a:rPr kumimoji="1" lang="en-US" altLang="ja-JP" sz="1200" dirty="0">
                  <a:solidFill>
                    <a:schemeClr val="accent5"/>
                  </a:solidFill>
                  <a:latin typeface="+mj-ea"/>
                  <a:ea typeface="+mj-ea"/>
                </a:rPr>
                <a:t>】</a:t>
              </a:r>
              <a:br>
                <a:rPr kumimoji="1" lang="en-US" altLang="ja-JP" sz="1200" dirty="0">
                  <a:solidFill>
                    <a:schemeClr val="accent5"/>
                  </a:solidFill>
                </a:rPr>
              </a:br>
              <a:r>
                <a:rPr kumimoji="1" lang="ja-JP" altLang="en-US" sz="1200" dirty="0">
                  <a:solidFill>
                    <a:schemeClr val="accent5"/>
                  </a:solidFill>
                </a:rPr>
                <a:t>各自でオリジナルの煽り見出しを作って</a:t>
              </a:r>
              <a:br>
                <a:rPr kumimoji="1" lang="en-US" altLang="ja-JP" sz="1200" dirty="0">
                  <a:solidFill>
                    <a:schemeClr val="accent5"/>
                  </a:solidFill>
                </a:rPr>
              </a:br>
              <a:r>
                <a:rPr kumimoji="1" lang="ja-JP" altLang="en-US" sz="1200" dirty="0">
                  <a:solidFill>
                    <a:schemeClr val="accent5"/>
                  </a:solidFill>
                </a:rPr>
                <a:t>発表してもらいましょう。</a:t>
              </a:r>
            </a:p>
          </p:txBody>
        </p:sp>
        <p:grpSp>
          <p:nvGrpSpPr>
            <p:cNvPr id="12" name="グループ化 11">
              <a:extLst>
                <a:ext uri="{FF2B5EF4-FFF2-40B4-BE49-F238E27FC236}">
                  <a16:creationId xmlns:a16="http://schemas.microsoft.com/office/drawing/2014/main" id="{E6536365-F626-EB52-9113-9B02D036F672}"/>
                </a:ext>
              </a:extLst>
            </p:cNvPr>
            <p:cNvGrpSpPr/>
            <p:nvPr/>
          </p:nvGrpSpPr>
          <p:grpSpPr>
            <a:xfrm>
              <a:off x="4106587" y="4108601"/>
              <a:ext cx="564257" cy="434951"/>
              <a:chOff x="4089238" y="4079619"/>
              <a:chExt cx="564257" cy="434951"/>
            </a:xfrm>
          </p:grpSpPr>
          <p:sp>
            <p:nvSpPr>
              <p:cNvPr id="13" name="テキスト ボックス 12">
                <a:extLst>
                  <a:ext uri="{FF2B5EF4-FFF2-40B4-BE49-F238E27FC236}">
                    <a16:creationId xmlns:a16="http://schemas.microsoft.com/office/drawing/2014/main" id="{51197748-BC39-1214-FB68-6CA7CB692DE8}"/>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a:solidFill>
                      <a:schemeClr val="accent3"/>
                    </a:solidFill>
                    <a:latin typeface="+mj-ea"/>
                    <a:ea typeface="+mj-ea"/>
                  </a:rPr>
                  <a:t>ポイント</a:t>
                </a:r>
              </a:p>
            </p:txBody>
          </p:sp>
          <p:grpSp>
            <p:nvGrpSpPr>
              <p:cNvPr id="14" name="グループ化 13">
                <a:extLst>
                  <a:ext uri="{FF2B5EF4-FFF2-40B4-BE49-F238E27FC236}">
                    <a16:creationId xmlns:a16="http://schemas.microsoft.com/office/drawing/2014/main" id="{93100E6B-F3E6-7903-204B-1D48CB32B90D}"/>
                  </a:ext>
                </a:extLst>
              </p:cNvPr>
              <p:cNvGrpSpPr/>
              <p:nvPr/>
            </p:nvGrpSpPr>
            <p:grpSpPr>
              <a:xfrm>
                <a:off x="4166766" y="4279234"/>
                <a:ext cx="409201" cy="235336"/>
                <a:chOff x="4195955" y="4229010"/>
                <a:chExt cx="538262" cy="309561"/>
              </a:xfrm>
            </p:grpSpPr>
            <p:grpSp>
              <p:nvGrpSpPr>
                <p:cNvPr id="15" name="グループ化 14">
                  <a:extLst>
                    <a:ext uri="{FF2B5EF4-FFF2-40B4-BE49-F238E27FC236}">
                      <a16:creationId xmlns:a16="http://schemas.microsoft.com/office/drawing/2014/main" id="{67A4B519-0FA5-8590-7854-74F974A5302E}"/>
                    </a:ext>
                  </a:extLst>
                </p:cNvPr>
                <p:cNvGrpSpPr/>
                <p:nvPr/>
              </p:nvGrpSpPr>
              <p:grpSpPr>
                <a:xfrm>
                  <a:off x="4195955" y="4229010"/>
                  <a:ext cx="452295" cy="309561"/>
                  <a:chOff x="4329113" y="47490"/>
                  <a:chExt cx="1330487" cy="910617"/>
                </a:xfrm>
              </p:grpSpPr>
              <p:sp>
                <p:nvSpPr>
                  <p:cNvPr id="21" name="フリーフォーム: 図形 20">
                    <a:extLst>
                      <a:ext uri="{FF2B5EF4-FFF2-40B4-BE49-F238E27FC236}">
                        <a16:creationId xmlns:a16="http://schemas.microsoft.com/office/drawing/2014/main" id="{E80B59E5-4117-A6DE-BEA4-1F4A22DEAFCF}"/>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96A2DFB9-5CAC-AC18-A445-B37312E8D252}"/>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23" name="四角形: 角を丸くする 22">
                    <a:extLst>
                      <a:ext uri="{FF2B5EF4-FFF2-40B4-BE49-F238E27FC236}">
                        <a16:creationId xmlns:a16="http://schemas.microsoft.com/office/drawing/2014/main" id="{AF60E37F-72C6-5910-248B-625C86B93E8B}"/>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5A001B7B-0BF8-69F2-3E9F-4FF53B76C76F}"/>
                    </a:ext>
                  </a:extLst>
                </p:cNvPr>
                <p:cNvGrpSpPr/>
                <p:nvPr/>
              </p:nvGrpSpPr>
              <p:grpSpPr>
                <a:xfrm>
                  <a:off x="4671764" y="4255368"/>
                  <a:ext cx="62453" cy="168794"/>
                  <a:chOff x="4671764" y="4255368"/>
                  <a:chExt cx="62453" cy="168794"/>
                </a:xfrm>
              </p:grpSpPr>
              <p:sp>
                <p:nvSpPr>
                  <p:cNvPr id="18" name="フリーフォーム: 図形 17">
                    <a:extLst>
                      <a:ext uri="{FF2B5EF4-FFF2-40B4-BE49-F238E27FC236}">
                        <a16:creationId xmlns:a16="http://schemas.microsoft.com/office/drawing/2014/main" id="{D6C5C2BE-B133-92EC-7CDC-4FC1F0C83F8A}"/>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A698EBFA-F0CE-AD9E-52B8-E8AD577CA92F}"/>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19456D2D-140A-411B-00AB-1A9CB6D7A526}"/>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grpSp>
        <p:nvGrpSpPr>
          <p:cNvPr id="24" name="グループ化 23">
            <a:extLst>
              <a:ext uri="{FF2B5EF4-FFF2-40B4-BE49-F238E27FC236}">
                <a16:creationId xmlns:a16="http://schemas.microsoft.com/office/drawing/2014/main" id="{FDFD1637-BCF0-6890-FF28-62BB5509FE19}"/>
              </a:ext>
            </a:extLst>
          </p:cNvPr>
          <p:cNvGrpSpPr/>
          <p:nvPr/>
        </p:nvGrpSpPr>
        <p:grpSpPr>
          <a:xfrm>
            <a:off x="3990753" y="2767677"/>
            <a:ext cx="4896279" cy="975007"/>
            <a:chOff x="3984898" y="3838574"/>
            <a:chExt cx="4896279" cy="975007"/>
          </a:xfrm>
        </p:grpSpPr>
        <p:sp>
          <p:nvSpPr>
            <p:cNvPr id="25" name="四角形: メモ 24">
              <a:extLst>
                <a:ext uri="{FF2B5EF4-FFF2-40B4-BE49-F238E27FC236}">
                  <a16:creationId xmlns:a16="http://schemas.microsoft.com/office/drawing/2014/main" id="{1D9BD550-CBE2-033B-62A7-EC371CEE03F6}"/>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a:solidFill>
                  <a:schemeClr val="tx1"/>
                </a:solidFill>
              </a:endParaRPr>
            </a:p>
          </p:txBody>
        </p:sp>
        <p:sp>
          <p:nvSpPr>
            <p:cNvPr id="26" name="テキスト ボックス 25">
              <a:extLst>
                <a:ext uri="{FF2B5EF4-FFF2-40B4-BE49-F238E27FC236}">
                  <a16:creationId xmlns:a16="http://schemas.microsoft.com/office/drawing/2014/main" id="{6160EC87-6083-3E50-C1A1-6B0E75ADEA49}"/>
                </a:ext>
              </a:extLst>
            </p:cNvPr>
            <p:cNvSpPr txBox="1"/>
            <p:nvPr/>
          </p:nvSpPr>
          <p:spPr>
            <a:xfrm>
              <a:off x="4859306" y="4049078"/>
              <a:ext cx="3891729" cy="553998"/>
            </a:xfrm>
            <a:prstGeom prst="rect">
              <a:avLst/>
            </a:prstGeom>
            <a:noFill/>
          </p:spPr>
          <p:txBody>
            <a:bodyPr wrap="square" lIns="0" tIns="0" rIns="0" bIns="0" anchor="ctr">
              <a:spAutoFit/>
            </a:bodyPr>
            <a:lstStyle/>
            <a:p>
              <a:r>
                <a:rPr kumimoji="1" lang="ja-JP" altLang="en-US" sz="1200" dirty="0">
                  <a:solidFill>
                    <a:schemeClr val="accent5"/>
                  </a:solidFill>
                </a:rPr>
                <a:t>実際のニュースサイトの「閲覧数ランキング」等を開き、その日の見出しから、アテンション・エコノミー要素のあるものを探してみましょう。</a:t>
              </a:r>
            </a:p>
          </p:txBody>
        </p:sp>
        <p:grpSp>
          <p:nvGrpSpPr>
            <p:cNvPr id="27" name="グループ化 26">
              <a:extLst>
                <a:ext uri="{FF2B5EF4-FFF2-40B4-BE49-F238E27FC236}">
                  <a16:creationId xmlns:a16="http://schemas.microsoft.com/office/drawing/2014/main" id="{C6A11146-7C19-157A-6B0C-6B2F4B57D9E1}"/>
                </a:ext>
              </a:extLst>
            </p:cNvPr>
            <p:cNvGrpSpPr/>
            <p:nvPr/>
          </p:nvGrpSpPr>
          <p:grpSpPr>
            <a:xfrm>
              <a:off x="4106587" y="4108601"/>
              <a:ext cx="564257" cy="434951"/>
              <a:chOff x="4089238" y="4079619"/>
              <a:chExt cx="564257" cy="434951"/>
            </a:xfrm>
          </p:grpSpPr>
          <p:sp>
            <p:nvSpPr>
              <p:cNvPr id="28" name="テキスト ボックス 27">
                <a:extLst>
                  <a:ext uri="{FF2B5EF4-FFF2-40B4-BE49-F238E27FC236}">
                    <a16:creationId xmlns:a16="http://schemas.microsoft.com/office/drawing/2014/main" id="{624DCACD-E95D-93EA-3997-3A32D2B0F6FD}"/>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a:solidFill>
                      <a:schemeClr val="accent3"/>
                    </a:solidFill>
                    <a:latin typeface="+mj-ea"/>
                    <a:ea typeface="+mj-ea"/>
                  </a:rPr>
                  <a:t>ポイント</a:t>
                </a:r>
              </a:p>
            </p:txBody>
          </p:sp>
          <p:grpSp>
            <p:nvGrpSpPr>
              <p:cNvPr id="29" name="グループ化 28">
                <a:extLst>
                  <a:ext uri="{FF2B5EF4-FFF2-40B4-BE49-F238E27FC236}">
                    <a16:creationId xmlns:a16="http://schemas.microsoft.com/office/drawing/2014/main" id="{14B4C46C-047A-CD55-99A5-50DA719273F3}"/>
                  </a:ext>
                </a:extLst>
              </p:cNvPr>
              <p:cNvGrpSpPr/>
              <p:nvPr/>
            </p:nvGrpSpPr>
            <p:grpSpPr>
              <a:xfrm>
                <a:off x="4166766" y="4279234"/>
                <a:ext cx="409201" cy="235336"/>
                <a:chOff x="4195955" y="4229010"/>
                <a:chExt cx="538262" cy="309561"/>
              </a:xfrm>
            </p:grpSpPr>
            <p:grpSp>
              <p:nvGrpSpPr>
                <p:cNvPr id="30" name="グループ化 29">
                  <a:extLst>
                    <a:ext uri="{FF2B5EF4-FFF2-40B4-BE49-F238E27FC236}">
                      <a16:creationId xmlns:a16="http://schemas.microsoft.com/office/drawing/2014/main" id="{8196F4F4-B423-DD68-04B7-731DFEF4995D}"/>
                    </a:ext>
                  </a:extLst>
                </p:cNvPr>
                <p:cNvGrpSpPr/>
                <p:nvPr/>
              </p:nvGrpSpPr>
              <p:grpSpPr>
                <a:xfrm>
                  <a:off x="4195955" y="4229010"/>
                  <a:ext cx="452295" cy="309561"/>
                  <a:chOff x="4329113" y="47490"/>
                  <a:chExt cx="1330487" cy="910617"/>
                </a:xfrm>
              </p:grpSpPr>
              <p:sp>
                <p:nvSpPr>
                  <p:cNvPr id="35" name="フリーフォーム: 図形 34">
                    <a:extLst>
                      <a:ext uri="{FF2B5EF4-FFF2-40B4-BE49-F238E27FC236}">
                        <a16:creationId xmlns:a16="http://schemas.microsoft.com/office/drawing/2014/main" id="{01F17E8B-7E8F-B050-6B69-BF00686FFBF0}"/>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0E4DCCCD-33BB-A65C-3481-737205B50E72}"/>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37" name="四角形: 角を丸くする 36">
                    <a:extLst>
                      <a:ext uri="{FF2B5EF4-FFF2-40B4-BE49-F238E27FC236}">
                        <a16:creationId xmlns:a16="http://schemas.microsoft.com/office/drawing/2014/main" id="{150E6B6C-2489-3D11-EDE5-EBD19468B2AB}"/>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B2CD0DE5-C780-CB9E-656E-9EDC5F2F3D00}"/>
                    </a:ext>
                  </a:extLst>
                </p:cNvPr>
                <p:cNvGrpSpPr/>
                <p:nvPr/>
              </p:nvGrpSpPr>
              <p:grpSpPr>
                <a:xfrm>
                  <a:off x="4671764" y="4255368"/>
                  <a:ext cx="62453" cy="168794"/>
                  <a:chOff x="4671764" y="4255368"/>
                  <a:chExt cx="62453" cy="168794"/>
                </a:xfrm>
              </p:grpSpPr>
              <p:sp>
                <p:nvSpPr>
                  <p:cNvPr id="32" name="フリーフォーム: 図形 31">
                    <a:extLst>
                      <a:ext uri="{FF2B5EF4-FFF2-40B4-BE49-F238E27FC236}">
                        <a16:creationId xmlns:a16="http://schemas.microsoft.com/office/drawing/2014/main" id="{21E37A6C-A7BC-5678-A102-FD612024CF87}"/>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50976C6D-B42B-95C7-2940-27969F811231}"/>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1F400ABD-E9C4-7894-C6A5-6B949A50BEA0}"/>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spTree>
    <p:extLst>
      <p:ext uri="{BB962C8B-B14F-4D97-AF65-F5344CB8AC3E}">
        <p14:creationId xmlns:p14="http://schemas.microsoft.com/office/powerpoint/2010/main" val="231022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0F6DB-1F85-984C-94EE-D5890F22E5D8}"/>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2ADD4113-79CD-FF41-A165-172B92F2E2FD}"/>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13</a:t>
            </a:fld>
            <a:endParaRPr lang="ja-JP" altLang="en-US" dirty="0"/>
          </a:p>
        </p:txBody>
      </p:sp>
      <p:sp>
        <p:nvSpPr>
          <p:cNvPr id="2" name="フッター プレースホルダー 1">
            <a:extLst>
              <a:ext uri="{FF2B5EF4-FFF2-40B4-BE49-F238E27FC236}">
                <a16:creationId xmlns:a16="http://schemas.microsoft.com/office/drawing/2014/main" id="{ECC4C1E3-00FE-D329-820A-D150EB3DA404}"/>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F8E63AC6-31F8-B7F8-90E4-64903E251202}"/>
              </a:ext>
            </a:extLst>
          </p:cNvPr>
          <p:cNvGrpSpPr/>
          <p:nvPr/>
        </p:nvGrpSpPr>
        <p:grpSpPr>
          <a:xfrm>
            <a:off x="4106587" y="467974"/>
            <a:ext cx="4774590" cy="3187743"/>
            <a:chOff x="4106587" y="-40024"/>
            <a:chExt cx="4774590" cy="3187743"/>
          </a:xfrm>
        </p:grpSpPr>
        <p:sp>
          <p:nvSpPr>
            <p:cNvPr id="43" name="テキスト ボックス 42">
              <a:extLst>
                <a:ext uri="{FF2B5EF4-FFF2-40B4-BE49-F238E27FC236}">
                  <a16:creationId xmlns:a16="http://schemas.microsoft.com/office/drawing/2014/main" id="{C032EFA9-3492-5831-FD3D-5FD6BF2C5672}"/>
                </a:ext>
              </a:extLst>
            </p:cNvPr>
            <p:cNvSpPr txBox="1"/>
            <p:nvPr/>
          </p:nvSpPr>
          <p:spPr>
            <a:xfrm>
              <a:off x="4106587" y="-40024"/>
              <a:ext cx="4650303" cy="2858155"/>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突然ですが、みなさんは、</a:t>
              </a:r>
              <a:r>
                <a:rPr lang="en-US" altLang="ja-JP" sz="1400" spc="50" dirty="0">
                  <a:latin typeface="+mn-ea"/>
                </a:rPr>
                <a:t>A</a:t>
              </a:r>
              <a:r>
                <a:rPr lang="ja-JP" altLang="en-US" sz="1400" spc="50" dirty="0">
                  <a:latin typeface="+mn-ea"/>
                </a:rPr>
                <a:t>の人と</a:t>
              </a:r>
              <a:r>
                <a:rPr lang="en-US" altLang="ja-JP" sz="1400" spc="50" dirty="0">
                  <a:latin typeface="+mn-ea"/>
                </a:rPr>
                <a:t>B</a:t>
              </a:r>
              <a:r>
                <a:rPr lang="ja-JP" altLang="en-US" sz="1400" spc="50" dirty="0">
                  <a:latin typeface="+mn-ea"/>
                </a:rPr>
                <a:t>の人、どちらが信頼できると感じますか？</a:t>
              </a:r>
            </a:p>
            <a:p>
              <a:pPr algn="just">
                <a:lnSpc>
                  <a:spcPct val="130000"/>
                </a:lnSpc>
                <a:spcAft>
                  <a:spcPts val="1400"/>
                </a:spcAft>
              </a:pPr>
              <a:r>
                <a:rPr lang="ja-JP" altLang="en-US" sz="1400" spc="50" dirty="0">
                  <a:latin typeface="+mn-ea"/>
                </a:rPr>
                <a:t>きっと多くの方が「</a:t>
              </a:r>
              <a:r>
                <a:rPr lang="en-US" altLang="ja-JP" sz="1400" spc="50" dirty="0">
                  <a:latin typeface="+mn-ea"/>
                </a:rPr>
                <a:t>B</a:t>
              </a:r>
              <a:r>
                <a:rPr lang="ja-JP" altLang="en-US" sz="1400" spc="50" dirty="0">
                  <a:latin typeface="+mn-ea"/>
                </a:rPr>
                <a:t>の人」を選ぶと思います。でも</a:t>
              </a:r>
              <a:r>
                <a:rPr lang="en-US" altLang="ja-JP" sz="1400" spc="50" dirty="0">
                  <a:latin typeface="+mn-ea"/>
                </a:rPr>
                <a:t>B</a:t>
              </a:r>
              <a:r>
                <a:rPr lang="ja-JP" altLang="en-US" sz="1400" spc="50" dirty="0">
                  <a:latin typeface="+mn-ea"/>
                </a:rPr>
                <a:t>の人が</a:t>
              </a:r>
              <a:r>
                <a:rPr lang="en-US" altLang="ja-JP" sz="1400" spc="50" dirty="0">
                  <a:latin typeface="+mn-ea"/>
                </a:rPr>
                <a:t>A</a:t>
              </a:r>
              <a:r>
                <a:rPr lang="ja-JP" altLang="en-US" sz="1400" spc="50" dirty="0">
                  <a:latin typeface="+mn-ea"/>
                </a:rPr>
                <a:t>の人よりも信頼できるという確かな根拠は何もありません。なぜそのように感じてしまうのでしょうか？これは第三者を介した情報は信じられやすい、という「心理効果」によるもの。</a:t>
              </a:r>
              <a:endParaRPr lang="en-US" altLang="ja-JP" sz="1400" spc="50" dirty="0">
                <a:latin typeface="+mn-ea"/>
              </a:endParaRPr>
            </a:p>
            <a:p>
              <a:pPr algn="just">
                <a:lnSpc>
                  <a:spcPct val="130000"/>
                </a:lnSpc>
                <a:spcAft>
                  <a:spcPts val="1400"/>
                </a:spcAft>
              </a:pPr>
              <a:r>
                <a:rPr lang="ja-JP" altLang="en-US" sz="1400" spc="50" dirty="0">
                  <a:latin typeface="+mn-ea"/>
                </a:rPr>
                <a:t>実はこれを利用したアテンション・エコノミーのテクニックがあります。</a:t>
              </a:r>
            </a:p>
          </p:txBody>
        </p:sp>
        <p:sp>
          <p:nvSpPr>
            <p:cNvPr id="16" name="矢印: 五方向 15">
              <a:extLst>
                <a:ext uri="{FF2B5EF4-FFF2-40B4-BE49-F238E27FC236}">
                  <a16:creationId xmlns:a16="http://schemas.microsoft.com/office/drawing/2014/main" id="{C31D6A70-DFF9-4D66-EE3B-E57746F4BAB8}"/>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70B84101-A820-6972-091A-98B6686E7EC3}"/>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FACA1048-A27C-3A0D-897A-1EACA78D52D0}"/>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87D20E74-F751-819D-B1C0-0FF83BF00A14}"/>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8</a:t>
              </a:r>
              <a:endParaRPr kumimoji="1" lang="ja-JP" altLang="en-US" sz="2000" b="1" dirty="0">
                <a:solidFill>
                  <a:schemeClr val="bg1"/>
                </a:solidFill>
                <a:latin typeface="+mn-ea"/>
              </a:endParaRPr>
            </a:p>
          </p:txBody>
        </p:sp>
      </p:grpSp>
      <p:pic>
        <p:nvPicPr>
          <p:cNvPr id="8" name="図 7">
            <a:extLst>
              <a:ext uri="{FF2B5EF4-FFF2-40B4-BE49-F238E27FC236}">
                <a16:creationId xmlns:a16="http://schemas.microsoft.com/office/drawing/2014/main" id="{A55F9D94-60B9-6839-B144-D176C95F69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9" name="グループ化 8">
            <a:extLst>
              <a:ext uri="{FF2B5EF4-FFF2-40B4-BE49-F238E27FC236}">
                <a16:creationId xmlns:a16="http://schemas.microsoft.com/office/drawing/2014/main" id="{B102A440-2CD8-7BAE-94B7-3011D786362B}"/>
              </a:ext>
            </a:extLst>
          </p:cNvPr>
          <p:cNvGrpSpPr/>
          <p:nvPr/>
        </p:nvGrpSpPr>
        <p:grpSpPr>
          <a:xfrm>
            <a:off x="3984898" y="3838574"/>
            <a:ext cx="4896279" cy="975007"/>
            <a:chOff x="3984898" y="3838574"/>
            <a:chExt cx="4896279" cy="975007"/>
          </a:xfrm>
        </p:grpSpPr>
        <p:sp>
          <p:nvSpPr>
            <p:cNvPr id="10" name="四角形: メモ 9">
              <a:extLst>
                <a:ext uri="{FF2B5EF4-FFF2-40B4-BE49-F238E27FC236}">
                  <a16:creationId xmlns:a16="http://schemas.microsoft.com/office/drawing/2014/main" id="{680C5423-F7E9-F148-25AA-0D0B6779AB7C}"/>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a:solidFill>
                  <a:schemeClr val="tx1"/>
                </a:solidFill>
              </a:endParaRPr>
            </a:p>
          </p:txBody>
        </p:sp>
        <p:sp>
          <p:nvSpPr>
            <p:cNvPr id="12" name="テキスト ボックス 11">
              <a:extLst>
                <a:ext uri="{FF2B5EF4-FFF2-40B4-BE49-F238E27FC236}">
                  <a16:creationId xmlns:a16="http://schemas.microsoft.com/office/drawing/2014/main" id="{C80200E8-9D7F-DEBD-F73B-96F3EC133161}"/>
                </a:ext>
              </a:extLst>
            </p:cNvPr>
            <p:cNvSpPr txBox="1"/>
            <p:nvPr/>
          </p:nvSpPr>
          <p:spPr>
            <a:xfrm>
              <a:off x="4859306" y="4049078"/>
              <a:ext cx="3809909" cy="553998"/>
            </a:xfrm>
            <a:prstGeom prst="rect">
              <a:avLst/>
            </a:prstGeom>
            <a:noFill/>
          </p:spPr>
          <p:txBody>
            <a:bodyPr wrap="square" lIns="0" tIns="0" rIns="0" bIns="0" anchor="ctr">
              <a:spAutoFit/>
            </a:bodyPr>
            <a:lstStyle/>
            <a:p>
              <a:r>
                <a:rPr kumimoji="1" lang="en-US" altLang="ja-JP" sz="1200" dirty="0">
                  <a:solidFill>
                    <a:schemeClr val="accent5"/>
                  </a:solidFill>
                  <a:latin typeface="+mj-ea"/>
                  <a:ea typeface="+mj-ea"/>
                </a:rPr>
                <a:t>【</a:t>
              </a:r>
              <a:r>
                <a:rPr kumimoji="1" lang="ja-JP" altLang="en-US" sz="1200" dirty="0">
                  <a:solidFill>
                    <a:schemeClr val="accent5"/>
                  </a:solidFill>
                  <a:latin typeface="+mj-ea"/>
                  <a:ea typeface="+mj-ea"/>
                </a:rPr>
                <a:t>時間に余裕がある場合</a:t>
              </a:r>
              <a:r>
                <a:rPr kumimoji="1" lang="en-US" altLang="ja-JP" sz="1200" dirty="0">
                  <a:solidFill>
                    <a:schemeClr val="accent5"/>
                  </a:solidFill>
                  <a:latin typeface="+mj-ea"/>
                  <a:ea typeface="+mj-ea"/>
                </a:rPr>
                <a:t>】</a:t>
              </a:r>
              <a:br>
                <a:rPr kumimoji="1" lang="en-US" altLang="ja-JP" sz="1200" dirty="0">
                  <a:solidFill>
                    <a:schemeClr val="accent5"/>
                  </a:solidFill>
                </a:rPr>
              </a:br>
              <a:r>
                <a:rPr kumimoji="1" lang="ja-JP" altLang="en-US" sz="1200" dirty="0">
                  <a:solidFill>
                    <a:schemeClr val="accent5"/>
                  </a:solidFill>
                </a:rPr>
                <a:t>心理効果の説明をする前に、なぜ</a:t>
              </a:r>
              <a:r>
                <a:rPr kumimoji="1" lang="en-US" altLang="ja-JP" sz="1200" dirty="0">
                  <a:solidFill>
                    <a:schemeClr val="accent5"/>
                  </a:solidFill>
                </a:rPr>
                <a:t>B</a:t>
              </a:r>
              <a:r>
                <a:rPr kumimoji="1" lang="ja-JP" altLang="en-US" sz="1200" dirty="0">
                  <a:solidFill>
                    <a:schemeClr val="accent5"/>
                  </a:solidFill>
                </a:rPr>
                <a:t>を選んだのか、</a:t>
              </a:r>
              <a:br>
                <a:rPr kumimoji="1" lang="en-US" altLang="ja-JP" sz="1200" dirty="0">
                  <a:solidFill>
                    <a:schemeClr val="accent5"/>
                  </a:solidFill>
                </a:rPr>
              </a:br>
              <a:r>
                <a:rPr kumimoji="1" lang="ja-JP" altLang="en-US" sz="1200" dirty="0">
                  <a:solidFill>
                    <a:schemeClr val="accent5"/>
                  </a:solidFill>
                </a:rPr>
                <a:t>その理由を発表してもらいましょう。</a:t>
              </a:r>
            </a:p>
          </p:txBody>
        </p:sp>
        <p:grpSp>
          <p:nvGrpSpPr>
            <p:cNvPr id="13" name="グループ化 12">
              <a:extLst>
                <a:ext uri="{FF2B5EF4-FFF2-40B4-BE49-F238E27FC236}">
                  <a16:creationId xmlns:a16="http://schemas.microsoft.com/office/drawing/2014/main" id="{7A97910A-70E8-4308-62FD-58165C06DD77}"/>
                </a:ext>
              </a:extLst>
            </p:cNvPr>
            <p:cNvGrpSpPr/>
            <p:nvPr/>
          </p:nvGrpSpPr>
          <p:grpSpPr>
            <a:xfrm>
              <a:off x="4106587" y="4108601"/>
              <a:ext cx="564257" cy="434951"/>
              <a:chOff x="4089238" y="4079619"/>
              <a:chExt cx="564257" cy="434951"/>
            </a:xfrm>
          </p:grpSpPr>
          <p:sp>
            <p:nvSpPr>
              <p:cNvPr id="14" name="テキスト ボックス 13">
                <a:extLst>
                  <a:ext uri="{FF2B5EF4-FFF2-40B4-BE49-F238E27FC236}">
                    <a16:creationId xmlns:a16="http://schemas.microsoft.com/office/drawing/2014/main" id="{CF26C168-C5B4-2CDA-7C21-F759E5274CB8}"/>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a:solidFill>
                      <a:schemeClr val="accent3"/>
                    </a:solidFill>
                    <a:latin typeface="+mj-ea"/>
                    <a:ea typeface="+mj-ea"/>
                  </a:rPr>
                  <a:t>ポイント</a:t>
                </a:r>
              </a:p>
            </p:txBody>
          </p:sp>
          <p:grpSp>
            <p:nvGrpSpPr>
              <p:cNvPr id="15" name="グループ化 14">
                <a:extLst>
                  <a:ext uri="{FF2B5EF4-FFF2-40B4-BE49-F238E27FC236}">
                    <a16:creationId xmlns:a16="http://schemas.microsoft.com/office/drawing/2014/main" id="{7CCFD336-5CE6-6EE0-FE90-CA9B08939F54}"/>
                  </a:ext>
                </a:extLst>
              </p:cNvPr>
              <p:cNvGrpSpPr/>
              <p:nvPr/>
            </p:nvGrpSpPr>
            <p:grpSpPr>
              <a:xfrm>
                <a:off x="4166766" y="4279234"/>
                <a:ext cx="409201" cy="235336"/>
                <a:chOff x="4195955" y="4229010"/>
                <a:chExt cx="538262" cy="309561"/>
              </a:xfrm>
            </p:grpSpPr>
            <p:grpSp>
              <p:nvGrpSpPr>
                <p:cNvPr id="17" name="グループ化 16">
                  <a:extLst>
                    <a:ext uri="{FF2B5EF4-FFF2-40B4-BE49-F238E27FC236}">
                      <a16:creationId xmlns:a16="http://schemas.microsoft.com/office/drawing/2014/main" id="{BAECE77A-0E01-E1AE-40FE-25D8545078FB}"/>
                    </a:ext>
                  </a:extLst>
                </p:cNvPr>
                <p:cNvGrpSpPr/>
                <p:nvPr/>
              </p:nvGrpSpPr>
              <p:grpSpPr>
                <a:xfrm>
                  <a:off x="4195955" y="4229010"/>
                  <a:ext cx="452295" cy="309561"/>
                  <a:chOff x="4329113" y="47490"/>
                  <a:chExt cx="1330487" cy="910617"/>
                </a:xfrm>
              </p:grpSpPr>
              <p:sp>
                <p:nvSpPr>
                  <p:cNvPr id="22" name="フリーフォーム: 図形 21">
                    <a:extLst>
                      <a:ext uri="{FF2B5EF4-FFF2-40B4-BE49-F238E27FC236}">
                        <a16:creationId xmlns:a16="http://schemas.microsoft.com/office/drawing/2014/main" id="{BDAE6209-E5A7-83E3-2168-61D7EE6F835D}"/>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811D2A5D-851B-A3E8-9080-BDA3C5F09E8F}"/>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24" name="四角形: 角を丸くする 23">
                    <a:extLst>
                      <a:ext uri="{FF2B5EF4-FFF2-40B4-BE49-F238E27FC236}">
                        <a16:creationId xmlns:a16="http://schemas.microsoft.com/office/drawing/2014/main" id="{CA9B5800-8966-1E4D-DDA7-FF44A5B42EE5}"/>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C48FF841-9917-B248-7D1F-EDF4AE9AE3E5}"/>
                    </a:ext>
                  </a:extLst>
                </p:cNvPr>
                <p:cNvGrpSpPr/>
                <p:nvPr/>
              </p:nvGrpSpPr>
              <p:grpSpPr>
                <a:xfrm>
                  <a:off x="4671764" y="4255368"/>
                  <a:ext cx="62453" cy="168794"/>
                  <a:chOff x="4671764" y="4255368"/>
                  <a:chExt cx="62453" cy="168794"/>
                </a:xfrm>
              </p:grpSpPr>
              <p:sp>
                <p:nvSpPr>
                  <p:cNvPr id="19" name="フリーフォーム: 図形 18">
                    <a:extLst>
                      <a:ext uri="{FF2B5EF4-FFF2-40B4-BE49-F238E27FC236}">
                        <a16:creationId xmlns:a16="http://schemas.microsoft.com/office/drawing/2014/main" id="{B5CE6182-CCA4-D61F-197D-D31952BDCF4B}"/>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17962071-ECB1-911E-5603-014F0538689F}"/>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E3752367-EB69-7067-ADAB-A6AF09AA93CF}"/>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spTree>
    <p:extLst>
      <p:ext uri="{BB962C8B-B14F-4D97-AF65-F5344CB8AC3E}">
        <p14:creationId xmlns:p14="http://schemas.microsoft.com/office/powerpoint/2010/main" val="96322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7F6D-AB79-30B8-E6BF-20DEDA9C3974}"/>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5AE37115-FF80-ECE4-B394-D7FA80CB96D2}"/>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14</a:t>
            </a:fld>
            <a:endParaRPr lang="ja-JP" altLang="en-US" dirty="0"/>
          </a:p>
        </p:txBody>
      </p:sp>
      <p:sp>
        <p:nvSpPr>
          <p:cNvPr id="2" name="フッター プレースホルダー 1">
            <a:extLst>
              <a:ext uri="{FF2B5EF4-FFF2-40B4-BE49-F238E27FC236}">
                <a16:creationId xmlns:a16="http://schemas.microsoft.com/office/drawing/2014/main" id="{7E4EEE2D-A16D-781D-CE26-B0230356F84A}"/>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5746F3C2-524F-EB87-B19C-F131265359CC}"/>
              </a:ext>
            </a:extLst>
          </p:cNvPr>
          <p:cNvGrpSpPr/>
          <p:nvPr/>
        </p:nvGrpSpPr>
        <p:grpSpPr>
          <a:xfrm>
            <a:off x="4106587" y="327072"/>
            <a:ext cx="4774590" cy="4468906"/>
            <a:chOff x="4106587" y="-1321187"/>
            <a:chExt cx="4774590" cy="4468906"/>
          </a:xfrm>
        </p:grpSpPr>
        <p:sp>
          <p:nvSpPr>
            <p:cNvPr id="43" name="テキスト ボックス 42">
              <a:extLst>
                <a:ext uri="{FF2B5EF4-FFF2-40B4-BE49-F238E27FC236}">
                  <a16:creationId xmlns:a16="http://schemas.microsoft.com/office/drawing/2014/main" id="{9D084AAC-5C72-C6A2-50D6-22B9F1D18D4C}"/>
                </a:ext>
              </a:extLst>
            </p:cNvPr>
            <p:cNvSpPr txBox="1"/>
            <p:nvPr/>
          </p:nvSpPr>
          <p:spPr>
            <a:xfrm>
              <a:off x="4106587" y="-1321187"/>
              <a:ext cx="4650304" cy="4226926"/>
            </a:xfrm>
            <a:prstGeom prst="rect">
              <a:avLst/>
            </a:prstGeom>
            <a:noFill/>
          </p:spPr>
          <p:txBody>
            <a:bodyPr wrap="square" lIns="0" tIns="0" rIns="0" bIns="0" anchor="b">
              <a:spAutoFit/>
            </a:bodyPr>
            <a:lstStyle/>
            <a:p>
              <a:pPr algn="just">
                <a:lnSpc>
                  <a:spcPct val="110000"/>
                </a:lnSpc>
                <a:spcAft>
                  <a:spcPts val="1300"/>
                </a:spcAft>
              </a:pPr>
              <a:r>
                <a:rPr lang="ja-JP" altLang="en-US" sz="1380" spc="50" dirty="0">
                  <a:latin typeface="+mn-ea"/>
                </a:rPr>
                <a:t>よく耳にする「ステマ」「ステルスマーケティング」という言葉。ステマはまさにアテンション・エコノミーそのものです。</a:t>
              </a:r>
            </a:p>
            <a:p>
              <a:pPr algn="just">
                <a:lnSpc>
                  <a:spcPct val="110000"/>
                </a:lnSpc>
                <a:spcAft>
                  <a:spcPts val="1300"/>
                </a:spcAft>
              </a:pPr>
              <a:r>
                <a:rPr lang="ja-JP" altLang="en-US" sz="1380" spc="50" dirty="0">
                  <a:latin typeface="+mn-ea"/>
                </a:rPr>
                <a:t>「タレントにこっそり商品を宣伝してもらう」などのやり方で、先ほどお伝えした、第三者を介した情報は信じやすい、という心理効果を利用しています。</a:t>
              </a:r>
            </a:p>
            <a:p>
              <a:pPr algn="just">
                <a:lnSpc>
                  <a:spcPct val="110000"/>
                </a:lnSpc>
                <a:spcAft>
                  <a:spcPts val="1300"/>
                </a:spcAft>
              </a:pPr>
              <a:r>
                <a:rPr lang="ja-JP" altLang="en-US" sz="1380" spc="50" dirty="0">
                  <a:latin typeface="+mn-ea"/>
                </a:rPr>
                <a:t>広告だと見てもらえないけれど、無関係の誰かが発信している情報なら信じてしまいがち、という私たちの錯覚を利用しているのですが、日本では</a:t>
              </a:r>
              <a:r>
                <a:rPr lang="en-US" altLang="ja-JP" sz="1380" spc="50" dirty="0">
                  <a:latin typeface="+mn-ea"/>
                </a:rPr>
                <a:t>2023</a:t>
              </a:r>
              <a:r>
                <a:rPr lang="ja-JP" altLang="en-US" sz="1380" spc="50" dirty="0">
                  <a:latin typeface="+mn-ea"/>
                </a:rPr>
                <a:t>年から、このステマが禁止されています。</a:t>
              </a:r>
            </a:p>
            <a:p>
              <a:pPr algn="just">
                <a:lnSpc>
                  <a:spcPct val="110000"/>
                </a:lnSpc>
                <a:spcAft>
                  <a:spcPts val="1300"/>
                </a:spcAft>
              </a:pPr>
              <a:r>
                <a:rPr lang="ja-JP" altLang="en-US" sz="1380" spc="50" dirty="0">
                  <a:latin typeface="+mn-ea"/>
                </a:rPr>
                <a:t>ここまでに様々なアテンション・エコノミーの例を確認しました。ネットが普及し、誰でも情報を発信できるようになったことから、注目を集めたい、注目さえ集まれば良い、という情報発信が増えたのは事実ですが、特にここ最近、アテンション・エコノミーが増加した理由が、実はもう</a:t>
              </a:r>
              <a:r>
                <a:rPr lang="en-US" altLang="ja-JP" sz="1380" spc="50" dirty="0">
                  <a:latin typeface="+mn-ea"/>
                </a:rPr>
                <a:t>1</a:t>
              </a:r>
              <a:r>
                <a:rPr lang="ja-JP" altLang="en-US" sz="1380" spc="50" dirty="0">
                  <a:latin typeface="+mn-ea"/>
                </a:rPr>
                <a:t>つあります。</a:t>
              </a:r>
            </a:p>
          </p:txBody>
        </p:sp>
        <p:sp>
          <p:nvSpPr>
            <p:cNvPr id="16" name="矢印: 五方向 15">
              <a:extLst>
                <a:ext uri="{FF2B5EF4-FFF2-40B4-BE49-F238E27FC236}">
                  <a16:creationId xmlns:a16="http://schemas.microsoft.com/office/drawing/2014/main" id="{82FCDDD3-8921-912E-209F-1D18EA4936C3}"/>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12E6AD9A-F4C2-52CE-11F8-E75ED51321E8}"/>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BA1D42E6-A576-9AEB-CE30-3CB0D43722D4}"/>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42AC0CA7-2C49-6EE9-EF06-DEC08CA3CDFF}"/>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9</a:t>
              </a:r>
              <a:endParaRPr kumimoji="1" lang="ja-JP" altLang="en-US" sz="2000" b="1" dirty="0">
                <a:solidFill>
                  <a:schemeClr val="bg1"/>
                </a:solidFill>
                <a:latin typeface="+mn-ea"/>
              </a:endParaRPr>
            </a:p>
          </p:txBody>
        </p:sp>
      </p:grpSp>
      <p:pic>
        <p:nvPicPr>
          <p:cNvPr id="9" name="図 8">
            <a:extLst>
              <a:ext uri="{FF2B5EF4-FFF2-40B4-BE49-F238E27FC236}">
                <a16:creationId xmlns:a16="http://schemas.microsoft.com/office/drawing/2014/main" id="{0C94FFE3-553C-C2EC-A063-18A52F078E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57907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3E9D-C435-A623-8103-51FD3753064E}"/>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4AA961D-F1AD-519E-21D2-9CD3CD882B74}"/>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15</a:t>
            </a:fld>
            <a:endParaRPr lang="ja-JP" altLang="en-US" dirty="0"/>
          </a:p>
        </p:txBody>
      </p:sp>
      <p:sp>
        <p:nvSpPr>
          <p:cNvPr id="2" name="フッター プレースホルダー 1">
            <a:extLst>
              <a:ext uri="{FF2B5EF4-FFF2-40B4-BE49-F238E27FC236}">
                <a16:creationId xmlns:a16="http://schemas.microsoft.com/office/drawing/2014/main" id="{8ED343B9-5422-2CDD-2D94-32CC1071B83C}"/>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DC5BC875-1416-4AE4-0533-A50D5ECABF24}"/>
              </a:ext>
            </a:extLst>
          </p:cNvPr>
          <p:cNvGrpSpPr/>
          <p:nvPr/>
        </p:nvGrpSpPr>
        <p:grpSpPr>
          <a:xfrm>
            <a:off x="4106587" y="188504"/>
            <a:ext cx="4774590" cy="4629941"/>
            <a:chOff x="4106587" y="-1482222"/>
            <a:chExt cx="4774590" cy="4629941"/>
          </a:xfrm>
        </p:grpSpPr>
        <p:sp>
          <p:nvSpPr>
            <p:cNvPr id="43" name="テキスト ボックス 42">
              <a:extLst>
                <a:ext uri="{FF2B5EF4-FFF2-40B4-BE49-F238E27FC236}">
                  <a16:creationId xmlns:a16="http://schemas.microsoft.com/office/drawing/2014/main" id="{A22A9CC8-512A-19B2-C142-93FEC45F10F4}"/>
                </a:ext>
              </a:extLst>
            </p:cNvPr>
            <p:cNvSpPr txBox="1"/>
            <p:nvPr/>
          </p:nvSpPr>
          <p:spPr>
            <a:xfrm>
              <a:off x="4106587" y="-1482222"/>
              <a:ext cx="4650303" cy="4274440"/>
            </a:xfrm>
            <a:prstGeom prst="rect">
              <a:avLst/>
            </a:prstGeom>
            <a:noFill/>
          </p:spPr>
          <p:txBody>
            <a:bodyPr wrap="square" lIns="0" tIns="0" rIns="0" bIns="0" anchor="b">
              <a:spAutoFit/>
            </a:bodyPr>
            <a:lstStyle/>
            <a:p>
              <a:pPr algn="just">
                <a:lnSpc>
                  <a:spcPct val="110000"/>
                </a:lnSpc>
                <a:spcAft>
                  <a:spcPts val="1000"/>
                </a:spcAft>
              </a:pPr>
              <a:r>
                <a:rPr lang="en-US" altLang="ja-JP" sz="1380" spc="50" dirty="0">
                  <a:latin typeface="+mn-ea"/>
                </a:rPr>
                <a:t>SNS</a:t>
              </a:r>
              <a:r>
                <a:rPr lang="ja-JP" altLang="en-US" sz="1380" spc="50" dirty="0">
                  <a:latin typeface="+mn-ea"/>
                </a:rPr>
                <a:t>や動画サイトで情報を発信することで、個人でも収益を得られるようになった、これが大きな理由です。</a:t>
              </a:r>
            </a:p>
            <a:p>
              <a:pPr algn="just">
                <a:lnSpc>
                  <a:spcPct val="110000"/>
                </a:lnSpc>
                <a:spcAft>
                  <a:spcPts val="1000"/>
                </a:spcAft>
              </a:pPr>
              <a:r>
                <a:rPr lang="ja-JP" altLang="en-US" sz="1380" spc="50" dirty="0">
                  <a:latin typeface="+mn-ea"/>
                </a:rPr>
                <a:t>例えば、動画配信者が、自分の動画に流れる</a:t>
              </a:r>
              <a:r>
                <a:rPr lang="en-US" altLang="ja-JP" sz="1380" spc="50" dirty="0">
                  <a:latin typeface="+mn-ea"/>
                </a:rPr>
                <a:t>CM</a:t>
              </a:r>
              <a:r>
                <a:rPr lang="ja-JP" altLang="en-US" sz="1380" spc="50" dirty="0">
                  <a:latin typeface="+mn-ea"/>
                </a:rPr>
                <a:t>で報酬を得られるサービスがあります。また一部の</a:t>
              </a:r>
              <a:r>
                <a:rPr lang="en-US" altLang="ja-JP" sz="1380" spc="50" dirty="0">
                  <a:latin typeface="+mn-ea"/>
                </a:rPr>
                <a:t>SNS</a:t>
              </a:r>
              <a:r>
                <a:rPr lang="ja-JP" altLang="en-US" sz="1380" spc="50" dirty="0">
                  <a:latin typeface="+mn-ea"/>
                </a:rPr>
                <a:t>には投稿の閲覧数に応じて報酬をえらえる仕組みがあり、さらに、最近はライブ配信サービスを通じて、視聴者からの「投げ銭」だけで生活しているケースや、</a:t>
              </a:r>
              <a:r>
                <a:rPr lang="en-US" altLang="ja-JP" sz="1380" spc="50" dirty="0">
                  <a:latin typeface="+mn-ea"/>
                </a:rPr>
                <a:t>SNS</a:t>
              </a:r>
              <a:r>
                <a:rPr lang="ja-JP" altLang="en-US" sz="1380" spc="50" dirty="0">
                  <a:latin typeface="+mn-ea"/>
                </a:rPr>
                <a:t>に投稿した漫画が話題となり、そのままプロの</a:t>
              </a:r>
              <a:r>
                <a:rPr lang="en-US" altLang="ja-JP" sz="1380" spc="50" dirty="0">
                  <a:latin typeface="+mn-ea"/>
                </a:rPr>
                <a:t>SNS</a:t>
              </a:r>
              <a:r>
                <a:rPr lang="ja-JP" altLang="en-US" sz="1380" spc="50" dirty="0">
                  <a:latin typeface="+mn-ea"/>
                </a:rPr>
                <a:t>漫画家になった人もいます。</a:t>
              </a:r>
            </a:p>
            <a:p>
              <a:pPr algn="just">
                <a:lnSpc>
                  <a:spcPct val="110000"/>
                </a:lnSpc>
                <a:spcAft>
                  <a:spcPts val="1000"/>
                </a:spcAft>
              </a:pPr>
              <a:r>
                <a:rPr lang="ja-JP" altLang="en-US" sz="1380" spc="50" dirty="0">
                  <a:latin typeface="+mn-ea"/>
                </a:rPr>
                <a:t>大企業や有名な芸能事務所、大手出版社に所属しなくても、また住んでいる場所がどこでも、自宅から情報発信ができる、コンテストなどで優勝しなくても、自分のファンになってくれる人がいれば、自分の力で利益を得て生活ができる。これまでの価値観、枠にとらわれない新たな才能が、埋もれることなく発掘され、世の中に送り出されるインターネットの仕組みは、多様性という意味でも素晴らしいものですが</a:t>
              </a:r>
              <a:r>
                <a:rPr lang="en-US" altLang="ja-JP" sz="1380" spc="50" dirty="0">
                  <a:latin typeface="+mn-ea"/>
                </a:rPr>
                <a:t>……</a:t>
              </a:r>
            </a:p>
          </p:txBody>
        </p:sp>
        <p:sp>
          <p:nvSpPr>
            <p:cNvPr id="16" name="矢印: 五方向 15">
              <a:extLst>
                <a:ext uri="{FF2B5EF4-FFF2-40B4-BE49-F238E27FC236}">
                  <a16:creationId xmlns:a16="http://schemas.microsoft.com/office/drawing/2014/main" id="{A58855AA-EC08-9ECB-2575-F8C542FB0691}"/>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47AAB84F-7237-A55E-201A-588A05F9ED47}"/>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DA373A9D-B314-2BD4-C45B-094C27DB9A3C}"/>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84A42A6C-6E4F-F614-6E75-CC480578EE69}"/>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10</a:t>
              </a:r>
              <a:endParaRPr kumimoji="1" lang="ja-JP" altLang="en-US" sz="2000" b="1" dirty="0">
                <a:solidFill>
                  <a:schemeClr val="bg1"/>
                </a:solidFill>
                <a:latin typeface="+mn-ea"/>
              </a:endParaRPr>
            </a:p>
          </p:txBody>
        </p:sp>
      </p:grpSp>
      <p:pic>
        <p:nvPicPr>
          <p:cNvPr id="7" name="図 6">
            <a:extLst>
              <a:ext uri="{FF2B5EF4-FFF2-40B4-BE49-F238E27FC236}">
                <a16:creationId xmlns:a16="http://schemas.microsoft.com/office/drawing/2014/main" id="{A535FED4-6F0A-294D-0D4E-948CBFC9E1A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172227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B1745-557C-559E-CEBA-476DFF23083D}"/>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F08EA7F1-B75B-92F1-5D6F-831894CBB2DB}"/>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16</a:t>
            </a:fld>
            <a:endParaRPr lang="ja-JP" altLang="en-US" dirty="0"/>
          </a:p>
        </p:txBody>
      </p:sp>
      <p:sp>
        <p:nvSpPr>
          <p:cNvPr id="2" name="フッター プレースホルダー 1">
            <a:extLst>
              <a:ext uri="{FF2B5EF4-FFF2-40B4-BE49-F238E27FC236}">
                <a16:creationId xmlns:a16="http://schemas.microsoft.com/office/drawing/2014/main" id="{A9E039F1-D210-5C18-5B88-58D09C16DD5E}"/>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241640DD-E571-18E0-49D4-97064D86788D}"/>
              </a:ext>
            </a:extLst>
          </p:cNvPr>
          <p:cNvGrpSpPr/>
          <p:nvPr/>
        </p:nvGrpSpPr>
        <p:grpSpPr>
          <a:xfrm>
            <a:off x="4106587" y="376848"/>
            <a:ext cx="4774590" cy="4389804"/>
            <a:chOff x="4106587" y="-1242085"/>
            <a:chExt cx="4774590" cy="4389804"/>
          </a:xfrm>
        </p:grpSpPr>
        <p:sp>
          <p:nvSpPr>
            <p:cNvPr id="43" name="テキスト ボックス 42">
              <a:extLst>
                <a:ext uri="{FF2B5EF4-FFF2-40B4-BE49-F238E27FC236}">
                  <a16:creationId xmlns:a16="http://schemas.microsoft.com/office/drawing/2014/main" id="{2517B63F-6B52-AAA7-F21D-9D7EA5CA53B5}"/>
                </a:ext>
              </a:extLst>
            </p:cNvPr>
            <p:cNvSpPr txBox="1"/>
            <p:nvPr/>
          </p:nvSpPr>
          <p:spPr>
            <a:xfrm>
              <a:off x="4106587" y="-1242085"/>
              <a:ext cx="4650303" cy="3962303"/>
            </a:xfrm>
            <a:prstGeom prst="rect">
              <a:avLst/>
            </a:prstGeom>
            <a:noFill/>
          </p:spPr>
          <p:txBody>
            <a:bodyPr wrap="square" lIns="0" tIns="0" rIns="0" bIns="0" anchor="b">
              <a:spAutoFit/>
            </a:bodyPr>
            <a:lstStyle/>
            <a:p>
              <a:pPr algn="just">
                <a:lnSpc>
                  <a:spcPct val="120000"/>
                </a:lnSpc>
                <a:spcAft>
                  <a:spcPts val="1400"/>
                </a:spcAft>
              </a:pPr>
              <a:r>
                <a:rPr lang="ja-JP" altLang="en-US" sz="1400" spc="50" dirty="0">
                  <a:latin typeface="+mn-ea"/>
                </a:rPr>
                <a:t>誰でも簡単に情報を発信できるということは、不確かな情報やウソ、間違い、極端な考えも発信できるという意味でもあります。それを投稿したら多くの人に見てもらえる。そんな誘惑に負けてしまう人も出てくるでしょう。あるいは、利益を得られるなら間違った情報でも構わない、と考える人が現れても不思議ではありません。</a:t>
              </a:r>
            </a:p>
            <a:p>
              <a:pPr algn="just">
                <a:lnSpc>
                  <a:spcPct val="120000"/>
                </a:lnSpc>
                <a:spcAft>
                  <a:spcPts val="1400"/>
                </a:spcAft>
              </a:pPr>
              <a:r>
                <a:rPr lang="ja-JP" altLang="en-US" sz="1400" spc="50" dirty="0">
                  <a:latin typeface="+mn-ea"/>
                </a:rPr>
                <a:t>コンテンツが過激になればなるほど報酬を得られるのなら、根拠のない誹謗中傷などで閲覧数を稼ぎ、報酬を得る、知名度を上げようとするなど、歯止めが利かなくなる恐れもあります。</a:t>
              </a:r>
            </a:p>
            <a:p>
              <a:pPr algn="just">
                <a:lnSpc>
                  <a:spcPct val="120000"/>
                </a:lnSpc>
                <a:spcAft>
                  <a:spcPts val="1400"/>
                </a:spcAft>
              </a:pPr>
              <a:r>
                <a:rPr lang="ja-JP" altLang="en-US" sz="1400" spc="50" dirty="0">
                  <a:latin typeface="+mn-ea"/>
                </a:rPr>
                <a:t>世の中がいい加減な情報であふれ、誰も信じられなくなったら、すべてを疑わなければならない無駄なコストが生まれ、社会活動が止まってしまうかもしれません。社会にマイナスの影響を与える深刻な問題になりえます。</a:t>
              </a:r>
            </a:p>
          </p:txBody>
        </p:sp>
        <p:sp>
          <p:nvSpPr>
            <p:cNvPr id="16" name="矢印: 五方向 15">
              <a:extLst>
                <a:ext uri="{FF2B5EF4-FFF2-40B4-BE49-F238E27FC236}">
                  <a16:creationId xmlns:a16="http://schemas.microsoft.com/office/drawing/2014/main" id="{CDAD0E7C-0DF0-4B57-6696-543D7AFB64A5}"/>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3D38F854-309B-996C-EAD3-6C4BEA6776D0}"/>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1640F18C-68F1-CB26-144B-F94CEE1FB0F6}"/>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1CEF8742-4444-3439-4D7C-116290166E87}"/>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11</a:t>
              </a:r>
              <a:endParaRPr kumimoji="1" lang="ja-JP" altLang="en-US" sz="2000" b="1" dirty="0">
                <a:solidFill>
                  <a:schemeClr val="bg1"/>
                </a:solidFill>
                <a:latin typeface="+mn-ea"/>
              </a:endParaRPr>
            </a:p>
          </p:txBody>
        </p:sp>
      </p:grpSp>
      <p:pic>
        <p:nvPicPr>
          <p:cNvPr id="13" name="図 12">
            <a:extLst>
              <a:ext uri="{FF2B5EF4-FFF2-40B4-BE49-F238E27FC236}">
                <a16:creationId xmlns:a16="http://schemas.microsoft.com/office/drawing/2014/main" id="{8962A1AB-EE9C-8968-91F7-3FEED10297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255630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1F84B-AEBF-91A3-D237-F4DC19658A33}"/>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5BFF6C4E-BBD8-C423-E1EE-1D255CAA37F8}"/>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17</a:t>
            </a:fld>
            <a:endParaRPr lang="ja-JP" altLang="en-US" dirty="0"/>
          </a:p>
        </p:txBody>
      </p:sp>
      <p:sp>
        <p:nvSpPr>
          <p:cNvPr id="2" name="フッター プレースホルダー 1">
            <a:extLst>
              <a:ext uri="{FF2B5EF4-FFF2-40B4-BE49-F238E27FC236}">
                <a16:creationId xmlns:a16="http://schemas.microsoft.com/office/drawing/2014/main" id="{9797D527-AA59-6191-2970-1BB944BE3CBC}"/>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271BC2F2-97C6-757C-71F3-E7FBED169F8F}"/>
              </a:ext>
            </a:extLst>
          </p:cNvPr>
          <p:cNvGrpSpPr/>
          <p:nvPr/>
        </p:nvGrpSpPr>
        <p:grpSpPr>
          <a:xfrm>
            <a:off x="4106587" y="728567"/>
            <a:ext cx="4774590" cy="3686367"/>
            <a:chOff x="4106587" y="-538648"/>
            <a:chExt cx="4774590" cy="3686367"/>
          </a:xfrm>
        </p:grpSpPr>
        <p:sp>
          <p:nvSpPr>
            <p:cNvPr id="43" name="テキスト ボックス 42">
              <a:extLst>
                <a:ext uri="{FF2B5EF4-FFF2-40B4-BE49-F238E27FC236}">
                  <a16:creationId xmlns:a16="http://schemas.microsoft.com/office/drawing/2014/main" id="{C5045E9F-B320-4F91-46A4-354FFD10E899}"/>
                </a:ext>
              </a:extLst>
            </p:cNvPr>
            <p:cNvSpPr txBox="1"/>
            <p:nvPr/>
          </p:nvSpPr>
          <p:spPr>
            <a:xfrm>
              <a:off x="4106587" y="-538648"/>
              <a:ext cx="4650303" cy="3238772"/>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また最近の地方選挙や国政選挙では「あの議員は外国とつながってる」「あの議会は地元黒幕の手先だ」といった、根拠も示さず、閲覧数を稼ぐだけの投稿をおこなうアカウントの存在が指摘されており、その結果、理不尽なバッシングが起きるなど問題視されています。</a:t>
              </a:r>
            </a:p>
            <a:p>
              <a:pPr algn="just">
                <a:lnSpc>
                  <a:spcPct val="130000"/>
                </a:lnSpc>
                <a:spcAft>
                  <a:spcPts val="1400"/>
                </a:spcAft>
              </a:pPr>
              <a:r>
                <a:rPr lang="ja-JP" altLang="en-US" sz="1400" spc="50" dirty="0">
                  <a:latin typeface="+mn-ea"/>
                </a:rPr>
                <a:t>選挙がアテンションエコノミーに利用されることの問題は、「実はその情報は間違っていた」と判明した時には、投票も開票も終わってしまっているかもしれない、という点です。誤った情報が選挙結果を左右してしまう可能性もあるということ。これは民主主義の根幹を揺るがしかねない重大な問題です。</a:t>
              </a:r>
            </a:p>
          </p:txBody>
        </p:sp>
        <p:sp>
          <p:nvSpPr>
            <p:cNvPr id="16" name="矢印: 五方向 15">
              <a:extLst>
                <a:ext uri="{FF2B5EF4-FFF2-40B4-BE49-F238E27FC236}">
                  <a16:creationId xmlns:a16="http://schemas.microsoft.com/office/drawing/2014/main" id="{8BAD0110-FA35-751B-4DF4-4850B5685CB3}"/>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72D1624C-6E91-263A-379D-9F6960E37756}"/>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722536E9-676F-5C40-8C24-5CC374EE5D45}"/>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1236595C-B7B9-F3FE-8F85-2EC0AB5B84F5}"/>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12</a:t>
              </a:r>
              <a:endParaRPr kumimoji="1" lang="ja-JP" altLang="en-US" sz="2000" b="1" dirty="0">
                <a:solidFill>
                  <a:schemeClr val="bg1"/>
                </a:solidFill>
                <a:latin typeface="+mn-ea"/>
              </a:endParaRPr>
            </a:p>
          </p:txBody>
        </p:sp>
      </p:grpSp>
      <p:pic>
        <p:nvPicPr>
          <p:cNvPr id="15" name="図 14">
            <a:extLst>
              <a:ext uri="{FF2B5EF4-FFF2-40B4-BE49-F238E27FC236}">
                <a16:creationId xmlns:a16="http://schemas.microsoft.com/office/drawing/2014/main" id="{0427E845-3CC8-731F-4761-02DC352467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204558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ED80-BB62-FF99-3EB6-F0C2DD793BEB}"/>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F4C26467-E817-1DE4-29A6-82560D1E5192}"/>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18</a:t>
            </a:fld>
            <a:endParaRPr lang="ja-JP" altLang="en-US" dirty="0"/>
          </a:p>
        </p:txBody>
      </p:sp>
      <p:sp>
        <p:nvSpPr>
          <p:cNvPr id="2" name="フッター プレースホルダー 1">
            <a:extLst>
              <a:ext uri="{FF2B5EF4-FFF2-40B4-BE49-F238E27FC236}">
                <a16:creationId xmlns:a16="http://schemas.microsoft.com/office/drawing/2014/main" id="{A589FDFB-652D-A523-857D-FD58299D596B}"/>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5A6492F6-E192-473F-4012-C9CC6DD41C1E}"/>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C5ADCB12-5EE8-7960-75F2-145FABBA8456}"/>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F1975EE9-5F60-8CA1-D1DC-469AEF2759A9}"/>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13</a:t>
              </a:r>
              <a:endParaRPr kumimoji="1" lang="ja-JP" altLang="en-US" sz="2000" b="1" dirty="0">
                <a:solidFill>
                  <a:schemeClr val="bg1"/>
                </a:solidFill>
                <a:latin typeface="+mn-ea"/>
              </a:endParaRPr>
            </a:p>
          </p:txBody>
        </p:sp>
      </p:grpSp>
      <p:pic>
        <p:nvPicPr>
          <p:cNvPr id="17" name="図 16">
            <a:extLst>
              <a:ext uri="{FF2B5EF4-FFF2-40B4-BE49-F238E27FC236}">
                <a16:creationId xmlns:a16="http://schemas.microsoft.com/office/drawing/2014/main" id="{D068B2A6-03D3-A0B2-9AB7-8A69E82E49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7" name="グループ化 6">
            <a:extLst>
              <a:ext uri="{FF2B5EF4-FFF2-40B4-BE49-F238E27FC236}">
                <a16:creationId xmlns:a16="http://schemas.microsoft.com/office/drawing/2014/main" id="{0CB3FB03-00BB-39A7-0E28-F74F67BD9DCE}"/>
              </a:ext>
            </a:extLst>
          </p:cNvPr>
          <p:cNvGrpSpPr/>
          <p:nvPr/>
        </p:nvGrpSpPr>
        <p:grpSpPr>
          <a:xfrm>
            <a:off x="4106587" y="1148682"/>
            <a:ext cx="4774590" cy="2846137"/>
            <a:chOff x="4106587" y="301582"/>
            <a:chExt cx="4774590" cy="2846137"/>
          </a:xfrm>
        </p:grpSpPr>
        <p:sp>
          <p:nvSpPr>
            <p:cNvPr id="8" name="テキスト ボックス 7">
              <a:extLst>
                <a:ext uri="{FF2B5EF4-FFF2-40B4-BE49-F238E27FC236}">
                  <a16:creationId xmlns:a16="http://schemas.microsoft.com/office/drawing/2014/main" id="{D18F2E2F-1C60-3E5F-FA67-CC5BC69E1A74}"/>
                </a:ext>
              </a:extLst>
            </p:cNvPr>
            <p:cNvSpPr txBox="1"/>
            <p:nvPr/>
          </p:nvSpPr>
          <p:spPr>
            <a:xfrm>
              <a:off x="4106587" y="301582"/>
              <a:ext cx="4650303" cy="2398542"/>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大きな災害が発生した際に、危険な状況にさらされた人が「助けてください」などの救助を求める投稿をすると、心配する人たちによって一気に拡散されます。</a:t>
              </a:r>
            </a:p>
            <a:p>
              <a:pPr algn="just">
                <a:lnSpc>
                  <a:spcPct val="130000"/>
                </a:lnSpc>
                <a:spcAft>
                  <a:spcPts val="1400"/>
                </a:spcAft>
              </a:pPr>
              <a:r>
                <a:rPr lang="ja-JP" altLang="en-US" sz="1400" spc="50" dirty="0">
                  <a:latin typeface="+mn-ea"/>
                </a:rPr>
                <a:t>そのような善意を逆手にとり、ウソの救助要請などを投稿して拡散させる、いわゆる「災害デマ」。その投稿を信じて救助に向かってしまったら、本当に助けが必要な人たちを助ける人手が足りなくなってしまう、まさに人命に関わる悪質な行為です。</a:t>
              </a:r>
            </a:p>
          </p:txBody>
        </p:sp>
        <p:sp>
          <p:nvSpPr>
            <p:cNvPr id="9" name="矢印: 五方向 8">
              <a:extLst>
                <a:ext uri="{FF2B5EF4-FFF2-40B4-BE49-F238E27FC236}">
                  <a16:creationId xmlns:a16="http://schemas.microsoft.com/office/drawing/2014/main" id="{01E5D4A8-98DA-BDAC-F92A-72CB211FDDD1}"/>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Tree>
    <p:extLst>
      <p:ext uri="{BB962C8B-B14F-4D97-AF65-F5344CB8AC3E}">
        <p14:creationId xmlns:p14="http://schemas.microsoft.com/office/powerpoint/2010/main" val="342122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C2E4-3021-B020-BCB7-475D70BBDB6A}"/>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8E44F4B6-7A26-A8FC-747A-22D79C1C492C}"/>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19</a:t>
            </a:fld>
            <a:endParaRPr lang="ja-JP" altLang="en-US" dirty="0"/>
          </a:p>
        </p:txBody>
      </p:sp>
      <p:sp>
        <p:nvSpPr>
          <p:cNvPr id="2" name="フッター プレースホルダー 1">
            <a:extLst>
              <a:ext uri="{FF2B5EF4-FFF2-40B4-BE49-F238E27FC236}">
                <a16:creationId xmlns:a16="http://schemas.microsoft.com/office/drawing/2014/main" id="{F98A95F1-F873-E697-C0F4-50F1E607C9F7}"/>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E2AE6707-15EE-8B41-5232-861C34155770}"/>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6B3FA8F7-4A2E-5FAC-2CC7-D1B71208B07F}"/>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70A7BF60-187E-2CE8-0352-B358D5593041}"/>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14</a:t>
              </a:r>
              <a:endParaRPr kumimoji="1" lang="ja-JP" altLang="en-US" sz="2000" b="1" dirty="0">
                <a:solidFill>
                  <a:schemeClr val="bg1"/>
                </a:solidFill>
                <a:latin typeface="+mn-ea"/>
              </a:endParaRPr>
            </a:p>
          </p:txBody>
        </p:sp>
      </p:grpSp>
      <p:pic>
        <p:nvPicPr>
          <p:cNvPr id="19" name="図 18">
            <a:extLst>
              <a:ext uri="{FF2B5EF4-FFF2-40B4-BE49-F238E27FC236}">
                <a16:creationId xmlns:a16="http://schemas.microsoft.com/office/drawing/2014/main" id="{62203624-FD40-7E8D-333D-443021D8FE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10" name="グループ化 9">
            <a:extLst>
              <a:ext uri="{FF2B5EF4-FFF2-40B4-BE49-F238E27FC236}">
                <a16:creationId xmlns:a16="http://schemas.microsoft.com/office/drawing/2014/main" id="{B197335B-C740-DF99-7008-1AECAE25B601}"/>
              </a:ext>
            </a:extLst>
          </p:cNvPr>
          <p:cNvGrpSpPr/>
          <p:nvPr/>
        </p:nvGrpSpPr>
        <p:grpSpPr>
          <a:xfrm>
            <a:off x="4106587" y="1798603"/>
            <a:ext cx="4774590" cy="1546294"/>
            <a:chOff x="4106587" y="1601425"/>
            <a:chExt cx="4774590" cy="1546294"/>
          </a:xfrm>
        </p:grpSpPr>
        <p:sp>
          <p:nvSpPr>
            <p:cNvPr id="12" name="テキスト ボックス 11">
              <a:extLst>
                <a:ext uri="{FF2B5EF4-FFF2-40B4-BE49-F238E27FC236}">
                  <a16:creationId xmlns:a16="http://schemas.microsoft.com/office/drawing/2014/main" id="{76CDEC73-5C8C-2A31-7355-2F528D764837}"/>
                </a:ext>
              </a:extLst>
            </p:cNvPr>
            <p:cNvSpPr txBox="1"/>
            <p:nvPr/>
          </p:nvSpPr>
          <p:spPr>
            <a:xfrm>
              <a:off x="4106587" y="1601425"/>
              <a:ext cx="4650303" cy="1098699"/>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また医療に関する情報は、人々の関心も高く拡散しやすいのですが、もし不確かな情報が拡散し、それを信じてしまうと、後に病気に悩まされるような深刻なケースにも繋がりかねません。こちらも人命にかかわる話です。</a:t>
              </a:r>
            </a:p>
          </p:txBody>
        </p:sp>
        <p:sp>
          <p:nvSpPr>
            <p:cNvPr id="13" name="矢印: 五方向 12">
              <a:extLst>
                <a:ext uri="{FF2B5EF4-FFF2-40B4-BE49-F238E27FC236}">
                  <a16:creationId xmlns:a16="http://schemas.microsoft.com/office/drawing/2014/main" id="{49A7C579-6405-30C5-30EE-AF1AD1E19489}"/>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Tree>
    <p:extLst>
      <p:ext uri="{BB962C8B-B14F-4D97-AF65-F5344CB8AC3E}">
        <p14:creationId xmlns:p14="http://schemas.microsoft.com/office/powerpoint/2010/main" val="21690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a:extLst>
              <a:ext uri="{FF2B5EF4-FFF2-40B4-BE49-F238E27FC236}">
                <a16:creationId xmlns:a16="http://schemas.microsoft.com/office/drawing/2014/main" id="{30AABF61-7754-BDD8-CA03-0395366C6FA2}"/>
              </a:ext>
            </a:extLst>
          </p:cNvPr>
          <p:cNvGrpSpPr/>
          <p:nvPr/>
        </p:nvGrpSpPr>
        <p:grpSpPr>
          <a:xfrm>
            <a:off x="594891" y="817507"/>
            <a:ext cx="7954219" cy="3736857"/>
            <a:chOff x="633816" y="1084432"/>
            <a:chExt cx="7954219" cy="3736857"/>
          </a:xfrm>
        </p:grpSpPr>
        <p:sp>
          <p:nvSpPr>
            <p:cNvPr id="44" name="テキスト ボックス 43">
              <a:extLst>
                <a:ext uri="{FF2B5EF4-FFF2-40B4-BE49-F238E27FC236}">
                  <a16:creationId xmlns:a16="http://schemas.microsoft.com/office/drawing/2014/main" id="{A8C0F2D0-ED2E-039A-379B-9655DF821433}"/>
                </a:ext>
              </a:extLst>
            </p:cNvPr>
            <p:cNvSpPr txBox="1"/>
            <p:nvPr/>
          </p:nvSpPr>
          <p:spPr>
            <a:xfrm>
              <a:off x="633816" y="1084432"/>
              <a:ext cx="3736787" cy="3736857"/>
            </a:xfrm>
            <a:prstGeom prst="rect">
              <a:avLst/>
            </a:prstGeom>
            <a:noFill/>
          </p:spPr>
          <p:txBody>
            <a:bodyPr wrap="square" lIns="0" tIns="0" rIns="0" bIns="0">
              <a:spAutoFit/>
            </a:bodyPr>
            <a:lstStyle/>
            <a:p>
              <a:pPr algn="just">
                <a:lnSpc>
                  <a:spcPct val="120000"/>
                </a:lnSpc>
                <a:spcAft>
                  <a:spcPts val="800"/>
                </a:spcAft>
              </a:pPr>
              <a:r>
                <a:rPr lang="ja-JP" altLang="en-US" sz="1200" dirty="0">
                  <a:latin typeface="+mn-ea"/>
                </a:rPr>
                <a:t>近年、</a:t>
              </a:r>
              <a:r>
                <a:rPr lang="en-US" altLang="ja-JP" sz="1200" dirty="0">
                  <a:latin typeface="+mn-ea"/>
                </a:rPr>
                <a:t>SNS</a:t>
              </a:r>
              <a:r>
                <a:rPr lang="ja-JP" altLang="en-US" sz="1200" dirty="0">
                  <a:latin typeface="+mn-ea"/>
                </a:rPr>
                <a:t>の普及により、インターネット上では幅広い層による多様な情報発信が行われるようになりました。言論空間における自由な意見表明や活発な議論は、民主的な社会を支える重要な要素であり、尊重されるべきものです。</a:t>
              </a:r>
              <a:endParaRPr lang="en-US" altLang="ja-JP" sz="1200" dirty="0">
                <a:latin typeface="+mn-ea"/>
              </a:endParaRPr>
            </a:p>
            <a:p>
              <a:pPr algn="just">
                <a:lnSpc>
                  <a:spcPct val="120000"/>
                </a:lnSpc>
                <a:spcAft>
                  <a:spcPts val="800"/>
                </a:spcAft>
              </a:pPr>
              <a:r>
                <a:rPr lang="ja-JP" altLang="en-US" sz="1200" dirty="0">
                  <a:latin typeface="+mn-ea"/>
                </a:rPr>
                <a:t>一方で、閲覧数や反応に応じて収益が得られる仕組みの広がりにより、人々の注目や関心が経済的価値を持つ「アテンション・エコノミー」が拡大しています。その結果、注目や収益を優先した情報発信が増え、正確性や信頼性に欠ける情報が拡散される事例も見られるようになっています。医療分野では、根拠が不明確な情報が広まり、治療や健康に関する適切な判断を妨げかねない状況が指摘されています。また、各種選挙においても、</a:t>
              </a:r>
              <a:r>
                <a:rPr lang="en-US" altLang="ja-JP" sz="1200" dirty="0">
                  <a:latin typeface="+mn-ea"/>
                </a:rPr>
                <a:t>SNS</a:t>
              </a:r>
              <a:r>
                <a:rPr lang="ja-JP" altLang="en-US" sz="1200" dirty="0">
                  <a:latin typeface="+mn-ea"/>
                </a:rPr>
                <a:t>上で誹謗中傷やニセ・誤情報が拡散されることがあります。</a:t>
              </a:r>
            </a:p>
            <a:p>
              <a:pPr algn="just">
                <a:lnSpc>
                  <a:spcPct val="120000"/>
                </a:lnSpc>
                <a:spcAft>
                  <a:spcPts val="800"/>
                </a:spcAft>
              </a:pPr>
              <a:r>
                <a:rPr lang="ja-JP" altLang="en-US" sz="1200" dirty="0">
                  <a:latin typeface="+mn-ea"/>
                </a:rPr>
                <a:t>このような状況の中で、個人が情報の背景や仕組みを</a:t>
              </a:r>
            </a:p>
          </p:txBody>
        </p:sp>
        <p:sp>
          <p:nvSpPr>
            <p:cNvPr id="46" name="テキスト ボックス 45">
              <a:extLst>
                <a:ext uri="{FF2B5EF4-FFF2-40B4-BE49-F238E27FC236}">
                  <a16:creationId xmlns:a16="http://schemas.microsoft.com/office/drawing/2014/main" id="{B2904834-0957-B3CD-3E2D-889D5A4D4278}"/>
                </a:ext>
              </a:extLst>
            </p:cNvPr>
            <p:cNvSpPr txBox="1"/>
            <p:nvPr/>
          </p:nvSpPr>
          <p:spPr>
            <a:xfrm>
              <a:off x="4851247" y="1084432"/>
              <a:ext cx="3736788" cy="1418273"/>
            </a:xfrm>
            <a:prstGeom prst="rect">
              <a:avLst/>
            </a:prstGeom>
            <a:noFill/>
          </p:spPr>
          <p:txBody>
            <a:bodyPr wrap="square" lIns="0" tIns="0" rIns="0" bIns="0">
              <a:spAutoFit/>
            </a:bodyPr>
            <a:lstStyle/>
            <a:p>
              <a:pPr algn="just">
                <a:lnSpc>
                  <a:spcPct val="120000"/>
                </a:lnSpc>
                <a:spcAft>
                  <a:spcPts val="800"/>
                </a:spcAft>
              </a:pPr>
              <a:r>
                <a:rPr lang="ja-JP" altLang="en-US" sz="1200" dirty="0">
                  <a:latin typeface="+mn-ea"/>
                </a:rPr>
                <a:t>理解し、信頼できる情報を見極める力を身につけることは、これまで以上に重要となっています。</a:t>
              </a:r>
              <a:endParaRPr lang="en-US" altLang="ja-JP" sz="1200" dirty="0">
                <a:latin typeface="+mn-ea"/>
              </a:endParaRPr>
            </a:p>
            <a:p>
              <a:pPr algn="just">
                <a:lnSpc>
                  <a:spcPct val="120000"/>
                </a:lnSpc>
                <a:spcAft>
                  <a:spcPts val="800"/>
                </a:spcAft>
              </a:pPr>
              <a:r>
                <a:rPr lang="ja-JP" altLang="en-US" sz="1200" dirty="0">
                  <a:latin typeface="+mn-ea"/>
                </a:rPr>
                <a:t>本スライド資料は、あらゆる層の受講者がアテンション・エコノミーという情報環境の特徴を理解し、日常の情報との向き合い方に備えることができるよう設計されています。</a:t>
              </a:r>
            </a:p>
          </p:txBody>
        </p:sp>
      </p:grpSp>
      <p:sp>
        <p:nvSpPr>
          <p:cNvPr id="65" name="スライド番号プレースホルダー 64">
            <a:extLst>
              <a:ext uri="{FF2B5EF4-FFF2-40B4-BE49-F238E27FC236}">
                <a16:creationId xmlns:a16="http://schemas.microsoft.com/office/drawing/2014/main" id="{08F57DE1-DA5A-B80E-2518-D61D3BE8E093}"/>
              </a:ext>
            </a:extLst>
          </p:cNvPr>
          <p:cNvSpPr>
            <a:spLocks noGrp="1"/>
          </p:cNvSpPr>
          <p:nvPr>
            <p:ph type="sldNum" sz="quarter" idx="11"/>
          </p:nvPr>
        </p:nvSpPr>
        <p:spPr/>
        <p:txBody>
          <a:bodyPr/>
          <a:lstStyle/>
          <a:p>
            <a:fld id="{75EEF097-E23E-44DF-B033-E758A731DE21}" type="slidenum">
              <a:rPr lang="ja-JP" altLang="en-US" smtClean="0"/>
              <a:pPr/>
              <a:t>2</a:t>
            </a:fld>
            <a:endParaRPr lang="ja-JP" altLang="en-US" dirty="0"/>
          </a:p>
        </p:txBody>
      </p:sp>
      <p:grpSp>
        <p:nvGrpSpPr>
          <p:cNvPr id="4" name="グループ化 3">
            <a:extLst>
              <a:ext uri="{FF2B5EF4-FFF2-40B4-BE49-F238E27FC236}">
                <a16:creationId xmlns:a16="http://schemas.microsoft.com/office/drawing/2014/main" id="{3880C76D-D42F-4F17-FDCC-AE839C9A920F}"/>
              </a:ext>
            </a:extLst>
          </p:cNvPr>
          <p:cNvGrpSpPr/>
          <p:nvPr/>
        </p:nvGrpSpPr>
        <p:grpSpPr>
          <a:xfrm>
            <a:off x="4801372" y="2389232"/>
            <a:ext cx="3758687" cy="2254446"/>
            <a:chOff x="4801372" y="3045609"/>
            <a:chExt cx="3758687" cy="2254446"/>
          </a:xfrm>
        </p:grpSpPr>
        <p:sp>
          <p:nvSpPr>
            <p:cNvPr id="66" name="四角形: 角を丸くする 65">
              <a:extLst>
                <a:ext uri="{FF2B5EF4-FFF2-40B4-BE49-F238E27FC236}">
                  <a16:creationId xmlns:a16="http://schemas.microsoft.com/office/drawing/2014/main" id="{75883A43-991B-16EC-B813-B647737301A7}"/>
                </a:ext>
              </a:extLst>
            </p:cNvPr>
            <p:cNvSpPr/>
            <p:nvPr/>
          </p:nvSpPr>
          <p:spPr>
            <a:xfrm>
              <a:off x="4801372" y="3164627"/>
              <a:ext cx="3758687" cy="2135428"/>
            </a:xfrm>
            <a:prstGeom prst="roundRect">
              <a:avLst>
                <a:gd name="adj" fmla="val 3504"/>
              </a:avLst>
            </a:prstGeom>
            <a:solidFill>
              <a:srgbClr val="F0F1F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44000" rIns="180000" bIns="36000" rtlCol="0" anchor="ctr"/>
            <a:lstStyle/>
            <a:p>
              <a:pPr marL="171450" indent="-171450" algn="just">
                <a:lnSpc>
                  <a:spcPct val="110000"/>
                </a:lnSpc>
                <a:spcAft>
                  <a:spcPts val="600"/>
                </a:spcAft>
                <a:buClr>
                  <a:schemeClr val="accent1"/>
                </a:buClr>
                <a:buFont typeface="Wingdings" panose="05000000000000000000" pitchFamily="2" charset="2"/>
                <a:buChar char="l"/>
              </a:pPr>
              <a:r>
                <a:rPr kumimoji="1" lang="en-US" altLang="ja-JP" sz="1100" dirty="0">
                  <a:solidFill>
                    <a:schemeClr val="tx1"/>
                  </a:solidFill>
                  <a:latin typeface="+mn-ea"/>
                </a:rPr>
                <a:t>30</a:t>
              </a:r>
              <a:r>
                <a:rPr kumimoji="1" lang="ja-JP" altLang="en-US" sz="1100" dirty="0">
                  <a:solidFill>
                    <a:schemeClr val="tx1"/>
                  </a:solidFill>
                  <a:latin typeface="+mn-ea"/>
                </a:rPr>
                <a:t>分前後の講義を想定したプログラムですが、</a:t>
              </a:r>
              <a:br>
                <a:rPr kumimoji="1" lang="en-US" altLang="ja-JP" sz="1100" dirty="0">
                  <a:solidFill>
                    <a:schemeClr val="tx1"/>
                  </a:solidFill>
                  <a:latin typeface="+mn-ea"/>
                </a:rPr>
              </a:br>
              <a:r>
                <a:rPr kumimoji="1" lang="ja-JP" altLang="en-US" sz="1100" dirty="0">
                  <a:solidFill>
                    <a:schemeClr val="tx1"/>
                  </a:solidFill>
                  <a:latin typeface="+mn-ea"/>
                </a:rPr>
                <a:t>講師の裁量により事例等を追加することも可能です。</a:t>
              </a:r>
            </a:p>
            <a:p>
              <a:pPr marL="171450" indent="-171450" algn="just">
                <a:lnSpc>
                  <a:spcPct val="110000"/>
                </a:lnSpc>
                <a:spcAft>
                  <a:spcPts val="600"/>
                </a:spcAft>
                <a:buClr>
                  <a:schemeClr val="accent1"/>
                </a:buClr>
                <a:buFont typeface="Wingdings" panose="05000000000000000000" pitchFamily="2" charset="2"/>
                <a:buChar char="l"/>
              </a:pPr>
              <a:r>
                <a:rPr kumimoji="1" lang="ja-JP" altLang="en-US" sz="1100" dirty="0">
                  <a:solidFill>
                    <a:schemeClr val="tx1"/>
                  </a:solidFill>
                  <a:latin typeface="+mn-ea"/>
                </a:rPr>
                <a:t>次ページ以降、スライドと連動する形で講師の説明例文とスライドの切替えポイントを例示していますが、説明例文についても講師の裁量でアレンジ可能です。</a:t>
              </a:r>
            </a:p>
            <a:p>
              <a:pPr marL="171450" indent="-171450" algn="just">
                <a:lnSpc>
                  <a:spcPct val="110000"/>
                </a:lnSpc>
                <a:spcAft>
                  <a:spcPts val="600"/>
                </a:spcAft>
                <a:buClr>
                  <a:schemeClr val="accent1"/>
                </a:buClr>
                <a:buFont typeface="Wingdings" panose="05000000000000000000" pitchFamily="2" charset="2"/>
                <a:buChar char="l"/>
              </a:pPr>
              <a:r>
                <a:rPr kumimoji="1" lang="ja-JP" altLang="en-US" sz="1100" dirty="0">
                  <a:solidFill>
                    <a:schemeClr val="tx1"/>
                  </a:solidFill>
                  <a:latin typeface="+mn-ea"/>
                </a:rPr>
                <a:t>一部ページに「ポイント」として講義を発展させるアイディア等を記載しています。必要に応じてご活用ください。</a:t>
              </a:r>
            </a:p>
          </p:txBody>
        </p:sp>
        <p:sp>
          <p:nvSpPr>
            <p:cNvPr id="3" name="四角形: 角を丸くする 2">
              <a:extLst>
                <a:ext uri="{FF2B5EF4-FFF2-40B4-BE49-F238E27FC236}">
                  <a16:creationId xmlns:a16="http://schemas.microsoft.com/office/drawing/2014/main" id="{E788E60E-ED33-8AF6-C406-8DCBABAEAF1D}"/>
                </a:ext>
              </a:extLst>
            </p:cNvPr>
            <p:cNvSpPr/>
            <p:nvPr/>
          </p:nvSpPr>
          <p:spPr>
            <a:xfrm>
              <a:off x="5006358" y="3045609"/>
              <a:ext cx="3348714" cy="238036"/>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0" rIns="72000" bIns="0" rtlCol="0" anchor="ctr">
              <a:spAutoFit/>
            </a:bodyPr>
            <a:lstStyle/>
            <a:p>
              <a:pPr algn="ctr"/>
              <a:r>
                <a:rPr kumimoji="1" lang="ja-JP" altLang="en-US" sz="1100" dirty="0">
                  <a:latin typeface="+mj-ea"/>
                  <a:ea typeface="+mj-ea"/>
                </a:rPr>
                <a:t>講師の裁量によりアレンジして使用いただけます</a:t>
              </a:r>
            </a:p>
          </p:txBody>
        </p:sp>
      </p:grpSp>
      <p:sp>
        <p:nvSpPr>
          <p:cNvPr id="2" name="フッター プレースホルダー 1">
            <a:extLst>
              <a:ext uri="{FF2B5EF4-FFF2-40B4-BE49-F238E27FC236}">
                <a16:creationId xmlns:a16="http://schemas.microsoft.com/office/drawing/2014/main" id="{64FEC929-435C-C97D-86F1-C5E1F337DCF2}"/>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12" name="グループ化 11">
            <a:extLst>
              <a:ext uri="{FF2B5EF4-FFF2-40B4-BE49-F238E27FC236}">
                <a16:creationId xmlns:a16="http://schemas.microsoft.com/office/drawing/2014/main" id="{B8682A9F-9212-F007-A019-49DFE7A7A447}"/>
              </a:ext>
            </a:extLst>
          </p:cNvPr>
          <p:cNvGrpSpPr/>
          <p:nvPr/>
        </p:nvGrpSpPr>
        <p:grpSpPr>
          <a:xfrm>
            <a:off x="2605779" y="210647"/>
            <a:ext cx="3932442" cy="487314"/>
            <a:chOff x="2605779" y="361379"/>
            <a:chExt cx="3932442" cy="487314"/>
          </a:xfrm>
        </p:grpSpPr>
        <p:sp>
          <p:nvSpPr>
            <p:cNvPr id="5" name="四角形: 上の 2 つの角を丸める 4">
              <a:extLst>
                <a:ext uri="{FF2B5EF4-FFF2-40B4-BE49-F238E27FC236}">
                  <a16:creationId xmlns:a16="http://schemas.microsoft.com/office/drawing/2014/main" id="{21DBBB94-96ED-D5B0-DBA7-652EEEE44069}"/>
                </a:ext>
              </a:extLst>
            </p:cNvPr>
            <p:cNvSpPr/>
            <p:nvPr/>
          </p:nvSpPr>
          <p:spPr>
            <a:xfrm>
              <a:off x="2605779" y="361379"/>
              <a:ext cx="3932442" cy="487314"/>
            </a:xfrm>
            <a:prstGeom prst="round2SameRect">
              <a:avLst>
                <a:gd name="adj1" fmla="val 50000"/>
                <a:gd name="adj2" fmla="val 50000"/>
              </a:avLst>
            </a:prstGeom>
            <a:solidFill>
              <a:schemeClr val="accent5"/>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672AE6C-6062-6CA7-77B6-C69BF6073430}"/>
                </a:ext>
              </a:extLst>
            </p:cNvPr>
            <p:cNvSpPr txBox="1"/>
            <p:nvPr/>
          </p:nvSpPr>
          <p:spPr>
            <a:xfrm>
              <a:off x="3925692" y="440560"/>
              <a:ext cx="2257028" cy="338554"/>
            </a:xfrm>
            <a:prstGeom prst="rect">
              <a:avLst/>
            </a:prstGeom>
            <a:noFill/>
          </p:spPr>
          <p:txBody>
            <a:bodyPr wrap="none" lIns="0" tIns="0" rIns="0" bIns="0" rtlCol="0" anchor="ctr">
              <a:spAutoFit/>
            </a:bodyPr>
            <a:lstStyle/>
            <a:p>
              <a:r>
                <a:rPr lang="ja-JP" altLang="en-US" sz="2200" b="1" dirty="0">
                  <a:solidFill>
                    <a:schemeClr val="bg1"/>
                  </a:solidFill>
                  <a:latin typeface="+mj-ea"/>
                  <a:ea typeface="+mj-ea"/>
                </a:rPr>
                <a:t>講義をされる方へ</a:t>
              </a:r>
              <a:endParaRPr kumimoji="1" lang="ja-JP" altLang="en-US" sz="2200" dirty="0">
                <a:solidFill>
                  <a:schemeClr val="bg1"/>
                </a:solidFill>
                <a:latin typeface="+mj-ea"/>
                <a:ea typeface="+mj-ea"/>
              </a:endParaRPr>
            </a:p>
          </p:txBody>
        </p:sp>
        <p:grpSp>
          <p:nvGrpSpPr>
            <p:cNvPr id="20" name="グループ化 19">
              <a:extLst>
                <a:ext uri="{FF2B5EF4-FFF2-40B4-BE49-F238E27FC236}">
                  <a16:creationId xmlns:a16="http://schemas.microsoft.com/office/drawing/2014/main" id="{670078A0-E446-F726-040F-9B7BDEA3CA86}"/>
                </a:ext>
              </a:extLst>
            </p:cNvPr>
            <p:cNvGrpSpPr/>
            <p:nvPr/>
          </p:nvGrpSpPr>
          <p:grpSpPr>
            <a:xfrm>
              <a:off x="3026980" y="480925"/>
              <a:ext cx="718145" cy="228938"/>
              <a:chOff x="3164578" y="480925"/>
              <a:chExt cx="718145" cy="228938"/>
            </a:xfrm>
          </p:grpSpPr>
          <p:sp>
            <p:nvSpPr>
              <p:cNvPr id="6" name="正方形/長方形 5">
                <a:extLst>
                  <a:ext uri="{FF2B5EF4-FFF2-40B4-BE49-F238E27FC236}">
                    <a16:creationId xmlns:a16="http://schemas.microsoft.com/office/drawing/2014/main" id="{33770A86-AE29-43D2-9EED-A6F424F15D7D}"/>
                  </a:ext>
                </a:extLst>
              </p:cNvPr>
              <p:cNvSpPr/>
              <p:nvPr/>
            </p:nvSpPr>
            <p:spPr>
              <a:xfrm>
                <a:off x="3164578" y="480925"/>
                <a:ext cx="718145"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tabLst>
                    <a:tab pos="630238" algn="l"/>
                  </a:tabLst>
                </a:pPr>
                <a:r>
                  <a:rPr kumimoji="1" lang="ja-JP" altLang="en-US" sz="1400" dirty="0">
                    <a:solidFill>
                      <a:schemeClr val="bg1"/>
                    </a:solidFill>
                    <a:latin typeface="+mj-ea"/>
                    <a:ea typeface="+mj-ea"/>
                  </a:rPr>
                  <a:t>はじめに</a:t>
                </a:r>
              </a:p>
            </p:txBody>
          </p:sp>
          <p:cxnSp>
            <p:nvCxnSpPr>
              <p:cNvPr id="10" name="直線コネクタ 9">
                <a:extLst>
                  <a:ext uri="{FF2B5EF4-FFF2-40B4-BE49-F238E27FC236}">
                    <a16:creationId xmlns:a16="http://schemas.microsoft.com/office/drawing/2014/main" id="{B9B0229F-97EE-35B2-8F63-E108D3BEE5E9}"/>
                  </a:ext>
                </a:extLst>
              </p:cNvPr>
              <p:cNvCxnSpPr>
                <a:cxnSpLocks/>
              </p:cNvCxnSpPr>
              <p:nvPr/>
            </p:nvCxnSpPr>
            <p:spPr>
              <a:xfrm>
                <a:off x="3177402" y="709863"/>
                <a:ext cx="692497"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1755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233-DEF7-166D-1420-26713023214B}"/>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56CE07B1-0C65-F1ED-22A8-B09A3F431CE9}"/>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20</a:t>
            </a:fld>
            <a:endParaRPr lang="ja-JP" altLang="en-US" dirty="0"/>
          </a:p>
        </p:txBody>
      </p:sp>
      <p:sp>
        <p:nvSpPr>
          <p:cNvPr id="2" name="フッター プレースホルダー 1">
            <a:extLst>
              <a:ext uri="{FF2B5EF4-FFF2-40B4-BE49-F238E27FC236}">
                <a16:creationId xmlns:a16="http://schemas.microsoft.com/office/drawing/2014/main" id="{783A894D-4976-C444-FF61-4D62CBD248E9}"/>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E743D4A9-4C34-5A0B-431A-41F85071C2B5}"/>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6F1EA489-9D5D-D01E-2B77-C0010454052B}"/>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7C8FE439-5EB9-3D21-430F-1AF4CD7A2317}"/>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15</a:t>
              </a:r>
              <a:endParaRPr kumimoji="1" lang="ja-JP" altLang="en-US" sz="2000" b="1" dirty="0">
                <a:solidFill>
                  <a:schemeClr val="bg1"/>
                </a:solidFill>
                <a:latin typeface="+mn-ea"/>
              </a:endParaRPr>
            </a:p>
          </p:txBody>
        </p:sp>
      </p:grpSp>
      <p:pic>
        <p:nvPicPr>
          <p:cNvPr id="21" name="図 20">
            <a:extLst>
              <a:ext uri="{FF2B5EF4-FFF2-40B4-BE49-F238E27FC236}">
                <a16:creationId xmlns:a16="http://schemas.microsoft.com/office/drawing/2014/main" id="{07E411DE-F3A1-7E6B-F5D4-4021B843AE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7" name="グループ化 6">
            <a:extLst>
              <a:ext uri="{FF2B5EF4-FFF2-40B4-BE49-F238E27FC236}">
                <a16:creationId xmlns:a16="http://schemas.microsoft.com/office/drawing/2014/main" id="{7E798B28-7180-B0A7-EE77-0157EA2F4DAD}"/>
              </a:ext>
            </a:extLst>
          </p:cNvPr>
          <p:cNvGrpSpPr/>
          <p:nvPr/>
        </p:nvGrpSpPr>
        <p:grpSpPr>
          <a:xfrm>
            <a:off x="4106587" y="728567"/>
            <a:ext cx="4774590" cy="3686367"/>
            <a:chOff x="4106587" y="-538648"/>
            <a:chExt cx="4774590" cy="3686367"/>
          </a:xfrm>
        </p:grpSpPr>
        <p:sp>
          <p:nvSpPr>
            <p:cNvPr id="8" name="テキスト ボックス 7">
              <a:extLst>
                <a:ext uri="{FF2B5EF4-FFF2-40B4-BE49-F238E27FC236}">
                  <a16:creationId xmlns:a16="http://schemas.microsoft.com/office/drawing/2014/main" id="{39DCA646-757F-1706-0A52-0BC0227BAFC4}"/>
                </a:ext>
              </a:extLst>
            </p:cNvPr>
            <p:cNvSpPr txBox="1"/>
            <p:nvPr/>
          </p:nvSpPr>
          <p:spPr>
            <a:xfrm>
              <a:off x="4106587" y="-538648"/>
              <a:ext cx="4650303" cy="3238772"/>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最近急速に発展、普及している</a:t>
              </a:r>
              <a:r>
                <a:rPr lang="en-US" altLang="ja-JP" sz="1400" spc="50" dirty="0">
                  <a:latin typeface="+mn-ea"/>
                </a:rPr>
                <a:t>AI</a:t>
              </a:r>
              <a:r>
                <a:rPr lang="ja-JP" altLang="en-US" sz="1400" spc="50" dirty="0">
                  <a:latin typeface="+mn-ea"/>
                </a:rPr>
                <a:t>も、アテンション・エコノミーに影響を与えると指摘されています。先ほどご紹介した、災害デマの一つである「ウソの救助要請」ですが、災害が起き、本当に助けて欲しい人が投稿した救助要請が拡散すると「いまこういう投稿をすると拡散するのか」と</a:t>
              </a:r>
              <a:r>
                <a:rPr lang="en-US" altLang="ja-JP" sz="1400" spc="50" dirty="0">
                  <a:latin typeface="+mn-ea"/>
                </a:rPr>
                <a:t>AI</a:t>
              </a:r>
              <a:r>
                <a:rPr lang="ja-JP" altLang="en-US" sz="1400" spc="50" dirty="0">
                  <a:latin typeface="+mn-ea"/>
                </a:rPr>
                <a:t>が判断し、似たような投稿を大量におこなうことが可能です。</a:t>
              </a:r>
            </a:p>
            <a:p>
              <a:pPr algn="just">
                <a:lnSpc>
                  <a:spcPct val="130000"/>
                </a:lnSpc>
                <a:spcAft>
                  <a:spcPts val="1400"/>
                </a:spcAft>
              </a:pPr>
              <a:r>
                <a:rPr lang="ja-JP" altLang="en-US" sz="1400" spc="50" dirty="0">
                  <a:latin typeface="+mn-ea"/>
                </a:rPr>
                <a:t>この仕組みが悪用されれば、例えば、日本国内で選挙が行われている時に、選挙に関わるニセ情報、誤情報が拡散され、その選挙を混乱させる恐れもあるということ。深刻な問題です。</a:t>
              </a:r>
            </a:p>
          </p:txBody>
        </p:sp>
        <p:sp>
          <p:nvSpPr>
            <p:cNvPr id="9" name="矢印: 五方向 8">
              <a:extLst>
                <a:ext uri="{FF2B5EF4-FFF2-40B4-BE49-F238E27FC236}">
                  <a16:creationId xmlns:a16="http://schemas.microsoft.com/office/drawing/2014/main" id="{5A928EAD-0193-0C45-D8E5-2CA02CD0681E}"/>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Tree>
    <p:extLst>
      <p:ext uri="{BB962C8B-B14F-4D97-AF65-F5344CB8AC3E}">
        <p14:creationId xmlns:p14="http://schemas.microsoft.com/office/powerpoint/2010/main" val="427874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4B00A-74B4-5E11-3D20-88B62517B653}"/>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C9F7A796-62C7-E997-D921-F2ACB52AF26B}"/>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21</a:t>
            </a:fld>
            <a:endParaRPr lang="ja-JP" altLang="en-US" dirty="0"/>
          </a:p>
        </p:txBody>
      </p:sp>
      <p:sp>
        <p:nvSpPr>
          <p:cNvPr id="2" name="フッター プレースホルダー 1">
            <a:extLst>
              <a:ext uri="{FF2B5EF4-FFF2-40B4-BE49-F238E27FC236}">
                <a16:creationId xmlns:a16="http://schemas.microsoft.com/office/drawing/2014/main" id="{E4F7258D-A704-9BBF-8BE9-4FEA09A06007}"/>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AC032B22-DA09-40C8-B5BE-DAB71128B27D}"/>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69867C01-4A67-AA46-8004-96331E3E2937}"/>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3D2C2ECC-5FE5-0262-F227-710B5FBF7A2A}"/>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16</a:t>
              </a:r>
              <a:endParaRPr kumimoji="1" lang="ja-JP" altLang="en-US" sz="2000" b="1" dirty="0">
                <a:solidFill>
                  <a:schemeClr val="bg1"/>
                </a:solidFill>
                <a:latin typeface="+mn-ea"/>
              </a:endParaRPr>
            </a:p>
          </p:txBody>
        </p:sp>
      </p:grpSp>
      <p:pic>
        <p:nvPicPr>
          <p:cNvPr id="23" name="図 22">
            <a:extLst>
              <a:ext uri="{FF2B5EF4-FFF2-40B4-BE49-F238E27FC236}">
                <a16:creationId xmlns:a16="http://schemas.microsoft.com/office/drawing/2014/main" id="{FE39613C-C77F-1A4E-AD6D-4364F89673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7" name="グループ化 6">
            <a:extLst>
              <a:ext uri="{FF2B5EF4-FFF2-40B4-BE49-F238E27FC236}">
                <a16:creationId xmlns:a16="http://schemas.microsoft.com/office/drawing/2014/main" id="{ECA73227-2980-4141-3DC7-4C6911775AB3}"/>
              </a:ext>
            </a:extLst>
          </p:cNvPr>
          <p:cNvGrpSpPr/>
          <p:nvPr/>
        </p:nvGrpSpPr>
        <p:grpSpPr>
          <a:xfrm>
            <a:off x="4106587" y="778837"/>
            <a:ext cx="4774590" cy="3585826"/>
            <a:chOff x="4106587" y="-438107"/>
            <a:chExt cx="4774590" cy="3585826"/>
          </a:xfrm>
        </p:grpSpPr>
        <p:sp>
          <p:nvSpPr>
            <p:cNvPr id="8" name="テキスト ボックス 7">
              <a:extLst>
                <a:ext uri="{FF2B5EF4-FFF2-40B4-BE49-F238E27FC236}">
                  <a16:creationId xmlns:a16="http://schemas.microsoft.com/office/drawing/2014/main" id="{E2C2D2E4-E7C2-C564-D06D-5FFF5292FE47}"/>
                </a:ext>
              </a:extLst>
            </p:cNvPr>
            <p:cNvSpPr txBox="1"/>
            <p:nvPr/>
          </p:nvSpPr>
          <p:spPr>
            <a:xfrm>
              <a:off x="4106587" y="-438107"/>
              <a:ext cx="4650303" cy="3138231"/>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ネットが発達し、多くの情報が飛び交うようになった結果、大勢に注目される、他の情報よりも目立つ、ということが、これまで以上に価値を持つようになりました。</a:t>
              </a:r>
            </a:p>
            <a:p>
              <a:pPr algn="just">
                <a:lnSpc>
                  <a:spcPct val="130000"/>
                </a:lnSpc>
                <a:spcAft>
                  <a:spcPts val="1400"/>
                </a:spcAft>
              </a:pPr>
              <a:r>
                <a:rPr lang="ja-JP" altLang="en-US" sz="1400" spc="50" dirty="0">
                  <a:latin typeface="+mn-ea"/>
                </a:rPr>
                <a:t>また個人でも自由に情報を発信できるようになり、投稿や配信を収益化できるサービスによって、誰でも利益も得られるようになった結果、不確かな情報、法に触れかねない手段を使ってでも、情報を見て欲しい、拡散させたいという事例が多くみられるようになりました。</a:t>
              </a:r>
            </a:p>
            <a:p>
              <a:pPr algn="just">
                <a:lnSpc>
                  <a:spcPct val="130000"/>
                </a:lnSpc>
                <a:spcAft>
                  <a:spcPts val="1400"/>
                </a:spcAft>
              </a:pPr>
              <a:r>
                <a:rPr lang="ja-JP" altLang="en-US" sz="1400" spc="50" dirty="0">
                  <a:latin typeface="+mn-ea"/>
                </a:rPr>
                <a:t>情報の質が低下している、これが今起きていることです。ぜひ知っておきましょう。</a:t>
              </a:r>
            </a:p>
          </p:txBody>
        </p:sp>
        <p:sp>
          <p:nvSpPr>
            <p:cNvPr id="9" name="矢印: 五方向 8">
              <a:extLst>
                <a:ext uri="{FF2B5EF4-FFF2-40B4-BE49-F238E27FC236}">
                  <a16:creationId xmlns:a16="http://schemas.microsoft.com/office/drawing/2014/main" id="{416D34AB-6E69-9EB8-D73C-AEC83690460A}"/>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Tree>
    <p:extLst>
      <p:ext uri="{BB962C8B-B14F-4D97-AF65-F5344CB8AC3E}">
        <p14:creationId xmlns:p14="http://schemas.microsoft.com/office/powerpoint/2010/main" val="404116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677A6-D477-1989-9F9F-393056BE2999}"/>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49CED1C5-E26C-48E2-B552-26EBFBDC82FE}"/>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22</a:t>
            </a:fld>
            <a:endParaRPr lang="ja-JP" altLang="en-US" dirty="0"/>
          </a:p>
        </p:txBody>
      </p:sp>
      <p:sp>
        <p:nvSpPr>
          <p:cNvPr id="2" name="フッター プレースホルダー 1">
            <a:extLst>
              <a:ext uri="{FF2B5EF4-FFF2-40B4-BE49-F238E27FC236}">
                <a16:creationId xmlns:a16="http://schemas.microsoft.com/office/drawing/2014/main" id="{2C9E96E9-4530-0816-7163-AE90558E9769}"/>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12117015-EFBC-F466-34AF-35C933DD55A3}"/>
              </a:ext>
            </a:extLst>
          </p:cNvPr>
          <p:cNvGrpSpPr/>
          <p:nvPr/>
        </p:nvGrpSpPr>
        <p:grpSpPr>
          <a:xfrm>
            <a:off x="4106587" y="1938642"/>
            <a:ext cx="4774590" cy="1266217"/>
            <a:chOff x="4106587" y="1881502"/>
            <a:chExt cx="4774590" cy="1266217"/>
          </a:xfrm>
        </p:grpSpPr>
        <p:sp>
          <p:nvSpPr>
            <p:cNvPr id="43" name="テキスト ボックス 42">
              <a:extLst>
                <a:ext uri="{FF2B5EF4-FFF2-40B4-BE49-F238E27FC236}">
                  <a16:creationId xmlns:a16="http://schemas.microsoft.com/office/drawing/2014/main" id="{F1BDDA15-D0AF-BDF8-AE35-19243D62D80E}"/>
                </a:ext>
              </a:extLst>
            </p:cNvPr>
            <p:cNvSpPr txBox="1"/>
            <p:nvPr/>
          </p:nvSpPr>
          <p:spPr>
            <a:xfrm>
              <a:off x="4106587" y="1881502"/>
              <a:ext cx="4650303" cy="818622"/>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ここまで様々な内容をお伝えしてきたので、その内容がどんなものだったのか、簡単なテストで振り返ってみましょう。</a:t>
              </a:r>
            </a:p>
          </p:txBody>
        </p:sp>
        <p:sp>
          <p:nvSpPr>
            <p:cNvPr id="16" name="矢印: 五方向 15">
              <a:extLst>
                <a:ext uri="{FF2B5EF4-FFF2-40B4-BE49-F238E27FC236}">
                  <a16:creationId xmlns:a16="http://schemas.microsoft.com/office/drawing/2014/main" id="{C66BF97A-1BA1-1B48-531F-58588BE61D37}"/>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7" name="グループ化 6">
            <a:extLst>
              <a:ext uri="{FF2B5EF4-FFF2-40B4-BE49-F238E27FC236}">
                <a16:creationId xmlns:a16="http://schemas.microsoft.com/office/drawing/2014/main" id="{AA8ECFFE-5FB7-AE74-0A75-384F69EF6D77}"/>
              </a:ext>
            </a:extLst>
          </p:cNvPr>
          <p:cNvGrpSpPr/>
          <p:nvPr/>
        </p:nvGrpSpPr>
        <p:grpSpPr>
          <a:xfrm>
            <a:off x="0" y="0"/>
            <a:ext cx="660996" cy="457284"/>
            <a:chOff x="0" y="-8280"/>
            <a:chExt cx="660996" cy="457284"/>
          </a:xfrm>
        </p:grpSpPr>
        <p:sp>
          <p:nvSpPr>
            <p:cNvPr id="8" name="正方形/長方形 7">
              <a:extLst>
                <a:ext uri="{FF2B5EF4-FFF2-40B4-BE49-F238E27FC236}">
                  <a16:creationId xmlns:a16="http://schemas.microsoft.com/office/drawing/2014/main" id="{16D68BD9-B2B2-C297-DB14-167DA9167AC0}"/>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9" name="四角形: 対角を丸める 8">
              <a:extLst>
                <a:ext uri="{FF2B5EF4-FFF2-40B4-BE49-F238E27FC236}">
                  <a16:creationId xmlns:a16="http://schemas.microsoft.com/office/drawing/2014/main" id="{46788E84-776C-F8F3-FCBA-C26050E757F9}"/>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17</a:t>
              </a:r>
              <a:endParaRPr kumimoji="1" lang="ja-JP" altLang="en-US" sz="2000" b="1" dirty="0">
                <a:solidFill>
                  <a:schemeClr val="bg1"/>
                </a:solidFill>
                <a:latin typeface="+mn-ea"/>
              </a:endParaRPr>
            </a:p>
          </p:txBody>
        </p:sp>
      </p:grpSp>
      <p:pic>
        <p:nvPicPr>
          <p:cNvPr id="25" name="図 24">
            <a:extLst>
              <a:ext uri="{FF2B5EF4-FFF2-40B4-BE49-F238E27FC236}">
                <a16:creationId xmlns:a16="http://schemas.microsoft.com/office/drawing/2014/main" id="{3441228D-D2C9-10A9-F15F-2356DD94E49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10" name="グループ化 9">
            <a:extLst>
              <a:ext uri="{FF2B5EF4-FFF2-40B4-BE49-F238E27FC236}">
                <a16:creationId xmlns:a16="http://schemas.microsoft.com/office/drawing/2014/main" id="{B85FFD7D-89BC-9F71-F735-1357FBE0BF45}"/>
              </a:ext>
            </a:extLst>
          </p:cNvPr>
          <p:cNvGrpSpPr/>
          <p:nvPr/>
        </p:nvGrpSpPr>
        <p:grpSpPr>
          <a:xfrm>
            <a:off x="3984898" y="3838574"/>
            <a:ext cx="4896279" cy="975007"/>
            <a:chOff x="3984898" y="3838574"/>
            <a:chExt cx="4896279" cy="975007"/>
          </a:xfrm>
        </p:grpSpPr>
        <p:sp>
          <p:nvSpPr>
            <p:cNvPr id="12" name="四角形: メモ 11">
              <a:extLst>
                <a:ext uri="{FF2B5EF4-FFF2-40B4-BE49-F238E27FC236}">
                  <a16:creationId xmlns:a16="http://schemas.microsoft.com/office/drawing/2014/main" id="{154C4A26-B032-BCC2-653E-360775596C95}"/>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a:solidFill>
                  <a:schemeClr val="tx1"/>
                </a:solidFill>
              </a:endParaRPr>
            </a:p>
          </p:txBody>
        </p:sp>
        <p:sp>
          <p:nvSpPr>
            <p:cNvPr id="13" name="テキスト ボックス 12">
              <a:extLst>
                <a:ext uri="{FF2B5EF4-FFF2-40B4-BE49-F238E27FC236}">
                  <a16:creationId xmlns:a16="http://schemas.microsoft.com/office/drawing/2014/main" id="{7399D849-8C40-76FC-B75D-7596FF64D1C4}"/>
                </a:ext>
              </a:extLst>
            </p:cNvPr>
            <p:cNvSpPr txBox="1"/>
            <p:nvPr/>
          </p:nvSpPr>
          <p:spPr>
            <a:xfrm>
              <a:off x="4859306" y="4049078"/>
              <a:ext cx="3809909" cy="553998"/>
            </a:xfrm>
            <a:prstGeom prst="rect">
              <a:avLst/>
            </a:prstGeom>
            <a:noFill/>
          </p:spPr>
          <p:txBody>
            <a:bodyPr wrap="square" lIns="0" tIns="0" rIns="0" bIns="0" anchor="ctr">
              <a:spAutoFit/>
            </a:bodyPr>
            <a:lstStyle/>
            <a:p>
              <a:r>
                <a:rPr kumimoji="1" lang="ja-JP" altLang="en-US" sz="1200" dirty="0">
                  <a:solidFill>
                    <a:schemeClr val="accent5"/>
                  </a:solidFill>
                </a:rPr>
                <a:t>参加者の様子を見て必要と思われる場合は、</a:t>
              </a:r>
              <a:br>
                <a:rPr kumimoji="1" lang="en-US" altLang="ja-JP" sz="1200" dirty="0">
                  <a:solidFill>
                    <a:schemeClr val="accent5"/>
                  </a:solidFill>
                </a:rPr>
              </a:br>
              <a:r>
                <a:rPr kumimoji="1" lang="ja-JP" altLang="en-US" sz="1200" dirty="0">
                  <a:solidFill>
                    <a:schemeClr val="accent5"/>
                  </a:solidFill>
                </a:rPr>
                <a:t>もう一度ここまでの流れをスライドで</a:t>
              </a:r>
              <a:br>
                <a:rPr kumimoji="1" lang="en-US" altLang="ja-JP" sz="1200" dirty="0">
                  <a:solidFill>
                    <a:schemeClr val="accent5"/>
                  </a:solidFill>
                </a:rPr>
              </a:br>
              <a:r>
                <a:rPr kumimoji="1" lang="ja-JP" altLang="en-US" sz="1200" dirty="0">
                  <a:solidFill>
                    <a:schemeClr val="accent5"/>
                  </a:solidFill>
                </a:rPr>
                <a:t>振り返っておきましょう</a:t>
              </a:r>
            </a:p>
          </p:txBody>
        </p:sp>
        <p:grpSp>
          <p:nvGrpSpPr>
            <p:cNvPr id="14" name="グループ化 13">
              <a:extLst>
                <a:ext uri="{FF2B5EF4-FFF2-40B4-BE49-F238E27FC236}">
                  <a16:creationId xmlns:a16="http://schemas.microsoft.com/office/drawing/2014/main" id="{1BF78902-A081-B323-CACA-ACC440E41DFB}"/>
                </a:ext>
              </a:extLst>
            </p:cNvPr>
            <p:cNvGrpSpPr/>
            <p:nvPr/>
          </p:nvGrpSpPr>
          <p:grpSpPr>
            <a:xfrm>
              <a:off x="4106587" y="4108601"/>
              <a:ext cx="564257" cy="434951"/>
              <a:chOff x="4089238" y="4079619"/>
              <a:chExt cx="564257" cy="434951"/>
            </a:xfrm>
          </p:grpSpPr>
          <p:sp>
            <p:nvSpPr>
              <p:cNvPr id="15" name="テキスト ボックス 14">
                <a:extLst>
                  <a:ext uri="{FF2B5EF4-FFF2-40B4-BE49-F238E27FC236}">
                    <a16:creationId xmlns:a16="http://schemas.microsoft.com/office/drawing/2014/main" id="{A7E1FFC4-AD7E-0996-D072-6FD3BD7B4E68}"/>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a:solidFill>
                      <a:schemeClr val="accent3"/>
                    </a:solidFill>
                    <a:latin typeface="+mj-ea"/>
                    <a:ea typeface="+mj-ea"/>
                  </a:rPr>
                  <a:t>ポイント</a:t>
                </a:r>
              </a:p>
            </p:txBody>
          </p:sp>
          <p:grpSp>
            <p:nvGrpSpPr>
              <p:cNvPr id="17" name="グループ化 16">
                <a:extLst>
                  <a:ext uri="{FF2B5EF4-FFF2-40B4-BE49-F238E27FC236}">
                    <a16:creationId xmlns:a16="http://schemas.microsoft.com/office/drawing/2014/main" id="{10556132-7213-557E-CDB5-C0238BD73788}"/>
                  </a:ext>
                </a:extLst>
              </p:cNvPr>
              <p:cNvGrpSpPr/>
              <p:nvPr/>
            </p:nvGrpSpPr>
            <p:grpSpPr>
              <a:xfrm>
                <a:off x="4166766" y="4279234"/>
                <a:ext cx="409201" cy="235336"/>
                <a:chOff x="4195955" y="4229010"/>
                <a:chExt cx="538262" cy="309561"/>
              </a:xfrm>
            </p:grpSpPr>
            <p:grpSp>
              <p:nvGrpSpPr>
                <p:cNvPr id="18" name="グループ化 17">
                  <a:extLst>
                    <a:ext uri="{FF2B5EF4-FFF2-40B4-BE49-F238E27FC236}">
                      <a16:creationId xmlns:a16="http://schemas.microsoft.com/office/drawing/2014/main" id="{058ACA16-8FA3-7052-CC29-4373D8DE35F2}"/>
                    </a:ext>
                  </a:extLst>
                </p:cNvPr>
                <p:cNvGrpSpPr/>
                <p:nvPr/>
              </p:nvGrpSpPr>
              <p:grpSpPr>
                <a:xfrm>
                  <a:off x="4195955" y="4229010"/>
                  <a:ext cx="452295" cy="309561"/>
                  <a:chOff x="4329113" y="47490"/>
                  <a:chExt cx="1330487" cy="910617"/>
                </a:xfrm>
              </p:grpSpPr>
              <p:sp>
                <p:nvSpPr>
                  <p:cNvPr id="23" name="フリーフォーム: 図形 22">
                    <a:extLst>
                      <a:ext uri="{FF2B5EF4-FFF2-40B4-BE49-F238E27FC236}">
                        <a16:creationId xmlns:a16="http://schemas.microsoft.com/office/drawing/2014/main" id="{C97A0B1F-5E58-BB5B-C53B-7311434941A9}"/>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DD30F217-2274-205E-3CE6-CE78A038194E}"/>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26" name="四角形: 角を丸くする 25">
                    <a:extLst>
                      <a:ext uri="{FF2B5EF4-FFF2-40B4-BE49-F238E27FC236}">
                        <a16:creationId xmlns:a16="http://schemas.microsoft.com/office/drawing/2014/main" id="{DFA0FF0D-0BDA-40C2-7A7D-9A3B63542DB9}"/>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39B30733-66A7-0DC1-8EBC-66BF0EE2033F}"/>
                    </a:ext>
                  </a:extLst>
                </p:cNvPr>
                <p:cNvGrpSpPr/>
                <p:nvPr/>
              </p:nvGrpSpPr>
              <p:grpSpPr>
                <a:xfrm>
                  <a:off x="4671764" y="4255368"/>
                  <a:ext cx="62453" cy="168794"/>
                  <a:chOff x="4671764" y="4255368"/>
                  <a:chExt cx="62453" cy="168794"/>
                </a:xfrm>
              </p:grpSpPr>
              <p:sp>
                <p:nvSpPr>
                  <p:cNvPr id="20" name="フリーフォーム: 図形 19">
                    <a:extLst>
                      <a:ext uri="{FF2B5EF4-FFF2-40B4-BE49-F238E27FC236}">
                        <a16:creationId xmlns:a16="http://schemas.microsoft.com/office/drawing/2014/main" id="{737E1E9D-CF2D-2E01-66C9-2E70C05915B1}"/>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A635D76-42A1-21B0-6079-A71A7954AD79}"/>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4BC640C8-2D79-2702-5BC2-17AFBEA5087E}"/>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spTree>
    <p:extLst>
      <p:ext uri="{BB962C8B-B14F-4D97-AF65-F5344CB8AC3E}">
        <p14:creationId xmlns:p14="http://schemas.microsoft.com/office/powerpoint/2010/main" val="206268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67B2B-CD8F-5DFC-3395-9068D7B97F9C}"/>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EA87F727-61D1-6526-0C1A-290478E5DADA}"/>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23</a:t>
            </a:fld>
            <a:endParaRPr lang="ja-JP" altLang="en-US" dirty="0"/>
          </a:p>
        </p:txBody>
      </p:sp>
      <p:sp>
        <p:nvSpPr>
          <p:cNvPr id="2" name="フッター プレースホルダー 1">
            <a:extLst>
              <a:ext uri="{FF2B5EF4-FFF2-40B4-BE49-F238E27FC236}">
                <a16:creationId xmlns:a16="http://schemas.microsoft.com/office/drawing/2014/main" id="{A7C74F9F-50E6-ABCE-5E0A-A90333E09A2A}"/>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8C1A9E09-D85E-AB1E-F475-43DE7498D629}"/>
              </a:ext>
            </a:extLst>
          </p:cNvPr>
          <p:cNvGrpSpPr/>
          <p:nvPr/>
        </p:nvGrpSpPr>
        <p:grpSpPr>
          <a:xfrm>
            <a:off x="4106587" y="469025"/>
            <a:ext cx="4774590" cy="3099520"/>
            <a:chOff x="4106587" y="48199"/>
            <a:chExt cx="4774590" cy="3099520"/>
          </a:xfrm>
        </p:grpSpPr>
        <p:sp>
          <p:nvSpPr>
            <p:cNvPr id="43" name="テキスト ボックス 42">
              <a:extLst>
                <a:ext uri="{FF2B5EF4-FFF2-40B4-BE49-F238E27FC236}">
                  <a16:creationId xmlns:a16="http://schemas.microsoft.com/office/drawing/2014/main" id="{1F98A631-17DF-4D01-F044-B9BEE563F4FF}"/>
                </a:ext>
              </a:extLst>
            </p:cNvPr>
            <p:cNvSpPr txBox="1"/>
            <p:nvPr/>
          </p:nvSpPr>
          <p:spPr>
            <a:xfrm>
              <a:off x="4106587" y="48199"/>
              <a:ext cx="4650303" cy="2757614"/>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j-ea"/>
                  <a:ea typeface="+mj-ea"/>
                </a:rPr>
                <a:t>情報が飛び交う現代社会では、情報が＿＿されること自体に価値が生まれており、それはアテンション・エコノミーと呼ばれている。</a:t>
              </a:r>
            </a:p>
            <a:p>
              <a:pPr algn="just">
                <a:lnSpc>
                  <a:spcPct val="130000"/>
                </a:lnSpc>
                <a:spcAft>
                  <a:spcPts val="1400"/>
                </a:spcAft>
              </a:pPr>
              <a:r>
                <a:rPr lang="ja-JP" altLang="en-US" sz="1400" spc="50" dirty="0">
                  <a:latin typeface="+mj-ea"/>
                  <a:ea typeface="+mj-ea"/>
                </a:rPr>
                <a:t>情報を見せたい人達による＿＿の争奪戦が起きている状況だ。</a:t>
              </a:r>
            </a:p>
            <a:p>
              <a:pPr algn="just">
                <a:lnSpc>
                  <a:spcPct val="130000"/>
                </a:lnSpc>
                <a:spcAft>
                  <a:spcPts val="1400"/>
                </a:spcAft>
              </a:pPr>
              <a:r>
                <a:rPr lang="ja-JP" altLang="en-US" sz="1400" spc="50" dirty="0">
                  <a:latin typeface="+mn-ea"/>
                </a:rPr>
                <a:t>空欄にどんな言葉が入るか、考えてみてください。</a:t>
              </a:r>
              <a:r>
                <a:rPr lang="en-US" altLang="ja-JP" sz="1400" spc="50" dirty="0">
                  <a:latin typeface="+mn-ea"/>
                </a:rPr>
                <a:t>2</a:t>
              </a:r>
              <a:r>
                <a:rPr lang="ja-JP" altLang="en-US" sz="1400" spc="50" dirty="0">
                  <a:latin typeface="+mn-ea"/>
                </a:rPr>
                <a:t>か所とも同じ言葉が入ります。</a:t>
              </a:r>
            </a:p>
            <a:p>
              <a:pPr algn="just">
                <a:lnSpc>
                  <a:spcPct val="130000"/>
                </a:lnSpc>
                <a:spcAft>
                  <a:spcPts val="1400"/>
                </a:spcAft>
              </a:pPr>
              <a:r>
                <a:rPr lang="ja-JP" altLang="en-US" sz="1400" spc="50" dirty="0">
                  <a:latin typeface="+mn-ea"/>
                </a:rPr>
                <a:t>それでは確認しましょう。</a:t>
              </a:r>
            </a:p>
          </p:txBody>
        </p:sp>
        <p:sp>
          <p:nvSpPr>
            <p:cNvPr id="16" name="矢印: 五方向 15">
              <a:extLst>
                <a:ext uri="{FF2B5EF4-FFF2-40B4-BE49-F238E27FC236}">
                  <a16:creationId xmlns:a16="http://schemas.microsoft.com/office/drawing/2014/main" id="{946A4D40-1B12-0C10-15EC-AF9B7D2339F4}"/>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9EEC428C-CC37-E75F-CE8A-19EB2648EABB}"/>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9C2A555F-A6C3-3785-7AD7-1E2490EA14CF}"/>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133A7594-93DF-872C-03B6-B2211073C4B7}"/>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18</a:t>
              </a:r>
              <a:endParaRPr kumimoji="1" lang="ja-JP" altLang="en-US" sz="2000" b="1" dirty="0">
                <a:solidFill>
                  <a:schemeClr val="bg1"/>
                </a:solidFill>
                <a:latin typeface="+mn-ea"/>
              </a:endParaRPr>
            </a:p>
          </p:txBody>
        </p:sp>
      </p:grpSp>
      <p:pic>
        <p:nvPicPr>
          <p:cNvPr id="27" name="図 26">
            <a:extLst>
              <a:ext uri="{FF2B5EF4-FFF2-40B4-BE49-F238E27FC236}">
                <a16:creationId xmlns:a16="http://schemas.microsoft.com/office/drawing/2014/main" id="{EE210314-1BF5-19E7-F491-6E9A59D904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53" name="グループ化 52">
            <a:extLst>
              <a:ext uri="{FF2B5EF4-FFF2-40B4-BE49-F238E27FC236}">
                <a16:creationId xmlns:a16="http://schemas.microsoft.com/office/drawing/2014/main" id="{39BA6988-E650-9C69-EA35-6DD720788E30}"/>
              </a:ext>
            </a:extLst>
          </p:cNvPr>
          <p:cNvGrpSpPr/>
          <p:nvPr/>
        </p:nvGrpSpPr>
        <p:grpSpPr>
          <a:xfrm>
            <a:off x="3984898" y="3838574"/>
            <a:ext cx="4896279" cy="975007"/>
            <a:chOff x="3984898" y="3838574"/>
            <a:chExt cx="4896279" cy="975007"/>
          </a:xfrm>
        </p:grpSpPr>
        <p:sp>
          <p:nvSpPr>
            <p:cNvPr id="54" name="四角形: メモ 53">
              <a:extLst>
                <a:ext uri="{FF2B5EF4-FFF2-40B4-BE49-F238E27FC236}">
                  <a16:creationId xmlns:a16="http://schemas.microsoft.com/office/drawing/2014/main" id="{0E70B880-0026-A4CC-6386-00AB4DF60E59}"/>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dirty="0">
                <a:solidFill>
                  <a:schemeClr val="tx1"/>
                </a:solidFill>
              </a:endParaRPr>
            </a:p>
          </p:txBody>
        </p:sp>
        <p:sp>
          <p:nvSpPr>
            <p:cNvPr id="55" name="テキスト ボックス 54">
              <a:extLst>
                <a:ext uri="{FF2B5EF4-FFF2-40B4-BE49-F238E27FC236}">
                  <a16:creationId xmlns:a16="http://schemas.microsoft.com/office/drawing/2014/main" id="{1078546B-312C-2931-0B44-4430F88C5DC8}"/>
                </a:ext>
              </a:extLst>
            </p:cNvPr>
            <p:cNvSpPr txBox="1"/>
            <p:nvPr/>
          </p:nvSpPr>
          <p:spPr>
            <a:xfrm>
              <a:off x="4859306" y="3924461"/>
              <a:ext cx="3366306" cy="803233"/>
            </a:xfrm>
            <a:prstGeom prst="rect">
              <a:avLst/>
            </a:prstGeom>
            <a:noFill/>
          </p:spPr>
          <p:txBody>
            <a:bodyPr wrap="none" lIns="0" tIns="0" rIns="0" bIns="0" anchor="ctr">
              <a:spAutoFit/>
            </a:bodyPr>
            <a:lstStyle/>
            <a:p>
              <a:pPr>
                <a:lnSpc>
                  <a:spcPct val="110000"/>
                </a:lnSpc>
                <a:spcAft>
                  <a:spcPts val="600"/>
                </a:spcAft>
              </a:pPr>
              <a:r>
                <a:rPr lang="en-US" altLang="ja-JP" sz="1200" spc="50" dirty="0">
                  <a:solidFill>
                    <a:schemeClr val="accent5"/>
                  </a:solidFill>
                  <a:latin typeface="+mj-ea"/>
                  <a:ea typeface="+mj-ea"/>
                </a:rPr>
                <a:t>【</a:t>
              </a:r>
              <a:r>
                <a:rPr lang="ja-JP" altLang="en-US" sz="1200" spc="50" dirty="0">
                  <a:solidFill>
                    <a:schemeClr val="accent5"/>
                  </a:solidFill>
                  <a:latin typeface="+mj-ea"/>
                  <a:ea typeface="+mj-ea"/>
                </a:rPr>
                <a:t>必要に応じて</a:t>
              </a:r>
              <a:r>
                <a:rPr lang="en-US" altLang="ja-JP" sz="1200" spc="50" dirty="0">
                  <a:solidFill>
                    <a:schemeClr val="accent5"/>
                  </a:solidFill>
                  <a:latin typeface="+mj-ea"/>
                  <a:ea typeface="+mj-ea"/>
                </a:rPr>
                <a:t>】</a:t>
              </a:r>
              <a:br>
                <a:rPr lang="en-US" altLang="ja-JP" sz="1200" spc="50" dirty="0">
                  <a:solidFill>
                    <a:schemeClr val="accent5"/>
                  </a:solidFill>
                  <a:latin typeface="+mn-ea"/>
                </a:rPr>
              </a:br>
              <a:r>
                <a:rPr lang="ja-JP" altLang="en-US" sz="1200" spc="50" dirty="0">
                  <a:solidFill>
                    <a:schemeClr val="accent5"/>
                  </a:solidFill>
                  <a:latin typeface="+mn-ea"/>
                </a:rPr>
                <a:t>空欄に入るべき言葉は、もし表現が違っても、</a:t>
              </a:r>
              <a:br>
                <a:rPr lang="en-US" altLang="ja-JP" sz="1200" spc="50" dirty="0">
                  <a:solidFill>
                    <a:schemeClr val="accent5"/>
                  </a:solidFill>
                  <a:latin typeface="+mn-ea"/>
                </a:rPr>
              </a:br>
              <a:r>
                <a:rPr lang="ja-JP" altLang="en-US" sz="1200" spc="50" dirty="0">
                  <a:solidFill>
                    <a:schemeClr val="accent5"/>
                  </a:solidFill>
                  <a:latin typeface="+mn-ea"/>
                </a:rPr>
                <a:t>同じ意味であれば正解扱いとすることを</a:t>
              </a:r>
              <a:br>
                <a:rPr lang="en-US" altLang="ja-JP" sz="1200" spc="50" dirty="0">
                  <a:solidFill>
                    <a:schemeClr val="accent5"/>
                  </a:solidFill>
                  <a:latin typeface="+mn-ea"/>
                </a:rPr>
              </a:br>
              <a:r>
                <a:rPr lang="ja-JP" altLang="en-US" sz="1200" spc="50" dirty="0">
                  <a:solidFill>
                    <a:schemeClr val="accent5"/>
                  </a:solidFill>
                  <a:latin typeface="+mn-ea"/>
                </a:rPr>
                <a:t>参加者に伝えてください</a:t>
              </a:r>
            </a:p>
          </p:txBody>
        </p:sp>
        <p:grpSp>
          <p:nvGrpSpPr>
            <p:cNvPr id="56" name="グループ化 55">
              <a:extLst>
                <a:ext uri="{FF2B5EF4-FFF2-40B4-BE49-F238E27FC236}">
                  <a16:creationId xmlns:a16="http://schemas.microsoft.com/office/drawing/2014/main" id="{092BA1B1-0570-A4AF-D918-5BDCF817DE21}"/>
                </a:ext>
              </a:extLst>
            </p:cNvPr>
            <p:cNvGrpSpPr/>
            <p:nvPr/>
          </p:nvGrpSpPr>
          <p:grpSpPr>
            <a:xfrm>
              <a:off x="4106587" y="4108601"/>
              <a:ext cx="564257" cy="434951"/>
              <a:chOff x="4089238" y="4079619"/>
              <a:chExt cx="564257" cy="434951"/>
            </a:xfrm>
          </p:grpSpPr>
          <p:sp>
            <p:nvSpPr>
              <p:cNvPr id="57" name="テキスト ボックス 56">
                <a:extLst>
                  <a:ext uri="{FF2B5EF4-FFF2-40B4-BE49-F238E27FC236}">
                    <a16:creationId xmlns:a16="http://schemas.microsoft.com/office/drawing/2014/main" id="{16DC8D82-C527-7D56-CD3D-5C6F193EBDCE}"/>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dirty="0">
                    <a:solidFill>
                      <a:schemeClr val="accent3"/>
                    </a:solidFill>
                    <a:latin typeface="+mj-ea"/>
                    <a:ea typeface="+mj-ea"/>
                  </a:rPr>
                  <a:t>ポイント</a:t>
                </a:r>
              </a:p>
            </p:txBody>
          </p:sp>
          <p:grpSp>
            <p:nvGrpSpPr>
              <p:cNvPr id="58" name="グループ化 57">
                <a:extLst>
                  <a:ext uri="{FF2B5EF4-FFF2-40B4-BE49-F238E27FC236}">
                    <a16:creationId xmlns:a16="http://schemas.microsoft.com/office/drawing/2014/main" id="{05278CE1-1C0E-7AB1-D5DC-3C73C7E694DD}"/>
                  </a:ext>
                </a:extLst>
              </p:cNvPr>
              <p:cNvGrpSpPr/>
              <p:nvPr/>
            </p:nvGrpSpPr>
            <p:grpSpPr>
              <a:xfrm>
                <a:off x="4166766" y="4279234"/>
                <a:ext cx="409201" cy="235336"/>
                <a:chOff x="4195955" y="4229010"/>
                <a:chExt cx="538262" cy="309561"/>
              </a:xfrm>
            </p:grpSpPr>
            <p:grpSp>
              <p:nvGrpSpPr>
                <p:cNvPr id="59" name="グループ化 58">
                  <a:extLst>
                    <a:ext uri="{FF2B5EF4-FFF2-40B4-BE49-F238E27FC236}">
                      <a16:creationId xmlns:a16="http://schemas.microsoft.com/office/drawing/2014/main" id="{A55968E1-4B0E-C216-1788-EAE4644D9CD4}"/>
                    </a:ext>
                  </a:extLst>
                </p:cNvPr>
                <p:cNvGrpSpPr/>
                <p:nvPr/>
              </p:nvGrpSpPr>
              <p:grpSpPr>
                <a:xfrm>
                  <a:off x="4195955" y="4229010"/>
                  <a:ext cx="452295" cy="309561"/>
                  <a:chOff x="4329113" y="47490"/>
                  <a:chExt cx="1330487" cy="910617"/>
                </a:xfrm>
              </p:grpSpPr>
              <p:sp>
                <p:nvSpPr>
                  <p:cNvPr id="64" name="フリーフォーム: 図形 63">
                    <a:extLst>
                      <a:ext uri="{FF2B5EF4-FFF2-40B4-BE49-F238E27FC236}">
                        <a16:creationId xmlns:a16="http://schemas.microsoft.com/office/drawing/2014/main" id="{FF94A856-F3B4-96F9-9982-C9385A6D99B9}"/>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83BA012F-C70C-A2D8-612F-0E0AF0071C80}"/>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66" name="四角形: 角を丸くする 65">
                    <a:extLst>
                      <a:ext uri="{FF2B5EF4-FFF2-40B4-BE49-F238E27FC236}">
                        <a16:creationId xmlns:a16="http://schemas.microsoft.com/office/drawing/2014/main" id="{D53D909C-561E-1216-BC2D-695470390C88}"/>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6CE72CE7-55ED-3313-5B56-A6F003AFE53D}"/>
                    </a:ext>
                  </a:extLst>
                </p:cNvPr>
                <p:cNvGrpSpPr/>
                <p:nvPr/>
              </p:nvGrpSpPr>
              <p:grpSpPr>
                <a:xfrm>
                  <a:off x="4671764" y="4255368"/>
                  <a:ext cx="62453" cy="168794"/>
                  <a:chOff x="4671764" y="4255368"/>
                  <a:chExt cx="62453" cy="168794"/>
                </a:xfrm>
              </p:grpSpPr>
              <p:sp>
                <p:nvSpPr>
                  <p:cNvPr id="61" name="フリーフォーム: 図形 60">
                    <a:extLst>
                      <a:ext uri="{FF2B5EF4-FFF2-40B4-BE49-F238E27FC236}">
                        <a16:creationId xmlns:a16="http://schemas.microsoft.com/office/drawing/2014/main" id="{E9C12328-CB1B-8ACC-884B-470FE256EA9E}"/>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AF46321E-A6D8-FF84-E5EA-A7C1744DA3E0}"/>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F9D2CE2C-2CD4-8831-CA5E-870B1F20F0C3}"/>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spTree>
    <p:extLst>
      <p:ext uri="{BB962C8B-B14F-4D97-AF65-F5344CB8AC3E}">
        <p14:creationId xmlns:p14="http://schemas.microsoft.com/office/powerpoint/2010/main" val="4448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6B8B-1C6A-D058-E135-98BBF393F4BD}"/>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0EF77291-2867-6D23-D3FB-1410CDABC371}"/>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24</a:t>
            </a:fld>
            <a:endParaRPr lang="ja-JP" altLang="en-US" dirty="0"/>
          </a:p>
        </p:txBody>
      </p:sp>
      <p:sp>
        <p:nvSpPr>
          <p:cNvPr id="2" name="フッター プレースホルダー 1">
            <a:extLst>
              <a:ext uri="{FF2B5EF4-FFF2-40B4-BE49-F238E27FC236}">
                <a16:creationId xmlns:a16="http://schemas.microsoft.com/office/drawing/2014/main" id="{20DE48C6-98F3-F0E7-906C-2778198F9C83}"/>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3DEB1B78-CC2B-5F8F-1336-D9A6ABDFAF4E}"/>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A6818F3C-2840-06BE-AAB6-F14A22DCF071}"/>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C4128F06-0AE5-F180-7CE8-1BE3E0C35CB5}"/>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19</a:t>
              </a:r>
              <a:endParaRPr kumimoji="1" lang="ja-JP" altLang="en-US" sz="2000" b="1" dirty="0">
                <a:solidFill>
                  <a:schemeClr val="bg1"/>
                </a:solidFill>
                <a:latin typeface="+mn-ea"/>
              </a:endParaRPr>
            </a:p>
          </p:txBody>
        </p:sp>
      </p:grpSp>
      <p:pic>
        <p:nvPicPr>
          <p:cNvPr id="29" name="図 28">
            <a:extLst>
              <a:ext uri="{FF2B5EF4-FFF2-40B4-BE49-F238E27FC236}">
                <a16:creationId xmlns:a16="http://schemas.microsoft.com/office/drawing/2014/main" id="{38C5CB2D-0AEC-E00D-2E48-F3BFB9ABC7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23" name="グループ化 22">
            <a:extLst>
              <a:ext uri="{FF2B5EF4-FFF2-40B4-BE49-F238E27FC236}">
                <a16:creationId xmlns:a16="http://schemas.microsoft.com/office/drawing/2014/main" id="{7293EDD3-FB27-1826-4088-5AC044C8C5D5}"/>
              </a:ext>
            </a:extLst>
          </p:cNvPr>
          <p:cNvGrpSpPr/>
          <p:nvPr/>
        </p:nvGrpSpPr>
        <p:grpSpPr>
          <a:xfrm>
            <a:off x="4106587" y="321202"/>
            <a:ext cx="4774590" cy="3247343"/>
            <a:chOff x="4106587" y="-99624"/>
            <a:chExt cx="4774590" cy="3247343"/>
          </a:xfrm>
        </p:grpSpPr>
        <p:sp>
          <p:nvSpPr>
            <p:cNvPr id="24" name="テキスト ボックス 23">
              <a:extLst>
                <a:ext uri="{FF2B5EF4-FFF2-40B4-BE49-F238E27FC236}">
                  <a16:creationId xmlns:a16="http://schemas.microsoft.com/office/drawing/2014/main" id="{43B90952-A537-3647-F330-988815A48923}"/>
                </a:ext>
              </a:extLst>
            </p:cNvPr>
            <p:cNvSpPr txBox="1"/>
            <p:nvPr/>
          </p:nvSpPr>
          <p:spPr>
            <a:xfrm>
              <a:off x="4106587" y="-99624"/>
              <a:ext cx="4650303" cy="2858155"/>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j-ea"/>
                  <a:ea typeface="+mj-ea"/>
                </a:rPr>
                <a:t>情報が飛び交う現代社会では、情報が</a:t>
              </a:r>
              <a:r>
                <a:rPr lang="ja-JP" altLang="en-US" sz="1400" spc="50" dirty="0">
                  <a:solidFill>
                    <a:schemeClr val="accent3"/>
                  </a:solidFill>
                  <a:latin typeface="+mj-ea"/>
                  <a:ea typeface="+mj-ea"/>
                </a:rPr>
                <a:t>注目</a:t>
              </a:r>
              <a:r>
                <a:rPr lang="ja-JP" altLang="en-US" sz="1400" spc="50" dirty="0">
                  <a:latin typeface="+mj-ea"/>
                  <a:ea typeface="+mj-ea"/>
                </a:rPr>
                <a:t>されること自体に価値が生まれており、それはアテンション・エコノミーと呼ばれている。</a:t>
              </a:r>
              <a:endParaRPr lang="en-US" altLang="ja-JP" sz="1400" spc="50" dirty="0">
                <a:latin typeface="+mj-ea"/>
                <a:ea typeface="+mj-ea"/>
              </a:endParaRPr>
            </a:p>
            <a:p>
              <a:pPr algn="just">
                <a:lnSpc>
                  <a:spcPct val="130000"/>
                </a:lnSpc>
                <a:spcAft>
                  <a:spcPts val="1400"/>
                </a:spcAft>
              </a:pPr>
              <a:r>
                <a:rPr lang="ja-JP" altLang="en-US" sz="1400" spc="50" dirty="0">
                  <a:latin typeface="+mj-ea"/>
                  <a:ea typeface="+mj-ea"/>
                </a:rPr>
                <a:t>情報を見せたい人達による</a:t>
              </a:r>
              <a:r>
                <a:rPr lang="ja-JP" altLang="en-US" sz="1400" spc="50" dirty="0">
                  <a:solidFill>
                    <a:schemeClr val="accent3"/>
                  </a:solidFill>
                  <a:latin typeface="+mj-ea"/>
                  <a:ea typeface="+mj-ea"/>
                </a:rPr>
                <a:t>注目</a:t>
              </a:r>
              <a:r>
                <a:rPr lang="ja-JP" altLang="en-US" sz="1400" spc="50" dirty="0">
                  <a:latin typeface="+mj-ea"/>
                  <a:ea typeface="+mj-ea"/>
                </a:rPr>
                <a:t>の争奪戦が起きている状況だ。</a:t>
              </a:r>
            </a:p>
            <a:p>
              <a:pPr algn="just">
                <a:lnSpc>
                  <a:spcPct val="130000"/>
                </a:lnSpc>
                <a:spcAft>
                  <a:spcPts val="1400"/>
                </a:spcAft>
              </a:pPr>
              <a:r>
                <a:rPr lang="ja-JP" altLang="en-US" sz="1400" spc="50" dirty="0">
                  <a:latin typeface="+mn-ea"/>
                </a:rPr>
                <a:t>情報を発信しても、それを見てもらう為の工夫をしないと、誰にも見てもらえない。見てもらうために注目の奪い合いが起きているんですね。そして、それに拍車をかけているものがありました。次の問題です。</a:t>
              </a:r>
            </a:p>
          </p:txBody>
        </p:sp>
        <p:sp>
          <p:nvSpPr>
            <p:cNvPr id="25" name="矢印: 五方向 24">
              <a:extLst>
                <a:ext uri="{FF2B5EF4-FFF2-40B4-BE49-F238E27FC236}">
                  <a16:creationId xmlns:a16="http://schemas.microsoft.com/office/drawing/2014/main" id="{32D7627D-75F6-37AF-66E9-D8D4A03114D6}"/>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5" name="グループ化 4">
            <a:extLst>
              <a:ext uri="{FF2B5EF4-FFF2-40B4-BE49-F238E27FC236}">
                <a16:creationId xmlns:a16="http://schemas.microsoft.com/office/drawing/2014/main" id="{605E2B7B-2E99-DD81-2108-BC130EE3E149}"/>
              </a:ext>
            </a:extLst>
          </p:cNvPr>
          <p:cNvGrpSpPr/>
          <p:nvPr/>
        </p:nvGrpSpPr>
        <p:grpSpPr>
          <a:xfrm>
            <a:off x="3984898" y="3838574"/>
            <a:ext cx="4896279" cy="975007"/>
            <a:chOff x="3984898" y="3838574"/>
            <a:chExt cx="4896279" cy="975007"/>
          </a:xfrm>
        </p:grpSpPr>
        <p:sp>
          <p:nvSpPr>
            <p:cNvPr id="16" name="四角形: メモ 15">
              <a:extLst>
                <a:ext uri="{FF2B5EF4-FFF2-40B4-BE49-F238E27FC236}">
                  <a16:creationId xmlns:a16="http://schemas.microsoft.com/office/drawing/2014/main" id="{D1413390-9719-00B7-266C-86D953747E50}"/>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dirty="0">
                <a:solidFill>
                  <a:schemeClr val="tx1"/>
                </a:solidFill>
              </a:endParaRPr>
            </a:p>
          </p:txBody>
        </p:sp>
        <p:sp>
          <p:nvSpPr>
            <p:cNvPr id="26" name="テキスト ボックス 25">
              <a:extLst>
                <a:ext uri="{FF2B5EF4-FFF2-40B4-BE49-F238E27FC236}">
                  <a16:creationId xmlns:a16="http://schemas.microsoft.com/office/drawing/2014/main" id="{B220B441-B40F-203D-6F64-7F8FDF44BF94}"/>
                </a:ext>
              </a:extLst>
            </p:cNvPr>
            <p:cNvSpPr txBox="1"/>
            <p:nvPr/>
          </p:nvSpPr>
          <p:spPr>
            <a:xfrm>
              <a:off x="4859306" y="4026027"/>
              <a:ext cx="3366306" cy="600101"/>
            </a:xfrm>
            <a:prstGeom prst="rect">
              <a:avLst/>
            </a:prstGeom>
            <a:noFill/>
          </p:spPr>
          <p:txBody>
            <a:bodyPr wrap="none" lIns="0" tIns="0" rIns="0" bIns="0" anchor="ctr">
              <a:spAutoFit/>
            </a:bodyPr>
            <a:lstStyle/>
            <a:p>
              <a:pPr>
                <a:lnSpc>
                  <a:spcPct val="110000"/>
                </a:lnSpc>
                <a:spcAft>
                  <a:spcPts val="600"/>
                </a:spcAft>
              </a:pPr>
              <a:r>
                <a:rPr lang="en-US" altLang="ja-JP" sz="1200" spc="50" dirty="0">
                  <a:solidFill>
                    <a:schemeClr val="accent5"/>
                  </a:solidFill>
                  <a:latin typeface="+mj-ea"/>
                  <a:ea typeface="+mj-ea"/>
                </a:rPr>
                <a:t>【</a:t>
              </a:r>
              <a:r>
                <a:rPr lang="ja-JP" altLang="en-US" sz="1200" spc="50" dirty="0">
                  <a:solidFill>
                    <a:schemeClr val="accent5"/>
                  </a:solidFill>
                  <a:latin typeface="+mj-ea"/>
                  <a:ea typeface="+mj-ea"/>
                </a:rPr>
                <a:t>必要に応じて</a:t>
              </a:r>
              <a:r>
                <a:rPr lang="en-US" altLang="ja-JP" sz="1200" spc="50" dirty="0">
                  <a:solidFill>
                    <a:schemeClr val="accent5"/>
                  </a:solidFill>
                  <a:latin typeface="+mj-ea"/>
                  <a:ea typeface="+mj-ea"/>
                </a:rPr>
                <a:t>】</a:t>
              </a:r>
              <a:br>
                <a:rPr lang="en-US" altLang="ja-JP" sz="1200" spc="50" dirty="0">
                  <a:solidFill>
                    <a:schemeClr val="accent5"/>
                  </a:solidFill>
                  <a:latin typeface="+mn-ea"/>
                </a:rPr>
              </a:br>
              <a:r>
                <a:rPr lang="ja-JP" altLang="en-US" sz="1200" spc="50" dirty="0">
                  <a:solidFill>
                    <a:schemeClr val="accent5"/>
                  </a:solidFill>
                  <a:latin typeface="+mn-ea"/>
                </a:rPr>
                <a:t>空欄に入るべき言葉は、もし表現が違っても、</a:t>
              </a:r>
              <a:br>
                <a:rPr lang="en-US" altLang="ja-JP" sz="1200" spc="50" dirty="0">
                  <a:solidFill>
                    <a:schemeClr val="accent5"/>
                  </a:solidFill>
                  <a:latin typeface="+mn-ea"/>
                </a:rPr>
              </a:br>
              <a:r>
                <a:rPr lang="ja-JP" altLang="en-US" sz="1200" spc="50" dirty="0">
                  <a:solidFill>
                    <a:schemeClr val="accent5"/>
                  </a:solidFill>
                  <a:latin typeface="+mn-ea"/>
                </a:rPr>
                <a:t>同じ意味であれば正解扱いとしてください</a:t>
              </a:r>
            </a:p>
          </p:txBody>
        </p:sp>
        <p:grpSp>
          <p:nvGrpSpPr>
            <p:cNvPr id="27" name="グループ化 26">
              <a:extLst>
                <a:ext uri="{FF2B5EF4-FFF2-40B4-BE49-F238E27FC236}">
                  <a16:creationId xmlns:a16="http://schemas.microsoft.com/office/drawing/2014/main" id="{4B49C45C-A0D7-34C2-D403-E414CEDA2953}"/>
                </a:ext>
              </a:extLst>
            </p:cNvPr>
            <p:cNvGrpSpPr/>
            <p:nvPr/>
          </p:nvGrpSpPr>
          <p:grpSpPr>
            <a:xfrm>
              <a:off x="4106587" y="4108601"/>
              <a:ext cx="564257" cy="434951"/>
              <a:chOff x="4089238" y="4079619"/>
              <a:chExt cx="564257" cy="434951"/>
            </a:xfrm>
          </p:grpSpPr>
          <p:sp>
            <p:nvSpPr>
              <p:cNvPr id="28" name="テキスト ボックス 27">
                <a:extLst>
                  <a:ext uri="{FF2B5EF4-FFF2-40B4-BE49-F238E27FC236}">
                    <a16:creationId xmlns:a16="http://schemas.microsoft.com/office/drawing/2014/main" id="{3CF09873-D5F1-379D-BC4E-C9F2B1123CF9}"/>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dirty="0">
                    <a:solidFill>
                      <a:schemeClr val="accent3"/>
                    </a:solidFill>
                    <a:latin typeface="+mj-ea"/>
                    <a:ea typeface="+mj-ea"/>
                  </a:rPr>
                  <a:t>ポイント</a:t>
                </a:r>
              </a:p>
            </p:txBody>
          </p:sp>
          <p:grpSp>
            <p:nvGrpSpPr>
              <p:cNvPr id="30" name="グループ化 29">
                <a:extLst>
                  <a:ext uri="{FF2B5EF4-FFF2-40B4-BE49-F238E27FC236}">
                    <a16:creationId xmlns:a16="http://schemas.microsoft.com/office/drawing/2014/main" id="{0B1F0048-B5B0-164D-7CD6-695A4FF9ED8D}"/>
                  </a:ext>
                </a:extLst>
              </p:cNvPr>
              <p:cNvGrpSpPr/>
              <p:nvPr/>
            </p:nvGrpSpPr>
            <p:grpSpPr>
              <a:xfrm>
                <a:off x="4166766" y="4279234"/>
                <a:ext cx="409201" cy="235336"/>
                <a:chOff x="4195955" y="4229010"/>
                <a:chExt cx="538262" cy="309561"/>
              </a:xfrm>
            </p:grpSpPr>
            <p:grpSp>
              <p:nvGrpSpPr>
                <p:cNvPr id="31" name="グループ化 30">
                  <a:extLst>
                    <a:ext uri="{FF2B5EF4-FFF2-40B4-BE49-F238E27FC236}">
                      <a16:creationId xmlns:a16="http://schemas.microsoft.com/office/drawing/2014/main" id="{173E92D7-EE18-D141-17C0-61FDBC00397C}"/>
                    </a:ext>
                  </a:extLst>
                </p:cNvPr>
                <p:cNvGrpSpPr/>
                <p:nvPr/>
              </p:nvGrpSpPr>
              <p:grpSpPr>
                <a:xfrm>
                  <a:off x="4195955" y="4229010"/>
                  <a:ext cx="452295" cy="309561"/>
                  <a:chOff x="4329113" y="47490"/>
                  <a:chExt cx="1330487" cy="910617"/>
                </a:xfrm>
              </p:grpSpPr>
              <p:sp>
                <p:nvSpPr>
                  <p:cNvPr id="36" name="フリーフォーム: 図形 35">
                    <a:extLst>
                      <a:ext uri="{FF2B5EF4-FFF2-40B4-BE49-F238E27FC236}">
                        <a16:creationId xmlns:a16="http://schemas.microsoft.com/office/drawing/2014/main" id="{2C5083EC-BA8D-E291-C35B-81E64CE6F88C}"/>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6C86EF36-486C-5EE7-EDB9-2F2FE0D43551}"/>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38" name="四角形: 角を丸くする 37">
                    <a:extLst>
                      <a:ext uri="{FF2B5EF4-FFF2-40B4-BE49-F238E27FC236}">
                        <a16:creationId xmlns:a16="http://schemas.microsoft.com/office/drawing/2014/main" id="{372F2230-3DEB-32E2-F66E-338182ED15A2}"/>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FC0A23BF-6FC5-000F-BF00-551ADA49D4DB}"/>
                    </a:ext>
                  </a:extLst>
                </p:cNvPr>
                <p:cNvGrpSpPr/>
                <p:nvPr/>
              </p:nvGrpSpPr>
              <p:grpSpPr>
                <a:xfrm>
                  <a:off x="4671764" y="4255368"/>
                  <a:ext cx="62453" cy="168794"/>
                  <a:chOff x="4671764" y="4255368"/>
                  <a:chExt cx="62453" cy="168794"/>
                </a:xfrm>
              </p:grpSpPr>
              <p:sp>
                <p:nvSpPr>
                  <p:cNvPr id="33" name="フリーフォーム: 図形 32">
                    <a:extLst>
                      <a:ext uri="{FF2B5EF4-FFF2-40B4-BE49-F238E27FC236}">
                        <a16:creationId xmlns:a16="http://schemas.microsoft.com/office/drawing/2014/main" id="{14E307BC-55E5-D4F5-6B7C-AC519E06CC2C}"/>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B7D539AC-A108-FA3D-98AD-2C6547E9E08B}"/>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1196701A-1B46-74B8-C3D3-DAD9FA8843DA}"/>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spTree>
    <p:extLst>
      <p:ext uri="{BB962C8B-B14F-4D97-AF65-F5344CB8AC3E}">
        <p14:creationId xmlns:p14="http://schemas.microsoft.com/office/powerpoint/2010/main" val="529142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55EF1-0D05-32D2-EADF-35BE466CC341}"/>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269D1886-D56F-F07E-4683-9E1DEBA78951}"/>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25</a:t>
            </a:fld>
            <a:endParaRPr lang="ja-JP" altLang="en-US" dirty="0"/>
          </a:p>
        </p:txBody>
      </p:sp>
      <p:sp>
        <p:nvSpPr>
          <p:cNvPr id="2" name="フッター プレースホルダー 1">
            <a:extLst>
              <a:ext uri="{FF2B5EF4-FFF2-40B4-BE49-F238E27FC236}">
                <a16:creationId xmlns:a16="http://schemas.microsoft.com/office/drawing/2014/main" id="{FC0D5425-F8EB-9584-9C9E-EC9D057E1CA3}"/>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920AF112-495D-FD17-EF19-BE46222586FF}"/>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968F799F-5F83-1CD8-8416-C1077A1B4B74}"/>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31989D5C-5B79-C9FB-A5B8-3A9BFD9C682D}"/>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20</a:t>
              </a:r>
              <a:endParaRPr kumimoji="1" lang="ja-JP" altLang="en-US" sz="2000" b="1" dirty="0">
                <a:solidFill>
                  <a:schemeClr val="bg1"/>
                </a:solidFill>
                <a:latin typeface="+mn-ea"/>
              </a:endParaRPr>
            </a:p>
          </p:txBody>
        </p:sp>
      </p:grpSp>
      <p:pic>
        <p:nvPicPr>
          <p:cNvPr id="31" name="図 30">
            <a:extLst>
              <a:ext uri="{FF2B5EF4-FFF2-40B4-BE49-F238E27FC236}">
                <a16:creationId xmlns:a16="http://schemas.microsoft.com/office/drawing/2014/main" id="{81DC7F38-63C7-D294-E000-7B492643EE7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38" name="グループ化 37">
            <a:extLst>
              <a:ext uri="{FF2B5EF4-FFF2-40B4-BE49-F238E27FC236}">
                <a16:creationId xmlns:a16="http://schemas.microsoft.com/office/drawing/2014/main" id="{5C08BFF4-4147-4284-9A9B-557567DA7A6D}"/>
              </a:ext>
            </a:extLst>
          </p:cNvPr>
          <p:cNvGrpSpPr/>
          <p:nvPr/>
        </p:nvGrpSpPr>
        <p:grpSpPr>
          <a:xfrm>
            <a:off x="4106587" y="697766"/>
            <a:ext cx="4774590" cy="2687189"/>
            <a:chOff x="4106587" y="460530"/>
            <a:chExt cx="4774590" cy="2687189"/>
          </a:xfrm>
        </p:grpSpPr>
        <p:sp>
          <p:nvSpPr>
            <p:cNvPr id="39" name="テキスト ボックス 38">
              <a:extLst>
                <a:ext uri="{FF2B5EF4-FFF2-40B4-BE49-F238E27FC236}">
                  <a16:creationId xmlns:a16="http://schemas.microsoft.com/office/drawing/2014/main" id="{798FF388-8720-021F-F6FB-C792AE2A42BD}"/>
                </a:ext>
              </a:extLst>
            </p:cNvPr>
            <p:cNvSpPr txBox="1"/>
            <p:nvPr/>
          </p:nvSpPr>
          <p:spPr>
            <a:xfrm>
              <a:off x="4106587" y="460530"/>
              <a:ext cx="4650303" cy="2298001"/>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j-ea"/>
                  <a:ea typeface="+mj-ea"/>
                </a:rPr>
                <a:t>誰もが自由に情報を発信できるようになり、そこから 　　 ＿＿を得ることも可能になった結果、＿＿を優先し、見てもらえさえすれば</a:t>
              </a:r>
              <a:r>
                <a:rPr lang="en-US" altLang="ja-JP" sz="1400" spc="50" dirty="0">
                  <a:latin typeface="+mj-ea"/>
                  <a:ea typeface="+mj-ea"/>
                </a:rPr>
                <a:t>OK</a:t>
              </a:r>
              <a:r>
                <a:rPr lang="ja-JP" altLang="en-US" sz="1400" spc="50" dirty="0">
                  <a:latin typeface="+mj-ea"/>
                  <a:ea typeface="+mj-ea"/>
                </a:rPr>
                <a:t>、という問題のある情報発信も増えている。</a:t>
              </a:r>
            </a:p>
            <a:p>
              <a:pPr algn="just">
                <a:lnSpc>
                  <a:spcPct val="130000"/>
                </a:lnSpc>
                <a:spcAft>
                  <a:spcPts val="1400"/>
                </a:spcAft>
              </a:pPr>
              <a:r>
                <a:rPr lang="ja-JP" altLang="en-US" sz="1400" spc="50" dirty="0">
                  <a:latin typeface="+mn-ea"/>
                </a:rPr>
                <a:t>空欄にどんな言葉が入るか、考えてみてください。</a:t>
              </a:r>
              <a:r>
                <a:rPr lang="en-US" altLang="ja-JP" sz="1400" spc="50" dirty="0">
                  <a:latin typeface="+mn-ea"/>
                </a:rPr>
                <a:t>2</a:t>
              </a:r>
              <a:r>
                <a:rPr lang="ja-JP" altLang="en-US" sz="1400" spc="50" dirty="0">
                  <a:latin typeface="+mn-ea"/>
                </a:rPr>
                <a:t>か所も同じ言葉が入ります。</a:t>
              </a:r>
            </a:p>
            <a:p>
              <a:pPr algn="just">
                <a:lnSpc>
                  <a:spcPct val="130000"/>
                </a:lnSpc>
                <a:spcAft>
                  <a:spcPts val="1400"/>
                </a:spcAft>
              </a:pPr>
              <a:r>
                <a:rPr lang="ja-JP" altLang="en-US" sz="1400" spc="50" dirty="0">
                  <a:latin typeface="+mn-ea"/>
                </a:rPr>
                <a:t>それでは確認しましょう。</a:t>
              </a:r>
            </a:p>
          </p:txBody>
        </p:sp>
        <p:sp>
          <p:nvSpPr>
            <p:cNvPr id="40" name="矢印: 五方向 39">
              <a:extLst>
                <a:ext uri="{FF2B5EF4-FFF2-40B4-BE49-F238E27FC236}">
                  <a16:creationId xmlns:a16="http://schemas.microsoft.com/office/drawing/2014/main" id="{CC6A78EC-F41C-EB84-8C65-15B2C375112D}"/>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5" name="グループ化 4">
            <a:extLst>
              <a:ext uri="{FF2B5EF4-FFF2-40B4-BE49-F238E27FC236}">
                <a16:creationId xmlns:a16="http://schemas.microsoft.com/office/drawing/2014/main" id="{0634470D-8A49-38C3-B887-8B87B354F075}"/>
              </a:ext>
            </a:extLst>
          </p:cNvPr>
          <p:cNvGrpSpPr/>
          <p:nvPr/>
        </p:nvGrpSpPr>
        <p:grpSpPr>
          <a:xfrm>
            <a:off x="3984898" y="3838574"/>
            <a:ext cx="4896279" cy="975007"/>
            <a:chOff x="3984898" y="3838574"/>
            <a:chExt cx="4896279" cy="975007"/>
          </a:xfrm>
        </p:grpSpPr>
        <p:sp>
          <p:nvSpPr>
            <p:cNvPr id="7" name="四角形: メモ 6">
              <a:extLst>
                <a:ext uri="{FF2B5EF4-FFF2-40B4-BE49-F238E27FC236}">
                  <a16:creationId xmlns:a16="http://schemas.microsoft.com/office/drawing/2014/main" id="{6F7D6246-F5E2-E97D-5CAC-C9F819569758}"/>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dirty="0">
                <a:solidFill>
                  <a:schemeClr val="tx1"/>
                </a:solidFill>
              </a:endParaRPr>
            </a:p>
          </p:txBody>
        </p:sp>
        <p:sp>
          <p:nvSpPr>
            <p:cNvPr id="8" name="テキスト ボックス 7">
              <a:extLst>
                <a:ext uri="{FF2B5EF4-FFF2-40B4-BE49-F238E27FC236}">
                  <a16:creationId xmlns:a16="http://schemas.microsoft.com/office/drawing/2014/main" id="{51010300-077A-F8C3-9EBE-5B5E58BD8D55}"/>
                </a:ext>
              </a:extLst>
            </p:cNvPr>
            <p:cNvSpPr txBox="1"/>
            <p:nvPr/>
          </p:nvSpPr>
          <p:spPr>
            <a:xfrm>
              <a:off x="4859306" y="3924461"/>
              <a:ext cx="3366306" cy="803233"/>
            </a:xfrm>
            <a:prstGeom prst="rect">
              <a:avLst/>
            </a:prstGeom>
            <a:noFill/>
          </p:spPr>
          <p:txBody>
            <a:bodyPr wrap="none" lIns="0" tIns="0" rIns="0" bIns="0" anchor="ctr">
              <a:spAutoFit/>
            </a:bodyPr>
            <a:lstStyle/>
            <a:p>
              <a:pPr>
                <a:lnSpc>
                  <a:spcPct val="110000"/>
                </a:lnSpc>
                <a:spcAft>
                  <a:spcPts val="600"/>
                </a:spcAft>
              </a:pPr>
              <a:r>
                <a:rPr lang="en-US" altLang="ja-JP" sz="1200" spc="50" dirty="0">
                  <a:solidFill>
                    <a:schemeClr val="accent5"/>
                  </a:solidFill>
                  <a:latin typeface="+mj-ea"/>
                  <a:ea typeface="+mj-ea"/>
                </a:rPr>
                <a:t>【</a:t>
              </a:r>
              <a:r>
                <a:rPr lang="ja-JP" altLang="en-US" sz="1200" spc="50" dirty="0">
                  <a:solidFill>
                    <a:schemeClr val="accent5"/>
                  </a:solidFill>
                  <a:latin typeface="+mj-ea"/>
                  <a:ea typeface="+mj-ea"/>
                </a:rPr>
                <a:t>必要に応じて</a:t>
              </a:r>
              <a:r>
                <a:rPr lang="en-US" altLang="ja-JP" sz="1200" spc="50" dirty="0">
                  <a:solidFill>
                    <a:schemeClr val="accent5"/>
                  </a:solidFill>
                  <a:latin typeface="+mj-ea"/>
                  <a:ea typeface="+mj-ea"/>
                </a:rPr>
                <a:t>】</a:t>
              </a:r>
              <a:br>
                <a:rPr lang="en-US" altLang="ja-JP" sz="1200" spc="50" dirty="0">
                  <a:solidFill>
                    <a:schemeClr val="accent5"/>
                  </a:solidFill>
                  <a:latin typeface="+mn-ea"/>
                </a:rPr>
              </a:br>
              <a:r>
                <a:rPr lang="ja-JP" altLang="en-US" sz="1200" spc="50" dirty="0">
                  <a:solidFill>
                    <a:schemeClr val="accent5"/>
                  </a:solidFill>
                  <a:latin typeface="+mn-ea"/>
                </a:rPr>
                <a:t>空欄に入るべき言葉は、もし表現が違っても、</a:t>
              </a:r>
              <a:br>
                <a:rPr lang="en-US" altLang="ja-JP" sz="1200" spc="50" dirty="0">
                  <a:solidFill>
                    <a:schemeClr val="accent5"/>
                  </a:solidFill>
                  <a:latin typeface="+mn-ea"/>
                </a:rPr>
              </a:br>
              <a:r>
                <a:rPr lang="ja-JP" altLang="en-US" sz="1200" spc="50" dirty="0">
                  <a:solidFill>
                    <a:schemeClr val="accent5"/>
                  </a:solidFill>
                  <a:latin typeface="+mn-ea"/>
                </a:rPr>
                <a:t>同じ意味であれば正解扱いとすることを</a:t>
              </a:r>
              <a:br>
                <a:rPr lang="en-US" altLang="ja-JP" sz="1200" spc="50" dirty="0">
                  <a:solidFill>
                    <a:schemeClr val="accent5"/>
                  </a:solidFill>
                  <a:latin typeface="+mn-ea"/>
                </a:rPr>
              </a:br>
              <a:r>
                <a:rPr lang="ja-JP" altLang="en-US" sz="1200" spc="50" dirty="0">
                  <a:solidFill>
                    <a:schemeClr val="accent5"/>
                  </a:solidFill>
                  <a:latin typeface="+mn-ea"/>
                </a:rPr>
                <a:t>参加者に伝えてください</a:t>
              </a:r>
            </a:p>
          </p:txBody>
        </p:sp>
        <p:grpSp>
          <p:nvGrpSpPr>
            <p:cNvPr id="9" name="グループ化 8">
              <a:extLst>
                <a:ext uri="{FF2B5EF4-FFF2-40B4-BE49-F238E27FC236}">
                  <a16:creationId xmlns:a16="http://schemas.microsoft.com/office/drawing/2014/main" id="{55ED73BE-A3EB-698F-2EA0-64555C845F2A}"/>
                </a:ext>
              </a:extLst>
            </p:cNvPr>
            <p:cNvGrpSpPr/>
            <p:nvPr/>
          </p:nvGrpSpPr>
          <p:grpSpPr>
            <a:xfrm>
              <a:off x="4106587" y="4108601"/>
              <a:ext cx="564257" cy="434951"/>
              <a:chOff x="4089238" y="4079619"/>
              <a:chExt cx="564257" cy="434951"/>
            </a:xfrm>
          </p:grpSpPr>
          <p:sp>
            <p:nvSpPr>
              <p:cNvPr id="10" name="テキスト ボックス 9">
                <a:extLst>
                  <a:ext uri="{FF2B5EF4-FFF2-40B4-BE49-F238E27FC236}">
                    <a16:creationId xmlns:a16="http://schemas.microsoft.com/office/drawing/2014/main" id="{FADE11B3-B586-3FA7-22CB-97140FD172DF}"/>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dirty="0">
                    <a:solidFill>
                      <a:schemeClr val="accent3"/>
                    </a:solidFill>
                    <a:latin typeface="+mj-ea"/>
                    <a:ea typeface="+mj-ea"/>
                  </a:rPr>
                  <a:t>ポイント</a:t>
                </a:r>
              </a:p>
            </p:txBody>
          </p:sp>
          <p:grpSp>
            <p:nvGrpSpPr>
              <p:cNvPr id="12" name="グループ化 11">
                <a:extLst>
                  <a:ext uri="{FF2B5EF4-FFF2-40B4-BE49-F238E27FC236}">
                    <a16:creationId xmlns:a16="http://schemas.microsoft.com/office/drawing/2014/main" id="{233017EE-575A-F828-E2DD-9C7034F144B9}"/>
                  </a:ext>
                </a:extLst>
              </p:cNvPr>
              <p:cNvGrpSpPr/>
              <p:nvPr/>
            </p:nvGrpSpPr>
            <p:grpSpPr>
              <a:xfrm>
                <a:off x="4166766" y="4279234"/>
                <a:ext cx="409201" cy="235336"/>
                <a:chOff x="4195955" y="4229010"/>
                <a:chExt cx="538262" cy="309561"/>
              </a:xfrm>
            </p:grpSpPr>
            <p:grpSp>
              <p:nvGrpSpPr>
                <p:cNvPr id="13" name="グループ化 12">
                  <a:extLst>
                    <a:ext uri="{FF2B5EF4-FFF2-40B4-BE49-F238E27FC236}">
                      <a16:creationId xmlns:a16="http://schemas.microsoft.com/office/drawing/2014/main" id="{2113B75E-1C16-2308-EA6A-305721527F3D}"/>
                    </a:ext>
                  </a:extLst>
                </p:cNvPr>
                <p:cNvGrpSpPr/>
                <p:nvPr/>
              </p:nvGrpSpPr>
              <p:grpSpPr>
                <a:xfrm>
                  <a:off x="4195955" y="4229010"/>
                  <a:ext cx="452295" cy="309561"/>
                  <a:chOff x="4329113" y="47490"/>
                  <a:chExt cx="1330487" cy="910617"/>
                </a:xfrm>
              </p:grpSpPr>
              <p:sp>
                <p:nvSpPr>
                  <p:cNvPr id="18" name="フリーフォーム: 図形 17">
                    <a:extLst>
                      <a:ext uri="{FF2B5EF4-FFF2-40B4-BE49-F238E27FC236}">
                        <a16:creationId xmlns:a16="http://schemas.microsoft.com/office/drawing/2014/main" id="{FAD61EC9-3BE9-52B6-9947-160E46BC3B86}"/>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01EE8F78-5E70-13F4-B79F-3F00D8039D4B}"/>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20" name="四角形: 角を丸くする 19">
                    <a:extLst>
                      <a:ext uri="{FF2B5EF4-FFF2-40B4-BE49-F238E27FC236}">
                        <a16:creationId xmlns:a16="http://schemas.microsoft.com/office/drawing/2014/main" id="{6ED7D510-826E-E91A-3598-AB7D2848ED6E}"/>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68CAFD10-66E5-3AC6-6E51-126ECB1B5940}"/>
                    </a:ext>
                  </a:extLst>
                </p:cNvPr>
                <p:cNvGrpSpPr/>
                <p:nvPr/>
              </p:nvGrpSpPr>
              <p:grpSpPr>
                <a:xfrm>
                  <a:off x="4671764" y="4255368"/>
                  <a:ext cx="62453" cy="168794"/>
                  <a:chOff x="4671764" y="4255368"/>
                  <a:chExt cx="62453" cy="168794"/>
                </a:xfrm>
              </p:grpSpPr>
              <p:sp>
                <p:nvSpPr>
                  <p:cNvPr id="15" name="フリーフォーム: 図形 14">
                    <a:extLst>
                      <a:ext uri="{FF2B5EF4-FFF2-40B4-BE49-F238E27FC236}">
                        <a16:creationId xmlns:a16="http://schemas.microsoft.com/office/drawing/2014/main" id="{FE159C14-BCCB-C6DB-8770-A39C35D6520A}"/>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520930A-5C35-2D86-4BDA-CC05EBFC3BD2}"/>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5773692A-32BB-2018-8D2E-00CE0F6C196A}"/>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spTree>
    <p:extLst>
      <p:ext uri="{BB962C8B-B14F-4D97-AF65-F5344CB8AC3E}">
        <p14:creationId xmlns:p14="http://schemas.microsoft.com/office/powerpoint/2010/main" val="4283635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9687D-4C65-E78D-3ED4-B295B1B207FB}"/>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639CFA0-E414-DADF-7CED-FF2003BC2A51}"/>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26</a:t>
            </a:fld>
            <a:endParaRPr lang="ja-JP" altLang="en-US" dirty="0"/>
          </a:p>
        </p:txBody>
      </p:sp>
      <p:sp>
        <p:nvSpPr>
          <p:cNvPr id="2" name="フッター プレースホルダー 1">
            <a:extLst>
              <a:ext uri="{FF2B5EF4-FFF2-40B4-BE49-F238E27FC236}">
                <a16:creationId xmlns:a16="http://schemas.microsoft.com/office/drawing/2014/main" id="{0A6895D5-EFCC-A590-798F-35F168DB1C04}"/>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AA4B4ED8-DEF3-0C58-B435-442C53288178}"/>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60B76DE8-7BA5-71B2-0899-39241C3C9FA2}"/>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AAFBA247-D641-DABC-6BFF-7E9E48437B62}"/>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21</a:t>
              </a:r>
              <a:endParaRPr kumimoji="1" lang="ja-JP" altLang="en-US" sz="2000" b="1" dirty="0">
                <a:solidFill>
                  <a:schemeClr val="bg1"/>
                </a:solidFill>
                <a:latin typeface="+mn-ea"/>
              </a:endParaRPr>
            </a:p>
          </p:txBody>
        </p:sp>
      </p:grpSp>
      <p:pic>
        <p:nvPicPr>
          <p:cNvPr id="7" name="図 6">
            <a:extLst>
              <a:ext uri="{FF2B5EF4-FFF2-40B4-BE49-F238E27FC236}">
                <a16:creationId xmlns:a16="http://schemas.microsoft.com/office/drawing/2014/main" id="{2508F031-A9CF-861B-3F8B-C296737318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24" name="グループ化 23">
            <a:extLst>
              <a:ext uri="{FF2B5EF4-FFF2-40B4-BE49-F238E27FC236}">
                <a16:creationId xmlns:a16="http://schemas.microsoft.com/office/drawing/2014/main" id="{AE5C1EE6-21C7-ED85-C483-DF3A0D8DF71C}"/>
              </a:ext>
            </a:extLst>
          </p:cNvPr>
          <p:cNvGrpSpPr/>
          <p:nvPr/>
        </p:nvGrpSpPr>
        <p:grpSpPr>
          <a:xfrm>
            <a:off x="4106587" y="298169"/>
            <a:ext cx="4774590" cy="3347883"/>
            <a:chOff x="4106587" y="-200164"/>
            <a:chExt cx="4774590" cy="3347883"/>
          </a:xfrm>
        </p:grpSpPr>
        <p:sp>
          <p:nvSpPr>
            <p:cNvPr id="25" name="テキスト ボックス 24">
              <a:extLst>
                <a:ext uri="{FF2B5EF4-FFF2-40B4-BE49-F238E27FC236}">
                  <a16:creationId xmlns:a16="http://schemas.microsoft.com/office/drawing/2014/main" id="{92B6C55A-2732-6CAB-C604-F54C20EAD6D6}"/>
                </a:ext>
              </a:extLst>
            </p:cNvPr>
            <p:cNvSpPr txBox="1"/>
            <p:nvPr/>
          </p:nvSpPr>
          <p:spPr>
            <a:xfrm>
              <a:off x="4106587" y="-200164"/>
              <a:ext cx="4650303" cy="2958695"/>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j-ea"/>
                  <a:ea typeface="+mj-ea"/>
                </a:rPr>
                <a:t>誰もが自由に情報を発信できるようになり、そこから 　　 </a:t>
              </a:r>
              <a:r>
                <a:rPr lang="ja-JP" altLang="en-US" sz="1400" spc="50" dirty="0">
                  <a:solidFill>
                    <a:schemeClr val="accent3"/>
                  </a:solidFill>
                  <a:latin typeface="+mj-ea"/>
                  <a:ea typeface="+mj-ea"/>
                </a:rPr>
                <a:t>利益</a:t>
              </a:r>
              <a:r>
                <a:rPr lang="ja-JP" altLang="en-US" sz="1400" spc="50" dirty="0">
                  <a:latin typeface="+mj-ea"/>
                  <a:ea typeface="+mj-ea"/>
                </a:rPr>
                <a:t>を得ることも可能になった結果、</a:t>
              </a:r>
              <a:r>
                <a:rPr lang="ja-JP" altLang="en-US" sz="1400" spc="50" dirty="0">
                  <a:solidFill>
                    <a:schemeClr val="accent3"/>
                  </a:solidFill>
                  <a:latin typeface="+mj-ea"/>
                  <a:ea typeface="+mj-ea"/>
                </a:rPr>
                <a:t>利益</a:t>
              </a:r>
              <a:r>
                <a:rPr lang="ja-JP" altLang="en-US" sz="1400" spc="50" dirty="0">
                  <a:latin typeface="+mj-ea"/>
                  <a:ea typeface="+mj-ea"/>
                </a:rPr>
                <a:t>を優先し、見てもらえさえすれば</a:t>
              </a:r>
              <a:r>
                <a:rPr lang="en-US" altLang="ja-JP" sz="1400" spc="50" dirty="0">
                  <a:latin typeface="+mj-ea"/>
                  <a:ea typeface="+mj-ea"/>
                </a:rPr>
                <a:t>OK</a:t>
              </a:r>
              <a:r>
                <a:rPr lang="ja-JP" altLang="en-US" sz="1400" spc="50" dirty="0">
                  <a:latin typeface="+mj-ea"/>
                  <a:ea typeface="+mj-ea"/>
                </a:rPr>
                <a:t>、という問題のある情報発信も増えている。</a:t>
              </a:r>
            </a:p>
            <a:p>
              <a:pPr algn="just">
                <a:lnSpc>
                  <a:spcPct val="130000"/>
                </a:lnSpc>
                <a:spcAft>
                  <a:spcPts val="1400"/>
                </a:spcAft>
              </a:pPr>
              <a:r>
                <a:rPr lang="ja-JP" altLang="en-US" sz="1400" spc="50" dirty="0">
                  <a:latin typeface="+mn-ea"/>
                </a:rPr>
                <a:t>昔は情報を発信して利益を得られる人たちはごく一部でしたが、ネットが発達し、誰でも情報を発信して利益を得られるようになった結果、曖昧だったり間違っていたり、偏った極端な情報であっても、見てもらえるなら</a:t>
              </a:r>
              <a:r>
                <a:rPr lang="en-US" altLang="ja-JP" sz="1400" spc="50" dirty="0">
                  <a:latin typeface="+mn-ea"/>
                </a:rPr>
                <a:t>OK</a:t>
              </a:r>
              <a:r>
                <a:rPr lang="ja-JP" altLang="en-US" sz="1400" spc="50" dirty="0">
                  <a:latin typeface="+mn-ea"/>
                </a:rPr>
                <a:t>、という人が現れ、内容に問題のある情報発信が増えています。ぜひ知っておきましょう。</a:t>
              </a:r>
            </a:p>
          </p:txBody>
        </p:sp>
        <p:sp>
          <p:nvSpPr>
            <p:cNvPr id="26" name="矢印: 五方向 25">
              <a:extLst>
                <a:ext uri="{FF2B5EF4-FFF2-40B4-BE49-F238E27FC236}">
                  <a16:creationId xmlns:a16="http://schemas.microsoft.com/office/drawing/2014/main" id="{943DD67E-B770-3AEB-7188-A6BC487A8140}"/>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5" name="グループ化 4">
            <a:extLst>
              <a:ext uri="{FF2B5EF4-FFF2-40B4-BE49-F238E27FC236}">
                <a16:creationId xmlns:a16="http://schemas.microsoft.com/office/drawing/2014/main" id="{CC5355D8-17DE-4204-F791-54209479B12A}"/>
              </a:ext>
            </a:extLst>
          </p:cNvPr>
          <p:cNvGrpSpPr/>
          <p:nvPr/>
        </p:nvGrpSpPr>
        <p:grpSpPr>
          <a:xfrm>
            <a:off x="3984898" y="3838574"/>
            <a:ext cx="4896279" cy="975007"/>
            <a:chOff x="3984898" y="3838574"/>
            <a:chExt cx="4896279" cy="975007"/>
          </a:xfrm>
        </p:grpSpPr>
        <p:sp>
          <p:nvSpPr>
            <p:cNvPr id="16" name="四角形: メモ 15">
              <a:extLst>
                <a:ext uri="{FF2B5EF4-FFF2-40B4-BE49-F238E27FC236}">
                  <a16:creationId xmlns:a16="http://schemas.microsoft.com/office/drawing/2014/main" id="{CE2EEAA8-7FD2-79D6-D160-8D735A2C077B}"/>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dirty="0">
                <a:solidFill>
                  <a:schemeClr val="tx1"/>
                </a:solidFill>
              </a:endParaRPr>
            </a:p>
          </p:txBody>
        </p:sp>
        <p:sp>
          <p:nvSpPr>
            <p:cNvPr id="27" name="テキスト ボックス 26">
              <a:extLst>
                <a:ext uri="{FF2B5EF4-FFF2-40B4-BE49-F238E27FC236}">
                  <a16:creationId xmlns:a16="http://schemas.microsoft.com/office/drawing/2014/main" id="{7A34C92C-4FF8-F326-38E5-B284DB26B348}"/>
                </a:ext>
              </a:extLst>
            </p:cNvPr>
            <p:cNvSpPr txBox="1"/>
            <p:nvPr/>
          </p:nvSpPr>
          <p:spPr>
            <a:xfrm>
              <a:off x="4859306" y="4026027"/>
              <a:ext cx="3366306" cy="600101"/>
            </a:xfrm>
            <a:prstGeom prst="rect">
              <a:avLst/>
            </a:prstGeom>
            <a:noFill/>
          </p:spPr>
          <p:txBody>
            <a:bodyPr wrap="none" lIns="0" tIns="0" rIns="0" bIns="0" anchor="ctr">
              <a:spAutoFit/>
            </a:bodyPr>
            <a:lstStyle/>
            <a:p>
              <a:pPr>
                <a:lnSpc>
                  <a:spcPct val="110000"/>
                </a:lnSpc>
                <a:spcAft>
                  <a:spcPts val="600"/>
                </a:spcAft>
              </a:pPr>
              <a:r>
                <a:rPr lang="en-US" altLang="ja-JP" sz="1200" spc="50" dirty="0">
                  <a:solidFill>
                    <a:schemeClr val="accent5"/>
                  </a:solidFill>
                  <a:latin typeface="+mj-ea"/>
                  <a:ea typeface="+mj-ea"/>
                </a:rPr>
                <a:t>【</a:t>
              </a:r>
              <a:r>
                <a:rPr lang="ja-JP" altLang="en-US" sz="1200" spc="50" dirty="0">
                  <a:solidFill>
                    <a:schemeClr val="accent5"/>
                  </a:solidFill>
                  <a:latin typeface="+mj-ea"/>
                  <a:ea typeface="+mj-ea"/>
                </a:rPr>
                <a:t>必要に応じて</a:t>
              </a:r>
              <a:r>
                <a:rPr lang="en-US" altLang="ja-JP" sz="1200" spc="50" dirty="0">
                  <a:solidFill>
                    <a:schemeClr val="accent5"/>
                  </a:solidFill>
                  <a:latin typeface="+mj-ea"/>
                  <a:ea typeface="+mj-ea"/>
                </a:rPr>
                <a:t>】</a:t>
              </a:r>
              <a:br>
                <a:rPr lang="en-US" altLang="ja-JP" sz="1200" spc="50" dirty="0">
                  <a:solidFill>
                    <a:schemeClr val="accent5"/>
                  </a:solidFill>
                  <a:latin typeface="+mn-ea"/>
                </a:rPr>
              </a:br>
              <a:r>
                <a:rPr lang="ja-JP" altLang="en-US" sz="1200" spc="50" dirty="0">
                  <a:solidFill>
                    <a:schemeClr val="accent5"/>
                  </a:solidFill>
                  <a:latin typeface="+mn-ea"/>
                </a:rPr>
                <a:t>空欄に入るべき言葉は、もし表現が違っても、</a:t>
              </a:r>
              <a:br>
                <a:rPr lang="en-US" altLang="ja-JP" sz="1200" spc="50" dirty="0">
                  <a:solidFill>
                    <a:schemeClr val="accent5"/>
                  </a:solidFill>
                  <a:latin typeface="+mn-ea"/>
                </a:rPr>
              </a:br>
              <a:r>
                <a:rPr lang="ja-JP" altLang="en-US" sz="1200" spc="50" dirty="0">
                  <a:solidFill>
                    <a:schemeClr val="accent5"/>
                  </a:solidFill>
                  <a:latin typeface="+mn-ea"/>
                </a:rPr>
                <a:t>同じ意味であれば正解扱いとしてください</a:t>
              </a:r>
            </a:p>
          </p:txBody>
        </p:sp>
        <p:grpSp>
          <p:nvGrpSpPr>
            <p:cNvPr id="28" name="グループ化 27">
              <a:extLst>
                <a:ext uri="{FF2B5EF4-FFF2-40B4-BE49-F238E27FC236}">
                  <a16:creationId xmlns:a16="http://schemas.microsoft.com/office/drawing/2014/main" id="{31CF0FBF-2114-7EE8-D6E9-E3D57B8AD6C7}"/>
                </a:ext>
              </a:extLst>
            </p:cNvPr>
            <p:cNvGrpSpPr/>
            <p:nvPr/>
          </p:nvGrpSpPr>
          <p:grpSpPr>
            <a:xfrm>
              <a:off x="4106587" y="4108601"/>
              <a:ext cx="564257" cy="434951"/>
              <a:chOff x="4089238" y="4079619"/>
              <a:chExt cx="564257" cy="434951"/>
            </a:xfrm>
          </p:grpSpPr>
          <p:sp>
            <p:nvSpPr>
              <p:cNvPr id="29" name="テキスト ボックス 28">
                <a:extLst>
                  <a:ext uri="{FF2B5EF4-FFF2-40B4-BE49-F238E27FC236}">
                    <a16:creationId xmlns:a16="http://schemas.microsoft.com/office/drawing/2014/main" id="{5D4324BB-F77D-14CA-C4B0-E22D7137DC36}"/>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dirty="0">
                    <a:solidFill>
                      <a:schemeClr val="accent3"/>
                    </a:solidFill>
                    <a:latin typeface="+mj-ea"/>
                    <a:ea typeface="+mj-ea"/>
                  </a:rPr>
                  <a:t>ポイント</a:t>
                </a:r>
              </a:p>
            </p:txBody>
          </p:sp>
          <p:grpSp>
            <p:nvGrpSpPr>
              <p:cNvPr id="30" name="グループ化 29">
                <a:extLst>
                  <a:ext uri="{FF2B5EF4-FFF2-40B4-BE49-F238E27FC236}">
                    <a16:creationId xmlns:a16="http://schemas.microsoft.com/office/drawing/2014/main" id="{F351363B-A532-4640-6053-DAAE400826F0}"/>
                  </a:ext>
                </a:extLst>
              </p:cNvPr>
              <p:cNvGrpSpPr/>
              <p:nvPr/>
            </p:nvGrpSpPr>
            <p:grpSpPr>
              <a:xfrm>
                <a:off x="4166766" y="4279234"/>
                <a:ext cx="409201" cy="235336"/>
                <a:chOff x="4195955" y="4229010"/>
                <a:chExt cx="538262" cy="309561"/>
              </a:xfrm>
            </p:grpSpPr>
            <p:grpSp>
              <p:nvGrpSpPr>
                <p:cNvPr id="31" name="グループ化 30">
                  <a:extLst>
                    <a:ext uri="{FF2B5EF4-FFF2-40B4-BE49-F238E27FC236}">
                      <a16:creationId xmlns:a16="http://schemas.microsoft.com/office/drawing/2014/main" id="{2A452FEA-C9F7-1FEF-9C2A-F737A096ED3D}"/>
                    </a:ext>
                  </a:extLst>
                </p:cNvPr>
                <p:cNvGrpSpPr/>
                <p:nvPr/>
              </p:nvGrpSpPr>
              <p:grpSpPr>
                <a:xfrm>
                  <a:off x="4195955" y="4229010"/>
                  <a:ext cx="452295" cy="309561"/>
                  <a:chOff x="4329113" y="47490"/>
                  <a:chExt cx="1330487" cy="910617"/>
                </a:xfrm>
              </p:grpSpPr>
              <p:sp>
                <p:nvSpPr>
                  <p:cNvPr id="36" name="フリーフォーム: 図形 35">
                    <a:extLst>
                      <a:ext uri="{FF2B5EF4-FFF2-40B4-BE49-F238E27FC236}">
                        <a16:creationId xmlns:a16="http://schemas.microsoft.com/office/drawing/2014/main" id="{ECE180FA-013E-D295-4A8D-82DF1B06E45A}"/>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4E056831-43A2-94B6-DD7E-C4C8F0778F4C}"/>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38" name="四角形: 角を丸くする 37">
                    <a:extLst>
                      <a:ext uri="{FF2B5EF4-FFF2-40B4-BE49-F238E27FC236}">
                        <a16:creationId xmlns:a16="http://schemas.microsoft.com/office/drawing/2014/main" id="{4D8BD826-A138-F090-22FF-3A8E56A1E62A}"/>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69A7025E-F37C-BFC2-A17C-7B6A188EB8A7}"/>
                    </a:ext>
                  </a:extLst>
                </p:cNvPr>
                <p:cNvGrpSpPr/>
                <p:nvPr/>
              </p:nvGrpSpPr>
              <p:grpSpPr>
                <a:xfrm>
                  <a:off x="4671764" y="4255368"/>
                  <a:ext cx="62453" cy="168794"/>
                  <a:chOff x="4671764" y="4255368"/>
                  <a:chExt cx="62453" cy="168794"/>
                </a:xfrm>
              </p:grpSpPr>
              <p:sp>
                <p:nvSpPr>
                  <p:cNvPr id="33" name="フリーフォーム: 図形 32">
                    <a:extLst>
                      <a:ext uri="{FF2B5EF4-FFF2-40B4-BE49-F238E27FC236}">
                        <a16:creationId xmlns:a16="http://schemas.microsoft.com/office/drawing/2014/main" id="{1923AE85-3BD3-6F88-A9FC-2CE3A8CD959E}"/>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97855C62-2525-AD5E-9577-6EDC70C7FF75}"/>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D4DEE8F4-2961-F335-5655-1F0C0EC0F933}"/>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spTree>
    <p:extLst>
      <p:ext uri="{BB962C8B-B14F-4D97-AF65-F5344CB8AC3E}">
        <p14:creationId xmlns:p14="http://schemas.microsoft.com/office/powerpoint/2010/main" val="347499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A3511-A703-F740-81EB-1D44C317F22D}"/>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0C189F95-570F-4100-60C9-21191C8F0F55}"/>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27</a:t>
            </a:fld>
            <a:endParaRPr lang="ja-JP" altLang="en-US" dirty="0"/>
          </a:p>
        </p:txBody>
      </p:sp>
      <p:sp>
        <p:nvSpPr>
          <p:cNvPr id="2" name="フッター プレースホルダー 1">
            <a:extLst>
              <a:ext uri="{FF2B5EF4-FFF2-40B4-BE49-F238E27FC236}">
                <a16:creationId xmlns:a16="http://schemas.microsoft.com/office/drawing/2014/main" id="{A11391D5-1953-0D5D-0898-EC618047AD01}"/>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EFD5564D-23FC-2E25-774E-A1917D012943}"/>
              </a:ext>
            </a:extLst>
          </p:cNvPr>
          <p:cNvGrpSpPr/>
          <p:nvPr/>
        </p:nvGrpSpPr>
        <p:grpSpPr>
          <a:xfrm>
            <a:off x="4106587" y="918875"/>
            <a:ext cx="4774590" cy="3305750"/>
            <a:chOff x="4106587" y="-158031"/>
            <a:chExt cx="4774590" cy="3305750"/>
          </a:xfrm>
        </p:grpSpPr>
        <p:sp>
          <p:nvSpPr>
            <p:cNvPr id="43" name="テキスト ボックス 42">
              <a:extLst>
                <a:ext uri="{FF2B5EF4-FFF2-40B4-BE49-F238E27FC236}">
                  <a16:creationId xmlns:a16="http://schemas.microsoft.com/office/drawing/2014/main" id="{FF0A95E5-72A1-2112-BDE4-5626A212A828}"/>
                </a:ext>
              </a:extLst>
            </p:cNvPr>
            <p:cNvSpPr txBox="1"/>
            <p:nvPr/>
          </p:nvSpPr>
          <p:spPr>
            <a:xfrm>
              <a:off x="4106587" y="-158031"/>
              <a:ext cx="4650303" cy="2858155"/>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この講義では、私たちが直面している様々な課題について確認しました。</a:t>
              </a:r>
            </a:p>
            <a:p>
              <a:pPr algn="just">
                <a:lnSpc>
                  <a:spcPct val="130000"/>
                </a:lnSpc>
                <a:spcAft>
                  <a:spcPts val="1400"/>
                </a:spcAft>
              </a:pPr>
              <a:r>
                <a:rPr lang="ja-JP" altLang="en-US" sz="1400" spc="50" dirty="0">
                  <a:latin typeface="+mn-ea"/>
                </a:rPr>
                <a:t>アテンション・エコノミーは「たくさんの人に見せようとする、拡散させようとする行動」とも言えます。それを実現する為に過激な表現をしたり、場合によっては誤った情報が混ぜられ、社会の発展を妨げる可能性もあります。</a:t>
              </a:r>
            </a:p>
            <a:p>
              <a:pPr algn="just">
                <a:lnSpc>
                  <a:spcPct val="130000"/>
                </a:lnSpc>
                <a:spcAft>
                  <a:spcPts val="1400"/>
                </a:spcAft>
              </a:pPr>
              <a:r>
                <a:rPr lang="ja-JP" altLang="en-US" sz="1400" spc="50" dirty="0">
                  <a:latin typeface="+mn-ea"/>
                </a:rPr>
                <a:t>では、これからわたしたちはどうすればよいのでしょうか？</a:t>
              </a:r>
            </a:p>
          </p:txBody>
        </p:sp>
        <p:sp>
          <p:nvSpPr>
            <p:cNvPr id="16" name="矢印: 五方向 15">
              <a:extLst>
                <a:ext uri="{FF2B5EF4-FFF2-40B4-BE49-F238E27FC236}">
                  <a16:creationId xmlns:a16="http://schemas.microsoft.com/office/drawing/2014/main" id="{D5349B91-B547-BB5D-E59A-1625DE265EC8}"/>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30810643-A9F9-1FFD-EA8A-71BBB2494AA6}"/>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17CFB584-218B-2F3C-674C-F0C79B484A1B}"/>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EF9C1289-E2C6-89F0-EDC8-71CFC4CD05FA}"/>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22</a:t>
              </a:r>
              <a:endParaRPr kumimoji="1" lang="ja-JP" altLang="en-US" sz="2000" b="1" dirty="0">
                <a:solidFill>
                  <a:schemeClr val="bg1"/>
                </a:solidFill>
                <a:latin typeface="+mn-ea"/>
              </a:endParaRPr>
            </a:p>
          </p:txBody>
        </p:sp>
      </p:grpSp>
      <p:pic>
        <p:nvPicPr>
          <p:cNvPr id="35" name="図 34">
            <a:extLst>
              <a:ext uri="{FF2B5EF4-FFF2-40B4-BE49-F238E27FC236}">
                <a16:creationId xmlns:a16="http://schemas.microsoft.com/office/drawing/2014/main" id="{76C9093F-3FC7-836D-A0AD-1E6F727674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1206792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75D8A-D315-B80C-FD2A-39C1BA75CC60}"/>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D6E24C93-E766-BBAD-05C5-21677C27AFCF}"/>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28</a:t>
            </a:fld>
            <a:endParaRPr lang="ja-JP" altLang="en-US" dirty="0"/>
          </a:p>
        </p:txBody>
      </p:sp>
      <p:sp>
        <p:nvSpPr>
          <p:cNvPr id="2" name="フッター プレースホルダー 1">
            <a:extLst>
              <a:ext uri="{FF2B5EF4-FFF2-40B4-BE49-F238E27FC236}">
                <a16:creationId xmlns:a16="http://schemas.microsoft.com/office/drawing/2014/main" id="{986353E7-E76C-0D7C-1E15-486CC1C208CB}"/>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B9E2DF22-6E1B-EE1A-A1F2-A671A6A9CB06}"/>
              </a:ext>
            </a:extLst>
          </p:cNvPr>
          <p:cNvGrpSpPr/>
          <p:nvPr/>
        </p:nvGrpSpPr>
        <p:grpSpPr>
          <a:xfrm>
            <a:off x="4106587" y="1198952"/>
            <a:ext cx="4774590" cy="2745596"/>
            <a:chOff x="4106587" y="402123"/>
            <a:chExt cx="4774590" cy="2745596"/>
          </a:xfrm>
        </p:grpSpPr>
        <p:sp>
          <p:nvSpPr>
            <p:cNvPr id="43" name="テキスト ボックス 42">
              <a:extLst>
                <a:ext uri="{FF2B5EF4-FFF2-40B4-BE49-F238E27FC236}">
                  <a16:creationId xmlns:a16="http://schemas.microsoft.com/office/drawing/2014/main" id="{FC52B120-A4C4-A311-BB4C-4A2D27C23A68}"/>
                </a:ext>
              </a:extLst>
            </p:cNvPr>
            <p:cNvSpPr txBox="1"/>
            <p:nvPr/>
          </p:nvSpPr>
          <p:spPr>
            <a:xfrm>
              <a:off x="4106587" y="402123"/>
              <a:ext cx="4650303" cy="2298001"/>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見せたい人たちがいて、見せたい理由がある。</a:t>
              </a:r>
              <a:endParaRPr lang="en-US" altLang="ja-JP" sz="1400" spc="50" dirty="0">
                <a:latin typeface="+mn-ea"/>
              </a:endParaRPr>
            </a:p>
            <a:p>
              <a:pPr algn="just">
                <a:lnSpc>
                  <a:spcPct val="130000"/>
                </a:lnSpc>
                <a:spcAft>
                  <a:spcPts val="1400"/>
                </a:spcAft>
              </a:pPr>
              <a:r>
                <a:rPr lang="ja-JP" altLang="en-US" sz="1400" spc="50" dirty="0">
                  <a:latin typeface="+mn-ea"/>
                </a:rPr>
                <a:t>ではなぜ見せたいのか、その情報で誰が得をするのか、このことを常に意識することが重要になります。</a:t>
              </a:r>
              <a:endParaRPr lang="en-US" altLang="ja-JP" sz="1400" spc="50" dirty="0">
                <a:latin typeface="+mn-ea"/>
              </a:endParaRPr>
            </a:p>
            <a:p>
              <a:pPr algn="just">
                <a:lnSpc>
                  <a:spcPct val="130000"/>
                </a:lnSpc>
                <a:spcAft>
                  <a:spcPts val="1400"/>
                </a:spcAft>
              </a:pPr>
              <a:r>
                <a:rPr lang="ja-JP" altLang="en-US" sz="1400" spc="50" dirty="0">
                  <a:latin typeface="+mn-ea"/>
                </a:rPr>
                <a:t>情報に接する際にはまず一呼吸おいて「これを見せたいと思っている人は誰だろう？」「なぜ見せたいのだろう？」「拡散されると何が起きるのだろう？」と考えるクセをつけるようにしましょう。</a:t>
              </a:r>
            </a:p>
          </p:txBody>
        </p:sp>
        <p:sp>
          <p:nvSpPr>
            <p:cNvPr id="16" name="矢印: 五方向 15">
              <a:extLst>
                <a:ext uri="{FF2B5EF4-FFF2-40B4-BE49-F238E27FC236}">
                  <a16:creationId xmlns:a16="http://schemas.microsoft.com/office/drawing/2014/main" id="{D2235BE9-C60C-0F57-5848-D24F3B7A6B0E}"/>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DCADAAB3-564A-C9DD-B89E-85A4F85B06FD}"/>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9610DB86-1445-51DF-2836-43E7F7964659}"/>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820A20D1-5E4E-7A82-2118-8D860398B4A6}"/>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23</a:t>
              </a:r>
              <a:endParaRPr kumimoji="1" lang="ja-JP" altLang="en-US" sz="2000" b="1" dirty="0">
                <a:solidFill>
                  <a:schemeClr val="bg1"/>
                </a:solidFill>
                <a:latin typeface="+mn-ea"/>
              </a:endParaRPr>
            </a:p>
          </p:txBody>
        </p:sp>
      </p:grpSp>
      <p:pic>
        <p:nvPicPr>
          <p:cNvPr id="37" name="図 36">
            <a:extLst>
              <a:ext uri="{FF2B5EF4-FFF2-40B4-BE49-F238E27FC236}">
                <a16:creationId xmlns:a16="http://schemas.microsoft.com/office/drawing/2014/main" id="{751A4795-08AB-2E4C-4424-B1668D66E7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148859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DE636-68C7-851F-65B5-923EAB0F18CC}"/>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59FE4902-C833-6B00-FF8E-35C374082A27}"/>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29</a:t>
            </a:fld>
            <a:endParaRPr lang="ja-JP" altLang="en-US" dirty="0"/>
          </a:p>
        </p:txBody>
      </p:sp>
      <p:sp>
        <p:nvSpPr>
          <p:cNvPr id="2" name="フッター プレースホルダー 1">
            <a:extLst>
              <a:ext uri="{FF2B5EF4-FFF2-40B4-BE49-F238E27FC236}">
                <a16:creationId xmlns:a16="http://schemas.microsoft.com/office/drawing/2014/main" id="{AE223737-069A-3AAA-CF15-6CD03348A65B}"/>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D0E42280-3247-0A1E-FA75-30C480D00085}"/>
              </a:ext>
            </a:extLst>
          </p:cNvPr>
          <p:cNvGrpSpPr/>
          <p:nvPr/>
        </p:nvGrpSpPr>
        <p:grpSpPr>
          <a:xfrm>
            <a:off x="4106587" y="1479029"/>
            <a:ext cx="4774590" cy="2185443"/>
            <a:chOff x="4106587" y="962276"/>
            <a:chExt cx="4774590" cy="2185443"/>
          </a:xfrm>
        </p:grpSpPr>
        <p:sp>
          <p:nvSpPr>
            <p:cNvPr id="43" name="テキスト ボックス 42">
              <a:extLst>
                <a:ext uri="{FF2B5EF4-FFF2-40B4-BE49-F238E27FC236}">
                  <a16:creationId xmlns:a16="http://schemas.microsoft.com/office/drawing/2014/main" id="{39697BF7-9E3C-8188-7223-13FA0398280A}"/>
                </a:ext>
              </a:extLst>
            </p:cNvPr>
            <p:cNvSpPr txBox="1"/>
            <p:nvPr/>
          </p:nvSpPr>
          <p:spPr>
            <a:xfrm>
              <a:off x="4106587" y="962276"/>
              <a:ext cx="4650303" cy="1737848"/>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さて、この講義の最初で、空欄にどんな言葉が入るか、ぜひそれを考えながら聞いてくださいとお伝えしました。</a:t>
              </a:r>
              <a:endParaRPr lang="en-US" altLang="ja-JP" sz="1400" spc="50" dirty="0">
                <a:latin typeface="+mn-ea"/>
              </a:endParaRPr>
            </a:p>
            <a:p>
              <a:pPr algn="just">
                <a:lnSpc>
                  <a:spcPct val="130000"/>
                </a:lnSpc>
                <a:spcAft>
                  <a:spcPts val="1400"/>
                </a:spcAft>
              </a:pPr>
              <a:r>
                <a:rPr lang="ja-JP" altLang="en-US" sz="1400" spc="50" dirty="0">
                  <a:latin typeface="+mn-ea"/>
                </a:rPr>
                <a:t>ここにはいったいどんな言葉が入るのか、皆さん頭の中で、自分なりの答えを思い浮かべてください。</a:t>
              </a:r>
            </a:p>
            <a:p>
              <a:pPr algn="just">
                <a:lnSpc>
                  <a:spcPct val="130000"/>
                </a:lnSpc>
                <a:spcAft>
                  <a:spcPts val="1400"/>
                </a:spcAft>
              </a:pPr>
              <a:r>
                <a:rPr lang="ja-JP" altLang="en-US" sz="1400" spc="50" dirty="0">
                  <a:latin typeface="+mn-ea"/>
                </a:rPr>
                <a:t>よろしいですか？それでは</a:t>
              </a:r>
              <a:r>
                <a:rPr lang="en-US" altLang="ja-JP" sz="1400" spc="50" dirty="0">
                  <a:latin typeface="+mn-ea"/>
                </a:rPr>
                <a:t>…</a:t>
              </a:r>
            </a:p>
          </p:txBody>
        </p:sp>
        <p:sp>
          <p:nvSpPr>
            <p:cNvPr id="16" name="矢印: 五方向 15">
              <a:extLst>
                <a:ext uri="{FF2B5EF4-FFF2-40B4-BE49-F238E27FC236}">
                  <a16:creationId xmlns:a16="http://schemas.microsoft.com/office/drawing/2014/main" id="{F3B26D71-670E-0D82-3042-63E68BCCADA8}"/>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AE12E576-D607-2988-37E2-B81F5CD08D70}"/>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5FF04EAB-DF28-0997-6032-7EE74AD0861B}"/>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CCA15BB5-2448-ACC5-B4CF-2DE653F5E1EA}"/>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24</a:t>
              </a:r>
              <a:endParaRPr kumimoji="1" lang="ja-JP" altLang="en-US" sz="2000" b="1" dirty="0">
                <a:solidFill>
                  <a:schemeClr val="bg1"/>
                </a:solidFill>
                <a:latin typeface="+mn-ea"/>
              </a:endParaRPr>
            </a:p>
          </p:txBody>
        </p:sp>
      </p:grpSp>
      <p:pic>
        <p:nvPicPr>
          <p:cNvPr id="39" name="図 38">
            <a:extLst>
              <a:ext uri="{FF2B5EF4-FFF2-40B4-BE49-F238E27FC236}">
                <a16:creationId xmlns:a16="http://schemas.microsoft.com/office/drawing/2014/main" id="{F1F433AD-B7F4-D298-56E2-03F74849C4F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40772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F5CD2-64E3-4CDB-E033-4486A298831E}"/>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409C38-2C00-5C15-3BF7-A3D4E83F7A64}"/>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3</a:t>
            </a:fld>
            <a:endParaRPr lang="ja-JP" altLang="en-US" dirty="0"/>
          </a:p>
        </p:txBody>
      </p:sp>
      <p:sp>
        <p:nvSpPr>
          <p:cNvPr id="2" name="フッター プレースホルダー 1">
            <a:extLst>
              <a:ext uri="{FF2B5EF4-FFF2-40B4-BE49-F238E27FC236}">
                <a16:creationId xmlns:a16="http://schemas.microsoft.com/office/drawing/2014/main" id="{BB3BDB51-23A1-447E-1694-F6FCA600BBE7}"/>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4" name="グループ化 3">
            <a:extLst>
              <a:ext uri="{FF2B5EF4-FFF2-40B4-BE49-F238E27FC236}">
                <a16:creationId xmlns:a16="http://schemas.microsoft.com/office/drawing/2014/main" id="{30A85C78-5A13-031C-D5C0-4D7BC369E0AF}"/>
              </a:ext>
            </a:extLst>
          </p:cNvPr>
          <p:cNvGrpSpPr/>
          <p:nvPr/>
        </p:nvGrpSpPr>
        <p:grpSpPr>
          <a:xfrm>
            <a:off x="3984898" y="3838574"/>
            <a:ext cx="4896279" cy="975007"/>
            <a:chOff x="3984898" y="3838574"/>
            <a:chExt cx="4896279" cy="975007"/>
          </a:xfrm>
        </p:grpSpPr>
        <p:sp>
          <p:nvSpPr>
            <p:cNvPr id="7" name="四角形: メモ 6">
              <a:extLst>
                <a:ext uri="{FF2B5EF4-FFF2-40B4-BE49-F238E27FC236}">
                  <a16:creationId xmlns:a16="http://schemas.microsoft.com/office/drawing/2014/main" id="{A585C570-13FD-E901-73CC-827522D9DB7B}"/>
                </a:ext>
              </a:extLst>
            </p:cNvPr>
            <p:cNvSpPr/>
            <p:nvPr/>
          </p:nvSpPr>
          <p:spPr>
            <a:xfrm>
              <a:off x="3984898" y="3838574"/>
              <a:ext cx="4896279" cy="975007"/>
            </a:xfrm>
            <a:prstGeom prst="foldedCorner">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1400" b="1" dirty="0">
                <a:solidFill>
                  <a:schemeClr val="tx1"/>
                </a:solidFill>
              </a:endParaRPr>
            </a:p>
          </p:txBody>
        </p:sp>
        <p:sp>
          <p:nvSpPr>
            <p:cNvPr id="52" name="テキスト ボックス 51">
              <a:extLst>
                <a:ext uri="{FF2B5EF4-FFF2-40B4-BE49-F238E27FC236}">
                  <a16:creationId xmlns:a16="http://schemas.microsoft.com/office/drawing/2014/main" id="{A9AE038A-3523-6573-D1AE-A1930A221654}"/>
                </a:ext>
              </a:extLst>
            </p:cNvPr>
            <p:cNvSpPr txBox="1"/>
            <p:nvPr/>
          </p:nvSpPr>
          <p:spPr>
            <a:xfrm>
              <a:off x="4859306" y="4026027"/>
              <a:ext cx="3366306" cy="600101"/>
            </a:xfrm>
            <a:prstGeom prst="rect">
              <a:avLst/>
            </a:prstGeom>
            <a:noFill/>
          </p:spPr>
          <p:txBody>
            <a:bodyPr wrap="none" lIns="0" tIns="0" rIns="0" bIns="0" anchor="ctr">
              <a:spAutoFit/>
            </a:bodyPr>
            <a:lstStyle/>
            <a:p>
              <a:pPr>
                <a:lnSpc>
                  <a:spcPct val="110000"/>
                </a:lnSpc>
                <a:spcAft>
                  <a:spcPts val="600"/>
                </a:spcAft>
              </a:pPr>
              <a:r>
                <a:rPr lang="ja-JP" altLang="en-US" sz="1200" spc="50" dirty="0">
                  <a:solidFill>
                    <a:schemeClr val="accent5"/>
                  </a:solidFill>
                  <a:latin typeface="+mn-ea"/>
                </a:rPr>
                <a:t>参加者が自身のスマホを使用可能な場合は、</a:t>
              </a:r>
              <a:br>
                <a:rPr lang="en-US" altLang="ja-JP" sz="1200" spc="50" dirty="0">
                  <a:solidFill>
                    <a:schemeClr val="accent5"/>
                  </a:solidFill>
                  <a:latin typeface="+mn-ea"/>
                </a:rPr>
              </a:br>
              <a:r>
                <a:rPr lang="ja-JP" altLang="en-US" sz="1200" spc="50" dirty="0">
                  <a:solidFill>
                    <a:schemeClr val="accent5"/>
                  </a:solidFill>
                  <a:latin typeface="+mn-ea"/>
                </a:rPr>
                <a:t>実際のネットコンテンツを手元で確認しながら</a:t>
              </a:r>
              <a:br>
                <a:rPr lang="en-US" altLang="ja-JP" sz="1200" spc="50" dirty="0">
                  <a:solidFill>
                    <a:schemeClr val="accent5"/>
                  </a:solidFill>
                  <a:latin typeface="+mn-ea"/>
                </a:rPr>
              </a:br>
              <a:r>
                <a:rPr lang="ja-JP" altLang="en-US" sz="1200" spc="50" dirty="0">
                  <a:solidFill>
                    <a:schemeClr val="accent5"/>
                  </a:solidFill>
                  <a:latin typeface="+mn-ea"/>
                </a:rPr>
                <a:t>講義を聴いて頂く形式も選択肢の一つです</a:t>
              </a:r>
            </a:p>
          </p:txBody>
        </p:sp>
        <p:grpSp>
          <p:nvGrpSpPr>
            <p:cNvPr id="3" name="グループ化 2">
              <a:extLst>
                <a:ext uri="{FF2B5EF4-FFF2-40B4-BE49-F238E27FC236}">
                  <a16:creationId xmlns:a16="http://schemas.microsoft.com/office/drawing/2014/main" id="{181021C2-C470-F8C7-AFBA-31FB0F0F4118}"/>
                </a:ext>
              </a:extLst>
            </p:cNvPr>
            <p:cNvGrpSpPr/>
            <p:nvPr/>
          </p:nvGrpSpPr>
          <p:grpSpPr>
            <a:xfrm>
              <a:off x="4106587" y="4108601"/>
              <a:ext cx="564257" cy="434951"/>
              <a:chOff x="4089238" y="4079619"/>
              <a:chExt cx="564257" cy="434951"/>
            </a:xfrm>
          </p:grpSpPr>
          <p:sp>
            <p:nvSpPr>
              <p:cNvPr id="26" name="テキスト ボックス 25">
                <a:extLst>
                  <a:ext uri="{FF2B5EF4-FFF2-40B4-BE49-F238E27FC236}">
                    <a16:creationId xmlns:a16="http://schemas.microsoft.com/office/drawing/2014/main" id="{BABF2760-B283-B3F3-ADAD-812E90D029FF}"/>
                  </a:ext>
                </a:extLst>
              </p:cNvPr>
              <p:cNvSpPr txBox="1"/>
              <p:nvPr/>
            </p:nvSpPr>
            <p:spPr>
              <a:xfrm>
                <a:off x="4089238" y="4079619"/>
                <a:ext cx="564257" cy="169277"/>
              </a:xfrm>
              <a:prstGeom prst="rect">
                <a:avLst/>
              </a:prstGeom>
              <a:noFill/>
            </p:spPr>
            <p:txBody>
              <a:bodyPr wrap="none" lIns="0" tIns="0" rIns="0" bIns="0" rtlCol="0">
                <a:spAutoFit/>
              </a:bodyPr>
              <a:lstStyle/>
              <a:p>
                <a:pPr algn="ctr"/>
                <a:r>
                  <a:rPr kumimoji="1" lang="ja-JP" altLang="en-US" sz="1100" dirty="0">
                    <a:solidFill>
                      <a:schemeClr val="accent3"/>
                    </a:solidFill>
                    <a:latin typeface="+mj-ea"/>
                    <a:ea typeface="+mj-ea"/>
                  </a:rPr>
                  <a:t>ポイント</a:t>
                </a:r>
              </a:p>
            </p:txBody>
          </p:sp>
          <p:grpSp>
            <p:nvGrpSpPr>
              <p:cNvPr id="42" name="グループ化 41">
                <a:extLst>
                  <a:ext uri="{FF2B5EF4-FFF2-40B4-BE49-F238E27FC236}">
                    <a16:creationId xmlns:a16="http://schemas.microsoft.com/office/drawing/2014/main" id="{DC911E46-5542-C132-812A-6BDFE9B0686E}"/>
                  </a:ext>
                </a:extLst>
              </p:cNvPr>
              <p:cNvGrpSpPr/>
              <p:nvPr/>
            </p:nvGrpSpPr>
            <p:grpSpPr>
              <a:xfrm>
                <a:off x="4166766" y="4279234"/>
                <a:ext cx="409201" cy="235336"/>
                <a:chOff x="4195955" y="4229010"/>
                <a:chExt cx="538262" cy="309561"/>
              </a:xfrm>
            </p:grpSpPr>
            <p:grpSp>
              <p:nvGrpSpPr>
                <p:cNvPr id="30" name="グループ化 29">
                  <a:extLst>
                    <a:ext uri="{FF2B5EF4-FFF2-40B4-BE49-F238E27FC236}">
                      <a16:creationId xmlns:a16="http://schemas.microsoft.com/office/drawing/2014/main" id="{DD7EC785-9B72-0453-94C3-77578A7C7E79}"/>
                    </a:ext>
                  </a:extLst>
                </p:cNvPr>
                <p:cNvGrpSpPr/>
                <p:nvPr/>
              </p:nvGrpSpPr>
              <p:grpSpPr>
                <a:xfrm>
                  <a:off x="4195955" y="4229010"/>
                  <a:ext cx="452295" cy="309561"/>
                  <a:chOff x="4329113" y="47490"/>
                  <a:chExt cx="1330487" cy="910617"/>
                </a:xfrm>
              </p:grpSpPr>
              <p:sp>
                <p:nvSpPr>
                  <p:cNvPr id="29" name="フリーフォーム: 図形 28">
                    <a:extLst>
                      <a:ext uri="{FF2B5EF4-FFF2-40B4-BE49-F238E27FC236}">
                        <a16:creationId xmlns:a16="http://schemas.microsoft.com/office/drawing/2014/main" id="{DCAAA22B-E34C-04D8-D8DD-EE56CA946458}"/>
                      </a:ext>
                    </a:extLst>
                  </p:cNvPr>
                  <p:cNvSpPr/>
                  <p:nvPr/>
                </p:nvSpPr>
                <p:spPr>
                  <a:xfrm>
                    <a:off x="4415541" y="47490"/>
                    <a:ext cx="1244059" cy="910617"/>
                  </a:xfrm>
                  <a:custGeom>
                    <a:avLst/>
                    <a:gdLst>
                      <a:gd name="connsiteX0" fmla="*/ 575170 w 1244059"/>
                      <a:gd name="connsiteY0" fmla="*/ 958 h 910617"/>
                      <a:gd name="connsiteX1" fmla="*/ 671016 w 1244059"/>
                      <a:gd name="connsiteY1" fmla="*/ 42003 h 910617"/>
                      <a:gd name="connsiteX2" fmla="*/ 656905 w 1244059"/>
                      <a:gd name="connsiteY2" fmla="*/ 182550 h 910617"/>
                      <a:gd name="connsiteX3" fmla="*/ 654405 w 1244059"/>
                      <a:gd name="connsiteY3" fmla="*/ 184550 h 910617"/>
                      <a:gd name="connsiteX4" fmla="*/ 562800 w 1244059"/>
                      <a:gd name="connsiteY4" fmla="*/ 248102 h 910617"/>
                      <a:gd name="connsiteX5" fmla="*/ 1148154 w 1244059"/>
                      <a:gd name="connsiteY5" fmla="*/ 248213 h 910617"/>
                      <a:gd name="connsiteX6" fmla="*/ 1151042 w 1244059"/>
                      <a:gd name="connsiteY6" fmla="*/ 248379 h 910617"/>
                      <a:gd name="connsiteX7" fmla="*/ 1244037 w 1244059"/>
                      <a:gd name="connsiteY7" fmla="*/ 346985 h 910617"/>
                      <a:gd name="connsiteX8" fmla="*/ 1155931 w 1244059"/>
                      <a:gd name="connsiteY8" fmla="*/ 449478 h 910617"/>
                      <a:gd name="connsiteX9" fmla="*/ 1152153 w 1244059"/>
                      <a:gd name="connsiteY9" fmla="*/ 449811 h 910617"/>
                      <a:gd name="connsiteX10" fmla="*/ 888834 w 1244059"/>
                      <a:gd name="connsiteY10" fmla="*/ 449811 h 910617"/>
                      <a:gd name="connsiteX11" fmla="*/ 890725 w 1244059"/>
                      <a:gd name="connsiteY11" fmla="*/ 454144 h 910617"/>
                      <a:gd name="connsiteX12" fmla="*/ 904835 w 1244059"/>
                      <a:gd name="connsiteY12" fmla="*/ 502252 h 910617"/>
                      <a:gd name="connsiteX13" fmla="*/ 847401 w 1244059"/>
                      <a:gd name="connsiteY13" fmla="*/ 594723 h 910617"/>
                      <a:gd name="connsiteX14" fmla="*/ 835848 w 1244059"/>
                      <a:gd name="connsiteY14" fmla="*/ 597837 h 910617"/>
                      <a:gd name="connsiteX15" fmla="*/ 844777 w 1244059"/>
                      <a:gd name="connsiteY15" fmla="*/ 612720 h 910617"/>
                      <a:gd name="connsiteX16" fmla="*/ 846894 w 1244059"/>
                      <a:gd name="connsiteY16" fmla="*/ 697574 h 910617"/>
                      <a:gd name="connsiteX17" fmla="*/ 759732 w 1244059"/>
                      <a:gd name="connsiteY17" fmla="*/ 756237 h 910617"/>
                      <a:gd name="connsiteX18" fmla="*/ 757510 w 1244059"/>
                      <a:gd name="connsiteY18" fmla="*/ 756348 h 910617"/>
                      <a:gd name="connsiteX19" fmla="*/ 757566 w 1244059"/>
                      <a:gd name="connsiteY19" fmla="*/ 756404 h 910617"/>
                      <a:gd name="connsiteX20" fmla="*/ 755124 w 1244059"/>
                      <a:gd name="connsiteY20" fmla="*/ 756402 h 910617"/>
                      <a:gd name="connsiteX21" fmla="*/ 757233 w 1244059"/>
                      <a:gd name="connsiteY21" fmla="*/ 761737 h 910617"/>
                      <a:gd name="connsiteX22" fmla="*/ 768621 w 1244059"/>
                      <a:gd name="connsiteY22" fmla="*/ 796846 h 910617"/>
                      <a:gd name="connsiteX23" fmla="*/ 696570 w 1244059"/>
                      <a:gd name="connsiteY23" fmla="*/ 904173 h 910617"/>
                      <a:gd name="connsiteX24" fmla="*/ 690126 w 1244059"/>
                      <a:gd name="connsiteY24" fmla="*/ 904951 h 910617"/>
                      <a:gd name="connsiteX25" fmla="*/ 540690 w 1244059"/>
                      <a:gd name="connsiteY25" fmla="*/ 907506 h 910617"/>
                      <a:gd name="connsiteX26" fmla="*/ 416864 w 1244059"/>
                      <a:gd name="connsiteY26" fmla="*/ 910450 h 910617"/>
                      <a:gd name="connsiteX27" fmla="*/ 416864 w 1244059"/>
                      <a:gd name="connsiteY27" fmla="*/ 910617 h 910617"/>
                      <a:gd name="connsiteX28" fmla="*/ 325425 w 1244059"/>
                      <a:gd name="connsiteY28" fmla="*/ 907395 h 910617"/>
                      <a:gd name="connsiteX29" fmla="*/ 195766 w 1244059"/>
                      <a:gd name="connsiteY29" fmla="*/ 861953 h 910617"/>
                      <a:gd name="connsiteX30" fmla="*/ 165101 w 1244059"/>
                      <a:gd name="connsiteY30" fmla="*/ 843677 h 910617"/>
                      <a:gd name="connsiteX31" fmla="*/ 119216 w 1244059"/>
                      <a:gd name="connsiteY31" fmla="*/ 824567 h 910617"/>
                      <a:gd name="connsiteX32" fmla="*/ 62219 w 1244059"/>
                      <a:gd name="connsiteY32" fmla="*/ 800513 h 910617"/>
                      <a:gd name="connsiteX33" fmla="*/ 8500 w 1244059"/>
                      <a:gd name="connsiteY33" fmla="*/ 763904 h 910617"/>
                      <a:gd name="connsiteX34" fmla="*/ 1334 w 1244059"/>
                      <a:gd name="connsiteY34" fmla="*/ 747516 h 910617"/>
                      <a:gd name="connsiteX35" fmla="*/ 0 w 1244059"/>
                      <a:gd name="connsiteY35" fmla="*/ 448034 h 910617"/>
                      <a:gd name="connsiteX36" fmla="*/ 2056 w 1244059"/>
                      <a:gd name="connsiteY36" fmla="*/ 438535 h 910617"/>
                      <a:gd name="connsiteX37" fmla="*/ 4055 w 1244059"/>
                      <a:gd name="connsiteY37" fmla="*/ 434146 h 910617"/>
                      <a:gd name="connsiteX38" fmla="*/ 9555 w 1244059"/>
                      <a:gd name="connsiteY38" fmla="*/ 426702 h 910617"/>
                      <a:gd name="connsiteX39" fmla="*/ 90050 w 1244059"/>
                      <a:gd name="connsiteY39" fmla="*/ 357595 h 910617"/>
                      <a:gd name="connsiteX40" fmla="*/ 177434 w 1244059"/>
                      <a:gd name="connsiteY40" fmla="*/ 282322 h 910617"/>
                      <a:gd name="connsiteX41" fmla="*/ 456695 w 1244059"/>
                      <a:gd name="connsiteY41" fmla="*/ 69501 h 910617"/>
                      <a:gd name="connsiteX42" fmla="*/ 531635 w 1244059"/>
                      <a:gd name="connsiteY42" fmla="*/ 16893 h 910617"/>
                      <a:gd name="connsiteX43" fmla="*/ 533413 w 1244059"/>
                      <a:gd name="connsiteY43" fmla="*/ 15782 h 910617"/>
                      <a:gd name="connsiteX44" fmla="*/ 575170 w 1244059"/>
                      <a:gd name="connsiteY44" fmla="*/ 958 h 910617"/>
                      <a:gd name="connsiteX45" fmla="*/ 581782 w 1244059"/>
                      <a:gd name="connsiteY45" fmla="*/ 45482 h 910617"/>
                      <a:gd name="connsiteX46" fmla="*/ 556856 w 1244059"/>
                      <a:gd name="connsiteY46" fmla="*/ 54224 h 910617"/>
                      <a:gd name="connsiteX47" fmla="*/ 482527 w 1244059"/>
                      <a:gd name="connsiteY47" fmla="*/ 106443 h 910617"/>
                      <a:gd name="connsiteX48" fmla="*/ 207655 w 1244059"/>
                      <a:gd name="connsiteY48" fmla="*/ 315764 h 910617"/>
                      <a:gd name="connsiteX49" fmla="*/ 119160 w 1244059"/>
                      <a:gd name="connsiteY49" fmla="*/ 392037 h 910617"/>
                      <a:gd name="connsiteX50" fmla="*/ 45164 w 1244059"/>
                      <a:gd name="connsiteY50" fmla="*/ 455367 h 910617"/>
                      <a:gd name="connsiteX51" fmla="*/ 46387 w 1244059"/>
                      <a:gd name="connsiteY51" fmla="*/ 737017 h 910617"/>
                      <a:gd name="connsiteX52" fmla="*/ 84162 w 1244059"/>
                      <a:gd name="connsiteY52" fmla="*/ 761070 h 910617"/>
                      <a:gd name="connsiteX53" fmla="*/ 134381 w 1244059"/>
                      <a:gd name="connsiteY53" fmla="*/ 782014 h 910617"/>
                      <a:gd name="connsiteX54" fmla="*/ 187434 w 1244059"/>
                      <a:gd name="connsiteY54" fmla="*/ 804401 h 910617"/>
                      <a:gd name="connsiteX55" fmla="*/ 219320 w 1244059"/>
                      <a:gd name="connsiteY55" fmla="*/ 823400 h 910617"/>
                      <a:gd name="connsiteX56" fmla="*/ 329036 w 1244059"/>
                      <a:gd name="connsiteY56" fmla="*/ 862342 h 910617"/>
                      <a:gd name="connsiteX57" fmla="*/ 539134 w 1244059"/>
                      <a:gd name="connsiteY57" fmla="*/ 862509 h 910617"/>
                      <a:gd name="connsiteX58" fmla="*/ 687570 w 1244059"/>
                      <a:gd name="connsiteY58" fmla="*/ 859843 h 910617"/>
                      <a:gd name="connsiteX59" fmla="*/ 724012 w 1244059"/>
                      <a:gd name="connsiteY59" fmla="*/ 803068 h 910617"/>
                      <a:gd name="connsiteX60" fmla="*/ 716013 w 1244059"/>
                      <a:gd name="connsiteY60" fmla="*/ 779903 h 910617"/>
                      <a:gd name="connsiteX61" fmla="*/ 707569 w 1244059"/>
                      <a:gd name="connsiteY61" fmla="*/ 758237 h 910617"/>
                      <a:gd name="connsiteX62" fmla="*/ 707761 w 1244059"/>
                      <a:gd name="connsiteY62" fmla="*/ 756370 h 910617"/>
                      <a:gd name="connsiteX63" fmla="*/ 506248 w 1244059"/>
                      <a:gd name="connsiteY63" fmla="*/ 756237 h 910617"/>
                      <a:gd name="connsiteX64" fmla="*/ 483694 w 1244059"/>
                      <a:gd name="connsiteY64" fmla="*/ 733683 h 910617"/>
                      <a:gd name="connsiteX65" fmla="*/ 506248 w 1244059"/>
                      <a:gd name="connsiteY65" fmla="*/ 711129 h 910617"/>
                      <a:gd name="connsiteX66" fmla="*/ 756399 w 1244059"/>
                      <a:gd name="connsiteY66" fmla="*/ 711295 h 910617"/>
                      <a:gd name="connsiteX67" fmla="*/ 805563 w 1244059"/>
                      <a:gd name="connsiteY67" fmla="*/ 679686 h 910617"/>
                      <a:gd name="connsiteX68" fmla="*/ 792675 w 1244059"/>
                      <a:gd name="connsiteY68" fmla="*/ 612913 h 910617"/>
                      <a:gd name="connsiteX69" fmla="*/ 790496 w 1244059"/>
                      <a:gd name="connsiteY69" fmla="*/ 604858 h 910617"/>
                      <a:gd name="connsiteX70" fmla="*/ 548634 w 1244059"/>
                      <a:gd name="connsiteY70" fmla="*/ 604135 h 910617"/>
                      <a:gd name="connsiteX71" fmla="*/ 526135 w 1244059"/>
                      <a:gd name="connsiteY71" fmla="*/ 581525 h 910617"/>
                      <a:gd name="connsiteX72" fmla="*/ 548745 w 1244059"/>
                      <a:gd name="connsiteY72" fmla="*/ 559027 h 910617"/>
                      <a:gd name="connsiteX73" fmla="*/ 807896 w 1244059"/>
                      <a:gd name="connsiteY73" fmla="*/ 559804 h 910617"/>
                      <a:gd name="connsiteX74" fmla="*/ 859782 w 1244059"/>
                      <a:gd name="connsiteY74" fmla="*/ 503641 h 910617"/>
                      <a:gd name="connsiteX75" fmla="*/ 849949 w 1244059"/>
                      <a:gd name="connsiteY75" fmla="*/ 473420 h 910617"/>
                      <a:gd name="connsiteX76" fmla="*/ 841283 w 1244059"/>
                      <a:gd name="connsiteY76" fmla="*/ 453366 h 910617"/>
                      <a:gd name="connsiteX77" fmla="*/ 841446 w 1244059"/>
                      <a:gd name="connsiteY77" fmla="*/ 449811 h 910617"/>
                      <a:gd name="connsiteX78" fmla="*/ 548745 w 1244059"/>
                      <a:gd name="connsiteY78" fmla="*/ 449811 h 910617"/>
                      <a:gd name="connsiteX79" fmla="*/ 526191 w 1244059"/>
                      <a:gd name="connsiteY79" fmla="*/ 427257 h 910617"/>
                      <a:gd name="connsiteX80" fmla="*/ 548745 w 1244059"/>
                      <a:gd name="connsiteY80" fmla="*/ 404703 h 910617"/>
                      <a:gd name="connsiteX81" fmla="*/ 1150153 w 1244059"/>
                      <a:gd name="connsiteY81" fmla="*/ 404703 h 910617"/>
                      <a:gd name="connsiteX82" fmla="*/ 1198984 w 1244059"/>
                      <a:gd name="connsiteY82" fmla="*/ 347929 h 910617"/>
                      <a:gd name="connsiteX83" fmla="*/ 1146654 w 1244059"/>
                      <a:gd name="connsiteY83" fmla="*/ 293321 h 910617"/>
                      <a:gd name="connsiteX84" fmla="*/ 490804 w 1244059"/>
                      <a:gd name="connsiteY84" fmla="*/ 293154 h 910617"/>
                      <a:gd name="connsiteX85" fmla="*/ 469305 w 1244059"/>
                      <a:gd name="connsiteY85" fmla="*/ 277322 h 910617"/>
                      <a:gd name="connsiteX86" fmla="*/ 477972 w 1244059"/>
                      <a:gd name="connsiteY86" fmla="*/ 252045 h 910617"/>
                      <a:gd name="connsiteX87" fmla="*/ 627296 w 1244059"/>
                      <a:gd name="connsiteY87" fmla="*/ 148385 h 910617"/>
                      <a:gd name="connsiteX88" fmla="*/ 634740 w 1244059"/>
                      <a:gd name="connsiteY88" fmla="*/ 68723 h 910617"/>
                      <a:gd name="connsiteX89" fmla="*/ 581782 w 1244059"/>
                      <a:gd name="connsiteY89" fmla="*/ 45482 h 91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4059" h="910617">
                        <a:moveTo>
                          <a:pt x="575170" y="958"/>
                        </a:moveTo>
                        <a:cubicBezTo>
                          <a:pt x="615665" y="-4672"/>
                          <a:pt x="651184" y="15213"/>
                          <a:pt x="671016" y="42003"/>
                        </a:cubicBezTo>
                        <a:cubicBezTo>
                          <a:pt x="697958" y="78390"/>
                          <a:pt x="705014" y="137886"/>
                          <a:pt x="656905" y="182550"/>
                        </a:cubicBezTo>
                        <a:cubicBezTo>
                          <a:pt x="656128" y="183272"/>
                          <a:pt x="655294" y="183939"/>
                          <a:pt x="654405" y="184550"/>
                        </a:cubicBezTo>
                        <a:lnTo>
                          <a:pt x="562800" y="248102"/>
                        </a:lnTo>
                        <a:lnTo>
                          <a:pt x="1148154" y="248213"/>
                        </a:lnTo>
                        <a:cubicBezTo>
                          <a:pt x="1149098" y="248213"/>
                          <a:pt x="1150098" y="248268"/>
                          <a:pt x="1151042" y="248379"/>
                        </a:cubicBezTo>
                        <a:cubicBezTo>
                          <a:pt x="1214039" y="256546"/>
                          <a:pt x="1243148" y="303765"/>
                          <a:pt x="1244037" y="346985"/>
                        </a:cubicBezTo>
                        <a:cubicBezTo>
                          <a:pt x="1245092" y="398259"/>
                          <a:pt x="1208872" y="440423"/>
                          <a:pt x="1155931" y="449478"/>
                        </a:cubicBezTo>
                        <a:cubicBezTo>
                          <a:pt x="1154653" y="449701"/>
                          <a:pt x="1153376" y="449811"/>
                          <a:pt x="1152153" y="449811"/>
                        </a:cubicBezTo>
                        <a:lnTo>
                          <a:pt x="888834" y="449811"/>
                        </a:lnTo>
                        <a:lnTo>
                          <a:pt x="890725" y="454144"/>
                        </a:lnTo>
                        <a:cubicBezTo>
                          <a:pt x="897058" y="467587"/>
                          <a:pt x="904224" y="482864"/>
                          <a:pt x="904835" y="502252"/>
                        </a:cubicBezTo>
                        <a:cubicBezTo>
                          <a:pt x="906002" y="541458"/>
                          <a:pt x="881888" y="577664"/>
                          <a:pt x="847401" y="594723"/>
                        </a:cubicBezTo>
                        <a:lnTo>
                          <a:pt x="835848" y="597837"/>
                        </a:lnTo>
                        <a:lnTo>
                          <a:pt x="844777" y="612720"/>
                        </a:lnTo>
                        <a:cubicBezTo>
                          <a:pt x="857342" y="640911"/>
                          <a:pt x="858352" y="671117"/>
                          <a:pt x="846894" y="697574"/>
                        </a:cubicBezTo>
                        <a:cubicBezTo>
                          <a:pt x="832506" y="730850"/>
                          <a:pt x="800730" y="752237"/>
                          <a:pt x="759732" y="756237"/>
                        </a:cubicBezTo>
                        <a:cubicBezTo>
                          <a:pt x="759010" y="756293"/>
                          <a:pt x="758288" y="756348"/>
                          <a:pt x="757510" y="756348"/>
                        </a:cubicBezTo>
                        <a:lnTo>
                          <a:pt x="757566" y="756404"/>
                        </a:lnTo>
                        <a:lnTo>
                          <a:pt x="755124" y="756402"/>
                        </a:lnTo>
                        <a:lnTo>
                          <a:pt x="757233" y="761737"/>
                        </a:lnTo>
                        <a:cubicBezTo>
                          <a:pt x="761677" y="771848"/>
                          <a:pt x="766732" y="783291"/>
                          <a:pt x="768621" y="796846"/>
                        </a:cubicBezTo>
                        <a:cubicBezTo>
                          <a:pt x="775232" y="844177"/>
                          <a:pt x="743567" y="891340"/>
                          <a:pt x="696570" y="904173"/>
                        </a:cubicBezTo>
                        <a:cubicBezTo>
                          <a:pt x="694458" y="904729"/>
                          <a:pt x="692292" y="905006"/>
                          <a:pt x="690126" y="904951"/>
                        </a:cubicBezTo>
                        <a:cubicBezTo>
                          <a:pt x="642295" y="903895"/>
                          <a:pt x="590631" y="905728"/>
                          <a:pt x="540690" y="907506"/>
                        </a:cubicBezTo>
                        <a:cubicBezTo>
                          <a:pt x="499748" y="908951"/>
                          <a:pt x="457973" y="910450"/>
                          <a:pt x="416864" y="910450"/>
                        </a:cubicBezTo>
                        <a:lnTo>
                          <a:pt x="416864" y="910617"/>
                        </a:lnTo>
                        <a:cubicBezTo>
                          <a:pt x="385810" y="910617"/>
                          <a:pt x="355090" y="909784"/>
                          <a:pt x="325425" y="907395"/>
                        </a:cubicBezTo>
                        <a:cubicBezTo>
                          <a:pt x="261707" y="902340"/>
                          <a:pt x="234042" y="885397"/>
                          <a:pt x="195766" y="861953"/>
                        </a:cubicBezTo>
                        <a:cubicBezTo>
                          <a:pt x="186323" y="856176"/>
                          <a:pt x="176546" y="850176"/>
                          <a:pt x="165101" y="843677"/>
                        </a:cubicBezTo>
                        <a:cubicBezTo>
                          <a:pt x="152325" y="836399"/>
                          <a:pt x="136214" y="830622"/>
                          <a:pt x="119216" y="824567"/>
                        </a:cubicBezTo>
                        <a:cubicBezTo>
                          <a:pt x="100216" y="817789"/>
                          <a:pt x="80607" y="810790"/>
                          <a:pt x="62219" y="800513"/>
                        </a:cubicBezTo>
                        <a:cubicBezTo>
                          <a:pt x="43220" y="789902"/>
                          <a:pt x="24832" y="779181"/>
                          <a:pt x="8500" y="763904"/>
                        </a:cubicBezTo>
                        <a:cubicBezTo>
                          <a:pt x="3945" y="759682"/>
                          <a:pt x="1389" y="753738"/>
                          <a:pt x="1334" y="747516"/>
                        </a:cubicBezTo>
                        <a:lnTo>
                          <a:pt x="0" y="448034"/>
                        </a:lnTo>
                        <a:cubicBezTo>
                          <a:pt x="0" y="444757"/>
                          <a:pt x="667" y="441534"/>
                          <a:pt x="2056" y="438535"/>
                        </a:cubicBezTo>
                        <a:lnTo>
                          <a:pt x="4055" y="434146"/>
                        </a:lnTo>
                        <a:cubicBezTo>
                          <a:pt x="5333" y="431313"/>
                          <a:pt x="7222" y="428757"/>
                          <a:pt x="9555" y="426702"/>
                        </a:cubicBezTo>
                        <a:cubicBezTo>
                          <a:pt x="35998" y="403147"/>
                          <a:pt x="63497" y="379982"/>
                          <a:pt x="90050" y="357595"/>
                        </a:cubicBezTo>
                        <a:cubicBezTo>
                          <a:pt x="118993" y="333208"/>
                          <a:pt x="148992" y="307931"/>
                          <a:pt x="177434" y="282322"/>
                        </a:cubicBezTo>
                        <a:cubicBezTo>
                          <a:pt x="265318" y="203104"/>
                          <a:pt x="362590" y="135164"/>
                          <a:pt x="456695" y="69501"/>
                        </a:cubicBezTo>
                        <a:cubicBezTo>
                          <a:pt x="481249" y="52336"/>
                          <a:pt x="506692" y="34614"/>
                          <a:pt x="531635" y="16893"/>
                        </a:cubicBezTo>
                        <a:cubicBezTo>
                          <a:pt x="532191" y="16504"/>
                          <a:pt x="532802" y="16116"/>
                          <a:pt x="533413" y="15782"/>
                        </a:cubicBezTo>
                        <a:cubicBezTo>
                          <a:pt x="547620" y="7546"/>
                          <a:pt x="561671" y="2835"/>
                          <a:pt x="575170" y="958"/>
                        </a:cubicBezTo>
                        <a:close/>
                        <a:moveTo>
                          <a:pt x="581782" y="45482"/>
                        </a:moveTo>
                        <a:cubicBezTo>
                          <a:pt x="573945" y="46541"/>
                          <a:pt x="565591" y="49294"/>
                          <a:pt x="556856" y="54224"/>
                        </a:cubicBezTo>
                        <a:cubicBezTo>
                          <a:pt x="532080" y="71834"/>
                          <a:pt x="506914" y="89389"/>
                          <a:pt x="482527" y="106443"/>
                        </a:cubicBezTo>
                        <a:cubicBezTo>
                          <a:pt x="385255" y="174328"/>
                          <a:pt x="293427" y="238435"/>
                          <a:pt x="207655" y="315764"/>
                        </a:cubicBezTo>
                        <a:cubicBezTo>
                          <a:pt x="178656" y="341874"/>
                          <a:pt x="148436" y="367372"/>
                          <a:pt x="119160" y="392037"/>
                        </a:cubicBezTo>
                        <a:cubicBezTo>
                          <a:pt x="94717" y="412647"/>
                          <a:pt x="69441" y="433924"/>
                          <a:pt x="45164" y="455367"/>
                        </a:cubicBezTo>
                        <a:lnTo>
                          <a:pt x="46387" y="737017"/>
                        </a:lnTo>
                        <a:cubicBezTo>
                          <a:pt x="57608" y="745960"/>
                          <a:pt x="70663" y="753515"/>
                          <a:pt x="84162" y="761070"/>
                        </a:cubicBezTo>
                        <a:cubicBezTo>
                          <a:pt x="99272" y="769514"/>
                          <a:pt x="117104" y="775848"/>
                          <a:pt x="134381" y="782014"/>
                        </a:cubicBezTo>
                        <a:cubicBezTo>
                          <a:pt x="152491" y="788458"/>
                          <a:pt x="171212" y="795180"/>
                          <a:pt x="187434" y="804401"/>
                        </a:cubicBezTo>
                        <a:cubicBezTo>
                          <a:pt x="199488" y="811290"/>
                          <a:pt x="210043" y="817734"/>
                          <a:pt x="219320" y="823400"/>
                        </a:cubicBezTo>
                        <a:cubicBezTo>
                          <a:pt x="255929" y="845787"/>
                          <a:pt x="276095" y="858120"/>
                          <a:pt x="329036" y="862342"/>
                        </a:cubicBezTo>
                        <a:cubicBezTo>
                          <a:pt x="395421" y="867620"/>
                          <a:pt x="468472" y="865009"/>
                          <a:pt x="539134" y="862509"/>
                        </a:cubicBezTo>
                        <a:cubicBezTo>
                          <a:pt x="588465" y="860731"/>
                          <a:pt x="639462" y="858954"/>
                          <a:pt x="687570" y="859843"/>
                        </a:cubicBezTo>
                        <a:cubicBezTo>
                          <a:pt x="711569" y="851787"/>
                          <a:pt x="727457" y="827456"/>
                          <a:pt x="724012" y="803068"/>
                        </a:cubicBezTo>
                        <a:cubicBezTo>
                          <a:pt x="723013" y="795735"/>
                          <a:pt x="719735" y="788402"/>
                          <a:pt x="716013" y="779903"/>
                        </a:cubicBezTo>
                        <a:cubicBezTo>
                          <a:pt x="713013" y="773125"/>
                          <a:pt x="709958" y="766126"/>
                          <a:pt x="707569" y="758237"/>
                        </a:cubicBezTo>
                        <a:lnTo>
                          <a:pt x="707761" y="756370"/>
                        </a:lnTo>
                        <a:lnTo>
                          <a:pt x="506248" y="756237"/>
                        </a:lnTo>
                        <a:cubicBezTo>
                          <a:pt x="493804" y="756237"/>
                          <a:pt x="483694" y="746127"/>
                          <a:pt x="483694" y="733683"/>
                        </a:cubicBezTo>
                        <a:cubicBezTo>
                          <a:pt x="483694" y="721239"/>
                          <a:pt x="493804" y="711129"/>
                          <a:pt x="506248" y="711129"/>
                        </a:cubicBezTo>
                        <a:lnTo>
                          <a:pt x="756399" y="711295"/>
                        </a:lnTo>
                        <a:cubicBezTo>
                          <a:pt x="780454" y="708685"/>
                          <a:pt x="797842" y="697463"/>
                          <a:pt x="805563" y="679686"/>
                        </a:cubicBezTo>
                        <a:cubicBezTo>
                          <a:pt x="814229" y="659632"/>
                          <a:pt x="809452" y="634689"/>
                          <a:pt x="792675" y="612913"/>
                        </a:cubicBezTo>
                        <a:lnTo>
                          <a:pt x="790496" y="604858"/>
                        </a:lnTo>
                        <a:lnTo>
                          <a:pt x="548634" y="604135"/>
                        </a:lnTo>
                        <a:cubicBezTo>
                          <a:pt x="536190" y="604135"/>
                          <a:pt x="526135" y="593969"/>
                          <a:pt x="526135" y="581525"/>
                        </a:cubicBezTo>
                        <a:cubicBezTo>
                          <a:pt x="526135" y="569081"/>
                          <a:pt x="536302" y="559027"/>
                          <a:pt x="548745" y="559027"/>
                        </a:cubicBezTo>
                        <a:lnTo>
                          <a:pt x="807896" y="559804"/>
                        </a:lnTo>
                        <a:cubicBezTo>
                          <a:pt x="835950" y="557637"/>
                          <a:pt x="860615" y="531084"/>
                          <a:pt x="859782" y="503641"/>
                        </a:cubicBezTo>
                        <a:cubicBezTo>
                          <a:pt x="859504" y="493641"/>
                          <a:pt x="855282" y="484698"/>
                          <a:pt x="849949" y="473420"/>
                        </a:cubicBezTo>
                        <a:cubicBezTo>
                          <a:pt x="847005" y="467143"/>
                          <a:pt x="843950" y="460699"/>
                          <a:pt x="841283" y="453366"/>
                        </a:cubicBezTo>
                        <a:lnTo>
                          <a:pt x="841446" y="449811"/>
                        </a:lnTo>
                        <a:lnTo>
                          <a:pt x="548745" y="449811"/>
                        </a:lnTo>
                        <a:cubicBezTo>
                          <a:pt x="536302" y="449811"/>
                          <a:pt x="526191" y="439701"/>
                          <a:pt x="526191" y="427257"/>
                        </a:cubicBezTo>
                        <a:cubicBezTo>
                          <a:pt x="526191" y="414814"/>
                          <a:pt x="536302" y="404703"/>
                          <a:pt x="548745" y="404703"/>
                        </a:cubicBezTo>
                        <a:lnTo>
                          <a:pt x="1150153" y="404703"/>
                        </a:lnTo>
                        <a:cubicBezTo>
                          <a:pt x="1186873" y="397648"/>
                          <a:pt x="1199428" y="369816"/>
                          <a:pt x="1198984" y="347929"/>
                        </a:cubicBezTo>
                        <a:cubicBezTo>
                          <a:pt x="1198540" y="326041"/>
                          <a:pt x="1184540" y="298821"/>
                          <a:pt x="1146654" y="293321"/>
                        </a:cubicBezTo>
                        <a:lnTo>
                          <a:pt x="490804" y="293154"/>
                        </a:lnTo>
                        <a:cubicBezTo>
                          <a:pt x="480972" y="293154"/>
                          <a:pt x="472250" y="286766"/>
                          <a:pt x="469305" y="277322"/>
                        </a:cubicBezTo>
                        <a:cubicBezTo>
                          <a:pt x="466361" y="267934"/>
                          <a:pt x="469861" y="257712"/>
                          <a:pt x="477972" y="252045"/>
                        </a:cubicBezTo>
                        <a:lnTo>
                          <a:pt x="627296" y="148385"/>
                        </a:lnTo>
                        <a:cubicBezTo>
                          <a:pt x="654072" y="122609"/>
                          <a:pt x="650406" y="89889"/>
                          <a:pt x="634740" y="68723"/>
                        </a:cubicBezTo>
                        <a:cubicBezTo>
                          <a:pt x="624158" y="54391"/>
                          <a:pt x="605294" y="42308"/>
                          <a:pt x="581782" y="45482"/>
                        </a:cubicBezTo>
                        <a:close/>
                      </a:path>
                    </a:pathLst>
                  </a:custGeom>
                  <a:solidFill>
                    <a:schemeClr val="accent5"/>
                  </a:solidFill>
                  <a:ln w="9525"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C89C3800-3C6E-E43D-91A1-C2402A393B75}"/>
                      </a:ext>
                    </a:extLst>
                  </p:cNvPr>
                  <p:cNvSpPr/>
                  <p:nvPr/>
                </p:nvSpPr>
                <p:spPr>
                  <a:xfrm>
                    <a:off x="4460705" y="92461"/>
                    <a:ext cx="1153831" cy="820439"/>
                  </a:xfrm>
                  <a:custGeom>
                    <a:avLst/>
                    <a:gdLst>
                      <a:gd name="connsiteX0" fmla="*/ 536618 w 1153831"/>
                      <a:gd name="connsiteY0" fmla="*/ 511 h 820439"/>
                      <a:gd name="connsiteX1" fmla="*/ 589576 w 1153831"/>
                      <a:gd name="connsiteY1" fmla="*/ 23752 h 820439"/>
                      <a:gd name="connsiteX2" fmla="*/ 582132 w 1153831"/>
                      <a:gd name="connsiteY2" fmla="*/ 103414 h 820439"/>
                      <a:gd name="connsiteX3" fmla="*/ 432808 w 1153831"/>
                      <a:gd name="connsiteY3" fmla="*/ 207074 h 820439"/>
                      <a:gd name="connsiteX4" fmla="*/ 424141 w 1153831"/>
                      <a:gd name="connsiteY4" fmla="*/ 232351 h 820439"/>
                      <a:gd name="connsiteX5" fmla="*/ 445640 w 1153831"/>
                      <a:gd name="connsiteY5" fmla="*/ 248183 h 820439"/>
                      <a:gd name="connsiteX6" fmla="*/ 1101490 w 1153831"/>
                      <a:gd name="connsiteY6" fmla="*/ 248350 h 820439"/>
                      <a:gd name="connsiteX7" fmla="*/ 1153820 w 1153831"/>
                      <a:gd name="connsiteY7" fmla="*/ 302958 h 820439"/>
                      <a:gd name="connsiteX8" fmla="*/ 1104989 w 1153831"/>
                      <a:gd name="connsiteY8" fmla="*/ 359732 h 820439"/>
                      <a:gd name="connsiteX9" fmla="*/ 503581 w 1153831"/>
                      <a:gd name="connsiteY9" fmla="*/ 359732 h 820439"/>
                      <a:gd name="connsiteX10" fmla="*/ 481027 w 1153831"/>
                      <a:gd name="connsiteY10" fmla="*/ 382286 h 820439"/>
                      <a:gd name="connsiteX11" fmla="*/ 503581 w 1153831"/>
                      <a:gd name="connsiteY11" fmla="*/ 404840 h 820439"/>
                      <a:gd name="connsiteX12" fmla="*/ 796282 w 1153831"/>
                      <a:gd name="connsiteY12" fmla="*/ 404840 h 820439"/>
                      <a:gd name="connsiteX13" fmla="*/ 796119 w 1153831"/>
                      <a:gd name="connsiteY13" fmla="*/ 408395 h 820439"/>
                      <a:gd name="connsiteX14" fmla="*/ 804785 w 1153831"/>
                      <a:gd name="connsiteY14" fmla="*/ 428449 h 820439"/>
                      <a:gd name="connsiteX15" fmla="*/ 814618 w 1153831"/>
                      <a:gd name="connsiteY15" fmla="*/ 458670 h 820439"/>
                      <a:gd name="connsiteX16" fmla="*/ 762732 w 1153831"/>
                      <a:gd name="connsiteY16" fmla="*/ 514833 h 820439"/>
                      <a:gd name="connsiteX17" fmla="*/ 503581 w 1153831"/>
                      <a:gd name="connsiteY17" fmla="*/ 514056 h 820439"/>
                      <a:gd name="connsiteX18" fmla="*/ 480971 w 1153831"/>
                      <a:gd name="connsiteY18" fmla="*/ 536554 h 820439"/>
                      <a:gd name="connsiteX19" fmla="*/ 503470 w 1153831"/>
                      <a:gd name="connsiteY19" fmla="*/ 559164 h 820439"/>
                      <a:gd name="connsiteX20" fmla="*/ 745332 w 1153831"/>
                      <a:gd name="connsiteY20" fmla="*/ 559887 h 820439"/>
                      <a:gd name="connsiteX21" fmla="*/ 747511 w 1153831"/>
                      <a:gd name="connsiteY21" fmla="*/ 567942 h 820439"/>
                      <a:gd name="connsiteX22" fmla="*/ 760399 w 1153831"/>
                      <a:gd name="connsiteY22" fmla="*/ 634715 h 820439"/>
                      <a:gd name="connsiteX23" fmla="*/ 711235 w 1153831"/>
                      <a:gd name="connsiteY23" fmla="*/ 666324 h 820439"/>
                      <a:gd name="connsiteX24" fmla="*/ 461084 w 1153831"/>
                      <a:gd name="connsiteY24" fmla="*/ 666158 h 820439"/>
                      <a:gd name="connsiteX25" fmla="*/ 438530 w 1153831"/>
                      <a:gd name="connsiteY25" fmla="*/ 688712 h 820439"/>
                      <a:gd name="connsiteX26" fmla="*/ 461084 w 1153831"/>
                      <a:gd name="connsiteY26" fmla="*/ 711266 h 820439"/>
                      <a:gd name="connsiteX27" fmla="*/ 662597 w 1153831"/>
                      <a:gd name="connsiteY27" fmla="*/ 711399 h 820439"/>
                      <a:gd name="connsiteX28" fmla="*/ 662405 w 1153831"/>
                      <a:gd name="connsiteY28" fmla="*/ 713266 h 820439"/>
                      <a:gd name="connsiteX29" fmla="*/ 670849 w 1153831"/>
                      <a:gd name="connsiteY29" fmla="*/ 734932 h 820439"/>
                      <a:gd name="connsiteX30" fmla="*/ 678848 w 1153831"/>
                      <a:gd name="connsiteY30" fmla="*/ 758097 h 820439"/>
                      <a:gd name="connsiteX31" fmla="*/ 642406 w 1153831"/>
                      <a:gd name="connsiteY31" fmla="*/ 814872 h 820439"/>
                      <a:gd name="connsiteX32" fmla="*/ 493970 w 1153831"/>
                      <a:gd name="connsiteY32" fmla="*/ 817538 h 820439"/>
                      <a:gd name="connsiteX33" fmla="*/ 283872 w 1153831"/>
                      <a:gd name="connsiteY33" fmla="*/ 817371 h 820439"/>
                      <a:gd name="connsiteX34" fmla="*/ 174156 w 1153831"/>
                      <a:gd name="connsiteY34" fmla="*/ 778429 h 820439"/>
                      <a:gd name="connsiteX35" fmla="*/ 142270 w 1153831"/>
                      <a:gd name="connsiteY35" fmla="*/ 759430 h 820439"/>
                      <a:gd name="connsiteX36" fmla="*/ 89217 w 1153831"/>
                      <a:gd name="connsiteY36" fmla="*/ 737043 h 820439"/>
                      <a:gd name="connsiteX37" fmla="*/ 38998 w 1153831"/>
                      <a:gd name="connsiteY37" fmla="*/ 716099 h 820439"/>
                      <a:gd name="connsiteX38" fmla="*/ 1223 w 1153831"/>
                      <a:gd name="connsiteY38" fmla="*/ 692046 h 820439"/>
                      <a:gd name="connsiteX39" fmla="*/ 0 w 1153831"/>
                      <a:gd name="connsiteY39" fmla="*/ 410396 h 820439"/>
                      <a:gd name="connsiteX40" fmla="*/ 73996 w 1153831"/>
                      <a:gd name="connsiteY40" fmla="*/ 347066 h 820439"/>
                      <a:gd name="connsiteX41" fmla="*/ 162491 w 1153831"/>
                      <a:gd name="connsiteY41" fmla="*/ 270793 h 820439"/>
                      <a:gd name="connsiteX42" fmla="*/ 437363 w 1153831"/>
                      <a:gd name="connsiteY42" fmla="*/ 61472 h 820439"/>
                      <a:gd name="connsiteX43" fmla="*/ 511692 w 1153831"/>
                      <a:gd name="connsiteY43" fmla="*/ 9253 h 820439"/>
                      <a:gd name="connsiteX44" fmla="*/ 536618 w 1153831"/>
                      <a:gd name="connsiteY44" fmla="*/ 511 h 82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3831" h="820439">
                        <a:moveTo>
                          <a:pt x="536618" y="511"/>
                        </a:moveTo>
                        <a:cubicBezTo>
                          <a:pt x="560130" y="-2663"/>
                          <a:pt x="578994" y="9420"/>
                          <a:pt x="589576" y="23752"/>
                        </a:cubicBezTo>
                        <a:cubicBezTo>
                          <a:pt x="605242" y="44918"/>
                          <a:pt x="608908" y="77638"/>
                          <a:pt x="582132" y="103414"/>
                        </a:cubicBezTo>
                        <a:lnTo>
                          <a:pt x="432808" y="207074"/>
                        </a:lnTo>
                        <a:cubicBezTo>
                          <a:pt x="424697" y="212741"/>
                          <a:pt x="421197" y="222963"/>
                          <a:pt x="424141" y="232351"/>
                        </a:cubicBezTo>
                        <a:cubicBezTo>
                          <a:pt x="427086" y="241795"/>
                          <a:pt x="435808" y="248183"/>
                          <a:pt x="445640" y="248183"/>
                        </a:cubicBezTo>
                        <a:lnTo>
                          <a:pt x="1101490" y="248350"/>
                        </a:lnTo>
                        <a:cubicBezTo>
                          <a:pt x="1139376" y="253850"/>
                          <a:pt x="1153376" y="281070"/>
                          <a:pt x="1153820" y="302958"/>
                        </a:cubicBezTo>
                        <a:cubicBezTo>
                          <a:pt x="1154264" y="324845"/>
                          <a:pt x="1141709" y="352677"/>
                          <a:pt x="1104989" y="359732"/>
                        </a:cubicBezTo>
                        <a:lnTo>
                          <a:pt x="503581" y="359732"/>
                        </a:lnTo>
                        <a:cubicBezTo>
                          <a:pt x="491138" y="359732"/>
                          <a:pt x="481027" y="369843"/>
                          <a:pt x="481027" y="382286"/>
                        </a:cubicBezTo>
                        <a:cubicBezTo>
                          <a:pt x="481027" y="394730"/>
                          <a:pt x="491138" y="404840"/>
                          <a:pt x="503581" y="404840"/>
                        </a:cubicBezTo>
                        <a:lnTo>
                          <a:pt x="796282" y="404840"/>
                        </a:lnTo>
                        <a:lnTo>
                          <a:pt x="796119" y="408395"/>
                        </a:lnTo>
                        <a:cubicBezTo>
                          <a:pt x="798786" y="415728"/>
                          <a:pt x="801841" y="422172"/>
                          <a:pt x="804785" y="428449"/>
                        </a:cubicBezTo>
                        <a:cubicBezTo>
                          <a:pt x="810118" y="439727"/>
                          <a:pt x="814340" y="448670"/>
                          <a:pt x="814618" y="458670"/>
                        </a:cubicBezTo>
                        <a:cubicBezTo>
                          <a:pt x="815451" y="486113"/>
                          <a:pt x="790786" y="512666"/>
                          <a:pt x="762732" y="514833"/>
                        </a:cubicBezTo>
                        <a:lnTo>
                          <a:pt x="503581" y="514056"/>
                        </a:lnTo>
                        <a:cubicBezTo>
                          <a:pt x="491138" y="514056"/>
                          <a:pt x="480971" y="524110"/>
                          <a:pt x="480971" y="536554"/>
                        </a:cubicBezTo>
                        <a:cubicBezTo>
                          <a:pt x="480971" y="548998"/>
                          <a:pt x="491026" y="559164"/>
                          <a:pt x="503470" y="559164"/>
                        </a:cubicBezTo>
                        <a:lnTo>
                          <a:pt x="745332" y="559887"/>
                        </a:lnTo>
                        <a:lnTo>
                          <a:pt x="747511" y="567942"/>
                        </a:lnTo>
                        <a:cubicBezTo>
                          <a:pt x="764288" y="589718"/>
                          <a:pt x="769065" y="614661"/>
                          <a:pt x="760399" y="634715"/>
                        </a:cubicBezTo>
                        <a:cubicBezTo>
                          <a:pt x="752678" y="652492"/>
                          <a:pt x="735290" y="663714"/>
                          <a:pt x="711235" y="666324"/>
                        </a:cubicBezTo>
                        <a:lnTo>
                          <a:pt x="461084" y="666158"/>
                        </a:lnTo>
                        <a:cubicBezTo>
                          <a:pt x="448640" y="666158"/>
                          <a:pt x="438530" y="676268"/>
                          <a:pt x="438530" y="688712"/>
                        </a:cubicBezTo>
                        <a:cubicBezTo>
                          <a:pt x="438530" y="701156"/>
                          <a:pt x="448640" y="711266"/>
                          <a:pt x="461084" y="711266"/>
                        </a:cubicBezTo>
                        <a:lnTo>
                          <a:pt x="662597" y="711399"/>
                        </a:lnTo>
                        <a:lnTo>
                          <a:pt x="662405" y="713266"/>
                        </a:lnTo>
                        <a:cubicBezTo>
                          <a:pt x="664794" y="721155"/>
                          <a:pt x="667849" y="728154"/>
                          <a:pt x="670849" y="734932"/>
                        </a:cubicBezTo>
                        <a:cubicBezTo>
                          <a:pt x="674571" y="743431"/>
                          <a:pt x="677849" y="750764"/>
                          <a:pt x="678848" y="758097"/>
                        </a:cubicBezTo>
                        <a:cubicBezTo>
                          <a:pt x="682293" y="782485"/>
                          <a:pt x="666405" y="806816"/>
                          <a:pt x="642406" y="814872"/>
                        </a:cubicBezTo>
                        <a:cubicBezTo>
                          <a:pt x="594298" y="813983"/>
                          <a:pt x="543301" y="815760"/>
                          <a:pt x="493970" y="817538"/>
                        </a:cubicBezTo>
                        <a:cubicBezTo>
                          <a:pt x="423308" y="820038"/>
                          <a:pt x="350257" y="822649"/>
                          <a:pt x="283872" y="817371"/>
                        </a:cubicBezTo>
                        <a:cubicBezTo>
                          <a:pt x="230931" y="813149"/>
                          <a:pt x="210765" y="800816"/>
                          <a:pt x="174156" y="778429"/>
                        </a:cubicBezTo>
                        <a:cubicBezTo>
                          <a:pt x="164879" y="772763"/>
                          <a:pt x="154324" y="766319"/>
                          <a:pt x="142270" y="759430"/>
                        </a:cubicBezTo>
                        <a:cubicBezTo>
                          <a:pt x="126048" y="750209"/>
                          <a:pt x="107327" y="743487"/>
                          <a:pt x="89217" y="737043"/>
                        </a:cubicBezTo>
                        <a:cubicBezTo>
                          <a:pt x="71940" y="730877"/>
                          <a:pt x="54108" y="724543"/>
                          <a:pt x="38998" y="716099"/>
                        </a:cubicBezTo>
                        <a:cubicBezTo>
                          <a:pt x="25499" y="708544"/>
                          <a:pt x="12444" y="700989"/>
                          <a:pt x="1223" y="692046"/>
                        </a:cubicBezTo>
                        <a:lnTo>
                          <a:pt x="0" y="410396"/>
                        </a:lnTo>
                        <a:cubicBezTo>
                          <a:pt x="24277" y="388953"/>
                          <a:pt x="49553" y="367676"/>
                          <a:pt x="73996" y="347066"/>
                        </a:cubicBezTo>
                        <a:cubicBezTo>
                          <a:pt x="103272" y="322401"/>
                          <a:pt x="133492" y="296903"/>
                          <a:pt x="162491" y="270793"/>
                        </a:cubicBezTo>
                        <a:cubicBezTo>
                          <a:pt x="248263" y="193464"/>
                          <a:pt x="340091" y="129357"/>
                          <a:pt x="437363" y="61472"/>
                        </a:cubicBezTo>
                        <a:cubicBezTo>
                          <a:pt x="461750" y="44418"/>
                          <a:pt x="486916" y="26863"/>
                          <a:pt x="511692" y="9253"/>
                        </a:cubicBezTo>
                        <a:cubicBezTo>
                          <a:pt x="520427" y="4323"/>
                          <a:pt x="528781" y="1570"/>
                          <a:pt x="536618" y="511"/>
                        </a:cubicBezTo>
                        <a:close/>
                      </a:path>
                    </a:pathLst>
                  </a:custGeom>
                  <a:solidFill>
                    <a:schemeClr val="bg1"/>
                  </a:solidFill>
                  <a:ln w="38100" cap="flat">
                    <a:noFill/>
                    <a:prstDash val="solid"/>
                    <a:miter/>
                  </a:ln>
                </p:spPr>
                <p:txBody>
                  <a:bodyPr rtlCol="0" anchor="ctr"/>
                  <a:lstStyle/>
                  <a:p>
                    <a:endParaRPr lang="ja-JP" altLang="en-US"/>
                  </a:p>
                </p:txBody>
              </p:sp>
              <p:sp>
                <p:nvSpPr>
                  <p:cNvPr id="24" name="四角形: 角を丸くする 23">
                    <a:extLst>
                      <a:ext uri="{FF2B5EF4-FFF2-40B4-BE49-F238E27FC236}">
                        <a16:creationId xmlns:a16="http://schemas.microsoft.com/office/drawing/2014/main" id="{9B4DAB41-4B9A-CEA3-CDCA-0933DBC70FB2}"/>
                      </a:ext>
                    </a:extLst>
                  </p:cNvPr>
                  <p:cNvSpPr/>
                  <p:nvPr/>
                </p:nvSpPr>
                <p:spPr>
                  <a:xfrm>
                    <a:off x="4329113" y="377825"/>
                    <a:ext cx="180855" cy="509588"/>
                  </a:xfrm>
                  <a:prstGeom prst="roundRect">
                    <a:avLst>
                      <a:gd name="adj" fmla="val 260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B4C751CF-B35E-3E30-1030-80B21485046B}"/>
                    </a:ext>
                  </a:extLst>
                </p:cNvPr>
                <p:cNvGrpSpPr/>
                <p:nvPr/>
              </p:nvGrpSpPr>
              <p:grpSpPr>
                <a:xfrm>
                  <a:off x="4671764" y="4255368"/>
                  <a:ext cx="62453" cy="168794"/>
                  <a:chOff x="4671764" y="4255368"/>
                  <a:chExt cx="62453" cy="168794"/>
                </a:xfrm>
              </p:grpSpPr>
              <p:sp>
                <p:nvSpPr>
                  <p:cNvPr id="37" name="フリーフォーム: 図形 36">
                    <a:extLst>
                      <a:ext uri="{FF2B5EF4-FFF2-40B4-BE49-F238E27FC236}">
                        <a16:creationId xmlns:a16="http://schemas.microsoft.com/office/drawing/2014/main" id="{D565250C-720C-845D-436F-CB8D5669D09B}"/>
                      </a:ext>
                    </a:extLst>
                  </p:cNvPr>
                  <p:cNvSpPr/>
                  <p:nvPr/>
                </p:nvSpPr>
                <p:spPr>
                  <a:xfrm rot="7880444">
                    <a:off x="4694506" y="4327195"/>
                    <a:ext cx="36925" cy="42496"/>
                  </a:xfrm>
                  <a:custGeom>
                    <a:avLst/>
                    <a:gdLst>
                      <a:gd name="connsiteX0" fmla="*/ 0 w 36925"/>
                      <a:gd name="connsiteY0" fmla="*/ 0 h 42496"/>
                      <a:gd name="connsiteX1" fmla="*/ 36925 w 36925"/>
                      <a:gd name="connsiteY1" fmla="*/ 42496 h 42496"/>
                    </a:gdLst>
                    <a:ahLst/>
                    <a:cxnLst>
                      <a:cxn ang="0">
                        <a:pos x="connsiteX0" y="connsiteY0"/>
                      </a:cxn>
                      <a:cxn ang="0">
                        <a:pos x="connsiteX1" y="connsiteY1"/>
                      </a:cxn>
                    </a:cxnLst>
                    <a:rect l="l" t="t" r="r" b="b"/>
                    <a:pathLst>
                      <a:path w="36925" h="42496">
                        <a:moveTo>
                          <a:pt x="0" y="0"/>
                        </a:moveTo>
                        <a:lnTo>
                          <a:pt x="36925" y="42496"/>
                        </a:lnTo>
                      </a:path>
                    </a:pathLst>
                  </a:custGeom>
                  <a:ln w="19050" cap="rnd">
                    <a:solidFill>
                      <a:schemeClr val="accent3"/>
                    </a:solidFill>
                    <a:prstDash val="solid"/>
                    <a:round/>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FFDE3AEB-AD22-FD95-246C-93971EB41B2C}"/>
                      </a:ext>
                    </a:extLst>
                  </p:cNvPr>
                  <p:cNvSpPr/>
                  <p:nvPr/>
                </p:nvSpPr>
                <p:spPr>
                  <a:xfrm rot="7880444">
                    <a:off x="4678163" y="4268412"/>
                    <a:ext cx="51241" cy="25154"/>
                  </a:xfrm>
                  <a:custGeom>
                    <a:avLst/>
                    <a:gdLst>
                      <a:gd name="connsiteX0" fmla="*/ 0 w 51241"/>
                      <a:gd name="connsiteY0" fmla="*/ 0 h 25154"/>
                      <a:gd name="connsiteX1" fmla="*/ 51241 w 51241"/>
                      <a:gd name="connsiteY1" fmla="*/ 25155 h 25154"/>
                    </a:gdLst>
                    <a:ahLst/>
                    <a:cxnLst>
                      <a:cxn ang="0">
                        <a:pos x="connsiteX0" y="connsiteY0"/>
                      </a:cxn>
                      <a:cxn ang="0">
                        <a:pos x="connsiteX1" y="connsiteY1"/>
                      </a:cxn>
                    </a:cxnLst>
                    <a:rect l="l" t="t" r="r" b="b"/>
                    <a:pathLst>
                      <a:path w="51241" h="25154">
                        <a:moveTo>
                          <a:pt x="0" y="0"/>
                        </a:moveTo>
                        <a:lnTo>
                          <a:pt x="51241" y="25155"/>
                        </a:lnTo>
                      </a:path>
                    </a:pathLst>
                  </a:custGeom>
                  <a:ln w="19050" cap="rnd">
                    <a:solidFill>
                      <a:schemeClr val="accent3"/>
                    </a:solidFill>
                    <a:prstDash val="solid"/>
                    <a:round/>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BC14AC0A-02C4-23C6-0C84-DE7459C97C26}"/>
                      </a:ext>
                    </a:extLst>
                  </p:cNvPr>
                  <p:cNvSpPr/>
                  <p:nvPr/>
                </p:nvSpPr>
                <p:spPr>
                  <a:xfrm rot="7880444">
                    <a:off x="4689957" y="4389284"/>
                    <a:ext cx="16685" cy="53072"/>
                  </a:xfrm>
                  <a:custGeom>
                    <a:avLst/>
                    <a:gdLst>
                      <a:gd name="connsiteX0" fmla="*/ 0 w 16685"/>
                      <a:gd name="connsiteY0" fmla="*/ 0 h 53072"/>
                      <a:gd name="connsiteX1" fmla="*/ 16685 w 16685"/>
                      <a:gd name="connsiteY1" fmla="*/ 53072 h 53072"/>
                    </a:gdLst>
                    <a:ahLst/>
                    <a:cxnLst>
                      <a:cxn ang="0">
                        <a:pos x="connsiteX0" y="connsiteY0"/>
                      </a:cxn>
                      <a:cxn ang="0">
                        <a:pos x="connsiteX1" y="connsiteY1"/>
                      </a:cxn>
                    </a:cxnLst>
                    <a:rect l="l" t="t" r="r" b="b"/>
                    <a:pathLst>
                      <a:path w="16685" h="53072">
                        <a:moveTo>
                          <a:pt x="0" y="0"/>
                        </a:moveTo>
                        <a:lnTo>
                          <a:pt x="16685" y="53072"/>
                        </a:lnTo>
                      </a:path>
                    </a:pathLst>
                  </a:custGeom>
                  <a:ln w="19050" cap="rnd">
                    <a:solidFill>
                      <a:schemeClr val="accent3"/>
                    </a:solidFill>
                    <a:prstDash val="solid"/>
                    <a:round/>
                  </a:ln>
                </p:spPr>
                <p:txBody>
                  <a:bodyPr rtlCol="0" anchor="ctr"/>
                  <a:lstStyle/>
                  <a:p>
                    <a:endParaRPr lang="ja-JP" altLang="en-US"/>
                  </a:p>
                </p:txBody>
              </p:sp>
            </p:grpSp>
          </p:grpSp>
        </p:grpSp>
      </p:grpSp>
      <p:grpSp>
        <p:nvGrpSpPr>
          <p:cNvPr id="5" name="グループ化 4">
            <a:extLst>
              <a:ext uri="{FF2B5EF4-FFF2-40B4-BE49-F238E27FC236}">
                <a16:creationId xmlns:a16="http://schemas.microsoft.com/office/drawing/2014/main" id="{35F4B6EA-9330-78B5-B930-86BE2637522A}"/>
              </a:ext>
            </a:extLst>
          </p:cNvPr>
          <p:cNvGrpSpPr/>
          <p:nvPr/>
        </p:nvGrpSpPr>
        <p:grpSpPr>
          <a:xfrm>
            <a:off x="4106587" y="542872"/>
            <a:ext cx="4774590" cy="3025673"/>
            <a:chOff x="4106587" y="122046"/>
            <a:chExt cx="4774590" cy="3025673"/>
          </a:xfrm>
        </p:grpSpPr>
        <p:sp>
          <p:nvSpPr>
            <p:cNvPr id="43" name="テキスト ボックス 42">
              <a:extLst>
                <a:ext uri="{FF2B5EF4-FFF2-40B4-BE49-F238E27FC236}">
                  <a16:creationId xmlns:a16="http://schemas.microsoft.com/office/drawing/2014/main" id="{B5D7FCE8-0C3B-2BE0-6549-916F6E4BDDB9}"/>
                </a:ext>
              </a:extLst>
            </p:cNvPr>
            <p:cNvSpPr txBox="1"/>
            <p:nvPr/>
          </p:nvSpPr>
          <p:spPr>
            <a:xfrm>
              <a:off x="4106587" y="122046"/>
              <a:ext cx="4650303" cy="2578078"/>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みなさんは「アテンション・エコノミー」という言葉をご存知ですか？</a:t>
              </a:r>
            </a:p>
            <a:p>
              <a:pPr algn="just">
                <a:lnSpc>
                  <a:spcPct val="130000"/>
                </a:lnSpc>
                <a:spcAft>
                  <a:spcPts val="1400"/>
                </a:spcAft>
              </a:pPr>
              <a:r>
                <a:rPr lang="ja-JP" altLang="en-US" sz="1400" spc="50" dirty="0">
                  <a:latin typeface="+mn-ea"/>
                </a:rPr>
                <a:t>聞いたことはあるけど、詳しくは知らない、よく分からないという方も多いと思います。ですが、実は私たちの生活に深く関わっている言葉です。今日はそういった内容を確認していきましょう。</a:t>
              </a:r>
            </a:p>
            <a:p>
              <a:pPr algn="just">
                <a:lnSpc>
                  <a:spcPct val="130000"/>
                </a:lnSpc>
                <a:spcAft>
                  <a:spcPts val="1400"/>
                </a:spcAft>
              </a:pPr>
              <a:r>
                <a:rPr lang="ja-JP" altLang="en-US" sz="1400" spc="50" dirty="0">
                  <a:latin typeface="+mn-ea"/>
                </a:rPr>
                <a:t>そして、この講義が終了した時、皆さんには一つの考え方を持ち帰って頂きたいのですが</a:t>
              </a:r>
              <a:r>
                <a:rPr lang="en-US" altLang="ja-JP" sz="1400" spc="50" dirty="0">
                  <a:latin typeface="+mn-ea"/>
                </a:rPr>
                <a:t>…</a:t>
              </a:r>
              <a:endParaRPr lang="ja-JP" altLang="en-US" sz="1400" spc="50" dirty="0">
                <a:latin typeface="+mn-ea"/>
              </a:endParaRPr>
            </a:p>
          </p:txBody>
        </p:sp>
        <p:sp>
          <p:nvSpPr>
            <p:cNvPr id="16" name="矢印: 五方向 15">
              <a:extLst>
                <a:ext uri="{FF2B5EF4-FFF2-40B4-BE49-F238E27FC236}">
                  <a16:creationId xmlns:a16="http://schemas.microsoft.com/office/drawing/2014/main" id="{76AA21CB-3DAF-D9A6-5C54-8B8D3C236EEB}"/>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pic>
        <p:nvPicPr>
          <p:cNvPr id="13" name="図 12">
            <a:extLst>
              <a:ext uri="{FF2B5EF4-FFF2-40B4-BE49-F238E27FC236}">
                <a16:creationId xmlns:a16="http://schemas.microsoft.com/office/drawing/2014/main" id="{1BD9F35C-351F-3CBA-38AA-984DDAB75E4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49" y="1603547"/>
            <a:ext cx="3442497" cy="1936405"/>
          </a:xfrm>
          <a:prstGeom prst="rect">
            <a:avLst/>
          </a:prstGeom>
          <a:ln>
            <a:solidFill>
              <a:schemeClr val="accent6">
                <a:lumMod val="50000"/>
              </a:schemeClr>
            </a:solidFill>
          </a:ln>
        </p:spPr>
      </p:pic>
      <p:grpSp>
        <p:nvGrpSpPr>
          <p:cNvPr id="14" name="グループ化 13">
            <a:extLst>
              <a:ext uri="{FF2B5EF4-FFF2-40B4-BE49-F238E27FC236}">
                <a16:creationId xmlns:a16="http://schemas.microsoft.com/office/drawing/2014/main" id="{DF13B669-6C1D-EBDD-4502-1C6E9D7546CE}"/>
              </a:ext>
            </a:extLst>
          </p:cNvPr>
          <p:cNvGrpSpPr/>
          <p:nvPr/>
        </p:nvGrpSpPr>
        <p:grpSpPr>
          <a:xfrm>
            <a:off x="0" y="0"/>
            <a:ext cx="514666" cy="457284"/>
            <a:chOff x="0" y="-8280"/>
            <a:chExt cx="514666" cy="457284"/>
          </a:xfrm>
        </p:grpSpPr>
        <p:sp>
          <p:nvSpPr>
            <p:cNvPr id="15" name="正方形/長方形 14">
              <a:extLst>
                <a:ext uri="{FF2B5EF4-FFF2-40B4-BE49-F238E27FC236}">
                  <a16:creationId xmlns:a16="http://schemas.microsoft.com/office/drawing/2014/main" id="{18372F79-F7F9-5285-F17D-8AA22A94EF93}"/>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17" name="四角形: 対角を丸める 16">
              <a:extLst>
                <a:ext uri="{FF2B5EF4-FFF2-40B4-BE49-F238E27FC236}">
                  <a16:creationId xmlns:a16="http://schemas.microsoft.com/office/drawing/2014/main" id="{A5982AE2-8CFD-B7DC-BA81-01FB8803BEE4}"/>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1</a:t>
              </a:r>
              <a:endParaRPr kumimoji="1" lang="ja-JP" altLang="en-US" sz="2000" b="1" dirty="0">
                <a:solidFill>
                  <a:schemeClr val="bg1"/>
                </a:solidFill>
                <a:latin typeface="+mn-ea"/>
              </a:endParaRPr>
            </a:p>
          </p:txBody>
        </p:sp>
      </p:grpSp>
    </p:spTree>
    <p:extLst>
      <p:ext uri="{BB962C8B-B14F-4D97-AF65-F5344CB8AC3E}">
        <p14:creationId xmlns:p14="http://schemas.microsoft.com/office/powerpoint/2010/main" val="307165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989E-929C-A2B0-5273-339381269813}"/>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712BFC6D-4A0E-4203-3A08-4AE7AF3D2186}"/>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30</a:t>
            </a:fld>
            <a:endParaRPr lang="ja-JP" altLang="en-US" dirty="0"/>
          </a:p>
        </p:txBody>
      </p:sp>
      <p:sp>
        <p:nvSpPr>
          <p:cNvPr id="2" name="フッター プレースホルダー 1">
            <a:extLst>
              <a:ext uri="{FF2B5EF4-FFF2-40B4-BE49-F238E27FC236}">
                <a16:creationId xmlns:a16="http://schemas.microsoft.com/office/drawing/2014/main" id="{85CD3ED9-C25C-7D68-51D3-8DA7CF42BE3A}"/>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ED5DC11B-4091-A4D0-A218-157FE84C5556}"/>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6B55FD7C-FF4F-0AEE-CF42-9F855B219564}"/>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CF776863-5ECB-A77E-E70A-644962B341D4}"/>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25</a:t>
              </a:r>
              <a:endParaRPr kumimoji="1" lang="ja-JP" altLang="en-US" sz="2000" b="1" dirty="0">
                <a:solidFill>
                  <a:schemeClr val="bg1"/>
                </a:solidFill>
                <a:latin typeface="+mn-ea"/>
              </a:endParaRPr>
            </a:p>
          </p:txBody>
        </p:sp>
      </p:grpSp>
      <p:pic>
        <p:nvPicPr>
          <p:cNvPr id="41" name="図 40">
            <a:extLst>
              <a:ext uri="{FF2B5EF4-FFF2-40B4-BE49-F238E27FC236}">
                <a16:creationId xmlns:a16="http://schemas.microsoft.com/office/drawing/2014/main" id="{9B18CC14-71C8-B5B2-738C-B42D7F0F50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8" name="グループ化 7">
            <a:extLst>
              <a:ext uri="{FF2B5EF4-FFF2-40B4-BE49-F238E27FC236}">
                <a16:creationId xmlns:a16="http://schemas.microsoft.com/office/drawing/2014/main" id="{BB91F317-336E-7BB5-F9DE-1A8FE11B2CE0}"/>
              </a:ext>
            </a:extLst>
          </p:cNvPr>
          <p:cNvGrpSpPr/>
          <p:nvPr/>
        </p:nvGrpSpPr>
        <p:grpSpPr>
          <a:xfrm>
            <a:off x="4106587" y="563296"/>
            <a:ext cx="4774590" cy="4016908"/>
            <a:chOff x="4106587" y="730266"/>
            <a:chExt cx="4774590" cy="4016908"/>
          </a:xfrm>
        </p:grpSpPr>
        <p:sp>
          <p:nvSpPr>
            <p:cNvPr id="43" name="テキスト ボックス 42">
              <a:extLst>
                <a:ext uri="{FF2B5EF4-FFF2-40B4-BE49-F238E27FC236}">
                  <a16:creationId xmlns:a16="http://schemas.microsoft.com/office/drawing/2014/main" id="{CA5A23A3-18AC-9B99-CE8E-DA36A7001DDE}"/>
                </a:ext>
              </a:extLst>
            </p:cNvPr>
            <p:cNvSpPr txBox="1"/>
            <p:nvPr/>
          </p:nvSpPr>
          <p:spPr>
            <a:xfrm>
              <a:off x="4106587" y="730266"/>
              <a:ext cx="4650303" cy="3497304"/>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j-ea"/>
                  <a:ea typeface="+mj-ea"/>
                </a:rPr>
                <a:t>世の中は</a:t>
              </a:r>
              <a:r>
                <a:rPr lang="ja-JP" altLang="en-US" sz="1400" spc="50" dirty="0">
                  <a:solidFill>
                    <a:schemeClr val="accent3"/>
                  </a:solidFill>
                  <a:latin typeface="+mj-ea"/>
                  <a:ea typeface="+mj-ea"/>
                </a:rPr>
                <a:t>情報を見てほしい</a:t>
              </a:r>
              <a:r>
                <a:rPr lang="ja-JP" altLang="en-US" sz="1400" spc="50" dirty="0">
                  <a:latin typeface="+mj-ea"/>
                  <a:ea typeface="+mj-ea"/>
                </a:rPr>
                <a:t>人たちであふれている。</a:t>
              </a:r>
            </a:p>
            <a:p>
              <a:pPr algn="just">
                <a:lnSpc>
                  <a:spcPct val="130000"/>
                </a:lnSpc>
                <a:spcAft>
                  <a:spcPts val="1400"/>
                </a:spcAft>
              </a:pPr>
              <a:r>
                <a:rPr lang="ja-JP" altLang="en-US" sz="1400" spc="50" dirty="0">
                  <a:latin typeface="+mn-ea"/>
                </a:rPr>
                <a:t>その中には間違った情報、偏った情報も含まれているということを、常に意識しましょう。</a:t>
              </a:r>
            </a:p>
            <a:p>
              <a:pPr algn="just">
                <a:lnSpc>
                  <a:spcPct val="130000"/>
                </a:lnSpc>
                <a:spcAft>
                  <a:spcPts val="1400"/>
                </a:spcAft>
              </a:pPr>
              <a:r>
                <a:rPr lang="ja-JP" altLang="en-US" sz="1400" spc="50" dirty="0">
                  <a:latin typeface="+mn-ea"/>
                </a:rPr>
                <a:t>これは答えの一つでしかありません。この講義でみなさんが感じたこと、いまみなさんが頭に思い浮かべている言葉も答えの一つです。</a:t>
              </a:r>
            </a:p>
            <a:p>
              <a:pPr algn="just">
                <a:lnSpc>
                  <a:spcPct val="130000"/>
                </a:lnSpc>
                <a:spcAft>
                  <a:spcPts val="1400"/>
                </a:spcAft>
              </a:pPr>
              <a:r>
                <a:rPr lang="ja-JP" altLang="en-US" sz="1400" spc="50" dirty="0">
                  <a:latin typeface="+mn-ea"/>
                </a:rPr>
                <a:t>その答えと一緒に、このフレーズも是非持ち帰ってください。ネットを使う際に、この言葉を思い出し、情報と適切に接するようしてください。</a:t>
              </a:r>
            </a:p>
            <a:p>
              <a:pPr algn="just">
                <a:lnSpc>
                  <a:spcPct val="130000"/>
                </a:lnSpc>
                <a:spcAft>
                  <a:spcPts val="1400"/>
                </a:spcAft>
              </a:pPr>
              <a:r>
                <a:rPr lang="ja-JP" altLang="en-US" sz="1400" spc="50" dirty="0">
                  <a:latin typeface="+mn-ea"/>
                </a:rPr>
                <a:t>（ご清聴ありがとうございました）</a:t>
              </a:r>
            </a:p>
          </p:txBody>
        </p:sp>
        <p:sp>
          <p:nvSpPr>
            <p:cNvPr id="5" name="矢印: 五方向 4">
              <a:extLst>
                <a:ext uri="{FF2B5EF4-FFF2-40B4-BE49-F238E27FC236}">
                  <a16:creationId xmlns:a16="http://schemas.microsoft.com/office/drawing/2014/main" id="{4D77B696-5646-DC59-4FB3-392197BDEC32}"/>
                </a:ext>
              </a:extLst>
            </p:cNvPr>
            <p:cNvSpPr/>
            <p:nvPr/>
          </p:nvSpPr>
          <p:spPr>
            <a:xfrm>
              <a:off x="6501957" y="4505194"/>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Tree>
    <p:extLst>
      <p:ext uri="{BB962C8B-B14F-4D97-AF65-F5344CB8AC3E}">
        <p14:creationId xmlns:p14="http://schemas.microsoft.com/office/powerpoint/2010/main" val="762586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02BAF-9D9E-7927-606E-DC8BE22810D9}"/>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18B47299-4CF5-4489-5775-C947D525B079}"/>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31</a:t>
            </a:fld>
            <a:endParaRPr lang="ja-JP" altLang="en-US" dirty="0"/>
          </a:p>
        </p:txBody>
      </p:sp>
      <p:sp>
        <p:nvSpPr>
          <p:cNvPr id="2" name="フッター プレースホルダー 1">
            <a:extLst>
              <a:ext uri="{FF2B5EF4-FFF2-40B4-BE49-F238E27FC236}">
                <a16:creationId xmlns:a16="http://schemas.microsoft.com/office/drawing/2014/main" id="{1FA9FE96-0C24-1A93-17A7-9E0EA2904B83}"/>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EE47F334-657C-1FFE-6F43-0978266203B4}"/>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46540721-B3D2-8F36-4394-4D332966C207}"/>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BEB394D3-22B1-EEB3-20D5-0A7EEA4686C4}"/>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26</a:t>
              </a:r>
              <a:endParaRPr kumimoji="1" lang="ja-JP" altLang="en-US" sz="2000" b="1" dirty="0">
                <a:solidFill>
                  <a:schemeClr val="bg1"/>
                </a:solidFill>
                <a:latin typeface="+mn-ea"/>
              </a:endParaRPr>
            </a:p>
          </p:txBody>
        </p:sp>
      </p:grpSp>
      <p:pic>
        <p:nvPicPr>
          <p:cNvPr id="5" name="図 4">
            <a:extLst>
              <a:ext uri="{FF2B5EF4-FFF2-40B4-BE49-F238E27FC236}">
                <a16:creationId xmlns:a16="http://schemas.microsoft.com/office/drawing/2014/main" id="{C8FDCEFB-95E9-89CD-01E4-141B9AC356A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grpSp>
        <p:nvGrpSpPr>
          <p:cNvPr id="10" name="グループ化 9">
            <a:extLst>
              <a:ext uri="{FF2B5EF4-FFF2-40B4-BE49-F238E27FC236}">
                <a16:creationId xmlns:a16="http://schemas.microsoft.com/office/drawing/2014/main" id="{23D27AC8-20D0-6E0E-512F-1A59F48719CF}"/>
              </a:ext>
            </a:extLst>
          </p:cNvPr>
          <p:cNvGrpSpPr/>
          <p:nvPr/>
        </p:nvGrpSpPr>
        <p:grpSpPr>
          <a:xfrm>
            <a:off x="4106587" y="2442516"/>
            <a:ext cx="4774590" cy="762435"/>
            <a:chOff x="4106587" y="2442516"/>
            <a:chExt cx="4774590" cy="762435"/>
          </a:xfrm>
        </p:grpSpPr>
        <p:sp>
          <p:nvSpPr>
            <p:cNvPr id="7" name="テキスト ボックス 6">
              <a:extLst>
                <a:ext uri="{FF2B5EF4-FFF2-40B4-BE49-F238E27FC236}">
                  <a16:creationId xmlns:a16="http://schemas.microsoft.com/office/drawing/2014/main" id="{AB838336-4E68-716C-FF68-2036B0BB5D45}"/>
                </a:ext>
              </a:extLst>
            </p:cNvPr>
            <p:cNvSpPr txBox="1"/>
            <p:nvPr/>
          </p:nvSpPr>
          <p:spPr>
            <a:xfrm>
              <a:off x="4106587" y="2442516"/>
              <a:ext cx="4650303" cy="258469"/>
            </a:xfrm>
            <a:prstGeom prst="rect">
              <a:avLst/>
            </a:prstGeom>
            <a:noFill/>
          </p:spPr>
          <p:txBody>
            <a:bodyPr wrap="square" lIns="0" tIns="0" rIns="0" bIns="0" anchor="b">
              <a:spAutoFit/>
            </a:bodyPr>
            <a:lstStyle/>
            <a:p>
              <a:pPr algn="just">
                <a:lnSpc>
                  <a:spcPct val="130000"/>
                </a:lnSpc>
                <a:spcAft>
                  <a:spcPts val="1400"/>
                </a:spcAft>
              </a:pPr>
              <a:r>
                <a:rPr lang="en-US" altLang="ja-JP" sz="1400" spc="50" dirty="0">
                  <a:latin typeface="+mn-ea"/>
                </a:rPr>
                <a:t>※</a:t>
              </a:r>
              <a:r>
                <a:rPr lang="ja-JP" altLang="en-US" sz="1400" spc="50" dirty="0">
                  <a:latin typeface="+mn-ea"/>
                </a:rPr>
                <a:t>スライド内データの引用元一覧です。</a:t>
              </a:r>
            </a:p>
          </p:txBody>
        </p:sp>
        <p:sp>
          <p:nvSpPr>
            <p:cNvPr id="9" name="矢印: 五方向 8">
              <a:extLst>
                <a:ext uri="{FF2B5EF4-FFF2-40B4-BE49-F238E27FC236}">
                  <a16:creationId xmlns:a16="http://schemas.microsoft.com/office/drawing/2014/main" id="{70BED3A5-F679-2AFC-6493-2F45B09030C8}"/>
                </a:ext>
              </a:extLst>
            </p:cNvPr>
            <p:cNvSpPr/>
            <p:nvPr/>
          </p:nvSpPr>
          <p:spPr>
            <a:xfrm>
              <a:off x="6501957" y="2962971"/>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Tree>
    <p:extLst>
      <p:ext uri="{BB962C8B-B14F-4D97-AF65-F5344CB8AC3E}">
        <p14:creationId xmlns:p14="http://schemas.microsoft.com/office/powerpoint/2010/main" val="80974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5B635-D7BB-FD41-C0E7-FE0942CB1E3D}"/>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1D4411F-6449-E580-6A74-EBB33090927E}"/>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32</a:t>
            </a:fld>
            <a:endParaRPr lang="ja-JP" altLang="en-US" dirty="0"/>
          </a:p>
        </p:txBody>
      </p:sp>
      <p:sp>
        <p:nvSpPr>
          <p:cNvPr id="2" name="フッター プレースホルダー 1">
            <a:extLst>
              <a:ext uri="{FF2B5EF4-FFF2-40B4-BE49-F238E27FC236}">
                <a16:creationId xmlns:a16="http://schemas.microsoft.com/office/drawing/2014/main" id="{835C3508-A402-CA15-222D-909203699C23}"/>
              </a:ext>
            </a:extLst>
          </p:cNvPr>
          <p:cNvSpPr>
            <a:spLocks noGrp="1"/>
          </p:cNvSpPr>
          <p:nvPr>
            <p:ph type="ftr" sz="quarter" idx="10"/>
          </p:nvPr>
        </p:nvSpPr>
        <p:spPr/>
        <p:txBody>
          <a:bodyPr/>
          <a:lstStyle/>
          <a:p>
            <a:pPr algn="r"/>
            <a:r>
              <a:rPr lang="ja-JP" altLang="en-US"/>
              <a:t>講師用ガイドライン</a:t>
            </a:r>
            <a:endParaRPr lang="ja-JP" altLang="en-US" dirty="0"/>
          </a:p>
        </p:txBody>
      </p:sp>
      <p:sp>
        <p:nvSpPr>
          <p:cNvPr id="43" name="テキスト ボックス 42">
            <a:extLst>
              <a:ext uri="{FF2B5EF4-FFF2-40B4-BE49-F238E27FC236}">
                <a16:creationId xmlns:a16="http://schemas.microsoft.com/office/drawing/2014/main" id="{F2576AAA-51DC-0E38-1AD3-B24B805F9FCB}"/>
              </a:ext>
            </a:extLst>
          </p:cNvPr>
          <p:cNvSpPr txBox="1"/>
          <p:nvPr/>
        </p:nvSpPr>
        <p:spPr>
          <a:xfrm>
            <a:off x="4106587" y="592779"/>
            <a:ext cx="4650303" cy="3917932"/>
          </a:xfrm>
          <a:prstGeom prst="rect">
            <a:avLst/>
          </a:prstGeom>
          <a:noFill/>
        </p:spPr>
        <p:txBody>
          <a:bodyPr wrap="square" lIns="0" tIns="0" rIns="0" bIns="0" anchor="b">
            <a:spAutoFit/>
          </a:bodyPr>
          <a:lstStyle/>
          <a:p>
            <a:pPr algn="just">
              <a:lnSpc>
                <a:spcPct val="130000"/>
              </a:lnSpc>
              <a:spcAft>
                <a:spcPts val="1400"/>
              </a:spcAft>
            </a:pPr>
            <a:r>
              <a:rPr lang="ja-JP" altLang="en-US" sz="1600" spc="50" dirty="0">
                <a:solidFill>
                  <a:schemeClr val="accent1"/>
                </a:solidFill>
                <a:latin typeface="+mj-ea"/>
                <a:ea typeface="+mj-ea"/>
              </a:rPr>
              <a:t>おわりに</a:t>
            </a:r>
          </a:p>
          <a:p>
            <a:pPr algn="just">
              <a:lnSpc>
                <a:spcPct val="130000"/>
              </a:lnSpc>
              <a:spcAft>
                <a:spcPts val="1400"/>
              </a:spcAft>
            </a:pPr>
            <a:r>
              <a:rPr lang="ja-JP" altLang="en-US" sz="1400" spc="50" dirty="0">
                <a:latin typeface="+mn-ea"/>
              </a:rPr>
              <a:t>アテンション・エコノミーには、多様な情報や視点が広く共有されやすくなるという側面がある一方で、注目を集めることが優先されることにより、情報全体の質が低下するおそれもあります。</a:t>
            </a:r>
          </a:p>
          <a:p>
            <a:pPr algn="just">
              <a:lnSpc>
                <a:spcPct val="130000"/>
              </a:lnSpc>
              <a:spcAft>
                <a:spcPts val="1400"/>
              </a:spcAft>
            </a:pPr>
            <a:r>
              <a:rPr lang="ja-JP" altLang="en-US" sz="1400" spc="50" dirty="0">
                <a:latin typeface="+mn-ea"/>
              </a:rPr>
              <a:t>また近年は、</a:t>
            </a:r>
            <a:r>
              <a:rPr lang="en-US" altLang="ja-JP" sz="1400" spc="50" dirty="0">
                <a:latin typeface="+mn-ea"/>
              </a:rPr>
              <a:t>AI</a:t>
            </a:r>
            <a:r>
              <a:rPr lang="ja-JP" altLang="en-US" sz="1400" spc="50" dirty="0">
                <a:latin typeface="+mn-ea"/>
              </a:rPr>
              <a:t>技術の急速な発達により、情報の作られ方や広がり方が大きく変化しています。本教材は、こうした情報環境の特徴を踏まえ、現時点で受講者が理解しておくべき基本的な考え方を整理したものです。 </a:t>
            </a:r>
          </a:p>
          <a:p>
            <a:pPr algn="just">
              <a:lnSpc>
                <a:spcPct val="130000"/>
              </a:lnSpc>
              <a:spcAft>
                <a:spcPts val="1400"/>
              </a:spcAft>
            </a:pPr>
            <a:r>
              <a:rPr lang="ja-JP" altLang="en-US" sz="1400" spc="50" dirty="0">
                <a:latin typeface="+mn-ea"/>
              </a:rPr>
              <a:t>本教材が、アテンション・エコノミーへの理解を深めるとともに、受講者一人ひとりが適切な情報行動とは何かを考え続けるための土台となることを期待します。</a:t>
            </a:r>
          </a:p>
        </p:txBody>
      </p:sp>
      <p:grpSp>
        <p:nvGrpSpPr>
          <p:cNvPr id="3" name="グループ化 2">
            <a:extLst>
              <a:ext uri="{FF2B5EF4-FFF2-40B4-BE49-F238E27FC236}">
                <a16:creationId xmlns:a16="http://schemas.microsoft.com/office/drawing/2014/main" id="{D5F74B1B-8B77-B580-0AF8-D37D058F5BE0}"/>
              </a:ext>
            </a:extLst>
          </p:cNvPr>
          <p:cNvGrpSpPr/>
          <p:nvPr/>
        </p:nvGrpSpPr>
        <p:grpSpPr>
          <a:xfrm>
            <a:off x="0" y="0"/>
            <a:ext cx="660996" cy="457284"/>
            <a:chOff x="0" y="-8280"/>
            <a:chExt cx="660996" cy="457284"/>
          </a:xfrm>
        </p:grpSpPr>
        <p:sp>
          <p:nvSpPr>
            <p:cNvPr id="4" name="正方形/長方形 3">
              <a:extLst>
                <a:ext uri="{FF2B5EF4-FFF2-40B4-BE49-F238E27FC236}">
                  <a16:creationId xmlns:a16="http://schemas.microsoft.com/office/drawing/2014/main" id="{F3649C36-DC46-AF5C-0BFD-D2E892922B03}"/>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67071CF9-B69E-3810-7FE9-C5B247424498}"/>
                </a:ext>
              </a:extLst>
            </p:cNvPr>
            <p:cNvSpPr/>
            <p:nvPr/>
          </p:nvSpPr>
          <p:spPr>
            <a:xfrm flipH="1">
              <a:off x="0" y="-8280"/>
              <a:ext cx="66099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27</a:t>
              </a:r>
              <a:endParaRPr kumimoji="1" lang="ja-JP" altLang="en-US" sz="2000" b="1" dirty="0">
                <a:solidFill>
                  <a:schemeClr val="bg1"/>
                </a:solidFill>
                <a:latin typeface="+mn-ea"/>
              </a:endParaRPr>
            </a:p>
          </p:txBody>
        </p:sp>
      </p:grpSp>
      <p:pic>
        <p:nvPicPr>
          <p:cNvPr id="7" name="図 6">
            <a:extLst>
              <a:ext uri="{FF2B5EF4-FFF2-40B4-BE49-F238E27FC236}">
                <a16:creationId xmlns:a16="http://schemas.microsoft.com/office/drawing/2014/main" id="{8E803228-B3B2-B907-3F99-40479E8617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1200"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1632554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62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53A4B-F23A-6DD7-73B6-FB2D58770FB6}"/>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40C0E7F5-889D-3E88-8A0D-15924A367311}"/>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4</a:t>
            </a:fld>
            <a:endParaRPr lang="ja-JP" altLang="en-US" dirty="0"/>
          </a:p>
        </p:txBody>
      </p:sp>
      <p:sp>
        <p:nvSpPr>
          <p:cNvPr id="2" name="フッター プレースホルダー 1">
            <a:extLst>
              <a:ext uri="{FF2B5EF4-FFF2-40B4-BE49-F238E27FC236}">
                <a16:creationId xmlns:a16="http://schemas.microsoft.com/office/drawing/2014/main" id="{F4ACF225-F08F-F8A7-4A61-C386514D7784}"/>
              </a:ext>
            </a:extLst>
          </p:cNvPr>
          <p:cNvSpPr>
            <a:spLocks noGrp="1"/>
          </p:cNvSpPr>
          <p:nvPr>
            <p:ph type="ftr" sz="quarter" idx="10"/>
          </p:nvPr>
        </p:nvSpPr>
        <p:spPr/>
        <p:txBody>
          <a:bodyPr/>
          <a:lstStyle/>
          <a:p>
            <a:pPr algn="r"/>
            <a:r>
              <a:rPr lang="ja-JP" altLang="en-US"/>
              <a:t>講師用ガイドライン</a:t>
            </a:r>
            <a:endParaRPr lang="ja-JP" altLang="en-US" dirty="0"/>
          </a:p>
        </p:txBody>
      </p:sp>
      <p:pic>
        <p:nvPicPr>
          <p:cNvPr id="9" name="図 8">
            <a:extLst>
              <a:ext uri="{FF2B5EF4-FFF2-40B4-BE49-F238E27FC236}">
                <a16:creationId xmlns:a16="http://schemas.microsoft.com/office/drawing/2014/main" id="{2AF60D5A-DAEB-8489-57F7-E4434F90C4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46" y="1603547"/>
            <a:ext cx="3442500" cy="1936406"/>
          </a:xfrm>
          <a:prstGeom prst="rect">
            <a:avLst/>
          </a:prstGeom>
          <a:ln>
            <a:solidFill>
              <a:schemeClr val="accent6">
                <a:lumMod val="50000"/>
              </a:schemeClr>
            </a:solidFill>
          </a:ln>
        </p:spPr>
      </p:pic>
      <p:grpSp>
        <p:nvGrpSpPr>
          <p:cNvPr id="6" name="グループ化 5">
            <a:extLst>
              <a:ext uri="{FF2B5EF4-FFF2-40B4-BE49-F238E27FC236}">
                <a16:creationId xmlns:a16="http://schemas.microsoft.com/office/drawing/2014/main" id="{10A40997-C507-5516-BDA6-75A3B49069D6}"/>
              </a:ext>
            </a:extLst>
          </p:cNvPr>
          <p:cNvGrpSpPr/>
          <p:nvPr/>
        </p:nvGrpSpPr>
        <p:grpSpPr>
          <a:xfrm>
            <a:off x="0" y="0"/>
            <a:ext cx="514666" cy="457284"/>
            <a:chOff x="0" y="-8280"/>
            <a:chExt cx="514666" cy="457284"/>
          </a:xfrm>
        </p:grpSpPr>
        <p:sp>
          <p:nvSpPr>
            <p:cNvPr id="8" name="正方形/長方形 7">
              <a:extLst>
                <a:ext uri="{FF2B5EF4-FFF2-40B4-BE49-F238E27FC236}">
                  <a16:creationId xmlns:a16="http://schemas.microsoft.com/office/drawing/2014/main" id="{C5D1537A-2C6C-5824-9C78-6CA4E277B953}"/>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10" name="四角形: 対角を丸める 9">
              <a:extLst>
                <a:ext uri="{FF2B5EF4-FFF2-40B4-BE49-F238E27FC236}">
                  <a16:creationId xmlns:a16="http://schemas.microsoft.com/office/drawing/2014/main" id="{15477576-B636-2262-71E8-99E3B3563CEE}"/>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2</a:t>
              </a:r>
              <a:endParaRPr kumimoji="1" lang="ja-JP" altLang="en-US" sz="2000" b="1" dirty="0">
                <a:solidFill>
                  <a:schemeClr val="bg1"/>
                </a:solidFill>
                <a:latin typeface="+mn-ea"/>
              </a:endParaRPr>
            </a:p>
          </p:txBody>
        </p:sp>
      </p:grpSp>
      <p:grpSp>
        <p:nvGrpSpPr>
          <p:cNvPr id="13" name="グループ化 12">
            <a:extLst>
              <a:ext uri="{FF2B5EF4-FFF2-40B4-BE49-F238E27FC236}">
                <a16:creationId xmlns:a16="http://schemas.microsoft.com/office/drawing/2014/main" id="{9050B76E-3EA5-3247-FCD8-8B666363829E}"/>
              </a:ext>
            </a:extLst>
          </p:cNvPr>
          <p:cNvGrpSpPr/>
          <p:nvPr/>
        </p:nvGrpSpPr>
        <p:grpSpPr>
          <a:xfrm>
            <a:off x="4106587" y="1249222"/>
            <a:ext cx="4774590" cy="2645056"/>
            <a:chOff x="4106587" y="923489"/>
            <a:chExt cx="4774590" cy="2645056"/>
          </a:xfrm>
        </p:grpSpPr>
        <p:grpSp>
          <p:nvGrpSpPr>
            <p:cNvPr id="5" name="グループ化 4">
              <a:extLst>
                <a:ext uri="{FF2B5EF4-FFF2-40B4-BE49-F238E27FC236}">
                  <a16:creationId xmlns:a16="http://schemas.microsoft.com/office/drawing/2014/main" id="{4D0F804F-4AEF-235C-899F-6CC2313B2FFD}"/>
                </a:ext>
              </a:extLst>
            </p:cNvPr>
            <p:cNvGrpSpPr/>
            <p:nvPr/>
          </p:nvGrpSpPr>
          <p:grpSpPr>
            <a:xfrm>
              <a:off x="4106587" y="923489"/>
              <a:ext cx="4774590" cy="2645056"/>
              <a:chOff x="4106587" y="502663"/>
              <a:chExt cx="4774590" cy="2645056"/>
            </a:xfrm>
          </p:grpSpPr>
          <p:sp>
            <p:nvSpPr>
              <p:cNvPr id="43" name="テキスト ボックス 42">
                <a:extLst>
                  <a:ext uri="{FF2B5EF4-FFF2-40B4-BE49-F238E27FC236}">
                    <a16:creationId xmlns:a16="http://schemas.microsoft.com/office/drawing/2014/main" id="{23EB7E8F-1ADC-EEB1-EDB4-7700A24564B1}"/>
                  </a:ext>
                </a:extLst>
              </p:cNvPr>
              <p:cNvSpPr txBox="1"/>
              <p:nvPr/>
            </p:nvSpPr>
            <p:spPr>
              <a:xfrm>
                <a:off x="4106587" y="502663"/>
                <a:ext cx="4650303" cy="2197461"/>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j-ea"/>
                    <a:ea typeface="+mj-ea"/>
                  </a:rPr>
                  <a:t>世の中は＿＿＿＿＿＿＿＿人達であふれている</a:t>
                </a:r>
              </a:p>
              <a:p>
                <a:pPr algn="just">
                  <a:lnSpc>
                    <a:spcPct val="130000"/>
                  </a:lnSpc>
                  <a:spcAft>
                    <a:spcPts val="1400"/>
                  </a:spcAft>
                </a:pPr>
                <a:r>
                  <a:rPr lang="ja-JP" altLang="en-US" sz="1400" spc="50" dirty="0">
                    <a:latin typeface="+mn-ea"/>
                  </a:rPr>
                  <a:t>真ん中に文字が入っていません。</a:t>
                </a:r>
              </a:p>
              <a:p>
                <a:pPr algn="just">
                  <a:lnSpc>
                    <a:spcPct val="130000"/>
                  </a:lnSpc>
                  <a:spcAft>
                    <a:spcPts val="1400"/>
                  </a:spcAft>
                </a:pPr>
                <a:r>
                  <a:rPr lang="ja-JP" altLang="en-US" sz="1400" spc="50" dirty="0">
                    <a:latin typeface="+mn-ea"/>
                  </a:rPr>
                  <a:t>この部分に入る言葉を、講演が終わった時、皆さんと一緒に確認します。</a:t>
                </a:r>
              </a:p>
              <a:p>
                <a:pPr algn="just">
                  <a:lnSpc>
                    <a:spcPct val="130000"/>
                  </a:lnSpc>
                  <a:spcAft>
                    <a:spcPts val="1400"/>
                  </a:spcAft>
                </a:pPr>
                <a:r>
                  <a:rPr lang="ja-JP" altLang="en-US" sz="1400" spc="50" dirty="0">
                    <a:latin typeface="+mn-ea"/>
                  </a:rPr>
                  <a:t>ここにはいったいどんな言葉が入るのか、考えながら聞いてください。</a:t>
                </a:r>
              </a:p>
            </p:txBody>
          </p:sp>
          <p:sp>
            <p:nvSpPr>
              <p:cNvPr id="16" name="矢印: 五方向 15">
                <a:extLst>
                  <a:ext uri="{FF2B5EF4-FFF2-40B4-BE49-F238E27FC236}">
                    <a16:creationId xmlns:a16="http://schemas.microsoft.com/office/drawing/2014/main" id="{E201C4A3-606A-F9E8-CB04-F27376C2DFAF}"/>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
          <p:nvSpPr>
            <p:cNvPr id="12" name="テキスト ボックス 11">
              <a:extLst>
                <a:ext uri="{FF2B5EF4-FFF2-40B4-BE49-F238E27FC236}">
                  <a16:creationId xmlns:a16="http://schemas.microsoft.com/office/drawing/2014/main" id="{D7B855C7-44CE-3BB5-296A-3C29953B50FC}"/>
                </a:ext>
              </a:extLst>
            </p:cNvPr>
            <p:cNvSpPr txBox="1"/>
            <p:nvPr/>
          </p:nvSpPr>
          <p:spPr>
            <a:xfrm>
              <a:off x="5497354" y="961817"/>
              <a:ext cx="179536" cy="215444"/>
            </a:xfrm>
            <a:prstGeom prst="rect">
              <a:avLst/>
            </a:prstGeom>
            <a:noFill/>
          </p:spPr>
          <p:txBody>
            <a:bodyPr wrap="none" lIns="0" tIns="0" rIns="0" bIns="0" rtlCol="0" anchor="ctr">
              <a:spAutoFit/>
            </a:bodyPr>
            <a:lstStyle/>
            <a:p>
              <a:pPr algn="ctr"/>
              <a:r>
                <a:rPr kumimoji="1" lang="ja-JP" altLang="en-US" sz="1400" dirty="0">
                  <a:latin typeface="+mj-ea"/>
                  <a:ea typeface="+mj-ea"/>
                </a:rPr>
                <a:t>？</a:t>
              </a:r>
            </a:p>
          </p:txBody>
        </p:sp>
      </p:grpSp>
    </p:spTree>
    <p:extLst>
      <p:ext uri="{BB962C8B-B14F-4D97-AF65-F5344CB8AC3E}">
        <p14:creationId xmlns:p14="http://schemas.microsoft.com/office/powerpoint/2010/main" val="89801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557A5-2126-7E65-FC4D-74D8E45F4029}"/>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E56662E5-F83A-4F5F-E729-1228C51FAA4C}"/>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5</a:t>
            </a:fld>
            <a:endParaRPr lang="ja-JP" altLang="en-US" dirty="0"/>
          </a:p>
        </p:txBody>
      </p:sp>
      <p:sp>
        <p:nvSpPr>
          <p:cNvPr id="2" name="フッター プレースホルダー 1">
            <a:extLst>
              <a:ext uri="{FF2B5EF4-FFF2-40B4-BE49-F238E27FC236}">
                <a16:creationId xmlns:a16="http://schemas.microsoft.com/office/drawing/2014/main" id="{E6F6029D-0B67-DAE3-092F-DCBC54A0EB4F}"/>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10" name="グループ化 9">
            <a:extLst>
              <a:ext uri="{FF2B5EF4-FFF2-40B4-BE49-F238E27FC236}">
                <a16:creationId xmlns:a16="http://schemas.microsoft.com/office/drawing/2014/main" id="{13BD26B0-C054-CECF-8BD5-EE002238EDB6}"/>
              </a:ext>
            </a:extLst>
          </p:cNvPr>
          <p:cNvGrpSpPr/>
          <p:nvPr/>
        </p:nvGrpSpPr>
        <p:grpSpPr>
          <a:xfrm>
            <a:off x="0" y="0"/>
            <a:ext cx="944130" cy="457284"/>
            <a:chOff x="0" y="-8280"/>
            <a:chExt cx="944130" cy="457284"/>
          </a:xfrm>
        </p:grpSpPr>
        <p:sp>
          <p:nvSpPr>
            <p:cNvPr id="12" name="正方形/長方形 11">
              <a:extLst>
                <a:ext uri="{FF2B5EF4-FFF2-40B4-BE49-F238E27FC236}">
                  <a16:creationId xmlns:a16="http://schemas.microsoft.com/office/drawing/2014/main" id="{CF4756DA-35BE-F812-036F-A88F719C8DD9}"/>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14" name="四角形: 対角を丸める 13">
              <a:extLst>
                <a:ext uri="{FF2B5EF4-FFF2-40B4-BE49-F238E27FC236}">
                  <a16:creationId xmlns:a16="http://schemas.microsoft.com/office/drawing/2014/main" id="{969639ED-0F2A-DADD-2070-D2F51B8F8C3C}"/>
                </a:ext>
              </a:extLst>
            </p:cNvPr>
            <p:cNvSpPr/>
            <p:nvPr/>
          </p:nvSpPr>
          <p:spPr>
            <a:xfrm flipH="1">
              <a:off x="0" y="-8280"/>
              <a:ext cx="944130"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3 ~ 4</a:t>
              </a:r>
            </a:p>
          </p:txBody>
        </p:sp>
      </p:grpSp>
      <p:grpSp>
        <p:nvGrpSpPr>
          <p:cNvPr id="19" name="グループ化 18">
            <a:extLst>
              <a:ext uri="{FF2B5EF4-FFF2-40B4-BE49-F238E27FC236}">
                <a16:creationId xmlns:a16="http://schemas.microsoft.com/office/drawing/2014/main" id="{63F4BCBE-174B-C1C7-7090-AF790E20EDDC}"/>
              </a:ext>
            </a:extLst>
          </p:cNvPr>
          <p:cNvGrpSpPr/>
          <p:nvPr/>
        </p:nvGrpSpPr>
        <p:grpSpPr>
          <a:xfrm>
            <a:off x="4106587" y="3276214"/>
            <a:ext cx="4774590" cy="986140"/>
            <a:chOff x="4106587" y="2161579"/>
            <a:chExt cx="4774590" cy="986140"/>
          </a:xfrm>
        </p:grpSpPr>
        <p:sp>
          <p:nvSpPr>
            <p:cNvPr id="20" name="テキスト ボックス 19">
              <a:extLst>
                <a:ext uri="{FF2B5EF4-FFF2-40B4-BE49-F238E27FC236}">
                  <a16:creationId xmlns:a16="http://schemas.microsoft.com/office/drawing/2014/main" id="{2A5AC88F-516D-07E1-6A67-4B60B8D7538D}"/>
                </a:ext>
              </a:extLst>
            </p:cNvPr>
            <p:cNvSpPr txBox="1"/>
            <p:nvPr/>
          </p:nvSpPr>
          <p:spPr>
            <a:xfrm>
              <a:off x="4106587" y="2161579"/>
              <a:ext cx="4650303" cy="538545"/>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アテンション・エコノミーとは何か、こちらをまず確認しましょう。</a:t>
              </a:r>
            </a:p>
          </p:txBody>
        </p:sp>
        <p:sp>
          <p:nvSpPr>
            <p:cNvPr id="21" name="矢印: 五方向 20">
              <a:extLst>
                <a:ext uri="{FF2B5EF4-FFF2-40B4-BE49-F238E27FC236}">
                  <a16:creationId xmlns:a16="http://schemas.microsoft.com/office/drawing/2014/main" id="{B515B83C-6933-BA89-DE07-548ABADA175B}"/>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pic>
        <p:nvPicPr>
          <p:cNvPr id="23" name="図 22">
            <a:extLst>
              <a:ext uri="{FF2B5EF4-FFF2-40B4-BE49-F238E27FC236}">
                <a16:creationId xmlns:a16="http://schemas.microsoft.com/office/drawing/2014/main" id="{5DDD341D-0BE0-6EAE-359B-C04F78034B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45" y="2801081"/>
            <a:ext cx="3442501" cy="1936406"/>
          </a:xfrm>
          <a:prstGeom prst="rect">
            <a:avLst/>
          </a:prstGeom>
          <a:ln>
            <a:solidFill>
              <a:schemeClr val="accent6">
                <a:lumMod val="50000"/>
              </a:schemeClr>
            </a:solidFill>
          </a:ln>
        </p:spPr>
      </p:pic>
      <p:pic>
        <p:nvPicPr>
          <p:cNvPr id="28" name="図 27">
            <a:extLst>
              <a:ext uri="{FF2B5EF4-FFF2-40B4-BE49-F238E27FC236}">
                <a16:creationId xmlns:a16="http://schemas.microsoft.com/office/drawing/2014/main" id="{C9A364F9-FF9D-9390-76D2-0019B5581B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745" y="684512"/>
            <a:ext cx="3442501" cy="1936406"/>
          </a:xfrm>
          <a:prstGeom prst="rect">
            <a:avLst/>
          </a:prstGeom>
          <a:ln>
            <a:solidFill>
              <a:schemeClr val="accent6">
                <a:lumMod val="50000"/>
              </a:schemeClr>
            </a:solidFill>
          </a:ln>
        </p:spPr>
      </p:pic>
      <p:grpSp>
        <p:nvGrpSpPr>
          <p:cNvPr id="35" name="グループ化 34">
            <a:extLst>
              <a:ext uri="{FF2B5EF4-FFF2-40B4-BE49-F238E27FC236}">
                <a16:creationId xmlns:a16="http://schemas.microsoft.com/office/drawing/2014/main" id="{868356C6-E070-8FC6-A785-C3DD5FE836FF}"/>
              </a:ext>
            </a:extLst>
          </p:cNvPr>
          <p:cNvGrpSpPr/>
          <p:nvPr/>
        </p:nvGrpSpPr>
        <p:grpSpPr>
          <a:xfrm>
            <a:off x="4106587" y="1299683"/>
            <a:ext cx="4774590" cy="706064"/>
            <a:chOff x="4106587" y="2441655"/>
            <a:chExt cx="4774590" cy="706064"/>
          </a:xfrm>
        </p:grpSpPr>
        <p:sp>
          <p:nvSpPr>
            <p:cNvPr id="36" name="テキスト ボックス 35">
              <a:extLst>
                <a:ext uri="{FF2B5EF4-FFF2-40B4-BE49-F238E27FC236}">
                  <a16:creationId xmlns:a16="http://schemas.microsoft.com/office/drawing/2014/main" id="{C87521FF-AF08-626D-14C6-D881418792F4}"/>
                </a:ext>
              </a:extLst>
            </p:cNvPr>
            <p:cNvSpPr txBox="1"/>
            <p:nvPr/>
          </p:nvSpPr>
          <p:spPr>
            <a:xfrm>
              <a:off x="4106587" y="2441655"/>
              <a:ext cx="4650303" cy="258469"/>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それでは、はじめに</a:t>
              </a:r>
              <a:r>
                <a:rPr lang="en-US" altLang="ja-JP" sz="1400" spc="50" dirty="0">
                  <a:latin typeface="+mn-ea"/>
                </a:rPr>
                <a:t>…</a:t>
              </a:r>
            </a:p>
          </p:txBody>
        </p:sp>
        <p:sp>
          <p:nvSpPr>
            <p:cNvPr id="40" name="矢印: 五方向 39">
              <a:extLst>
                <a:ext uri="{FF2B5EF4-FFF2-40B4-BE49-F238E27FC236}">
                  <a16:creationId xmlns:a16="http://schemas.microsoft.com/office/drawing/2014/main" id="{66B65D2E-9CEC-9EA8-3C6C-390B0C247C61}"/>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Tree>
    <p:extLst>
      <p:ext uri="{BB962C8B-B14F-4D97-AF65-F5344CB8AC3E}">
        <p14:creationId xmlns:p14="http://schemas.microsoft.com/office/powerpoint/2010/main" val="65673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B6E0C-09D9-ED0E-A34B-644FC400F69F}"/>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5C55753-BF84-C48E-B6F4-8830BA31A998}"/>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6</a:t>
            </a:fld>
            <a:endParaRPr lang="ja-JP" altLang="en-US" dirty="0"/>
          </a:p>
        </p:txBody>
      </p:sp>
      <p:sp>
        <p:nvSpPr>
          <p:cNvPr id="2" name="フッター プレースホルダー 1">
            <a:extLst>
              <a:ext uri="{FF2B5EF4-FFF2-40B4-BE49-F238E27FC236}">
                <a16:creationId xmlns:a16="http://schemas.microsoft.com/office/drawing/2014/main" id="{060B3EA4-91B1-43A5-A0B7-ABF3E8FAF06A}"/>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5" name="グループ化 4">
            <a:extLst>
              <a:ext uri="{FF2B5EF4-FFF2-40B4-BE49-F238E27FC236}">
                <a16:creationId xmlns:a16="http://schemas.microsoft.com/office/drawing/2014/main" id="{6379C089-6A79-6485-56C4-2E3829D6FF50}"/>
              </a:ext>
            </a:extLst>
          </p:cNvPr>
          <p:cNvGrpSpPr/>
          <p:nvPr/>
        </p:nvGrpSpPr>
        <p:grpSpPr>
          <a:xfrm>
            <a:off x="4106587" y="308799"/>
            <a:ext cx="4774590" cy="4473767"/>
            <a:chOff x="4106587" y="-1353423"/>
            <a:chExt cx="4774590" cy="4473767"/>
          </a:xfrm>
        </p:grpSpPr>
        <p:sp>
          <p:nvSpPr>
            <p:cNvPr id="43" name="テキスト ボックス 42">
              <a:extLst>
                <a:ext uri="{FF2B5EF4-FFF2-40B4-BE49-F238E27FC236}">
                  <a16:creationId xmlns:a16="http://schemas.microsoft.com/office/drawing/2014/main" id="{841BB163-0ADE-94A1-DE6E-F50889D2690B}"/>
                </a:ext>
              </a:extLst>
            </p:cNvPr>
            <p:cNvSpPr txBox="1"/>
            <p:nvPr/>
          </p:nvSpPr>
          <p:spPr>
            <a:xfrm>
              <a:off x="4106587" y="-1353423"/>
              <a:ext cx="4650303" cy="4220835"/>
            </a:xfrm>
            <a:prstGeom prst="rect">
              <a:avLst/>
            </a:prstGeom>
            <a:noFill/>
          </p:spPr>
          <p:txBody>
            <a:bodyPr wrap="square" lIns="0" tIns="0" rIns="0" bIns="0" anchor="b">
              <a:spAutoFit/>
            </a:bodyPr>
            <a:lstStyle/>
            <a:p>
              <a:pPr algn="just">
                <a:lnSpc>
                  <a:spcPct val="120000"/>
                </a:lnSpc>
                <a:spcAft>
                  <a:spcPts val="1400"/>
                </a:spcAft>
              </a:pPr>
              <a:r>
                <a:rPr lang="ja-JP" altLang="en-US" sz="1400" spc="50" dirty="0">
                  <a:latin typeface="+mn-ea"/>
                </a:rPr>
                <a:t>台風が迫る中、動画の配信者が、現地でライブ配信しているようです。「すごい風！」「立っていられないほどの強風！」と叫んでいますが、まわりの人は不思議そうに見ていますね。実際はそこまでの悪天候ではないのです。</a:t>
              </a:r>
            </a:p>
            <a:p>
              <a:pPr algn="just">
                <a:lnSpc>
                  <a:spcPct val="120000"/>
                </a:lnSpc>
                <a:spcAft>
                  <a:spcPts val="1400"/>
                </a:spcAft>
              </a:pPr>
              <a:r>
                <a:rPr lang="ja-JP" altLang="en-US" sz="1400" spc="50" dirty="0">
                  <a:latin typeface="+mn-ea"/>
                </a:rPr>
                <a:t>私たちの毎日は情報であふれており、自分が発信した情報をなかなか見てもらえない、見て欲しい、と考える人たちが大勢いるので、少しでも多くの人に注目されるように、大げさで過激な見せ方、注目されるような情報発信をするケースがあります。</a:t>
              </a:r>
              <a:endParaRPr lang="en-US" altLang="ja-JP" sz="1400" spc="50" dirty="0">
                <a:latin typeface="+mn-ea"/>
              </a:endParaRPr>
            </a:p>
            <a:p>
              <a:pPr algn="just">
                <a:lnSpc>
                  <a:spcPct val="120000"/>
                </a:lnSpc>
                <a:spcAft>
                  <a:spcPts val="1400"/>
                </a:spcAft>
              </a:pPr>
              <a:r>
                <a:rPr lang="ja-JP" altLang="en-US" sz="1400" spc="50" dirty="0">
                  <a:latin typeface="+mn-ea"/>
                </a:rPr>
                <a:t>見てもらえる、ということ自体に価値が生まれる、これがアテンション・エコノミーとよばれるものです。私たちには</a:t>
              </a:r>
              <a:r>
                <a:rPr lang="en-US" altLang="ja-JP" sz="1400" spc="50" dirty="0">
                  <a:latin typeface="+mn-ea"/>
                </a:rPr>
                <a:t>1</a:t>
              </a:r>
              <a:r>
                <a:rPr lang="ja-JP" altLang="en-US" sz="1400" spc="50" dirty="0">
                  <a:latin typeface="+mn-ea"/>
                </a:rPr>
                <a:t>日</a:t>
              </a:r>
              <a:r>
                <a:rPr lang="en-US" altLang="ja-JP" sz="1400" spc="50" dirty="0">
                  <a:latin typeface="+mn-ea"/>
                </a:rPr>
                <a:t>24</a:t>
              </a:r>
              <a:r>
                <a:rPr lang="ja-JP" altLang="en-US" sz="1400" spc="50" dirty="0">
                  <a:latin typeface="+mn-ea"/>
                </a:rPr>
                <a:t>時間という限られた時間しかないので、自分の情報を見て欲しい人たちが、私たちの時間を奪い合っているんですね。</a:t>
              </a:r>
            </a:p>
          </p:txBody>
        </p:sp>
        <p:sp>
          <p:nvSpPr>
            <p:cNvPr id="16" name="矢印: 五方向 15">
              <a:extLst>
                <a:ext uri="{FF2B5EF4-FFF2-40B4-BE49-F238E27FC236}">
                  <a16:creationId xmlns:a16="http://schemas.microsoft.com/office/drawing/2014/main" id="{B5A5916F-4F6F-9E7A-7043-570C353F2602}"/>
                </a:ext>
              </a:extLst>
            </p:cNvPr>
            <p:cNvSpPr/>
            <p:nvPr/>
          </p:nvSpPr>
          <p:spPr>
            <a:xfrm>
              <a:off x="6501957" y="2878364"/>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grpSp>
        <p:nvGrpSpPr>
          <p:cNvPr id="3" name="グループ化 2">
            <a:extLst>
              <a:ext uri="{FF2B5EF4-FFF2-40B4-BE49-F238E27FC236}">
                <a16:creationId xmlns:a16="http://schemas.microsoft.com/office/drawing/2014/main" id="{E95CAD2A-EEF6-7505-9F9A-FE0A0BA3E098}"/>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0AA01AB6-AA6A-E491-C3DC-3622FA9C9E5B}"/>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9899D447-F9A2-DEA2-779B-912BEB289C31}"/>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5</a:t>
              </a:r>
              <a:endParaRPr kumimoji="1" lang="ja-JP" altLang="en-US" sz="2000" b="1" dirty="0">
                <a:solidFill>
                  <a:schemeClr val="bg1"/>
                </a:solidFill>
                <a:latin typeface="+mn-ea"/>
              </a:endParaRPr>
            </a:p>
          </p:txBody>
        </p:sp>
      </p:grpSp>
      <p:pic>
        <p:nvPicPr>
          <p:cNvPr id="7" name="図 6">
            <a:extLst>
              <a:ext uri="{FF2B5EF4-FFF2-40B4-BE49-F238E27FC236}">
                <a16:creationId xmlns:a16="http://schemas.microsoft.com/office/drawing/2014/main" id="{89F84CA4-17C7-113B-6433-A798374DCF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45" y="1603800"/>
            <a:ext cx="3441600" cy="1935900"/>
          </a:xfrm>
          <a:prstGeom prst="rect">
            <a:avLst/>
          </a:prstGeom>
          <a:ln>
            <a:solidFill>
              <a:schemeClr val="accent6">
                <a:lumMod val="50000"/>
              </a:schemeClr>
            </a:solidFill>
          </a:ln>
        </p:spPr>
      </p:pic>
    </p:spTree>
    <p:extLst>
      <p:ext uri="{BB962C8B-B14F-4D97-AF65-F5344CB8AC3E}">
        <p14:creationId xmlns:p14="http://schemas.microsoft.com/office/powerpoint/2010/main" val="113891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3EE23-9E7A-5636-47CE-90B98AD9C420}"/>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2F898C1A-9871-ADA5-D2DE-7B64E85F8B9F}"/>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7</a:t>
            </a:fld>
            <a:endParaRPr lang="ja-JP" altLang="en-US" dirty="0"/>
          </a:p>
        </p:txBody>
      </p:sp>
      <p:sp>
        <p:nvSpPr>
          <p:cNvPr id="2" name="フッター プレースホルダー 1">
            <a:extLst>
              <a:ext uri="{FF2B5EF4-FFF2-40B4-BE49-F238E27FC236}">
                <a16:creationId xmlns:a16="http://schemas.microsoft.com/office/drawing/2014/main" id="{6B1FF156-3003-D909-8018-E1F6E13EDA66}"/>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D79F2FB9-66A2-2641-3187-B2D7EB534142}"/>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EABEF5A6-4DA7-B42E-00B7-752E3C488765}"/>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D2C43AE5-BB31-3CA3-732E-F0F0F60BABFE}"/>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6</a:t>
              </a:r>
              <a:endParaRPr kumimoji="1" lang="ja-JP" altLang="en-US" sz="2000" b="1" dirty="0">
                <a:solidFill>
                  <a:schemeClr val="bg1"/>
                </a:solidFill>
                <a:latin typeface="+mn-ea"/>
              </a:endParaRPr>
            </a:p>
          </p:txBody>
        </p:sp>
      </p:grpSp>
      <p:pic>
        <p:nvPicPr>
          <p:cNvPr id="10" name="図 9">
            <a:extLst>
              <a:ext uri="{FF2B5EF4-FFF2-40B4-BE49-F238E27FC236}">
                <a16:creationId xmlns:a16="http://schemas.microsoft.com/office/drawing/2014/main" id="{F99594CA-3B4F-DF43-726D-838D288E226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45" y="1603800"/>
            <a:ext cx="3441600" cy="1935900"/>
          </a:xfrm>
          <a:prstGeom prst="rect">
            <a:avLst/>
          </a:prstGeom>
          <a:ln>
            <a:solidFill>
              <a:schemeClr val="accent6">
                <a:lumMod val="50000"/>
              </a:schemeClr>
            </a:solidFill>
          </a:ln>
        </p:spPr>
      </p:pic>
      <p:grpSp>
        <p:nvGrpSpPr>
          <p:cNvPr id="71" name="グループ化 70">
            <a:extLst>
              <a:ext uri="{FF2B5EF4-FFF2-40B4-BE49-F238E27FC236}">
                <a16:creationId xmlns:a16="http://schemas.microsoft.com/office/drawing/2014/main" id="{EBE3E676-907F-6835-7AA8-199B5FCC00CA}"/>
              </a:ext>
            </a:extLst>
          </p:cNvPr>
          <p:cNvGrpSpPr/>
          <p:nvPr/>
        </p:nvGrpSpPr>
        <p:grpSpPr>
          <a:xfrm>
            <a:off x="4106587" y="1048141"/>
            <a:ext cx="4774590" cy="3063643"/>
            <a:chOff x="4106587" y="1048141"/>
            <a:chExt cx="4774590" cy="3063643"/>
          </a:xfrm>
        </p:grpSpPr>
        <p:sp>
          <p:nvSpPr>
            <p:cNvPr id="43" name="テキスト ボックス 42">
              <a:extLst>
                <a:ext uri="{FF2B5EF4-FFF2-40B4-BE49-F238E27FC236}">
                  <a16:creationId xmlns:a16="http://schemas.microsoft.com/office/drawing/2014/main" id="{5A9D9891-996A-A4CF-B030-648719867E01}"/>
                </a:ext>
              </a:extLst>
            </p:cNvPr>
            <p:cNvSpPr txBox="1"/>
            <p:nvPr/>
          </p:nvSpPr>
          <p:spPr>
            <a:xfrm>
              <a:off x="4106587" y="1048141"/>
              <a:ext cx="4650303" cy="2398542"/>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アテンション・エコノミーは、その多くをインターネットで見ることができます。さっそく具体的な例を確認していきましょう。これらはいずれも、みなさんがよく知っている事例でしょう。</a:t>
              </a:r>
            </a:p>
            <a:p>
              <a:pPr algn="just">
                <a:lnSpc>
                  <a:spcPct val="130000"/>
                </a:lnSpc>
                <a:spcAft>
                  <a:spcPts val="1400"/>
                </a:spcAft>
              </a:pPr>
              <a:r>
                <a:rPr lang="ja-JP" altLang="en-US" sz="1400" spc="50" dirty="0">
                  <a:latin typeface="+mn-ea"/>
                </a:rPr>
                <a:t>まず「迷惑系動画」。過激な行動、嫌がらせ、迷惑行為などの動画配信で注目を集め、再生回数で利益を得ているのですが、撮影禁止場所で配信したり、誰かに突撃したり、また犯罪行為をして逮捕された例もあります。</a:t>
              </a:r>
            </a:p>
          </p:txBody>
        </p:sp>
        <p:grpSp>
          <p:nvGrpSpPr>
            <p:cNvPr id="40" name="グループ化 39">
              <a:extLst>
                <a:ext uri="{FF2B5EF4-FFF2-40B4-BE49-F238E27FC236}">
                  <a16:creationId xmlns:a16="http://schemas.microsoft.com/office/drawing/2014/main" id="{A4C6DFBA-F50D-8687-FAAA-8F9DF9476544}"/>
                </a:ext>
              </a:extLst>
            </p:cNvPr>
            <p:cNvGrpSpPr/>
            <p:nvPr/>
          </p:nvGrpSpPr>
          <p:grpSpPr>
            <a:xfrm>
              <a:off x="5300914" y="3612438"/>
              <a:ext cx="3580263" cy="499346"/>
              <a:chOff x="5300914" y="2808349"/>
              <a:chExt cx="3580263" cy="499346"/>
            </a:xfrm>
          </p:grpSpPr>
          <p:grpSp>
            <p:nvGrpSpPr>
              <p:cNvPr id="41" name="グループ化 40">
                <a:extLst>
                  <a:ext uri="{FF2B5EF4-FFF2-40B4-BE49-F238E27FC236}">
                    <a16:creationId xmlns:a16="http://schemas.microsoft.com/office/drawing/2014/main" id="{453261F7-6E2E-B37A-B629-48DFAC71983F}"/>
                  </a:ext>
                </a:extLst>
              </p:cNvPr>
              <p:cNvGrpSpPr/>
              <p:nvPr/>
            </p:nvGrpSpPr>
            <p:grpSpPr>
              <a:xfrm>
                <a:off x="5559037" y="2950264"/>
                <a:ext cx="3322140" cy="241980"/>
                <a:chOff x="5462956" y="2905739"/>
                <a:chExt cx="3322140" cy="241980"/>
              </a:xfrm>
            </p:grpSpPr>
            <p:sp>
              <p:nvSpPr>
                <p:cNvPr id="67" name="正方形/長方形 66">
                  <a:extLst>
                    <a:ext uri="{FF2B5EF4-FFF2-40B4-BE49-F238E27FC236}">
                      <a16:creationId xmlns:a16="http://schemas.microsoft.com/office/drawing/2014/main" id="{3C9C7DD4-D480-594D-8250-810BD5CA1387}"/>
                    </a:ext>
                  </a:extLst>
                </p:cNvPr>
                <p:cNvSpPr/>
                <p:nvPr/>
              </p:nvSpPr>
              <p:spPr>
                <a:xfrm>
                  <a:off x="5462956" y="2905739"/>
                  <a:ext cx="3180459" cy="24198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80000" tIns="36000" rIns="36000" bIns="36000" rtlCol="0" anchor="ctr">
                  <a:spAutoFit/>
                </a:bodyPr>
                <a:lstStyle/>
                <a:p>
                  <a:pPr algn="r"/>
                  <a:r>
                    <a:rPr kumimoji="1" lang="ja-JP" altLang="en-US" sz="1100" dirty="0">
                      <a:latin typeface="+mj-ea"/>
                      <a:ea typeface="+mj-ea"/>
                    </a:rPr>
                    <a:t>スライドはそのまま（ガイドだけ次ページへ）</a:t>
                  </a:r>
                </a:p>
              </p:txBody>
            </p:sp>
            <p:sp>
              <p:nvSpPr>
                <p:cNvPr id="68" name="正方形/長方形 67">
                  <a:extLst>
                    <a:ext uri="{FF2B5EF4-FFF2-40B4-BE49-F238E27FC236}">
                      <a16:creationId xmlns:a16="http://schemas.microsoft.com/office/drawing/2014/main" id="{CF2301DB-9E5E-2529-F5E8-9FCA3B0E2AAD}"/>
                    </a:ext>
                  </a:extLst>
                </p:cNvPr>
                <p:cNvSpPr/>
                <p:nvPr/>
              </p:nvSpPr>
              <p:spPr>
                <a:xfrm>
                  <a:off x="8675099" y="2905739"/>
                  <a:ext cx="45719" cy="24198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E21003B1-0FB9-AFA8-FFA3-DE9336D605D7}"/>
                    </a:ext>
                  </a:extLst>
                </p:cNvPr>
                <p:cNvSpPr/>
                <p:nvPr/>
              </p:nvSpPr>
              <p:spPr>
                <a:xfrm>
                  <a:off x="8739377" y="2905739"/>
                  <a:ext cx="45719" cy="24198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 name="グループ化 41">
                <a:extLst>
                  <a:ext uri="{FF2B5EF4-FFF2-40B4-BE49-F238E27FC236}">
                    <a16:creationId xmlns:a16="http://schemas.microsoft.com/office/drawing/2014/main" id="{A5BD8CF8-64B4-DA27-1D74-F37CF9CDF390}"/>
                  </a:ext>
                </a:extLst>
              </p:cNvPr>
              <p:cNvGrpSpPr/>
              <p:nvPr/>
            </p:nvGrpSpPr>
            <p:grpSpPr>
              <a:xfrm>
                <a:off x="5300914" y="2808349"/>
                <a:ext cx="454700" cy="499346"/>
                <a:chOff x="5295834" y="2818509"/>
                <a:chExt cx="454700" cy="499346"/>
              </a:xfrm>
            </p:grpSpPr>
            <p:sp>
              <p:nvSpPr>
                <p:cNvPr id="44" name="楕円 43">
                  <a:extLst>
                    <a:ext uri="{FF2B5EF4-FFF2-40B4-BE49-F238E27FC236}">
                      <a16:creationId xmlns:a16="http://schemas.microsoft.com/office/drawing/2014/main" id="{5A222990-F289-E534-108C-906F512FCB40}"/>
                    </a:ext>
                  </a:extLst>
                </p:cNvPr>
                <p:cNvSpPr/>
                <p:nvPr/>
              </p:nvSpPr>
              <p:spPr>
                <a:xfrm>
                  <a:off x="5306256" y="2880398"/>
                  <a:ext cx="394194" cy="39419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9987C9D7-065F-957D-E594-B4040B048832}"/>
                    </a:ext>
                  </a:extLst>
                </p:cNvPr>
                <p:cNvGrpSpPr/>
                <p:nvPr/>
              </p:nvGrpSpPr>
              <p:grpSpPr>
                <a:xfrm>
                  <a:off x="5381658" y="2818509"/>
                  <a:ext cx="286899" cy="350704"/>
                  <a:chOff x="3889507" y="1622592"/>
                  <a:chExt cx="1367493" cy="1671628"/>
                </a:xfrm>
              </p:grpSpPr>
              <p:sp>
                <p:nvSpPr>
                  <p:cNvPr id="61" name="フリーフォーム: 図形 60">
                    <a:extLst>
                      <a:ext uri="{FF2B5EF4-FFF2-40B4-BE49-F238E27FC236}">
                        <a16:creationId xmlns:a16="http://schemas.microsoft.com/office/drawing/2014/main" id="{17A1FB72-D693-A320-013F-603CF822DC1D}"/>
                      </a:ext>
                    </a:extLst>
                  </p:cNvPr>
                  <p:cNvSpPr/>
                  <p:nvPr/>
                </p:nvSpPr>
                <p:spPr>
                  <a:xfrm>
                    <a:off x="3889519" y="1622687"/>
                    <a:ext cx="1367481" cy="1671533"/>
                  </a:xfrm>
                  <a:custGeom>
                    <a:avLst/>
                    <a:gdLst>
                      <a:gd name="connsiteX0" fmla="*/ 820498 w 1367481"/>
                      <a:gd name="connsiteY0" fmla="*/ 1671534 h 1671533"/>
                      <a:gd name="connsiteX1" fmla="*/ 172036 w 1367481"/>
                      <a:gd name="connsiteY1" fmla="*/ 1667152 h 1671533"/>
                      <a:gd name="connsiteX2" fmla="*/ 172036 w 1367481"/>
                      <a:gd name="connsiteY2" fmla="*/ 1666676 h 1671533"/>
                      <a:gd name="connsiteX3" fmla="*/ 82787 w 1367481"/>
                      <a:gd name="connsiteY3" fmla="*/ 1401214 h 1671533"/>
                      <a:gd name="connsiteX4" fmla="*/ 3539 w 1367481"/>
                      <a:gd name="connsiteY4" fmla="*/ 463097 h 1671533"/>
                      <a:gd name="connsiteX5" fmla="*/ 215565 w 1367481"/>
                      <a:gd name="connsiteY5" fmla="*/ 389659 h 1671533"/>
                      <a:gd name="connsiteX6" fmla="*/ 241854 w 1367481"/>
                      <a:gd name="connsiteY6" fmla="*/ 399565 h 1671533"/>
                      <a:gd name="connsiteX7" fmla="*/ 324436 w 1367481"/>
                      <a:gd name="connsiteY7" fmla="*/ 156582 h 1671533"/>
                      <a:gd name="connsiteX8" fmla="*/ 459596 w 1367481"/>
                      <a:gd name="connsiteY8" fmla="*/ 183062 h 1671533"/>
                      <a:gd name="connsiteX9" fmla="*/ 485790 w 1367481"/>
                      <a:gd name="connsiteY9" fmla="*/ 193158 h 1671533"/>
                      <a:gd name="connsiteX10" fmla="*/ 619044 w 1367481"/>
                      <a:gd name="connsiteY10" fmla="*/ 1610 h 1671533"/>
                      <a:gd name="connsiteX11" fmla="*/ 722200 w 1367481"/>
                      <a:gd name="connsiteY11" fmla="*/ 223162 h 1671533"/>
                      <a:gd name="connsiteX12" fmla="*/ 722200 w 1367481"/>
                      <a:gd name="connsiteY12" fmla="*/ 225067 h 1671533"/>
                      <a:gd name="connsiteX13" fmla="*/ 722200 w 1367481"/>
                      <a:gd name="connsiteY13" fmla="*/ 223162 h 1671533"/>
                      <a:gd name="connsiteX14" fmla="*/ 748108 w 1367481"/>
                      <a:gd name="connsiteY14" fmla="*/ 214208 h 1671533"/>
                      <a:gd name="connsiteX15" fmla="*/ 952991 w 1367481"/>
                      <a:gd name="connsiteY15" fmla="*/ 286789 h 1671533"/>
                      <a:gd name="connsiteX16" fmla="*/ 952991 w 1367481"/>
                      <a:gd name="connsiteY16" fmla="*/ 962302 h 1671533"/>
                      <a:gd name="connsiteX17" fmla="*/ 966135 w 1367481"/>
                      <a:gd name="connsiteY17" fmla="*/ 1036121 h 1671533"/>
                      <a:gd name="connsiteX18" fmla="*/ 1187592 w 1367481"/>
                      <a:gd name="connsiteY18" fmla="*/ 808378 h 1671533"/>
                      <a:gd name="connsiteX19" fmla="*/ 1364757 w 1367481"/>
                      <a:gd name="connsiteY19" fmla="*/ 911534 h 1671533"/>
                      <a:gd name="connsiteX20" fmla="*/ 1112535 w 1367481"/>
                      <a:gd name="connsiteY20" fmla="*/ 1277389 h 1671533"/>
                      <a:gd name="connsiteX21" fmla="*/ 827070 w 1367481"/>
                      <a:gd name="connsiteY21" fmla="*/ 1646007 h 1671533"/>
                      <a:gd name="connsiteX22" fmla="*/ 820498 w 1367481"/>
                      <a:gd name="connsiteY22" fmla="*/ 1671534 h 16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7481" h="1671533">
                        <a:moveTo>
                          <a:pt x="820498" y="1671534"/>
                        </a:moveTo>
                        <a:cubicBezTo>
                          <a:pt x="604281" y="1671153"/>
                          <a:pt x="388254" y="1668105"/>
                          <a:pt x="172036" y="1667152"/>
                        </a:cubicBezTo>
                        <a:lnTo>
                          <a:pt x="172036" y="1666676"/>
                        </a:lnTo>
                        <a:cubicBezTo>
                          <a:pt x="180323" y="1565901"/>
                          <a:pt x="122887" y="1487034"/>
                          <a:pt x="82787" y="1401214"/>
                        </a:cubicBezTo>
                        <a:cubicBezTo>
                          <a:pt x="-51897" y="1112797"/>
                          <a:pt x="23160" y="771231"/>
                          <a:pt x="3539" y="463097"/>
                        </a:cubicBezTo>
                        <a:cubicBezTo>
                          <a:pt x="39353" y="332033"/>
                          <a:pt x="115839" y="344510"/>
                          <a:pt x="215565" y="389659"/>
                        </a:cubicBezTo>
                        <a:cubicBezTo>
                          <a:pt x="223947" y="393469"/>
                          <a:pt x="232710" y="398708"/>
                          <a:pt x="241854" y="399565"/>
                        </a:cubicBezTo>
                        <a:cubicBezTo>
                          <a:pt x="242712" y="309649"/>
                          <a:pt x="217661" y="195444"/>
                          <a:pt x="324436" y="156582"/>
                        </a:cubicBezTo>
                        <a:cubicBezTo>
                          <a:pt x="378252" y="136961"/>
                          <a:pt x="412257" y="163345"/>
                          <a:pt x="459596" y="183062"/>
                        </a:cubicBezTo>
                        <a:cubicBezTo>
                          <a:pt x="468264" y="186681"/>
                          <a:pt x="476455" y="191253"/>
                          <a:pt x="485790" y="193158"/>
                        </a:cubicBezTo>
                        <a:cubicBezTo>
                          <a:pt x="487314" y="106576"/>
                          <a:pt x="490266" y="-15439"/>
                          <a:pt x="619044" y="1610"/>
                        </a:cubicBezTo>
                        <a:cubicBezTo>
                          <a:pt x="739821" y="17612"/>
                          <a:pt x="721152" y="136484"/>
                          <a:pt x="722200" y="223162"/>
                        </a:cubicBezTo>
                        <a:cubicBezTo>
                          <a:pt x="722200" y="223829"/>
                          <a:pt x="722200" y="224400"/>
                          <a:pt x="722200" y="225067"/>
                        </a:cubicBezTo>
                        <a:cubicBezTo>
                          <a:pt x="722200" y="224400"/>
                          <a:pt x="722200" y="223829"/>
                          <a:pt x="722200" y="223162"/>
                        </a:cubicBezTo>
                        <a:cubicBezTo>
                          <a:pt x="731154" y="221543"/>
                          <a:pt x="739631" y="217542"/>
                          <a:pt x="748108" y="214208"/>
                        </a:cubicBezTo>
                        <a:cubicBezTo>
                          <a:pt x="843930" y="177251"/>
                          <a:pt x="917272" y="161916"/>
                          <a:pt x="952991" y="286789"/>
                        </a:cubicBezTo>
                        <a:cubicBezTo>
                          <a:pt x="967183" y="504626"/>
                          <a:pt x="934036" y="747227"/>
                          <a:pt x="952991" y="962302"/>
                        </a:cubicBezTo>
                        <a:cubicBezTo>
                          <a:pt x="954991" y="985162"/>
                          <a:pt x="964611" y="1012404"/>
                          <a:pt x="966135" y="1036121"/>
                        </a:cubicBezTo>
                        <a:lnTo>
                          <a:pt x="1187592" y="808378"/>
                        </a:lnTo>
                        <a:cubicBezTo>
                          <a:pt x="1263411" y="740179"/>
                          <a:pt x="1387426" y="812093"/>
                          <a:pt x="1364757" y="911534"/>
                        </a:cubicBezTo>
                        <a:cubicBezTo>
                          <a:pt x="1348755" y="981638"/>
                          <a:pt x="1166541" y="1214143"/>
                          <a:pt x="1112535" y="1277389"/>
                        </a:cubicBezTo>
                        <a:cubicBezTo>
                          <a:pt x="1010046" y="1397690"/>
                          <a:pt x="878601" y="1494559"/>
                          <a:pt x="827070" y="1646007"/>
                        </a:cubicBezTo>
                        <a:cubicBezTo>
                          <a:pt x="824308" y="1654103"/>
                          <a:pt x="819450" y="1662675"/>
                          <a:pt x="820498" y="1671534"/>
                        </a:cubicBezTo>
                        <a:close/>
                      </a:path>
                    </a:pathLst>
                  </a:custGeom>
                  <a:solidFill>
                    <a:schemeClr val="bg1"/>
                  </a:solidFill>
                  <a:ln w="9525" cap="flat">
                    <a:no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C7CA69AF-D1C1-363C-71D5-E687DF754BB9}"/>
                      </a:ext>
                    </a:extLst>
                  </p:cNvPr>
                  <p:cNvSpPr/>
                  <p:nvPr/>
                </p:nvSpPr>
                <p:spPr>
                  <a:xfrm>
                    <a:off x="4637627" y="1810415"/>
                    <a:ext cx="619373" cy="1459898"/>
                  </a:xfrm>
                  <a:custGeom>
                    <a:avLst/>
                    <a:gdLst>
                      <a:gd name="connsiteX0" fmla="*/ 0 w 619373"/>
                      <a:gd name="connsiteY0" fmla="*/ 26386 h 1459898"/>
                      <a:gd name="connsiteX1" fmla="*/ 204883 w 619373"/>
                      <a:gd name="connsiteY1" fmla="*/ 98966 h 1459898"/>
                      <a:gd name="connsiteX2" fmla="*/ 204883 w 619373"/>
                      <a:gd name="connsiteY2" fmla="*/ 774479 h 1459898"/>
                      <a:gd name="connsiteX3" fmla="*/ 218027 w 619373"/>
                      <a:gd name="connsiteY3" fmla="*/ 848298 h 1459898"/>
                      <a:gd name="connsiteX4" fmla="*/ 439484 w 619373"/>
                      <a:gd name="connsiteY4" fmla="*/ 620555 h 1459898"/>
                      <a:gd name="connsiteX5" fmla="*/ 616649 w 619373"/>
                      <a:gd name="connsiteY5" fmla="*/ 723711 h 1459898"/>
                      <a:gd name="connsiteX6" fmla="*/ 364427 w 619373"/>
                      <a:gd name="connsiteY6" fmla="*/ 1089566 h 1459898"/>
                      <a:gd name="connsiteX7" fmla="*/ 78962 w 619373"/>
                      <a:gd name="connsiteY7" fmla="*/ 1458184 h 1459898"/>
                      <a:gd name="connsiteX8" fmla="*/ 78296 w 619373"/>
                      <a:gd name="connsiteY8" fmla="*/ 1459898 h 145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373" h="1459898">
                        <a:moveTo>
                          <a:pt x="0" y="26386"/>
                        </a:moveTo>
                        <a:cubicBezTo>
                          <a:pt x="95821" y="-10571"/>
                          <a:pt x="169164" y="-25907"/>
                          <a:pt x="204883" y="98966"/>
                        </a:cubicBezTo>
                        <a:cubicBezTo>
                          <a:pt x="219075" y="316803"/>
                          <a:pt x="185928" y="559405"/>
                          <a:pt x="204883" y="774479"/>
                        </a:cubicBezTo>
                        <a:cubicBezTo>
                          <a:pt x="206883" y="797339"/>
                          <a:pt x="216503" y="824581"/>
                          <a:pt x="218027" y="848298"/>
                        </a:cubicBezTo>
                        <a:lnTo>
                          <a:pt x="439484" y="620555"/>
                        </a:lnTo>
                        <a:cubicBezTo>
                          <a:pt x="515303" y="552356"/>
                          <a:pt x="639318" y="624270"/>
                          <a:pt x="616649" y="723711"/>
                        </a:cubicBezTo>
                        <a:cubicBezTo>
                          <a:pt x="600647" y="793815"/>
                          <a:pt x="418433" y="1026320"/>
                          <a:pt x="364427" y="1089566"/>
                        </a:cubicBezTo>
                        <a:cubicBezTo>
                          <a:pt x="261938" y="1209867"/>
                          <a:pt x="130492" y="1306736"/>
                          <a:pt x="78962" y="1458184"/>
                        </a:cubicBezTo>
                        <a:lnTo>
                          <a:pt x="78296" y="1459898"/>
                        </a:lnTo>
                      </a:path>
                    </a:pathLst>
                  </a:custGeom>
                  <a:noFill/>
                  <a:ln w="12700" cap="rnd">
                    <a:solidFill>
                      <a:schemeClr val="accent5"/>
                    </a:solidFill>
                    <a:prstDash val="solid"/>
                    <a:round/>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F5C489FE-3030-3C21-0217-B3C9EE9E8E72}"/>
                      </a:ext>
                    </a:extLst>
                  </p:cNvPr>
                  <p:cNvSpPr/>
                  <p:nvPr/>
                </p:nvSpPr>
                <p:spPr>
                  <a:xfrm>
                    <a:off x="4374071" y="1622592"/>
                    <a:ext cx="238439" cy="846001"/>
                  </a:xfrm>
                  <a:custGeom>
                    <a:avLst/>
                    <a:gdLst>
                      <a:gd name="connsiteX0" fmla="*/ 1237 w 238439"/>
                      <a:gd name="connsiteY0" fmla="*/ 844097 h 846001"/>
                      <a:gd name="connsiteX1" fmla="*/ 1237 w 238439"/>
                      <a:gd name="connsiteY1" fmla="*/ 193158 h 846001"/>
                      <a:gd name="connsiteX2" fmla="*/ 134492 w 238439"/>
                      <a:gd name="connsiteY2" fmla="*/ 1610 h 846001"/>
                      <a:gd name="connsiteX3" fmla="*/ 237648 w 238439"/>
                      <a:gd name="connsiteY3" fmla="*/ 223162 h 846001"/>
                      <a:gd name="connsiteX4" fmla="*/ 237648 w 238439"/>
                      <a:gd name="connsiteY4" fmla="*/ 225067 h 846001"/>
                      <a:gd name="connsiteX5" fmla="*/ 237648 w 238439"/>
                      <a:gd name="connsiteY5" fmla="*/ 846002 h 84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39" h="846001">
                        <a:moveTo>
                          <a:pt x="1237" y="844097"/>
                        </a:moveTo>
                        <a:cubicBezTo>
                          <a:pt x="4190" y="627212"/>
                          <a:pt x="-2668" y="410043"/>
                          <a:pt x="1237" y="193158"/>
                        </a:cubicBezTo>
                        <a:cubicBezTo>
                          <a:pt x="2761" y="106576"/>
                          <a:pt x="5714" y="-15439"/>
                          <a:pt x="134492" y="1610"/>
                        </a:cubicBezTo>
                        <a:cubicBezTo>
                          <a:pt x="255269" y="17612"/>
                          <a:pt x="236600" y="136484"/>
                          <a:pt x="237648" y="223162"/>
                        </a:cubicBezTo>
                        <a:cubicBezTo>
                          <a:pt x="237648" y="223829"/>
                          <a:pt x="237648" y="224400"/>
                          <a:pt x="237648" y="225067"/>
                        </a:cubicBezTo>
                        <a:cubicBezTo>
                          <a:pt x="240124" y="431950"/>
                          <a:pt x="235838" y="639024"/>
                          <a:pt x="237648" y="846002"/>
                        </a:cubicBezTo>
                      </a:path>
                    </a:pathLst>
                  </a:custGeom>
                  <a:noFill/>
                  <a:ln w="12700" cap="rnd">
                    <a:solidFill>
                      <a:schemeClr val="accent5"/>
                    </a:solidFill>
                    <a:prstDash val="solid"/>
                    <a:round/>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9A91A159-F2AC-6B30-6A08-C097326A78DA}"/>
                      </a:ext>
                    </a:extLst>
                  </p:cNvPr>
                  <p:cNvSpPr/>
                  <p:nvPr/>
                </p:nvSpPr>
                <p:spPr>
                  <a:xfrm>
                    <a:off x="4129400" y="1772301"/>
                    <a:ext cx="219714" cy="696197"/>
                  </a:xfrm>
                  <a:custGeom>
                    <a:avLst/>
                    <a:gdLst>
                      <a:gd name="connsiteX0" fmla="*/ 219715 w 219714"/>
                      <a:gd name="connsiteY0" fmla="*/ 33353 h 696197"/>
                      <a:gd name="connsiteX1" fmla="*/ 84555 w 219714"/>
                      <a:gd name="connsiteY1" fmla="*/ 6873 h 696197"/>
                      <a:gd name="connsiteX2" fmla="*/ 1973 w 219714"/>
                      <a:gd name="connsiteY2" fmla="*/ 249856 h 696197"/>
                      <a:gd name="connsiteX3" fmla="*/ 1973 w 219714"/>
                      <a:gd name="connsiteY3" fmla="*/ 696197 h 696197"/>
                    </a:gdLst>
                    <a:ahLst/>
                    <a:cxnLst>
                      <a:cxn ang="0">
                        <a:pos x="connsiteX0" y="connsiteY0"/>
                      </a:cxn>
                      <a:cxn ang="0">
                        <a:pos x="connsiteX1" y="connsiteY1"/>
                      </a:cxn>
                      <a:cxn ang="0">
                        <a:pos x="connsiteX2" y="connsiteY2"/>
                      </a:cxn>
                      <a:cxn ang="0">
                        <a:pos x="connsiteX3" y="connsiteY3"/>
                      </a:cxn>
                    </a:cxnLst>
                    <a:rect l="l" t="t" r="r" b="b"/>
                    <a:pathLst>
                      <a:path w="219714" h="696197">
                        <a:moveTo>
                          <a:pt x="219715" y="33353"/>
                        </a:moveTo>
                        <a:cubicBezTo>
                          <a:pt x="172375" y="13636"/>
                          <a:pt x="138276" y="-12653"/>
                          <a:pt x="84555" y="6873"/>
                        </a:cubicBezTo>
                        <a:cubicBezTo>
                          <a:pt x="-22220" y="45830"/>
                          <a:pt x="2830" y="160035"/>
                          <a:pt x="1973" y="249856"/>
                        </a:cubicBezTo>
                        <a:cubicBezTo>
                          <a:pt x="544" y="398636"/>
                          <a:pt x="3021" y="547417"/>
                          <a:pt x="1973" y="696197"/>
                        </a:cubicBezTo>
                      </a:path>
                    </a:pathLst>
                  </a:custGeom>
                  <a:noFill/>
                  <a:ln w="12700" cap="rnd">
                    <a:solidFill>
                      <a:schemeClr val="accent5"/>
                    </a:solidFill>
                    <a:prstDash val="solid"/>
                    <a:round/>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1E60F15D-CC4B-217A-6152-92A42B124338}"/>
                      </a:ext>
                    </a:extLst>
                  </p:cNvPr>
                  <p:cNvSpPr/>
                  <p:nvPr/>
                </p:nvSpPr>
                <p:spPr>
                  <a:xfrm>
                    <a:off x="3889507" y="1980930"/>
                    <a:ext cx="215576" cy="1308528"/>
                  </a:xfrm>
                  <a:custGeom>
                    <a:avLst/>
                    <a:gdLst>
                      <a:gd name="connsiteX0" fmla="*/ 215577 w 215576"/>
                      <a:gd name="connsiteY0" fmla="*/ 31416 h 1308528"/>
                      <a:gd name="connsiteX1" fmla="*/ 3550 w 215576"/>
                      <a:gd name="connsiteY1" fmla="*/ 104854 h 1308528"/>
                      <a:gd name="connsiteX2" fmla="*/ 82703 w 215576"/>
                      <a:gd name="connsiteY2" fmla="*/ 1043066 h 1308528"/>
                      <a:gd name="connsiteX3" fmla="*/ 171952 w 215576"/>
                      <a:gd name="connsiteY3" fmla="*/ 1308528 h 1308528"/>
                    </a:gdLst>
                    <a:ahLst/>
                    <a:cxnLst>
                      <a:cxn ang="0">
                        <a:pos x="connsiteX0" y="connsiteY0"/>
                      </a:cxn>
                      <a:cxn ang="0">
                        <a:pos x="connsiteX1" y="connsiteY1"/>
                      </a:cxn>
                      <a:cxn ang="0">
                        <a:pos x="connsiteX2" y="connsiteY2"/>
                      </a:cxn>
                      <a:cxn ang="0">
                        <a:pos x="connsiteX3" y="connsiteY3"/>
                      </a:cxn>
                    </a:cxnLst>
                    <a:rect l="l" t="t" r="r" b="b"/>
                    <a:pathLst>
                      <a:path w="215576" h="1308528">
                        <a:moveTo>
                          <a:pt x="215577" y="31416"/>
                        </a:moveTo>
                        <a:cubicBezTo>
                          <a:pt x="115945" y="-13732"/>
                          <a:pt x="39364" y="-26210"/>
                          <a:pt x="3550" y="104854"/>
                        </a:cubicBezTo>
                        <a:cubicBezTo>
                          <a:pt x="23172" y="412988"/>
                          <a:pt x="-51885" y="754554"/>
                          <a:pt x="82703" y="1043066"/>
                        </a:cubicBezTo>
                        <a:cubicBezTo>
                          <a:pt x="122803" y="1128887"/>
                          <a:pt x="180239" y="1207754"/>
                          <a:pt x="171952" y="1308528"/>
                        </a:cubicBezTo>
                      </a:path>
                    </a:pathLst>
                  </a:custGeom>
                  <a:noFill/>
                  <a:ln w="12700" cap="rnd">
                    <a:solidFill>
                      <a:schemeClr val="accent5"/>
                    </a:solidFill>
                    <a:prstDash val="solid"/>
                    <a:round/>
                  </a:ln>
                </p:spPr>
                <p:txBody>
                  <a:bodyPr rtlCol="0" anchor="ctr"/>
                  <a:lstStyle/>
                  <a:p>
                    <a:endParaRPr lang="ja-JP" altLang="en-US"/>
                  </a:p>
                </p:txBody>
              </p:sp>
              <p:sp>
                <p:nvSpPr>
                  <p:cNvPr id="66" name="フリーフォーム: 図形 65">
                    <a:extLst>
                      <a:ext uri="{FF2B5EF4-FFF2-40B4-BE49-F238E27FC236}">
                        <a16:creationId xmlns:a16="http://schemas.microsoft.com/office/drawing/2014/main" id="{54AC7C81-E679-3ACA-A2F2-40E360DBBDBD}"/>
                      </a:ext>
                    </a:extLst>
                  </p:cNvPr>
                  <p:cNvSpPr/>
                  <p:nvPr/>
                </p:nvSpPr>
                <p:spPr>
                  <a:xfrm>
                    <a:off x="4518850" y="2798730"/>
                    <a:ext cx="283940" cy="177164"/>
                  </a:xfrm>
                  <a:custGeom>
                    <a:avLst/>
                    <a:gdLst>
                      <a:gd name="connsiteX0" fmla="*/ 283940 w 283940"/>
                      <a:gd name="connsiteY0" fmla="*/ 0 h 177164"/>
                      <a:gd name="connsiteX1" fmla="*/ 0 w 283940"/>
                      <a:gd name="connsiteY1" fmla="*/ 177165 h 177164"/>
                    </a:gdLst>
                    <a:ahLst/>
                    <a:cxnLst>
                      <a:cxn ang="0">
                        <a:pos x="connsiteX0" y="connsiteY0"/>
                      </a:cxn>
                      <a:cxn ang="0">
                        <a:pos x="connsiteX1" y="connsiteY1"/>
                      </a:cxn>
                    </a:cxnLst>
                    <a:rect l="l" t="t" r="r" b="b"/>
                    <a:pathLst>
                      <a:path w="283940" h="177164">
                        <a:moveTo>
                          <a:pt x="283940" y="0"/>
                        </a:moveTo>
                        <a:cubicBezTo>
                          <a:pt x="160877" y="7144"/>
                          <a:pt x="67247" y="76391"/>
                          <a:pt x="0" y="177165"/>
                        </a:cubicBezTo>
                      </a:path>
                    </a:pathLst>
                  </a:custGeom>
                  <a:noFill/>
                  <a:ln w="12700" cap="rnd">
                    <a:solidFill>
                      <a:schemeClr val="accent5"/>
                    </a:solidFill>
                    <a:prstDash val="solid"/>
                    <a:round/>
                  </a:ln>
                </p:spPr>
                <p:txBody>
                  <a:bodyPr rtlCol="0" anchor="ctr"/>
                  <a:lstStyle/>
                  <a:p>
                    <a:endParaRPr lang="ja-JP" altLang="en-US"/>
                  </a:p>
                </p:txBody>
              </p:sp>
            </p:grpSp>
            <p:grpSp>
              <p:nvGrpSpPr>
                <p:cNvPr id="46" name="グループ化 45">
                  <a:extLst>
                    <a:ext uri="{FF2B5EF4-FFF2-40B4-BE49-F238E27FC236}">
                      <a16:creationId xmlns:a16="http://schemas.microsoft.com/office/drawing/2014/main" id="{62406D52-658B-93DD-6ED4-6DC077460883}"/>
                    </a:ext>
                  </a:extLst>
                </p:cNvPr>
                <p:cNvGrpSpPr/>
                <p:nvPr/>
              </p:nvGrpSpPr>
              <p:grpSpPr>
                <a:xfrm rot="21217350">
                  <a:off x="5295834" y="3152519"/>
                  <a:ext cx="454700" cy="165336"/>
                  <a:chOff x="5345577" y="3157149"/>
                  <a:chExt cx="327961" cy="119253"/>
                </a:xfrm>
              </p:grpSpPr>
              <p:sp>
                <p:nvSpPr>
                  <p:cNvPr id="47" name="四角形: 角を丸くする 46">
                    <a:extLst>
                      <a:ext uri="{FF2B5EF4-FFF2-40B4-BE49-F238E27FC236}">
                        <a16:creationId xmlns:a16="http://schemas.microsoft.com/office/drawing/2014/main" id="{43171AA5-D8D9-241A-9962-3C5A05AE4A2D}"/>
                      </a:ext>
                    </a:extLst>
                  </p:cNvPr>
                  <p:cNvSpPr/>
                  <p:nvPr/>
                </p:nvSpPr>
                <p:spPr>
                  <a:xfrm rot="1045761">
                    <a:off x="5622027" y="3157149"/>
                    <a:ext cx="51511" cy="119253"/>
                  </a:xfrm>
                  <a:prstGeom prst="roundRect">
                    <a:avLst>
                      <a:gd name="adj" fmla="val 3958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E4148477-1177-F7C3-D7BB-C08485C0B8F2}"/>
                      </a:ext>
                    </a:extLst>
                  </p:cNvPr>
                  <p:cNvGrpSpPr/>
                  <p:nvPr/>
                </p:nvGrpSpPr>
                <p:grpSpPr>
                  <a:xfrm rot="55929" flipH="1">
                    <a:off x="5345578" y="3169198"/>
                    <a:ext cx="280447" cy="87444"/>
                    <a:chOff x="5364295" y="3032797"/>
                    <a:chExt cx="224997" cy="70166"/>
                  </a:xfrm>
                  <a:noFill/>
                </p:grpSpPr>
                <p:sp>
                  <p:nvSpPr>
                    <p:cNvPr id="57" name="フリーフォーム: 図形 56">
                      <a:extLst>
                        <a:ext uri="{FF2B5EF4-FFF2-40B4-BE49-F238E27FC236}">
                          <a16:creationId xmlns:a16="http://schemas.microsoft.com/office/drawing/2014/main" id="{44D87460-4F33-D81D-BBD3-36B5E63B97A1}"/>
                        </a:ext>
                      </a:extLst>
                    </p:cNvPr>
                    <p:cNvSpPr/>
                    <p:nvPr/>
                  </p:nvSpPr>
                  <p:spPr>
                    <a:xfrm flipH="1">
                      <a:off x="5541477" y="3033110"/>
                      <a:ext cx="47879" cy="69567"/>
                    </a:xfrm>
                    <a:custGeom>
                      <a:avLst/>
                      <a:gdLst>
                        <a:gd name="connsiteX0" fmla="*/ 0 w 160019"/>
                        <a:gd name="connsiteY0" fmla="*/ 199168 h 232505"/>
                        <a:gd name="connsiteX1" fmla="*/ 27813 w 160019"/>
                        <a:gd name="connsiteY1" fmla="*/ 164497 h 232505"/>
                        <a:gd name="connsiteX2" fmla="*/ 84201 w 160019"/>
                        <a:gd name="connsiteY2" fmla="*/ 190119 h 232505"/>
                        <a:gd name="connsiteX3" fmla="*/ 113348 w 160019"/>
                        <a:gd name="connsiteY3" fmla="*/ 167735 h 232505"/>
                        <a:gd name="connsiteX4" fmla="*/ 113348 w 160019"/>
                        <a:gd name="connsiteY4" fmla="*/ 167450 h 232505"/>
                        <a:gd name="connsiteX5" fmla="*/ 74486 w 160019"/>
                        <a:gd name="connsiteY5" fmla="*/ 136684 h 232505"/>
                        <a:gd name="connsiteX6" fmla="*/ 9430 w 160019"/>
                        <a:gd name="connsiteY6" fmla="*/ 67056 h 232505"/>
                        <a:gd name="connsiteX7" fmla="*/ 9430 w 160019"/>
                        <a:gd name="connsiteY7" fmla="*/ 66389 h 232505"/>
                        <a:gd name="connsiteX8" fmla="*/ 83630 w 160019"/>
                        <a:gd name="connsiteY8" fmla="*/ 0 h 232505"/>
                        <a:gd name="connsiteX9" fmla="*/ 156781 w 160019"/>
                        <a:gd name="connsiteY9" fmla="*/ 27813 h 232505"/>
                        <a:gd name="connsiteX10" fmla="*/ 130588 w 160019"/>
                        <a:gd name="connsiteY10" fmla="*/ 63437 h 232505"/>
                        <a:gd name="connsiteX11" fmla="*/ 82296 w 160019"/>
                        <a:gd name="connsiteY11" fmla="*/ 42386 h 232505"/>
                        <a:gd name="connsiteX12" fmla="*/ 56102 w 160019"/>
                        <a:gd name="connsiteY12" fmla="*/ 62103 h 232505"/>
                        <a:gd name="connsiteX13" fmla="*/ 56102 w 160019"/>
                        <a:gd name="connsiteY13" fmla="*/ 62389 h 232505"/>
                        <a:gd name="connsiteX14" fmla="*/ 99155 w 160019"/>
                        <a:gd name="connsiteY14" fmla="*/ 96107 h 232505"/>
                        <a:gd name="connsiteX15" fmla="*/ 160020 w 160019"/>
                        <a:gd name="connsiteY15" fmla="*/ 163830 h 232505"/>
                        <a:gd name="connsiteX16" fmla="*/ 160020 w 160019"/>
                        <a:gd name="connsiteY16" fmla="*/ 164497 h 232505"/>
                        <a:gd name="connsiteX17" fmla="*/ 83915 w 160019"/>
                        <a:gd name="connsiteY17" fmla="*/ 232505 h 232505"/>
                        <a:gd name="connsiteX18" fmla="*/ 0 w 160019"/>
                        <a:gd name="connsiteY18" fmla="*/ 199168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19" h="232505">
                          <a:moveTo>
                            <a:pt x="0" y="199168"/>
                          </a:moveTo>
                          <a:lnTo>
                            <a:pt x="27813" y="164497"/>
                          </a:lnTo>
                          <a:cubicBezTo>
                            <a:pt x="43053" y="177737"/>
                            <a:pt x="61532" y="190119"/>
                            <a:pt x="84201" y="190119"/>
                          </a:cubicBezTo>
                          <a:cubicBezTo>
                            <a:pt x="102299" y="190119"/>
                            <a:pt x="113348" y="181070"/>
                            <a:pt x="113348" y="167735"/>
                          </a:cubicBezTo>
                          <a:lnTo>
                            <a:pt x="113348" y="167450"/>
                          </a:lnTo>
                          <a:cubicBezTo>
                            <a:pt x="113348" y="156115"/>
                            <a:pt x="106871" y="148971"/>
                            <a:pt x="74486" y="136684"/>
                          </a:cubicBezTo>
                          <a:cubicBezTo>
                            <a:pt x="34290" y="121158"/>
                            <a:pt x="9430" y="105918"/>
                            <a:pt x="9430" y="67056"/>
                          </a:cubicBezTo>
                          <a:lnTo>
                            <a:pt x="9430" y="66389"/>
                          </a:lnTo>
                          <a:cubicBezTo>
                            <a:pt x="9430" y="26860"/>
                            <a:pt x="39910" y="0"/>
                            <a:pt x="83630" y="0"/>
                          </a:cubicBezTo>
                          <a:cubicBezTo>
                            <a:pt x="110204" y="0"/>
                            <a:pt x="136112" y="9049"/>
                            <a:pt x="156781" y="27813"/>
                          </a:cubicBezTo>
                          <a:lnTo>
                            <a:pt x="130588" y="63437"/>
                          </a:lnTo>
                          <a:cubicBezTo>
                            <a:pt x="116300" y="51816"/>
                            <a:pt x="99822" y="42386"/>
                            <a:pt x="82296" y="42386"/>
                          </a:cubicBezTo>
                          <a:cubicBezTo>
                            <a:pt x="66104" y="42386"/>
                            <a:pt x="56102" y="50483"/>
                            <a:pt x="56102" y="62103"/>
                          </a:cubicBezTo>
                          <a:lnTo>
                            <a:pt x="56102" y="62389"/>
                          </a:lnTo>
                          <a:cubicBezTo>
                            <a:pt x="56102" y="75343"/>
                            <a:pt x="63913" y="81534"/>
                            <a:pt x="99155" y="96107"/>
                          </a:cubicBezTo>
                          <a:cubicBezTo>
                            <a:pt x="138684" y="111633"/>
                            <a:pt x="160020" y="128492"/>
                            <a:pt x="160020" y="163830"/>
                          </a:cubicBezTo>
                          <a:lnTo>
                            <a:pt x="160020" y="164497"/>
                          </a:lnTo>
                          <a:cubicBezTo>
                            <a:pt x="160020" y="206597"/>
                            <a:pt x="127921" y="232505"/>
                            <a:pt x="83915" y="232505"/>
                          </a:cubicBezTo>
                          <a:cubicBezTo>
                            <a:pt x="55055" y="232505"/>
                            <a:pt x="24956" y="222504"/>
                            <a:pt x="0" y="199168"/>
                          </a:cubicBezTo>
                          <a:close/>
                        </a:path>
                      </a:pathLst>
                    </a:custGeom>
                    <a:grpFill/>
                    <a:ln w="38100" cap="rnd">
                      <a:solidFill>
                        <a:schemeClr val="accent3"/>
                      </a:solidFill>
                      <a:prstDash val="solid"/>
                      <a:round/>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06C47BF8-1C43-59DF-FF29-8FAC4CC16072}"/>
                        </a:ext>
                      </a:extLst>
                    </p:cNvPr>
                    <p:cNvSpPr/>
                    <p:nvPr/>
                  </p:nvSpPr>
                  <p:spPr>
                    <a:xfrm flipH="1">
                      <a:off x="5488582" y="3033966"/>
                      <a:ext cx="48050" cy="67829"/>
                    </a:xfrm>
                    <a:custGeom>
                      <a:avLst/>
                      <a:gdLst>
                        <a:gd name="connsiteX0" fmla="*/ 56959 w 160591"/>
                        <a:gd name="connsiteY0" fmla="*/ 43434 h 226695"/>
                        <a:gd name="connsiteX1" fmla="*/ 0 w 160591"/>
                        <a:gd name="connsiteY1" fmla="*/ 43434 h 226695"/>
                        <a:gd name="connsiteX2" fmla="*/ 0 w 160591"/>
                        <a:gd name="connsiteY2" fmla="*/ 0 h 226695"/>
                        <a:gd name="connsiteX3" fmla="*/ 160592 w 160591"/>
                        <a:gd name="connsiteY3" fmla="*/ 0 h 226695"/>
                        <a:gd name="connsiteX4" fmla="*/ 160592 w 160591"/>
                        <a:gd name="connsiteY4" fmla="*/ 43434 h 226695"/>
                        <a:gd name="connsiteX5" fmla="*/ 103632 w 160591"/>
                        <a:gd name="connsiteY5" fmla="*/ 43434 h 226695"/>
                        <a:gd name="connsiteX6" fmla="*/ 103632 w 160591"/>
                        <a:gd name="connsiteY6" fmla="*/ 226695 h 226695"/>
                        <a:gd name="connsiteX7" fmla="*/ 56959 w 160591"/>
                        <a:gd name="connsiteY7" fmla="*/ 226695 h 226695"/>
                        <a:gd name="connsiteX8" fmla="*/ 56959 w 160591"/>
                        <a:gd name="connsiteY8" fmla="*/ 43434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1" h="226695">
                          <a:moveTo>
                            <a:pt x="56959" y="43434"/>
                          </a:moveTo>
                          <a:lnTo>
                            <a:pt x="0" y="43434"/>
                          </a:lnTo>
                          <a:lnTo>
                            <a:pt x="0" y="0"/>
                          </a:lnTo>
                          <a:lnTo>
                            <a:pt x="160592" y="0"/>
                          </a:lnTo>
                          <a:lnTo>
                            <a:pt x="160592" y="43434"/>
                          </a:lnTo>
                          <a:lnTo>
                            <a:pt x="103632" y="43434"/>
                          </a:lnTo>
                          <a:lnTo>
                            <a:pt x="103632" y="226695"/>
                          </a:lnTo>
                          <a:lnTo>
                            <a:pt x="56959" y="226695"/>
                          </a:lnTo>
                          <a:lnTo>
                            <a:pt x="56959" y="43434"/>
                          </a:lnTo>
                          <a:close/>
                        </a:path>
                      </a:pathLst>
                    </a:custGeom>
                    <a:grpFill/>
                    <a:ln w="38100" cap="rnd">
                      <a:solidFill>
                        <a:schemeClr val="accent3"/>
                      </a:solidFill>
                      <a:prstDash val="solid"/>
                      <a:round/>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403DC7EB-5A34-22CB-5D64-7136BDF10BD0}"/>
                        </a:ext>
                      </a:extLst>
                    </p:cNvPr>
                    <p:cNvSpPr/>
                    <p:nvPr/>
                  </p:nvSpPr>
                  <p:spPr>
                    <a:xfrm flipH="1">
                      <a:off x="5422804" y="3032797"/>
                      <a:ext cx="61331" cy="70166"/>
                    </a:xfrm>
                    <a:custGeom>
                      <a:avLst/>
                      <a:gdLst>
                        <a:gd name="connsiteX0" fmla="*/ 0 w 204978"/>
                        <a:gd name="connsiteY0" fmla="*/ 119539 h 234505"/>
                        <a:gd name="connsiteX1" fmla="*/ 0 w 204978"/>
                        <a:gd name="connsiteY1" fmla="*/ 115633 h 234505"/>
                        <a:gd name="connsiteX2" fmla="*/ 102679 w 204978"/>
                        <a:gd name="connsiteY2" fmla="*/ 0 h 234505"/>
                        <a:gd name="connsiteX3" fmla="*/ 204978 w 204978"/>
                        <a:gd name="connsiteY3" fmla="*/ 114967 h 234505"/>
                        <a:gd name="connsiteX4" fmla="*/ 204978 w 204978"/>
                        <a:gd name="connsiteY4" fmla="*/ 118872 h 234505"/>
                        <a:gd name="connsiteX5" fmla="*/ 102299 w 204978"/>
                        <a:gd name="connsiteY5" fmla="*/ 234505 h 234505"/>
                        <a:gd name="connsiteX6" fmla="*/ 0 w 204978"/>
                        <a:gd name="connsiteY6" fmla="*/ 119539 h 234505"/>
                        <a:gd name="connsiteX7" fmla="*/ 156401 w 204978"/>
                        <a:gd name="connsiteY7" fmla="*/ 118586 h 234505"/>
                        <a:gd name="connsiteX8" fmla="*/ 156401 w 204978"/>
                        <a:gd name="connsiteY8" fmla="*/ 116300 h 234505"/>
                        <a:gd name="connsiteX9" fmla="*/ 102299 w 204978"/>
                        <a:gd name="connsiteY9" fmla="*/ 43434 h 234505"/>
                        <a:gd name="connsiteX10" fmla="*/ 48196 w 204978"/>
                        <a:gd name="connsiteY10" fmla="*/ 116014 h 234505"/>
                        <a:gd name="connsiteX11" fmla="*/ 48196 w 204978"/>
                        <a:gd name="connsiteY11" fmla="*/ 118300 h 234505"/>
                        <a:gd name="connsiteX12" fmla="*/ 102584 w 204978"/>
                        <a:gd name="connsiteY12" fmla="*/ 191167 h 234505"/>
                        <a:gd name="connsiteX13" fmla="*/ 156305 w 204978"/>
                        <a:gd name="connsiteY13" fmla="*/ 118586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978" h="234505">
                          <a:moveTo>
                            <a:pt x="0" y="119539"/>
                          </a:moveTo>
                          <a:lnTo>
                            <a:pt x="0" y="115633"/>
                          </a:lnTo>
                          <a:cubicBezTo>
                            <a:pt x="0" y="47625"/>
                            <a:pt x="42767" y="0"/>
                            <a:pt x="102679" y="0"/>
                          </a:cubicBezTo>
                          <a:cubicBezTo>
                            <a:pt x="162592" y="0"/>
                            <a:pt x="204978" y="47244"/>
                            <a:pt x="204978" y="114967"/>
                          </a:cubicBezTo>
                          <a:lnTo>
                            <a:pt x="204978" y="118872"/>
                          </a:lnTo>
                          <a:cubicBezTo>
                            <a:pt x="204978" y="186595"/>
                            <a:pt x="162211" y="234505"/>
                            <a:pt x="102299" y="234505"/>
                          </a:cubicBezTo>
                          <a:cubicBezTo>
                            <a:pt x="42386" y="234505"/>
                            <a:pt x="0" y="187261"/>
                            <a:pt x="0" y="119539"/>
                          </a:cubicBezTo>
                          <a:close/>
                          <a:moveTo>
                            <a:pt x="156401" y="118586"/>
                          </a:moveTo>
                          <a:lnTo>
                            <a:pt x="156401" y="116300"/>
                          </a:lnTo>
                          <a:cubicBezTo>
                            <a:pt x="156401" y="71628"/>
                            <a:pt x="133731" y="43434"/>
                            <a:pt x="102299" y="43434"/>
                          </a:cubicBezTo>
                          <a:cubicBezTo>
                            <a:pt x="70866" y="43434"/>
                            <a:pt x="48196" y="71247"/>
                            <a:pt x="48196" y="116014"/>
                          </a:cubicBezTo>
                          <a:lnTo>
                            <a:pt x="48196" y="118300"/>
                          </a:lnTo>
                          <a:cubicBezTo>
                            <a:pt x="48196" y="162973"/>
                            <a:pt x="71152" y="191167"/>
                            <a:pt x="102584" y="191167"/>
                          </a:cubicBezTo>
                          <a:cubicBezTo>
                            <a:pt x="134017" y="191167"/>
                            <a:pt x="156305" y="163354"/>
                            <a:pt x="156305" y="118586"/>
                          </a:cubicBezTo>
                          <a:close/>
                        </a:path>
                      </a:pathLst>
                    </a:custGeom>
                    <a:grpFill/>
                    <a:ln w="38100" cap="rnd">
                      <a:solidFill>
                        <a:schemeClr val="accent3"/>
                      </a:solidFill>
                      <a:prstDash val="solid"/>
                      <a:round/>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5832E8F8-1D85-5D81-0167-AC7368176AD9}"/>
                        </a:ext>
                      </a:extLst>
                    </p:cNvPr>
                    <p:cNvSpPr/>
                    <p:nvPr/>
                  </p:nvSpPr>
                  <p:spPr>
                    <a:xfrm flipH="1">
                      <a:off x="5364295" y="3033994"/>
                      <a:ext cx="47395" cy="67829"/>
                    </a:xfrm>
                    <a:custGeom>
                      <a:avLst/>
                      <a:gdLst>
                        <a:gd name="connsiteX0" fmla="*/ 95 w 158400"/>
                        <a:gd name="connsiteY0" fmla="*/ 0 h 226694"/>
                        <a:gd name="connsiteX1" fmla="*/ 75533 w 158400"/>
                        <a:gd name="connsiteY1" fmla="*/ 0 h 226694"/>
                        <a:gd name="connsiteX2" fmla="*/ 158401 w 158400"/>
                        <a:gd name="connsiteY2" fmla="*/ 77724 h 226694"/>
                        <a:gd name="connsiteX3" fmla="*/ 158401 w 158400"/>
                        <a:gd name="connsiteY3" fmla="*/ 78391 h 226694"/>
                        <a:gd name="connsiteX4" fmla="*/ 73533 w 158400"/>
                        <a:gd name="connsiteY4" fmla="*/ 157734 h 226694"/>
                        <a:gd name="connsiteX5" fmla="*/ 46958 w 158400"/>
                        <a:gd name="connsiteY5" fmla="*/ 157734 h 226694"/>
                        <a:gd name="connsiteX6" fmla="*/ 46958 w 158400"/>
                        <a:gd name="connsiteY6" fmla="*/ 226695 h 226694"/>
                        <a:gd name="connsiteX7" fmla="*/ 0 w 158400"/>
                        <a:gd name="connsiteY7" fmla="*/ 226695 h 226694"/>
                        <a:gd name="connsiteX8" fmla="*/ 0 w 158400"/>
                        <a:gd name="connsiteY8" fmla="*/ 0 h 226694"/>
                        <a:gd name="connsiteX9" fmla="*/ 73342 w 158400"/>
                        <a:gd name="connsiteY9" fmla="*/ 115538 h 226694"/>
                        <a:gd name="connsiteX10" fmla="*/ 111252 w 158400"/>
                        <a:gd name="connsiteY10" fmla="*/ 79248 h 226694"/>
                        <a:gd name="connsiteX11" fmla="*/ 111252 w 158400"/>
                        <a:gd name="connsiteY11" fmla="*/ 78962 h 226694"/>
                        <a:gd name="connsiteX12" fmla="*/ 72676 w 158400"/>
                        <a:gd name="connsiteY12" fmla="*/ 42386 h 226694"/>
                        <a:gd name="connsiteX13" fmla="*/ 47053 w 158400"/>
                        <a:gd name="connsiteY13" fmla="*/ 42386 h 226694"/>
                        <a:gd name="connsiteX14" fmla="*/ 47053 w 158400"/>
                        <a:gd name="connsiteY14" fmla="*/ 115538 h 226694"/>
                        <a:gd name="connsiteX15" fmla="*/ 73247 w 158400"/>
                        <a:gd name="connsiteY15" fmla="*/ 115538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400" h="226694">
                          <a:moveTo>
                            <a:pt x="95" y="0"/>
                          </a:moveTo>
                          <a:lnTo>
                            <a:pt x="75533" y="0"/>
                          </a:lnTo>
                          <a:cubicBezTo>
                            <a:pt x="126397" y="0"/>
                            <a:pt x="158401" y="29432"/>
                            <a:pt x="158401" y="77724"/>
                          </a:cubicBezTo>
                          <a:lnTo>
                            <a:pt x="158401" y="78391"/>
                          </a:lnTo>
                          <a:cubicBezTo>
                            <a:pt x="158401" y="130492"/>
                            <a:pt x="121158" y="156781"/>
                            <a:pt x="73533" y="157734"/>
                          </a:cubicBezTo>
                          <a:lnTo>
                            <a:pt x="46958" y="157734"/>
                          </a:lnTo>
                          <a:lnTo>
                            <a:pt x="46958" y="226695"/>
                          </a:lnTo>
                          <a:lnTo>
                            <a:pt x="0" y="226695"/>
                          </a:lnTo>
                          <a:lnTo>
                            <a:pt x="0" y="0"/>
                          </a:lnTo>
                          <a:close/>
                          <a:moveTo>
                            <a:pt x="73342" y="115538"/>
                          </a:moveTo>
                          <a:cubicBezTo>
                            <a:pt x="97631" y="115538"/>
                            <a:pt x="111252" y="100298"/>
                            <a:pt x="111252" y="79248"/>
                          </a:cubicBezTo>
                          <a:lnTo>
                            <a:pt x="111252" y="78962"/>
                          </a:lnTo>
                          <a:cubicBezTo>
                            <a:pt x="111252" y="55340"/>
                            <a:pt x="97631" y="42386"/>
                            <a:pt x="72676" y="42386"/>
                          </a:cubicBezTo>
                          <a:lnTo>
                            <a:pt x="47053" y="42386"/>
                          </a:lnTo>
                          <a:lnTo>
                            <a:pt x="47053" y="115538"/>
                          </a:lnTo>
                          <a:lnTo>
                            <a:pt x="73247" y="115538"/>
                          </a:lnTo>
                          <a:close/>
                        </a:path>
                      </a:pathLst>
                    </a:custGeom>
                    <a:grpFill/>
                    <a:ln w="38100" cap="rnd">
                      <a:solidFill>
                        <a:schemeClr val="accent3"/>
                      </a:solidFill>
                      <a:prstDash val="solid"/>
                      <a:round/>
                    </a:ln>
                  </p:spPr>
                  <p:txBody>
                    <a:bodyPr rtlCol="0" anchor="ctr"/>
                    <a:lstStyle/>
                    <a:p>
                      <a:endParaRPr lang="ja-JP" altLang="en-US"/>
                    </a:p>
                  </p:txBody>
                </p:sp>
              </p:grpSp>
              <p:grpSp>
                <p:nvGrpSpPr>
                  <p:cNvPr id="49" name="グループ化 48">
                    <a:extLst>
                      <a:ext uri="{FF2B5EF4-FFF2-40B4-BE49-F238E27FC236}">
                        <a16:creationId xmlns:a16="http://schemas.microsoft.com/office/drawing/2014/main" id="{CE2DE3D9-FD8C-CF59-5CCD-6282528002C0}"/>
                      </a:ext>
                    </a:extLst>
                  </p:cNvPr>
                  <p:cNvGrpSpPr/>
                  <p:nvPr/>
                </p:nvGrpSpPr>
                <p:grpSpPr>
                  <a:xfrm rot="55929" flipH="1">
                    <a:off x="5345577" y="3169181"/>
                    <a:ext cx="280524" cy="87444"/>
                    <a:chOff x="5364295" y="3032797"/>
                    <a:chExt cx="225061" cy="70166"/>
                  </a:xfrm>
                  <a:solidFill>
                    <a:schemeClr val="bg1"/>
                  </a:solidFill>
                </p:grpSpPr>
                <p:sp>
                  <p:nvSpPr>
                    <p:cNvPr id="53" name="フリーフォーム: 図形 52">
                      <a:extLst>
                        <a:ext uri="{FF2B5EF4-FFF2-40B4-BE49-F238E27FC236}">
                          <a16:creationId xmlns:a16="http://schemas.microsoft.com/office/drawing/2014/main" id="{7194D11D-A7D8-085D-B50C-898200FE9529}"/>
                        </a:ext>
                      </a:extLst>
                    </p:cNvPr>
                    <p:cNvSpPr/>
                    <p:nvPr/>
                  </p:nvSpPr>
                  <p:spPr>
                    <a:xfrm flipH="1">
                      <a:off x="5541477" y="3033110"/>
                      <a:ext cx="47879" cy="69567"/>
                    </a:xfrm>
                    <a:custGeom>
                      <a:avLst/>
                      <a:gdLst>
                        <a:gd name="connsiteX0" fmla="*/ 0 w 160019"/>
                        <a:gd name="connsiteY0" fmla="*/ 199168 h 232505"/>
                        <a:gd name="connsiteX1" fmla="*/ 27813 w 160019"/>
                        <a:gd name="connsiteY1" fmla="*/ 164497 h 232505"/>
                        <a:gd name="connsiteX2" fmla="*/ 84201 w 160019"/>
                        <a:gd name="connsiteY2" fmla="*/ 190119 h 232505"/>
                        <a:gd name="connsiteX3" fmla="*/ 113348 w 160019"/>
                        <a:gd name="connsiteY3" fmla="*/ 167735 h 232505"/>
                        <a:gd name="connsiteX4" fmla="*/ 113348 w 160019"/>
                        <a:gd name="connsiteY4" fmla="*/ 167450 h 232505"/>
                        <a:gd name="connsiteX5" fmla="*/ 74486 w 160019"/>
                        <a:gd name="connsiteY5" fmla="*/ 136684 h 232505"/>
                        <a:gd name="connsiteX6" fmla="*/ 9430 w 160019"/>
                        <a:gd name="connsiteY6" fmla="*/ 67056 h 232505"/>
                        <a:gd name="connsiteX7" fmla="*/ 9430 w 160019"/>
                        <a:gd name="connsiteY7" fmla="*/ 66389 h 232505"/>
                        <a:gd name="connsiteX8" fmla="*/ 83630 w 160019"/>
                        <a:gd name="connsiteY8" fmla="*/ 0 h 232505"/>
                        <a:gd name="connsiteX9" fmla="*/ 156781 w 160019"/>
                        <a:gd name="connsiteY9" fmla="*/ 27813 h 232505"/>
                        <a:gd name="connsiteX10" fmla="*/ 130588 w 160019"/>
                        <a:gd name="connsiteY10" fmla="*/ 63437 h 232505"/>
                        <a:gd name="connsiteX11" fmla="*/ 82296 w 160019"/>
                        <a:gd name="connsiteY11" fmla="*/ 42386 h 232505"/>
                        <a:gd name="connsiteX12" fmla="*/ 56102 w 160019"/>
                        <a:gd name="connsiteY12" fmla="*/ 62103 h 232505"/>
                        <a:gd name="connsiteX13" fmla="*/ 56102 w 160019"/>
                        <a:gd name="connsiteY13" fmla="*/ 62389 h 232505"/>
                        <a:gd name="connsiteX14" fmla="*/ 99155 w 160019"/>
                        <a:gd name="connsiteY14" fmla="*/ 96107 h 232505"/>
                        <a:gd name="connsiteX15" fmla="*/ 160020 w 160019"/>
                        <a:gd name="connsiteY15" fmla="*/ 163830 h 232505"/>
                        <a:gd name="connsiteX16" fmla="*/ 160020 w 160019"/>
                        <a:gd name="connsiteY16" fmla="*/ 164497 h 232505"/>
                        <a:gd name="connsiteX17" fmla="*/ 83915 w 160019"/>
                        <a:gd name="connsiteY17" fmla="*/ 232505 h 232505"/>
                        <a:gd name="connsiteX18" fmla="*/ 0 w 160019"/>
                        <a:gd name="connsiteY18" fmla="*/ 199168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19" h="232505">
                          <a:moveTo>
                            <a:pt x="0" y="199168"/>
                          </a:moveTo>
                          <a:lnTo>
                            <a:pt x="27813" y="164497"/>
                          </a:lnTo>
                          <a:cubicBezTo>
                            <a:pt x="43053" y="177737"/>
                            <a:pt x="61532" y="190119"/>
                            <a:pt x="84201" y="190119"/>
                          </a:cubicBezTo>
                          <a:cubicBezTo>
                            <a:pt x="102299" y="190119"/>
                            <a:pt x="113348" y="181070"/>
                            <a:pt x="113348" y="167735"/>
                          </a:cubicBezTo>
                          <a:lnTo>
                            <a:pt x="113348" y="167450"/>
                          </a:lnTo>
                          <a:cubicBezTo>
                            <a:pt x="113348" y="156115"/>
                            <a:pt x="106871" y="148971"/>
                            <a:pt x="74486" y="136684"/>
                          </a:cubicBezTo>
                          <a:cubicBezTo>
                            <a:pt x="34290" y="121158"/>
                            <a:pt x="9430" y="105918"/>
                            <a:pt x="9430" y="67056"/>
                          </a:cubicBezTo>
                          <a:lnTo>
                            <a:pt x="9430" y="66389"/>
                          </a:lnTo>
                          <a:cubicBezTo>
                            <a:pt x="9430" y="26860"/>
                            <a:pt x="39910" y="0"/>
                            <a:pt x="83630" y="0"/>
                          </a:cubicBezTo>
                          <a:cubicBezTo>
                            <a:pt x="110204" y="0"/>
                            <a:pt x="136112" y="9049"/>
                            <a:pt x="156781" y="27813"/>
                          </a:cubicBezTo>
                          <a:lnTo>
                            <a:pt x="130588" y="63437"/>
                          </a:lnTo>
                          <a:cubicBezTo>
                            <a:pt x="116300" y="51816"/>
                            <a:pt x="99822" y="42386"/>
                            <a:pt x="82296" y="42386"/>
                          </a:cubicBezTo>
                          <a:cubicBezTo>
                            <a:pt x="66104" y="42386"/>
                            <a:pt x="56102" y="50483"/>
                            <a:pt x="56102" y="62103"/>
                          </a:cubicBezTo>
                          <a:lnTo>
                            <a:pt x="56102" y="62389"/>
                          </a:lnTo>
                          <a:cubicBezTo>
                            <a:pt x="56102" y="75343"/>
                            <a:pt x="63913" y="81534"/>
                            <a:pt x="99155" y="96107"/>
                          </a:cubicBezTo>
                          <a:cubicBezTo>
                            <a:pt x="138684" y="111633"/>
                            <a:pt x="160020" y="128492"/>
                            <a:pt x="160020" y="163830"/>
                          </a:cubicBezTo>
                          <a:lnTo>
                            <a:pt x="160020" y="164497"/>
                          </a:lnTo>
                          <a:cubicBezTo>
                            <a:pt x="160020" y="206597"/>
                            <a:pt x="127921" y="232505"/>
                            <a:pt x="83915" y="232505"/>
                          </a:cubicBezTo>
                          <a:cubicBezTo>
                            <a:pt x="55055" y="232505"/>
                            <a:pt x="24956" y="222504"/>
                            <a:pt x="0" y="199168"/>
                          </a:cubicBezTo>
                          <a:close/>
                        </a:path>
                      </a:pathLst>
                    </a:custGeom>
                    <a:grpFill/>
                    <a:ln w="9525"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F5DCFF81-878B-B35B-6FA0-595986F6F193}"/>
                        </a:ext>
                      </a:extLst>
                    </p:cNvPr>
                    <p:cNvSpPr/>
                    <p:nvPr/>
                  </p:nvSpPr>
                  <p:spPr>
                    <a:xfrm flipH="1">
                      <a:off x="5488582" y="3033966"/>
                      <a:ext cx="48050" cy="67829"/>
                    </a:xfrm>
                    <a:custGeom>
                      <a:avLst/>
                      <a:gdLst>
                        <a:gd name="connsiteX0" fmla="*/ 56959 w 160591"/>
                        <a:gd name="connsiteY0" fmla="*/ 43434 h 226695"/>
                        <a:gd name="connsiteX1" fmla="*/ 0 w 160591"/>
                        <a:gd name="connsiteY1" fmla="*/ 43434 h 226695"/>
                        <a:gd name="connsiteX2" fmla="*/ 0 w 160591"/>
                        <a:gd name="connsiteY2" fmla="*/ 0 h 226695"/>
                        <a:gd name="connsiteX3" fmla="*/ 160592 w 160591"/>
                        <a:gd name="connsiteY3" fmla="*/ 0 h 226695"/>
                        <a:gd name="connsiteX4" fmla="*/ 160592 w 160591"/>
                        <a:gd name="connsiteY4" fmla="*/ 43434 h 226695"/>
                        <a:gd name="connsiteX5" fmla="*/ 103632 w 160591"/>
                        <a:gd name="connsiteY5" fmla="*/ 43434 h 226695"/>
                        <a:gd name="connsiteX6" fmla="*/ 103632 w 160591"/>
                        <a:gd name="connsiteY6" fmla="*/ 226695 h 226695"/>
                        <a:gd name="connsiteX7" fmla="*/ 56959 w 160591"/>
                        <a:gd name="connsiteY7" fmla="*/ 226695 h 226695"/>
                        <a:gd name="connsiteX8" fmla="*/ 56959 w 160591"/>
                        <a:gd name="connsiteY8" fmla="*/ 43434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1" h="226695">
                          <a:moveTo>
                            <a:pt x="56959" y="43434"/>
                          </a:moveTo>
                          <a:lnTo>
                            <a:pt x="0" y="43434"/>
                          </a:lnTo>
                          <a:lnTo>
                            <a:pt x="0" y="0"/>
                          </a:lnTo>
                          <a:lnTo>
                            <a:pt x="160592" y="0"/>
                          </a:lnTo>
                          <a:lnTo>
                            <a:pt x="160592" y="43434"/>
                          </a:lnTo>
                          <a:lnTo>
                            <a:pt x="103632" y="43434"/>
                          </a:lnTo>
                          <a:lnTo>
                            <a:pt x="103632" y="226695"/>
                          </a:lnTo>
                          <a:lnTo>
                            <a:pt x="56959" y="226695"/>
                          </a:lnTo>
                          <a:lnTo>
                            <a:pt x="56959" y="43434"/>
                          </a:lnTo>
                          <a:close/>
                        </a:path>
                      </a:pathLst>
                    </a:custGeom>
                    <a:grpFill/>
                    <a:ln w="9525" cap="flat">
                      <a:noFill/>
                      <a:prstDash val="solid"/>
                      <a:miter/>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44C150A1-DE7C-FD3C-07A2-6EF09B2DA7E4}"/>
                        </a:ext>
                      </a:extLst>
                    </p:cNvPr>
                    <p:cNvSpPr/>
                    <p:nvPr/>
                  </p:nvSpPr>
                  <p:spPr>
                    <a:xfrm flipH="1">
                      <a:off x="5422804" y="3032797"/>
                      <a:ext cx="61331" cy="70166"/>
                    </a:xfrm>
                    <a:custGeom>
                      <a:avLst/>
                      <a:gdLst>
                        <a:gd name="connsiteX0" fmla="*/ 0 w 204978"/>
                        <a:gd name="connsiteY0" fmla="*/ 119539 h 234505"/>
                        <a:gd name="connsiteX1" fmla="*/ 0 w 204978"/>
                        <a:gd name="connsiteY1" fmla="*/ 115633 h 234505"/>
                        <a:gd name="connsiteX2" fmla="*/ 102679 w 204978"/>
                        <a:gd name="connsiteY2" fmla="*/ 0 h 234505"/>
                        <a:gd name="connsiteX3" fmla="*/ 204978 w 204978"/>
                        <a:gd name="connsiteY3" fmla="*/ 114967 h 234505"/>
                        <a:gd name="connsiteX4" fmla="*/ 204978 w 204978"/>
                        <a:gd name="connsiteY4" fmla="*/ 118872 h 234505"/>
                        <a:gd name="connsiteX5" fmla="*/ 102299 w 204978"/>
                        <a:gd name="connsiteY5" fmla="*/ 234505 h 234505"/>
                        <a:gd name="connsiteX6" fmla="*/ 0 w 204978"/>
                        <a:gd name="connsiteY6" fmla="*/ 119539 h 234505"/>
                        <a:gd name="connsiteX7" fmla="*/ 156401 w 204978"/>
                        <a:gd name="connsiteY7" fmla="*/ 118586 h 234505"/>
                        <a:gd name="connsiteX8" fmla="*/ 156401 w 204978"/>
                        <a:gd name="connsiteY8" fmla="*/ 116300 h 234505"/>
                        <a:gd name="connsiteX9" fmla="*/ 102299 w 204978"/>
                        <a:gd name="connsiteY9" fmla="*/ 43434 h 234505"/>
                        <a:gd name="connsiteX10" fmla="*/ 48196 w 204978"/>
                        <a:gd name="connsiteY10" fmla="*/ 116014 h 234505"/>
                        <a:gd name="connsiteX11" fmla="*/ 48196 w 204978"/>
                        <a:gd name="connsiteY11" fmla="*/ 118300 h 234505"/>
                        <a:gd name="connsiteX12" fmla="*/ 102584 w 204978"/>
                        <a:gd name="connsiteY12" fmla="*/ 191167 h 234505"/>
                        <a:gd name="connsiteX13" fmla="*/ 156305 w 204978"/>
                        <a:gd name="connsiteY13" fmla="*/ 118586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978" h="234505">
                          <a:moveTo>
                            <a:pt x="0" y="119539"/>
                          </a:moveTo>
                          <a:lnTo>
                            <a:pt x="0" y="115633"/>
                          </a:lnTo>
                          <a:cubicBezTo>
                            <a:pt x="0" y="47625"/>
                            <a:pt x="42767" y="0"/>
                            <a:pt x="102679" y="0"/>
                          </a:cubicBezTo>
                          <a:cubicBezTo>
                            <a:pt x="162592" y="0"/>
                            <a:pt x="204978" y="47244"/>
                            <a:pt x="204978" y="114967"/>
                          </a:cubicBezTo>
                          <a:lnTo>
                            <a:pt x="204978" y="118872"/>
                          </a:lnTo>
                          <a:cubicBezTo>
                            <a:pt x="204978" y="186595"/>
                            <a:pt x="162211" y="234505"/>
                            <a:pt x="102299" y="234505"/>
                          </a:cubicBezTo>
                          <a:cubicBezTo>
                            <a:pt x="42386" y="234505"/>
                            <a:pt x="0" y="187261"/>
                            <a:pt x="0" y="119539"/>
                          </a:cubicBezTo>
                          <a:close/>
                          <a:moveTo>
                            <a:pt x="156401" y="118586"/>
                          </a:moveTo>
                          <a:lnTo>
                            <a:pt x="156401" y="116300"/>
                          </a:lnTo>
                          <a:cubicBezTo>
                            <a:pt x="156401" y="71628"/>
                            <a:pt x="133731" y="43434"/>
                            <a:pt x="102299" y="43434"/>
                          </a:cubicBezTo>
                          <a:cubicBezTo>
                            <a:pt x="70866" y="43434"/>
                            <a:pt x="48196" y="71247"/>
                            <a:pt x="48196" y="116014"/>
                          </a:cubicBezTo>
                          <a:lnTo>
                            <a:pt x="48196" y="118300"/>
                          </a:lnTo>
                          <a:cubicBezTo>
                            <a:pt x="48196" y="162973"/>
                            <a:pt x="71152" y="191167"/>
                            <a:pt x="102584" y="191167"/>
                          </a:cubicBezTo>
                          <a:cubicBezTo>
                            <a:pt x="134017" y="191167"/>
                            <a:pt x="156305" y="163354"/>
                            <a:pt x="156305" y="118586"/>
                          </a:cubicBezTo>
                          <a:close/>
                        </a:path>
                      </a:pathLst>
                    </a:custGeom>
                    <a:grpFill/>
                    <a:ln w="9525" cap="flat">
                      <a:noFill/>
                      <a:prstDash val="solid"/>
                      <a:miter/>
                    </a:ln>
                  </p:spPr>
                  <p:txBody>
                    <a:bodyPr rtlCol="0" anchor="ctr"/>
                    <a:lstStyle/>
                    <a:p>
                      <a:endParaRPr lang="ja-JP" altLang="en-US" dirty="0"/>
                    </a:p>
                  </p:txBody>
                </p:sp>
                <p:sp>
                  <p:nvSpPr>
                    <p:cNvPr id="56" name="フリーフォーム: 図形 55">
                      <a:extLst>
                        <a:ext uri="{FF2B5EF4-FFF2-40B4-BE49-F238E27FC236}">
                          <a16:creationId xmlns:a16="http://schemas.microsoft.com/office/drawing/2014/main" id="{F5EB97D8-C474-B026-BD48-9E8A2F404E55}"/>
                        </a:ext>
                      </a:extLst>
                    </p:cNvPr>
                    <p:cNvSpPr/>
                    <p:nvPr/>
                  </p:nvSpPr>
                  <p:spPr>
                    <a:xfrm flipH="1">
                      <a:off x="5364295" y="3033994"/>
                      <a:ext cx="47395" cy="67829"/>
                    </a:xfrm>
                    <a:custGeom>
                      <a:avLst/>
                      <a:gdLst>
                        <a:gd name="connsiteX0" fmla="*/ 95 w 158400"/>
                        <a:gd name="connsiteY0" fmla="*/ 0 h 226694"/>
                        <a:gd name="connsiteX1" fmla="*/ 75533 w 158400"/>
                        <a:gd name="connsiteY1" fmla="*/ 0 h 226694"/>
                        <a:gd name="connsiteX2" fmla="*/ 158401 w 158400"/>
                        <a:gd name="connsiteY2" fmla="*/ 77724 h 226694"/>
                        <a:gd name="connsiteX3" fmla="*/ 158401 w 158400"/>
                        <a:gd name="connsiteY3" fmla="*/ 78391 h 226694"/>
                        <a:gd name="connsiteX4" fmla="*/ 73533 w 158400"/>
                        <a:gd name="connsiteY4" fmla="*/ 157734 h 226694"/>
                        <a:gd name="connsiteX5" fmla="*/ 46958 w 158400"/>
                        <a:gd name="connsiteY5" fmla="*/ 157734 h 226694"/>
                        <a:gd name="connsiteX6" fmla="*/ 46958 w 158400"/>
                        <a:gd name="connsiteY6" fmla="*/ 226695 h 226694"/>
                        <a:gd name="connsiteX7" fmla="*/ 0 w 158400"/>
                        <a:gd name="connsiteY7" fmla="*/ 226695 h 226694"/>
                        <a:gd name="connsiteX8" fmla="*/ 0 w 158400"/>
                        <a:gd name="connsiteY8" fmla="*/ 0 h 226694"/>
                        <a:gd name="connsiteX9" fmla="*/ 73342 w 158400"/>
                        <a:gd name="connsiteY9" fmla="*/ 115538 h 226694"/>
                        <a:gd name="connsiteX10" fmla="*/ 111252 w 158400"/>
                        <a:gd name="connsiteY10" fmla="*/ 79248 h 226694"/>
                        <a:gd name="connsiteX11" fmla="*/ 111252 w 158400"/>
                        <a:gd name="connsiteY11" fmla="*/ 78962 h 226694"/>
                        <a:gd name="connsiteX12" fmla="*/ 72676 w 158400"/>
                        <a:gd name="connsiteY12" fmla="*/ 42386 h 226694"/>
                        <a:gd name="connsiteX13" fmla="*/ 47053 w 158400"/>
                        <a:gd name="connsiteY13" fmla="*/ 42386 h 226694"/>
                        <a:gd name="connsiteX14" fmla="*/ 47053 w 158400"/>
                        <a:gd name="connsiteY14" fmla="*/ 115538 h 226694"/>
                        <a:gd name="connsiteX15" fmla="*/ 73247 w 158400"/>
                        <a:gd name="connsiteY15" fmla="*/ 115538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400" h="226694">
                          <a:moveTo>
                            <a:pt x="95" y="0"/>
                          </a:moveTo>
                          <a:lnTo>
                            <a:pt x="75533" y="0"/>
                          </a:lnTo>
                          <a:cubicBezTo>
                            <a:pt x="126397" y="0"/>
                            <a:pt x="158401" y="29432"/>
                            <a:pt x="158401" y="77724"/>
                          </a:cubicBezTo>
                          <a:lnTo>
                            <a:pt x="158401" y="78391"/>
                          </a:lnTo>
                          <a:cubicBezTo>
                            <a:pt x="158401" y="130492"/>
                            <a:pt x="121158" y="156781"/>
                            <a:pt x="73533" y="157734"/>
                          </a:cubicBezTo>
                          <a:lnTo>
                            <a:pt x="46958" y="157734"/>
                          </a:lnTo>
                          <a:lnTo>
                            <a:pt x="46958" y="226695"/>
                          </a:lnTo>
                          <a:lnTo>
                            <a:pt x="0" y="226695"/>
                          </a:lnTo>
                          <a:lnTo>
                            <a:pt x="0" y="0"/>
                          </a:lnTo>
                          <a:close/>
                          <a:moveTo>
                            <a:pt x="73342" y="115538"/>
                          </a:moveTo>
                          <a:cubicBezTo>
                            <a:pt x="97631" y="115538"/>
                            <a:pt x="111252" y="100298"/>
                            <a:pt x="111252" y="79248"/>
                          </a:cubicBezTo>
                          <a:lnTo>
                            <a:pt x="111252" y="78962"/>
                          </a:lnTo>
                          <a:cubicBezTo>
                            <a:pt x="111252" y="55340"/>
                            <a:pt x="97631" y="42386"/>
                            <a:pt x="72676" y="42386"/>
                          </a:cubicBezTo>
                          <a:lnTo>
                            <a:pt x="47053" y="42386"/>
                          </a:lnTo>
                          <a:lnTo>
                            <a:pt x="47053" y="115538"/>
                          </a:lnTo>
                          <a:lnTo>
                            <a:pt x="73247" y="115538"/>
                          </a:lnTo>
                          <a:close/>
                        </a:path>
                      </a:pathLst>
                    </a:custGeom>
                    <a:grpFill/>
                    <a:ln w="9525" cap="flat">
                      <a:noFill/>
                      <a:prstDash val="solid"/>
                      <a:miter/>
                    </a:ln>
                  </p:spPr>
                  <p:txBody>
                    <a:bodyPr rtlCol="0" anchor="ctr"/>
                    <a:lstStyle/>
                    <a:p>
                      <a:endParaRPr lang="ja-JP" altLang="en-US"/>
                    </a:p>
                  </p:txBody>
                </p:sp>
              </p:grpSp>
              <p:grpSp>
                <p:nvGrpSpPr>
                  <p:cNvPr id="50" name="グループ化 49">
                    <a:extLst>
                      <a:ext uri="{FF2B5EF4-FFF2-40B4-BE49-F238E27FC236}">
                        <a16:creationId xmlns:a16="http://schemas.microsoft.com/office/drawing/2014/main" id="{75325E8D-990C-861B-767B-B5837A0E1C17}"/>
                      </a:ext>
                    </a:extLst>
                  </p:cNvPr>
                  <p:cNvGrpSpPr/>
                  <p:nvPr/>
                </p:nvGrpSpPr>
                <p:grpSpPr>
                  <a:xfrm rot="1045761">
                    <a:off x="5639197" y="3173850"/>
                    <a:ext cx="17170" cy="85851"/>
                    <a:chOff x="5643041" y="3127965"/>
                    <a:chExt cx="18000" cy="99819"/>
                  </a:xfrm>
                  <a:solidFill>
                    <a:schemeClr val="bg1"/>
                  </a:solidFill>
                </p:grpSpPr>
                <p:sp>
                  <p:nvSpPr>
                    <p:cNvPr id="51" name="正方形/長方形 50">
                      <a:extLst>
                        <a:ext uri="{FF2B5EF4-FFF2-40B4-BE49-F238E27FC236}">
                          <a16:creationId xmlns:a16="http://schemas.microsoft.com/office/drawing/2014/main" id="{22FFF5AC-8A42-7082-AD10-D7D419C5C05F}"/>
                        </a:ext>
                      </a:extLst>
                    </p:cNvPr>
                    <p:cNvSpPr/>
                    <p:nvPr/>
                  </p:nvSpPr>
                  <p:spPr>
                    <a:xfrm>
                      <a:off x="5643041" y="3127965"/>
                      <a:ext cx="18000" cy="7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B8FC3DB-4CF5-4052-0A64-B49C8563ACFD}"/>
                        </a:ext>
                      </a:extLst>
                    </p:cNvPr>
                    <p:cNvSpPr/>
                    <p:nvPr/>
                  </p:nvSpPr>
                  <p:spPr>
                    <a:xfrm>
                      <a:off x="5643041" y="3209784"/>
                      <a:ext cx="18000" cy="1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spTree>
    <p:extLst>
      <p:ext uri="{BB962C8B-B14F-4D97-AF65-F5344CB8AC3E}">
        <p14:creationId xmlns:p14="http://schemas.microsoft.com/office/powerpoint/2010/main" val="416512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F5023-BF71-EA28-DADF-F7670E51DF6B}"/>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F0FD7F81-30E9-5705-A1D6-5F3B8D5BC4BA}"/>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8</a:t>
            </a:fld>
            <a:endParaRPr lang="ja-JP" altLang="en-US" dirty="0"/>
          </a:p>
        </p:txBody>
      </p:sp>
      <p:sp>
        <p:nvSpPr>
          <p:cNvPr id="2" name="フッター プレースホルダー 1">
            <a:extLst>
              <a:ext uri="{FF2B5EF4-FFF2-40B4-BE49-F238E27FC236}">
                <a16:creationId xmlns:a16="http://schemas.microsoft.com/office/drawing/2014/main" id="{5A386FDF-5540-CEE9-292B-2E85A16289FC}"/>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9E3BAD51-6050-A6CF-A94B-093A214BB354}"/>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15D68B3C-D919-B208-AF71-9DC86C87904C}"/>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4F4D8AE5-6C82-6157-4CA2-8F69FDA24625}"/>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6</a:t>
              </a:r>
              <a:endParaRPr kumimoji="1" lang="ja-JP" altLang="en-US" sz="2000" b="1" dirty="0">
                <a:solidFill>
                  <a:schemeClr val="bg1"/>
                </a:solidFill>
                <a:latin typeface="+mn-ea"/>
              </a:endParaRPr>
            </a:p>
          </p:txBody>
        </p:sp>
      </p:grpSp>
      <p:pic>
        <p:nvPicPr>
          <p:cNvPr id="10" name="図 9">
            <a:extLst>
              <a:ext uri="{FF2B5EF4-FFF2-40B4-BE49-F238E27FC236}">
                <a16:creationId xmlns:a16="http://schemas.microsoft.com/office/drawing/2014/main" id="{A6D8404B-FE57-4410-8502-FC45F08283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45" y="1603800"/>
            <a:ext cx="3441600" cy="1935900"/>
          </a:xfrm>
          <a:prstGeom prst="rect">
            <a:avLst/>
          </a:prstGeom>
          <a:ln>
            <a:solidFill>
              <a:schemeClr val="accent6">
                <a:lumMod val="50000"/>
              </a:schemeClr>
            </a:solidFill>
          </a:ln>
        </p:spPr>
      </p:pic>
      <p:grpSp>
        <p:nvGrpSpPr>
          <p:cNvPr id="71" name="グループ化 70">
            <a:extLst>
              <a:ext uri="{FF2B5EF4-FFF2-40B4-BE49-F238E27FC236}">
                <a16:creationId xmlns:a16="http://schemas.microsoft.com/office/drawing/2014/main" id="{B7480653-00E9-2C0D-163F-E27A79592B1C}"/>
              </a:ext>
            </a:extLst>
          </p:cNvPr>
          <p:cNvGrpSpPr/>
          <p:nvPr/>
        </p:nvGrpSpPr>
        <p:grpSpPr>
          <a:xfrm>
            <a:off x="4106587" y="1328218"/>
            <a:ext cx="4774590" cy="2783566"/>
            <a:chOff x="4106587" y="1328218"/>
            <a:chExt cx="4774590" cy="2783566"/>
          </a:xfrm>
        </p:grpSpPr>
        <p:sp>
          <p:nvSpPr>
            <p:cNvPr id="43" name="テキスト ボックス 42">
              <a:extLst>
                <a:ext uri="{FF2B5EF4-FFF2-40B4-BE49-F238E27FC236}">
                  <a16:creationId xmlns:a16="http://schemas.microsoft.com/office/drawing/2014/main" id="{15B59670-FA89-194E-A53A-5D16735FB577}"/>
                </a:ext>
              </a:extLst>
            </p:cNvPr>
            <p:cNvSpPr txBox="1"/>
            <p:nvPr/>
          </p:nvSpPr>
          <p:spPr>
            <a:xfrm>
              <a:off x="4106587" y="1328218"/>
              <a:ext cx="4650303" cy="2118465"/>
            </a:xfrm>
            <a:prstGeom prst="rect">
              <a:avLst/>
            </a:prstGeom>
            <a:noFill/>
          </p:spPr>
          <p:txBody>
            <a:bodyPr wrap="square" lIns="0" tIns="0" rIns="0" bIns="0" anchor="b">
              <a:spAutoFit/>
            </a:bodyPr>
            <a:lstStyle/>
            <a:p>
              <a:pPr algn="just">
                <a:lnSpc>
                  <a:spcPct val="130000"/>
                </a:lnSpc>
                <a:spcAft>
                  <a:spcPts val="1400"/>
                </a:spcAft>
              </a:pPr>
              <a:r>
                <a:rPr lang="ja-JP" altLang="en-US" sz="1400" spc="50" dirty="0">
                  <a:latin typeface="+mn-ea"/>
                </a:rPr>
                <a:t>次に「暴露系動画」。著名人や一般人、個人・団体のスキャンダル、内部告発などの暴露で注目を集め、同じく再生回数で利益を得るというもの。</a:t>
              </a:r>
              <a:endParaRPr lang="en-US" altLang="ja-JP" sz="1400" spc="50" dirty="0">
                <a:latin typeface="+mn-ea"/>
              </a:endParaRPr>
            </a:p>
            <a:p>
              <a:pPr algn="just">
                <a:lnSpc>
                  <a:spcPct val="130000"/>
                </a:lnSpc>
                <a:spcAft>
                  <a:spcPts val="1400"/>
                </a:spcAft>
              </a:pPr>
              <a:r>
                <a:rPr lang="ja-JP" altLang="en-US" sz="1400" spc="50" dirty="0">
                  <a:latin typeface="+mn-ea"/>
                </a:rPr>
                <a:t>視聴者から寄せられた情報をもとに他人のプライバシーを侵害したり、真偽不明な情報なのに一方的な決めつけでバッシングしたり。手に入れた情報で当事者を脅して逮捕された例もありました。</a:t>
              </a:r>
            </a:p>
          </p:txBody>
        </p:sp>
        <p:grpSp>
          <p:nvGrpSpPr>
            <p:cNvPr id="40" name="グループ化 39">
              <a:extLst>
                <a:ext uri="{FF2B5EF4-FFF2-40B4-BE49-F238E27FC236}">
                  <a16:creationId xmlns:a16="http://schemas.microsoft.com/office/drawing/2014/main" id="{C063117E-4A79-65AE-3F96-6B14351E2157}"/>
                </a:ext>
              </a:extLst>
            </p:cNvPr>
            <p:cNvGrpSpPr/>
            <p:nvPr/>
          </p:nvGrpSpPr>
          <p:grpSpPr>
            <a:xfrm>
              <a:off x="5300914" y="3612438"/>
              <a:ext cx="3580263" cy="499346"/>
              <a:chOff x="5300914" y="2808349"/>
              <a:chExt cx="3580263" cy="499346"/>
            </a:xfrm>
          </p:grpSpPr>
          <p:grpSp>
            <p:nvGrpSpPr>
              <p:cNvPr id="41" name="グループ化 40">
                <a:extLst>
                  <a:ext uri="{FF2B5EF4-FFF2-40B4-BE49-F238E27FC236}">
                    <a16:creationId xmlns:a16="http://schemas.microsoft.com/office/drawing/2014/main" id="{765A976A-D8AA-E30D-D852-8FE773BF8164}"/>
                  </a:ext>
                </a:extLst>
              </p:cNvPr>
              <p:cNvGrpSpPr/>
              <p:nvPr/>
            </p:nvGrpSpPr>
            <p:grpSpPr>
              <a:xfrm>
                <a:off x="5559037" y="2950264"/>
                <a:ext cx="3322140" cy="241980"/>
                <a:chOff x="5462956" y="2905739"/>
                <a:chExt cx="3322140" cy="241980"/>
              </a:xfrm>
            </p:grpSpPr>
            <p:sp>
              <p:nvSpPr>
                <p:cNvPr id="67" name="正方形/長方形 66">
                  <a:extLst>
                    <a:ext uri="{FF2B5EF4-FFF2-40B4-BE49-F238E27FC236}">
                      <a16:creationId xmlns:a16="http://schemas.microsoft.com/office/drawing/2014/main" id="{CAA2F903-C4AB-8CAC-CDB3-411D2778594E}"/>
                    </a:ext>
                  </a:extLst>
                </p:cNvPr>
                <p:cNvSpPr/>
                <p:nvPr/>
              </p:nvSpPr>
              <p:spPr>
                <a:xfrm>
                  <a:off x="5462956" y="2905739"/>
                  <a:ext cx="3180459" cy="24198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80000" tIns="36000" rIns="36000" bIns="36000" rtlCol="0" anchor="ctr">
                  <a:spAutoFit/>
                </a:bodyPr>
                <a:lstStyle/>
                <a:p>
                  <a:pPr algn="r"/>
                  <a:r>
                    <a:rPr kumimoji="1" lang="ja-JP" altLang="en-US" sz="1100" dirty="0">
                      <a:latin typeface="+mj-ea"/>
                      <a:ea typeface="+mj-ea"/>
                    </a:rPr>
                    <a:t>スライドはそのまま（ガイドだけ次ページへ）</a:t>
                  </a:r>
                </a:p>
              </p:txBody>
            </p:sp>
            <p:sp>
              <p:nvSpPr>
                <p:cNvPr id="68" name="正方形/長方形 67">
                  <a:extLst>
                    <a:ext uri="{FF2B5EF4-FFF2-40B4-BE49-F238E27FC236}">
                      <a16:creationId xmlns:a16="http://schemas.microsoft.com/office/drawing/2014/main" id="{DF45D00B-5AE3-7D3C-541D-DE612748797A}"/>
                    </a:ext>
                  </a:extLst>
                </p:cNvPr>
                <p:cNvSpPr/>
                <p:nvPr/>
              </p:nvSpPr>
              <p:spPr>
                <a:xfrm>
                  <a:off x="8675099" y="2905739"/>
                  <a:ext cx="45719" cy="24198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A862691A-7544-4D01-7FC5-A6580A1F4B99}"/>
                    </a:ext>
                  </a:extLst>
                </p:cNvPr>
                <p:cNvSpPr/>
                <p:nvPr/>
              </p:nvSpPr>
              <p:spPr>
                <a:xfrm>
                  <a:off x="8739377" y="2905739"/>
                  <a:ext cx="45719" cy="24198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 name="グループ化 41">
                <a:extLst>
                  <a:ext uri="{FF2B5EF4-FFF2-40B4-BE49-F238E27FC236}">
                    <a16:creationId xmlns:a16="http://schemas.microsoft.com/office/drawing/2014/main" id="{746BF90B-56F8-FB7E-7EE8-3D73041F3D8B}"/>
                  </a:ext>
                </a:extLst>
              </p:cNvPr>
              <p:cNvGrpSpPr/>
              <p:nvPr/>
            </p:nvGrpSpPr>
            <p:grpSpPr>
              <a:xfrm>
                <a:off x="5300914" y="2808349"/>
                <a:ext cx="454700" cy="499346"/>
                <a:chOff x="5295834" y="2818509"/>
                <a:chExt cx="454700" cy="499346"/>
              </a:xfrm>
            </p:grpSpPr>
            <p:sp>
              <p:nvSpPr>
                <p:cNvPr id="44" name="楕円 43">
                  <a:extLst>
                    <a:ext uri="{FF2B5EF4-FFF2-40B4-BE49-F238E27FC236}">
                      <a16:creationId xmlns:a16="http://schemas.microsoft.com/office/drawing/2014/main" id="{44931328-A6E2-12F4-E353-4B31812CCC4B}"/>
                    </a:ext>
                  </a:extLst>
                </p:cNvPr>
                <p:cNvSpPr/>
                <p:nvPr/>
              </p:nvSpPr>
              <p:spPr>
                <a:xfrm>
                  <a:off x="5306256" y="2880398"/>
                  <a:ext cx="394194" cy="39419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C549988-D536-5DC8-8408-507C2B849711}"/>
                    </a:ext>
                  </a:extLst>
                </p:cNvPr>
                <p:cNvGrpSpPr/>
                <p:nvPr/>
              </p:nvGrpSpPr>
              <p:grpSpPr>
                <a:xfrm>
                  <a:off x="5381658" y="2818509"/>
                  <a:ext cx="286899" cy="350704"/>
                  <a:chOff x="3889507" y="1622592"/>
                  <a:chExt cx="1367493" cy="1671628"/>
                </a:xfrm>
              </p:grpSpPr>
              <p:sp>
                <p:nvSpPr>
                  <p:cNvPr id="61" name="フリーフォーム: 図形 60">
                    <a:extLst>
                      <a:ext uri="{FF2B5EF4-FFF2-40B4-BE49-F238E27FC236}">
                        <a16:creationId xmlns:a16="http://schemas.microsoft.com/office/drawing/2014/main" id="{C0DAF335-2C9F-D33E-BAF9-026B1C33EB7A}"/>
                      </a:ext>
                    </a:extLst>
                  </p:cNvPr>
                  <p:cNvSpPr/>
                  <p:nvPr/>
                </p:nvSpPr>
                <p:spPr>
                  <a:xfrm>
                    <a:off x="3889519" y="1622687"/>
                    <a:ext cx="1367481" cy="1671533"/>
                  </a:xfrm>
                  <a:custGeom>
                    <a:avLst/>
                    <a:gdLst>
                      <a:gd name="connsiteX0" fmla="*/ 820498 w 1367481"/>
                      <a:gd name="connsiteY0" fmla="*/ 1671534 h 1671533"/>
                      <a:gd name="connsiteX1" fmla="*/ 172036 w 1367481"/>
                      <a:gd name="connsiteY1" fmla="*/ 1667152 h 1671533"/>
                      <a:gd name="connsiteX2" fmla="*/ 172036 w 1367481"/>
                      <a:gd name="connsiteY2" fmla="*/ 1666676 h 1671533"/>
                      <a:gd name="connsiteX3" fmla="*/ 82787 w 1367481"/>
                      <a:gd name="connsiteY3" fmla="*/ 1401214 h 1671533"/>
                      <a:gd name="connsiteX4" fmla="*/ 3539 w 1367481"/>
                      <a:gd name="connsiteY4" fmla="*/ 463097 h 1671533"/>
                      <a:gd name="connsiteX5" fmla="*/ 215565 w 1367481"/>
                      <a:gd name="connsiteY5" fmla="*/ 389659 h 1671533"/>
                      <a:gd name="connsiteX6" fmla="*/ 241854 w 1367481"/>
                      <a:gd name="connsiteY6" fmla="*/ 399565 h 1671533"/>
                      <a:gd name="connsiteX7" fmla="*/ 324436 w 1367481"/>
                      <a:gd name="connsiteY7" fmla="*/ 156582 h 1671533"/>
                      <a:gd name="connsiteX8" fmla="*/ 459596 w 1367481"/>
                      <a:gd name="connsiteY8" fmla="*/ 183062 h 1671533"/>
                      <a:gd name="connsiteX9" fmla="*/ 485790 w 1367481"/>
                      <a:gd name="connsiteY9" fmla="*/ 193158 h 1671533"/>
                      <a:gd name="connsiteX10" fmla="*/ 619044 w 1367481"/>
                      <a:gd name="connsiteY10" fmla="*/ 1610 h 1671533"/>
                      <a:gd name="connsiteX11" fmla="*/ 722200 w 1367481"/>
                      <a:gd name="connsiteY11" fmla="*/ 223162 h 1671533"/>
                      <a:gd name="connsiteX12" fmla="*/ 722200 w 1367481"/>
                      <a:gd name="connsiteY12" fmla="*/ 225067 h 1671533"/>
                      <a:gd name="connsiteX13" fmla="*/ 722200 w 1367481"/>
                      <a:gd name="connsiteY13" fmla="*/ 223162 h 1671533"/>
                      <a:gd name="connsiteX14" fmla="*/ 748108 w 1367481"/>
                      <a:gd name="connsiteY14" fmla="*/ 214208 h 1671533"/>
                      <a:gd name="connsiteX15" fmla="*/ 952991 w 1367481"/>
                      <a:gd name="connsiteY15" fmla="*/ 286789 h 1671533"/>
                      <a:gd name="connsiteX16" fmla="*/ 952991 w 1367481"/>
                      <a:gd name="connsiteY16" fmla="*/ 962302 h 1671533"/>
                      <a:gd name="connsiteX17" fmla="*/ 966135 w 1367481"/>
                      <a:gd name="connsiteY17" fmla="*/ 1036121 h 1671533"/>
                      <a:gd name="connsiteX18" fmla="*/ 1187592 w 1367481"/>
                      <a:gd name="connsiteY18" fmla="*/ 808378 h 1671533"/>
                      <a:gd name="connsiteX19" fmla="*/ 1364757 w 1367481"/>
                      <a:gd name="connsiteY19" fmla="*/ 911534 h 1671533"/>
                      <a:gd name="connsiteX20" fmla="*/ 1112535 w 1367481"/>
                      <a:gd name="connsiteY20" fmla="*/ 1277389 h 1671533"/>
                      <a:gd name="connsiteX21" fmla="*/ 827070 w 1367481"/>
                      <a:gd name="connsiteY21" fmla="*/ 1646007 h 1671533"/>
                      <a:gd name="connsiteX22" fmla="*/ 820498 w 1367481"/>
                      <a:gd name="connsiteY22" fmla="*/ 1671534 h 167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7481" h="1671533">
                        <a:moveTo>
                          <a:pt x="820498" y="1671534"/>
                        </a:moveTo>
                        <a:cubicBezTo>
                          <a:pt x="604281" y="1671153"/>
                          <a:pt x="388254" y="1668105"/>
                          <a:pt x="172036" y="1667152"/>
                        </a:cubicBezTo>
                        <a:lnTo>
                          <a:pt x="172036" y="1666676"/>
                        </a:lnTo>
                        <a:cubicBezTo>
                          <a:pt x="180323" y="1565901"/>
                          <a:pt x="122887" y="1487034"/>
                          <a:pt x="82787" y="1401214"/>
                        </a:cubicBezTo>
                        <a:cubicBezTo>
                          <a:pt x="-51897" y="1112797"/>
                          <a:pt x="23160" y="771231"/>
                          <a:pt x="3539" y="463097"/>
                        </a:cubicBezTo>
                        <a:cubicBezTo>
                          <a:pt x="39353" y="332033"/>
                          <a:pt x="115839" y="344510"/>
                          <a:pt x="215565" y="389659"/>
                        </a:cubicBezTo>
                        <a:cubicBezTo>
                          <a:pt x="223947" y="393469"/>
                          <a:pt x="232710" y="398708"/>
                          <a:pt x="241854" y="399565"/>
                        </a:cubicBezTo>
                        <a:cubicBezTo>
                          <a:pt x="242712" y="309649"/>
                          <a:pt x="217661" y="195444"/>
                          <a:pt x="324436" y="156582"/>
                        </a:cubicBezTo>
                        <a:cubicBezTo>
                          <a:pt x="378252" y="136961"/>
                          <a:pt x="412257" y="163345"/>
                          <a:pt x="459596" y="183062"/>
                        </a:cubicBezTo>
                        <a:cubicBezTo>
                          <a:pt x="468264" y="186681"/>
                          <a:pt x="476455" y="191253"/>
                          <a:pt x="485790" y="193158"/>
                        </a:cubicBezTo>
                        <a:cubicBezTo>
                          <a:pt x="487314" y="106576"/>
                          <a:pt x="490266" y="-15439"/>
                          <a:pt x="619044" y="1610"/>
                        </a:cubicBezTo>
                        <a:cubicBezTo>
                          <a:pt x="739821" y="17612"/>
                          <a:pt x="721152" y="136484"/>
                          <a:pt x="722200" y="223162"/>
                        </a:cubicBezTo>
                        <a:cubicBezTo>
                          <a:pt x="722200" y="223829"/>
                          <a:pt x="722200" y="224400"/>
                          <a:pt x="722200" y="225067"/>
                        </a:cubicBezTo>
                        <a:cubicBezTo>
                          <a:pt x="722200" y="224400"/>
                          <a:pt x="722200" y="223829"/>
                          <a:pt x="722200" y="223162"/>
                        </a:cubicBezTo>
                        <a:cubicBezTo>
                          <a:pt x="731154" y="221543"/>
                          <a:pt x="739631" y="217542"/>
                          <a:pt x="748108" y="214208"/>
                        </a:cubicBezTo>
                        <a:cubicBezTo>
                          <a:pt x="843930" y="177251"/>
                          <a:pt x="917272" y="161916"/>
                          <a:pt x="952991" y="286789"/>
                        </a:cubicBezTo>
                        <a:cubicBezTo>
                          <a:pt x="967183" y="504626"/>
                          <a:pt x="934036" y="747227"/>
                          <a:pt x="952991" y="962302"/>
                        </a:cubicBezTo>
                        <a:cubicBezTo>
                          <a:pt x="954991" y="985162"/>
                          <a:pt x="964611" y="1012404"/>
                          <a:pt x="966135" y="1036121"/>
                        </a:cubicBezTo>
                        <a:lnTo>
                          <a:pt x="1187592" y="808378"/>
                        </a:lnTo>
                        <a:cubicBezTo>
                          <a:pt x="1263411" y="740179"/>
                          <a:pt x="1387426" y="812093"/>
                          <a:pt x="1364757" y="911534"/>
                        </a:cubicBezTo>
                        <a:cubicBezTo>
                          <a:pt x="1348755" y="981638"/>
                          <a:pt x="1166541" y="1214143"/>
                          <a:pt x="1112535" y="1277389"/>
                        </a:cubicBezTo>
                        <a:cubicBezTo>
                          <a:pt x="1010046" y="1397690"/>
                          <a:pt x="878601" y="1494559"/>
                          <a:pt x="827070" y="1646007"/>
                        </a:cubicBezTo>
                        <a:cubicBezTo>
                          <a:pt x="824308" y="1654103"/>
                          <a:pt x="819450" y="1662675"/>
                          <a:pt x="820498" y="1671534"/>
                        </a:cubicBezTo>
                        <a:close/>
                      </a:path>
                    </a:pathLst>
                  </a:custGeom>
                  <a:solidFill>
                    <a:schemeClr val="bg1"/>
                  </a:solidFill>
                  <a:ln w="9525" cap="flat">
                    <a:no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6B3C1A0B-06CB-C15A-A5DB-286977B8B1E4}"/>
                      </a:ext>
                    </a:extLst>
                  </p:cNvPr>
                  <p:cNvSpPr/>
                  <p:nvPr/>
                </p:nvSpPr>
                <p:spPr>
                  <a:xfrm>
                    <a:off x="4637627" y="1810415"/>
                    <a:ext cx="619373" cy="1459898"/>
                  </a:xfrm>
                  <a:custGeom>
                    <a:avLst/>
                    <a:gdLst>
                      <a:gd name="connsiteX0" fmla="*/ 0 w 619373"/>
                      <a:gd name="connsiteY0" fmla="*/ 26386 h 1459898"/>
                      <a:gd name="connsiteX1" fmla="*/ 204883 w 619373"/>
                      <a:gd name="connsiteY1" fmla="*/ 98966 h 1459898"/>
                      <a:gd name="connsiteX2" fmla="*/ 204883 w 619373"/>
                      <a:gd name="connsiteY2" fmla="*/ 774479 h 1459898"/>
                      <a:gd name="connsiteX3" fmla="*/ 218027 w 619373"/>
                      <a:gd name="connsiteY3" fmla="*/ 848298 h 1459898"/>
                      <a:gd name="connsiteX4" fmla="*/ 439484 w 619373"/>
                      <a:gd name="connsiteY4" fmla="*/ 620555 h 1459898"/>
                      <a:gd name="connsiteX5" fmla="*/ 616649 w 619373"/>
                      <a:gd name="connsiteY5" fmla="*/ 723711 h 1459898"/>
                      <a:gd name="connsiteX6" fmla="*/ 364427 w 619373"/>
                      <a:gd name="connsiteY6" fmla="*/ 1089566 h 1459898"/>
                      <a:gd name="connsiteX7" fmla="*/ 78962 w 619373"/>
                      <a:gd name="connsiteY7" fmla="*/ 1458184 h 1459898"/>
                      <a:gd name="connsiteX8" fmla="*/ 78296 w 619373"/>
                      <a:gd name="connsiteY8" fmla="*/ 1459898 h 145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373" h="1459898">
                        <a:moveTo>
                          <a:pt x="0" y="26386"/>
                        </a:moveTo>
                        <a:cubicBezTo>
                          <a:pt x="95821" y="-10571"/>
                          <a:pt x="169164" y="-25907"/>
                          <a:pt x="204883" y="98966"/>
                        </a:cubicBezTo>
                        <a:cubicBezTo>
                          <a:pt x="219075" y="316803"/>
                          <a:pt x="185928" y="559405"/>
                          <a:pt x="204883" y="774479"/>
                        </a:cubicBezTo>
                        <a:cubicBezTo>
                          <a:pt x="206883" y="797339"/>
                          <a:pt x="216503" y="824581"/>
                          <a:pt x="218027" y="848298"/>
                        </a:cubicBezTo>
                        <a:lnTo>
                          <a:pt x="439484" y="620555"/>
                        </a:lnTo>
                        <a:cubicBezTo>
                          <a:pt x="515303" y="552356"/>
                          <a:pt x="639318" y="624270"/>
                          <a:pt x="616649" y="723711"/>
                        </a:cubicBezTo>
                        <a:cubicBezTo>
                          <a:pt x="600647" y="793815"/>
                          <a:pt x="418433" y="1026320"/>
                          <a:pt x="364427" y="1089566"/>
                        </a:cubicBezTo>
                        <a:cubicBezTo>
                          <a:pt x="261938" y="1209867"/>
                          <a:pt x="130492" y="1306736"/>
                          <a:pt x="78962" y="1458184"/>
                        </a:cubicBezTo>
                        <a:lnTo>
                          <a:pt x="78296" y="1459898"/>
                        </a:lnTo>
                      </a:path>
                    </a:pathLst>
                  </a:custGeom>
                  <a:noFill/>
                  <a:ln w="12700" cap="rnd">
                    <a:solidFill>
                      <a:schemeClr val="accent5"/>
                    </a:solidFill>
                    <a:prstDash val="solid"/>
                    <a:round/>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6FD41E81-792C-A08D-B377-D8EF1BB4529B}"/>
                      </a:ext>
                    </a:extLst>
                  </p:cNvPr>
                  <p:cNvSpPr/>
                  <p:nvPr/>
                </p:nvSpPr>
                <p:spPr>
                  <a:xfrm>
                    <a:off x="4374071" y="1622592"/>
                    <a:ext cx="238439" cy="846001"/>
                  </a:xfrm>
                  <a:custGeom>
                    <a:avLst/>
                    <a:gdLst>
                      <a:gd name="connsiteX0" fmla="*/ 1237 w 238439"/>
                      <a:gd name="connsiteY0" fmla="*/ 844097 h 846001"/>
                      <a:gd name="connsiteX1" fmla="*/ 1237 w 238439"/>
                      <a:gd name="connsiteY1" fmla="*/ 193158 h 846001"/>
                      <a:gd name="connsiteX2" fmla="*/ 134492 w 238439"/>
                      <a:gd name="connsiteY2" fmla="*/ 1610 h 846001"/>
                      <a:gd name="connsiteX3" fmla="*/ 237648 w 238439"/>
                      <a:gd name="connsiteY3" fmla="*/ 223162 h 846001"/>
                      <a:gd name="connsiteX4" fmla="*/ 237648 w 238439"/>
                      <a:gd name="connsiteY4" fmla="*/ 225067 h 846001"/>
                      <a:gd name="connsiteX5" fmla="*/ 237648 w 238439"/>
                      <a:gd name="connsiteY5" fmla="*/ 846002 h 84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439" h="846001">
                        <a:moveTo>
                          <a:pt x="1237" y="844097"/>
                        </a:moveTo>
                        <a:cubicBezTo>
                          <a:pt x="4190" y="627212"/>
                          <a:pt x="-2668" y="410043"/>
                          <a:pt x="1237" y="193158"/>
                        </a:cubicBezTo>
                        <a:cubicBezTo>
                          <a:pt x="2761" y="106576"/>
                          <a:pt x="5714" y="-15439"/>
                          <a:pt x="134492" y="1610"/>
                        </a:cubicBezTo>
                        <a:cubicBezTo>
                          <a:pt x="255269" y="17612"/>
                          <a:pt x="236600" y="136484"/>
                          <a:pt x="237648" y="223162"/>
                        </a:cubicBezTo>
                        <a:cubicBezTo>
                          <a:pt x="237648" y="223829"/>
                          <a:pt x="237648" y="224400"/>
                          <a:pt x="237648" y="225067"/>
                        </a:cubicBezTo>
                        <a:cubicBezTo>
                          <a:pt x="240124" y="431950"/>
                          <a:pt x="235838" y="639024"/>
                          <a:pt x="237648" y="846002"/>
                        </a:cubicBezTo>
                      </a:path>
                    </a:pathLst>
                  </a:custGeom>
                  <a:noFill/>
                  <a:ln w="12700" cap="rnd">
                    <a:solidFill>
                      <a:schemeClr val="accent5"/>
                    </a:solidFill>
                    <a:prstDash val="solid"/>
                    <a:round/>
                  </a:ln>
                </p:spPr>
                <p:txBody>
                  <a:bodyPr rtlCol="0" anchor="ctr"/>
                  <a:lstStyle/>
                  <a:p>
                    <a:endParaRPr lang="ja-JP" altLang="en-US"/>
                  </a:p>
                </p:txBody>
              </p:sp>
              <p:sp>
                <p:nvSpPr>
                  <p:cNvPr id="64" name="フリーフォーム: 図形 63">
                    <a:extLst>
                      <a:ext uri="{FF2B5EF4-FFF2-40B4-BE49-F238E27FC236}">
                        <a16:creationId xmlns:a16="http://schemas.microsoft.com/office/drawing/2014/main" id="{24FD1DE2-B49E-6A9F-827B-1A4F7A31F5DC}"/>
                      </a:ext>
                    </a:extLst>
                  </p:cNvPr>
                  <p:cNvSpPr/>
                  <p:nvPr/>
                </p:nvSpPr>
                <p:spPr>
                  <a:xfrm>
                    <a:off x="4129400" y="1772301"/>
                    <a:ext cx="219714" cy="696197"/>
                  </a:xfrm>
                  <a:custGeom>
                    <a:avLst/>
                    <a:gdLst>
                      <a:gd name="connsiteX0" fmla="*/ 219715 w 219714"/>
                      <a:gd name="connsiteY0" fmla="*/ 33353 h 696197"/>
                      <a:gd name="connsiteX1" fmla="*/ 84555 w 219714"/>
                      <a:gd name="connsiteY1" fmla="*/ 6873 h 696197"/>
                      <a:gd name="connsiteX2" fmla="*/ 1973 w 219714"/>
                      <a:gd name="connsiteY2" fmla="*/ 249856 h 696197"/>
                      <a:gd name="connsiteX3" fmla="*/ 1973 w 219714"/>
                      <a:gd name="connsiteY3" fmla="*/ 696197 h 696197"/>
                    </a:gdLst>
                    <a:ahLst/>
                    <a:cxnLst>
                      <a:cxn ang="0">
                        <a:pos x="connsiteX0" y="connsiteY0"/>
                      </a:cxn>
                      <a:cxn ang="0">
                        <a:pos x="connsiteX1" y="connsiteY1"/>
                      </a:cxn>
                      <a:cxn ang="0">
                        <a:pos x="connsiteX2" y="connsiteY2"/>
                      </a:cxn>
                      <a:cxn ang="0">
                        <a:pos x="connsiteX3" y="connsiteY3"/>
                      </a:cxn>
                    </a:cxnLst>
                    <a:rect l="l" t="t" r="r" b="b"/>
                    <a:pathLst>
                      <a:path w="219714" h="696197">
                        <a:moveTo>
                          <a:pt x="219715" y="33353"/>
                        </a:moveTo>
                        <a:cubicBezTo>
                          <a:pt x="172375" y="13636"/>
                          <a:pt x="138276" y="-12653"/>
                          <a:pt x="84555" y="6873"/>
                        </a:cubicBezTo>
                        <a:cubicBezTo>
                          <a:pt x="-22220" y="45830"/>
                          <a:pt x="2830" y="160035"/>
                          <a:pt x="1973" y="249856"/>
                        </a:cubicBezTo>
                        <a:cubicBezTo>
                          <a:pt x="544" y="398636"/>
                          <a:pt x="3021" y="547417"/>
                          <a:pt x="1973" y="696197"/>
                        </a:cubicBezTo>
                      </a:path>
                    </a:pathLst>
                  </a:custGeom>
                  <a:noFill/>
                  <a:ln w="12700" cap="rnd">
                    <a:solidFill>
                      <a:schemeClr val="accent5"/>
                    </a:solidFill>
                    <a:prstDash val="solid"/>
                    <a:round/>
                  </a:ln>
                </p:spPr>
                <p:txBody>
                  <a:bodyPr rtlCol="0" anchor="ctr"/>
                  <a:lstStyle/>
                  <a:p>
                    <a:endParaRPr lang="ja-JP" altLang="en-US"/>
                  </a:p>
                </p:txBody>
              </p:sp>
              <p:sp>
                <p:nvSpPr>
                  <p:cNvPr id="65" name="フリーフォーム: 図形 64">
                    <a:extLst>
                      <a:ext uri="{FF2B5EF4-FFF2-40B4-BE49-F238E27FC236}">
                        <a16:creationId xmlns:a16="http://schemas.microsoft.com/office/drawing/2014/main" id="{1C8C9E54-B54F-8881-2F44-1435D3393F90}"/>
                      </a:ext>
                    </a:extLst>
                  </p:cNvPr>
                  <p:cNvSpPr/>
                  <p:nvPr/>
                </p:nvSpPr>
                <p:spPr>
                  <a:xfrm>
                    <a:off x="3889507" y="1980930"/>
                    <a:ext cx="215576" cy="1308528"/>
                  </a:xfrm>
                  <a:custGeom>
                    <a:avLst/>
                    <a:gdLst>
                      <a:gd name="connsiteX0" fmla="*/ 215577 w 215576"/>
                      <a:gd name="connsiteY0" fmla="*/ 31416 h 1308528"/>
                      <a:gd name="connsiteX1" fmla="*/ 3550 w 215576"/>
                      <a:gd name="connsiteY1" fmla="*/ 104854 h 1308528"/>
                      <a:gd name="connsiteX2" fmla="*/ 82703 w 215576"/>
                      <a:gd name="connsiteY2" fmla="*/ 1043066 h 1308528"/>
                      <a:gd name="connsiteX3" fmla="*/ 171952 w 215576"/>
                      <a:gd name="connsiteY3" fmla="*/ 1308528 h 1308528"/>
                    </a:gdLst>
                    <a:ahLst/>
                    <a:cxnLst>
                      <a:cxn ang="0">
                        <a:pos x="connsiteX0" y="connsiteY0"/>
                      </a:cxn>
                      <a:cxn ang="0">
                        <a:pos x="connsiteX1" y="connsiteY1"/>
                      </a:cxn>
                      <a:cxn ang="0">
                        <a:pos x="connsiteX2" y="connsiteY2"/>
                      </a:cxn>
                      <a:cxn ang="0">
                        <a:pos x="connsiteX3" y="connsiteY3"/>
                      </a:cxn>
                    </a:cxnLst>
                    <a:rect l="l" t="t" r="r" b="b"/>
                    <a:pathLst>
                      <a:path w="215576" h="1308528">
                        <a:moveTo>
                          <a:pt x="215577" y="31416"/>
                        </a:moveTo>
                        <a:cubicBezTo>
                          <a:pt x="115945" y="-13732"/>
                          <a:pt x="39364" y="-26210"/>
                          <a:pt x="3550" y="104854"/>
                        </a:cubicBezTo>
                        <a:cubicBezTo>
                          <a:pt x="23172" y="412988"/>
                          <a:pt x="-51885" y="754554"/>
                          <a:pt x="82703" y="1043066"/>
                        </a:cubicBezTo>
                        <a:cubicBezTo>
                          <a:pt x="122803" y="1128887"/>
                          <a:pt x="180239" y="1207754"/>
                          <a:pt x="171952" y="1308528"/>
                        </a:cubicBezTo>
                      </a:path>
                    </a:pathLst>
                  </a:custGeom>
                  <a:noFill/>
                  <a:ln w="12700" cap="rnd">
                    <a:solidFill>
                      <a:schemeClr val="accent5"/>
                    </a:solidFill>
                    <a:prstDash val="solid"/>
                    <a:round/>
                  </a:ln>
                </p:spPr>
                <p:txBody>
                  <a:bodyPr rtlCol="0" anchor="ctr"/>
                  <a:lstStyle/>
                  <a:p>
                    <a:endParaRPr lang="ja-JP" altLang="en-US"/>
                  </a:p>
                </p:txBody>
              </p:sp>
              <p:sp>
                <p:nvSpPr>
                  <p:cNvPr id="66" name="フリーフォーム: 図形 65">
                    <a:extLst>
                      <a:ext uri="{FF2B5EF4-FFF2-40B4-BE49-F238E27FC236}">
                        <a16:creationId xmlns:a16="http://schemas.microsoft.com/office/drawing/2014/main" id="{D985462F-A6B3-193C-E33D-4841C39DBF0C}"/>
                      </a:ext>
                    </a:extLst>
                  </p:cNvPr>
                  <p:cNvSpPr/>
                  <p:nvPr/>
                </p:nvSpPr>
                <p:spPr>
                  <a:xfrm>
                    <a:off x="4518850" y="2798730"/>
                    <a:ext cx="283940" cy="177164"/>
                  </a:xfrm>
                  <a:custGeom>
                    <a:avLst/>
                    <a:gdLst>
                      <a:gd name="connsiteX0" fmla="*/ 283940 w 283940"/>
                      <a:gd name="connsiteY0" fmla="*/ 0 h 177164"/>
                      <a:gd name="connsiteX1" fmla="*/ 0 w 283940"/>
                      <a:gd name="connsiteY1" fmla="*/ 177165 h 177164"/>
                    </a:gdLst>
                    <a:ahLst/>
                    <a:cxnLst>
                      <a:cxn ang="0">
                        <a:pos x="connsiteX0" y="connsiteY0"/>
                      </a:cxn>
                      <a:cxn ang="0">
                        <a:pos x="connsiteX1" y="connsiteY1"/>
                      </a:cxn>
                    </a:cxnLst>
                    <a:rect l="l" t="t" r="r" b="b"/>
                    <a:pathLst>
                      <a:path w="283940" h="177164">
                        <a:moveTo>
                          <a:pt x="283940" y="0"/>
                        </a:moveTo>
                        <a:cubicBezTo>
                          <a:pt x="160877" y="7144"/>
                          <a:pt x="67247" y="76391"/>
                          <a:pt x="0" y="177165"/>
                        </a:cubicBezTo>
                      </a:path>
                    </a:pathLst>
                  </a:custGeom>
                  <a:noFill/>
                  <a:ln w="12700" cap="rnd">
                    <a:solidFill>
                      <a:schemeClr val="accent5"/>
                    </a:solidFill>
                    <a:prstDash val="solid"/>
                    <a:round/>
                  </a:ln>
                </p:spPr>
                <p:txBody>
                  <a:bodyPr rtlCol="0" anchor="ctr"/>
                  <a:lstStyle/>
                  <a:p>
                    <a:endParaRPr lang="ja-JP" altLang="en-US"/>
                  </a:p>
                </p:txBody>
              </p:sp>
            </p:grpSp>
            <p:grpSp>
              <p:nvGrpSpPr>
                <p:cNvPr id="46" name="グループ化 45">
                  <a:extLst>
                    <a:ext uri="{FF2B5EF4-FFF2-40B4-BE49-F238E27FC236}">
                      <a16:creationId xmlns:a16="http://schemas.microsoft.com/office/drawing/2014/main" id="{15C85812-087C-7701-C07A-28EFFF6A5AA3}"/>
                    </a:ext>
                  </a:extLst>
                </p:cNvPr>
                <p:cNvGrpSpPr/>
                <p:nvPr/>
              </p:nvGrpSpPr>
              <p:grpSpPr>
                <a:xfrm rot="21217350">
                  <a:off x="5295834" y="3152519"/>
                  <a:ext cx="454700" cy="165336"/>
                  <a:chOff x="5345577" y="3157149"/>
                  <a:chExt cx="327961" cy="119253"/>
                </a:xfrm>
              </p:grpSpPr>
              <p:sp>
                <p:nvSpPr>
                  <p:cNvPr id="47" name="四角形: 角を丸くする 46">
                    <a:extLst>
                      <a:ext uri="{FF2B5EF4-FFF2-40B4-BE49-F238E27FC236}">
                        <a16:creationId xmlns:a16="http://schemas.microsoft.com/office/drawing/2014/main" id="{369C91F4-3640-B42E-F0D2-205A80B80A1D}"/>
                      </a:ext>
                    </a:extLst>
                  </p:cNvPr>
                  <p:cNvSpPr/>
                  <p:nvPr/>
                </p:nvSpPr>
                <p:spPr>
                  <a:xfrm rot="1045761">
                    <a:off x="5622027" y="3157149"/>
                    <a:ext cx="51511" cy="119253"/>
                  </a:xfrm>
                  <a:prstGeom prst="roundRect">
                    <a:avLst>
                      <a:gd name="adj" fmla="val 3958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88C54E76-76FA-A077-0D22-999F40FD9140}"/>
                      </a:ext>
                    </a:extLst>
                  </p:cNvPr>
                  <p:cNvGrpSpPr/>
                  <p:nvPr/>
                </p:nvGrpSpPr>
                <p:grpSpPr>
                  <a:xfrm rot="55929" flipH="1">
                    <a:off x="5345578" y="3169198"/>
                    <a:ext cx="280447" cy="87444"/>
                    <a:chOff x="5364295" y="3032797"/>
                    <a:chExt cx="224997" cy="70166"/>
                  </a:xfrm>
                  <a:noFill/>
                </p:grpSpPr>
                <p:sp>
                  <p:nvSpPr>
                    <p:cNvPr id="57" name="フリーフォーム: 図形 56">
                      <a:extLst>
                        <a:ext uri="{FF2B5EF4-FFF2-40B4-BE49-F238E27FC236}">
                          <a16:creationId xmlns:a16="http://schemas.microsoft.com/office/drawing/2014/main" id="{7035BF83-ACDB-311A-9DA7-67D4A3827F8E}"/>
                        </a:ext>
                      </a:extLst>
                    </p:cNvPr>
                    <p:cNvSpPr/>
                    <p:nvPr/>
                  </p:nvSpPr>
                  <p:spPr>
                    <a:xfrm flipH="1">
                      <a:off x="5541477" y="3033110"/>
                      <a:ext cx="47879" cy="69567"/>
                    </a:xfrm>
                    <a:custGeom>
                      <a:avLst/>
                      <a:gdLst>
                        <a:gd name="connsiteX0" fmla="*/ 0 w 160019"/>
                        <a:gd name="connsiteY0" fmla="*/ 199168 h 232505"/>
                        <a:gd name="connsiteX1" fmla="*/ 27813 w 160019"/>
                        <a:gd name="connsiteY1" fmla="*/ 164497 h 232505"/>
                        <a:gd name="connsiteX2" fmla="*/ 84201 w 160019"/>
                        <a:gd name="connsiteY2" fmla="*/ 190119 h 232505"/>
                        <a:gd name="connsiteX3" fmla="*/ 113348 w 160019"/>
                        <a:gd name="connsiteY3" fmla="*/ 167735 h 232505"/>
                        <a:gd name="connsiteX4" fmla="*/ 113348 w 160019"/>
                        <a:gd name="connsiteY4" fmla="*/ 167450 h 232505"/>
                        <a:gd name="connsiteX5" fmla="*/ 74486 w 160019"/>
                        <a:gd name="connsiteY5" fmla="*/ 136684 h 232505"/>
                        <a:gd name="connsiteX6" fmla="*/ 9430 w 160019"/>
                        <a:gd name="connsiteY6" fmla="*/ 67056 h 232505"/>
                        <a:gd name="connsiteX7" fmla="*/ 9430 w 160019"/>
                        <a:gd name="connsiteY7" fmla="*/ 66389 h 232505"/>
                        <a:gd name="connsiteX8" fmla="*/ 83630 w 160019"/>
                        <a:gd name="connsiteY8" fmla="*/ 0 h 232505"/>
                        <a:gd name="connsiteX9" fmla="*/ 156781 w 160019"/>
                        <a:gd name="connsiteY9" fmla="*/ 27813 h 232505"/>
                        <a:gd name="connsiteX10" fmla="*/ 130588 w 160019"/>
                        <a:gd name="connsiteY10" fmla="*/ 63437 h 232505"/>
                        <a:gd name="connsiteX11" fmla="*/ 82296 w 160019"/>
                        <a:gd name="connsiteY11" fmla="*/ 42386 h 232505"/>
                        <a:gd name="connsiteX12" fmla="*/ 56102 w 160019"/>
                        <a:gd name="connsiteY12" fmla="*/ 62103 h 232505"/>
                        <a:gd name="connsiteX13" fmla="*/ 56102 w 160019"/>
                        <a:gd name="connsiteY13" fmla="*/ 62389 h 232505"/>
                        <a:gd name="connsiteX14" fmla="*/ 99155 w 160019"/>
                        <a:gd name="connsiteY14" fmla="*/ 96107 h 232505"/>
                        <a:gd name="connsiteX15" fmla="*/ 160020 w 160019"/>
                        <a:gd name="connsiteY15" fmla="*/ 163830 h 232505"/>
                        <a:gd name="connsiteX16" fmla="*/ 160020 w 160019"/>
                        <a:gd name="connsiteY16" fmla="*/ 164497 h 232505"/>
                        <a:gd name="connsiteX17" fmla="*/ 83915 w 160019"/>
                        <a:gd name="connsiteY17" fmla="*/ 232505 h 232505"/>
                        <a:gd name="connsiteX18" fmla="*/ 0 w 160019"/>
                        <a:gd name="connsiteY18" fmla="*/ 199168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19" h="232505">
                          <a:moveTo>
                            <a:pt x="0" y="199168"/>
                          </a:moveTo>
                          <a:lnTo>
                            <a:pt x="27813" y="164497"/>
                          </a:lnTo>
                          <a:cubicBezTo>
                            <a:pt x="43053" y="177737"/>
                            <a:pt x="61532" y="190119"/>
                            <a:pt x="84201" y="190119"/>
                          </a:cubicBezTo>
                          <a:cubicBezTo>
                            <a:pt x="102299" y="190119"/>
                            <a:pt x="113348" y="181070"/>
                            <a:pt x="113348" y="167735"/>
                          </a:cubicBezTo>
                          <a:lnTo>
                            <a:pt x="113348" y="167450"/>
                          </a:lnTo>
                          <a:cubicBezTo>
                            <a:pt x="113348" y="156115"/>
                            <a:pt x="106871" y="148971"/>
                            <a:pt x="74486" y="136684"/>
                          </a:cubicBezTo>
                          <a:cubicBezTo>
                            <a:pt x="34290" y="121158"/>
                            <a:pt x="9430" y="105918"/>
                            <a:pt x="9430" y="67056"/>
                          </a:cubicBezTo>
                          <a:lnTo>
                            <a:pt x="9430" y="66389"/>
                          </a:lnTo>
                          <a:cubicBezTo>
                            <a:pt x="9430" y="26860"/>
                            <a:pt x="39910" y="0"/>
                            <a:pt x="83630" y="0"/>
                          </a:cubicBezTo>
                          <a:cubicBezTo>
                            <a:pt x="110204" y="0"/>
                            <a:pt x="136112" y="9049"/>
                            <a:pt x="156781" y="27813"/>
                          </a:cubicBezTo>
                          <a:lnTo>
                            <a:pt x="130588" y="63437"/>
                          </a:lnTo>
                          <a:cubicBezTo>
                            <a:pt x="116300" y="51816"/>
                            <a:pt x="99822" y="42386"/>
                            <a:pt x="82296" y="42386"/>
                          </a:cubicBezTo>
                          <a:cubicBezTo>
                            <a:pt x="66104" y="42386"/>
                            <a:pt x="56102" y="50483"/>
                            <a:pt x="56102" y="62103"/>
                          </a:cubicBezTo>
                          <a:lnTo>
                            <a:pt x="56102" y="62389"/>
                          </a:lnTo>
                          <a:cubicBezTo>
                            <a:pt x="56102" y="75343"/>
                            <a:pt x="63913" y="81534"/>
                            <a:pt x="99155" y="96107"/>
                          </a:cubicBezTo>
                          <a:cubicBezTo>
                            <a:pt x="138684" y="111633"/>
                            <a:pt x="160020" y="128492"/>
                            <a:pt x="160020" y="163830"/>
                          </a:cubicBezTo>
                          <a:lnTo>
                            <a:pt x="160020" y="164497"/>
                          </a:lnTo>
                          <a:cubicBezTo>
                            <a:pt x="160020" y="206597"/>
                            <a:pt x="127921" y="232505"/>
                            <a:pt x="83915" y="232505"/>
                          </a:cubicBezTo>
                          <a:cubicBezTo>
                            <a:pt x="55055" y="232505"/>
                            <a:pt x="24956" y="222504"/>
                            <a:pt x="0" y="199168"/>
                          </a:cubicBezTo>
                          <a:close/>
                        </a:path>
                      </a:pathLst>
                    </a:custGeom>
                    <a:grpFill/>
                    <a:ln w="38100" cap="rnd">
                      <a:solidFill>
                        <a:schemeClr val="accent3"/>
                      </a:solidFill>
                      <a:prstDash val="solid"/>
                      <a:round/>
                    </a:ln>
                  </p:spPr>
                  <p:txBody>
                    <a:bodyPr rtlCol="0" anchor="ctr"/>
                    <a:lstStyle/>
                    <a:p>
                      <a:endParaRPr lang="ja-JP" altLang="en-US"/>
                    </a:p>
                  </p:txBody>
                </p:sp>
                <p:sp>
                  <p:nvSpPr>
                    <p:cNvPr id="58" name="フリーフォーム: 図形 57">
                      <a:extLst>
                        <a:ext uri="{FF2B5EF4-FFF2-40B4-BE49-F238E27FC236}">
                          <a16:creationId xmlns:a16="http://schemas.microsoft.com/office/drawing/2014/main" id="{697B17F6-3B56-CE83-E0B7-D61059940CB8}"/>
                        </a:ext>
                      </a:extLst>
                    </p:cNvPr>
                    <p:cNvSpPr/>
                    <p:nvPr/>
                  </p:nvSpPr>
                  <p:spPr>
                    <a:xfrm flipH="1">
                      <a:off x="5488582" y="3033966"/>
                      <a:ext cx="48050" cy="67829"/>
                    </a:xfrm>
                    <a:custGeom>
                      <a:avLst/>
                      <a:gdLst>
                        <a:gd name="connsiteX0" fmla="*/ 56959 w 160591"/>
                        <a:gd name="connsiteY0" fmla="*/ 43434 h 226695"/>
                        <a:gd name="connsiteX1" fmla="*/ 0 w 160591"/>
                        <a:gd name="connsiteY1" fmla="*/ 43434 h 226695"/>
                        <a:gd name="connsiteX2" fmla="*/ 0 w 160591"/>
                        <a:gd name="connsiteY2" fmla="*/ 0 h 226695"/>
                        <a:gd name="connsiteX3" fmla="*/ 160592 w 160591"/>
                        <a:gd name="connsiteY3" fmla="*/ 0 h 226695"/>
                        <a:gd name="connsiteX4" fmla="*/ 160592 w 160591"/>
                        <a:gd name="connsiteY4" fmla="*/ 43434 h 226695"/>
                        <a:gd name="connsiteX5" fmla="*/ 103632 w 160591"/>
                        <a:gd name="connsiteY5" fmla="*/ 43434 h 226695"/>
                        <a:gd name="connsiteX6" fmla="*/ 103632 w 160591"/>
                        <a:gd name="connsiteY6" fmla="*/ 226695 h 226695"/>
                        <a:gd name="connsiteX7" fmla="*/ 56959 w 160591"/>
                        <a:gd name="connsiteY7" fmla="*/ 226695 h 226695"/>
                        <a:gd name="connsiteX8" fmla="*/ 56959 w 160591"/>
                        <a:gd name="connsiteY8" fmla="*/ 43434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1" h="226695">
                          <a:moveTo>
                            <a:pt x="56959" y="43434"/>
                          </a:moveTo>
                          <a:lnTo>
                            <a:pt x="0" y="43434"/>
                          </a:lnTo>
                          <a:lnTo>
                            <a:pt x="0" y="0"/>
                          </a:lnTo>
                          <a:lnTo>
                            <a:pt x="160592" y="0"/>
                          </a:lnTo>
                          <a:lnTo>
                            <a:pt x="160592" y="43434"/>
                          </a:lnTo>
                          <a:lnTo>
                            <a:pt x="103632" y="43434"/>
                          </a:lnTo>
                          <a:lnTo>
                            <a:pt x="103632" y="226695"/>
                          </a:lnTo>
                          <a:lnTo>
                            <a:pt x="56959" y="226695"/>
                          </a:lnTo>
                          <a:lnTo>
                            <a:pt x="56959" y="43434"/>
                          </a:lnTo>
                          <a:close/>
                        </a:path>
                      </a:pathLst>
                    </a:custGeom>
                    <a:grpFill/>
                    <a:ln w="38100" cap="rnd">
                      <a:solidFill>
                        <a:schemeClr val="accent3"/>
                      </a:solidFill>
                      <a:prstDash val="solid"/>
                      <a:round/>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DED2E0CD-5C74-769A-4698-D2DE05B3F9C5}"/>
                        </a:ext>
                      </a:extLst>
                    </p:cNvPr>
                    <p:cNvSpPr/>
                    <p:nvPr/>
                  </p:nvSpPr>
                  <p:spPr>
                    <a:xfrm flipH="1">
                      <a:off x="5422804" y="3032797"/>
                      <a:ext cx="61331" cy="70166"/>
                    </a:xfrm>
                    <a:custGeom>
                      <a:avLst/>
                      <a:gdLst>
                        <a:gd name="connsiteX0" fmla="*/ 0 w 204978"/>
                        <a:gd name="connsiteY0" fmla="*/ 119539 h 234505"/>
                        <a:gd name="connsiteX1" fmla="*/ 0 w 204978"/>
                        <a:gd name="connsiteY1" fmla="*/ 115633 h 234505"/>
                        <a:gd name="connsiteX2" fmla="*/ 102679 w 204978"/>
                        <a:gd name="connsiteY2" fmla="*/ 0 h 234505"/>
                        <a:gd name="connsiteX3" fmla="*/ 204978 w 204978"/>
                        <a:gd name="connsiteY3" fmla="*/ 114967 h 234505"/>
                        <a:gd name="connsiteX4" fmla="*/ 204978 w 204978"/>
                        <a:gd name="connsiteY4" fmla="*/ 118872 h 234505"/>
                        <a:gd name="connsiteX5" fmla="*/ 102299 w 204978"/>
                        <a:gd name="connsiteY5" fmla="*/ 234505 h 234505"/>
                        <a:gd name="connsiteX6" fmla="*/ 0 w 204978"/>
                        <a:gd name="connsiteY6" fmla="*/ 119539 h 234505"/>
                        <a:gd name="connsiteX7" fmla="*/ 156401 w 204978"/>
                        <a:gd name="connsiteY7" fmla="*/ 118586 h 234505"/>
                        <a:gd name="connsiteX8" fmla="*/ 156401 w 204978"/>
                        <a:gd name="connsiteY8" fmla="*/ 116300 h 234505"/>
                        <a:gd name="connsiteX9" fmla="*/ 102299 w 204978"/>
                        <a:gd name="connsiteY9" fmla="*/ 43434 h 234505"/>
                        <a:gd name="connsiteX10" fmla="*/ 48196 w 204978"/>
                        <a:gd name="connsiteY10" fmla="*/ 116014 h 234505"/>
                        <a:gd name="connsiteX11" fmla="*/ 48196 w 204978"/>
                        <a:gd name="connsiteY11" fmla="*/ 118300 h 234505"/>
                        <a:gd name="connsiteX12" fmla="*/ 102584 w 204978"/>
                        <a:gd name="connsiteY12" fmla="*/ 191167 h 234505"/>
                        <a:gd name="connsiteX13" fmla="*/ 156305 w 204978"/>
                        <a:gd name="connsiteY13" fmla="*/ 118586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978" h="234505">
                          <a:moveTo>
                            <a:pt x="0" y="119539"/>
                          </a:moveTo>
                          <a:lnTo>
                            <a:pt x="0" y="115633"/>
                          </a:lnTo>
                          <a:cubicBezTo>
                            <a:pt x="0" y="47625"/>
                            <a:pt x="42767" y="0"/>
                            <a:pt x="102679" y="0"/>
                          </a:cubicBezTo>
                          <a:cubicBezTo>
                            <a:pt x="162592" y="0"/>
                            <a:pt x="204978" y="47244"/>
                            <a:pt x="204978" y="114967"/>
                          </a:cubicBezTo>
                          <a:lnTo>
                            <a:pt x="204978" y="118872"/>
                          </a:lnTo>
                          <a:cubicBezTo>
                            <a:pt x="204978" y="186595"/>
                            <a:pt x="162211" y="234505"/>
                            <a:pt x="102299" y="234505"/>
                          </a:cubicBezTo>
                          <a:cubicBezTo>
                            <a:pt x="42386" y="234505"/>
                            <a:pt x="0" y="187261"/>
                            <a:pt x="0" y="119539"/>
                          </a:cubicBezTo>
                          <a:close/>
                          <a:moveTo>
                            <a:pt x="156401" y="118586"/>
                          </a:moveTo>
                          <a:lnTo>
                            <a:pt x="156401" y="116300"/>
                          </a:lnTo>
                          <a:cubicBezTo>
                            <a:pt x="156401" y="71628"/>
                            <a:pt x="133731" y="43434"/>
                            <a:pt x="102299" y="43434"/>
                          </a:cubicBezTo>
                          <a:cubicBezTo>
                            <a:pt x="70866" y="43434"/>
                            <a:pt x="48196" y="71247"/>
                            <a:pt x="48196" y="116014"/>
                          </a:cubicBezTo>
                          <a:lnTo>
                            <a:pt x="48196" y="118300"/>
                          </a:lnTo>
                          <a:cubicBezTo>
                            <a:pt x="48196" y="162973"/>
                            <a:pt x="71152" y="191167"/>
                            <a:pt x="102584" y="191167"/>
                          </a:cubicBezTo>
                          <a:cubicBezTo>
                            <a:pt x="134017" y="191167"/>
                            <a:pt x="156305" y="163354"/>
                            <a:pt x="156305" y="118586"/>
                          </a:cubicBezTo>
                          <a:close/>
                        </a:path>
                      </a:pathLst>
                    </a:custGeom>
                    <a:grpFill/>
                    <a:ln w="38100" cap="rnd">
                      <a:solidFill>
                        <a:schemeClr val="accent3"/>
                      </a:solidFill>
                      <a:prstDash val="solid"/>
                      <a:round/>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ACE23416-E0EA-A06F-2004-D942CFBFB4FB}"/>
                        </a:ext>
                      </a:extLst>
                    </p:cNvPr>
                    <p:cNvSpPr/>
                    <p:nvPr/>
                  </p:nvSpPr>
                  <p:spPr>
                    <a:xfrm flipH="1">
                      <a:off x="5364295" y="3033994"/>
                      <a:ext cx="47395" cy="67829"/>
                    </a:xfrm>
                    <a:custGeom>
                      <a:avLst/>
                      <a:gdLst>
                        <a:gd name="connsiteX0" fmla="*/ 95 w 158400"/>
                        <a:gd name="connsiteY0" fmla="*/ 0 h 226694"/>
                        <a:gd name="connsiteX1" fmla="*/ 75533 w 158400"/>
                        <a:gd name="connsiteY1" fmla="*/ 0 h 226694"/>
                        <a:gd name="connsiteX2" fmla="*/ 158401 w 158400"/>
                        <a:gd name="connsiteY2" fmla="*/ 77724 h 226694"/>
                        <a:gd name="connsiteX3" fmla="*/ 158401 w 158400"/>
                        <a:gd name="connsiteY3" fmla="*/ 78391 h 226694"/>
                        <a:gd name="connsiteX4" fmla="*/ 73533 w 158400"/>
                        <a:gd name="connsiteY4" fmla="*/ 157734 h 226694"/>
                        <a:gd name="connsiteX5" fmla="*/ 46958 w 158400"/>
                        <a:gd name="connsiteY5" fmla="*/ 157734 h 226694"/>
                        <a:gd name="connsiteX6" fmla="*/ 46958 w 158400"/>
                        <a:gd name="connsiteY6" fmla="*/ 226695 h 226694"/>
                        <a:gd name="connsiteX7" fmla="*/ 0 w 158400"/>
                        <a:gd name="connsiteY7" fmla="*/ 226695 h 226694"/>
                        <a:gd name="connsiteX8" fmla="*/ 0 w 158400"/>
                        <a:gd name="connsiteY8" fmla="*/ 0 h 226694"/>
                        <a:gd name="connsiteX9" fmla="*/ 73342 w 158400"/>
                        <a:gd name="connsiteY9" fmla="*/ 115538 h 226694"/>
                        <a:gd name="connsiteX10" fmla="*/ 111252 w 158400"/>
                        <a:gd name="connsiteY10" fmla="*/ 79248 h 226694"/>
                        <a:gd name="connsiteX11" fmla="*/ 111252 w 158400"/>
                        <a:gd name="connsiteY11" fmla="*/ 78962 h 226694"/>
                        <a:gd name="connsiteX12" fmla="*/ 72676 w 158400"/>
                        <a:gd name="connsiteY12" fmla="*/ 42386 h 226694"/>
                        <a:gd name="connsiteX13" fmla="*/ 47053 w 158400"/>
                        <a:gd name="connsiteY13" fmla="*/ 42386 h 226694"/>
                        <a:gd name="connsiteX14" fmla="*/ 47053 w 158400"/>
                        <a:gd name="connsiteY14" fmla="*/ 115538 h 226694"/>
                        <a:gd name="connsiteX15" fmla="*/ 73247 w 158400"/>
                        <a:gd name="connsiteY15" fmla="*/ 115538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400" h="226694">
                          <a:moveTo>
                            <a:pt x="95" y="0"/>
                          </a:moveTo>
                          <a:lnTo>
                            <a:pt x="75533" y="0"/>
                          </a:lnTo>
                          <a:cubicBezTo>
                            <a:pt x="126397" y="0"/>
                            <a:pt x="158401" y="29432"/>
                            <a:pt x="158401" y="77724"/>
                          </a:cubicBezTo>
                          <a:lnTo>
                            <a:pt x="158401" y="78391"/>
                          </a:lnTo>
                          <a:cubicBezTo>
                            <a:pt x="158401" y="130492"/>
                            <a:pt x="121158" y="156781"/>
                            <a:pt x="73533" y="157734"/>
                          </a:cubicBezTo>
                          <a:lnTo>
                            <a:pt x="46958" y="157734"/>
                          </a:lnTo>
                          <a:lnTo>
                            <a:pt x="46958" y="226695"/>
                          </a:lnTo>
                          <a:lnTo>
                            <a:pt x="0" y="226695"/>
                          </a:lnTo>
                          <a:lnTo>
                            <a:pt x="0" y="0"/>
                          </a:lnTo>
                          <a:close/>
                          <a:moveTo>
                            <a:pt x="73342" y="115538"/>
                          </a:moveTo>
                          <a:cubicBezTo>
                            <a:pt x="97631" y="115538"/>
                            <a:pt x="111252" y="100298"/>
                            <a:pt x="111252" y="79248"/>
                          </a:cubicBezTo>
                          <a:lnTo>
                            <a:pt x="111252" y="78962"/>
                          </a:lnTo>
                          <a:cubicBezTo>
                            <a:pt x="111252" y="55340"/>
                            <a:pt x="97631" y="42386"/>
                            <a:pt x="72676" y="42386"/>
                          </a:cubicBezTo>
                          <a:lnTo>
                            <a:pt x="47053" y="42386"/>
                          </a:lnTo>
                          <a:lnTo>
                            <a:pt x="47053" y="115538"/>
                          </a:lnTo>
                          <a:lnTo>
                            <a:pt x="73247" y="115538"/>
                          </a:lnTo>
                          <a:close/>
                        </a:path>
                      </a:pathLst>
                    </a:custGeom>
                    <a:grpFill/>
                    <a:ln w="38100" cap="rnd">
                      <a:solidFill>
                        <a:schemeClr val="accent3"/>
                      </a:solidFill>
                      <a:prstDash val="solid"/>
                      <a:round/>
                    </a:ln>
                  </p:spPr>
                  <p:txBody>
                    <a:bodyPr rtlCol="0" anchor="ctr"/>
                    <a:lstStyle/>
                    <a:p>
                      <a:endParaRPr lang="ja-JP" altLang="en-US"/>
                    </a:p>
                  </p:txBody>
                </p:sp>
              </p:grpSp>
              <p:grpSp>
                <p:nvGrpSpPr>
                  <p:cNvPr id="49" name="グループ化 48">
                    <a:extLst>
                      <a:ext uri="{FF2B5EF4-FFF2-40B4-BE49-F238E27FC236}">
                        <a16:creationId xmlns:a16="http://schemas.microsoft.com/office/drawing/2014/main" id="{A201206E-7549-D61E-0B5C-F934D96B6512}"/>
                      </a:ext>
                    </a:extLst>
                  </p:cNvPr>
                  <p:cNvGrpSpPr/>
                  <p:nvPr/>
                </p:nvGrpSpPr>
                <p:grpSpPr>
                  <a:xfrm rot="55929" flipH="1">
                    <a:off x="5345577" y="3169181"/>
                    <a:ext cx="280524" cy="87444"/>
                    <a:chOff x="5364295" y="3032797"/>
                    <a:chExt cx="225061" cy="70166"/>
                  </a:xfrm>
                  <a:solidFill>
                    <a:schemeClr val="bg1"/>
                  </a:solidFill>
                </p:grpSpPr>
                <p:sp>
                  <p:nvSpPr>
                    <p:cNvPr id="53" name="フリーフォーム: 図形 52">
                      <a:extLst>
                        <a:ext uri="{FF2B5EF4-FFF2-40B4-BE49-F238E27FC236}">
                          <a16:creationId xmlns:a16="http://schemas.microsoft.com/office/drawing/2014/main" id="{5CA13146-20CF-175D-8EC7-487065B0FC8C}"/>
                        </a:ext>
                      </a:extLst>
                    </p:cNvPr>
                    <p:cNvSpPr/>
                    <p:nvPr/>
                  </p:nvSpPr>
                  <p:spPr>
                    <a:xfrm flipH="1">
                      <a:off x="5541477" y="3033110"/>
                      <a:ext cx="47879" cy="69567"/>
                    </a:xfrm>
                    <a:custGeom>
                      <a:avLst/>
                      <a:gdLst>
                        <a:gd name="connsiteX0" fmla="*/ 0 w 160019"/>
                        <a:gd name="connsiteY0" fmla="*/ 199168 h 232505"/>
                        <a:gd name="connsiteX1" fmla="*/ 27813 w 160019"/>
                        <a:gd name="connsiteY1" fmla="*/ 164497 h 232505"/>
                        <a:gd name="connsiteX2" fmla="*/ 84201 w 160019"/>
                        <a:gd name="connsiteY2" fmla="*/ 190119 h 232505"/>
                        <a:gd name="connsiteX3" fmla="*/ 113348 w 160019"/>
                        <a:gd name="connsiteY3" fmla="*/ 167735 h 232505"/>
                        <a:gd name="connsiteX4" fmla="*/ 113348 w 160019"/>
                        <a:gd name="connsiteY4" fmla="*/ 167450 h 232505"/>
                        <a:gd name="connsiteX5" fmla="*/ 74486 w 160019"/>
                        <a:gd name="connsiteY5" fmla="*/ 136684 h 232505"/>
                        <a:gd name="connsiteX6" fmla="*/ 9430 w 160019"/>
                        <a:gd name="connsiteY6" fmla="*/ 67056 h 232505"/>
                        <a:gd name="connsiteX7" fmla="*/ 9430 w 160019"/>
                        <a:gd name="connsiteY7" fmla="*/ 66389 h 232505"/>
                        <a:gd name="connsiteX8" fmla="*/ 83630 w 160019"/>
                        <a:gd name="connsiteY8" fmla="*/ 0 h 232505"/>
                        <a:gd name="connsiteX9" fmla="*/ 156781 w 160019"/>
                        <a:gd name="connsiteY9" fmla="*/ 27813 h 232505"/>
                        <a:gd name="connsiteX10" fmla="*/ 130588 w 160019"/>
                        <a:gd name="connsiteY10" fmla="*/ 63437 h 232505"/>
                        <a:gd name="connsiteX11" fmla="*/ 82296 w 160019"/>
                        <a:gd name="connsiteY11" fmla="*/ 42386 h 232505"/>
                        <a:gd name="connsiteX12" fmla="*/ 56102 w 160019"/>
                        <a:gd name="connsiteY12" fmla="*/ 62103 h 232505"/>
                        <a:gd name="connsiteX13" fmla="*/ 56102 w 160019"/>
                        <a:gd name="connsiteY13" fmla="*/ 62389 h 232505"/>
                        <a:gd name="connsiteX14" fmla="*/ 99155 w 160019"/>
                        <a:gd name="connsiteY14" fmla="*/ 96107 h 232505"/>
                        <a:gd name="connsiteX15" fmla="*/ 160020 w 160019"/>
                        <a:gd name="connsiteY15" fmla="*/ 163830 h 232505"/>
                        <a:gd name="connsiteX16" fmla="*/ 160020 w 160019"/>
                        <a:gd name="connsiteY16" fmla="*/ 164497 h 232505"/>
                        <a:gd name="connsiteX17" fmla="*/ 83915 w 160019"/>
                        <a:gd name="connsiteY17" fmla="*/ 232505 h 232505"/>
                        <a:gd name="connsiteX18" fmla="*/ 0 w 160019"/>
                        <a:gd name="connsiteY18" fmla="*/ 199168 h 2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019" h="232505">
                          <a:moveTo>
                            <a:pt x="0" y="199168"/>
                          </a:moveTo>
                          <a:lnTo>
                            <a:pt x="27813" y="164497"/>
                          </a:lnTo>
                          <a:cubicBezTo>
                            <a:pt x="43053" y="177737"/>
                            <a:pt x="61532" y="190119"/>
                            <a:pt x="84201" y="190119"/>
                          </a:cubicBezTo>
                          <a:cubicBezTo>
                            <a:pt x="102299" y="190119"/>
                            <a:pt x="113348" y="181070"/>
                            <a:pt x="113348" y="167735"/>
                          </a:cubicBezTo>
                          <a:lnTo>
                            <a:pt x="113348" y="167450"/>
                          </a:lnTo>
                          <a:cubicBezTo>
                            <a:pt x="113348" y="156115"/>
                            <a:pt x="106871" y="148971"/>
                            <a:pt x="74486" y="136684"/>
                          </a:cubicBezTo>
                          <a:cubicBezTo>
                            <a:pt x="34290" y="121158"/>
                            <a:pt x="9430" y="105918"/>
                            <a:pt x="9430" y="67056"/>
                          </a:cubicBezTo>
                          <a:lnTo>
                            <a:pt x="9430" y="66389"/>
                          </a:lnTo>
                          <a:cubicBezTo>
                            <a:pt x="9430" y="26860"/>
                            <a:pt x="39910" y="0"/>
                            <a:pt x="83630" y="0"/>
                          </a:cubicBezTo>
                          <a:cubicBezTo>
                            <a:pt x="110204" y="0"/>
                            <a:pt x="136112" y="9049"/>
                            <a:pt x="156781" y="27813"/>
                          </a:cubicBezTo>
                          <a:lnTo>
                            <a:pt x="130588" y="63437"/>
                          </a:lnTo>
                          <a:cubicBezTo>
                            <a:pt x="116300" y="51816"/>
                            <a:pt x="99822" y="42386"/>
                            <a:pt x="82296" y="42386"/>
                          </a:cubicBezTo>
                          <a:cubicBezTo>
                            <a:pt x="66104" y="42386"/>
                            <a:pt x="56102" y="50483"/>
                            <a:pt x="56102" y="62103"/>
                          </a:cubicBezTo>
                          <a:lnTo>
                            <a:pt x="56102" y="62389"/>
                          </a:lnTo>
                          <a:cubicBezTo>
                            <a:pt x="56102" y="75343"/>
                            <a:pt x="63913" y="81534"/>
                            <a:pt x="99155" y="96107"/>
                          </a:cubicBezTo>
                          <a:cubicBezTo>
                            <a:pt x="138684" y="111633"/>
                            <a:pt x="160020" y="128492"/>
                            <a:pt x="160020" y="163830"/>
                          </a:cubicBezTo>
                          <a:lnTo>
                            <a:pt x="160020" y="164497"/>
                          </a:lnTo>
                          <a:cubicBezTo>
                            <a:pt x="160020" y="206597"/>
                            <a:pt x="127921" y="232505"/>
                            <a:pt x="83915" y="232505"/>
                          </a:cubicBezTo>
                          <a:cubicBezTo>
                            <a:pt x="55055" y="232505"/>
                            <a:pt x="24956" y="222504"/>
                            <a:pt x="0" y="199168"/>
                          </a:cubicBezTo>
                          <a:close/>
                        </a:path>
                      </a:pathLst>
                    </a:custGeom>
                    <a:grpFill/>
                    <a:ln w="9525" cap="flat">
                      <a:no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A0E39946-4CF3-D5C4-33DD-D464A78516DE}"/>
                        </a:ext>
                      </a:extLst>
                    </p:cNvPr>
                    <p:cNvSpPr/>
                    <p:nvPr/>
                  </p:nvSpPr>
                  <p:spPr>
                    <a:xfrm flipH="1">
                      <a:off x="5488582" y="3033966"/>
                      <a:ext cx="48050" cy="67829"/>
                    </a:xfrm>
                    <a:custGeom>
                      <a:avLst/>
                      <a:gdLst>
                        <a:gd name="connsiteX0" fmla="*/ 56959 w 160591"/>
                        <a:gd name="connsiteY0" fmla="*/ 43434 h 226695"/>
                        <a:gd name="connsiteX1" fmla="*/ 0 w 160591"/>
                        <a:gd name="connsiteY1" fmla="*/ 43434 h 226695"/>
                        <a:gd name="connsiteX2" fmla="*/ 0 w 160591"/>
                        <a:gd name="connsiteY2" fmla="*/ 0 h 226695"/>
                        <a:gd name="connsiteX3" fmla="*/ 160592 w 160591"/>
                        <a:gd name="connsiteY3" fmla="*/ 0 h 226695"/>
                        <a:gd name="connsiteX4" fmla="*/ 160592 w 160591"/>
                        <a:gd name="connsiteY4" fmla="*/ 43434 h 226695"/>
                        <a:gd name="connsiteX5" fmla="*/ 103632 w 160591"/>
                        <a:gd name="connsiteY5" fmla="*/ 43434 h 226695"/>
                        <a:gd name="connsiteX6" fmla="*/ 103632 w 160591"/>
                        <a:gd name="connsiteY6" fmla="*/ 226695 h 226695"/>
                        <a:gd name="connsiteX7" fmla="*/ 56959 w 160591"/>
                        <a:gd name="connsiteY7" fmla="*/ 226695 h 226695"/>
                        <a:gd name="connsiteX8" fmla="*/ 56959 w 160591"/>
                        <a:gd name="connsiteY8" fmla="*/ 43434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91" h="226695">
                          <a:moveTo>
                            <a:pt x="56959" y="43434"/>
                          </a:moveTo>
                          <a:lnTo>
                            <a:pt x="0" y="43434"/>
                          </a:lnTo>
                          <a:lnTo>
                            <a:pt x="0" y="0"/>
                          </a:lnTo>
                          <a:lnTo>
                            <a:pt x="160592" y="0"/>
                          </a:lnTo>
                          <a:lnTo>
                            <a:pt x="160592" y="43434"/>
                          </a:lnTo>
                          <a:lnTo>
                            <a:pt x="103632" y="43434"/>
                          </a:lnTo>
                          <a:lnTo>
                            <a:pt x="103632" y="226695"/>
                          </a:lnTo>
                          <a:lnTo>
                            <a:pt x="56959" y="226695"/>
                          </a:lnTo>
                          <a:lnTo>
                            <a:pt x="56959" y="43434"/>
                          </a:lnTo>
                          <a:close/>
                        </a:path>
                      </a:pathLst>
                    </a:custGeom>
                    <a:grpFill/>
                    <a:ln w="9525" cap="flat">
                      <a:noFill/>
                      <a:prstDash val="solid"/>
                      <a:miter/>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8F2DFC34-A033-2332-6565-5CBDB631B404}"/>
                        </a:ext>
                      </a:extLst>
                    </p:cNvPr>
                    <p:cNvSpPr/>
                    <p:nvPr/>
                  </p:nvSpPr>
                  <p:spPr>
                    <a:xfrm flipH="1">
                      <a:off x="5422804" y="3032797"/>
                      <a:ext cx="61331" cy="70166"/>
                    </a:xfrm>
                    <a:custGeom>
                      <a:avLst/>
                      <a:gdLst>
                        <a:gd name="connsiteX0" fmla="*/ 0 w 204978"/>
                        <a:gd name="connsiteY0" fmla="*/ 119539 h 234505"/>
                        <a:gd name="connsiteX1" fmla="*/ 0 w 204978"/>
                        <a:gd name="connsiteY1" fmla="*/ 115633 h 234505"/>
                        <a:gd name="connsiteX2" fmla="*/ 102679 w 204978"/>
                        <a:gd name="connsiteY2" fmla="*/ 0 h 234505"/>
                        <a:gd name="connsiteX3" fmla="*/ 204978 w 204978"/>
                        <a:gd name="connsiteY3" fmla="*/ 114967 h 234505"/>
                        <a:gd name="connsiteX4" fmla="*/ 204978 w 204978"/>
                        <a:gd name="connsiteY4" fmla="*/ 118872 h 234505"/>
                        <a:gd name="connsiteX5" fmla="*/ 102299 w 204978"/>
                        <a:gd name="connsiteY5" fmla="*/ 234505 h 234505"/>
                        <a:gd name="connsiteX6" fmla="*/ 0 w 204978"/>
                        <a:gd name="connsiteY6" fmla="*/ 119539 h 234505"/>
                        <a:gd name="connsiteX7" fmla="*/ 156401 w 204978"/>
                        <a:gd name="connsiteY7" fmla="*/ 118586 h 234505"/>
                        <a:gd name="connsiteX8" fmla="*/ 156401 w 204978"/>
                        <a:gd name="connsiteY8" fmla="*/ 116300 h 234505"/>
                        <a:gd name="connsiteX9" fmla="*/ 102299 w 204978"/>
                        <a:gd name="connsiteY9" fmla="*/ 43434 h 234505"/>
                        <a:gd name="connsiteX10" fmla="*/ 48196 w 204978"/>
                        <a:gd name="connsiteY10" fmla="*/ 116014 h 234505"/>
                        <a:gd name="connsiteX11" fmla="*/ 48196 w 204978"/>
                        <a:gd name="connsiteY11" fmla="*/ 118300 h 234505"/>
                        <a:gd name="connsiteX12" fmla="*/ 102584 w 204978"/>
                        <a:gd name="connsiteY12" fmla="*/ 191167 h 234505"/>
                        <a:gd name="connsiteX13" fmla="*/ 156305 w 204978"/>
                        <a:gd name="connsiteY13" fmla="*/ 118586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978" h="234505">
                          <a:moveTo>
                            <a:pt x="0" y="119539"/>
                          </a:moveTo>
                          <a:lnTo>
                            <a:pt x="0" y="115633"/>
                          </a:lnTo>
                          <a:cubicBezTo>
                            <a:pt x="0" y="47625"/>
                            <a:pt x="42767" y="0"/>
                            <a:pt x="102679" y="0"/>
                          </a:cubicBezTo>
                          <a:cubicBezTo>
                            <a:pt x="162592" y="0"/>
                            <a:pt x="204978" y="47244"/>
                            <a:pt x="204978" y="114967"/>
                          </a:cubicBezTo>
                          <a:lnTo>
                            <a:pt x="204978" y="118872"/>
                          </a:lnTo>
                          <a:cubicBezTo>
                            <a:pt x="204978" y="186595"/>
                            <a:pt x="162211" y="234505"/>
                            <a:pt x="102299" y="234505"/>
                          </a:cubicBezTo>
                          <a:cubicBezTo>
                            <a:pt x="42386" y="234505"/>
                            <a:pt x="0" y="187261"/>
                            <a:pt x="0" y="119539"/>
                          </a:cubicBezTo>
                          <a:close/>
                          <a:moveTo>
                            <a:pt x="156401" y="118586"/>
                          </a:moveTo>
                          <a:lnTo>
                            <a:pt x="156401" y="116300"/>
                          </a:lnTo>
                          <a:cubicBezTo>
                            <a:pt x="156401" y="71628"/>
                            <a:pt x="133731" y="43434"/>
                            <a:pt x="102299" y="43434"/>
                          </a:cubicBezTo>
                          <a:cubicBezTo>
                            <a:pt x="70866" y="43434"/>
                            <a:pt x="48196" y="71247"/>
                            <a:pt x="48196" y="116014"/>
                          </a:cubicBezTo>
                          <a:lnTo>
                            <a:pt x="48196" y="118300"/>
                          </a:lnTo>
                          <a:cubicBezTo>
                            <a:pt x="48196" y="162973"/>
                            <a:pt x="71152" y="191167"/>
                            <a:pt x="102584" y="191167"/>
                          </a:cubicBezTo>
                          <a:cubicBezTo>
                            <a:pt x="134017" y="191167"/>
                            <a:pt x="156305" y="163354"/>
                            <a:pt x="156305" y="118586"/>
                          </a:cubicBezTo>
                          <a:close/>
                        </a:path>
                      </a:pathLst>
                    </a:custGeom>
                    <a:grpFill/>
                    <a:ln w="9525" cap="flat">
                      <a:noFill/>
                      <a:prstDash val="solid"/>
                      <a:miter/>
                    </a:ln>
                  </p:spPr>
                  <p:txBody>
                    <a:bodyPr rtlCol="0" anchor="ctr"/>
                    <a:lstStyle/>
                    <a:p>
                      <a:endParaRPr lang="ja-JP" altLang="en-US" dirty="0"/>
                    </a:p>
                  </p:txBody>
                </p:sp>
                <p:sp>
                  <p:nvSpPr>
                    <p:cNvPr id="56" name="フリーフォーム: 図形 55">
                      <a:extLst>
                        <a:ext uri="{FF2B5EF4-FFF2-40B4-BE49-F238E27FC236}">
                          <a16:creationId xmlns:a16="http://schemas.microsoft.com/office/drawing/2014/main" id="{1D90C0C3-3B92-E398-58BE-8C8383295693}"/>
                        </a:ext>
                      </a:extLst>
                    </p:cNvPr>
                    <p:cNvSpPr/>
                    <p:nvPr/>
                  </p:nvSpPr>
                  <p:spPr>
                    <a:xfrm flipH="1">
                      <a:off x="5364295" y="3033994"/>
                      <a:ext cx="47395" cy="67829"/>
                    </a:xfrm>
                    <a:custGeom>
                      <a:avLst/>
                      <a:gdLst>
                        <a:gd name="connsiteX0" fmla="*/ 95 w 158400"/>
                        <a:gd name="connsiteY0" fmla="*/ 0 h 226694"/>
                        <a:gd name="connsiteX1" fmla="*/ 75533 w 158400"/>
                        <a:gd name="connsiteY1" fmla="*/ 0 h 226694"/>
                        <a:gd name="connsiteX2" fmla="*/ 158401 w 158400"/>
                        <a:gd name="connsiteY2" fmla="*/ 77724 h 226694"/>
                        <a:gd name="connsiteX3" fmla="*/ 158401 w 158400"/>
                        <a:gd name="connsiteY3" fmla="*/ 78391 h 226694"/>
                        <a:gd name="connsiteX4" fmla="*/ 73533 w 158400"/>
                        <a:gd name="connsiteY4" fmla="*/ 157734 h 226694"/>
                        <a:gd name="connsiteX5" fmla="*/ 46958 w 158400"/>
                        <a:gd name="connsiteY5" fmla="*/ 157734 h 226694"/>
                        <a:gd name="connsiteX6" fmla="*/ 46958 w 158400"/>
                        <a:gd name="connsiteY6" fmla="*/ 226695 h 226694"/>
                        <a:gd name="connsiteX7" fmla="*/ 0 w 158400"/>
                        <a:gd name="connsiteY7" fmla="*/ 226695 h 226694"/>
                        <a:gd name="connsiteX8" fmla="*/ 0 w 158400"/>
                        <a:gd name="connsiteY8" fmla="*/ 0 h 226694"/>
                        <a:gd name="connsiteX9" fmla="*/ 73342 w 158400"/>
                        <a:gd name="connsiteY9" fmla="*/ 115538 h 226694"/>
                        <a:gd name="connsiteX10" fmla="*/ 111252 w 158400"/>
                        <a:gd name="connsiteY10" fmla="*/ 79248 h 226694"/>
                        <a:gd name="connsiteX11" fmla="*/ 111252 w 158400"/>
                        <a:gd name="connsiteY11" fmla="*/ 78962 h 226694"/>
                        <a:gd name="connsiteX12" fmla="*/ 72676 w 158400"/>
                        <a:gd name="connsiteY12" fmla="*/ 42386 h 226694"/>
                        <a:gd name="connsiteX13" fmla="*/ 47053 w 158400"/>
                        <a:gd name="connsiteY13" fmla="*/ 42386 h 226694"/>
                        <a:gd name="connsiteX14" fmla="*/ 47053 w 158400"/>
                        <a:gd name="connsiteY14" fmla="*/ 115538 h 226694"/>
                        <a:gd name="connsiteX15" fmla="*/ 73247 w 158400"/>
                        <a:gd name="connsiteY15" fmla="*/ 115538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400" h="226694">
                          <a:moveTo>
                            <a:pt x="95" y="0"/>
                          </a:moveTo>
                          <a:lnTo>
                            <a:pt x="75533" y="0"/>
                          </a:lnTo>
                          <a:cubicBezTo>
                            <a:pt x="126397" y="0"/>
                            <a:pt x="158401" y="29432"/>
                            <a:pt x="158401" y="77724"/>
                          </a:cubicBezTo>
                          <a:lnTo>
                            <a:pt x="158401" y="78391"/>
                          </a:lnTo>
                          <a:cubicBezTo>
                            <a:pt x="158401" y="130492"/>
                            <a:pt x="121158" y="156781"/>
                            <a:pt x="73533" y="157734"/>
                          </a:cubicBezTo>
                          <a:lnTo>
                            <a:pt x="46958" y="157734"/>
                          </a:lnTo>
                          <a:lnTo>
                            <a:pt x="46958" y="226695"/>
                          </a:lnTo>
                          <a:lnTo>
                            <a:pt x="0" y="226695"/>
                          </a:lnTo>
                          <a:lnTo>
                            <a:pt x="0" y="0"/>
                          </a:lnTo>
                          <a:close/>
                          <a:moveTo>
                            <a:pt x="73342" y="115538"/>
                          </a:moveTo>
                          <a:cubicBezTo>
                            <a:pt x="97631" y="115538"/>
                            <a:pt x="111252" y="100298"/>
                            <a:pt x="111252" y="79248"/>
                          </a:cubicBezTo>
                          <a:lnTo>
                            <a:pt x="111252" y="78962"/>
                          </a:lnTo>
                          <a:cubicBezTo>
                            <a:pt x="111252" y="55340"/>
                            <a:pt x="97631" y="42386"/>
                            <a:pt x="72676" y="42386"/>
                          </a:cubicBezTo>
                          <a:lnTo>
                            <a:pt x="47053" y="42386"/>
                          </a:lnTo>
                          <a:lnTo>
                            <a:pt x="47053" y="115538"/>
                          </a:lnTo>
                          <a:lnTo>
                            <a:pt x="73247" y="115538"/>
                          </a:lnTo>
                          <a:close/>
                        </a:path>
                      </a:pathLst>
                    </a:custGeom>
                    <a:grpFill/>
                    <a:ln w="9525" cap="flat">
                      <a:noFill/>
                      <a:prstDash val="solid"/>
                      <a:miter/>
                    </a:ln>
                  </p:spPr>
                  <p:txBody>
                    <a:bodyPr rtlCol="0" anchor="ctr"/>
                    <a:lstStyle/>
                    <a:p>
                      <a:endParaRPr lang="ja-JP" altLang="en-US"/>
                    </a:p>
                  </p:txBody>
                </p:sp>
              </p:grpSp>
              <p:grpSp>
                <p:nvGrpSpPr>
                  <p:cNvPr id="50" name="グループ化 49">
                    <a:extLst>
                      <a:ext uri="{FF2B5EF4-FFF2-40B4-BE49-F238E27FC236}">
                        <a16:creationId xmlns:a16="http://schemas.microsoft.com/office/drawing/2014/main" id="{C120A86D-5DD7-20D6-8E79-A960B35C592D}"/>
                      </a:ext>
                    </a:extLst>
                  </p:cNvPr>
                  <p:cNvGrpSpPr/>
                  <p:nvPr/>
                </p:nvGrpSpPr>
                <p:grpSpPr>
                  <a:xfrm rot="1045761">
                    <a:off x="5639197" y="3173850"/>
                    <a:ext cx="17170" cy="85851"/>
                    <a:chOff x="5643041" y="3127965"/>
                    <a:chExt cx="18000" cy="99819"/>
                  </a:xfrm>
                  <a:solidFill>
                    <a:schemeClr val="bg1"/>
                  </a:solidFill>
                </p:grpSpPr>
                <p:sp>
                  <p:nvSpPr>
                    <p:cNvPr id="51" name="正方形/長方形 50">
                      <a:extLst>
                        <a:ext uri="{FF2B5EF4-FFF2-40B4-BE49-F238E27FC236}">
                          <a16:creationId xmlns:a16="http://schemas.microsoft.com/office/drawing/2014/main" id="{7D729F06-566D-9D1C-F245-631AE0278A1E}"/>
                        </a:ext>
                      </a:extLst>
                    </p:cNvPr>
                    <p:cNvSpPr/>
                    <p:nvPr/>
                  </p:nvSpPr>
                  <p:spPr>
                    <a:xfrm>
                      <a:off x="5643041" y="3127965"/>
                      <a:ext cx="18000" cy="72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BAC49995-6F10-725D-9E38-A5F2638AF594}"/>
                        </a:ext>
                      </a:extLst>
                    </p:cNvPr>
                    <p:cNvSpPr/>
                    <p:nvPr/>
                  </p:nvSpPr>
                  <p:spPr>
                    <a:xfrm>
                      <a:off x="5643041" y="3209784"/>
                      <a:ext cx="18000" cy="1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spTree>
    <p:extLst>
      <p:ext uri="{BB962C8B-B14F-4D97-AF65-F5344CB8AC3E}">
        <p14:creationId xmlns:p14="http://schemas.microsoft.com/office/powerpoint/2010/main" val="269885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D07E1-7228-1347-54EF-9D49225E4804}"/>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D2F58CDF-8258-E8FB-A94D-BC72F997902D}"/>
              </a:ext>
            </a:extLst>
          </p:cNvPr>
          <p:cNvSpPr>
            <a:spLocks noGrp="1"/>
          </p:cNvSpPr>
          <p:nvPr>
            <p:ph type="sldNum" sz="quarter" idx="11"/>
          </p:nvPr>
        </p:nvSpPr>
        <p:spPr>
          <a:xfrm>
            <a:off x="8838765" y="4901189"/>
            <a:ext cx="193964" cy="169277"/>
          </a:xfrm>
        </p:spPr>
        <p:txBody>
          <a:bodyPr/>
          <a:lstStyle/>
          <a:p>
            <a:fld id="{75EEF097-E23E-44DF-B033-E758A731DE21}" type="slidenum">
              <a:rPr lang="ja-JP" altLang="en-US" smtClean="0"/>
              <a:pPr/>
              <a:t>9</a:t>
            </a:fld>
            <a:endParaRPr lang="ja-JP" altLang="en-US" dirty="0"/>
          </a:p>
        </p:txBody>
      </p:sp>
      <p:sp>
        <p:nvSpPr>
          <p:cNvPr id="2" name="フッター プレースホルダー 1">
            <a:extLst>
              <a:ext uri="{FF2B5EF4-FFF2-40B4-BE49-F238E27FC236}">
                <a16:creationId xmlns:a16="http://schemas.microsoft.com/office/drawing/2014/main" id="{CFDC6E07-B8CB-B16F-E9F0-B2605D198575}"/>
              </a:ext>
            </a:extLst>
          </p:cNvPr>
          <p:cNvSpPr>
            <a:spLocks noGrp="1"/>
          </p:cNvSpPr>
          <p:nvPr>
            <p:ph type="ftr" sz="quarter" idx="10"/>
          </p:nvPr>
        </p:nvSpPr>
        <p:spPr/>
        <p:txBody>
          <a:bodyPr/>
          <a:lstStyle/>
          <a:p>
            <a:pPr algn="r"/>
            <a:r>
              <a:rPr lang="ja-JP" altLang="en-US"/>
              <a:t>講師用ガイドライン</a:t>
            </a:r>
            <a:endParaRPr lang="ja-JP" altLang="en-US" dirty="0"/>
          </a:p>
        </p:txBody>
      </p:sp>
      <p:grpSp>
        <p:nvGrpSpPr>
          <p:cNvPr id="3" name="グループ化 2">
            <a:extLst>
              <a:ext uri="{FF2B5EF4-FFF2-40B4-BE49-F238E27FC236}">
                <a16:creationId xmlns:a16="http://schemas.microsoft.com/office/drawing/2014/main" id="{694BCC3C-F70E-BDDC-404D-39104BD8CE12}"/>
              </a:ext>
            </a:extLst>
          </p:cNvPr>
          <p:cNvGrpSpPr/>
          <p:nvPr/>
        </p:nvGrpSpPr>
        <p:grpSpPr>
          <a:xfrm>
            <a:off x="0" y="0"/>
            <a:ext cx="514666" cy="457284"/>
            <a:chOff x="0" y="-8280"/>
            <a:chExt cx="514666" cy="457284"/>
          </a:xfrm>
        </p:grpSpPr>
        <p:sp>
          <p:nvSpPr>
            <p:cNvPr id="4" name="正方形/長方形 3">
              <a:extLst>
                <a:ext uri="{FF2B5EF4-FFF2-40B4-BE49-F238E27FC236}">
                  <a16:creationId xmlns:a16="http://schemas.microsoft.com/office/drawing/2014/main" id="{35B5031B-788A-F4FE-1A2E-60D028FCA7CA}"/>
                </a:ext>
              </a:extLst>
            </p:cNvPr>
            <p:cNvSpPr/>
            <p:nvPr/>
          </p:nvSpPr>
          <p:spPr>
            <a:xfrm>
              <a:off x="0" y="-8280"/>
              <a:ext cx="339477" cy="33947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bIns="18000" rtlCol="0" anchor="ctr"/>
            <a:lstStyle/>
            <a:p>
              <a:pPr algn="ctr"/>
              <a:endParaRPr kumimoji="1" lang="ja-JP" altLang="en-US" sz="2000" b="1">
                <a:latin typeface="+mn-ea"/>
              </a:endParaRPr>
            </a:p>
          </p:txBody>
        </p:sp>
        <p:sp>
          <p:nvSpPr>
            <p:cNvPr id="6" name="四角形: 対角を丸める 5">
              <a:extLst>
                <a:ext uri="{FF2B5EF4-FFF2-40B4-BE49-F238E27FC236}">
                  <a16:creationId xmlns:a16="http://schemas.microsoft.com/office/drawing/2014/main" id="{AD42156D-09D8-D6FA-8AB9-4AC08BA9FC0D}"/>
                </a:ext>
              </a:extLst>
            </p:cNvPr>
            <p:cNvSpPr/>
            <p:nvPr/>
          </p:nvSpPr>
          <p:spPr>
            <a:xfrm flipH="1">
              <a:off x="0" y="-8280"/>
              <a:ext cx="514666" cy="457284"/>
            </a:xfrm>
            <a:prstGeom prst="round2DiagRect">
              <a:avLst>
                <a:gd name="adj1" fmla="val 0"/>
                <a:gd name="adj2" fmla="val 4267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08000" tIns="18000" rIns="144000" bIns="18000" rtlCol="0" anchor="t">
              <a:spAutoFit/>
            </a:bodyPr>
            <a:lstStyle/>
            <a:p>
              <a:r>
                <a:rPr kumimoji="1" lang="en-US" altLang="ja-JP" sz="2000" b="1" dirty="0">
                  <a:solidFill>
                    <a:schemeClr val="bg1"/>
                  </a:solidFill>
                  <a:latin typeface="+mn-ea"/>
                </a:rPr>
                <a:t>6</a:t>
              </a:r>
              <a:endParaRPr kumimoji="1" lang="ja-JP" altLang="en-US" sz="2000" b="1" dirty="0">
                <a:solidFill>
                  <a:schemeClr val="bg1"/>
                </a:solidFill>
                <a:latin typeface="+mn-ea"/>
              </a:endParaRPr>
            </a:p>
          </p:txBody>
        </p:sp>
      </p:grpSp>
      <p:pic>
        <p:nvPicPr>
          <p:cNvPr id="10" name="図 9">
            <a:extLst>
              <a:ext uri="{FF2B5EF4-FFF2-40B4-BE49-F238E27FC236}">
                <a16:creationId xmlns:a16="http://schemas.microsoft.com/office/drawing/2014/main" id="{69BD25DE-43A7-F067-C04D-5433627BBF0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45" y="1603800"/>
            <a:ext cx="3441600" cy="1935900"/>
          </a:xfrm>
          <a:prstGeom prst="rect">
            <a:avLst/>
          </a:prstGeom>
          <a:ln>
            <a:solidFill>
              <a:schemeClr val="accent6">
                <a:lumMod val="50000"/>
              </a:schemeClr>
            </a:solidFill>
          </a:ln>
        </p:spPr>
      </p:pic>
      <p:grpSp>
        <p:nvGrpSpPr>
          <p:cNvPr id="5" name="グループ化 4">
            <a:extLst>
              <a:ext uri="{FF2B5EF4-FFF2-40B4-BE49-F238E27FC236}">
                <a16:creationId xmlns:a16="http://schemas.microsoft.com/office/drawing/2014/main" id="{76E6DD77-84D7-EB34-C9BE-A2B26E674BC5}"/>
              </a:ext>
            </a:extLst>
          </p:cNvPr>
          <p:cNvGrpSpPr/>
          <p:nvPr/>
        </p:nvGrpSpPr>
        <p:grpSpPr>
          <a:xfrm>
            <a:off x="4106587" y="448490"/>
            <a:ext cx="4774590" cy="4246520"/>
            <a:chOff x="4106587" y="-1098801"/>
            <a:chExt cx="4774590" cy="4246520"/>
          </a:xfrm>
        </p:grpSpPr>
        <p:sp>
          <p:nvSpPr>
            <p:cNvPr id="7" name="テキスト ボックス 6">
              <a:extLst>
                <a:ext uri="{FF2B5EF4-FFF2-40B4-BE49-F238E27FC236}">
                  <a16:creationId xmlns:a16="http://schemas.microsoft.com/office/drawing/2014/main" id="{C701FF00-345F-6A3F-323A-28FF53743883}"/>
                </a:ext>
              </a:extLst>
            </p:cNvPr>
            <p:cNvSpPr txBox="1"/>
            <p:nvPr/>
          </p:nvSpPr>
          <p:spPr>
            <a:xfrm>
              <a:off x="4106587" y="-1098801"/>
              <a:ext cx="4650303" cy="3798925"/>
            </a:xfrm>
            <a:prstGeom prst="rect">
              <a:avLst/>
            </a:prstGeom>
            <a:noFill/>
          </p:spPr>
          <p:txBody>
            <a:bodyPr wrap="square" lIns="0" tIns="0" rIns="0" bIns="0" anchor="b">
              <a:spAutoFit/>
            </a:bodyPr>
            <a:lstStyle/>
            <a:p>
              <a:pPr algn="just">
                <a:lnSpc>
                  <a:spcPct val="130000"/>
                </a:lnSpc>
                <a:spcAft>
                  <a:spcPts val="1400"/>
                </a:spcAft>
              </a:pPr>
              <a:r>
                <a:rPr lang="en-US" altLang="ja-JP" sz="1400" spc="50" dirty="0">
                  <a:latin typeface="+mn-ea"/>
                </a:rPr>
                <a:t>3</a:t>
              </a:r>
              <a:r>
                <a:rPr lang="ja-JP" altLang="en-US" sz="1400" spc="50" dirty="0">
                  <a:latin typeface="+mn-ea"/>
                </a:rPr>
                <a:t>つ目は「私人逮捕系動画」。悪いことをしている人がいたので捕まえました！という様子を動画で撮影・配信し、再生回数で利益を得ています。私人逮捕とは、警察官ではない一般の人が、犯罪行為をしている人を見つけ、捕まえることを指す言葉ですが、これらの動画で、実際に私人逮捕の条件を法的に満たしていないケースもあります。動画が違法行為と認定され、投稿者が逮捕された例もあります。</a:t>
              </a:r>
            </a:p>
            <a:p>
              <a:pPr algn="just">
                <a:lnSpc>
                  <a:spcPct val="130000"/>
                </a:lnSpc>
                <a:spcAft>
                  <a:spcPts val="1400"/>
                </a:spcAft>
              </a:pPr>
              <a:r>
                <a:rPr lang="ja-JP" altLang="en-US" sz="1400" spc="50" dirty="0">
                  <a:latin typeface="+mn-ea"/>
                </a:rPr>
                <a:t>いずれも大勢に見てもらうことで利益を得ている、とても分かりやすいアテンション・エコノミーの実例です。動画の内容に対して大げさなサムネイルを付けている、いわゆるサムネイル詐欺と呼ばれる動画も、アテンション・エコノミーと言えますね。</a:t>
              </a:r>
            </a:p>
          </p:txBody>
        </p:sp>
        <p:sp>
          <p:nvSpPr>
            <p:cNvPr id="8" name="矢印: 五方向 7">
              <a:extLst>
                <a:ext uri="{FF2B5EF4-FFF2-40B4-BE49-F238E27FC236}">
                  <a16:creationId xmlns:a16="http://schemas.microsoft.com/office/drawing/2014/main" id="{0F7E9FC1-70F4-9B47-02A6-ED960E1A36D4}"/>
                </a:ext>
              </a:extLst>
            </p:cNvPr>
            <p:cNvSpPr/>
            <p:nvPr/>
          </p:nvSpPr>
          <p:spPr>
            <a:xfrm>
              <a:off x="6501957" y="2905739"/>
              <a:ext cx="2379220" cy="241980"/>
            </a:xfrm>
            <a:prstGeom prst="homePlat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72000" bIns="36000" rtlCol="0" anchor="ctr">
              <a:spAutoFit/>
            </a:bodyPr>
            <a:lstStyle/>
            <a:p>
              <a:r>
                <a:rPr kumimoji="1" lang="ja-JP" altLang="en-US" sz="1100" dirty="0">
                  <a:latin typeface="+mj-ea"/>
                  <a:ea typeface="+mj-ea"/>
                </a:rPr>
                <a:t>クリック（次のスライドへ進む）</a:t>
              </a:r>
            </a:p>
          </p:txBody>
        </p:sp>
      </p:grpSp>
    </p:spTree>
    <p:extLst>
      <p:ext uri="{BB962C8B-B14F-4D97-AF65-F5344CB8AC3E}">
        <p14:creationId xmlns:p14="http://schemas.microsoft.com/office/powerpoint/2010/main" val="1775891934"/>
      </p:ext>
    </p:extLst>
  </p:cSld>
  <p:clrMapOvr>
    <a:masterClrMapping/>
  </p:clrMapOvr>
</p:sld>
</file>

<file path=ppt/theme/theme1.xml><?xml version="1.0" encoding="utf-8"?>
<a:theme xmlns:a="http://schemas.openxmlformats.org/drawingml/2006/main" name="Office テーマ">
  <a:themeElements>
    <a:clrScheme name="ICTリテラシー教材テーマカラー">
      <a:dk1>
        <a:srgbClr val="3C3C3C"/>
      </a:dk1>
      <a:lt1>
        <a:sysClr val="window" lastClr="FFFFFF"/>
      </a:lt1>
      <a:dk2>
        <a:srgbClr val="5A5A5A"/>
      </a:dk2>
      <a:lt2>
        <a:srgbClr val="E7E6E6"/>
      </a:lt2>
      <a:accent1>
        <a:srgbClr val="45A4CF"/>
      </a:accent1>
      <a:accent2>
        <a:srgbClr val="E3F6FD"/>
      </a:accent2>
      <a:accent3>
        <a:srgbClr val="EF631D"/>
      </a:accent3>
      <a:accent4>
        <a:srgbClr val="FFEBD5"/>
      </a:accent4>
      <a:accent5>
        <a:srgbClr val="09214B"/>
      </a:accent5>
      <a:accent6>
        <a:srgbClr val="EBEBE9"/>
      </a:accent6>
      <a:hlink>
        <a:srgbClr val="0070C0"/>
      </a:hlink>
      <a:folHlink>
        <a:srgbClr val="0070C0"/>
      </a:folHlink>
    </a:clrScheme>
    <a:fontScheme name="Spica Neue（Noto Sans JP + Open Sans）">
      <a:majorFont>
        <a:latin typeface="Spica Neue Bold"/>
        <a:ea typeface="Spica Neue Bold"/>
        <a:cs typeface=""/>
      </a:majorFont>
      <a:minorFont>
        <a:latin typeface="Spica Neue"/>
        <a:ea typeface="Spica Neu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pica Neue（Noto Sans JP + Open Sans）">
      <a:majorFont>
        <a:latin typeface="Spica Neue Bold"/>
        <a:ea typeface="Spica Neue Bold"/>
        <a:cs typeface=""/>
      </a:majorFont>
      <a:minorFont>
        <a:latin typeface="Spica Neue"/>
        <a:ea typeface="Spica Neu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pica Neue（Noto Sans JP + Open Sans）">
      <a:majorFont>
        <a:latin typeface="Spica Neue Bold"/>
        <a:ea typeface="Spica Neue Bold"/>
        <a:cs typeface=""/>
      </a:majorFont>
      <a:minorFont>
        <a:latin typeface="Spica Neue"/>
        <a:ea typeface="Spica Neu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44a285f208c12e65c7a67125d2dc00da">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b4a61657a1627565f58a274f9f8a08da"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0790AF-9027-403A-93E7-0E49EC2791D3}"/>
</file>

<file path=customXml/itemProps2.xml><?xml version="1.0" encoding="utf-8"?>
<ds:datastoreItem xmlns:ds="http://schemas.openxmlformats.org/officeDocument/2006/customXml" ds:itemID="{11A4A4D5-E812-4109-8DCA-F4608FDCE694}"/>
</file>

<file path=customXml/itemProps3.xml><?xml version="1.0" encoding="utf-8"?>
<ds:datastoreItem xmlns:ds="http://schemas.openxmlformats.org/officeDocument/2006/customXml" ds:itemID="{B6FD2DB3-4ECB-4F2D-8661-470D559F52F8}"/>
</file>

<file path=docProps/app.xml><?xml version="1.0" encoding="utf-8"?>
<Properties xmlns="http://schemas.openxmlformats.org/officeDocument/2006/extended-properties" xmlns:vt="http://schemas.openxmlformats.org/officeDocument/2006/docPropsVTypes">
  <Template>Office 2013 - 2022 Theme</Template>
  <TotalTime>0</TotalTime>
  <Words>3988</Words>
  <Application>Microsoft Office PowerPoint</Application>
  <PresentationFormat>画面に合わせる (16:9)</PresentationFormat>
  <Paragraphs>234</Paragraphs>
  <Slides>33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33</vt:i4>
      </vt:variant>
    </vt:vector>
  </HeadingPairs>
  <TitlesOfParts>
    <vt:vector size="38" baseType="lpstr">
      <vt:lpstr>Wingdings</vt:lpstr>
      <vt:lpstr>Spica Neue Bold</vt:lpstr>
      <vt:lpstr>Spica Neue</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2025-02-04T02:33:47Z</dcterms:created>
  <dcterms:modified xsi:type="dcterms:W3CDTF">2026-01-20T08:27:37Z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MediaServiceImageTags">
    <vt:lpwstr/>
  </property>
</Properties>
</file>