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4"/>
  </p:sldMasterIdLst>
  <p:notesMasterIdLst>
    <p:notesMasterId r:id="rId74"/>
  </p:notesMasterIdLst>
  <p:handoutMasterIdLst>
    <p:handoutMasterId r:id="rId75"/>
  </p:handoutMasterIdLst>
  <p:sldIdLst>
    <p:sldId id="375" r:id="rId5"/>
    <p:sldId id="299" r:id="rId6"/>
    <p:sldId id="300" r:id="rId7"/>
    <p:sldId id="301" r:id="rId8"/>
    <p:sldId id="302" r:id="rId9"/>
    <p:sldId id="303" r:id="rId10"/>
    <p:sldId id="304" r:id="rId11"/>
    <p:sldId id="305" r:id="rId12"/>
    <p:sldId id="351" r:id="rId13"/>
    <p:sldId id="288" r:id="rId14"/>
    <p:sldId id="378" r:id="rId15"/>
    <p:sldId id="384" r:id="rId16"/>
    <p:sldId id="385" r:id="rId17"/>
    <p:sldId id="386" r:id="rId18"/>
    <p:sldId id="294" r:id="rId19"/>
    <p:sldId id="295" r:id="rId20"/>
    <p:sldId id="366" r:id="rId21"/>
    <p:sldId id="297" r:id="rId22"/>
    <p:sldId id="298" r:id="rId23"/>
    <p:sldId id="307" r:id="rId24"/>
    <p:sldId id="392" r:id="rId25"/>
    <p:sldId id="309" r:id="rId26"/>
    <p:sldId id="393" r:id="rId27"/>
    <p:sldId id="310" r:id="rId28"/>
    <p:sldId id="316" r:id="rId29"/>
    <p:sldId id="379" r:id="rId30"/>
    <p:sldId id="380" r:id="rId31"/>
    <p:sldId id="381" r:id="rId32"/>
    <p:sldId id="312" r:id="rId33"/>
    <p:sldId id="313" r:id="rId34"/>
    <p:sldId id="407" r:id="rId35"/>
    <p:sldId id="406" r:id="rId36"/>
    <p:sldId id="405" r:id="rId37"/>
    <p:sldId id="404" r:id="rId38"/>
    <p:sldId id="403" r:id="rId39"/>
    <p:sldId id="402" r:id="rId40"/>
    <p:sldId id="401" r:id="rId41"/>
    <p:sldId id="317" r:id="rId42"/>
    <p:sldId id="350" r:id="rId43"/>
    <p:sldId id="325" r:id="rId44"/>
    <p:sldId id="400" r:id="rId45"/>
    <p:sldId id="327" r:id="rId46"/>
    <p:sldId id="320" r:id="rId47"/>
    <p:sldId id="323" r:id="rId48"/>
    <p:sldId id="328" r:id="rId49"/>
    <p:sldId id="329" r:id="rId50"/>
    <p:sldId id="330" r:id="rId51"/>
    <p:sldId id="331" r:id="rId52"/>
    <p:sldId id="348" r:id="rId53"/>
    <p:sldId id="332" r:id="rId54"/>
    <p:sldId id="382" r:id="rId55"/>
    <p:sldId id="334" r:id="rId56"/>
    <p:sldId id="354" r:id="rId57"/>
    <p:sldId id="356" r:id="rId58"/>
    <p:sldId id="336" r:id="rId59"/>
    <p:sldId id="337" r:id="rId60"/>
    <p:sldId id="349" r:id="rId61"/>
    <p:sldId id="341" r:id="rId62"/>
    <p:sldId id="364" r:id="rId63"/>
    <p:sldId id="321" r:id="rId64"/>
    <p:sldId id="324" r:id="rId65"/>
    <p:sldId id="357" r:id="rId66"/>
    <p:sldId id="343" r:id="rId67"/>
    <p:sldId id="344" r:id="rId68"/>
    <p:sldId id="377" r:id="rId69"/>
    <p:sldId id="346" r:id="rId70"/>
    <p:sldId id="306" r:id="rId71"/>
    <p:sldId id="383" r:id="rId72"/>
    <p:sldId id="376" r:id="rId73"/>
  </p:sldIdLst>
  <p:sldSz cx="18288000" cy="10285413"/>
  <p:notesSz cx="7099300" cy="10234613"/>
  <p:embeddedFontLst>
    <p:embeddedFont>
      <p:font typeface="Spica Neue" panose="020B0600070205080204" charset="-128"/>
      <p:regular r:id="rId76"/>
    </p:embeddedFont>
    <p:embeddedFont>
      <p:font typeface="Spica Neue Bold" panose="020B0600070205080204" charset="-128"/>
      <p:bold r:id="rId77"/>
    </p:embeddedFont>
  </p:embeddedFontLst>
  <p:defaultTex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8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95757"/>
    <a:srgbClr val="0D2E69"/>
    <a:srgbClr val="EBEDED"/>
    <a:srgbClr val="EFF1F1"/>
    <a:srgbClr val="E5E7E7"/>
    <a:srgbClr val="DDDFDF"/>
    <a:srgbClr val="ECEDED"/>
    <a:srgbClr val="DF952B"/>
    <a:srgbClr val="ECE3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355730-16DD-5FAC-56C6-DD2F9C070A8E}" v="13" dt="2025-01-28T04:18:09.7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61" autoAdjust="0"/>
    <p:restoredTop sz="68220" autoAdjust="0"/>
  </p:normalViewPr>
  <p:slideViewPr>
    <p:cSldViewPr snapToGrid="0">
      <p:cViewPr varScale="1">
        <p:scale>
          <a:sx n="50" d="100"/>
          <a:sy n="50" d="100"/>
        </p:scale>
        <p:origin x="1764" y="3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1809" y="5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391798088432531"/>
          <c:y val="2.4980889373754183E-2"/>
          <c:w val="0.49247939072387964"/>
          <c:h val="0.86426009236536316"/>
        </c:manualLayout>
      </c:layout>
      <c:barChart>
        <c:barDir val="bar"/>
        <c:grouping val="clustered"/>
        <c:varyColors val="0"/>
        <c:ser>
          <c:idx val="0"/>
          <c:order val="0"/>
          <c:tx>
            <c:strRef>
              <c:f>Sheet1!$B$1</c:f>
              <c:strCache>
                <c:ptCount val="1"/>
                <c:pt idx="0">
                  <c:v>ニセ・誤情報を見た後、どう行動したか？</c:v>
                </c:pt>
              </c:strCache>
            </c:strRef>
          </c:tx>
          <c:spPr>
            <a:solidFill>
              <a:schemeClr val="accent6">
                <a:lumMod val="75000"/>
              </a:schemeClr>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011B-4550-BE5A-45680BF256C7}"/>
              </c:ext>
            </c:extLst>
          </c:dPt>
          <c:cat>
            <c:strRef>
              <c:f>Sheet1!$A$2:$A$6</c:f>
              <c:strCache>
                <c:ptCount val="5"/>
                <c:pt idx="0">
                  <c:v>その他の方法で他の人に共有した</c:v>
                </c:pt>
                <c:pt idx="1">
                  <c:v>メッセージアプリで共有した</c:v>
                </c:pt>
                <c:pt idx="2">
                  <c:v>SNSや動画共有サービスでいいねを押した</c:v>
                </c:pt>
                <c:pt idx="3">
                  <c:v>SNSでシェア/リポスト/再投稿などで共有した</c:v>
                </c:pt>
                <c:pt idx="4">
                  <c:v>友人・知人・家族に話した（直接）</c:v>
                </c:pt>
              </c:strCache>
            </c:strRef>
          </c:cat>
          <c:val>
            <c:numRef>
              <c:f>Sheet1!$B$2:$B$6</c:f>
              <c:numCache>
                <c:formatCode>General</c:formatCode>
                <c:ptCount val="5"/>
                <c:pt idx="0">
                  <c:v>11.6</c:v>
                </c:pt>
                <c:pt idx="1">
                  <c:v>13.1</c:v>
                </c:pt>
                <c:pt idx="2">
                  <c:v>20.5</c:v>
                </c:pt>
                <c:pt idx="3">
                  <c:v>27</c:v>
                </c:pt>
                <c:pt idx="4">
                  <c:v>48.1</c:v>
                </c:pt>
              </c:numCache>
            </c:numRef>
          </c:val>
          <c:extLst>
            <c:ext xmlns:c16="http://schemas.microsoft.com/office/drawing/2014/chart" uri="{C3380CC4-5D6E-409C-BE32-E72D297353CC}">
              <c16:uniqueId val="{00000002-8813-4143-B92E-89CE587BACBD}"/>
            </c:ext>
          </c:extLst>
        </c:ser>
        <c:dLbls>
          <c:showLegendKey val="0"/>
          <c:showVal val="0"/>
          <c:showCatName val="0"/>
          <c:showSerName val="0"/>
          <c:showPercent val="0"/>
          <c:showBubbleSize val="0"/>
        </c:dLbls>
        <c:gapWidth val="100"/>
        <c:axId val="940698056"/>
        <c:axId val="940698712"/>
      </c:barChart>
      <c:catAx>
        <c:axId val="940698056"/>
        <c:scaling>
          <c:orientation val="minMax"/>
        </c:scaling>
        <c:delete val="0"/>
        <c:axPos val="l"/>
        <c:numFmt formatCode="General" sourceLinked="1"/>
        <c:majorTickMark val="none"/>
        <c:minorTickMark val="none"/>
        <c:tickLblPos val="nextTo"/>
        <c:spPr>
          <a:noFill/>
          <a:ln w="38100" cap="flat" cmpd="sng" algn="ctr">
            <a:noFill/>
            <a:round/>
          </a:ln>
          <a:effectLst/>
        </c:spPr>
        <c:txPr>
          <a:bodyPr rot="-60000000" spcFirstLastPara="1" vertOverflow="ellipsis" vert="horz" wrap="square" anchor="ctr" anchorCtr="1"/>
          <a:lstStyle/>
          <a:p>
            <a:pPr>
              <a:defRPr lang="ja-JP" sz="2800" b="0" i="0" u="none" strike="noStrike" kern="1200" spc="-300" baseline="0">
                <a:solidFill>
                  <a:schemeClr val="tx1"/>
                </a:solidFill>
                <a:latin typeface="+mn-lt"/>
                <a:ea typeface="+mn-ea"/>
                <a:cs typeface="+mn-cs"/>
              </a:defRPr>
            </a:pPr>
            <a:endParaRPr lang="ja-JP"/>
          </a:p>
        </c:txPr>
        <c:crossAx val="940698712"/>
        <c:crosses val="autoZero"/>
        <c:auto val="1"/>
        <c:lblAlgn val="r"/>
        <c:lblOffset val="100"/>
        <c:noMultiLvlLbl val="0"/>
      </c:catAx>
      <c:valAx>
        <c:axId val="940698712"/>
        <c:scaling>
          <c:orientation val="minMax"/>
        </c:scaling>
        <c:delete val="0"/>
        <c:axPos val="b"/>
        <c:majorGridlines>
          <c:spPr>
            <a:ln w="12700" cap="flat" cmpd="sng" algn="ctr">
              <a:solidFill>
                <a:schemeClr val="accent6">
                  <a:lumMod val="90000"/>
                </a:schemeClr>
              </a:solidFill>
              <a:round/>
            </a:ln>
            <a:effectLst/>
          </c:spPr>
        </c:majorGridlines>
        <c:numFmt formatCode="General" sourceLinked="0"/>
        <c:majorTickMark val="none"/>
        <c:minorTickMark val="none"/>
        <c:tickLblPos val="low"/>
        <c:spPr>
          <a:noFill/>
          <a:ln>
            <a:noFill/>
          </a:ln>
          <a:effectLst/>
        </c:spPr>
        <c:txPr>
          <a:bodyPr rot="-60000000" spcFirstLastPara="1" vertOverflow="ellipsis" vert="horz" wrap="square" anchor="ctr" anchorCtr="1"/>
          <a:lstStyle/>
          <a:p>
            <a:pPr>
              <a:defRPr lang="ja-JP" sz="1600" b="0" i="0" u="none" strike="noStrike" kern="1200" baseline="0">
                <a:solidFill>
                  <a:schemeClr val="tx2"/>
                </a:solidFill>
                <a:latin typeface="+mn-lt"/>
                <a:ea typeface="+mn-ea"/>
                <a:cs typeface="+mn-cs"/>
              </a:defRPr>
            </a:pPr>
            <a:endParaRPr lang="ja-JP"/>
          </a:p>
        </c:txPr>
        <c:crossAx val="940698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710C434-3BF3-4DD6-ACAE-52EAA006CB1C}"/>
              </a:ext>
            </a:extLst>
          </p:cNvPr>
          <p:cNvSpPr>
            <a:spLocks noGrp="1"/>
          </p:cNvSpPr>
          <p:nvPr>
            <p:ph type="hdr" sz="quarter"/>
          </p:nvPr>
        </p:nvSpPr>
        <p:spPr>
          <a:xfrm>
            <a:off x="0" y="0"/>
            <a:ext cx="3076364" cy="513508"/>
          </a:xfrm>
          <a:prstGeom prst="rect">
            <a:avLst/>
          </a:prstGeom>
        </p:spPr>
        <p:txBody>
          <a:bodyPr vert="horz" lIns="95463" tIns="47732" rIns="95463" bIns="47732" rtlCol="0"/>
          <a:lstStyle>
            <a:lvl1pPr algn="l">
              <a:defRPr sz="1300"/>
            </a:lvl1pPr>
          </a:lstStyle>
          <a:p>
            <a:endParaRPr kumimoji="1" lang="ja-JP" altLang="en-US" dirty="0">
              <a:latin typeface="+mn-ea"/>
            </a:endParaRPr>
          </a:p>
        </p:txBody>
      </p:sp>
      <p:sp>
        <p:nvSpPr>
          <p:cNvPr id="3" name="日付プレースホルダー 2">
            <a:extLst>
              <a:ext uri="{FF2B5EF4-FFF2-40B4-BE49-F238E27FC236}">
                <a16:creationId xmlns:a16="http://schemas.microsoft.com/office/drawing/2014/main" id="{37FDC499-8294-49D9-9B57-5E43387AB5AE}"/>
              </a:ext>
            </a:extLst>
          </p:cNvPr>
          <p:cNvSpPr>
            <a:spLocks noGrp="1"/>
          </p:cNvSpPr>
          <p:nvPr>
            <p:ph type="dt" sz="quarter" idx="1"/>
          </p:nvPr>
        </p:nvSpPr>
        <p:spPr>
          <a:xfrm>
            <a:off x="4021294" y="0"/>
            <a:ext cx="3076364" cy="513508"/>
          </a:xfrm>
          <a:prstGeom prst="rect">
            <a:avLst/>
          </a:prstGeom>
        </p:spPr>
        <p:txBody>
          <a:bodyPr vert="horz" lIns="95463" tIns="47732" rIns="95463" bIns="47732" rtlCol="0"/>
          <a:lstStyle>
            <a:lvl1pPr algn="r">
              <a:defRPr sz="1300"/>
            </a:lvl1pPr>
          </a:lstStyle>
          <a:p>
            <a:fld id="{0D3F9EB7-1B66-4FDA-A0E2-F00952EA0828}" type="datetimeFigureOut">
              <a:rPr kumimoji="1" lang="ja-JP" altLang="en-US" smtClean="0">
                <a:latin typeface="+mn-ea"/>
              </a:rPr>
              <a:t>2025/2/5</a:t>
            </a:fld>
            <a:endParaRPr kumimoji="1" lang="ja-JP" altLang="en-US" dirty="0">
              <a:latin typeface="+mn-ea"/>
            </a:endParaRPr>
          </a:p>
        </p:txBody>
      </p:sp>
      <p:sp>
        <p:nvSpPr>
          <p:cNvPr id="4" name="フッター プレースホルダー 3">
            <a:extLst>
              <a:ext uri="{FF2B5EF4-FFF2-40B4-BE49-F238E27FC236}">
                <a16:creationId xmlns:a16="http://schemas.microsoft.com/office/drawing/2014/main" id="{0A4FFE14-91B6-40E3-A09E-A476CCF637D4}"/>
              </a:ext>
            </a:extLst>
          </p:cNvPr>
          <p:cNvSpPr>
            <a:spLocks noGrp="1"/>
          </p:cNvSpPr>
          <p:nvPr>
            <p:ph type="ftr" sz="quarter" idx="2"/>
          </p:nvPr>
        </p:nvSpPr>
        <p:spPr>
          <a:xfrm>
            <a:off x="0" y="9721107"/>
            <a:ext cx="3076364" cy="513507"/>
          </a:xfrm>
          <a:prstGeom prst="rect">
            <a:avLst/>
          </a:prstGeom>
        </p:spPr>
        <p:txBody>
          <a:bodyPr vert="horz" lIns="95463" tIns="47732" rIns="95463" bIns="47732" rtlCol="0" anchor="b"/>
          <a:lstStyle>
            <a:lvl1pPr algn="l">
              <a:defRPr sz="1300"/>
            </a:lvl1pPr>
          </a:lstStyle>
          <a:p>
            <a:endParaRPr kumimoji="1" lang="ja-JP" altLang="en-US" dirty="0">
              <a:latin typeface="+mn-ea"/>
            </a:endParaRPr>
          </a:p>
        </p:txBody>
      </p:sp>
      <p:sp>
        <p:nvSpPr>
          <p:cNvPr id="5" name="スライド番号プレースホルダー 4">
            <a:extLst>
              <a:ext uri="{FF2B5EF4-FFF2-40B4-BE49-F238E27FC236}">
                <a16:creationId xmlns:a16="http://schemas.microsoft.com/office/drawing/2014/main" id="{A134862A-074C-4221-A89E-0480507F841D}"/>
              </a:ext>
            </a:extLst>
          </p:cNvPr>
          <p:cNvSpPr>
            <a:spLocks noGrp="1"/>
          </p:cNvSpPr>
          <p:nvPr>
            <p:ph type="sldNum" sz="quarter" idx="3"/>
          </p:nvPr>
        </p:nvSpPr>
        <p:spPr>
          <a:xfrm>
            <a:off x="4021294" y="9721107"/>
            <a:ext cx="3076364" cy="513507"/>
          </a:xfrm>
          <a:prstGeom prst="rect">
            <a:avLst/>
          </a:prstGeom>
        </p:spPr>
        <p:txBody>
          <a:bodyPr vert="horz" lIns="95463" tIns="47732" rIns="95463" bIns="47732" rtlCol="0" anchor="b"/>
          <a:lstStyle>
            <a:lvl1pPr algn="r">
              <a:defRPr sz="1300"/>
            </a:lvl1pPr>
          </a:lstStyle>
          <a:p>
            <a:fld id="{C377AB85-7545-4906-87BA-3DDBA475E9E5}" type="slidenum">
              <a:rPr kumimoji="1" lang="ja-JP" altLang="en-US" smtClean="0">
                <a:latin typeface="+mn-ea"/>
              </a:rPr>
              <a:t>‹#›</a:t>
            </a:fld>
            <a:endParaRPr kumimoji="1" lang="ja-JP" altLang="en-US" dirty="0">
              <a:latin typeface="+mn-ea"/>
            </a:endParaRPr>
          </a:p>
        </p:txBody>
      </p:sp>
    </p:spTree>
    <p:extLst>
      <p:ext uri="{BB962C8B-B14F-4D97-AF65-F5344CB8AC3E}">
        <p14:creationId xmlns:p14="http://schemas.microsoft.com/office/powerpoint/2010/main" val="79668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63" tIns="47732" rIns="95463" bIns="47732" rtlCol="0"/>
          <a:lstStyle>
            <a:lvl1pPr algn="l">
              <a:defRPr sz="1300">
                <a:latin typeface="+mn-ea"/>
                <a:ea typeface="+mn-ea"/>
              </a:defRPr>
            </a:lvl1pPr>
          </a:lstStyle>
          <a:p>
            <a:endParaRPr lang="ja-JP" altLang="en-US" dirty="0"/>
          </a:p>
        </p:txBody>
      </p:sp>
      <p:sp>
        <p:nvSpPr>
          <p:cNvPr id="3" name="日付プレースホルダー 2"/>
          <p:cNvSpPr>
            <a:spLocks noGrp="1"/>
          </p:cNvSpPr>
          <p:nvPr>
            <p:ph type="dt" idx="1"/>
          </p:nvPr>
        </p:nvSpPr>
        <p:spPr>
          <a:xfrm>
            <a:off x="4021294" y="0"/>
            <a:ext cx="3076364" cy="513508"/>
          </a:xfrm>
          <a:prstGeom prst="rect">
            <a:avLst/>
          </a:prstGeom>
        </p:spPr>
        <p:txBody>
          <a:bodyPr vert="horz" lIns="95463" tIns="47732" rIns="95463" bIns="47732" rtlCol="0"/>
          <a:lstStyle>
            <a:lvl1pPr algn="r">
              <a:defRPr sz="1300">
                <a:latin typeface="+mn-ea"/>
                <a:ea typeface="+mn-ea"/>
              </a:defRPr>
            </a:lvl1pPr>
          </a:lstStyle>
          <a:p>
            <a:fld id="{94484016-ACB6-4DAC-BE72-ED5A4AF9A324}" type="datetimeFigureOut">
              <a:rPr lang="ja-JP" altLang="en-US" smtClean="0"/>
              <a:pPr/>
              <a:t>2025/2/5</a:t>
            </a:fld>
            <a:endParaRPr lang="ja-JP" altLang="en-US" dirty="0"/>
          </a:p>
        </p:txBody>
      </p:sp>
      <p:sp>
        <p:nvSpPr>
          <p:cNvPr id="4" name="スライド イメージ プレースホルダー 3"/>
          <p:cNvSpPr>
            <a:spLocks noGrp="1" noRot="1" noChangeAspect="1"/>
          </p:cNvSpPr>
          <p:nvPr>
            <p:ph type="sldImg" idx="2"/>
          </p:nvPr>
        </p:nvSpPr>
        <p:spPr>
          <a:xfrm>
            <a:off x="479425" y="1279525"/>
            <a:ext cx="6140450" cy="3452813"/>
          </a:xfrm>
          <a:prstGeom prst="rect">
            <a:avLst/>
          </a:prstGeom>
          <a:noFill/>
          <a:ln w="12700">
            <a:solidFill>
              <a:prstClr val="black"/>
            </a:solidFill>
          </a:ln>
        </p:spPr>
        <p:txBody>
          <a:bodyPr vert="horz" lIns="95463" tIns="47732" rIns="95463" bIns="47732" rtlCol="0" anchor="ctr"/>
          <a:lstStyle/>
          <a:p>
            <a:endParaRPr lang="ja-JP" altLang="en-US" dirty="0"/>
          </a:p>
        </p:txBody>
      </p:sp>
      <p:sp>
        <p:nvSpPr>
          <p:cNvPr id="5" name="ノート プレースホルダー 4"/>
          <p:cNvSpPr>
            <a:spLocks noGrp="1"/>
          </p:cNvSpPr>
          <p:nvPr>
            <p:ph type="body" sz="quarter" idx="3"/>
          </p:nvPr>
        </p:nvSpPr>
        <p:spPr>
          <a:xfrm>
            <a:off x="709931" y="4925408"/>
            <a:ext cx="5679440" cy="4029879"/>
          </a:xfrm>
          <a:prstGeom prst="rect">
            <a:avLst/>
          </a:prstGeom>
        </p:spPr>
        <p:txBody>
          <a:bodyPr vert="horz" lIns="95463" tIns="47732" rIns="95463" bIns="4773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5463" tIns="47732" rIns="95463" bIns="47732" rtlCol="0" anchor="b"/>
          <a:lstStyle>
            <a:lvl1pPr algn="l">
              <a:defRPr sz="1300">
                <a:latin typeface="+mn-ea"/>
                <a:ea typeface="+mn-ea"/>
              </a:defRPr>
            </a:lvl1pPr>
          </a:lstStyle>
          <a:p>
            <a:endParaRPr lang="ja-JP" altLang="en-US" dirty="0"/>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5463" tIns="47732" rIns="95463" bIns="47732" rtlCol="0" anchor="b"/>
          <a:lstStyle>
            <a:lvl1pPr algn="r">
              <a:defRPr sz="1300">
                <a:latin typeface="+mn-ea"/>
                <a:ea typeface="+mn-ea"/>
              </a:defRPr>
            </a:lvl1pPr>
          </a:lstStyle>
          <a:p>
            <a:fld id="{A78BC262-F316-4688-838D-3A07EA7D486F}" type="slidenum">
              <a:rPr lang="ja-JP" altLang="en-US" smtClean="0"/>
              <a:pPr/>
              <a:t>‹#›</a:t>
            </a:fld>
            <a:endParaRPr lang="ja-JP" altLang="en-US" dirty="0"/>
          </a:p>
        </p:txBody>
      </p:sp>
    </p:spTree>
    <p:extLst>
      <p:ext uri="{BB962C8B-B14F-4D97-AF65-F5344CB8AC3E}">
        <p14:creationId xmlns:p14="http://schemas.microsoft.com/office/powerpoint/2010/main" val="22126919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ea"/>
        <a:ea typeface="+mn-ea"/>
        <a:cs typeface="+mn-cs"/>
      </a:defRPr>
    </a:lvl1pPr>
    <a:lvl2pPr marL="457200" algn="l" defTabSz="914400" rtl="0" eaLnBrk="1" latinLnBrk="0" hangingPunct="1">
      <a:defRPr kumimoji="1" sz="1200" kern="1200">
        <a:solidFill>
          <a:schemeClr val="tx1"/>
        </a:solidFill>
        <a:latin typeface="Spica Neue" panose="02000503000000000000" pitchFamily="2" charset="-128"/>
        <a:ea typeface="Spica Neue" panose="02000503000000000000" pitchFamily="2" charset="-128"/>
        <a:cs typeface="+mn-cs"/>
      </a:defRPr>
    </a:lvl2pPr>
    <a:lvl3pPr marL="914400" algn="l" defTabSz="914400" rtl="0" eaLnBrk="1" latinLnBrk="0" hangingPunct="1">
      <a:defRPr kumimoji="1" sz="1200" kern="1200">
        <a:solidFill>
          <a:schemeClr val="tx1"/>
        </a:solidFill>
        <a:latin typeface="Spica Neue" panose="02000503000000000000" pitchFamily="2" charset="-128"/>
        <a:ea typeface="Spica Neue" panose="02000503000000000000" pitchFamily="2" charset="-128"/>
        <a:cs typeface="+mn-cs"/>
      </a:defRPr>
    </a:lvl3pPr>
    <a:lvl4pPr marL="1371600" algn="l" defTabSz="914400" rtl="0" eaLnBrk="1" latinLnBrk="0" hangingPunct="1">
      <a:defRPr kumimoji="1" sz="1200" kern="1200">
        <a:solidFill>
          <a:schemeClr val="tx1"/>
        </a:solidFill>
        <a:latin typeface="Spica Neue" panose="02000503000000000000" pitchFamily="2" charset="-128"/>
        <a:ea typeface="Spica Neue" panose="02000503000000000000" pitchFamily="2" charset="-128"/>
        <a:cs typeface="+mn-cs"/>
      </a:defRPr>
    </a:lvl4pPr>
    <a:lvl5pPr marL="1828800" algn="l" defTabSz="914400" rtl="0" eaLnBrk="1" latinLnBrk="0" hangingPunct="1">
      <a:defRPr kumimoji="1" sz="1200" kern="1200">
        <a:solidFill>
          <a:schemeClr val="tx1"/>
        </a:solidFill>
        <a:latin typeface="Spica Neue" panose="02000503000000000000" pitchFamily="2" charset="-128"/>
        <a:ea typeface="Spica Neue" panose="02000503000000000000" pitchFamily="2"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00000"/>
              </a:lnSpc>
              <a:spcAft>
                <a:spcPts val="0"/>
              </a:spcAft>
            </a:pPr>
            <a:r>
              <a:rPr lang="ja-JP" altLang="en-US" sz="1200" dirty="0"/>
              <a:t>最近よく耳にする「フェイクニュース」という言葉。</a:t>
            </a:r>
            <a:endParaRPr lang="en-US" altLang="ja-JP" sz="1200" dirty="0"/>
          </a:p>
          <a:p>
            <a:pPr algn="just">
              <a:lnSpc>
                <a:spcPct val="100000"/>
              </a:lnSpc>
              <a:spcAft>
                <a:spcPts val="0"/>
              </a:spcAft>
            </a:pPr>
            <a:endParaRPr lang="en-US" altLang="ja-JP" sz="1200" dirty="0"/>
          </a:p>
          <a:p>
            <a:pPr algn="just">
              <a:lnSpc>
                <a:spcPct val="100000"/>
              </a:lnSpc>
              <a:spcAft>
                <a:spcPts val="0"/>
              </a:spcAft>
            </a:pPr>
            <a:r>
              <a:rPr lang="ja-JP" altLang="en-US" sz="1200" dirty="0"/>
              <a:t>ニセの情報、誤った情報という意味で使われることが多いですが、こういったものが私たちにどれくらい身近で、なぜそんなウソが作られ、それを放置すると社会がどうなってしまうのか。そして私たちはどうすればいいのか</a:t>
            </a:r>
            <a:r>
              <a:rPr lang="en-US" altLang="ja-JP" sz="1200" dirty="0"/>
              <a:t>…</a:t>
            </a:r>
          </a:p>
          <a:p>
            <a:pPr algn="just">
              <a:lnSpc>
                <a:spcPct val="100000"/>
              </a:lnSpc>
              <a:spcAft>
                <a:spcPts val="0"/>
              </a:spcAft>
            </a:pPr>
            <a:endParaRPr lang="en-US" altLang="ja-JP" sz="1200" dirty="0"/>
          </a:p>
          <a:p>
            <a:pPr algn="just">
              <a:lnSpc>
                <a:spcPct val="100000"/>
              </a:lnSpc>
              <a:spcAft>
                <a:spcPts val="0"/>
              </a:spcAft>
            </a:pPr>
            <a:r>
              <a:rPr lang="ja-JP" altLang="en-US" sz="1200" dirty="0"/>
              <a:t>今日はそういった内容を確認していきます。</a:t>
            </a:r>
          </a:p>
          <a:p>
            <a:pPr algn="just">
              <a:lnSpc>
                <a:spcPct val="100000"/>
              </a:lnSpc>
              <a:spcAft>
                <a:spcPts val="0"/>
              </a:spcAft>
            </a:pPr>
            <a:endParaRPr lang="en-US" altLang="ja-JP" sz="1200" dirty="0"/>
          </a:p>
          <a:p>
            <a:pPr algn="just">
              <a:lnSpc>
                <a:spcPct val="100000"/>
              </a:lnSpc>
              <a:spcAft>
                <a:spcPts val="0"/>
              </a:spcAft>
            </a:pPr>
            <a:r>
              <a:rPr lang="ja-JP" altLang="en-US" sz="1200" dirty="0"/>
              <a:t>そして、この講演が終了した時、皆さんには一つの考え方を持ち帰って頂きます。</a:t>
            </a:r>
            <a:endParaRPr lang="en-US" altLang="ja-JP" sz="1200" dirty="0"/>
          </a:p>
          <a:p>
            <a:pPr algn="just" defTabSz="954634">
              <a:lnSpc>
                <a:spcPct val="100000"/>
              </a:lnSpc>
              <a:spcAft>
                <a:spcPts val="0"/>
              </a:spcAft>
              <a:defRPr/>
            </a:pPr>
            <a:endParaRPr lang="en-US" altLang="ja-JP" sz="1200" dirty="0"/>
          </a:p>
          <a:p>
            <a:pPr algn="just" defTabSz="954634">
              <a:lnSpc>
                <a:spcPct val="100000"/>
              </a:lnSpc>
              <a:spcAft>
                <a:spcPts val="0"/>
              </a:spcAft>
              <a:defRPr/>
            </a:pPr>
            <a:r>
              <a:rPr lang="ja-JP" altLang="en-US" sz="1200" dirty="0"/>
              <a:t>次のスライドをご覧ください。</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a:t>
            </a:fld>
            <a:endParaRPr kumimoji="1" lang="ja-JP" altLang="en-US"/>
          </a:p>
        </p:txBody>
      </p:sp>
    </p:spTree>
    <p:extLst>
      <p:ext uri="{BB962C8B-B14F-4D97-AF65-F5344CB8AC3E}">
        <p14:creationId xmlns:p14="http://schemas.microsoft.com/office/powerpoint/2010/main" val="136830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「誤情報」。</a:t>
            </a:r>
          </a:p>
          <a:p>
            <a:pPr>
              <a:lnSpc>
                <a:spcPct val="100000"/>
              </a:lnSpc>
            </a:pPr>
            <a:endParaRPr lang="en-US" altLang="ja-JP" sz="1200" dirty="0"/>
          </a:p>
          <a:p>
            <a:pPr>
              <a:lnSpc>
                <a:spcPct val="100000"/>
              </a:lnSpc>
            </a:pPr>
            <a:r>
              <a:rPr lang="ja-JP" altLang="en-US" sz="1200" dirty="0"/>
              <a:t>英語ではミスインフォメーション。これは勘違いや誤解、うっかり慌てて意味を取り違えてしまったなどです。</a:t>
            </a:r>
          </a:p>
          <a:p>
            <a:pPr>
              <a:lnSpc>
                <a:spcPct val="100000"/>
              </a:lnSpc>
            </a:pPr>
            <a:endParaRPr lang="en-US" altLang="ja-JP" sz="1200" dirty="0"/>
          </a:p>
          <a:p>
            <a:pPr>
              <a:lnSpc>
                <a:spcPct val="100000"/>
              </a:lnSpc>
            </a:pPr>
            <a:r>
              <a:rPr lang="ja-JP" altLang="en-US" sz="1200" dirty="0"/>
              <a:t>つまり、悪気はなかったんだけれども、結果的に情報を誤って理解して、それが広まってしまったね、というケースです。</a:t>
            </a:r>
          </a:p>
          <a:p>
            <a:pPr>
              <a:lnSpc>
                <a:spcPct val="100000"/>
              </a:lnSpc>
            </a:pPr>
            <a:endParaRPr lang="en-US" altLang="ja-JP" sz="1200" dirty="0"/>
          </a:p>
          <a:p>
            <a:pPr>
              <a:lnSpc>
                <a:spcPct val="100000"/>
              </a:lnSpc>
            </a:pPr>
            <a:r>
              <a:rPr lang="ja-JP" altLang="en-US" sz="1200" dirty="0"/>
              <a:t>先ほどのニセ情報は意図的に、わざと作られているので、その点は大きく違いますね。</a:t>
            </a:r>
          </a:p>
          <a:p>
            <a:pPr>
              <a:lnSpc>
                <a:spcPct val="100000"/>
              </a:lnSpc>
            </a:pPr>
            <a:endParaRPr lang="en-US" altLang="ja-JP" sz="1200" dirty="0"/>
          </a:p>
          <a:p>
            <a:pPr>
              <a:lnSpc>
                <a:spcPct val="100000"/>
              </a:lnSpc>
            </a:pPr>
            <a:r>
              <a:rPr lang="ja-JP" altLang="en-US" sz="1200" dirty="0"/>
              <a:t>ではその「誤情報」で、いったいどんな事件が起きているのでしょうか？</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10</a:t>
            </a:fld>
            <a:endParaRPr kumimoji="1" lang="ja-JP" altLang="en-US"/>
          </a:p>
        </p:txBody>
      </p:sp>
    </p:spTree>
    <p:extLst>
      <p:ext uri="{BB962C8B-B14F-4D97-AF65-F5344CB8AC3E}">
        <p14:creationId xmlns:p14="http://schemas.microsoft.com/office/powerpoint/2010/main" val="291993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en-US" altLang="ja-JP" sz="1200" dirty="0"/>
              <a:t>2020</a:t>
            </a:r>
            <a:r>
              <a:rPr lang="ja-JP" altLang="en-US" sz="1200" dirty="0"/>
              <a:t>年</a:t>
            </a:r>
            <a:r>
              <a:rPr lang="en-US" altLang="ja-JP" sz="1200" dirty="0"/>
              <a:t>4</a:t>
            </a:r>
            <a:r>
              <a:rPr lang="ja-JP" altLang="en-US" sz="1200" dirty="0"/>
              <a:t>月、新型コロナ騒ぎが始まって２、３か月過ぎた頃です。</a:t>
            </a:r>
            <a:endParaRPr lang="en-US" altLang="ja-JP" sz="1200" dirty="0"/>
          </a:p>
          <a:p>
            <a:pPr>
              <a:lnSpc>
                <a:spcPct val="100000"/>
              </a:lnSpc>
            </a:pPr>
            <a:r>
              <a:rPr lang="ja-JP" altLang="en-US" sz="1200" dirty="0"/>
              <a:t>「息を深く吸って</a:t>
            </a:r>
            <a:r>
              <a:rPr lang="en-US" altLang="ja-JP" sz="1200" dirty="0"/>
              <a:t>10</a:t>
            </a:r>
            <a:r>
              <a:rPr lang="ja-JP" altLang="en-US" sz="1200" dirty="0"/>
              <a:t>秒我慢できれば、新型コロナに感染していない」</a:t>
            </a:r>
            <a:br>
              <a:rPr lang="ja-JP" altLang="en-US" sz="1200" dirty="0"/>
            </a:br>
            <a:r>
              <a:rPr lang="ja-JP" altLang="en-US" sz="1200" dirty="0"/>
              <a:t>という間違った情報が、メッセージアプリなどで拡散されました。</a:t>
            </a:r>
            <a:endParaRPr lang="en-US" altLang="ja-JP" sz="1200" dirty="0"/>
          </a:p>
          <a:p>
            <a:pPr>
              <a:lnSpc>
                <a:spcPct val="100000"/>
              </a:lnSpc>
            </a:pPr>
            <a:endParaRPr lang="ja-JP" altLang="en-US" sz="1200" dirty="0"/>
          </a:p>
          <a:p>
            <a:pPr>
              <a:lnSpc>
                <a:spcPct val="100000"/>
              </a:lnSpc>
            </a:pPr>
            <a:r>
              <a:rPr lang="ja-JP" altLang="en-US" sz="1200" dirty="0"/>
              <a:t>何の根拠も無いデマだったのですが、</a:t>
            </a:r>
            <a:br>
              <a:rPr lang="ja-JP" altLang="en-US" sz="1200" dirty="0"/>
            </a:br>
            <a:r>
              <a:rPr lang="ja-JP" altLang="en-US" sz="1200" dirty="0"/>
              <a:t>「台湾の専門家が言っていた」</a:t>
            </a:r>
            <a:br>
              <a:rPr lang="ja-JP" altLang="en-US" sz="1200" dirty="0"/>
            </a:br>
            <a:r>
              <a:rPr lang="ja-JP" altLang="en-US" sz="1200" dirty="0"/>
              <a:t>「東京の看護師から聞いた」など</a:t>
            </a:r>
            <a:br>
              <a:rPr lang="ja-JP" altLang="en-US" sz="1200" dirty="0"/>
            </a:br>
            <a:r>
              <a:rPr lang="ja-JP" altLang="en-US" sz="1200" dirty="0"/>
              <a:t>いくつかのパターンがあり、新型コロナへの不安が高まっていた時期だったこともあり、一気に拡散してしまいました。</a:t>
            </a:r>
            <a:endParaRPr lang="en-US" altLang="ja-JP" sz="1200" dirty="0"/>
          </a:p>
          <a:p>
            <a:pPr>
              <a:lnSpc>
                <a:spcPct val="100000"/>
              </a:lnSpc>
            </a:pPr>
            <a:endParaRPr lang="en-US" altLang="ja-JP" sz="1200" dirty="0"/>
          </a:p>
          <a:p>
            <a:pPr>
              <a:lnSpc>
                <a:spcPct val="100000"/>
              </a:lnSpc>
            </a:pPr>
            <a:r>
              <a:rPr lang="ja-JP" altLang="en-US" sz="1200" dirty="0"/>
              <a:t>「新型コロナに感染すると知らぬ間に肺が弱くなる、だから肺に圧力をかけると確認できるのだ」</a:t>
            </a:r>
            <a:br>
              <a:rPr lang="ja-JP" altLang="en-US" sz="1200" dirty="0"/>
            </a:br>
            <a:r>
              <a:rPr lang="ja-JP" altLang="en-US" sz="1200" dirty="0"/>
              <a:t>という、いかにもそれらしい間違った情報が重なりあい、デマが出来上がってしまったようです。</a:t>
            </a:r>
            <a:endParaRPr lang="en-US" altLang="ja-JP" sz="1200" dirty="0"/>
          </a:p>
          <a:p>
            <a:pPr>
              <a:lnSpc>
                <a:spcPct val="100000"/>
              </a:lnSpc>
            </a:pPr>
            <a:endParaRPr lang="ja-JP" altLang="en-US" sz="1200" dirty="0"/>
          </a:p>
          <a:p>
            <a:pPr>
              <a:lnSpc>
                <a:spcPct val="100000"/>
              </a:lnSpc>
            </a:pPr>
            <a:r>
              <a:rPr lang="ja-JP" altLang="en-US" sz="1200" dirty="0"/>
              <a:t>これは世界規模で広まっていて、</a:t>
            </a:r>
            <a:r>
              <a:rPr lang="en-US" altLang="ja-JP" sz="1200" dirty="0"/>
              <a:t>WHO</a:t>
            </a:r>
            <a:r>
              <a:rPr lang="ja-JP" altLang="en-US" sz="1200" dirty="0"/>
              <a:t>も代表的な誤情報の一つとして注意喚起しています。</a:t>
            </a:r>
            <a:endParaRPr lang="en-US" altLang="ja-JP" sz="1200" dirty="0"/>
          </a:p>
          <a:p>
            <a:pPr>
              <a:lnSpc>
                <a:spcPct val="100000"/>
              </a:lnSpc>
            </a:pPr>
            <a:r>
              <a:rPr lang="ja-JP" altLang="en-US" sz="1200" dirty="0"/>
              <a:t>これが「誤情報」の実例。</a:t>
            </a:r>
            <a:endParaRPr lang="en-US" altLang="ja-JP" sz="1200" dirty="0"/>
          </a:p>
          <a:p>
            <a:pPr defTabSz="954634">
              <a:lnSpc>
                <a:spcPct val="100000"/>
              </a:lnSpc>
              <a:defRPr/>
            </a:pPr>
            <a:r>
              <a:rPr lang="ja-JP" altLang="en-US" sz="1200" dirty="0"/>
              <a:t>勘違いや誤解、うっかり慌てて意味を取り違えてしまった</a:t>
            </a:r>
            <a:r>
              <a:rPr lang="en-US" altLang="ja-JP" sz="1200" dirty="0"/>
              <a:t>…</a:t>
            </a:r>
            <a:r>
              <a:rPr lang="ja-JP" altLang="en-US" sz="1200" dirty="0"/>
              <a:t>。このようなケースを「誤情報」と呼びます。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pPr defTabSz="1431855">
              <a:defRPr/>
            </a:pPr>
            <a:fld id="{A78BC262-F316-4688-838D-3A07EA7D486F}" type="slidenum">
              <a:rPr lang="ja-JP" altLang="en-US">
                <a:solidFill>
                  <a:prstClr val="black"/>
                </a:solidFill>
              </a:rPr>
              <a:pPr defTabSz="1431855">
                <a:defRPr/>
              </a:pPr>
              <a:t>11</a:t>
            </a:fld>
            <a:endParaRPr lang="ja-JP" altLang="en-US" dirty="0">
              <a:solidFill>
                <a:prstClr val="black"/>
              </a:solidFill>
            </a:endParaRPr>
          </a:p>
        </p:txBody>
      </p:sp>
    </p:spTree>
    <p:extLst>
      <p:ext uri="{BB962C8B-B14F-4D97-AF65-F5344CB8AC3E}">
        <p14:creationId xmlns:p14="http://schemas.microsoft.com/office/powerpoint/2010/main" val="244879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ニセ情報と誤情報を２つ合わせた「ニセ・誤情報」。</a:t>
            </a:r>
            <a:endParaRPr lang="en-US" altLang="ja-JP" sz="1200" dirty="0"/>
          </a:p>
          <a:p>
            <a:endParaRPr lang="ja-JP" altLang="en-US" sz="1200" dirty="0"/>
          </a:p>
          <a:p>
            <a:r>
              <a:rPr lang="ja-JP" altLang="en-US" sz="1200" dirty="0"/>
              <a:t>様々な分野で広まっていますが、特に政治分野は関わりが深く、選挙が行われると、その前後に大量のニセ・誤情報が飛び交います。</a:t>
            </a:r>
            <a:endParaRPr lang="en-US" altLang="ja-JP" sz="1200" dirty="0"/>
          </a:p>
          <a:p>
            <a:endParaRPr lang="ja-JP" altLang="en-US" sz="1200" dirty="0"/>
          </a:p>
          <a:p>
            <a:r>
              <a:rPr lang="ja-JP" altLang="en-US" sz="1200" dirty="0"/>
              <a:t>これは、ある政治家に対し、</a:t>
            </a:r>
            <a:br>
              <a:rPr lang="ja-JP" altLang="en-US" sz="1200" dirty="0"/>
            </a:br>
            <a:r>
              <a:rPr lang="ja-JP" altLang="en-US" sz="1200" dirty="0"/>
              <a:t>「外国と通じている」</a:t>
            </a:r>
            <a:br>
              <a:rPr lang="ja-JP" altLang="en-US" sz="1200" dirty="0"/>
            </a:br>
            <a:r>
              <a:rPr lang="ja-JP" altLang="en-US" sz="1200" dirty="0"/>
              <a:t>「増税主義者だ」</a:t>
            </a:r>
            <a:br>
              <a:rPr lang="ja-JP" altLang="en-US" sz="1200" dirty="0"/>
            </a:br>
            <a:r>
              <a:rPr lang="ja-JP" altLang="en-US" sz="1200" dirty="0"/>
              <a:t>「もうすぐ逮捕される」</a:t>
            </a:r>
            <a:br>
              <a:rPr lang="ja-JP" altLang="en-US" sz="1200" dirty="0"/>
            </a:br>
            <a:r>
              <a:rPr lang="ja-JP" altLang="en-US" sz="1200" dirty="0"/>
              <a:t>など全く根拠のない情報を流布し、有権者に誤った印象を植え付けようとした事例になります。</a:t>
            </a:r>
            <a:endParaRPr lang="en-US" altLang="ja-JP" sz="1200" dirty="0"/>
          </a:p>
          <a:p>
            <a:endParaRPr lang="ja-JP" altLang="en-US" sz="1200" dirty="0"/>
          </a:p>
          <a:p>
            <a:r>
              <a:rPr lang="ja-JP" altLang="en-US" sz="1200" dirty="0"/>
              <a:t>驚かれるかもしれませんが、これは選挙の度によく見かける、スタンダードな事例です。</a:t>
            </a:r>
            <a:endParaRPr lang="en-US" altLang="ja-JP" sz="1200" dirty="0"/>
          </a:p>
          <a:p>
            <a:endParaRPr lang="en-US" altLang="ja-JP" sz="1200" dirty="0"/>
          </a:p>
          <a:p>
            <a:r>
              <a:rPr lang="ja-JP" altLang="en-US" sz="1200" dirty="0"/>
              <a:t>それらが、一人ひとりの判断に影響を与えてしまう可能性もあるのです。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12</a:t>
            </a:fld>
            <a:endParaRPr kumimoji="1" lang="ja-JP" altLang="en-US"/>
          </a:p>
        </p:txBody>
      </p:sp>
    </p:spTree>
    <p:extLst>
      <p:ext uri="{BB962C8B-B14F-4D97-AF65-F5344CB8AC3E}">
        <p14:creationId xmlns:p14="http://schemas.microsoft.com/office/powerpoint/2010/main" val="419360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634">
              <a:defRPr/>
            </a:pPr>
            <a:r>
              <a:rPr kumimoji="1" lang="ja-JP" altLang="en-US" dirty="0">
                <a:solidFill>
                  <a:schemeClr val="tx1"/>
                </a:solidFill>
              </a:rPr>
              <a:t>災害時には特に、ニセ・誤情報が多数発生します。</a:t>
            </a:r>
            <a:endParaRPr kumimoji="1" lang="en-US" altLang="ja-JP" dirty="0">
              <a:solidFill>
                <a:schemeClr val="tx1"/>
              </a:solidFill>
            </a:endParaRPr>
          </a:p>
          <a:p>
            <a:pPr defTabSz="954634">
              <a:defRPr/>
            </a:pPr>
            <a:r>
              <a:rPr kumimoji="1" lang="ja-JP" altLang="en-US" dirty="0">
                <a:solidFill>
                  <a:schemeClr val="tx1"/>
                </a:solidFill>
              </a:rPr>
              <a:t>「急を要する」といった状況により、うっかり間違った情報を広めてしまうケースも少なくありません。</a:t>
            </a:r>
          </a:p>
          <a:p>
            <a:pPr defTabSz="954634">
              <a:defRPr/>
            </a:pPr>
            <a:r>
              <a:rPr kumimoji="1" lang="ja-JP" altLang="en-US" dirty="0">
                <a:solidFill>
                  <a:schemeClr val="tx1"/>
                </a:solidFill>
              </a:rPr>
              <a:t>ニセ情報は人間のそういった感情を悪用し、情報を拡散させようとします。</a:t>
            </a:r>
          </a:p>
          <a:p>
            <a:pPr defTabSz="954634">
              <a:defRPr/>
            </a:pPr>
            <a:endParaRPr kumimoji="1" lang="en-US" altLang="ja-JP" dirty="0">
              <a:solidFill>
                <a:schemeClr val="tx1"/>
              </a:solidFill>
            </a:endParaRPr>
          </a:p>
          <a:p>
            <a:pPr defTabSz="954634">
              <a:defRPr/>
            </a:pPr>
            <a:r>
              <a:rPr kumimoji="1" lang="ja-JP" altLang="en-US" dirty="0">
                <a:solidFill>
                  <a:schemeClr val="tx1"/>
                </a:solidFill>
              </a:rPr>
              <a:t>パターンとしては、５つあります。</a:t>
            </a:r>
          </a:p>
          <a:p>
            <a:pPr defTabSz="954634">
              <a:defRPr/>
            </a:pPr>
            <a:endParaRPr kumimoji="1" lang="en-US" altLang="ja-JP" dirty="0">
              <a:solidFill>
                <a:schemeClr val="tx1"/>
              </a:solidFill>
            </a:endParaRPr>
          </a:p>
          <a:p>
            <a:pPr defTabSz="954634">
              <a:defRPr/>
            </a:pPr>
            <a:r>
              <a:rPr kumimoji="1" lang="ja-JP" altLang="en-US" dirty="0">
                <a:solidFill>
                  <a:schemeClr val="tx1"/>
                </a:solidFill>
              </a:rPr>
              <a:t>まず、実際の被害とは異なるニセ・誤情報。</a:t>
            </a:r>
            <a:br>
              <a:rPr kumimoji="1" lang="ja-JP" altLang="en-US" dirty="0">
                <a:solidFill>
                  <a:schemeClr val="tx1"/>
                </a:solidFill>
              </a:rPr>
            </a:br>
            <a:r>
              <a:rPr kumimoji="1" lang="ja-JP" altLang="en-US" dirty="0">
                <a:solidFill>
                  <a:schemeClr val="tx1"/>
                </a:solidFill>
              </a:rPr>
              <a:t>次に、根拠のない犯罪情報。</a:t>
            </a:r>
            <a:br>
              <a:rPr kumimoji="1" lang="ja-JP" altLang="en-US" dirty="0">
                <a:solidFill>
                  <a:schemeClr val="tx1"/>
                </a:solidFill>
              </a:rPr>
            </a:br>
            <a:r>
              <a:rPr kumimoji="1" lang="ja-JP" altLang="en-US" dirty="0">
                <a:solidFill>
                  <a:schemeClr val="tx1"/>
                </a:solidFill>
              </a:rPr>
              <a:t>３つ目に、助けを求めるニセ情報。</a:t>
            </a:r>
            <a:br>
              <a:rPr kumimoji="1" lang="ja-JP" altLang="en-US" dirty="0">
                <a:solidFill>
                  <a:schemeClr val="tx1"/>
                </a:solidFill>
              </a:rPr>
            </a:br>
            <a:r>
              <a:rPr kumimoji="1" lang="ja-JP" altLang="en-US" dirty="0">
                <a:solidFill>
                  <a:schemeClr val="tx1"/>
                </a:solidFill>
              </a:rPr>
              <a:t>４つ目に、募金・義援金詐欺。</a:t>
            </a:r>
            <a:br>
              <a:rPr kumimoji="1" lang="ja-JP" altLang="en-US" dirty="0">
                <a:solidFill>
                  <a:schemeClr val="tx1"/>
                </a:solidFill>
              </a:rPr>
            </a:br>
            <a:r>
              <a:rPr kumimoji="1" lang="ja-JP" altLang="en-US" dirty="0">
                <a:solidFill>
                  <a:schemeClr val="tx1"/>
                </a:solidFill>
              </a:rPr>
              <a:t>そして最後に、科学的にあり得ない陰謀論です。</a:t>
            </a:r>
            <a:endParaRPr kumimoji="1" lang="en-US" altLang="ja-JP" dirty="0">
              <a:solidFill>
                <a:schemeClr val="tx1"/>
              </a:solidFill>
            </a:endParaRPr>
          </a:p>
          <a:p>
            <a:pPr defTabSz="954634">
              <a:defRPr/>
            </a:pPr>
            <a:endParaRPr kumimoji="1" lang="en-US" altLang="ja-JP" dirty="0">
              <a:solidFill>
                <a:schemeClr val="tx1"/>
              </a:solidFill>
            </a:endParaRPr>
          </a:p>
          <a:p>
            <a:pPr defTabSz="954634">
              <a:defRPr/>
            </a:pPr>
            <a:r>
              <a:rPr kumimoji="1" lang="ja-JP" altLang="en-US" dirty="0">
                <a:solidFill>
                  <a:schemeClr val="tx1"/>
                </a:solidFill>
              </a:rPr>
              <a:t>近年、大きな災害が起きている最中にもかかわらず、</a:t>
            </a:r>
            <a:r>
              <a:rPr kumimoji="1" lang="en-US" altLang="ja-JP" dirty="0">
                <a:solidFill>
                  <a:schemeClr val="tx1"/>
                </a:solidFill>
              </a:rPr>
              <a:t>SNS</a:t>
            </a:r>
            <a:r>
              <a:rPr kumimoji="1" lang="ja-JP" altLang="en-US" dirty="0">
                <a:solidFill>
                  <a:schemeClr val="tx1"/>
                </a:solidFill>
              </a:rPr>
              <a:t>の閲覧数を稼いで収益を得る目的で、ウソの救助要請を投稿したケースも発生しています。</a:t>
            </a:r>
            <a:endParaRPr kumimoji="1" lang="en-US" altLang="ja-JP" dirty="0">
              <a:solidFill>
                <a:schemeClr val="tx1"/>
              </a:solidFill>
            </a:endParaRPr>
          </a:p>
          <a:p>
            <a:pPr defTabSz="954634">
              <a:defRPr/>
            </a:pPr>
            <a:r>
              <a:rPr kumimoji="1" lang="ja-JP" altLang="en-US" dirty="0">
                <a:solidFill>
                  <a:schemeClr val="tx1"/>
                </a:solidFill>
              </a:rPr>
              <a:t>本当に救援が必要な人たちの命に関わる悪質な行為ですし、実際そのような投稿をおこなった人が逮捕された例もあります。</a:t>
            </a:r>
            <a:endParaRPr kumimoji="1" lang="en-US" altLang="ja-JP" dirty="0">
              <a:solidFill>
                <a:schemeClr val="tx1"/>
              </a:solidFill>
            </a:endParaRPr>
          </a:p>
          <a:p>
            <a:pPr defTabSz="954634">
              <a:defRPr/>
            </a:pPr>
            <a:r>
              <a:rPr kumimoji="1" lang="ja-JP" altLang="en-US" dirty="0">
                <a:solidFill>
                  <a:schemeClr val="tx1"/>
                </a:solidFill>
              </a:rPr>
              <a:t>また、意図的に地震を起こす、台風を作り出すといった、科学的にあり得ない誤情報については、基本的な科学知識をしっかり身につけることで対処する必要がありますね。</a:t>
            </a:r>
            <a:r>
              <a:rPr kumimoji="1" lang="ja-JP" altLang="en-US" b="1" dirty="0">
                <a:solidFill>
                  <a:schemeClr val="tx1"/>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13</a:t>
            </a:fld>
            <a:endParaRPr kumimoji="1" lang="ja-JP" altLang="en-US"/>
          </a:p>
        </p:txBody>
      </p:sp>
    </p:spTree>
    <p:extLst>
      <p:ext uri="{BB962C8B-B14F-4D97-AF65-F5344CB8AC3E}">
        <p14:creationId xmlns:p14="http://schemas.microsoft.com/office/powerpoint/2010/main" val="284589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634">
              <a:defRPr/>
            </a:pPr>
            <a:r>
              <a:rPr lang="ja-JP" altLang="en-US" sz="1200" dirty="0"/>
              <a:t>人間の欲望や将来の不安に付け込む犯罪は、まさにニセ情報の宝庫です。</a:t>
            </a:r>
            <a:endParaRPr lang="en-US" altLang="ja-JP" sz="1200" dirty="0"/>
          </a:p>
          <a:p>
            <a:pPr defTabSz="954634">
              <a:defRPr/>
            </a:pPr>
            <a:endParaRPr lang="ja-JP" altLang="en-US" sz="1200" dirty="0"/>
          </a:p>
          <a:p>
            <a:pPr defTabSz="954634">
              <a:defRPr/>
            </a:pPr>
            <a:r>
              <a:rPr lang="en-US" altLang="ja-JP" sz="1200" dirty="0"/>
              <a:t>SNS</a:t>
            </a:r>
            <a:r>
              <a:rPr lang="ja-JP" altLang="en-US" sz="1200" dirty="0"/>
              <a:t>の</a:t>
            </a:r>
            <a:br>
              <a:rPr lang="ja-JP" altLang="en-US" sz="1200" dirty="0"/>
            </a:br>
            <a:r>
              <a:rPr lang="ja-JP" altLang="en-US" sz="1200" dirty="0"/>
              <a:t>「投資の必勝法」</a:t>
            </a:r>
            <a:br>
              <a:rPr lang="ja-JP" altLang="en-US" sz="1200" dirty="0"/>
            </a:br>
            <a:r>
              <a:rPr lang="ja-JP" altLang="en-US" sz="1200" dirty="0"/>
              <a:t>「簡単に稼げる副業」</a:t>
            </a:r>
            <a:br>
              <a:rPr lang="ja-JP" altLang="en-US" sz="1200" dirty="0"/>
            </a:br>
            <a:r>
              <a:rPr lang="ja-JP" altLang="en-US" sz="1200" dirty="0"/>
              <a:t>「お金を配ります」</a:t>
            </a:r>
            <a:br>
              <a:rPr lang="ja-JP" altLang="en-US" sz="1200" dirty="0"/>
            </a:br>
            <a:r>
              <a:rPr lang="ja-JP" altLang="en-US" sz="1200" dirty="0"/>
              <a:t>「これだけ儲かった」</a:t>
            </a:r>
            <a:br>
              <a:rPr lang="ja-JP" altLang="en-US" sz="1200" dirty="0"/>
            </a:br>
            <a:r>
              <a:rPr lang="ja-JP" altLang="en-US" sz="1200" dirty="0"/>
              <a:t>などの投稿に反応した人がターゲットにされ、偽アプリ、やらせのチャットグループに誘導されて、お金を盗まれたり、保証金、準備金などの名目でお金を払わせ、そのまま連絡が取れなくなる、というケースが発生しています。</a:t>
            </a:r>
            <a:endParaRPr lang="en-US" altLang="ja-JP" sz="1200" dirty="0"/>
          </a:p>
          <a:p>
            <a:pPr defTabSz="954634">
              <a:defRPr/>
            </a:pPr>
            <a:endParaRPr lang="ja-JP" altLang="en-US" sz="1200" dirty="0"/>
          </a:p>
          <a:p>
            <a:pPr defTabSz="954634">
              <a:defRPr/>
            </a:pPr>
            <a:r>
              <a:rPr lang="ja-JP" altLang="en-US" sz="1200" dirty="0"/>
              <a:t>著名人の画像を勝手に使用し、多額の利益が得られるように見える画像を添付するなど、巧妙な手段が使われています。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14</a:t>
            </a:fld>
            <a:endParaRPr kumimoji="1" lang="ja-JP" altLang="en-US"/>
          </a:p>
        </p:txBody>
      </p:sp>
    </p:spTree>
    <p:extLst>
      <p:ext uri="{BB962C8B-B14F-4D97-AF65-F5344CB8AC3E}">
        <p14:creationId xmlns:p14="http://schemas.microsoft.com/office/powerpoint/2010/main" val="197676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では私たちは、なぜだまされてしまうのか</a:t>
            </a:r>
            <a:r>
              <a:rPr lang="en-US" altLang="ja-JP" sz="1200" dirty="0"/>
              <a:t>?</a:t>
            </a:r>
          </a:p>
          <a:p>
            <a:pPr>
              <a:lnSpc>
                <a:spcPct val="100000"/>
              </a:lnSpc>
            </a:pPr>
            <a:endParaRPr lang="en-US" altLang="ja-JP" sz="1200" dirty="0"/>
          </a:p>
          <a:p>
            <a:pPr>
              <a:lnSpc>
                <a:spcPct val="100000"/>
              </a:lnSpc>
            </a:pPr>
            <a:r>
              <a:rPr lang="ja-JP" altLang="en-US" sz="1200" dirty="0"/>
              <a:t>この点について確認していきましょう。</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15</a:t>
            </a:fld>
            <a:endParaRPr kumimoji="1" lang="ja-JP" altLang="en-US"/>
          </a:p>
        </p:txBody>
      </p:sp>
    </p:spTree>
    <p:extLst>
      <p:ext uri="{BB962C8B-B14F-4D97-AF65-F5344CB8AC3E}">
        <p14:creationId xmlns:p14="http://schemas.microsoft.com/office/powerpoint/2010/main" val="120106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見て下さい、この２つの電子レンジ。</a:t>
            </a:r>
            <a:endParaRPr lang="en-US" altLang="ja-JP" sz="1200" dirty="0"/>
          </a:p>
          <a:p>
            <a:pPr>
              <a:lnSpc>
                <a:spcPct val="100000"/>
              </a:lnSpc>
            </a:pPr>
            <a:endParaRPr lang="ja-JP" altLang="en-US" sz="1200" dirty="0"/>
          </a:p>
          <a:p>
            <a:pPr>
              <a:lnSpc>
                <a:spcPct val="100000"/>
              </a:lnSpc>
            </a:pPr>
            <a:r>
              <a:rPr lang="ja-JP" altLang="en-US" sz="1200" dirty="0"/>
              <a:t>実はメーカーも型番も全く同じ、同一の商品なんですが、皆さんはどちらの電子レンジが気になりますか？</a:t>
            </a:r>
          </a:p>
          <a:p>
            <a:pPr>
              <a:lnSpc>
                <a:spcPct val="100000"/>
              </a:lnSpc>
            </a:pPr>
            <a:endParaRPr lang="en-US" altLang="ja-JP" sz="1200" dirty="0"/>
          </a:p>
          <a:p>
            <a:pPr>
              <a:lnSpc>
                <a:spcPct val="100000"/>
              </a:lnSpc>
            </a:pPr>
            <a:r>
              <a:rPr lang="ja-JP" altLang="en-US" sz="1200" dirty="0"/>
              <a:t>もしどちらか一つを購入するとしたら、「</a:t>
            </a:r>
            <a:r>
              <a:rPr lang="en-US" altLang="ja-JP" sz="1200" dirty="0"/>
              <a:t>A</a:t>
            </a:r>
            <a:r>
              <a:rPr lang="ja-JP" altLang="en-US" sz="1200" dirty="0"/>
              <a:t>」「</a:t>
            </a:r>
            <a:r>
              <a:rPr lang="en-US" altLang="ja-JP" sz="1200" dirty="0"/>
              <a:t>B</a:t>
            </a:r>
            <a:r>
              <a:rPr lang="ja-JP" altLang="en-US" sz="1200" dirty="0"/>
              <a:t>」どちらの電子レンジを選ぶでしょうか？</a:t>
            </a:r>
          </a:p>
          <a:p>
            <a:pPr>
              <a:lnSpc>
                <a:spcPct val="100000"/>
              </a:lnSpc>
            </a:pPr>
            <a:endParaRPr lang="en-US" altLang="ja-JP" sz="1200" dirty="0"/>
          </a:p>
          <a:p>
            <a:pPr>
              <a:lnSpc>
                <a:spcPct val="100000"/>
              </a:lnSpc>
            </a:pPr>
            <a:r>
              <a:rPr lang="ja-JP" altLang="en-US" sz="1200" dirty="0"/>
              <a:t>実は多くの方が「</a:t>
            </a:r>
            <a:r>
              <a:rPr lang="en-US" altLang="ja-JP" sz="1200" dirty="0"/>
              <a:t>B</a:t>
            </a:r>
            <a:r>
              <a:rPr lang="ja-JP" altLang="en-US" sz="1200" dirty="0"/>
              <a:t>」を選びます。その理由は、ただ「値引き品」とだけ書かれた</a:t>
            </a:r>
            <a:r>
              <a:rPr lang="en-US" altLang="ja-JP" sz="1200" dirty="0"/>
              <a:t>A</a:t>
            </a:r>
            <a:r>
              <a:rPr lang="ja-JP" altLang="en-US" sz="1200" dirty="0"/>
              <a:t>よりも、値引き前の値段が表示されて、どれくらい安くなっているか具体的に分かる</a:t>
            </a:r>
            <a:r>
              <a:rPr lang="en-US" altLang="ja-JP" sz="1200" dirty="0"/>
              <a:t>B</a:t>
            </a:r>
            <a:r>
              <a:rPr lang="ja-JP" altLang="en-US" sz="1200" dirty="0"/>
              <a:t>の方が、なぜか「お得」だと感じてしまい、選びたくなるという心理なんです。</a:t>
            </a:r>
          </a:p>
          <a:p>
            <a:pPr>
              <a:lnSpc>
                <a:spcPct val="100000"/>
              </a:lnSpc>
            </a:pPr>
            <a:endParaRPr lang="en-US" altLang="ja-JP" sz="1200" dirty="0"/>
          </a:p>
          <a:p>
            <a:pPr>
              <a:lnSpc>
                <a:spcPct val="100000"/>
              </a:lnSpc>
            </a:pPr>
            <a:r>
              <a:rPr lang="ja-JP" altLang="en-US" sz="1200" dirty="0"/>
              <a:t>でも実際は、どちらも全く同じ商品、同じ値段です。</a:t>
            </a:r>
          </a:p>
          <a:p>
            <a:pPr>
              <a:lnSpc>
                <a:spcPct val="100000"/>
              </a:lnSpc>
            </a:pPr>
            <a:endParaRPr lang="en-US" altLang="ja-JP" sz="1200" dirty="0"/>
          </a:p>
          <a:p>
            <a:pPr>
              <a:lnSpc>
                <a:spcPct val="100000"/>
              </a:lnSpc>
            </a:pPr>
            <a:r>
              <a:rPr lang="ja-JP" altLang="en-US" sz="1200" dirty="0"/>
              <a:t>続いてはこちら。</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16</a:t>
            </a:fld>
            <a:endParaRPr kumimoji="1" lang="ja-JP" altLang="en-US"/>
          </a:p>
        </p:txBody>
      </p:sp>
    </p:spTree>
    <p:extLst>
      <p:ext uri="{BB962C8B-B14F-4D97-AF65-F5344CB8AC3E}">
        <p14:creationId xmlns:p14="http://schemas.microsoft.com/office/powerpoint/2010/main" val="166158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ここは野球場。プロ野球の試合が行われています。</a:t>
            </a:r>
            <a:endParaRPr lang="en-US" altLang="ja-JP" sz="1200" dirty="0"/>
          </a:p>
          <a:p>
            <a:pPr>
              <a:lnSpc>
                <a:spcPct val="100000"/>
              </a:lnSpc>
            </a:pPr>
            <a:endParaRPr lang="ja-JP" altLang="en-US" sz="1200" dirty="0"/>
          </a:p>
          <a:p>
            <a:pPr>
              <a:lnSpc>
                <a:spcPct val="100000"/>
              </a:lnSpc>
            </a:pPr>
            <a:r>
              <a:rPr lang="ja-JP" altLang="en-US" sz="1200" dirty="0"/>
              <a:t>「さあ、バッターが打った！打球が伸びた伸びた、これはポールギリギリだ、入るか、どっちだ、どっちだ！」　ワー！ という客席全体からの歓声。</a:t>
            </a:r>
          </a:p>
          <a:p>
            <a:pPr>
              <a:lnSpc>
                <a:spcPct val="100000"/>
              </a:lnSpc>
            </a:pPr>
            <a:endParaRPr lang="en-US" altLang="ja-JP" sz="1200" dirty="0"/>
          </a:p>
          <a:p>
            <a:pPr>
              <a:lnSpc>
                <a:spcPct val="100000"/>
              </a:lnSpc>
            </a:pPr>
            <a:r>
              <a:rPr lang="ja-JP" altLang="en-US" sz="1200" dirty="0"/>
              <a:t>プロ野球の試合で良くみられる光景です。ポールギリギリの際どい打球。ホームランかファウルか判断が難しい場面。ビデオ判定しないと分からないくらいの微妙な打球です。</a:t>
            </a:r>
          </a:p>
          <a:p>
            <a:pPr>
              <a:lnSpc>
                <a:spcPct val="100000"/>
              </a:lnSpc>
            </a:pPr>
            <a:endParaRPr lang="en-US" altLang="ja-JP" sz="1200" dirty="0"/>
          </a:p>
          <a:p>
            <a:pPr>
              <a:lnSpc>
                <a:spcPct val="100000"/>
              </a:lnSpc>
            </a:pPr>
            <a:r>
              <a:rPr lang="ja-JP" altLang="en-US" sz="1200" dirty="0"/>
              <a:t>それなのに</a:t>
            </a:r>
            <a:r>
              <a:rPr lang="en-US" altLang="ja-JP" sz="1200" dirty="0"/>
              <a:t>…</a:t>
            </a:r>
          </a:p>
          <a:p>
            <a:pPr>
              <a:lnSpc>
                <a:spcPct val="100000"/>
              </a:lnSpc>
            </a:pPr>
            <a:endParaRPr lang="en-US" altLang="ja-JP" sz="1200" dirty="0"/>
          </a:p>
          <a:p>
            <a:pPr>
              <a:lnSpc>
                <a:spcPct val="100000"/>
              </a:lnSpc>
            </a:pPr>
            <a:r>
              <a:rPr lang="ja-JP" altLang="en-US" sz="1200" dirty="0"/>
              <a:t>攻撃側の観客はホームランだと判断して「やったー！」と喜び、守備側の観客はファウルだと判断して「危なかった！」と喜んでいます。</a:t>
            </a:r>
            <a:endParaRPr lang="en-US" altLang="ja-JP" sz="1200" dirty="0"/>
          </a:p>
          <a:p>
            <a:pPr>
              <a:lnSpc>
                <a:spcPct val="100000"/>
              </a:lnSpc>
            </a:pPr>
            <a:endParaRPr lang="en-US" altLang="ja-JP" sz="1200" b="1" dirty="0"/>
          </a:p>
          <a:p>
            <a:pPr>
              <a:lnSpc>
                <a:spcPct val="100000"/>
              </a:lnSpc>
            </a:pPr>
            <a:r>
              <a:rPr lang="ja-JP" altLang="en-US" sz="1200" dirty="0"/>
              <a:t>目の前で起きている出来事、いま見ている光景ですら、それぞれ自分の立場で「〇〇だったらいいなあ」という方に見えてしまう。それを事実だと思ってしまう。これは人間の本能です。</a:t>
            </a:r>
          </a:p>
          <a:p>
            <a:pPr>
              <a:lnSpc>
                <a:spcPct val="100000"/>
              </a:lnSpc>
            </a:pPr>
            <a:endParaRPr lang="en-US" altLang="ja-JP" sz="1200" dirty="0"/>
          </a:p>
          <a:p>
            <a:pPr>
              <a:lnSpc>
                <a:spcPct val="100000"/>
              </a:lnSpc>
            </a:pPr>
            <a:r>
              <a:rPr lang="ja-JP" altLang="en-US" sz="1200" dirty="0"/>
              <a:t>先ほどの電子レンジ。この野球場で起きている光景。</a:t>
            </a:r>
            <a:endParaRPr lang="en-US" altLang="ja-JP" sz="1200" dirty="0"/>
          </a:p>
          <a:p>
            <a:pPr>
              <a:lnSpc>
                <a:spcPct val="100000"/>
              </a:lnSpc>
            </a:pPr>
            <a:r>
              <a:rPr lang="ja-JP" altLang="en-US" sz="1200" dirty="0"/>
              <a:t>こういった現象を</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17</a:t>
            </a:fld>
            <a:endParaRPr kumimoji="1" lang="ja-JP" altLang="en-US"/>
          </a:p>
        </p:txBody>
      </p:sp>
    </p:spTree>
    <p:extLst>
      <p:ext uri="{BB962C8B-B14F-4D97-AF65-F5344CB8AC3E}">
        <p14:creationId xmlns:p14="http://schemas.microsoft.com/office/powerpoint/2010/main" val="1864628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「認知バイアス」といいます。</a:t>
            </a:r>
            <a:endParaRPr lang="en-US" altLang="ja-JP" sz="1200" dirty="0"/>
          </a:p>
          <a:p>
            <a:pPr>
              <a:lnSpc>
                <a:spcPct val="100000"/>
              </a:lnSpc>
            </a:pPr>
            <a:endParaRPr lang="ja-JP" altLang="en-US" sz="1200" dirty="0"/>
          </a:p>
          <a:p>
            <a:pPr>
              <a:lnSpc>
                <a:spcPct val="100000"/>
              </a:lnSpc>
            </a:pPr>
            <a:r>
              <a:rPr lang="ja-JP" altLang="en-US" sz="1200" dirty="0"/>
              <a:t>私たちは、自分の願望や過去の経験、思い込み、周りの環境からの影響を受けて、無意識のうちに全く合理的ではない行動、偏った判断をしてしまうことがあるのです。</a:t>
            </a:r>
          </a:p>
          <a:p>
            <a:pPr>
              <a:lnSpc>
                <a:spcPct val="100000"/>
              </a:lnSpc>
            </a:pPr>
            <a:endParaRPr lang="en-US" altLang="ja-JP" sz="1200" dirty="0"/>
          </a:p>
          <a:p>
            <a:pPr>
              <a:lnSpc>
                <a:spcPct val="100000"/>
              </a:lnSpc>
            </a:pPr>
            <a:r>
              <a:rPr lang="ja-JP" altLang="en-US" sz="1200" dirty="0"/>
              <a:t>同じ値段の同じ電子レンジなら、どっちを選んでも一緒だし、同じ打球を見ているのだから、攻撃側と守備側での反応も同じはずです。</a:t>
            </a:r>
          </a:p>
          <a:p>
            <a:pPr>
              <a:lnSpc>
                <a:spcPct val="100000"/>
              </a:lnSpc>
            </a:pPr>
            <a:endParaRPr lang="en-US" altLang="ja-JP" sz="1200" dirty="0"/>
          </a:p>
          <a:p>
            <a:pPr>
              <a:lnSpc>
                <a:spcPct val="100000"/>
              </a:lnSpc>
            </a:pPr>
            <a:r>
              <a:rPr lang="ja-JP" altLang="en-US" sz="1200" dirty="0"/>
              <a:t>でもそうならないのは、認知バイアスの仕業なんですね。</a:t>
            </a:r>
          </a:p>
          <a:p>
            <a:pPr>
              <a:lnSpc>
                <a:spcPct val="100000"/>
              </a:lnSpc>
            </a:pPr>
            <a:endParaRPr lang="en-US" altLang="ja-JP" sz="1200" dirty="0"/>
          </a:p>
          <a:p>
            <a:pPr>
              <a:lnSpc>
                <a:spcPct val="100000"/>
              </a:lnSpc>
            </a:pPr>
            <a:r>
              <a:rPr lang="ja-JP" altLang="en-US" sz="1200" dirty="0"/>
              <a:t>この現象は、私たちの生活の様々な場面で起きています。</a:t>
            </a:r>
          </a:p>
          <a:p>
            <a:pPr>
              <a:lnSpc>
                <a:spcPct val="100000"/>
              </a:lnSpc>
            </a:pPr>
            <a:endParaRPr lang="en-US" altLang="ja-JP" sz="1200" dirty="0"/>
          </a:p>
          <a:p>
            <a:pPr>
              <a:lnSpc>
                <a:spcPct val="100000"/>
              </a:lnSpc>
            </a:pPr>
            <a:r>
              <a:rPr lang="ja-JP" altLang="en-US" sz="1200" dirty="0"/>
              <a:t>そして、この現象を別の言葉で表現すると</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18</a:t>
            </a:fld>
            <a:endParaRPr kumimoji="1" lang="ja-JP" altLang="en-US"/>
          </a:p>
        </p:txBody>
      </p:sp>
    </p:spTree>
    <p:extLst>
      <p:ext uri="{BB962C8B-B14F-4D97-AF65-F5344CB8AC3E}">
        <p14:creationId xmlns:p14="http://schemas.microsoft.com/office/powerpoint/2010/main" val="2486092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人は「信じたいもの」を信じる。</a:t>
            </a:r>
            <a:endParaRPr lang="en-US" altLang="ja-JP" sz="1200" dirty="0"/>
          </a:p>
          <a:p>
            <a:pPr>
              <a:lnSpc>
                <a:spcPct val="100000"/>
              </a:lnSpc>
            </a:pPr>
            <a:endParaRPr lang="ja-JP" altLang="en-US" sz="1200" dirty="0"/>
          </a:p>
          <a:p>
            <a:pPr>
              <a:lnSpc>
                <a:spcPct val="100000"/>
              </a:lnSpc>
            </a:pPr>
            <a:r>
              <a:rPr lang="ja-JP" altLang="en-US" sz="1200" dirty="0"/>
              <a:t>私たちは、いろいろな情報をもとに合理的な判断をしている、と思いたいのですが、実は「そうだったらいいな」という感情、信じたいという気持ちにかなり支配されています。</a:t>
            </a:r>
          </a:p>
          <a:p>
            <a:pPr>
              <a:lnSpc>
                <a:spcPct val="100000"/>
              </a:lnSpc>
            </a:pPr>
            <a:endParaRPr lang="en-US" altLang="ja-JP" sz="1200" dirty="0"/>
          </a:p>
          <a:p>
            <a:pPr>
              <a:lnSpc>
                <a:spcPct val="100000"/>
              </a:lnSpc>
            </a:pPr>
            <a:r>
              <a:rPr lang="ja-JP" altLang="en-US" sz="1200" dirty="0"/>
              <a:t>だから、何かを選ぶ、判断する時、無意識のうちに自分の願望が組み込まれた行動をしてしまうのです。</a:t>
            </a:r>
          </a:p>
          <a:p>
            <a:pPr>
              <a:lnSpc>
                <a:spcPct val="100000"/>
              </a:lnSpc>
            </a:pPr>
            <a:endParaRPr lang="en-US" altLang="ja-JP" sz="1200" dirty="0"/>
          </a:p>
          <a:p>
            <a:pPr>
              <a:lnSpc>
                <a:spcPct val="100000"/>
              </a:lnSpc>
            </a:pPr>
            <a:r>
              <a:rPr lang="ja-JP" altLang="en-US" sz="1200" dirty="0"/>
              <a:t>ではその理屈を今日のテーマである情報の世界に置き換えてみましょう。</a:t>
            </a:r>
          </a:p>
          <a:p>
            <a:pPr>
              <a:lnSpc>
                <a:spcPct val="100000"/>
              </a:lnSpc>
            </a:pPr>
            <a:endParaRPr lang="en-US" altLang="ja-JP" sz="1200" dirty="0"/>
          </a:p>
          <a:p>
            <a:pPr>
              <a:lnSpc>
                <a:spcPct val="100000"/>
              </a:lnSpc>
            </a:pPr>
            <a:r>
              <a:rPr lang="ja-JP" altLang="en-US" sz="1200" dirty="0"/>
              <a:t>私たちが信じたいと思う情報って、どんなものでしょうか？</a:t>
            </a:r>
          </a:p>
          <a:p>
            <a:pPr>
              <a:lnSpc>
                <a:spcPct val="100000"/>
              </a:lnSpc>
            </a:pPr>
            <a:endParaRPr lang="en-US" altLang="ja-JP" sz="1200" dirty="0"/>
          </a:p>
          <a:p>
            <a:pPr>
              <a:lnSpc>
                <a:spcPct val="100000"/>
              </a:lnSpc>
            </a:pPr>
            <a:r>
              <a:rPr lang="ja-JP" altLang="en-US" sz="1200" dirty="0"/>
              <a:t>例えば</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19</a:t>
            </a:fld>
            <a:endParaRPr kumimoji="1" lang="ja-JP" altLang="en-US"/>
          </a:p>
        </p:txBody>
      </p:sp>
    </p:spTree>
    <p:extLst>
      <p:ext uri="{BB962C8B-B14F-4D97-AF65-F5344CB8AC3E}">
        <p14:creationId xmlns:p14="http://schemas.microsoft.com/office/powerpoint/2010/main" val="34219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00000"/>
              </a:lnSpc>
              <a:spcAft>
                <a:spcPts val="0"/>
              </a:spcAft>
            </a:pPr>
            <a:r>
              <a:rPr lang="ja-JP" altLang="en-US" sz="1200" dirty="0"/>
              <a:t>「だまされやすいのは　　？　　を持っている人」</a:t>
            </a:r>
          </a:p>
          <a:p>
            <a:pPr algn="just">
              <a:lnSpc>
                <a:spcPct val="100000"/>
              </a:lnSpc>
              <a:spcAft>
                <a:spcPts val="0"/>
              </a:spcAft>
            </a:pPr>
            <a:endParaRPr lang="en-US" altLang="ja-JP" sz="1200" dirty="0"/>
          </a:p>
          <a:p>
            <a:pPr algn="just">
              <a:lnSpc>
                <a:spcPct val="100000"/>
              </a:lnSpc>
              <a:spcAft>
                <a:spcPts val="0"/>
              </a:spcAft>
            </a:pPr>
            <a:r>
              <a:rPr lang="ja-JP" altLang="en-US" sz="1200" dirty="0"/>
              <a:t>真ん中に文字が入っていません。</a:t>
            </a:r>
            <a:endParaRPr lang="en-US" altLang="ja-JP" sz="1200" dirty="0"/>
          </a:p>
          <a:p>
            <a:pPr algn="just">
              <a:lnSpc>
                <a:spcPct val="100000"/>
              </a:lnSpc>
              <a:spcAft>
                <a:spcPts val="0"/>
              </a:spcAft>
            </a:pPr>
            <a:endParaRPr lang="en-US" altLang="ja-JP" sz="1200" dirty="0"/>
          </a:p>
          <a:p>
            <a:pPr algn="just">
              <a:lnSpc>
                <a:spcPct val="100000"/>
              </a:lnSpc>
              <a:spcAft>
                <a:spcPts val="0"/>
              </a:spcAft>
            </a:pPr>
            <a:r>
              <a:rPr lang="ja-JP" altLang="en-US" sz="1200" dirty="0"/>
              <a:t>この部分に入る言葉を、講演が終わった時、皆さん一緒に確認しましょう。</a:t>
            </a:r>
            <a:endParaRPr lang="en-US" altLang="ja-JP" sz="1200" dirty="0"/>
          </a:p>
          <a:p>
            <a:pPr algn="just">
              <a:lnSpc>
                <a:spcPct val="100000"/>
              </a:lnSpc>
              <a:spcAft>
                <a:spcPts val="0"/>
              </a:spcAft>
            </a:pPr>
            <a:endParaRPr lang="en-US" altLang="ja-JP" sz="1200" dirty="0"/>
          </a:p>
          <a:p>
            <a:pPr algn="just">
              <a:lnSpc>
                <a:spcPct val="100000"/>
              </a:lnSpc>
              <a:spcAft>
                <a:spcPts val="0"/>
              </a:spcAft>
            </a:pPr>
            <a:r>
              <a:rPr lang="ja-JP" altLang="en-US" sz="1200" dirty="0"/>
              <a:t>ここにはいったいどんな言葉が入るのか、ぜひそれを考えながら講演を聞いて頂ければと思います。</a:t>
            </a:r>
          </a:p>
          <a:p>
            <a:pPr algn="just">
              <a:lnSpc>
                <a:spcPct val="100000"/>
              </a:lnSpc>
              <a:spcAft>
                <a:spcPts val="0"/>
              </a:spcAft>
            </a:pPr>
            <a:endParaRPr lang="en-US" altLang="ja-JP" sz="1200" dirty="0"/>
          </a:p>
          <a:p>
            <a:pPr algn="just">
              <a:lnSpc>
                <a:spcPct val="100000"/>
              </a:lnSpc>
              <a:spcAft>
                <a:spcPts val="0"/>
              </a:spcAft>
            </a:pPr>
            <a:r>
              <a:rPr lang="ja-JP" altLang="en-US" sz="1200" dirty="0"/>
              <a:t>さっそくですが</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a:t>
            </a:fld>
            <a:endParaRPr kumimoji="1" lang="ja-JP" altLang="en-US"/>
          </a:p>
        </p:txBody>
      </p:sp>
    </p:spTree>
    <p:extLst>
      <p:ext uri="{BB962C8B-B14F-4D97-AF65-F5344CB8AC3E}">
        <p14:creationId xmlns:p14="http://schemas.microsoft.com/office/powerpoint/2010/main" val="140491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こういった</a:t>
            </a:r>
            <a:br>
              <a:rPr lang="ja-JP" altLang="en-US" sz="1200" dirty="0"/>
            </a:br>
            <a:r>
              <a:rPr lang="ja-JP" altLang="en-US" sz="1200" dirty="0"/>
              <a:t>「みんなに広めたい」</a:t>
            </a:r>
            <a:br>
              <a:rPr lang="ja-JP" altLang="en-US" sz="1200" dirty="0"/>
            </a:br>
            <a:r>
              <a:rPr lang="ja-JP" altLang="en-US" sz="1200" dirty="0"/>
              <a:t>「意外だ」</a:t>
            </a:r>
            <a:br>
              <a:rPr lang="ja-JP" altLang="en-US" sz="1200" dirty="0"/>
            </a:br>
            <a:r>
              <a:rPr lang="ja-JP" altLang="en-US" sz="1200" dirty="0"/>
              <a:t>「やっぱり正しい」</a:t>
            </a:r>
            <a:br>
              <a:rPr lang="ja-JP" altLang="en-US" sz="1200" dirty="0"/>
            </a:br>
            <a:r>
              <a:rPr lang="ja-JP" altLang="en-US" sz="1200" dirty="0"/>
              <a:t>みたいな情報って拡散させたくなりますよね。</a:t>
            </a:r>
            <a:endParaRPr lang="en-US" altLang="ja-JP" sz="1200" dirty="0"/>
          </a:p>
          <a:p>
            <a:pPr>
              <a:lnSpc>
                <a:spcPct val="100000"/>
              </a:lnSpc>
            </a:pPr>
            <a:endParaRPr lang="ja-JP" altLang="en-US" sz="1200" dirty="0"/>
          </a:p>
          <a:p>
            <a:pPr>
              <a:lnSpc>
                <a:spcPct val="100000"/>
              </a:lnSpc>
            </a:pPr>
            <a:r>
              <a:rPr lang="ja-JP" altLang="en-US" sz="1200" dirty="0"/>
              <a:t>また、「本当なら大変だよこれ！」という情報も拡散させたくなるはず。</a:t>
            </a:r>
          </a:p>
          <a:p>
            <a:pPr>
              <a:lnSpc>
                <a:spcPct val="100000"/>
              </a:lnSpc>
            </a:pPr>
            <a:endParaRPr lang="en-US" altLang="ja-JP" sz="1200" dirty="0"/>
          </a:p>
          <a:p>
            <a:pPr>
              <a:lnSpc>
                <a:spcPct val="100000"/>
              </a:lnSpc>
            </a:pPr>
            <a:r>
              <a:rPr lang="ja-JP" altLang="en-US" sz="1200" dirty="0"/>
              <a:t>人に言いたい、拡散させたいという動機は、その情報が本当だったらいいな、信じたいな、という感情を呼び起こしてしまうので、その結果、無意識のうちに、その情報を信じようとしてしまうのです。</a:t>
            </a:r>
          </a:p>
          <a:p>
            <a:pPr>
              <a:lnSpc>
                <a:spcPct val="100000"/>
              </a:lnSpc>
            </a:pPr>
            <a:endParaRPr lang="en-US" altLang="ja-JP" sz="1200" dirty="0"/>
          </a:p>
          <a:p>
            <a:pPr>
              <a:lnSpc>
                <a:spcPct val="100000"/>
              </a:lnSpc>
            </a:pPr>
            <a:r>
              <a:rPr lang="ja-JP" altLang="en-US" sz="1200" dirty="0"/>
              <a:t>さらには</a:t>
            </a:r>
            <a:r>
              <a:rPr lang="en-US" altLang="ja-JP" sz="1200" dirty="0"/>
              <a:t>…</a:t>
            </a:r>
            <a:r>
              <a:rPr lang="ja-JP" altLang="en-US" sz="1200" b="1" dirty="0"/>
              <a:t>（クリック）</a:t>
            </a:r>
            <a:endParaRPr lang="ja-JP" altLang="en-US" sz="1200"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20</a:t>
            </a:fld>
            <a:endParaRPr kumimoji="1" lang="ja-JP" altLang="en-US"/>
          </a:p>
        </p:txBody>
      </p:sp>
    </p:spTree>
    <p:extLst>
      <p:ext uri="{BB962C8B-B14F-4D97-AF65-F5344CB8AC3E}">
        <p14:creationId xmlns:p14="http://schemas.microsoft.com/office/powerpoint/2010/main" val="3797991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私たちの感情、例えばその情報に対する興味、不安な感情、心配な気持ち、さらには湧き上がる怒りの感情なども、人間が情報を拡散させてしまう動機になりえます。</a:t>
            </a:r>
            <a:endParaRPr lang="en-US" altLang="ja-JP" sz="1200" dirty="0"/>
          </a:p>
          <a:p>
            <a:pPr>
              <a:lnSpc>
                <a:spcPct val="100000"/>
              </a:lnSpc>
            </a:pPr>
            <a:endParaRPr lang="ja-JP" altLang="en-US" sz="1200" dirty="0"/>
          </a:p>
          <a:p>
            <a:pPr>
              <a:lnSpc>
                <a:spcPct val="100000"/>
              </a:lnSpc>
            </a:pPr>
            <a:r>
              <a:rPr lang="ja-JP" altLang="en-US" sz="1200" dirty="0"/>
              <a:t>このような人間の感情が極限まで高まるのが</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21</a:t>
            </a:fld>
            <a:endParaRPr kumimoji="1" lang="ja-JP" altLang="en-US"/>
          </a:p>
        </p:txBody>
      </p:sp>
    </p:spTree>
    <p:extLst>
      <p:ext uri="{BB962C8B-B14F-4D97-AF65-F5344CB8AC3E}">
        <p14:creationId xmlns:p14="http://schemas.microsoft.com/office/powerpoint/2010/main" val="915793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例えば、大きな災害が起き、情報が錯綜している時というわけです。</a:t>
            </a:r>
            <a:endParaRPr lang="en-US" altLang="ja-JP" sz="1200" dirty="0"/>
          </a:p>
          <a:p>
            <a:pPr>
              <a:lnSpc>
                <a:spcPct val="100000"/>
              </a:lnSpc>
            </a:pPr>
            <a:endParaRPr lang="ja-JP" altLang="en-US" sz="1200" dirty="0"/>
          </a:p>
          <a:p>
            <a:pPr>
              <a:lnSpc>
                <a:spcPct val="100000"/>
              </a:lnSpc>
            </a:pPr>
            <a:r>
              <a:rPr lang="ja-JP" altLang="en-US" sz="1200" dirty="0"/>
              <a:t>このような、災害時に広がるニセ・誤情報の事例は、勘違いによる誤情報や、善意から拡散させてしまっている誤情報もあれば、初めから悪意を持って拡散させようとしているニセ情報もあります。</a:t>
            </a:r>
          </a:p>
          <a:p>
            <a:pPr>
              <a:lnSpc>
                <a:spcPct val="100000"/>
              </a:lnSpc>
            </a:pPr>
            <a:endParaRPr lang="en-US" altLang="ja-JP" sz="1200" dirty="0"/>
          </a:p>
          <a:p>
            <a:pPr>
              <a:lnSpc>
                <a:spcPct val="100000"/>
              </a:lnSpc>
            </a:pPr>
            <a:r>
              <a:rPr lang="ja-JP" altLang="en-US" sz="1200" dirty="0"/>
              <a:t>これらは全部ウソですが、それぞれの情報に</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22</a:t>
            </a:fld>
            <a:endParaRPr kumimoji="1" lang="ja-JP" altLang="en-US"/>
          </a:p>
        </p:txBody>
      </p:sp>
    </p:spTree>
    <p:extLst>
      <p:ext uri="{BB962C8B-B14F-4D97-AF65-F5344CB8AC3E}">
        <p14:creationId xmlns:p14="http://schemas.microsoft.com/office/powerpoint/2010/main" val="161223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拡散させたくなるような要素が備わっており、災害時はその場ですぐに判断を求められる場面が多いので、これらは広く拡散してしまうのです。</a:t>
            </a:r>
            <a:endParaRPr lang="en-US" altLang="ja-JP" sz="1200" dirty="0"/>
          </a:p>
          <a:p>
            <a:pPr>
              <a:lnSpc>
                <a:spcPct val="100000"/>
              </a:lnSpc>
            </a:pPr>
            <a:endParaRPr lang="ja-JP" altLang="en-US" sz="1200" dirty="0"/>
          </a:p>
          <a:p>
            <a:pPr>
              <a:lnSpc>
                <a:spcPct val="100000"/>
              </a:lnSpc>
            </a:pPr>
            <a:r>
              <a:rPr lang="ja-JP" altLang="en-US" sz="1200" dirty="0"/>
              <a:t>まとめると</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23</a:t>
            </a:fld>
            <a:endParaRPr kumimoji="1" lang="ja-JP" altLang="en-US"/>
          </a:p>
        </p:txBody>
      </p:sp>
    </p:spTree>
    <p:extLst>
      <p:ext uri="{BB962C8B-B14F-4D97-AF65-F5344CB8AC3E}">
        <p14:creationId xmlns:p14="http://schemas.microsoft.com/office/powerpoint/2010/main" val="221466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「ニセ・誤情報」は、誰かに伝えたいと思わせ、感情に訴える要素を持っている。</a:t>
            </a:r>
            <a:endParaRPr lang="en-US" altLang="ja-JP" sz="1200" dirty="0"/>
          </a:p>
          <a:p>
            <a:pPr>
              <a:lnSpc>
                <a:spcPct val="100000"/>
              </a:lnSpc>
            </a:pPr>
            <a:endParaRPr lang="ja-JP" altLang="en-US" sz="1200" dirty="0"/>
          </a:p>
          <a:p>
            <a:pPr>
              <a:lnSpc>
                <a:spcPct val="100000"/>
              </a:lnSpc>
            </a:pPr>
            <a:r>
              <a:rPr lang="ja-JP" altLang="en-US" sz="1200" dirty="0"/>
              <a:t>だから拡散されやすいのです。</a:t>
            </a:r>
            <a:endParaRPr lang="en-US" altLang="ja-JP" sz="1200" dirty="0"/>
          </a:p>
          <a:p>
            <a:pPr>
              <a:lnSpc>
                <a:spcPct val="100000"/>
              </a:lnSpc>
            </a:pPr>
            <a:endParaRPr lang="ja-JP" altLang="en-US" sz="1200" dirty="0"/>
          </a:p>
          <a:p>
            <a:pPr>
              <a:lnSpc>
                <a:spcPct val="100000"/>
              </a:lnSpc>
            </a:pPr>
            <a:r>
              <a:rPr lang="ja-JP" altLang="en-US" sz="1200" dirty="0"/>
              <a:t>誰かに伝えたくなるから広まるし、教えなきゃって思わせるから広がっていくわけですね。</a:t>
            </a:r>
            <a:endParaRPr lang="en-US" altLang="ja-JP" sz="1200" dirty="0"/>
          </a:p>
          <a:p>
            <a:pPr>
              <a:lnSpc>
                <a:spcPct val="100000"/>
              </a:lnSpc>
            </a:pPr>
            <a:endParaRPr lang="ja-JP" altLang="en-US" sz="1200" dirty="0"/>
          </a:p>
          <a:p>
            <a:pPr>
              <a:lnSpc>
                <a:spcPct val="100000"/>
              </a:lnSpc>
            </a:pPr>
            <a:r>
              <a:rPr lang="ja-JP" altLang="en-US" sz="1200" dirty="0"/>
              <a:t>例えば皆さん、ご自身を振り返って</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24</a:t>
            </a:fld>
            <a:endParaRPr kumimoji="1" lang="ja-JP" altLang="en-US"/>
          </a:p>
        </p:txBody>
      </p:sp>
    </p:spTree>
    <p:extLst>
      <p:ext uri="{BB962C8B-B14F-4D97-AF65-F5344CB8AC3E}">
        <p14:creationId xmlns:p14="http://schemas.microsoft.com/office/powerpoint/2010/main" val="277098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こんな情報を見たり、人に知らせたりしたことはありませんか？</a:t>
            </a:r>
            <a:endParaRPr lang="en-US" altLang="ja-JP" sz="1200" dirty="0"/>
          </a:p>
          <a:p>
            <a:pPr>
              <a:lnSpc>
                <a:spcPct val="100000"/>
              </a:lnSpc>
            </a:pPr>
            <a:endParaRPr lang="ja-JP" altLang="en-US" sz="1200" dirty="0"/>
          </a:p>
          <a:p>
            <a:pPr>
              <a:lnSpc>
                <a:spcPct val="100000"/>
              </a:lnSpc>
            </a:pPr>
            <a:r>
              <a:rPr lang="ja-JP" altLang="en-US" sz="1200" dirty="0"/>
              <a:t>「これは出回っていない情報です！大切な人に共有してください！」とか、</a:t>
            </a:r>
            <a:br>
              <a:rPr lang="en-US" altLang="ja-JP" sz="1200" dirty="0"/>
            </a:br>
            <a:r>
              <a:rPr lang="ja-JP" altLang="en-US" sz="1200" dirty="0"/>
              <a:t>「許せません！同じ被害がないよう拡散してください！」</a:t>
            </a:r>
            <a:br>
              <a:rPr lang="en-US" altLang="ja-JP" sz="1200" dirty="0"/>
            </a:br>
            <a:r>
              <a:rPr lang="ja-JP" altLang="en-US" sz="1200" dirty="0"/>
              <a:t>などといった表現は、ニセ・誤情報で非常によく見られます。</a:t>
            </a:r>
          </a:p>
          <a:p>
            <a:pPr>
              <a:lnSpc>
                <a:spcPct val="100000"/>
              </a:lnSpc>
            </a:pPr>
            <a:endParaRPr lang="en-US" altLang="ja-JP" sz="1200" dirty="0"/>
          </a:p>
          <a:p>
            <a:pPr>
              <a:lnSpc>
                <a:spcPct val="100000"/>
              </a:lnSpc>
            </a:pPr>
            <a:r>
              <a:rPr lang="ja-JP" altLang="en-US" sz="1200" dirty="0"/>
              <a:t>この表現は、拡散させるテクニックであると同時に、だまされて信じ切っている人たちの心からの叫びでもあるのです。</a:t>
            </a:r>
          </a:p>
          <a:p>
            <a:pPr>
              <a:lnSpc>
                <a:spcPct val="100000"/>
              </a:lnSpc>
            </a:pPr>
            <a:endParaRPr lang="en-US" altLang="ja-JP" sz="1200" dirty="0"/>
          </a:p>
          <a:p>
            <a:pPr>
              <a:lnSpc>
                <a:spcPct val="100000"/>
              </a:lnSpc>
            </a:pPr>
            <a:r>
              <a:rPr lang="ja-JP" altLang="en-US" sz="1200" dirty="0"/>
              <a:t>そんな風にだまされてしまうと</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25</a:t>
            </a:fld>
            <a:endParaRPr kumimoji="1" lang="ja-JP" altLang="en-US"/>
          </a:p>
        </p:txBody>
      </p:sp>
    </p:spTree>
    <p:extLst>
      <p:ext uri="{BB962C8B-B14F-4D97-AF65-F5344CB8AC3E}">
        <p14:creationId xmlns:p14="http://schemas.microsoft.com/office/powerpoint/2010/main" val="106391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ある調査によれば、「ニセ・誤情報」に気が付けなかった人は</a:t>
            </a:r>
            <a:r>
              <a:rPr lang="en-US" altLang="ja-JP" sz="1200" dirty="0"/>
              <a:t>85%</a:t>
            </a:r>
            <a:r>
              <a:rPr lang="ja-JP" altLang="en-US" sz="1200" dirty="0"/>
              <a:t>もいました。</a:t>
            </a:r>
            <a:endParaRPr lang="en-US" altLang="ja-JP" sz="1200" dirty="0"/>
          </a:p>
          <a:p>
            <a:pPr>
              <a:lnSpc>
                <a:spcPct val="100000"/>
              </a:lnSpc>
            </a:pPr>
            <a:endParaRPr lang="ja-JP" altLang="en-US" sz="1200" dirty="0"/>
          </a:p>
          <a:p>
            <a:pPr>
              <a:lnSpc>
                <a:spcPct val="100000"/>
              </a:lnSpc>
            </a:pPr>
            <a:r>
              <a:rPr lang="ja-JP" altLang="en-US" sz="1200" dirty="0"/>
              <a:t>本当だったらいいな、信じたいなという気持ちに負けてしまった人がこれだけいる、ということです。</a:t>
            </a:r>
          </a:p>
          <a:p>
            <a:pPr>
              <a:lnSpc>
                <a:spcPct val="100000"/>
              </a:lnSpc>
            </a:pPr>
            <a:endParaRPr lang="en-US" altLang="ja-JP" sz="1200" dirty="0"/>
          </a:p>
          <a:p>
            <a:pPr>
              <a:lnSpc>
                <a:spcPct val="100000"/>
              </a:lnSpc>
            </a:pPr>
            <a:r>
              <a:rPr lang="ja-JP" altLang="en-US" sz="1200" dirty="0"/>
              <a:t>そして「ニセ・誤情報」は、人に伝えたいという要素を持っているので</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pPr defTabSz="1431855">
              <a:defRPr/>
            </a:pPr>
            <a:fld id="{A78BC262-F316-4688-838D-3A07EA7D486F}" type="slidenum">
              <a:rPr lang="ja-JP" altLang="en-US">
                <a:solidFill>
                  <a:prstClr val="black"/>
                </a:solidFill>
              </a:rPr>
              <a:pPr defTabSz="1431855">
                <a:defRPr/>
              </a:pPr>
              <a:t>26</a:t>
            </a:fld>
            <a:endParaRPr lang="ja-JP" altLang="en-US" dirty="0">
              <a:solidFill>
                <a:prstClr val="black"/>
              </a:solidFill>
            </a:endParaRPr>
          </a:p>
        </p:txBody>
      </p:sp>
    </p:spTree>
    <p:extLst>
      <p:ext uri="{BB962C8B-B14F-4D97-AF65-F5344CB8AC3E}">
        <p14:creationId xmlns:p14="http://schemas.microsoft.com/office/powerpoint/2010/main" val="2099925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634">
              <a:defRPr/>
            </a:pPr>
            <a:r>
              <a:rPr lang="ja-JP" altLang="en-US" sz="1200" dirty="0"/>
              <a:t>さらにその</a:t>
            </a:r>
            <a:r>
              <a:rPr lang="en-US" altLang="ja-JP" sz="1200" dirty="0"/>
              <a:t>17</a:t>
            </a:r>
            <a:r>
              <a:rPr lang="ja-JP" altLang="en-US" sz="1200" dirty="0"/>
              <a:t>％の人が、その「ニセ・誤情報」を拡散させています。</a:t>
            </a:r>
          </a:p>
          <a:p>
            <a:pPr defTabSz="954634">
              <a:defRPr/>
            </a:pPr>
            <a:endParaRPr lang="en-US" altLang="ja-JP" sz="1200" dirty="0"/>
          </a:p>
          <a:p>
            <a:pPr defTabSz="954634">
              <a:defRPr/>
            </a:pPr>
            <a:r>
              <a:rPr lang="ja-JP" altLang="en-US" sz="1200" dirty="0"/>
              <a:t>拡散するスピードは、事実の情報拡散と比べて</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pPr defTabSz="1431855">
              <a:defRPr/>
            </a:pPr>
            <a:fld id="{A78BC262-F316-4688-838D-3A07EA7D486F}" type="slidenum">
              <a:rPr lang="ja-JP" altLang="en-US">
                <a:solidFill>
                  <a:prstClr val="black"/>
                </a:solidFill>
              </a:rPr>
              <a:pPr defTabSz="1431855">
                <a:defRPr/>
              </a:pPr>
              <a:t>27</a:t>
            </a:fld>
            <a:endParaRPr lang="ja-JP" altLang="en-US" dirty="0">
              <a:solidFill>
                <a:prstClr val="black"/>
              </a:solidFill>
            </a:endParaRPr>
          </a:p>
        </p:txBody>
      </p:sp>
    </p:spTree>
    <p:extLst>
      <p:ext uri="{BB962C8B-B14F-4D97-AF65-F5344CB8AC3E}">
        <p14:creationId xmlns:p14="http://schemas.microsoft.com/office/powerpoint/2010/main" val="559013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634">
              <a:defRPr/>
            </a:pPr>
            <a:r>
              <a:rPr lang="ja-JP" altLang="en-US" sz="1200" dirty="0"/>
              <a:t>およそ６倍。驚異的な早さです。</a:t>
            </a:r>
            <a:endParaRPr lang="en-US" altLang="ja-JP" sz="1200" dirty="0"/>
          </a:p>
          <a:p>
            <a:pPr defTabSz="954634">
              <a:defRPr/>
            </a:pPr>
            <a:endParaRPr lang="ja-JP" altLang="en-US" sz="1200" dirty="0"/>
          </a:p>
          <a:p>
            <a:pPr defTabSz="954634">
              <a:defRPr/>
            </a:pPr>
            <a:r>
              <a:rPr lang="ja-JP" altLang="en-US" sz="1200" dirty="0"/>
              <a:t>さらには、こういった動きをもっと加速してしまう仕組みがあります。</a:t>
            </a:r>
          </a:p>
          <a:p>
            <a:pPr defTabSz="954634">
              <a:defRPr/>
            </a:pPr>
            <a:endParaRPr lang="en-US" altLang="ja-JP" sz="1200" dirty="0"/>
          </a:p>
          <a:p>
            <a:pPr defTabSz="954634">
              <a:defRPr/>
            </a:pPr>
            <a:r>
              <a:rPr lang="ja-JP" altLang="en-US" sz="1200" dirty="0"/>
              <a:t>その仕組みとは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pPr defTabSz="1431855">
              <a:defRPr/>
            </a:pPr>
            <a:fld id="{A78BC262-F316-4688-838D-3A07EA7D486F}" type="slidenum">
              <a:rPr lang="ja-JP" altLang="en-US">
                <a:solidFill>
                  <a:prstClr val="black"/>
                </a:solidFill>
              </a:rPr>
              <a:pPr defTabSz="1431855">
                <a:defRPr/>
              </a:pPr>
              <a:t>28</a:t>
            </a:fld>
            <a:endParaRPr lang="ja-JP" altLang="en-US" dirty="0">
              <a:solidFill>
                <a:prstClr val="black"/>
              </a:solidFill>
            </a:endParaRPr>
          </a:p>
        </p:txBody>
      </p:sp>
    </p:spTree>
    <p:extLst>
      <p:ext uri="{BB962C8B-B14F-4D97-AF65-F5344CB8AC3E}">
        <p14:creationId xmlns:p14="http://schemas.microsoft.com/office/powerpoint/2010/main" val="3540303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「フィルターバブル」。聞いたことのある言葉かもしれません。</a:t>
            </a:r>
            <a:endParaRPr lang="en-US" altLang="ja-JP" sz="1200" dirty="0"/>
          </a:p>
          <a:p>
            <a:pPr>
              <a:lnSpc>
                <a:spcPct val="100000"/>
              </a:lnSpc>
            </a:pPr>
            <a:endParaRPr lang="ja-JP" altLang="en-US" sz="1200" dirty="0"/>
          </a:p>
          <a:p>
            <a:pPr>
              <a:lnSpc>
                <a:spcPct val="100000"/>
              </a:lnSpc>
            </a:pPr>
            <a:r>
              <a:rPr lang="ja-JP" altLang="en-US" sz="1200" dirty="0"/>
              <a:t>皆さんが普段使っている</a:t>
            </a:r>
            <a:r>
              <a:rPr lang="en-US" altLang="ja-JP" sz="1200" dirty="0"/>
              <a:t>SNS</a:t>
            </a:r>
            <a:r>
              <a:rPr lang="ja-JP" altLang="en-US" sz="1200" dirty="0"/>
              <a:t>には、自分がフォローした人の投稿が、投稿された順番に並んでいる</a:t>
            </a:r>
            <a:r>
              <a:rPr lang="en-US" altLang="ja-JP" sz="1200" dirty="0"/>
              <a:t>……</a:t>
            </a:r>
            <a:r>
              <a:rPr lang="ja-JP" altLang="en-US" sz="1200" dirty="0"/>
              <a:t>わけではありません。</a:t>
            </a:r>
          </a:p>
          <a:p>
            <a:pPr>
              <a:lnSpc>
                <a:spcPct val="100000"/>
              </a:lnSpc>
            </a:pPr>
            <a:endParaRPr lang="en-US" altLang="ja-JP" sz="1200" dirty="0"/>
          </a:p>
          <a:p>
            <a:pPr>
              <a:lnSpc>
                <a:spcPct val="100000"/>
              </a:lnSpc>
            </a:pPr>
            <a:r>
              <a:rPr lang="ja-JP" altLang="en-US" sz="1200" dirty="0"/>
              <a:t>皆さんが普段、どんな投稿に「いいね」を押しているか、どんな記事をクリックしているのか、そういった情報を分析して、皆さんが「見たい、読みたい」と思う投稿を表示するように調整されているのです。</a:t>
            </a:r>
            <a:endParaRPr lang="en-US" altLang="ja-JP" sz="1200" dirty="0"/>
          </a:p>
          <a:p>
            <a:pPr>
              <a:lnSpc>
                <a:spcPct val="100000"/>
              </a:lnSpc>
            </a:pPr>
            <a:endParaRPr lang="ja-JP" altLang="en-US" sz="1200" dirty="0"/>
          </a:p>
          <a:p>
            <a:pPr>
              <a:lnSpc>
                <a:spcPct val="100000"/>
              </a:lnSpc>
            </a:pPr>
            <a:r>
              <a:rPr lang="ja-JP" altLang="en-US" sz="1200" dirty="0"/>
              <a:t>たいていの</a:t>
            </a:r>
            <a:r>
              <a:rPr lang="en-US" altLang="ja-JP" sz="1200" dirty="0"/>
              <a:t>SNS</a:t>
            </a:r>
            <a:r>
              <a:rPr lang="ja-JP" altLang="en-US" sz="1200" dirty="0"/>
              <a:t>でこういった表示の操作、「アルゴリズム」と呼ばれる機能による「調整」が行われています。</a:t>
            </a:r>
            <a:endParaRPr lang="en-US" altLang="ja-JP" sz="1200" dirty="0"/>
          </a:p>
          <a:p>
            <a:pPr>
              <a:lnSpc>
                <a:spcPct val="100000"/>
              </a:lnSpc>
            </a:pPr>
            <a:endParaRPr lang="en-US" altLang="ja-JP" sz="1200" dirty="0"/>
          </a:p>
          <a:p>
            <a:pPr>
              <a:lnSpc>
                <a:spcPct val="100000"/>
              </a:lnSpc>
            </a:pPr>
            <a:r>
              <a:rPr lang="ja-JP" altLang="en-US" sz="1200" dirty="0"/>
              <a:t>よく見るニュースサイトの画面を、友達と比べてみて下さい。</a:t>
            </a:r>
            <a:endParaRPr lang="en-US" altLang="ja-JP" sz="1200" dirty="0"/>
          </a:p>
          <a:p>
            <a:pPr>
              <a:lnSpc>
                <a:spcPct val="100000"/>
              </a:lnSpc>
            </a:pPr>
            <a:endParaRPr lang="ja-JP" altLang="en-US" sz="1200" dirty="0"/>
          </a:p>
          <a:p>
            <a:pPr>
              <a:lnSpc>
                <a:spcPct val="100000"/>
              </a:lnSpc>
            </a:pPr>
            <a:r>
              <a:rPr lang="ja-JP" altLang="en-US" sz="1200" dirty="0"/>
              <a:t>トップ記事は同じでも、ページの下の方に行くと全く違う記事が表示されているはず。これもアルゴリズムによる表示の調整です。</a:t>
            </a:r>
          </a:p>
          <a:p>
            <a:pPr>
              <a:lnSpc>
                <a:spcPct val="100000"/>
              </a:lnSpc>
            </a:pPr>
            <a:endParaRPr lang="en-US" altLang="ja-JP" sz="1200" dirty="0"/>
          </a:p>
          <a:p>
            <a:pPr>
              <a:lnSpc>
                <a:spcPct val="100000"/>
              </a:lnSpc>
            </a:pPr>
            <a:r>
              <a:rPr lang="ja-JP" altLang="en-US" sz="1200" dirty="0"/>
              <a:t>このアルゴリズムによって、自分が好む記事、欲しいと思う情報ばかりに囲まれる状況は「フィルターバブル」と呼ばれ、この現象のせいで、偏った情報が、あたかも世の中の標準だと誤解してしまうことがあるので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29</a:t>
            </a:fld>
            <a:endParaRPr kumimoji="1" lang="ja-JP" altLang="en-US"/>
          </a:p>
        </p:txBody>
      </p:sp>
    </p:spTree>
    <p:extLst>
      <p:ext uri="{BB962C8B-B14F-4D97-AF65-F5344CB8AC3E}">
        <p14:creationId xmlns:p14="http://schemas.microsoft.com/office/powerpoint/2010/main" val="157217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09931" y="4925408"/>
            <a:ext cx="5679440" cy="4305099"/>
          </a:xfrm>
        </p:spPr>
        <p:txBody>
          <a:bodyPr/>
          <a:lstStyle/>
          <a:p>
            <a:pPr>
              <a:lnSpc>
                <a:spcPct val="100000"/>
              </a:lnSpc>
              <a:spcAft>
                <a:spcPts val="0"/>
              </a:spcAft>
            </a:pPr>
            <a:r>
              <a:rPr lang="ja-JP" altLang="en-US" sz="1200" dirty="0"/>
              <a:t>この講演では「フェイクニュース」という単語を使いません。</a:t>
            </a:r>
            <a:endParaRPr lang="en-US" altLang="ja-JP" sz="1200" dirty="0"/>
          </a:p>
          <a:p>
            <a:pPr>
              <a:lnSpc>
                <a:spcPct val="100000"/>
              </a:lnSpc>
              <a:spcAft>
                <a:spcPts val="0"/>
              </a:spcAft>
            </a:pPr>
            <a:endParaRPr lang="en-US" altLang="ja-JP" sz="1200" dirty="0"/>
          </a:p>
          <a:p>
            <a:pPr>
              <a:lnSpc>
                <a:spcPct val="100000"/>
              </a:lnSpc>
              <a:spcAft>
                <a:spcPts val="0"/>
              </a:spcAft>
            </a:pPr>
            <a:r>
              <a:rPr lang="ja-JP" altLang="en-US" sz="1200" dirty="0"/>
              <a:t>このページ以降、一切出てきません。</a:t>
            </a:r>
          </a:p>
          <a:p>
            <a:pPr>
              <a:lnSpc>
                <a:spcPct val="100000"/>
              </a:lnSpc>
              <a:spcAft>
                <a:spcPts val="0"/>
              </a:spcAft>
            </a:pPr>
            <a:endParaRPr lang="en-US" altLang="ja-JP" sz="1200" dirty="0"/>
          </a:p>
          <a:p>
            <a:pPr>
              <a:lnSpc>
                <a:spcPct val="100000"/>
              </a:lnSpc>
              <a:spcAft>
                <a:spcPts val="0"/>
              </a:spcAft>
            </a:pPr>
            <a:r>
              <a:rPr lang="ja-JP" altLang="en-US" sz="1200" dirty="0"/>
              <a:t>「フェイクニュース」という単語は、一般的に間違いやウソの情報を指す意味で使われますが、「フェイクニュース」という単語自体、その言葉が生まれ、使われ始めてからまだ日が浅く、言葉の意味や使い方がしっかりと定まっていないのです。</a:t>
            </a:r>
            <a:br>
              <a:rPr lang="en-US" altLang="ja-JP" sz="1200" dirty="0"/>
            </a:br>
            <a:endParaRPr lang="en-US" altLang="ja-JP" sz="1200" dirty="0"/>
          </a:p>
          <a:p>
            <a:pPr>
              <a:lnSpc>
                <a:spcPct val="100000"/>
              </a:lnSpc>
              <a:spcAft>
                <a:spcPts val="0"/>
              </a:spcAft>
            </a:pPr>
            <a:r>
              <a:rPr lang="ja-JP" altLang="en-US" sz="1200" dirty="0"/>
              <a:t>そのため、嘘、デマ、陰謀論、プロパガンダ、誤情報、扇情的（せんじょうてき）なゴシップ、ディープフェイクなど、実に様々な意味で「フェイクニュース」という単語が使われています。</a:t>
            </a:r>
          </a:p>
          <a:p>
            <a:pPr>
              <a:lnSpc>
                <a:spcPct val="100000"/>
              </a:lnSpc>
              <a:spcAft>
                <a:spcPts val="0"/>
              </a:spcAft>
            </a:pPr>
            <a:endParaRPr lang="en-US" altLang="ja-JP" sz="1200" dirty="0"/>
          </a:p>
          <a:p>
            <a:pPr>
              <a:lnSpc>
                <a:spcPct val="100000"/>
              </a:lnSpc>
              <a:spcAft>
                <a:spcPts val="0"/>
              </a:spcAft>
            </a:pPr>
            <a:r>
              <a:rPr lang="ja-JP" altLang="en-US" sz="1200" dirty="0"/>
              <a:t>それらを踏まえて、この講演では、「フェイクニュース」の代わりに「ニセ・誤情報」という表現を使います。</a:t>
            </a:r>
          </a:p>
          <a:p>
            <a:pPr>
              <a:lnSpc>
                <a:spcPct val="100000"/>
              </a:lnSpc>
              <a:spcAft>
                <a:spcPts val="0"/>
              </a:spcAft>
            </a:pPr>
            <a:endParaRPr lang="en-US" altLang="ja-JP" sz="1200" dirty="0"/>
          </a:p>
          <a:p>
            <a:pPr>
              <a:lnSpc>
                <a:spcPct val="100000"/>
              </a:lnSpc>
              <a:spcAft>
                <a:spcPts val="0"/>
              </a:spcAft>
            </a:pPr>
            <a:r>
              <a:rPr lang="ja-JP" altLang="en-US" sz="1200" dirty="0"/>
              <a:t>それではさっそく進めていきましょう。</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a:t>
            </a:fld>
            <a:endParaRPr kumimoji="1" lang="ja-JP" altLang="en-US"/>
          </a:p>
        </p:txBody>
      </p:sp>
    </p:spTree>
    <p:extLst>
      <p:ext uri="{BB962C8B-B14F-4D97-AF65-F5344CB8AC3E}">
        <p14:creationId xmlns:p14="http://schemas.microsoft.com/office/powerpoint/2010/main" val="3197631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フィルターバブルで、「心地よいと感じる情報」に囲まれていると、当然、得られるのは偏った内容ばかりになりますよね。</a:t>
            </a:r>
            <a:endParaRPr lang="en-US" altLang="ja-JP" sz="1200" dirty="0"/>
          </a:p>
          <a:p>
            <a:pPr>
              <a:lnSpc>
                <a:spcPct val="100000"/>
              </a:lnSpc>
            </a:pPr>
            <a:endParaRPr lang="ja-JP" altLang="en-US" sz="1200" dirty="0"/>
          </a:p>
          <a:p>
            <a:pPr>
              <a:lnSpc>
                <a:spcPct val="100000"/>
              </a:lnSpc>
            </a:pPr>
            <a:r>
              <a:rPr lang="ja-JP" altLang="en-US" sz="1200" dirty="0"/>
              <a:t>そんな状況が続けば、その人自身の視野は狭くなり、物事を極端にとらえる人間になってしまいます。</a:t>
            </a:r>
          </a:p>
          <a:p>
            <a:pPr>
              <a:lnSpc>
                <a:spcPct val="100000"/>
              </a:lnSpc>
            </a:pPr>
            <a:endParaRPr lang="en-US" altLang="ja-JP" sz="1200" dirty="0"/>
          </a:p>
          <a:p>
            <a:pPr>
              <a:lnSpc>
                <a:spcPct val="100000"/>
              </a:lnSpc>
            </a:pPr>
            <a:r>
              <a:rPr lang="ja-JP" altLang="en-US" sz="1200" dirty="0"/>
              <a:t>しかも本人はそれに気が付くことが出来ない。これは危険な状況です。</a:t>
            </a:r>
          </a:p>
          <a:p>
            <a:pPr>
              <a:lnSpc>
                <a:spcPct val="100000"/>
              </a:lnSpc>
            </a:pPr>
            <a:endParaRPr lang="en-US" altLang="ja-JP" sz="1200" dirty="0"/>
          </a:p>
          <a:p>
            <a:pPr>
              <a:lnSpc>
                <a:spcPct val="100000"/>
              </a:lnSpc>
            </a:pPr>
            <a:r>
              <a:rPr lang="ja-JP" altLang="en-US" sz="1200" dirty="0"/>
              <a:t>そんな時、「ニセ・誤情報」に接してしまい、それを信じてしまったら</a:t>
            </a:r>
            <a:r>
              <a:rPr lang="en-US" altLang="ja-JP" sz="1200" dirty="0"/>
              <a:t>……</a:t>
            </a:r>
            <a:r>
              <a:rPr lang="ja-JP" altLang="en-US" sz="1200" dirty="0"/>
              <a:t>何が起きるか分かりますよね。</a:t>
            </a:r>
            <a:endParaRPr lang="en-US" altLang="ja-JP" sz="1200" dirty="0"/>
          </a:p>
          <a:p>
            <a:pPr>
              <a:lnSpc>
                <a:spcPct val="100000"/>
              </a:lnSpc>
            </a:pPr>
            <a:endParaRPr lang="ja-JP" altLang="en-US" sz="1200" dirty="0"/>
          </a:p>
          <a:p>
            <a:pPr>
              <a:lnSpc>
                <a:spcPct val="100000"/>
              </a:lnSpc>
            </a:pPr>
            <a:r>
              <a:rPr lang="ja-JP" altLang="en-US" sz="1200" dirty="0"/>
              <a:t>アルゴリズムによって、その後も次々、同じような「ニセ・誤情報」ばかり表示されるようになり、それが世の中の誰もが信じている情報だと誤解してしまう。</a:t>
            </a:r>
          </a:p>
          <a:p>
            <a:pPr>
              <a:lnSpc>
                <a:spcPct val="100000"/>
              </a:lnSpc>
            </a:pPr>
            <a:endParaRPr lang="en-US" altLang="ja-JP" sz="1200" dirty="0"/>
          </a:p>
          <a:p>
            <a:pPr>
              <a:lnSpc>
                <a:spcPct val="100000"/>
              </a:lnSpc>
            </a:pPr>
            <a:r>
              <a:rPr lang="ja-JP" altLang="en-US" sz="1200" dirty="0"/>
              <a:t>つまり「ニセ・誤情報」から抜け出せなくなるのです。</a:t>
            </a:r>
            <a:endParaRPr lang="en-US" altLang="ja-JP" sz="1200" dirty="0"/>
          </a:p>
          <a:p>
            <a:pPr>
              <a:lnSpc>
                <a:spcPct val="100000"/>
              </a:lnSpc>
            </a:pPr>
            <a:endParaRPr lang="ja-JP" altLang="en-US" sz="1200" dirty="0"/>
          </a:p>
          <a:p>
            <a:pPr>
              <a:lnSpc>
                <a:spcPct val="100000"/>
              </a:lnSpc>
            </a:pPr>
            <a:r>
              <a:rPr lang="ja-JP" altLang="en-US" sz="1200" dirty="0"/>
              <a:t>また近年はこんな問題も起きています</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30</a:t>
            </a:fld>
            <a:endParaRPr kumimoji="1" lang="ja-JP" altLang="en-US"/>
          </a:p>
        </p:txBody>
      </p:sp>
    </p:spTree>
    <p:extLst>
      <p:ext uri="{BB962C8B-B14F-4D97-AF65-F5344CB8AC3E}">
        <p14:creationId xmlns:p14="http://schemas.microsoft.com/office/powerpoint/2010/main" val="981794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634">
              <a:defRPr/>
            </a:pPr>
            <a:r>
              <a:rPr lang="ja-JP" altLang="en-US" sz="1200" dirty="0"/>
              <a:t>最近は、映像・音声を自由に作り出せる</a:t>
            </a:r>
            <a:r>
              <a:rPr lang="en-US" altLang="ja-JP" sz="1200" dirty="0"/>
              <a:t>AI</a:t>
            </a:r>
            <a:r>
              <a:rPr lang="ja-JP" altLang="en-US" sz="1200" dirty="0"/>
              <a:t>が急速に普及しています。</a:t>
            </a:r>
            <a:endParaRPr lang="en-US" altLang="ja-JP" sz="1200" dirty="0"/>
          </a:p>
          <a:p>
            <a:pPr defTabSz="954634">
              <a:defRPr/>
            </a:pPr>
            <a:endParaRPr lang="ja-JP" altLang="en-US" sz="1200" dirty="0"/>
          </a:p>
          <a:p>
            <a:pPr defTabSz="954634">
              <a:defRPr/>
            </a:pPr>
            <a:r>
              <a:rPr lang="ja-JP" altLang="en-US" sz="1200" dirty="0"/>
              <a:t>こういったツールを誰でも気軽に利用できるようになった結果、詐欺やニセ・誤情報といった分野で悪用されるケースが増え始めました。</a:t>
            </a:r>
            <a:endParaRPr lang="en-US" altLang="ja-JP" sz="1200" dirty="0"/>
          </a:p>
          <a:p>
            <a:pPr defTabSz="954634">
              <a:defRPr/>
            </a:pPr>
            <a:endParaRPr lang="ja-JP" altLang="en-US" sz="1200" dirty="0"/>
          </a:p>
          <a:p>
            <a:pPr defTabSz="954634">
              <a:defRPr/>
            </a:pPr>
            <a:r>
              <a:rPr lang="ja-JP" altLang="en-US" sz="1200" dirty="0"/>
              <a:t>例えば海外では、オンライン会議に</a:t>
            </a:r>
            <a:r>
              <a:rPr lang="en-US" altLang="ja-JP" sz="1200" dirty="0"/>
              <a:t>AI</a:t>
            </a:r>
            <a:r>
              <a:rPr lang="ja-JP" altLang="en-US" sz="1200" dirty="0"/>
              <a:t>が作り出したニセ社長が出席、社長の指示に従ってお金を送金してしまい、危うくだまし取られるところだった</a:t>
            </a:r>
            <a:r>
              <a:rPr lang="en-US" altLang="ja-JP" sz="1200" dirty="0"/>
              <a:t>……</a:t>
            </a:r>
            <a:r>
              <a:rPr lang="ja-JP" altLang="en-US" sz="1200" dirty="0"/>
              <a:t>という事件も起きています。</a:t>
            </a:r>
            <a:endParaRPr lang="en-US" altLang="ja-JP" sz="1200" dirty="0"/>
          </a:p>
          <a:p>
            <a:pPr defTabSz="954634">
              <a:defRPr/>
            </a:pPr>
            <a:endParaRPr lang="ja-JP" altLang="en-US" sz="1200" dirty="0"/>
          </a:p>
          <a:p>
            <a:pPr defTabSz="954634">
              <a:defRPr/>
            </a:pPr>
            <a:r>
              <a:rPr lang="ja-JP" altLang="en-US" sz="1200" dirty="0"/>
              <a:t>このような事件を実際に起こせるほど、</a:t>
            </a:r>
            <a:r>
              <a:rPr lang="en-US" altLang="ja-JP" sz="1200" dirty="0"/>
              <a:t>AI</a:t>
            </a:r>
            <a:r>
              <a:rPr lang="ja-JP" altLang="en-US" sz="1200" dirty="0"/>
              <a:t>技術は進歩しています。</a:t>
            </a:r>
            <a:endParaRPr lang="en-US" altLang="ja-JP" sz="1200" dirty="0"/>
          </a:p>
          <a:p>
            <a:pPr defTabSz="954634">
              <a:defRPr/>
            </a:pPr>
            <a:endParaRPr lang="ja-JP" altLang="en-US" sz="1200" dirty="0"/>
          </a:p>
          <a:p>
            <a:pPr defTabSz="954634">
              <a:defRPr/>
            </a:pPr>
            <a:r>
              <a:rPr lang="ja-JP" altLang="en-US" sz="1200" dirty="0"/>
              <a:t>さらには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31</a:t>
            </a:fld>
            <a:endParaRPr kumimoji="1" lang="ja-JP" altLang="en-US"/>
          </a:p>
        </p:txBody>
      </p:sp>
    </p:spTree>
    <p:extLst>
      <p:ext uri="{BB962C8B-B14F-4D97-AF65-F5344CB8AC3E}">
        <p14:creationId xmlns:p14="http://schemas.microsoft.com/office/powerpoint/2010/main" val="269841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431855">
              <a:lnSpc>
                <a:spcPct val="100000"/>
              </a:lnSpc>
              <a:spcAft>
                <a:spcPts val="0"/>
              </a:spcAft>
              <a:tabLst>
                <a:tab pos="10956741" algn="l"/>
              </a:tabLst>
              <a:defRPr/>
            </a:pPr>
            <a:r>
              <a:rPr lang="ja-JP" altLang="en-US" sz="1200" dirty="0"/>
              <a:t>日本国内でも、生成</a:t>
            </a:r>
            <a:r>
              <a:rPr lang="en-US" altLang="ja-JP" sz="1200" dirty="0"/>
              <a:t>AI</a:t>
            </a:r>
            <a:r>
              <a:rPr lang="ja-JP" altLang="en-US" sz="1200" dirty="0"/>
              <a:t>を使って作成されたニセの災害画像や映像が</a:t>
            </a:r>
            <a:r>
              <a:rPr lang="en-US" altLang="ja-JP" sz="1200" dirty="0"/>
              <a:t>SNS</a:t>
            </a:r>
            <a:r>
              <a:rPr lang="ja-JP" altLang="en-US" sz="1200" dirty="0"/>
              <a:t>で拡散される事例が度々起きています。</a:t>
            </a:r>
            <a:endParaRPr lang="en-US" altLang="ja-JP" sz="1200" dirty="0"/>
          </a:p>
          <a:p>
            <a:pPr defTabSz="1431855">
              <a:lnSpc>
                <a:spcPct val="100000"/>
              </a:lnSpc>
              <a:spcAft>
                <a:spcPts val="0"/>
              </a:spcAft>
              <a:tabLst>
                <a:tab pos="10956741" algn="l"/>
              </a:tabLst>
              <a:defRPr/>
            </a:pPr>
            <a:endParaRPr lang="ja-JP" altLang="en-US" sz="1200" dirty="0"/>
          </a:p>
          <a:p>
            <a:pPr defTabSz="1431855">
              <a:lnSpc>
                <a:spcPct val="100000"/>
              </a:lnSpc>
              <a:spcAft>
                <a:spcPts val="0"/>
              </a:spcAft>
              <a:tabLst>
                <a:tab pos="10956741" algn="l"/>
              </a:tabLst>
              <a:defRPr/>
            </a:pPr>
            <a:r>
              <a:rPr lang="ja-JP" altLang="en-US" sz="1200" dirty="0"/>
              <a:t>災害時にニセ情報を拡散させる行為は、本当に助けを求めている人の命を危険にさらす、許されない振る舞いです。法的な責任が問われることもあります。</a:t>
            </a:r>
            <a:endParaRPr lang="en-US" altLang="ja-JP" sz="1200" dirty="0"/>
          </a:p>
          <a:p>
            <a:pPr defTabSz="1431855">
              <a:lnSpc>
                <a:spcPct val="100000"/>
              </a:lnSpc>
              <a:spcAft>
                <a:spcPts val="0"/>
              </a:spcAft>
              <a:tabLst>
                <a:tab pos="10956741" algn="l"/>
              </a:tabLst>
              <a:defRPr/>
            </a:pPr>
            <a:endParaRPr lang="ja-JP" altLang="en-US" sz="1200" dirty="0"/>
          </a:p>
          <a:p>
            <a:pPr defTabSz="1431855">
              <a:lnSpc>
                <a:spcPct val="100000"/>
              </a:lnSpc>
              <a:spcAft>
                <a:spcPts val="0"/>
              </a:spcAft>
              <a:tabLst>
                <a:tab pos="10956741" algn="l"/>
              </a:tabLst>
              <a:defRPr/>
            </a:pPr>
            <a:r>
              <a:rPr lang="ja-JP" altLang="en-US" sz="1200" dirty="0"/>
              <a:t>生成</a:t>
            </a:r>
            <a:r>
              <a:rPr lang="en-US" altLang="ja-JP" sz="1200" dirty="0"/>
              <a:t>AI</a:t>
            </a:r>
            <a:r>
              <a:rPr lang="ja-JP" altLang="en-US" sz="1200" dirty="0"/>
              <a:t>によって作られた画像や映像は、一目見ただけでは本当かどうか見分けがつかないことも多く、ニセ情報は日に日に巧妙化しています。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32</a:t>
            </a:fld>
            <a:endParaRPr kumimoji="1" lang="ja-JP" altLang="en-US"/>
          </a:p>
        </p:txBody>
      </p:sp>
    </p:spTree>
    <p:extLst>
      <p:ext uri="{BB962C8B-B14F-4D97-AF65-F5344CB8AC3E}">
        <p14:creationId xmlns:p14="http://schemas.microsoft.com/office/powerpoint/2010/main" val="3467164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431855">
              <a:lnSpc>
                <a:spcPct val="100000"/>
              </a:lnSpc>
              <a:spcAft>
                <a:spcPts val="0"/>
              </a:spcAft>
              <a:tabLst>
                <a:tab pos="10956741" algn="l"/>
              </a:tabLst>
              <a:defRPr/>
            </a:pPr>
            <a:r>
              <a:rPr lang="ja-JP" altLang="en-US" sz="1200" dirty="0"/>
              <a:t>なぜ、社会に迷惑をかけ、人々を困らせるニセ・誤情報が作られるのでしょうか？</a:t>
            </a:r>
            <a:endParaRPr lang="en-US" altLang="ja-JP" sz="1200" dirty="0"/>
          </a:p>
          <a:p>
            <a:pPr defTabSz="1431855">
              <a:lnSpc>
                <a:spcPct val="100000"/>
              </a:lnSpc>
              <a:spcAft>
                <a:spcPts val="0"/>
              </a:spcAft>
              <a:tabLst>
                <a:tab pos="10956741" algn="l"/>
              </a:tabLst>
              <a:defRPr/>
            </a:pPr>
            <a:endParaRPr lang="ja-JP" altLang="en-US" sz="1200" dirty="0"/>
          </a:p>
          <a:p>
            <a:pPr defTabSz="1431855">
              <a:lnSpc>
                <a:spcPct val="100000"/>
              </a:lnSpc>
              <a:spcAft>
                <a:spcPts val="0"/>
              </a:spcAft>
              <a:tabLst>
                <a:tab pos="10956741" algn="l"/>
              </a:tabLst>
              <a:defRPr/>
            </a:pPr>
            <a:r>
              <a:rPr lang="ja-JP" altLang="en-US" sz="1200" dirty="0"/>
              <a:t>様々な要因がありますが、主な理由としては、この２つの要素が挙げられます。</a:t>
            </a:r>
            <a:endParaRPr lang="en-US" altLang="ja-JP" sz="1200" dirty="0"/>
          </a:p>
          <a:p>
            <a:pPr defTabSz="1431855">
              <a:lnSpc>
                <a:spcPct val="100000"/>
              </a:lnSpc>
              <a:spcAft>
                <a:spcPts val="0"/>
              </a:spcAft>
              <a:tabLst>
                <a:tab pos="10956741" algn="l"/>
              </a:tabLst>
              <a:defRPr/>
            </a:pPr>
            <a:endParaRPr lang="ja-JP" altLang="en-US" sz="1200" dirty="0"/>
          </a:p>
          <a:p>
            <a:pPr defTabSz="1431855">
              <a:lnSpc>
                <a:spcPct val="100000"/>
              </a:lnSpc>
              <a:spcAft>
                <a:spcPts val="0"/>
              </a:spcAft>
              <a:tabLst>
                <a:tab pos="10956741" algn="l"/>
              </a:tabLst>
              <a:defRPr/>
            </a:pPr>
            <a:r>
              <a:rPr lang="ja-JP" altLang="en-US" sz="1200" dirty="0"/>
              <a:t>１つ目が</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33</a:t>
            </a:fld>
            <a:endParaRPr kumimoji="1" lang="ja-JP" altLang="en-US"/>
          </a:p>
        </p:txBody>
      </p:sp>
    </p:spTree>
    <p:extLst>
      <p:ext uri="{BB962C8B-B14F-4D97-AF65-F5344CB8AC3E}">
        <p14:creationId xmlns:p14="http://schemas.microsoft.com/office/powerpoint/2010/main" val="1043603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634">
              <a:defRPr/>
            </a:pPr>
            <a:r>
              <a:rPr lang="ja-JP" altLang="en-US" sz="1200" dirty="0"/>
              <a:t>政治的動機です。</a:t>
            </a:r>
            <a:endParaRPr lang="en-US" altLang="ja-JP" sz="1200" dirty="0"/>
          </a:p>
          <a:p>
            <a:pPr defTabSz="954634">
              <a:defRPr/>
            </a:pPr>
            <a:endParaRPr lang="ja-JP" altLang="en-US" sz="1200" dirty="0"/>
          </a:p>
          <a:p>
            <a:pPr defTabSz="954634">
              <a:defRPr/>
            </a:pPr>
            <a:r>
              <a:rPr lang="ja-JP" altLang="en-US" sz="1200" dirty="0"/>
              <a:t>政治の世界は昔から、ニセ・誤情報が生まれやすい世界でしたが、自分が支持する政党・政治家が得をするような情報、また自分が嫌いな政党、敵対する政治家が不利になるような情報を広めることで、自分が望む政治的状況を実現したい</a:t>
            </a:r>
            <a:r>
              <a:rPr lang="en-US" altLang="ja-JP" sz="1200" dirty="0"/>
              <a:t>……</a:t>
            </a:r>
          </a:p>
          <a:p>
            <a:pPr defTabSz="954634">
              <a:defRPr/>
            </a:pPr>
            <a:endParaRPr lang="en-US" altLang="ja-JP" sz="1200" dirty="0"/>
          </a:p>
          <a:p>
            <a:pPr defTabSz="954634">
              <a:defRPr/>
            </a:pPr>
            <a:r>
              <a:rPr lang="ja-JP" altLang="en-US" sz="1200" dirty="0"/>
              <a:t>こんな動機から、ニセ情報が作られるケースがあると指摘されています。</a:t>
            </a:r>
            <a:endParaRPr lang="en-US" altLang="ja-JP" sz="1200" dirty="0"/>
          </a:p>
          <a:p>
            <a:pPr defTabSz="954634">
              <a:defRPr/>
            </a:pPr>
            <a:endParaRPr lang="ja-JP" altLang="en-US" sz="1200" dirty="0"/>
          </a:p>
          <a:p>
            <a:pPr defTabSz="954634">
              <a:defRPr/>
            </a:pPr>
            <a:r>
              <a:rPr lang="ja-JP" altLang="en-US" sz="1200" dirty="0"/>
              <a:t>そしてもう１つの動機は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34</a:t>
            </a:fld>
            <a:endParaRPr kumimoji="1" lang="ja-JP" altLang="en-US"/>
          </a:p>
        </p:txBody>
      </p:sp>
    </p:spTree>
    <p:extLst>
      <p:ext uri="{BB962C8B-B14F-4D97-AF65-F5344CB8AC3E}">
        <p14:creationId xmlns:p14="http://schemas.microsoft.com/office/powerpoint/2010/main" val="4066154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431855">
              <a:spcAft>
                <a:spcPts val="0"/>
              </a:spcAft>
              <a:tabLst>
                <a:tab pos="10956741" algn="l"/>
              </a:tabLst>
              <a:defRPr/>
            </a:pPr>
            <a:r>
              <a:rPr lang="ja-JP" altLang="en-US" sz="1200" dirty="0"/>
              <a:t>経済的動機です。</a:t>
            </a:r>
            <a:endParaRPr lang="en-US" altLang="ja-JP" sz="1200" dirty="0"/>
          </a:p>
          <a:p>
            <a:pPr defTabSz="1431855">
              <a:spcAft>
                <a:spcPts val="0"/>
              </a:spcAft>
              <a:tabLst>
                <a:tab pos="10956741" algn="l"/>
              </a:tabLst>
              <a:defRPr/>
            </a:pPr>
            <a:endParaRPr lang="ja-JP" altLang="en-US" sz="1200" dirty="0"/>
          </a:p>
          <a:p>
            <a:pPr defTabSz="1431855">
              <a:spcAft>
                <a:spcPts val="0"/>
              </a:spcAft>
              <a:tabLst>
                <a:tab pos="10956741" algn="l"/>
              </a:tabLst>
              <a:defRPr/>
            </a:pPr>
            <a:r>
              <a:rPr lang="ja-JP" altLang="en-US" sz="1200" dirty="0"/>
              <a:t>ネットの時代を迎え、ニセ情報自体が大きな経済的価値を持つようになりました。</a:t>
            </a:r>
            <a:endParaRPr lang="en-US" altLang="ja-JP" sz="1200" dirty="0"/>
          </a:p>
          <a:p>
            <a:pPr defTabSz="1431855">
              <a:spcAft>
                <a:spcPts val="0"/>
              </a:spcAft>
              <a:tabLst>
                <a:tab pos="10956741" algn="l"/>
              </a:tabLst>
              <a:defRPr/>
            </a:pPr>
            <a:endParaRPr lang="ja-JP" altLang="en-US" sz="1200" dirty="0"/>
          </a:p>
          <a:p>
            <a:pPr defTabSz="1431855">
              <a:spcAft>
                <a:spcPts val="0"/>
              </a:spcAft>
              <a:tabLst>
                <a:tab pos="10956741" algn="l"/>
              </a:tabLst>
              <a:defRPr/>
            </a:pPr>
            <a:r>
              <a:rPr lang="ja-JP" altLang="en-US" sz="1200" dirty="0"/>
              <a:t>誤った情報を広め、多額の寄付を集める、自分の本を売りこむ</a:t>
            </a:r>
            <a:r>
              <a:rPr lang="en-US" altLang="ja-JP" sz="1200" dirty="0"/>
              <a:t>……</a:t>
            </a:r>
          </a:p>
          <a:p>
            <a:pPr defTabSz="1431855">
              <a:spcAft>
                <a:spcPts val="0"/>
              </a:spcAft>
              <a:tabLst>
                <a:tab pos="10956741" algn="l"/>
              </a:tabLst>
              <a:defRPr/>
            </a:pPr>
            <a:endParaRPr lang="en-US" altLang="ja-JP" sz="1200" dirty="0"/>
          </a:p>
          <a:p>
            <a:pPr defTabSz="1431855">
              <a:spcAft>
                <a:spcPts val="0"/>
              </a:spcAft>
              <a:tabLst>
                <a:tab pos="10956741" algn="l"/>
              </a:tabLst>
              <a:defRPr/>
            </a:pPr>
            <a:r>
              <a:rPr lang="ja-JP" altLang="en-US" sz="1200" dirty="0"/>
              <a:t>得られる利益が大きくなるにつれ、ニセ情報を広める仕組みも「著名人に成りすます」「有名人の画像を勝手に使う」など悪質なものになりつつあります。</a:t>
            </a:r>
            <a:endParaRPr lang="en-US" altLang="ja-JP" sz="1200" dirty="0"/>
          </a:p>
          <a:p>
            <a:pPr defTabSz="1431855">
              <a:spcAft>
                <a:spcPts val="0"/>
              </a:spcAft>
              <a:tabLst>
                <a:tab pos="10956741" algn="l"/>
              </a:tabLst>
              <a:defRPr/>
            </a:pPr>
            <a:endParaRPr lang="ja-JP" altLang="en-US" sz="1200" dirty="0"/>
          </a:p>
          <a:p>
            <a:pPr defTabSz="1431855">
              <a:spcAft>
                <a:spcPts val="0"/>
              </a:spcAft>
              <a:tabLst>
                <a:tab pos="10956741" algn="l"/>
              </a:tabLst>
              <a:defRPr/>
            </a:pPr>
            <a:r>
              <a:rPr lang="ja-JP" altLang="en-US" sz="1200" dirty="0"/>
              <a:t>さらに近年では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35</a:t>
            </a:fld>
            <a:endParaRPr kumimoji="1" lang="ja-JP" altLang="en-US"/>
          </a:p>
        </p:txBody>
      </p:sp>
    </p:spTree>
    <p:extLst>
      <p:ext uri="{BB962C8B-B14F-4D97-AF65-F5344CB8AC3E}">
        <p14:creationId xmlns:p14="http://schemas.microsoft.com/office/powerpoint/2010/main" val="223469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ネットが普及したことで、人々の注目を集めることで、誰もが利益を得られる時代になりました。</a:t>
            </a:r>
            <a:endParaRPr lang="en-US" altLang="ja-JP" sz="1200" dirty="0"/>
          </a:p>
          <a:p>
            <a:endParaRPr lang="ja-JP" altLang="en-US" sz="1200" dirty="0"/>
          </a:p>
          <a:p>
            <a:r>
              <a:rPr lang="ja-JP" altLang="en-US" sz="1200" dirty="0"/>
              <a:t>よく知られているのが、</a:t>
            </a:r>
            <a:r>
              <a:rPr lang="en-US" altLang="ja-JP" sz="1200" dirty="0"/>
              <a:t>SNS</a:t>
            </a:r>
            <a:r>
              <a:rPr lang="ja-JP" altLang="en-US" sz="1200" dirty="0"/>
              <a:t>や動画共有サービスの収益化プログラムですね。</a:t>
            </a:r>
            <a:endParaRPr lang="en-US" altLang="ja-JP" sz="1200" dirty="0"/>
          </a:p>
          <a:p>
            <a:endParaRPr lang="ja-JP" altLang="en-US" sz="1200" dirty="0"/>
          </a:p>
          <a:p>
            <a:r>
              <a:rPr lang="ja-JP" altLang="en-US" sz="1200" dirty="0"/>
              <a:t>投稿が多くの人に見られると、それに対する報酬を得られるという仕組みです。ウェブサイトを作って広告収入を得ることも個人で可能です。</a:t>
            </a:r>
            <a:endParaRPr lang="en-US" altLang="ja-JP" sz="1200" dirty="0"/>
          </a:p>
          <a:p>
            <a:endParaRPr lang="ja-JP" altLang="en-US" sz="1200" dirty="0"/>
          </a:p>
          <a:p>
            <a:pPr defTabSz="954634">
              <a:defRPr/>
            </a:pPr>
            <a:r>
              <a:rPr lang="ja-JP" altLang="en-US" sz="1200" dirty="0"/>
              <a:t>ちゃんとしたやり方で人々の注目を集めるのであれば、何ら問題ありませんが、拡散されやすいニセ・誤情報を掲載すると、手っ取り早く注目を集めることができるため、収益を目的としてニセ・誤情報が多く作られるようになったと指摘されています。</a:t>
            </a:r>
            <a:r>
              <a:rPr lang="ja-JP" altLang="en-US" sz="1200" b="1" dirty="0"/>
              <a:t>（クリック）</a:t>
            </a:r>
            <a:endParaRPr lang="en-US" altLang="ja-JP" sz="1200"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36</a:t>
            </a:fld>
            <a:endParaRPr kumimoji="1" lang="ja-JP" altLang="en-US"/>
          </a:p>
        </p:txBody>
      </p:sp>
    </p:spTree>
    <p:extLst>
      <p:ext uri="{BB962C8B-B14F-4D97-AF65-F5344CB8AC3E}">
        <p14:creationId xmlns:p14="http://schemas.microsoft.com/office/powerpoint/2010/main" val="1871782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私たちはなぜだまされてしまうのか、確認できました。</a:t>
            </a:r>
            <a:endParaRPr lang="en-US" altLang="ja-JP" sz="1200" dirty="0"/>
          </a:p>
          <a:p>
            <a:pPr>
              <a:lnSpc>
                <a:spcPct val="100000"/>
              </a:lnSpc>
            </a:pPr>
            <a:endParaRPr lang="ja-JP" altLang="en-US" sz="1200" dirty="0"/>
          </a:p>
          <a:p>
            <a:pPr>
              <a:lnSpc>
                <a:spcPct val="100000"/>
              </a:lnSpc>
            </a:pPr>
            <a:r>
              <a:rPr lang="ja-JP" altLang="en-US" sz="1200" dirty="0"/>
              <a:t>人は信じたいものを信じてしまう。</a:t>
            </a:r>
            <a:endParaRPr lang="en-US" altLang="ja-JP" sz="1200" dirty="0"/>
          </a:p>
          <a:p>
            <a:pPr>
              <a:lnSpc>
                <a:spcPct val="100000"/>
              </a:lnSpc>
            </a:pPr>
            <a:endParaRPr lang="ja-JP" altLang="en-US" sz="1200" dirty="0"/>
          </a:p>
          <a:p>
            <a:pPr>
              <a:lnSpc>
                <a:spcPct val="100000"/>
              </a:lnSpc>
            </a:pPr>
            <a:r>
              <a:rPr lang="ja-JP" altLang="en-US" sz="1200" dirty="0"/>
              <a:t>そして「ニセ・誤情報」には、信じたくなる要素、人に伝えたくなる要素がたくさん含まれています。</a:t>
            </a:r>
            <a:endParaRPr lang="en-US" altLang="ja-JP" sz="1200" dirty="0"/>
          </a:p>
          <a:p>
            <a:pPr>
              <a:lnSpc>
                <a:spcPct val="100000"/>
              </a:lnSpc>
            </a:pPr>
            <a:endParaRPr lang="ja-JP" altLang="en-US" sz="1200" dirty="0"/>
          </a:p>
          <a:p>
            <a:pPr>
              <a:lnSpc>
                <a:spcPct val="100000"/>
              </a:lnSpc>
            </a:pPr>
            <a:r>
              <a:rPr lang="ja-JP" altLang="en-US" sz="1200" dirty="0"/>
              <a:t>だから私たちはだまされてしまうのですが、この流れに、ネットのアルゴリズムや生成</a:t>
            </a:r>
            <a:r>
              <a:rPr lang="en-US" altLang="ja-JP" sz="1200" dirty="0"/>
              <a:t>AI</a:t>
            </a:r>
            <a:r>
              <a:rPr lang="ja-JP" altLang="en-US" sz="1200" dirty="0"/>
              <a:t>、アテンションエコノミーといった要素が加わり、人間の特性・「ニセ・誤情報」の特徴・ネットの機能が互いに作用し合い、どんどん加速している。</a:t>
            </a:r>
            <a:endParaRPr lang="en-US" altLang="ja-JP" sz="1200" dirty="0"/>
          </a:p>
          <a:p>
            <a:pPr>
              <a:lnSpc>
                <a:spcPct val="100000"/>
              </a:lnSpc>
            </a:pPr>
            <a:endParaRPr lang="ja-JP" altLang="en-US" sz="1200" dirty="0"/>
          </a:p>
          <a:p>
            <a:pPr>
              <a:lnSpc>
                <a:spcPct val="100000"/>
              </a:lnSpc>
            </a:pPr>
            <a:r>
              <a:rPr lang="ja-JP" altLang="en-US" sz="1200" dirty="0"/>
              <a:t>これが今まさに起きていることなのです。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37</a:t>
            </a:fld>
            <a:endParaRPr kumimoji="1" lang="ja-JP" altLang="en-US"/>
          </a:p>
        </p:txBody>
      </p:sp>
    </p:spTree>
    <p:extLst>
      <p:ext uri="{BB962C8B-B14F-4D97-AF65-F5344CB8AC3E}">
        <p14:creationId xmlns:p14="http://schemas.microsoft.com/office/powerpoint/2010/main" val="202047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さあ「ニセ・誤情報」の種類と、私たちがだまされてしまう理由がわかりました。</a:t>
            </a:r>
            <a:endParaRPr lang="en-US" altLang="ja-JP" sz="1200" dirty="0"/>
          </a:p>
          <a:p>
            <a:pPr>
              <a:lnSpc>
                <a:spcPct val="100000"/>
              </a:lnSpc>
            </a:pPr>
            <a:endParaRPr lang="ja-JP" altLang="en-US" sz="1200" dirty="0"/>
          </a:p>
          <a:p>
            <a:pPr>
              <a:lnSpc>
                <a:spcPct val="100000"/>
              </a:lnSpc>
            </a:pPr>
            <a:r>
              <a:rPr lang="ja-JP" altLang="en-US" sz="1200" dirty="0"/>
              <a:t>今後も「ニセ・誤情報」は増え続ける可能性があります。</a:t>
            </a:r>
            <a:endParaRPr lang="en-US" altLang="ja-JP" sz="1200" dirty="0"/>
          </a:p>
          <a:p>
            <a:pPr>
              <a:lnSpc>
                <a:spcPct val="100000"/>
              </a:lnSpc>
            </a:pPr>
            <a:endParaRPr lang="ja-JP" altLang="en-US" sz="1200" dirty="0"/>
          </a:p>
          <a:p>
            <a:pPr>
              <a:lnSpc>
                <a:spcPct val="100000"/>
              </a:lnSpc>
            </a:pPr>
            <a:r>
              <a:rPr lang="ja-JP" altLang="en-US" sz="1200" dirty="0"/>
              <a:t>では、もしだまされてしまったら、いったい何が起きるのでしょうか？</a:t>
            </a:r>
            <a:endParaRPr lang="en-US" altLang="ja-JP" sz="1200" dirty="0"/>
          </a:p>
          <a:p>
            <a:pPr>
              <a:lnSpc>
                <a:spcPct val="100000"/>
              </a:lnSpc>
            </a:pPr>
            <a:endParaRPr lang="ja-JP" altLang="en-US" sz="1200" dirty="0"/>
          </a:p>
          <a:p>
            <a:pPr>
              <a:lnSpc>
                <a:spcPct val="100000"/>
              </a:lnSpc>
            </a:pPr>
            <a:r>
              <a:rPr lang="ja-JP" altLang="en-US" sz="1200" dirty="0"/>
              <a:t>実際の例を見ながら確認していきましょう。 </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38</a:t>
            </a:fld>
            <a:endParaRPr kumimoji="1" lang="ja-JP" altLang="en-US"/>
          </a:p>
        </p:txBody>
      </p:sp>
    </p:spTree>
    <p:extLst>
      <p:ext uri="{BB962C8B-B14F-4D97-AF65-F5344CB8AC3E}">
        <p14:creationId xmlns:p14="http://schemas.microsoft.com/office/powerpoint/2010/main" val="227405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新型コロナに関する「ニセ・誤情報」の一つに、「携帯の５</a:t>
            </a:r>
            <a:r>
              <a:rPr lang="en-US" altLang="ja-JP" sz="1200" dirty="0"/>
              <a:t>G</a:t>
            </a:r>
            <a:r>
              <a:rPr lang="ja-JP" altLang="en-US" sz="1200" dirty="0"/>
              <a:t>電波がコロナを広める」というものがあります。</a:t>
            </a:r>
            <a:endParaRPr lang="en-US" altLang="ja-JP" sz="1200" dirty="0"/>
          </a:p>
          <a:p>
            <a:pPr>
              <a:lnSpc>
                <a:spcPct val="100000"/>
              </a:lnSpc>
            </a:pPr>
            <a:endParaRPr lang="ja-JP" altLang="en-US" sz="1200" dirty="0"/>
          </a:p>
          <a:p>
            <a:pPr>
              <a:lnSpc>
                <a:spcPct val="100000"/>
              </a:lnSpc>
            </a:pPr>
            <a:r>
              <a:rPr lang="ja-JP" altLang="en-US" sz="1200" dirty="0"/>
              <a:t>いくら何でもそんな話、誰も信じないだろう、と思うかもしれませんが、海外ではその「ニセ・誤情報」を信じた人たちが、集団で携帯の基地局を襲って破壊するという事件が発生しました。</a:t>
            </a:r>
          </a:p>
          <a:p>
            <a:pPr>
              <a:lnSpc>
                <a:spcPct val="100000"/>
              </a:lnSpc>
            </a:pPr>
            <a:endParaRPr lang="ja-JP" altLang="en-US" sz="1200" dirty="0"/>
          </a:p>
          <a:p>
            <a:pPr>
              <a:lnSpc>
                <a:spcPct val="100000"/>
              </a:lnSpc>
            </a:pPr>
            <a:r>
              <a:rPr lang="ja-JP" altLang="en-US" sz="1200" dirty="0"/>
              <a:t>そのような「ニセ・誤情報」によって通信インフラが破壊されるような事態が起きれば、社会全体に大きな混乱を招くことになります。</a:t>
            </a:r>
            <a:endParaRPr lang="en-US" altLang="ja-JP" sz="1200" dirty="0"/>
          </a:p>
          <a:p>
            <a:pPr>
              <a:lnSpc>
                <a:spcPct val="100000"/>
              </a:lnSpc>
            </a:pPr>
            <a:endParaRPr lang="ja-JP" altLang="en-US" sz="1200" dirty="0"/>
          </a:p>
          <a:p>
            <a:pPr>
              <a:lnSpc>
                <a:spcPct val="100000"/>
              </a:lnSpc>
            </a:pPr>
            <a:r>
              <a:rPr lang="ja-JP" altLang="en-US" sz="1200" dirty="0"/>
              <a:t>もちろん、その行為は重大な犯罪です。 </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39</a:t>
            </a:fld>
            <a:endParaRPr kumimoji="1" lang="ja-JP" altLang="en-US"/>
          </a:p>
        </p:txBody>
      </p:sp>
    </p:spTree>
    <p:extLst>
      <p:ext uri="{BB962C8B-B14F-4D97-AF65-F5344CB8AC3E}">
        <p14:creationId xmlns:p14="http://schemas.microsoft.com/office/powerpoint/2010/main" val="395295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spcAft>
                <a:spcPts val="0"/>
              </a:spcAft>
            </a:pPr>
            <a:r>
              <a:rPr lang="ja-JP" altLang="en-US" sz="1200" dirty="0"/>
              <a:t>本日は、</a:t>
            </a:r>
          </a:p>
          <a:p>
            <a:pPr>
              <a:lnSpc>
                <a:spcPct val="100000"/>
              </a:lnSpc>
              <a:spcAft>
                <a:spcPts val="0"/>
              </a:spcAft>
            </a:pPr>
            <a:endParaRPr lang="en-US" altLang="ja-JP" sz="1200" dirty="0"/>
          </a:p>
          <a:p>
            <a:pPr>
              <a:lnSpc>
                <a:spcPct val="100000"/>
              </a:lnSpc>
              <a:spcAft>
                <a:spcPts val="0"/>
              </a:spcAft>
            </a:pPr>
            <a:r>
              <a:rPr lang="ja-JP" altLang="en-US" sz="1200" dirty="0"/>
              <a:t>● パート１：「ニセ・誤情報」ってなに？</a:t>
            </a:r>
            <a:br>
              <a:rPr lang="en-US" altLang="ja-JP" sz="1200" dirty="0"/>
            </a:br>
            <a:r>
              <a:rPr lang="ja-JP" altLang="en-US" sz="1200" dirty="0"/>
              <a:t>● パート２：私たちはなぜだまされるのか？</a:t>
            </a:r>
            <a:br>
              <a:rPr lang="en-US" altLang="ja-JP" sz="1200" dirty="0"/>
            </a:br>
            <a:r>
              <a:rPr lang="ja-JP" altLang="en-US" sz="1200" dirty="0"/>
              <a:t>● パート３：だまされたらどうなる？</a:t>
            </a:r>
            <a:br>
              <a:rPr lang="en-US" altLang="ja-JP" sz="1200" dirty="0"/>
            </a:br>
            <a:r>
              <a:rPr lang="ja-JP" altLang="en-US" sz="1200" dirty="0"/>
              <a:t>● パート４：だまされないためには？</a:t>
            </a:r>
            <a:br>
              <a:rPr lang="en-US" altLang="ja-JP" sz="1200" dirty="0"/>
            </a:br>
            <a:r>
              <a:rPr lang="ja-JP" altLang="en-US" sz="1200" dirty="0"/>
              <a:t>● パート５：最後に大切なことを</a:t>
            </a:r>
          </a:p>
          <a:p>
            <a:pPr>
              <a:lnSpc>
                <a:spcPct val="100000"/>
              </a:lnSpc>
              <a:spcAft>
                <a:spcPts val="0"/>
              </a:spcAft>
            </a:pPr>
            <a:endParaRPr lang="en-US" altLang="ja-JP" sz="1200" dirty="0"/>
          </a:p>
          <a:p>
            <a:pPr>
              <a:lnSpc>
                <a:spcPct val="100000"/>
              </a:lnSpc>
              <a:spcAft>
                <a:spcPts val="0"/>
              </a:spcAft>
            </a:pPr>
            <a:r>
              <a:rPr lang="ja-JP" altLang="en-US" sz="1200" dirty="0"/>
              <a:t>この流れで確認していきましょう。</a:t>
            </a:r>
            <a:endParaRPr lang="en-US" altLang="ja-JP" sz="1200" dirty="0"/>
          </a:p>
          <a:p>
            <a:pPr>
              <a:lnSpc>
                <a:spcPct val="100000"/>
              </a:lnSpc>
              <a:spcAft>
                <a:spcPts val="0"/>
              </a:spcAft>
            </a:pPr>
            <a:endParaRPr lang="en-US" altLang="ja-JP" sz="1200" dirty="0"/>
          </a:p>
          <a:p>
            <a:pPr>
              <a:lnSpc>
                <a:spcPct val="100000"/>
              </a:lnSpc>
              <a:spcAft>
                <a:spcPts val="0"/>
              </a:spcAft>
            </a:pPr>
            <a:r>
              <a:rPr lang="ja-JP" altLang="en-US" sz="1200" dirty="0"/>
              <a:t>それでは</a:t>
            </a:r>
            <a:r>
              <a:rPr lang="en-US" altLang="ja-JP" sz="1200" dirty="0"/>
              <a:t>…</a:t>
            </a:r>
            <a:r>
              <a:rPr lang="ja-JP" altLang="en-US" sz="1200" b="1" dirty="0"/>
              <a:t>（クリック）</a:t>
            </a:r>
            <a:endParaRPr lang="ja-JP" altLang="en-US" sz="1100"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a:t>
            </a:fld>
            <a:endParaRPr kumimoji="1" lang="ja-JP" altLang="en-US"/>
          </a:p>
        </p:txBody>
      </p:sp>
    </p:spTree>
    <p:extLst>
      <p:ext uri="{BB962C8B-B14F-4D97-AF65-F5344CB8AC3E}">
        <p14:creationId xmlns:p14="http://schemas.microsoft.com/office/powerpoint/2010/main" val="1075077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皆さんもよく耳にする「ステマ」という言葉。</a:t>
            </a:r>
            <a:endParaRPr lang="en-US" altLang="ja-JP" sz="1200" dirty="0"/>
          </a:p>
          <a:p>
            <a:pPr>
              <a:lnSpc>
                <a:spcPct val="100000"/>
              </a:lnSpc>
            </a:pPr>
            <a:endParaRPr lang="ja-JP" altLang="en-US" sz="1200" dirty="0"/>
          </a:p>
          <a:p>
            <a:pPr>
              <a:lnSpc>
                <a:spcPct val="100000"/>
              </a:lnSpc>
            </a:pPr>
            <a:r>
              <a:rPr lang="ja-JP" altLang="en-US" sz="1200" dirty="0"/>
              <a:t>正しくは「ステルスマーケティング」と呼ばれるもので、例えば</a:t>
            </a:r>
          </a:p>
          <a:p>
            <a:pPr>
              <a:lnSpc>
                <a:spcPct val="100000"/>
              </a:lnSpc>
            </a:pPr>
            <a:r>
              <a:rPr lang="ja-JP" altLang="en-US" sz="1200" dirty="0"/>
              <a:t>「タレントにこっそり商品を宣伝させる」</a:t>
            </a:r>
            <a:br>
              <a:rPr lang="ja-JP" altLang="en-US" sz="1200" dirty="0"/>
            </a:br>
            <a:r>
              <a:rPr lang="ja-JP" altLang="en-US" sz="1200" dirty="0"/>
              <a:t>「企業が個人のふりをしてクチコミを投稿する」</a:t>
            </a:r>
          </a:p>
          <a:p>
            <a:pPr>
              <a:lnSpc>
                <a:spcPct val="100000"/>
              </a:lnSpc>
            </a:pPr>
            <a:r>
              <a:rPr lang="ja-JP" altLang="en-US" sz="1200" dirty="0"/>
              <a:t>こういった販売方法がステマに当たります。</a:t>
            </a:r>
          </a:p>
          <a:p>
            <a:pPr>
              <a:lnSpc>
                <a:spcPct val="100000"/>
              </a:lnSpc>
            </a:pPr>
            <a:r>
              <a:rPr lang="ja-JP" altLang="en-US" sz="1200" dirty="0"/>
              <a:t>日本でも</a:t>
            </a:r>
            <a:r>
              <a:rPr lang="en-US" altLang="ja-JP" sz="1200" dirty="0"/>
              <a:t>2023</a:t>
            </a:r>
            <a:r>
              <a:rPr lang="ja-JP" altLang="en-US" sz="1200" dirty="0"/>
              <a:t>年からステマが規制対象となりました。</a:t>
            </a:r>
            <a:endParaRPr lang="en-US" altLang="ja-JP" sz="1200" dirty="0"/>
          </a:p>
          <a:p>
            <a:pPr>
              <a:lnSpc>
                <a:spcPct val="100000"/>
              </a:lnSpc>
            </a:pPr>
            <a:endParaRPr lang="ja-JP" altLang="en-US" sz="1200" dirty="0"/>
          </a:p>
          <a:p>
            <a:pPr>
              <a:lnSpc>
                <a:spcPct val="100000"/>
              </a:lnSpc>
            </a:pPr>
            <a:r>
              <a:rPr lang="ja-JP" altLang="en-US" sz="1200" dirty="0"/>
              <a:t>ステマは消費者の判断を誤らせるだけでなく、それが横行すれば誰もが疑心暗鬼となり、消費が冷え込むという指摘もあります。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40</a:t>
            </a:fld>
            <a:endParaRPr kumimoji="1" lang="ja-JP" altLang="en-US"/>
          </a:p>
        </p:txBody>
      </p:sp>
    </p:spTree>
    <p:extLst>
      <p:ext uri="{BB962C8B-B14F-4D97-AF65-F5344CB8AC3E}">
        <p14:creationId xmlns:p14="http://schemas.microsoft.com/office/powerpoint/2010/main" val="1545070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過去に、あおり運転に関する事件で、無関係の人物を「加害者の関係者だ」とするニセ・誤情報が拡散されたことがありました。</a:t>
            </a:r>
            <a:endParaRPr lang="en-US" altLang="ja-JP" sz="1200" dirty="0"/>
          </a:p>
          <a:p>
            <a:pPr>
              <a:lnSpc>
                <a:spcPct val="100000"/>
              </a:lnSpc>
            </a:pPr>
            <a:endParaRPr lang="ja-JP" altLang="en-US" sz="1200" dirty="0"/>
          </a:p>
          <a:p>
            <a:pPr>
              <a:lnSpc>
                <a:spcPct val="100000"/>
              </a:lnSpc>
            </a:pPr>
            <a:r>
              <a:rPr lang="ja-JP" altLang="en-US" sz="1200" dirty="0"/>
              <a:t>その情報はあっという間に拡散し、その人物のもとには膨大な嫌がらせや誹謗中傷のコメントが届きました。</a:t>
            </a:r>
            <a:endParaRPr lang="en-US" altLang="ja-JP" sz="1200" dirty="0"/>
          </a:p>
          <a:p>
            <a:pPr>
              <a:lnSpc>
                <a:spcPct val="100000"/>
              </a:lnSpc>
            </a:pPr>
            <a:endParaRPr lang="ja-JP" altLang="en-US" sz="1200" dirty="0"/>
          </a:p>
          <a:p>
            <a:pPr>
              <a:lnSpc>
                <a:spcPct val="100000"/>
              </a:lnSpc>
            </a:pPr>
            <a:r>
              <a:rPr lang="ja-JP" altLang="en-US" sz="1200" dirty="0"/>
              <a:t>その人物は投稿者や拡散者の特定を進め、裁判を通じて損害賠償を命ずる判決が下されています。</a:t>
            </a:r>
            <a:endParaRPr lang="en-US" altLang="ja-JP" sz="1200" dirty="0"/>
          </a:p>
          <a:p>
            <a:pPr>
              <a:lnSpc>
                <a:spcPct val="100000"/>
              </a:lnSpc>
            </a:pPr>
            <a:endParaRPr lang="ja-JP" altLang="en-US" sz="1200" dirty="0"/>
          </a:p>
          <a:p>
            <a:pPr>
              <a:lnSpc>
                <a:spcPct val="100000"/>
              </a:lnSpc>
            </a:pPr>
            <a:r>
              <a:rPr lang="ja-JP" altLang="en-US" sz="1200" dirty="0"/>
              <a:t>裁判で注目されたのが、拡散にも一定の責任が伴うという判断です。</a:t>
            </a:r>
            <a:endParaRPr lang="en-US" altLang="ja-JP" sz="1200" dirty="0"/>
          </a:p>
          <a:p>
            <a:pPr>
              <a:lnSpc>
                <a:spcPct val="100000"/>
              </a:lnSpc>
            </a:pPr>
            <a:endParaRPr lang="ja-JP" altLang="en-US" sz="1200" dirty="0"/>
          </a:p>
          <a:p>
            <a:pPr>
              <a:lnSpc>
                <a:spcPct val="100000"/>
              </a:lnSpc>
            </a:pPr>
            <a:r>
              <a:rPr lang="ja-JP" altLang="en-US" sz="1200" dirty="0"/>
              <a:t>あくまで判例の一つですが、拡散も情報発信ですから、その責任を意識することは重要です。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41</a:t>
            </a:fld>
            <a:endParaRPr kumimoji="1" lang="ja-JP" altLang="en-US"/>
          </a:p>
        </p:txBody>
      </p:sp>
    </p:spTree>
    <p:extLst>
      <p:ext uri="{BB962C8B-B14F-4D97-AF65-F5344CB8AC3E}">
        <p14:creationId xmlns:p14="http://schemas.microsoft.com/office/powerpoint/2010/main" val="1899159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en-US" altLang="ja-JP" sz="1200" dirty="0"/>
              <a:t>2020</a:t>
            </a:r>
            <a:r>
              <a:rPr lang="ja-JP" altLang="en-US" sz="1200" dirty="0"/>
              <a:t>年のアメリカ大統領選挙で起きた事件も有名です。</a:t>
            </a:r>
            <a:endParaRPr lang="en-US" altLang="ja-JP" sz="1200" dirty="0"/>
          </a:p>
          <a:p>
            <a:pPr>
              <a:lnSpc>
                <a:spcPct val="100000"/>
              </a:lnSpc>
            </a:pPr>
            <a:endParaRPr lang="ja-JP" altLang="en-US" sz="1200" dirty="0"/>
          </a:p>
          <a:p>
            <a:pPr>
              <a:lnSpc>
                <a:spcPct val="100000"/>
              </a:lnSpc>
            </a:pPr>
            <a:r>
              <a:rPr lang="ja-JP" altLang="en-US" sz="1200" dirty="0"/>
              <a:t>この時は、</a:t>
            </a:r>
            <a:br>
              <a:rPr lang="ja-JP" altLang="en-US" sz="1200" dirty="0"/>
            </a:br>
            <a:r>
              <a:rPr lang="ja-JP" altLang="en-US" sz="1200" dirty="0"/>
              <a:t>「ウィスコンシン州の投票率が</a:t>
            </a:r>
            <a:r>
              <a:rPr lang="en-US" altLang="ja-JP" sz="1200" dirty="0"/>
              <a:t>200</a:t>
            </a:r>
            <a:r>
              <a:rPr lang="ja-JP" altLang="en-US" sz="1200" dirty="0"/>
              <a:t>％を超えた」</a:t>
            </a:r>
            <a:br>
              <a:rPr lang="ja-JP" altLang="en-US" sz="1200" dirty="0"/>
            </a:br>
            <a:r>
              <a:rPr lang="ja-JP" altLang="en-US" sz="1200" dirty="0"/>
              <a:t>というデマ拡散がきっかけとなり、</a:t>
            </a:r>
            <a:br>
              <a:rPr lang="ja-JP" altLang="en-US" sz="1200" dirty="0"/>
            </a:br>
            <a:r>
              <a:rPr lang="ja-JP" altLang="en-US" sz="1200" dirty="0"/>
              <a:t>「バイデン陣営による不正が行われた証拠だ」</a:t>
            </a:r>
            <a:br>
              <a:rPr lang="ja-JP" altLang="en-US" sz="1200" dirty="0"/>
            </a:br>
            <a:r>
              <a:rPr lang="ja-JP" altLang="en-US" sz="1200" dirty="0"/>
              <a:t>という騒動に発展しました。もちろん誤った情報です。</a:t>
            </a:r>
            <a:endParaRPr lang="en-US" altLang="ja-JP" sz="1200" dirty="0"/>
          </a:p>
          <a:p>
            <a:pPr>
              <a:lnSpc>
                <a:spcPct val="100000"/>
              </a:lnSpc>
            </a:pPr>
            <a:endParaRPr lang="ja-JP" altLang="en-US" sz="1200" dirty="0"/>
          </a:p>
          <a:p>
            <a:pPr>
              <a:lnSpc>
                <a:spcPct val="100000"/>
              </a:lnSpc>
            </a:pPr>
            <a:r>
              <a:rPr lang="ja-JP" altLang="en-US" sz="1200" dirty="0"/>
              <a:t>この事件は、のちにトランプ氏の支持者がワシントンの連邦議会を襲う前代未聞の事件にもつながったと言われています。</a:t>
            </a:r>
            <a:endParaRPr lang="en-US" altLang="ja-JP" sz="1200" dirty="0"/>
          </a:p>
          <a:p>
            <a:pPr>
              <a:lnSpc>
                <a:spcPct val="100000"/>
              </a:lnSpc>
            </a:pPr>
            <a:endParaRPr lang="ja-JP" altLang="en-US" sz="1200" dirty="0"/>
          </a:p>
          <a:p>
            <a:pPr>
              <a:lnSpc>
                <a:spcPct val="100000"/>
              </a:lnSpc>
            </a:pPr>
            <a:r>
              <a:rPr lang="ja-JP" altLang="en-US" sz="1200" dirty="0"/>
              <a:t>誤った情報は、私たちが事実にたどり着きにくい状況を作り出します。誰もがそのきっかけを作ることができる、ということを認識することが重要です。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42</a:t>
            </a:fld>
            <a:endParaRPr kumimoji="1" lang="ja-JP" altLang="en-US"/>
          </a:p>
        </p:txBody>
      </p:sp>
    </p:spTree>
    <p:extLst>
      <p:ext uri="{BB962C8B-B14F-4D97-AF65-F5344CB8AC3E}">
        <p14:creationId xmlns:p14="http://schemas.microsoft.com/office/powerpoint/2010/main" val="2285485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「ニセ・誤情報」が広がり、多くの人がだまされてしまうと、社会が混乱したり、個人が賠償責任を求められたり、それどころか世の中が違う方向に向かってしまう可能性もあることがわかりました。</a:t>
            </a:r>
            <a:endParaRPr lang="en-US" altLang="ja-JP" sz="1200" dirty="0"/>
          </a:p>
          <a:p>
            <a:pPr>
              <a:lnSpc>
                <a:spcPct val="100000"/>
              </a:lnSpc>
            </a:pPr>
            <a:endParaRPr lang="ja-JP" altLang="en-US" sz="1200" dirty="0"/>
          </a:p>
          <a:p>
            <a:pPr>
              <a:lnSpc>
                <a:spcPct val="100000"/>
              </a:lnSpc>
            </a:pPr>
            <a:r>
              <a:rPr lang="ja-JP" altLang="en-US" sz="1200" dirty="0"/>
              <a:t>そうならないために、私たちにもできることがあります。</a:t>
            </a:r>
            <a:endParaRPr lang="en-US" altLang="ja-JP" sz="1200" dirty="0"/>
          </a:p>
          <a:p>
            <a:pPr>
              <a:lnSpc>
                <a:spcPct val="100000"/>
              </a:lnSpc>
            </a:pPr>
            <a:endParaRPr lang="ja-JP" altLang="en-US" sz="1200" dirty="0"/>
          </a:p>
          <a:p>
            <a:pPr>
              <a:lnSpc>
                <a:spcPct val="100000"/>
              </a:lnSpc>
            </a:pPr>
            <a:r>
              <a:rPr lang="ja-JP" altLang="en-US" sz="1200" dirty="0"/>
              <a:t>ここからは「ニセ・誤情報」にだまされないためにはどうしたら良いのか、私たちにできることは何か、確認していきましょう。</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43</a:t>
            </a:fld>
            <a:endParaRPr kumimoji="1" lang="ja-JP" altLang="en-US"/>
          </a:p>
        </p:txBody>
      </p:sp>
    </p:spTree>
    <p:extLst>
      <p:ext uri="{BB962C8B-B14F-4D97-AF65-F5344CB8AC3E}">
        <p14:creationId xmlns:p14="http://schemas.microsoft.com/office/powerpoint/2010/main" val="1747843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「ニセ・誤情報」に対抗するため、私たちにできること。</a:t>
            </a:r>
            <a:endParaRPr lang="en-US" altLang="ja-JP" sz="1200" dirty="0"/>
          </a:p>
          <a:p>
            <a:pPr>
              <a:lnSpc>
                <a:spcPct val="100000"/>
              </a:lnSpc>
            </a:pPr>
            <a:endParaRPr lang="ja-JP" altLang="en-US" sz="1200" dirty="0"/>
          </a:p>
          <a:p>
            <a:pPr>
              <a:lnSpc>
                <a:spcPct val="100000"/>
              </a:lnSpc>
            </a:pPr>
            <a:r>
              <a:rPr lang="ja-JP" altLang="en-US" sz="1200" dirty="0"/>
              <a:t>まずは基本の４つから。</a:t>
            </a:r>
            <a:endParaRPr lang="en-US" altLang="ja-JP" sz="1200" dirty="0"/>
          </a:p>
          <a:p>
            <a:pPr>
              <a:lnSpc>
                <a:spcPct val="100000"/>
              </a:lnSpc>
            </a:pPr>
            <a:endParaRPr lang="ja-JP" altLang="en-US" sz="1200" dirty="0"/>
          </a:p>
          <a:p>
            <a:pPr>
              <a:lnSpc>
                <a:spcPct val="100000"/>
              </a:lnSpc>
            </a:pPr>
            <a:r>
              <a:rPr lang="ja-JP" altLang="en-US" sz="1200" dirty="0"/>
              <a:t>□ 情報源はある？</a:t>
            </a:r>
            <a:br>
              <a:rPr lang="ja-JP" altLang="en-US" sz="1200" dirty="0"/>
            </a:br>
            <a:r>
              <a:rPr lang="ja-JP" altLang="en-US" sz="1200" dirty="0"/>
              <a:t>□ その分野の専門家？</a:t>
            </a:r>
            <a:br>
              <a:rPr lang="ja-JP" altLang="en-US" sz="1200" dirty="0"/>
            </a:br>
            <a:r>
              <a:rPr lang="ja-JP" altLang="en-US" sz="1200" dirty="0"/>
              <a:t>□ 他ではどう言われている？</a:t>
            </a:r>
            <a:br>
              <a:rPr lang="ja-JP" altLang="en-US" sz="1200" dirty="0"/>
            </a:br>
            <a:r>
              <a:rPr lang="ja-JP" altLang="en-US" sz="1200" dirty="0"/>
              <a:t>□ その画像は本物？</a:t>
            </a:r>
            <a:endParaRPr lang="en-US" altLang="ja-JP" sz="1200" dirty="0"/>
          </a:p>
          <a:p>
            <a:pPr>
              <a:lnSpc>
                <a:spcPct val="100000"/>
              </a:lnSpc>
            </a:pPr>
            <a:endParaRPr lang="ja-JP" altLang="en-US" sz="1200" dirty="0"/>
          </a:p>
          <a:p>
            <a:pPr>
              <a:lnSpc>
                <a:spcPct val="100000"/>
              </a:lnSpc>
            </a:pPr>
            <a:r>
              <a:rPr lang="ja-JP" altLang="en-US" sz="1200" dirty="0"/>
              <a:t>この４つを詳しく見ていきましょう。</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44</a:t>
            </a:fld>
            <a:endParaRPr kumimoji="1" lang="ja-JP" altLang="en-US"/>
          </a:p>
        </p:txBody>
      </p:sp>
    </p:spTree>
    <p:extLst>
      <p:ext uri="{BB962C8B-B14F-4D97-AF65-F5344CB8AC3E}">
        <p14:creationId xmlns:p14="http://schemas.microsoft.com/office/powerpoint/2010/main" val="2362372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まず１つ目、「情報源はある？」</a:t>
            </a:r>
            <a:endParaRPr lang="en-US" altLang="ja-JP" sz="1200" dirty="0"/>
          </a:p>
          <a:p>
            <a:pPr>
              <a:lnSpc>
                <a:spcPct val="100000"/>
              </a:lnSpc>
            </a:pPr>
            <a:endParaRPr lang="ja-JP" altLang="en-US" sz="1200" dirty="0"/>
          </a:p>
          <a:p>
            <a:pPr>
              <a:lnSpc>
                <a:spcPct val="100000"/>
              </a:lnSpc>
            </a:pPr>
            <a:r>
              <a:rPr lang="ja-JP" altLang="en-US" sz="1200" dirty="0"/>
              <a:t>□ その情報、どこから、いつ発信されたものですか？ 信頼性の高い公的機関や専門機関の発表ですか？</a:t>
            </a:r>
          </a:p>
          <a:p>
            <a:pPr>
              <a:lnSpc>
                <a:spcPct val="100000"/>
              </a:lnSpc>
            </a:pPr>
            <a:r>
              <a:rPr lang="ja-JP" altLang="en-US" sz="1200" dirty="0"/>
              <a:t>□ 根拠となるモノは今も存在していますか？ 消えていませんか？</a:t>
            </a:r>
          </a:p>
          <a:p>
            <a:pPr>
              <a:lnSpc>
                <a:spcPct val="100000"/>
              </a:lnSpc>
            </a:pPr>
            <a:r>
              <a:rPr lang="ja-JP" altLang="en-US" sz="1200" dirty="0"/>
              <a:t>□ 情報源が「海外の」ニュースや論文の場合、あなたはその情報源を確認、理解していますか？</a:t>
            </a:r>
            <a:endParaRPr lang="en-US" altLang="ja-JP" sz="1200" dirty="0"/>
          </a:p>
          <a:p>
            <a:pPr>
              <a:lnSpc>
                <a:spcPct val="100000"/>
              </a:lnSpc>
            </a:pPr>
            <a:endParaRPr lang="ja-JP" altLang="en-US" sz="1200" dirty="0"/>
          </a:p>
          <a:p>
            <a:pPr>
              <a:lnSpc>
                <a:spcPct val="100000"/>
              </a:lnSpc>
            </a:pPr>
            <a:r>
              <a:rPr lang="ja-JP" altLang="en-US" sz="1200" dirty="0"/>
              <a:t>これらはすべて確認すべきことです。</a:t>
            </a:r>
            <a:endParaRPr lang="en-US" altLang="ja-JP" sz="1200" dirty="0"/>
          </a:p>
          <a:p>
            <a:pPr>
              <a:lnSpc>
                <a:spcPct val="100000"/>
              </a:lnSpc>
            </a:pPr>
            <a:endParaRPr lang="ja-JP" altLang="en-US" sz="1200" dirty="0"/>
          </a:p>
          <a:p>
            <a:pPr>
              <a:lnSpc>
                <a:spcPct val="100000"/>
              </a:lnSpc>
            </a:pPr>
            <a:r>
              <a:rPr lang="ja-JP" altLang="en-US" sz="1200" dirty="0"/>
              <a:t>特に情報源が海外の場合、わざと間違った翻訳をしたり、一部だけ切り取ったりすることで、内容や結論を捏造している「ニセ・誤情報」がたくさんあります。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45</a:t>
            </a:fld>
            <a:endParaRPr kumimoji="1" lang="ja-JP" altLang="en-US"/>
          </a:p>
        </p:txBody>
      </p:sp>
    </p:spTree>
    <p:extLst>
      <p:ext uri="{BB962C8B-B14F-4D97-AF65-F5344CB8AC3E}">
        <p14:creationId xmlns:p14="http://schemas.microsoft.com/office/powerpoint/2010/main" val="2661210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２つ目、「その分野の専門家？」</a:t>
            </a:r>
            <a:endParaRPr lang="en-US" altLang="ja-JP" sz="1200" dirty="0"/>
          </a:p>
          <a:p>
            <a:pPr>
              <a:lnSpc>
                <a:spcPct val="100000"/>
              </a:lnSpc>
            </a:pPr>
            <a:endParaRPr lang="ja-JP" altLang="en-US" sz="1200" dirty="0"/>
          </a:p>
          <a:p>
            <a:pPr>
              <a:lnSpc>
                <a:spcPct val="100000"/>
              </a:lnSpc>
            </a:pPr>
            <a:r>
              <a:rPr lang="ja-JP" altLang="en-US" sz="1200" dirty="0"/>
              <a:t>□ その情報は、専門知識や必要な資格を持った人が、責任を持って発信しているものですか？</a:t>
            </a:r>
          </a:p>
          <a:p>
            <a:pPr>
              <a:lnSpc>
                <a:spcPct val="100000"/>
              </a:lnSpc>
            </a:pPr>
            <a:r>
              <a:rPr lang="ja-JP" altLang="en-US" sz="1200" dirty="0"/>
              <a:t>□ その人は過去にニセ・誤情報を発信して批判されていませんか？</a:t>
            </a:r>
          </a:p>
          <a:p>
            <a:pPr>
              <a:lnSpc>
                <a:spcPct val="100000"/>
              </a:lnSpc>
            </a:pPr>
            <a:r>
              <a:rPr lang="ja-JP" altLang="en-US" sz="1200" dirty="0"/>
              <a:t>□ その人は関連する情報や商品を売っていませんか？</a:t>
            </a:r>
          </a:p>
          <a:p>
            <a:pPr>
              <a:lnSpc>
                <a:spcPct val="100000"/>
              </a:lnSpc>
            </a:pPr>
            <a:endParaRPr lang="en-US" altLang="ja-JP" sz="1200" dirty="0"/>
          </a:p>
          <a:p>
            <a:pPr>
              <a:lnSpc>
                <a:spcPct val="100000"/>
              </a:lnSpc>
            </a:pPr>
            <a:r>
              <a:rPr lang="ja-JP" altLang="en-US" sz="1200" dirty="0"/>
              <a:t>その発言に責任を取れる人、団体なのか、しっかり見極める必要があります。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46</a:t>
            </a:fld>
            <a:endParaRPr kumimoji="1" lang="ja-JP" altLang="en-US"/>
          </a:p>
        </p:txBody>
      </p:sp>
    </p:spTree>
    <p:extLst>
      <p:ext uri="{BB962C8B-B14F-4D97-AF65-F5344CB8AC3E}">
        <p14:creationId xmlns:p14="http://schemas.microsoft.com/office/powerpoint/2010/main" val="546649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en-US" altLang="ja-JP" sz="1200" dirty="0"/>
              <a:t>3</a:t>
            </a:r>
            <a:r>
              <a:rPr lang="ja-JP" altLang="en-US" sz="1200" dirty="0"/>
              <a:t>つ目、「他ではどう言われている？」</a:t>
            </a:r>
            <a:endParaRPr lang="en-US" altLang="ja-JP" sz="1200" dirty="0"/>
          </a:p>
          <a:p>
            <a:pPr>
              <a:lnSpc>
                <a:spcPct val="100000"/>
              </a:lnSpc>
            </a:pPr>
            <a:endParaRPr lang="ja-JP" altLang="en-US" sz="1200" dirty="0"/>
          </a:p>
          <a:p>
            <a:pPr>
              <a:lnSpc>
                <a:spcPct val="100000"/>
              </a:lnSpc>
            </a:pPr>
            <a:r>
              <a:rPr lang="ja-JP" altLang="en-US" sz="1200" dirty="0"/>
              <a:t>□ その情報について他の人や他のメディアはどのように言っていますか？</a:t>
            </a:r>
          </a:p>
          <a:p>
            <a:pPr>
              <a:lnSpc>
                <a:spcPct val="100000"/>
              </a:lnSpc>
            </a:pPr>
            <a:r>
              <a:rPr lang="ja-JP" altLang="en-US" sz="1200" dirty="0"/>
              <a:t>□ その人の意見に反論している人はいませんか？ その反論は論理的ですか？</a:t>
            </a:r>
          </a:p>
          <a:p>
            <a:pPr>
              <a:lnSpc>
                <a:spcPct val="100000"/>
              </a:lnSpc>
            </a:pPr>
            <a:r>
              <a:rPr lang="ja-JP" altLang="en-US" sz="1200" dirty="0"/>
              <a:t>□ 別の内容で報じているメディアや、誤りであることを指摘しているメディアはありませんか？</a:t>
            </a:r>
            <a:endParaRPr lang="en-US" altLang="ja-JP" sz="1200" dirty="0"/>
          </a:p>
          <a:p>
            <a:pPr>
              <a:lnSpc>
                <a:spcPct val="100000"/>
              </a:lnSpc>
            </a:pPr>
            <a:endParaRPr lang="ja-JP" altLang="en-US" sz="1200" dirty="0"/>
          </a:p>
          <a:p>
            <a:pPr>
              <a:lnSpc>
                <a:spcPct val="100000"/>
              </a:lnSpc>
            </a:pPr>
            <a:r>
              <a:rPr lang="ja-JP" altLang="en-US" sz="1200" dirty="0"/>
              <a:t>情報は一つだけではありません。</a:t>
            </a:r>
            <a:endParaRPr lang="en-US" altLang="ja-JP" sz="1200" dirty="0"/>
          </a:p>
          <a:p>
            <a:pPr>
              <a:lnSpc>
                <a:spcPct val="100000"/>
              </a:lnSpc>
            </a:pPr>
            <a:endParaRPr lang="ja-JP" altLang="en-US" sz="1200" dirty="0"/>
          </a:p>
          <a:p>
            <a:pPr>
              <a:lnSpc>
                <a:spcPct val="100000"/>
              </a:lnSpc>
            </a:pPr>
            <a:r>
              <a:rPr lang="ja-JP" altLang="en-US" sz="1200" dirty="0"/>
              <a:t>たとえそれが信じたい情報でも「逆の考えはあるかな」「他の意見はどうだろう」と、頑張って目を向けることが、とても重要なのです。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47</a:t>
            </a:fld>
            <a:endParaRPr kumimoji="1" lang="ja-JP" altLang="en-US"/>
          </a:p>
        </p:txBody>
      </p:sp>
    </p:spTree>
    <p:extLst>
      <p:ext uri="{BB962C8B-B14F-4D97-AF65-F5344CB8AC3E}">
        <p14:creationId xmlns:p14="http://schemas.microsoft.com/office/powerpoint/2010/main" val="1186088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４つ目、「その画像は本物？」</a:t>
            </a:r>
            <a:endParaRPr lang="en-US" altLang="ja-JP" sz="1200" dirty="0"/>
          </a:p>
          <a:p>
            <a:pPr>
              <a:lnSpc>
                <a:spcPct val="100000"/>
              </a:lnSpc>
            </a:pPr>
            <a:endParaRPr lang="ja-JP" altLang="en-US" sz="1200" dirty="0"/>
          </a:p>
          <a:p>
            <a:pPr>
              <a:lnSpc>
                <a:spcPct val="100000"/>
              </a:lnSpc>
            </a:pPr>
            <a:r>
              <a:rPr lang="ja-JP" altLang="en-US" sz="1200" dirty="0"/>
              <a:t>□ 臨場感のある画像が添えられている、それだけで「本当」だと判断していませんか？</a:t>
            </a:r>
          </a:p>
          <a:p>
            <a:pPr>
              <a:lnSpc>
                <a:spcPct val="100000"/>
              </a:lnSpc>
            </a:pPr>
            <a:r>
              <a:rPr lang="ja-JP" altLang="en-US" sz="1200" dirty="0"/>
              <a:t>□ その画像は生成</a:t>
            </a:r>
            <a:r>
              <a:rPr lang="en-US" altLang="ja-JP" sz="1200" dirty="0"/>
              <a:t>AI</a:t>
            </a:r>
            <a:r>
              <a:rPr lang="ja-JP" altLang="en-US" sz="1200" dirty="0"/>
              <a:t>によって作られた可能性はありませんか？</a:t>
            </a:r>
          </a:p>
          <a:p>
            <a:pPr>
              <a:lnSpc>
                <a:spcPct val="100000"/>
              </a:lnSpc>
            </a:pPr>
            <a:r>
              <a:rPr lang="ja-JP" altLang="en-US" sz="1200" dirty="0"/>
              <a:t>□ その画像は過去に撮影された全く関係のないものではありませんか？</a:t>
            </a:r>
            <a:endParaRPr lang="en-US" altLang="ja-JP" sz="1200" dirty="0"/>
          </a:p>
          <a:p>
            <a:pPr>
              <a:lnSpc>
                <a:spcPct val="100000"/>
              </a:lnSpc>
            </a:pPr>
            <a:endParaRPr lang="ja-JP" altLang="en-US" sz="1200" dirty="0"/>
          </a:p>
          <a:p>
            <a:pPr>
              <a:lnSpc>
                <a:spcPct val="100000"/>
              </a:lnSpc>
            </a:pPr>
            <a:r>
              <a:rPr lang="ja-JP" altLang="en-US" sz="1200" dirty="0"/>
              <a:t>もはや画像や動画があるから証拠として十分、とはならない時代なのです。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48</a:t>
            </a:fld>
            <a:endParaRPr kumimoji="1" lang="ja-JP" altLang="en-US"/>
          </a:p>
        </p:txBody>
      </p:sp>
    </p:spTree>
    <p:extLst>
      <p:ext uri="{BB962C8B-B14F-4D97-AF65-F5344CB8AC3E}">
        <p14:creationId xmlns:p14="http://schemas.microsoft.com/office/powerpoint/2010/main" val="2823305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これで、基本の４点を確認できました。</a:t>
            </a:r>
            <a:endParaRPr lang="en-US" altLang="ja-JP" sz="1200" dirty="0"/>
          </a:p>
          <a:p>
            <a:pPr>
              <a:lnSpc>
                <a:spcPct val="100000"/>
              </a:lnSpc>
            </a:pPr>
            <a:endParaRPr lang="ja-JP" altLang="en-US" sz="1200" dirty="0"/>
          </a:p>
          <a:p>
            <a:pPr>
              <a:lnSpc>
                <a:spcPct val="100000"/>
              </a:lnSpc>
            </a:pPr>
            <a:r>
              <a:rPr lang="ja-JP" altLang="en-US" sz="1200" dirty="0"/>
              <a:t>□ 情報源はあるのか。</a:t>
            </a:r>
            <a:br>
              <a:rPr lang="ja-JP" altLang="en-US" sz="1200" dirty="0"/>
            </a:br>
            <a:r>
              <a:rPr lang="ja-JP" altLang="en-US" sz="1200" dirty="0"/>
              <a:t>□ その人はその分野の専門家なのか。</a:t>
            </a:r>
            <a:br>
              <a:rPr lang="ja-JP" altLang="en-US" sz="1200" dirty="0"/>
            </a:br>
            <a:r>
              <a:rPr lang="ja-JP" altLang="en-US" sz="1200" dirty="0"/>
              <a:t>□ 他ではどう言われているのか。</a:t>
            </a:r>
            <a:br>
              <a:rPr lang="ja-JP" altLang="en-US" sz="1200" dirty="0"/>
            </a:br>
            <a:r>
              <a:rPr lang="ja-JP" altLang="en-US" sz="1200" dirty="0"/>
              <a:t>□ その画像は本物なのか。</a:t>
            </a:r>
            <a:endParaRPr lang="en-US" altLang="ja-JP" sz="1200" dirty="0"/>
          </a:p>
          <a:p>
            <a:pPr>
              <a:lnSpc>
                <a:spcPct val="100000"/>
              </a:lnSpc>
            </a:pPr>
            <a:endParaRPr lang="ja-JP" altLang="en-US" sz="1200" dirty="0"/>
          </a:p>
          <a:p>
            <a:pPr>
              <a:lnSpc>
                <a:spcPct val="100000"/>
              </a:lnSpc>
            </a:pPr>
            <a:r>
              <a:rPr lang="ja-JP" altLang="en-US" sz="1200" dirty="0"/>
              <a:t>これら基本のポイントを押さえたら、続いて</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49</a:t>
            </a:fld>
            <a:endParaRPr kumimoji="1" lang="ja-JP" altLang="en-US"/>
          </a:p>
        </p:txBody>
      </p:sp>
    </p:spTree>
    <p:extLst>
      <p:ext uri="{BB962C8B-B14F-4D97-AF65-F5344CB8AC3E}">
        <p14:creationId xmlns:p14="http://schemas.microsoft.com/office/powerpoint/2010/main" val="127078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00000"/>
              </a:lnSpc>
              <a:spcAft>
                <a:spcPts val="0"/>
              </a:spcAft>
            </a:pPr>
            <a:r>
              <a:rPr lang="ja-JP" altLang="en-US" sz="1200" dirty="0"/>
              <a:t>１つ目のテーマ、「ニセ・誤情報」ってなに？　</a:t>
            </a:r>
          </a:p>
          <a:p>
            <a:pPr algn="just" defTabSz="954634">
              <a:lnSpc>
                <a:spcPct val="100000"/>
              </a:lnSpc>
              <a:spcAft>
                <a:spcPts val="0"/>
              </a:spcAft>
              <a:defRPr/>
            </a:pPr>
            <a:endParaRPr lang="en-US" altLang="ja-JP" sz="1200" dirty="0"/>
          </a:p>
          <a:p>
            <a:pPr algn="just" defTabSz="954634">
              <a:lnSpc>
                <a:spcPct val="100000"/>
              </a:lnSpc>
              <a:spcAft>
                <a:spcPts val="0"/>
              </a:spcAft>
              <a:defRPr/>
            </a:pPr>
            <a:r>
              <a:rPr lang="ja-JP" altLang="en-US" sz="1200" dirty="0"/>
              <a:t>先ほどお伝えした通り、今日はフェイクニュースという言葉の代わりに、この「ニセ・誤情報」という言葉を使いますが、そもそも「ニセ・誤情報」とは何なのか、これを確認していきます。</a:t>
            </a:r>
            <a:r>
              <a:rPr lang="ja-JP" altLang="en-US" sz="1200" b="1" dirty="0"/>
              <a:t>（クリック）</a:t>
            </a:r>
            <a:endParaRPr lang="ja-JP" altLang="en-US" sz="1100"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a:t>
            </a:fld>
            <a:endParaRPr kumimoji="1" lang="ja-JP" altLang="en-US"/>
          </a:p>
        </p:txBody>
      </p:sp>
    </p:spTree>
    <p:extLst>
      <p:ext uri="{BB962C8B-B14F-4D97-AF65-F5344CB8AC3E}">
        <p14:creationId xmlns:p14="http://schemas.microsoft.com/office/powerpoint/2010/main" val="3142655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応用編です。</a:t>
            </a:r>
            <a:endParaRPr lang="en-US" altLang="ja-JP" sz="1200" dirty="0"/>
          </a:p>
          <a:p>
            <a:pPr>
              <a:lnSpc>
                <a:spcPct val="100000"/>
              </a:lnSpc>
            </a:pPr>
            <a:endParaRPr lang="ja-JP" altLang="en-US" sz="1200" dirty="0"/>
          </a:p>
          <a:p>
            <a:pPr>
              <a:lnSpc>
                <a:spcPct val="100000"/>
              </a:lnSpc>
            </a:pPr>
            <a:r>
              <a:rPr lang="ja-JP" altLang="en-US" sz="1200" dirty="0"/>
              <a:t>□ 「知り合いだから」という理由だけで信じているのでは？</a:t>
            </a:r>
            <a:br>
              <a:rPr lang="ja-JP" altLang="en-US" sz="1200" dirty="0"/>
            </a:br>
            <a:r>
              <a:rPr lang="ja-JP" altLang="en-US" sz="1200" dirty="0"/>
              <a:t>□ 表やグラフも疑ってみた？</a:t>
            </a:r>
            <a:br>
              <a:rPr lang="ja-JP" altLang="en-US" sz="1200" dirty="0"/>
            </a:br>
            <a:r>
              <a:rPr lang="ja-JP" altLang="en-US" sz="1200" dirty="0"/>
              <a:t>□ その情報に動機はある？</a:t>
            </a:r>
            <a:br>
              <a:rPr lang="ja-JP" altLang="en-US" sz="1200" dirty="0"/>
            </a:br>
            <a:r>
              <a:rPr lang="ja-JP" altLang="en-US" sz="1200" dirty="0"/>
              <a:t>□ ファクトチェック結果は？</a:t>
            </a:r>
          </a:p>
          <a:p>
            <a:pPr>
              <a:lnSpc>
                <a:spcPct val="100000"/>
              </a:lnSpc>
            </a:pPr>
            <a:endParaRPr lang="en-US" altLang="ja-JP" sz="1200" dirty="0"/>
          </a:p>
          <a:p>
            <a:pPr>
              <a:lnSpc>
                <a:spcPct val="100000"/>
              </a:lnSpc>
            </a:pPr>
            <a:r>
              <a:rPr lang="ja-JP" altLang="en-US" sz="1200" dirty="0"/>
              <a:t>この４点を確認していきましょう。</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50</a:t>
            </a:fld>
            <a:endParaRPr kumimoji="1" lang="ja-JP" altLang="en-US"/>
          </a:p>
        </p:txBody>
      </p:sp>
    </p:spTree>
    <p:extLst>
      <p:ext uri="{BB962C8B-B14F-4D97-AF65-F5344CB8AC3E}">
        <p14:creationId xmlns:p14="http://schemas.microsoft.com/office/powerpoint/2010/main" val="1707679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まずは１点目。「知り合いだから」という理由だけで信用していませんか？</a:t>
            </a:r>
            <a:endParaRPr lang="en-US" altLang="ja-JP" sz="1200" dirty="0"/>
          </a:p>
          <a:p>
            <a:pPr>
              <a:lnSpc>
                <a:spcPct val="100000"/>
              </a:lnSpc>
            </a:pPr>
            <a:endParaRPr lang="ja-JP" altLang="en-US" sz="1200" dirty="0"/>
          </a:p>
          <a:p>
            <a:pPr>
              <a:lnSpc>
                <a:spcPct val="100000"/>
              </a:lnSpc>
            </a:pPr>
            <a:r>
              <a:rPr lang="ja-JP" altLang="en-US" sz="1200" dirty="0"/>
              <a:t>人間は、長い時間一緒に過ごし、関係がしっかり構築されている人から聞いた情報をより信じやすいのです。</a:t>
            </a:r>
            <a:endParaRPr lang="en-US" altLang="ja-JP" sz="1200" dirty="0"/>
          </a:p>
          <a:p>
            <a:pPr>
              <a:lnSpc>
                <a:spcPct val="100000"/>
              </a:lnSpc>
            </a:pPr>
            <a:r>
              <a:rPr lang="ja-JP" altLang="en-US" sz="1200" dirty="0"/>
              <a:t>これは自然なことで、当たり前の話なのですが、実はこれが「ニセ・誤情報」が拡散しやすい理由の一つになっています。</a:t>
            </a:r>
            <a:endParaRPr lang="en-US" altLang="ja-JP" sz="1200" dirty="0"/>
          </a:p>
          <a:p>
            <a:pPr>
              <a:lnSpc>
                <a:spcPct val="100000"/>
              </a:lnSpc>
            </a:pPr>
            <a:endParaRPr lang="ja-JP" altLang="en-US" sz="1200" dirty="0"/>
          </a:p>
          <a:p>
            <a:pPr>
              <a:lnSpc>
                <a:spcPct val="100000"/>
              </a:lnSpc>
            </a:pPr>
            <a:r>
              <a:rPr lang="ja-JP" altLang="en-US" sz="1200" dirty="0"/>
              <a:t>「ニセ・誤情報」を信じてしまった時、人はどう行動するか。</a:t>
            </a:r>
            <a:endParaRPr lang="en-US" altLang="ja-JP" sz="1200" dirty="0"/>
          </a:p>
          <a:p>
            <a:pPr>
              <a:lnSpc>
                <a:spcPct val="100000"/>
              </a:lnSpc>
            </a:pPr>
            <a:endParaRPr lang="ja-JP" altLang="en-US" sz="1200" dirty="0"/>
          </a:p>
          <a:p>
            <a:pPr>
              <a:lnSpc>
                <a:spcPct val="100000"/>
              </a:lnSpc>
            </a:pPr>
            <a:r>
              <a:rPr lang="ja-JP" altLang="en-US" sz="1200" dirty="0"/>
              <a:t>実は拡散手段として最も多いのが「友人・知人・家族に伝える」という行動です。</a:t>
            </a:r>
            <a:endParaRPr lang="en-US" altLang="ja-JP" sz="1200" dirty="0"/>
          </a:p>
          <a:p>
            <a:pPr>
              <a:lnSpc>
                <a:spcPct val="100000"/>
              </a:lnSpc>
            </a:pPr>
            <a:r>
              <a:rPr lang="ja-JP" altLang="en-US" sz="1200" dirty="0"/>
              <a:t>つまり、親しい間柄で「ニセ・誤情報」を拡散させてしまうのです。</a:t>
            </a:r>
            <a:endParaRPr lang="en-US" altLang="ja-JP" sz="1200" dirty="0"/>
          </a:p>
          <a:p>
            <a:pPr>
              <a:lnSpc>
                <a:spcPct val="100000"/>
              </a:lnSpc>
            </a:pPr>
            <a:endParaRPr lang="ja-JP" altLang="en-US" sz="1200" dirty="0"/>
          </a:p>
          <a:p>
            <a:pPr>
              <a:lnSpc>
                <a:spcPct val="100000"/>
              </a:lnSpc>
            </a:pPr>
            <a:r>
              <a:rPr lang="ja-JP" altLang="en-US" sz="1200" dirty="0"/>
              <a:t>もし皆さんが、ちょっと信じられないような情報を聞かされ、それを教えてくれた相手が自分と親しい間柄だったら、</a:t>
            </a:r>
            <a:br>
              <a:rPr lang="ja-JP" altLang="en-US" sz="1200" dirty="0"/>
            </a:br>
            <a:r>
              <a:rPr lang="ja-JP" altLang="en-US" sz="1200" dirty="0"/>
              <a:t>「自分は今、いつもよりちょっと信じやすく、だまされやすい状況だから、注意して判断しよう」</a:t>
            </a:r>
            <a:br>
              <a:rPr lang="ja-JP" altLang="en-US" sz="1200" dirty="0"/>
            </a:br>
            <a:r>
              <a:rPr lang="ja-JP" altLang="en-US" sz="1200" dirty="0"/>
              <a:t>と心の中でこっそりつぶやきましょう。</a:t>
            </a:r>
            <a:endParaRPr lang="en-US" altLang="ja-JP" sz="1200" dirty="0"/>
          </a:p>
          <a:p>
            <a:pPr>
              <a:lnSpc>
                <a:spcPct val="100000"/>
              </a:lnSpc>
            </a:pPr>
            <a:r>
              <a:rPr lang="ja-JP" altLang="en-US" sz="1200" dirty="0"/>
              <a:t>大切なことなので、ぜひ覚えておいて下さい。</a:t>
            </a:r>
            <a:endParaRPr lang="en-US" altLang="ja-JP" sz="1200" dirty="0"/>
          </a:p>
          <a:p>
            <a:pPr>
              <a:lnSpc>
                <a:spcPct val="100000"/>
              </a:lnSpc>
            </a:pPr>
            <a:r>
              <a:rPr lang="ja-JP" altLang="en-US" sz="1200" dirty="0"/>
              <a:t>続いて</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pPr defTabSz="1431855">
              <a:defRPr/>
            </a:pPr>
            <a:fld id="{A78BC262-F316-4688-838D-3A07EA7D486F}" type="slidenum">
              <a:rPr lang="ja-JP" altLang="en-US">
                <a:solidFill>
                  <a:prstClr val="black"/>
                </a:solidFill>
              </a:rPr>
              <a:pPr defTabSz="1431855">
                <a:defRPr/>
              </a:pPr>
              <a:t>51</a:t>
            </a:fld>
            <a:endParaRPr lang="ja-JP" altLang="en-US" dirty="0">
              <a:solidFill>
                <a:prstClr val="black"/>
              </a:solidFill>
            </a:endParaRPr>
          </a:p>
        </p:txBody>
      </p:sp>
    </p:spTree>
    <p:extLst>
      <p:ext uri="{BB962C8B-B14F-4D97-AF65-F5344CB8AC3E}">
        <p14:creationId xmlns:p14="http://schemas.microsoft.com/office/powerpoint/2010/main" val="507266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「表やグラフ」も疑ってみましたか？</a:t>
            </a:r>
            <a:endParaRPr lang="en-US" altLang="ja-JP" sz="1200" dirty="0"/>
          </a:p>
          <a:p>
            <a:pPr>
              <a:lnSpc>
                <a:spcPct val="100000"/>
              </a:lnSpc>
            </a:pPr>
            <a:endParaRPr lang="ja-JP" altLang="en-US" sz="1200" dirty="0"/>
          </a:p>
          <a:p>
            <a:pPr>
              <a:lnSpc>
                <a:spcPct val="100000"/>
              </a:lnSpc>
            </a:pPr>
            <a:r>
              <a:rPr lang="ja-JP" altLang="en-US" sz="1200" dirty="0"/>
              <a:t>まずは左の棒グラフを見て下さい。</a:t>
            </a:r>
          </a:p>
          <a:p>
            <a:pPr>
              <a:lnSpc>
                <a:spcPct val="100000"/>
              </a:lnSpc>
            </a:pPr>
            <a:r>
              <a:rPr lang="ja-JP" altLang="en-US" sz="1200" dirty="0"/>
              <a:t>ある人のダイエット記録なのですが、６月から９月までの４か月間だけ切り取ってみると、減量が成功したように見えますよね。</a:t>
            </a:r>
          </a:p>
          <a:p>
            <a:pPr>
              <a:lnSpc>
                <a:spcPct val="100000"/>
              </a:lnSpc>
            </a:pPr>
            <a:r>
              <a:rPr lang="ja-JP" altLang="en-US" sz="1200" dirty="0"/>
              <a:t>でも全体で見れば、体重は増えたり減ったり、しかも１月と</a:t>
            </a:r>
            <a:r>
              <a:rPr lang="en-US" altLang="ja-JP" sz="1200" dirty="0"/>
              <a:t>12</a:t>
            </a:r>
            <a:r>
              <a:rPr lang="ja-JP" altLang="en-US" sz="1200" dirty="0"/>
              <a:t>月を比較すると、１年間で体重が増えていることが分かります。</a:t>
            </a:r>
          </a:p>
          <a:p>
            <a:pPr>
              <a:lnSpc>
                <a:spcPct val="100000"/>
              </a:lnSpc>
            </a:pPr>
            <a:endParaRPr lang="en-US" altLang="ja-JP" sz="1200" dirty="0"/>
          </a:p>
          <a:p>
            <a:pPr>
              <a:lnSpc>
                <a:spcPct val="100000"/>
              </a:lnSpc>
            </a:pPr>
            <a:r>
              <a:rPr lang="ja-JP" altLang="en-US" sz="1200" dirty="0"/>
              <a:t>このように、都合の良い部分だけを切り取ったグラフはよく見られます。だまされないよう気をつけましょう。</a:t>
            </a:r>
            <a:endParaRPr lang="en-US" altLang="ja-JP" sz="1200" dirty="0"/>
          </a:p>
          <a:p>
            <a:pPr>
              <a:lnSpc>
                <a:spcPct val="100000"/>
              </a:lnSpc>
            </a:pPr>
            <a:endParaRPr lang="en-US" altLang="ja-JP" sz="1200" b="1" dirty="0"/>
          </a:p>
          <a:p>
            <a:pPr>
              <a:lnSpc>
                <a:spcPct val="100000"/>
              </a:lnSpc>
            </a:pPr>
            <a:r>
              <a:rPr lang="ja-JP" altLang="en-US" sz="1200" dirty="0"/>
              <a:t>続いて右側の円グラフ。年齢ごとに何かを集計しているようですが、ぱっと見た感じ、赤「</a:t>
            </a:r>
            <a:r>
              <a:rPr lang="en-US" altLang="ja-JP" sz="1200" dirty="0"/>
              <a:t>10</a:t>
            </a:r>
            <a:r>
              <a:rPr lang="ja-JP" altLang="en-US" sz="1200" dirty="0"/>
              <a:t>～</a:t>
            </a:r>
            <a:r>
              <a:rPr lang="en-US" altLang="ja-JP" sz="1200" dirty="0"/>
              <a:t>20</a:t>
            </a:r>
            <a:r>
              <a:rPr lang="ja-JP" altLang="en-US" sz="1200" dirty="0"/>
              <a:t>代」が多いように見えますね。</a:t>
            </a:r>
            <a:endParaRPr lang="en-US" altLang="ja-JP" sz="1200" dirty="0"/>
          </a:p>
          <a:p>
            <a:pPr>
              <a:lnSpc>
                <a:spcPct val="100000"/>
              </a:lnSpc>
            </a:pPr>
            <a:r>
              <a:rPr lang="ja-JP" altLang="en-US" sz="1200"/>
              <a:t>でも</a:t>
            </a:r>
            <a:r>
              <a:rPr lang="ja-JP" altLang="en-US" sz="1200" dirty="0"/>
              <a:t>よく見て下さい。実はほかの年代と件数的にはさほど変わりません。</a:t>
            </a:r>
          </a:p>
          <a:p>
            <a:pPr>
              <a:lnSpc>
                <a:spcPct val="100000"/>
              </a:lnSpc>
            </a:pPr>
            <a:r>
              <a:rPr lang="ja-JP" altLang="en-US" sz="1200" dirty="0"/>
              <a:t>それなのに</a:t>
            </a:r>
            <a:r>
              <a:rPr lang="en-US" altLang="ja-JP" sz="1200" dirty="0"/>
              <a:t>10</a:t>
            </a:r>
            <a:r>
              <a:rPr lang="ja-JP" altLang="en-US" sz="1200" dirty="0"/>
              <a:t>～</a:t>
            </a:r>
            <a:r>
              <a:rPr lang="en-US" altLang="ja-JP" sz="1200" dirty="0"/>
              <a:t>20</a:t>
            </a:r>
            <a:r>
              <a:rPr lang="ja-JP" altLang="en-US" sz="1200" dirty="0"/>
              <a:t>代だけ目立つ赤色、大きな割合を占めるよう面積も修正されています。しかもほかの年代は</a:t>
            </a:r>
            <a:r>
              <a:rPr lang="en-US" altLang="ja-JP" sz="1200" dirty="0"/>
              <a:t>10</a:t>
            </a:r>
            <a:r>
              <a:rPr lang="ja-JP" altLang="en-US" sz="1200" dirty="0"/>
              <a:t>年毎の区切りなのに、</a:t>
            </a:r>
            <a:r>
              <a:rPr lang="en-US" altLang="ja-JP" sz="1200" dirty="0"/>
              <a:t>10</a:t>
            </a:r>
            <a:r>
              <a:rPr lang="ja-JP" altLang="en-US" sz="1200" dirty="0"/>
              <a:t>代と</a:t>
            </a:r>
            <a:r>
              <a:rPr lang="en-US" altLang="ja-JP" sz="1200" dirty="0"/>
              <a:t>20</a:t>
            </a:r>
            <a:r>
              <a:rPr lang="ja-JP" altLang="en-US" sz="1200" dirty="0"/>
              <a:t>代だけまとめて</a:t>
            </a:r>
            <a:r>
              <a:rPr lang="en-US" altLang="ja-JP" sz="1200" dirty="0"/>
              <a:t>20</a:t>
            </a:r>
            <a:r>
              <a:rPr lang="ja-JP" altLang="en-US" sz="1200" dirty="0"/>
              <a:t>年区切りで集計しています。</a:t>
            </a:r>
          </a:p>
          <a:p>
            <a:pPr>
              <a:lnSpc>
                <a:spcPct val="100000"/>
              </a:lnSpc>
            </a:pPr>
            <a:r>
              <a:rPr lang="ja-JP" altLang="en-US" sz="1200" dirty="0"/>
              <a:t>おそらく「若者が多く占めている」と見せたい意図があるのでしょう。</a:t>
            </a:r>
          </a:p>
          <a:p>
            <a:pPr>
              <a:lnSpc>
                <a:spcPct val="100000"/>
              </a:lnSpc>
            </a:pPr>
            <a:endParaRPr lang="en-US" altLang="ja-JP" sz="1200" dirty="0"/>
          </a:p>
          <a:p>
            <a:pPr>
              <a:lnSpc>
                <a:spcPct val="100000"/>
              </a:lnSpc>
            </a:pPr>
            <a:r>
              <a:rPr lang="ja-JP" altLang="en-US" sz="1200" dirty="0"/>
              <a:t>このようなグラフもよく見かけるので注意してください。</a:t>
            </a:r>
          </a:p>
          <a:p>
            <a:pPr>
              <a:lnSpc>
                <a:spcPct val="100000"/>
              </a:lnSpc>
            </a:pPr>
            <a:r>
              <a:rPr lang="ja-JP" altLang="en-US" sz="1200" dirty="0"/>
              <a:t>続いてはこちら</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52</a:t>
            </a:fld>
            <a:endParaRPr kumimoji="1" lang="ja-JP" altLang="en-US"/>
          </a:p>
        </p:txBody>
      </p:sp>
    </p:spTree>
    <p:extLst>
      <p:ext uri="{BB962C8B-B14F-4D97-AF65-F5344CB8AC3E}">
        <p14:creationId xmlns:p14="http://schemas.microsoft.com/office/powerpoint/2010/main" val="1911796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その情報に動機はある？</a:t>
            </a:r>
            <a:endParaRPr lang="en-US" altLang="ja-JP" sz="1200" dirty="0"/>
          </a:p>
          <a:p>
            <a:pPr>
              <a:lnSpc>
                <a:spcPct val="100000"/>
              </a:lnSpc>
            </a:pPr>
            <a:endParaRPr lang="ja-JP" altLang="en-US" sz="1200" dirty="0"/>
          </a:p>
          <a:p>
            <a:pPr>
              <a:lnSpc>
                <a:spcPct val="100000"/>
              </a:lnSpc>
            </a:pPr>
            <a:r>
              <a:rPr lang="ja-JP" altLang="en-US" sz="1200" dirty="0"/>
              <a:t>意図的に作られたニセ情報には、拡散させたい何かしらの動機があります。</a:t>
            </a:r>
          </a:p>
          <a:p>
            <a:pPr>
              <a:lnSpc>
                <a:spcPct val="100000"/>
              </a:lnSpc>
            </a:pPr>
            <a:endParaRPr lang="en-US" altLang="ja-JP" sz="1200" dirty="0"/>
          </a:p>
          <a:p>
            <a:pPr>
              <a:lnSpc>
                <a:spcPct val="100000"/>
              </a:lnSpc>
            </a:pPr>
            <a:r>
              <a:rPr lang="ja-JP" altLang="en-US" sz="1200" dirty="0"/>
              <a:t>たとえそれが「ただのいたずら」「愉快犯」でも、世の中を騒がせたいといった、何らかの動機が必ずあるのです。</a:t>
            </a:r>
          </a:p>
          <a:p>
            <a:pPr>
              <a:lnSpc>
                <a:spcPct val="100000"/>
              </a:lnSpc>
            </a:pPr>
            <a:endParaRPr lang="en-US" altLang="ja-JP" sz="1200" dirty="0"/>
          </a:p>
          <a:p>
            <a:pPr>
              <a:lnSpc>
                <a:spcPct val="100000"/>
              </a:lnSpc>
            </a:pPr>
            <a:r>
              <a:rPr lang="ja-JP" altLang="en-US" sz="1200" dirty="0"/>
              <a:t>もしかしたら、例えばライバル企業の業績を邪魔したいとか、ニセ情報で儲けたいといった、もっと明確で具体的な動機かもしれません。</a:t>
            </a:r>
          </a:p>
          <a:p>
            <a:pPr>
              <a:lnSpc>
                <a:spcPct val="100000"/>
              </a:lnSpc>
            </a:pPr>
            <a:endParaRPr lang="en-US" altLang="ja-JP" sz="1200" dirty="0"/>
          </a:p>
          <a:p>
            <a:pPr>
              <a:lnSpc>
                <a:spcPct val="100000"/>
              </a:lnSpc>
            </a:pPr>
            <a:r>
              <a:rPr lang="ja-JP" altLang="en-US" sz="1200" dirty="0"/>
              <a:t>それに気づくためには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53</a:t>
            </a:fld>
            <a:endParaRPr kumimoji="1" lang="ja-JP" altLang="en-US"/>
          </a:p>
        </p:txBody>
      </p:sp>
    </p:spTree>
    <p:extLst>
      <p:ext uri="{BB962C8B-B14F-4D97-AF65-F5344CB8AC3E}">
        <p14:creationId xmlns:p14="http://schemas.microsoft.com/office/powerpoint/2010/main" val="1156509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その情報で得をするのは誰か、損をするのは誰か、そんな視点で情報を見直してみると、その情報が発信された背景が見えてくることがあります。</a:t>
            </a:r>
            <a:endParaRPr lang="en-US" altLang="ja-JP" sz="1200" dirty="0"/>
          </a:p>
          <a:p>
            <a:pPr>
              <a:lnSpc>
                <a:spcPct val="100000"/>
              </a:lnSpc>
            </a:pPr>
            <a:endParaRPr lang="ja-JP" altLang="en-US" sz="1200" dirty="0"/>
          </a:p>
          <a:p>
            <a:pPr>
              <a:lnSpc>
                <a:spcPct val="100000"/>
              </a:lnSpc>
            </a:pPr>
            <a:r>
              <a:rPr lang="ja-JP" altLang="en-US" sz="1200" dirty="0"/>
              <a:t>もちろんこれだけで何でも分かる訳ではありませんが、「ニセ・誤情報」が飛び交う現代では、このような情報の見方のクセをつけることが、情報リテラシーを鍛えることにつながります。</a:t>
            </a:r>
          </a:p>
          <a:p>
            <a:pPr>
              <a:lnSpc>
                <a:spcPct val="100000"/>
              </a:lnSpc>
            </a:pPr>
            <a:endParaRPr lang="en-US" altLang="ja-JP" sz="1200" dirty="0"/>
          </a:p>
          <a:p>
            <a:pPr>
              <a:lnSpc>
                <a:spcPct val="100000"/>
              </a:lnSpc>
            </a:pPr>
            <a:r>
              <a:rPr lang="ja-JP" altLang="en-US" sz="1200" dirty="0"/>
              <a:t>こんな視点でニュースを見たり、ネットの記事を読んだりすると、また違った見方ができるのでお勧めです。</a:t>
            </a:r>
          </a:p>
          <a:p>
            <a:pPr>
              <a:lnSpc>
                <a:spcPct val="100000"/>
              </a:lnSpc>
            </a:pPr>
            <a:endParaRPr lang="en-US" altLang="ja-JP" sz="1200" dirty="0"/>
          </a:p>
          <a:p>
            <a:pPr>
              <a:lnSpc>
                <a:spcPct val="100000"/>
              </a:lnSpc>
            </a:pPr>
            <a:r>
              <a:rPr lang="ja-JP" altLang="en-US" sz="1200" dirty="0"/>
              <a:t>続いて</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54</a:t>
            </a:fld>
            <a:endParaRPr kumimoji="1" lang="ja-JP" altLang="en-US"/>
          </a:p>
        </p:txBody>
      </p:sp>
    </p:spTree>
    <p:extLst>
      <p:ext uri="{BB962C8B-B14F-4D97-AF65-F5344CB8AC3E}">
        <p14:creationId xmlns:p14="http://schemas.microsoft.com/office/powerpoint/2010/main" val="40195297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ファクトチェック結果はどうでしょう？</a:t>
            </a:r>
            <a:endParaRPr lang="en-US" altLang="ja-JP" sz="1200" dirty="0"/>
          </a:p>
          <a:p>
            <a:pPr>
              <a:lnSpc>
                <a:spcPct val="100000"/>
              </a:lnSpc>
            </a:pPr>
            <a:endParaRPr lang="ja-JP" altLang="en-US" sz="1200" dirty="0"/>
          </a:p>
          <a:p>
            <a:pPr>
              <a:lnSpc>
                <a:spcPct val="100000"/>
              </a:lnSpc>
            </a:pPr>
            <a:r>
              <a:rPr lang="ja-JP" altLang="en-US" sz="1200" dirty="0"/>
              <a:t>「ファクトチェック」とは、ニュース報道や情報が「事実に基づいているか」を調査、検証して公表する活動のことです。</a:t>
            </a:r>
            <a:endParaRPr lang="en-US" altLang="ja-JP" sz="1200" dirty="0"/>
          </a:p>
          <a:p>
            <a:pPr>
              <a:lnSpc>
                <a:spcPct val="100000"/>
              </a:lnSpc>
            </a:pPr>
            <a:endParaRPr lang="ja-JP" altLang="en-US" sz="1200" dirty="0"/>
          </a:p>
          <a:p>
            <a:pPr>
              <a:lnSpc>
                <a:spcPct val="100000"/>
              </a:lnSpc>
            </a:pPr>
            <a:r>
              <a:rPr lang="ja-JP" altLang="en-US" sz="1200" dirty="0"/>
              <a:t>大手マスメディアやネットメディア、非営利組織などが実施している様々なファクトチェック活動があり、中には特定の分野に特化したファクトチェック活動を行っている団体もあります。</a:t>
            </a:r>
            <a:endParaRPr lang="en-US" altLang="ja-JP" sz="1200" dirty="0"/>
          </a:p>
          <a:p>
            <a:pPr>
              <a:lnSpc>
                <a:spcPct val="100000"/>
              </a:lnSpc>
            </a:pPr>
            <a:endParaRPr lang="ja-JP" altLang="en-US" sz="1200" dirty="0"/>
          </a:p>
          <a:p>
            <a:pPr>
              <a:lnSpc>
                <a:spcPct val="100000"/>
              </a:lnSpc>
            </a:pPr>
            <a:r>
              <a:rPr lang="ja-JP" altLang="en-US" sz="1200" dirty="0"/>
              <a:t>「ニセ・誤情報」を判別するために有効な手段の一つですので、情報の判断に迷った時には活用しましょう。</a:t>
            </a:r>
            <a:endParaRPr lang="en-US" altLang="ja-JP" sz="1200" dirty="0"/>
          </a:p>
          <a:p>
            <a:pPr>
              <a:lnSpc>
                <a:spcPct val="100000"/>
              </a:lnSpc>
            </a:pPr>
            <a:endParaRPr lang="ja-JP" altLang="en-US" sz="1200" dirty="0"/>
          </a:p>
          <a:p>
            <a:pPr>
              <a:lnSpc>
                <a:spcPct val="100000"/>
              </a:lnSpc>
            </a:pPr>
            <a:r>
              <a:rPr lang="ja-JP" altLang="en-US" sz="1200" dirty="0"/>
              <a:t>ですが、実はややこしいことに</a:t>
            </a:r>
            <a:r>
              <a:rPr lang="en-US" altLang="ja-JP" sz="1200" dirty="0"/>
              <a:t>…</a:t>
            </a:r>
            <a:r>
              <a:rPr lang="ja-JP" altLang="en-US" sz="1200" b="1" dirty="0"/>
              <a:t>（クリック）</a:t>
            </a:r>
          </a:p>
          <a:p>
            <a:pPr>
              <a:lnSpc>
                <a:spcPct val="100000"/>
              </a:lnSpc>
            </a:pPr>
            <a:endParaRPr lang="ja-JP" altLang="en-US" sz="1100"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55</a:t>
            </a:fld>
            <a:endParaRPr kumimoji="1" lang="ja-JP" altLang="en-US"/>
          </a:p>
        </p:txBody>
      </p:sp>
    </p:spTree>
    <p:extLst>
      <p:ext uri="{BB962C8B-B14F-4D97-AF65-F5344CB8AC3E}">
        <p14:creationId xmlns:p14="http://schemas.microsoft.com/office/powerpoint/2010/main" val="1267636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世の中の情報は「正しい」「間違い」の２種類だけではありません。</a:t>
            </a:r>
            <a:endParaRPr lang="en-US" altLang="ja-JP" sz="1200" dirty="0"/>
          </a:p>
          <a:p>
            <a:pPr>
              <a:lnSpc>
                <a:spcPct val="100000"/>
              </a:lnSpc>
            </a:pPr>
            <a:endParaRPr lang="ja-JP" altLang="en-US" sz="1200" dirty="0"/>
          </a:p>
          <a:p>
            <a:pPr>
              <a:lnSpc>
                <a:spcPct val="100000"/>
              </a:lnSpc>
            </a:pPr>
            <a:r>
              <a:rPr lang="ja-JP" altLang="en-US" sz="1200" dirty="0"/>
              <a:t>情報の一部だけが誤っていたり、今はまだ真偽を判定できないなど、曖昧なものもたくさんあります。実はむしろ、そっちの方が多いかもしれません。</a:t>
            </a:r>
            <a:endParaRPr lang="en-US" altLang="ja-JP" sz="1200" dirty="0"/>
          </a:p>
          <a:p>
            <a:pPr>
              <a:lnSpc>
                <a:spcPct val="100000"/>
              </a:lnSpc>
            </a:pPr>
            <a:endParaRPr lang="ja-JP" altLang="en-US" sz="1200" dirty="0"/>
          </a:p>
          <a:p>
            <a:pPr>
              <a:lnSpc>
                <a:spcPct val="100000"/>
              </a:lnSpc>
            </a:pPr>
            <a:r>
              <a:rPr lang="ja-JP" altLang="en-US" sz="1200" dirty="0"/>
              <a:t>あるファクトチェック団体は、それらを左の表のように細かく分類して客観性を保つ仕組みを作っています。</a:t>
            </a:r>
            <a:endParaRPr lang="en-US" altLang="ja-JP" sz="1200" dirty="0"/>
          </a:p>
          <a:p>
            <a:pPr>
              <a:lnSpc>
                <a:spcPct val="100000"/>
              </a:lnSpc>
            </a:pPr>
            <a:endParaRPr lang="ja-JP" altLang="en-US" sz="1200" dirty="0"/>
          </a:p>
          <a:p>
            <a:pPr>
              <a:lnSpc>
                <a:spcPct val="100000"/>
              </a:lnSpc>
            </a:pPr>
            <a:r>
              <a:rPr lang="ja-JP" altLang="en-US" sz="1200" dirty="0"/>
              <a:t>これはファクトチェックレーティングと呼ばれる取組みです。</a:t>
            </a:r>
            <a:endParaRPr lang="en-US" altLang="ja-JP" sz="1200" dirty="0"/>
          </a:p>
          <a:p>
            <a:pPr>
              <a:lnSpc>
                <a:spcPct val="100000"/>
              </a:lnSpc>
            </a:pPr>
            <a:endParaRPr lang="ja-JP" altLang="en-US" sz="1200" dirty="0"/>
          </a:p>
          <a:p>
            <a:pPr>
              <a:lnSpc>
                <a:spcPct val="100000"/>
              </a:lnSpc>
            </a:pPr>
            <a:r>
              <a:rPr lang="ja-JP" altLang="en-US" sz="1200" dirty="0"/>
              <a:t>「正しい」「間違い」以外にも多くの分類がありますね。</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56</a:t>
            </a:fld>
            <a:endParaRPr kumimoji="1" lang="ja-JP" altLang="en-US"/>
          </a:p>
        </p:txBody>
      </p:sp>
    </p:spTree>
    <p:extLst>
      <p:ext uri="{BB962C8B-B14F-4D97-AF65-F5344CB8AC3E}">
        <p14:creationId xmlns:p14="http://schemas.microsoft.com/office/powerpoint/2010/main" val="2268087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spc="157" dirty="0"/>
              <a:t>これで、応用の４点も確認できました。</a:t>
            </a:r>
            <a:endParaRPr lang="en-US" altLang="ja-JP" sz="1200" spc="157" dirty="0"/>
          </a:p>
          <a:p>
            <a:pPr>
              <a:lnSpc>
                <a:spcPct val="100000"/>
              </a:lnSpc>
            </a:pPr>
            <a:endParaRPr lang="ja-JP" altLang="en-US" sz="1200" spc="157" dirty="0"/>
          </a:p>
          <a:p>
            <a:pPr>
              <a:lnSpc>
                <a:spcPct val="100000"/>
              </a:lnSpc>
            </a:pPr>
            <a:r>
              <a:rPr lang="ja-JP" altLang="en-US" sz="1200" spc="157" dirty="0"/>
              <a:t>その情報、</a:t>
            </a:r>
          </a:p>
          <a:p>
            <a:pPr>
              <a:lnSpc>
                <a:spcPct val="100000"/>
              </a:lnSpc>
            </a:pPr>
            <a:r>
              <a:rPr lang="ja-JP" altLang="en-US" sz="1200" spc="157" dirty="0"/>
              <a:t>□ </a:t>
            </a:r>
            <a:r>
              <a:rPr lang="ja-JP" altLang="en-US" sz="1200" dirty="0"/>
              <a:t>「知り合いだから」という理由だけで信じていませんか？</a:t>
            </a:r>
          </a:p>
          <a:p>
            <a:pPr>
              <a:lnSpc>
                <a:spcPct val="100000"/>
              </a:lnSpc>
            </a:pPr>
            <a:endParaRPr lang="en-US" altLang="ja-JP" sz="1200" spc="157" dirty="0"/>
          </a:p>
          <a:p>
            <a:pPr>
              <a:lnSpc>
                <a:spcPct val="100000"/>
              </a:lnSpc>
            </a:pPr>
            <a:r>
              <a:rPr lang="ja-JP" altLang="en-US" sz="1200" spc="157" dirty="0"/>
              <a:t>もしそうなら、ちょっと注意して判断した方がいいですよね。</a:t>
            </a:r>
          </a:p>
          <a:p>
            <a:pPr>
              <a:lnSpc>
                <a:spcPct val="100000"/>
              </a:lnSpc>
            </a:pPr>
            <a:endParaRPr lang="en-US" altLang="ja-JP" sz="1200" spc="157" dirty="0"/>
          </a:p>
          <a:p>
            <a:pPr>
              <a:lnSpc>
                <a:spcPct val="100000"/>
              </a:lnSpc>
            </a:pPr>
            <a:r>
              <a:rPr lang="ja-JP" altLang="en-US" sz="1200" spc="157" dirty="0"/>
              <a:t>□ 表やグラフもちゃんと疑ってみましたか？</a:t>
            </a:r>
            <a:br>
              <a:rPr lang="ja-JP" altLang="en-US" sz="1200" spc="157" dirty="0"/>
            </a:br>
            <a:r>
              <a:rPr lang="ja-JP" altLang="en-US" sz="1200" spc="157" dirty="0"/>
              <a:t>□ その情報に動機はありますか？</a:t>
            </a:r>
            <a:br>
              <a:rPr lang="ja-JP" altLang="en-US" sz="1200" spc="157" dirty="0"/>
            </a:br>
            <a:r>
              <a:rPr lang="ja-JP" altLang="en-US" sz="1200" spc="157" dirty="0"/>
              <a:t>□ ファクトチェックサイトは確認しましたか？</a:t>
            </a:r>
          </a:p>
          <a:p>
            <a:pPr>
              <a:lnSpc>
                <a:spcPct val="100000"/>
              </a:lnSpc>
            </a:pPr>
            <a:endParaRPr lang="en-US" altLang="ja-JP" sz="1200" spc="157" dirty="0"/>
          </a:p>
          <a:p>
            <a:pPr>
              <a:lnSpc>
                <a:spcPct val="100000"/>
              </a:lnSpc>
            </a:pPr>
            <a:r>
              <a:rPr lang="ja-JP" altLang="en-US" sz="1200" spc="157" dirty="0"/>
              <a:t>これが応用の４点です。</a:t>
            </a:r>
          </a:p>
          <a:p>
            <a:pPr>
              <a:lnSpc>
                <a:spcPct val="100000"/>
              </a:lnSpc>
            </a:pPr>
            <a:endParaRPr lang="en-US" altLang="ja-JP" sz="1200" spc="157" dirty="0"/>
          </a:p>
          <a:p>
            <a:pPr>
              <a:lnSpc>
                <a:spcPct val="100000"/>
              </a:lnSpc>
            </a:pPr>
            <a:r>
              <a:rPr lang="ja-JP" altLang="en-US" sz="1200" spc="157" dirty="0"/>
              <a:t>基本と応用をまとめると</a:t>
            </a:r>
            <a:r>
              <a:rPr lang="en-US" altLang="ja-JP" sz="1200" spc="157" dirty="0"/>
              <a:t>…</a:t>
            </a:r>
            <a:r>
              <a:rPr lang="ja-JP" altLang="en-US" sz="1200" b="1" spc="157"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57</a:t>
            </a:fld>
            <a:endParaRPr kumimoji="1" lang="ja-JP" altLang="en-US"/>
          </a:p>
        </p:txBody>
      </p:sp>
    </p:spTree>
    <p:extLst>
      <p:ext uri="{BB962C8B-B14F-4D97-AF65-F5344CB8AC3E}">
        <p14:creationId xmlns:p14="http://schemas.microsoft.com/office/powerpoint/2010/main" val="38173754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基本が</a:t>
            </a:r>
            <a:r>
              <a:rPr lang="en-US" altLang="ja-JP" sz="1200" dirty="0"/>
              <a:t>4</a:t>
            </a:r>
            <a:r>
              <a:rPr lang="ja-JP" altLang="en-US" sz="1200" dirty="0"/>
              <a:t>つ、応用が</a:t>
            </a:r>
            <a:r>
              <a:rPr lang="en-US" altLang="ja-JP" sz="1200" dirty="0"/>
              <a:t>4</a:t>
            </a:r>
            <a:r>
              <a:rPr lang="ja-JP" altLang="en-US" sz="1200" dirty="0"/>
              <a:t>つになります。</a:t>
            </a:r>
            <a:endParaRPr lang="en-US" altLang="ja-JP" sz="1200" dirty="0"/>
          </a:p>
          <a:p>
            <a:pPr>
              <a:lnSpc>
                <a:spcPct val="100000"/>
              </a:lnSpc>
            </a:pPr>
            <a:endParaRPr lang="ja-JP" altLang="en-US" sz="1200" dirty="0"/>
          </a:p>
          <a:p>
            <a:pPr>
              <a:lnSpc>
                <a:spcPct val="100000"/>
              </a:lnSpc>
            </a:pPr>
            <a:r>
              <a:rPr lang="ja-JP" altLang="en-US" sz="1200" dirty="0"/>
              <a:t>何も考えずに情報を受け取るのではなく、このような視点で、情報を斜めから見てみる。</a:t>
            </a:r>
          </a:p>
          <a:p>
            <a:pPr>
              <a:lnSpc>
                <a:spcPct val="100000"/>
              </a:lnSpc>
            </a:pPr>
            <a:endParaRPr lang="en-US" altLang="ja-JP" sz="1200" dirty="0"/>
          </a:p>
          <a:p>
            <a:pPr>
              <a:lnSpc>
                <a:spcPct val="100000"/>
              </a:lnSpc>
            </a:pPr>
            <a:r>
              <a:rPr lang="ja-JP" altLang="en-US" sz="1200" dirty="0"/>
              <a:t>この意識を持つだけでも、情報リテラシーは高くなります。</a:t>
            </a:r>
          </a:p>
          <a:p>
            <a:pPr>
              <a:lnSpc>
                <a:spcPct val="100000"/>
              </a:lnSpc>
            </a:pPr>
            <a:endParaRPr lang="en-US" altLang="ja-JP" sz="1200" dirty="0"/>
          </a:p>
          <a:p>
            <a:pPr>
              <a:lnSpc>
                <a:spcPct val="100000"/>
              </a:lnSpc>
            </a:pPr>
            <a:r>
              <a:rPr lang="ja-JP" altLang="en-US" sz="1200" dirty="0"/>
              <a:t>そして忘れてはいけないのが</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58</a:t>
            </a:fld>
            <a:endParaRPr kumimoji="1" lang="ja-JP" altLang="en-US"/>
          </a:p>
        </p:txBody>
      </p:sp>
    </p:spTree>
    <p:extLst>
      <p:ext uri="{BB962C8B-B14F-4D97-AF65-F5344CB8AC3E}">
        <p14:creationId xmlns:p14="http://schemas.microsoft.com/office/powerpoint/2010/main" val="4029335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それでも、私たちはだまされる。だから</a:t>
            </a:r>
            <a:r>
              <a:rPr lang="en-US" altLang="ja-JP" sz="1200" dirty="0"/>
              <a:t>…</a:t>
            </a:r>
          </a:p>
          <a:p>
            <a:pPr>
              <a:lnSpc>
                <a:spcPct val="100000"/>
              </a:lnSpc>
            </a:pPr>
            <a:endParaRPr lang="en-US" altLang="ja-JP" sz="1200" dirty="0"/>
          </a:p>
          <a:p>
            <a:pPr defTabSz="954634">
              <a:lnSpc>
                <a:spcPct val="100000"/>
              </a:lnSpc>
              <a:defRPr/>
            </a:pPr>
            <a:r>
              <a:rPr lang="ja-JP" altLang="en-US" sz="1200" dirty="0"/>
              <a:t>わからなければ拡散しないし、</a:t>
            </a:r>
            <a:br>
              <a:rPr lang="ja-JP" altLang="en-US" sz="1200" dirty="0"/>
            </a:br>
            <a:r>
              <a:rPr lang="ja-JP" altLang="en-US" sz="1200" dirty="0"/>
              <a:t>誰かを傷つけるなら拡散しない。</a:t>
            </a:r>
            <a:br>
              <a:rPr lang="ja-JP" altLang="en-US" sz="1200" dirty="0"/>
            </a:br>
            <a:r>
              <a:rPr lang="ja-JP" altLang="en-US" sz="1200" dirty="0"/>
              <a:t>医療・健康情報なら安易に拡散しない。</a:t>
            </a:r>
            <a:br>
              <a:rPr lang="ja-JP" altLang="en-US" sz="1200" dirty="0"/>
            </a:br>
            <a:r>
              <a:rPr lang="ja-JP" altLang="en-US" sz="1200" dirty="0"/>
              <a:t>そして、転送や拡散の前にひと呼吸。</a:t>
            </a:r>
            <a:br>
              <a:rPr lang="ja-JP" altLang="en-US" sz="1200" dirty="0"/>
            </a:br>
            <a:r>
              <a:rPr lang="ja-JP" altLang="en-US" sz="1200" dirty="0"/>
              <a:t>いったん手を止めて「間違いかもしれない。全然違う情報が出ていないかな？」と確認する。</a:t>
            </a:r>
            <a:endParaRPr lang="en-US" altLang="ja-JP" sz="1200" dirty="0"/>
          </a:p>
          <a:p>
            <a:pPr>
              <a:lnSpc>
                <a:spcPct val="100000"/>
              </a:lnSpc>
            </a:pPr>
            <a:endParaRPr lang="ja-JP" altLang="en-US" sz="1200" dirty="0"/>
          </a:p>
          <a:p>
            <a:pPr>
              <a:lnSpc>
                <a:spcPct val="100000"/>
              </a:lnSpc>
            </a:pPr>
            <a:r>
              <a:rPr lang="ja-JP" altLang="en-US" sz="1200" dirty="0"/>
              <a:t>こういった意識を一人ひとりが持つことが、一番重要です。</a:t>
            </a:r>
          </a:p>
          <a:p>
            <a:pPr>
              <a:lnSpc>
                <a:spcPct val="100000"/>
              </a:lnSpc>
            </a:pPr>
            <a:endParaRPr lang="en-US" altLang="ja-JP" sz="1200" dirty="0"/>
          </a:p>
          <a:p>
            <a:pPr>
              <a:lnSpc>
                <a:spcPct val="100000"/>
              </a:lnSpc>
            </a:pPr>
            <a:r>
              <a:rPr lang="ja-JP" altLang="en-US" sz="1200" dirty="0"/>
              <a:t>そして、これは今日、今からでもできることですよね。</a:t>
            </a:r>
          </a:p>
          <a:p>
            <a:pPr>
              <a:lnSpc>
                <a:spcPct val="100000"/>
              </a:lnSpc>
            </a:pPr>
            <a:endParaRPr lang="en-US" altLang="ja-JP" sz="1200" dirty="0"/>
          </a:p>
          <a:p>
            <a:pPr>
              <a:lnSpc>
                <a:spcPct val="100000"/>
              </a:lnSpc>
            </a:pPr>
            <a:r>
              <a:rPr lang="ja-JP" altLang="en-US" sz="1200" dirty="0"/>
              <a:t>ぜひ覚えて頂きたいと思います。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59</a:t>
            </a:fld>
            <a:endParaRPr kumimoji="1" lang="ja-JP" altLang="en-US"/>
          </a:p>
        </p:txBody>
      </p:sp>
    </p:spTree>
    <p:extLst>
      <p:ext uri="{BB962C8B-B14F-4D97-AF65-F5344CB8AC3E}">
        <p14:creationId xmlns:p14="http://schemas.microsoft.com/office/powerpoint/2010/main" val="30403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「ニセ・誤情報」は、大きく２つに分けられます。</a:t>
            </a:r>
          </a:p>
          <a:p>
            <a:pPr>
              <a:lnSpc>
                <a:spcPct val="100000"/>
              </a:lnSpc>
            </a:pPr>
            <a:endParaRPr lang="en-US" altLang="ja-JP" sz="1200" dirty="0"/>
          </a:p>
          <a:p>
            <a:pPr>
              <a:lnSpc>
                <a:spcPct val="100000"/>
              </a:lnSpc>
            </a:pPr>
            <a:r>
              <a:rPr lang="en-US" altLang="ja-JP" sz="1200" dirty="0"/>
              <a:t>1</a:t>
            </a:r>
            <a:r>
              <a:rPr lang="ja-JP" altLang="en-US" sz="1200" dirty="0"/>
              <a:t>つ目が「ニセ情報」、</a:t>
            </a:r>
            <a:r>
              <a:rPr lang="en-US" altLang="ja-JP" sz="1200" dirty="0"/>
              <a:t>2</a:t>
            </a:r>
            <a:r>
              <a:rPr lang="ja-JP" altLang="en-US" sz="1200" dirty="0"/>
              <a:t>つ目が「誤情報」。</a:t>
            </a:r>
          </a:p>
          <a:p>
            <a:pPr>
              <a:lnSpc>
                <a:spcPct val="100000"/>
              </a:lnSpc>
            </a:pPr>
            <a:endParaRPr lang="en-US" altLang="ja-JP" sz="1200" dirty="0"/>
          </a:p>
          <a:p>
            <a:pPr>
              <a:lnSpc>
                <a:spcPct val="100000"/>
              </a:lnSpc>
            </a:pPr>
            <a:r>
              <a:rPr lang="ja-JP" altLang="en-US" sz="1200" dirty="0"/>
              <a:t>それぞれどんなもので、どんな出来事が起きているでしょうか。</a:t>
            </a:r>
          </a:p>
          <a:p>
            <a:pPr>
              <a:lnSpc>
                <a:spcPct val="100000"/>
              </a:lnSpc>
            </a:pPr>
            <a:endParaRPr lang="en-US" altLang="ja-JP" sz="1200" dirty="0"/>
          </a:p>
          <a:p>
            <a:pPr>
              <a:lnSpc>
                <a:spcPct val="100000"/>
              </a:lnSpc>
            </a:pPr>
            <a:r>
              <a:rPr lang="ja-JP" altLang="en-US" sz="1200" dirty="0"/>
              <a:t>まず最初は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a:t>
            </a:fld>
            <a:endParaRPr kumimoji="1" lang="ja-JP" altLang="en-US"/>
          </a:p>
        </p:txBody>
      </p:sp>
    </p:spTree>
    <p:extLst>
      <p:ext uri="{BB962C8B-B14F-4D97-AF65-F5344CB8AC3E}">
        <p14:creationId xmlns:p14="http://schemas.microsoft.com/office/powerpoint/2010/main" val="3613305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ここまで「ニセ・誤情報」の定義、人はなぜだまされ、だまされたらどうなるのか、そしてだまされないためにはどうすればよいのかを確認してきました。</a:t>
            </a:r>
            <a:endParaRPr lang="en-US" altLang="ja-JP" sz="1200" dirty="0"/>
          </a:p>
          <a:p>
            <a:pPr>
              <a:lnSpc>
                <a:spcPct val="100000"/>
              </a:lnSpc>
            </a:pPr>
            <a:endParaRPr lang="ja-JP" altLang="en-US" sz="1200" dirty="0"/>
          </a:p>
          <a:p>
            <a:pPr>
              <a:lnSpc>
                <a:spcPct val="100000"/>
              </a:lnSpc>
            </a:pPr>
            <a:r>
              <a:rPr lang="ja-JP" altLang="en-US" sz="1200" dirty="0"/>
              <a:t>最後に、「ニセ・誤情報」に立ち向かうために、大切なお話をして終わりたいと思います。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60</a:t>
            </a:fld>
            <a:endParaRPr kumimoji="1" lang="ja-JP" altLang="en-US"/>
          </a:p>
        </p:txBody>
      </p:sp>
    </p:spTree>
    <p:extLst>
      <p:ext uri="{BB962C8B-B14F-4D97-AF65-F5344CB8AC3E}">
        <p14:creationId xmlns:p14="http://schemas.microsoft.com/office/powerpoint/2010/main" val="3078909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「○○選手は、オリンピックで金メダルを取った偉大なアスリートだ。」</a:t>
            </a:r>
            <a:endParaRPr lang="en-US" altLang="ja-JP" sz="1200" dirty="0"/>
          </a:p>
          <a:p>
            <a:pPr>
              <a:lnSpc>
                <a:spcPct val="100000"/>
              </a:lnSpc>
            </a:pPr>
            <a:endParaRPr lang="ja-JP" altLang="en-US" sz="1200" dirty="0"/>
          </a:p>
          <a:p>
            <a:pPr>
              <a:lnSpc>
                <a:spcPct val="100000"/>
              </a:lnSpc>
            </a:pPr>
            <a:r>
              <a:rPr lang="ja-JP" altLang="en-US" sz="1200" dirty="0"/>
              <a:t>この方の発言は「事実」でしょうか？</a:t>
            </a:r>
            <a:br>
              <a:rPr lang="ja-JP" altLang="en-US" sz="1200" dirty="0"/>
            </a:br>
            <a:r>
              <a:rPr lang="ja-JP" altLang="en-US" sz="1200" dirty="0"/>
              <a:t>それとも「意見」でしょうか？</a:t>
            </a:r>
          </a:p>
          <a:p>
            <a:pPr>
              <a:lnSpc>
                <a:spcPct val="100000"/>
              </a:lnSpc>
            </a:pPr>
            <a:endParaRPr lang="en-US" altLang="ja-JP" sz="1200" dirty="0"/>
          </a:p>
          <a:p>
            <a:pPr>
              <a:lnSpc>
                <a:spcPct val="100000"/>
              </a:lnSpc>
            </a:pPr>
            <a:r>
              <a:rPr lang="ja-JP" altLang="en-US" sz="1200" dirty="0"/>
              <a:t>正解は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61</a:t>
            </a:fld>
            <a:endParaRPr kumimoji="1" lang="ja-JP" altLang="en-US"/>
          </a:p>
        </p:txBody>
      </p:sp>
    </p:spTree>
    <p:extLst>
      <p:ext uri="{BB962C8B-B14F-4D97-AF65-F5344CB8AC3E}">
        <p14:creationId xmlns:p14="http://schemas.microsoft.com/office/powerpoint/2010/main" val="3165594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事実と意見、両方が含まれています。</a:t>
            </a:r>
            <a:endParaRPr lang="en-US" altLang="ja-JP" sz="1200" dirty="0"/>
          </a:p>
          <a:p>
            <a:pPr>
              <a:lnSpc>
                <a:spcPct val="100000"/>
              </a:lnSpc>
            </a:pPr>
            <a:endParaRPr lang="ja-JP" altLang="en-US" sz="1200" dirty="0"/>
          </a:p>
          <a:p>
            <a:pPr>
              <a:lnSpc>
                <a:spcPct val="100000"/>
              </a:lnSpc>
            </a:pPr>
            <a:r>
              <a:rPr lang="ja-JP" altLang="en-US" sz="1200" dirty="0"/>
              <a:t>「オリンピックで金メダルを取った」のは客観的な事実ですよね。</a:t>
            </a:r>
          </a:p>
          <a:p>
            <a:pPr>
              <a:lnSpc>
                <a:spcPct val="100000"/>
              </a:lnSpc>
            </a:pPr>
            <a:endParaRPr lang="en-US" altLang="ja-JP" sz="1200" dirty="0"/>
          </a:p>
          <a:p>
            <a:pPr>
              <a:lnSpc>
                <a:spcPct val="100000"/>
              </a:lnSpc>
            </a:pPr>
            <a:r>
              <a:rPr lang="ja-JP" altLang="en-US" sz="1200" dirty="0"/>
              <a:t>そして「偉大なアスリート」というのは、この人の個人的な意見。</a:t>
            </a:r>
          </a:p>
          <a:p>
            <a:pPr>
              <a:lnSpc>
                <a:spcPct val="100000"/>
              </a:lnSpc>
            </a:pPr>
            <a:endParaRPr lang="en-US" altLang="ja-JP" sz="1200" dirty="0"/>
          </a:p>
          <a:p>
            <a:pPr>
              <a:lnSpc>
                <a:spcPct val="100000"/>
              </a:lnSpc>
            </a:pPr>
            <a:r>
              <a:rPr lang="ja-JP" altLang="en-US" sz="1200" dirty="0"/>
              <a:t>世の中を飛び交っている情報には、こんな感じで、事実と意見が全く同じような顔をして並んでいることがあります。</a:t>
            </a:r>
          </a:p>
          <a:p>
            <a:pPr>
              <a:lnSpc>
                <a:spcPct val="100000"/>
              </a:lnSpc>
            </a:pPr>
            <a:endParaRPr lang="en-US" altLang="ja-JP" sz="1200" dirty="0"/>
          </a:p>
          <a:p>
            <a:pPr>
              <a:lnSpc>
                <a:spcPct val="100000"/>
              </a:lnSpc>
            </a:pPr>
            <a:r>
              <a:rPr lang="ja-JP" altLang="en-US" sz="1200" dirty="0"/>
              <a:t>つまり</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62</a:t>
            </a:fld>
            <a:endParaRPr kumimoji="1" lang="ja-JP" altLang="en-US"/>
          </a:p>
        </p:txBody>
      </p:sp>
    </p:spTree>
    <p:extLst>
      <p:ext uri="{BB962C8B-B14F-4D97-AF65-F5344CB8AC3E}">
        <p14:creationId xmlns:p14="http://schemas.microsoft.com/office/powerpoint/2010/main" val="779381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情報には、事実と意見が混在している。私たちが向き合っている情報の多くがそうです。情報はとても複雑なのです。</a:t>
            </a:r>
            <a:endParaRPr lang="en-US" altLang="ja-JP" sz="1200" dirty="0"/>
          </a:p>
          <a:p>
            <a:pPr>
              <a:lnSpc>
                <a:spcPct val="100000"/>
              </a:lnSpc>
            </a:pPr>
            <a:endParaRPr lang="ja-JP" altLang="en-US" sz="1200" dirty="0"/>
          </a:p>
          <a:p>
            <a:pPr>
              <a:lnSpc>
                <a:spcPct val="100000"/>
              </a:lnSpc>
            </a:pPr>
            <a:r>
              <a:rPr lang="ja-JP" altLang="en-US" sz="1200" dirty="0"/>
              <a:t>まるで事実のように見せかけた意見もあれば、意見なのか事実なのか、話している本人も分かっていないケースだってあります。自分で情報を発信する際にもぜひ注意してください。</a:t>
            </a:r>
            <a:endParaRPr lang="en-US" altLang="ja-JP" sz="1200" dirty="0"/>
          </a:p>
          <a:p>
            <a:pPr>
              <a:lnSpc>
                <a:spcPct val="100000"/>
              </a:lnSpc>
            </a:pPr>
            <a:endParaRPr lang="ja-JP" altLang="en-US" sz="1200" dirty="0"/>
          </a:p>
          <a:p>
            <a:pPr>
              <a:lnSpc>
                <a:spcPct val="100000"/>
              </a:lnSpc>
            </a:pPr>
            <a:r>
              <a:rPr lang="ja-JP" altLang="en-US" sz="1200" dirty="0"/>
              <a:t>情報って複雑なんだなと感じた時に、思い出して頂きたい言葉があります。</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63</a:t>
            </a:fld>
            <a:endParaRPr kumimoji="1" lang="ja-JP" altLang="en-US"/>
          </a:p>
        </p:txBody>
      </p:sp>
    </p:spTree>
    <p:extLst>
      <p:ext uri="{BB962C8B-B14F-4D97-AF65-F5344CB8AC3E}">
        <p14:creationId xmlns:p14="http://schemas.microsoft.com/office/powerpoint/2010/main" val="2508923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a:t>
            </a:r>
            <a:r>
              <a:rPr lang="en-US" altLang="ja-JP" sz="1200" dirty="0"/>
              <a:t>The Education Tree</a:t>
            </a:r>
            <a:r>
              <a:rPr lang="ja-JP" altLang="en-US" sz="1200" dirty="0"/>
              <a:t>」という海外の学生団体が発信したメッセージです。</a:t>
            </a:r>
            <a:endParaRPr lang="en-US" altLang="ja-JP" sz="1200" dirty="0"/>
          </a:p>
          <a:p>
            <a:pPr>
              <a:lnSpc>
                <a:spcPct val="100000"/>
              </a:lnSpc>
            </a:pPr>
            <a:endParaRPr lang="ja-JP" altLang="en-US" sz="1200" dirty="0"/>
          </a:p>
          <a:p>
            <a:pPr>
              <a:lnSpc>
                <a:spcPct val="100000"/>
              </a:lnSpc>
            </a:pPr>
            <a:r>
              <a:rPr lang="ja-JP" altLang="en-US" sz="1200" dirty="0"/>
              <a:t>あなたが「正しい」からといって、</a:t>
            </a:r>
            <a:br>
              <a:rPr lang="ja-JP" altLang="en-US" sz="1200" dirty="0"/>
            </a:br>
            <a:r>
              <a:rPr lang="ja-JP" altLang="en-US" sz="1200" dirty="0"/>
              <a:t>私が「間違っている」わけではありません。</a:t>
            </a:r>
            <a:br>
              <a:rPr lang="ja-JP" altLang="en-US" sz="1200" dirty="0"/>
            </a:br>
            <a:r>
              <a:rPr lang="ja-JP" altLang="en-US" sz="1200" dirty="0"/>
              <a:t>あなたが私の立ち位置から見たことがないだけです。</a:t>
            </a:r>
          </a:p>
          <a:p>
            <a:pPr>
              <a:lnSpc>
                <a:spcPct val="100000"/>
              </a:lnSpc>
            </a:pPr>
            <a:endParaRPr lang="en-US" altLang="ja-JP" sz="1200" dirty="0"/>
          </a:p>
          <a:p>
            <a:pPr>
              <a:lnSpc>
                <a:spcPct val="100000"/>
              </a:lnSpc>
            </a:pPr>
            <a:r>
              <a:rPr lang="ja-JP" altLang="en-US" sz="1200" dirty="0"/>
              <a:t>実はこのメッセージには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64</a:t>
            </a:fld>
            <a:endParaRPr kumimoji="1" lang="ja-JP" altLang="en-US"/>
          </a:p>
        </p:txBody>
      </p:sp>
    </p:spTree>
    <p:extLst>
      <p:ext uri="{BB962C8B-B14F-4D97-AF65-F5344CB8AC3E}">
        <p14:creationId xmlns:p14="http://schemas.microsoft.com/office/powerpoint/2010/main" val="2389276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lnSpc>
                <a:spcPct val="100000"/>
              </a:lnSpc>
            </a:pPr>
            <a:r>
              <a:rPr lang="ja-JP" altLang="en-US" sz="1200" dirty="0"/>
              <a:t>このようなイラストが添えられていました。</a:t>
            </a:r>
            <a:endParaRPr lang="en-US" altLang="ja-JP" sz="1200" dirty="0"/>
          </a:p>
          <a:p>
            <a:pPr lvl="0">
              <a:lnSpc>
                <a:spcPct val="100000"/>
              </a:lnSpc>
            </a:pPr>
            <a:endParaRPr lang="ja-JP" altLang="en-US" sz="1200" dirty="0"/>
          </a:p>
          <a:p>
            <a:pPr lvl="0">
              <a:lnSpc>
                <a:spcPct val="100000"/>
              </a:lnSpc>
            </a:pPr>
            <a:r>
              <a:rPr lang="ja-JP" altLang="en-US" sz="1200" dirty="0"/>
              <a:t>１枚の紙を挟んで、３人の人が議論しています。</a:t>
            </a:r>
          </a:p>
          <a:p>
            <a:pPr lvl="0">
              <a:lnSpc>
                <a:spcPct val="100000"/>
              </a:lnSpc>
            </a:pPr>
            <a:endParaRPr lang="en-US" altLang="ja-JP" sz="1200" dirty="0"/>
          </a:p>
          <a:p>
            <a:pPr lvl="0">
              <a:lnSpc>
                <a:spcPct val="100000"/>
              </a:lnSpc>
            </a:pPr>
            <a:r>
              <a:rPr lang="ja-JP" altLang="en-US" sz="1200" dirty="0"/>
              <a:t>誰が正しくて、誰が間違っていると思いますか？</a:t>
            </a:r>
          </a:p>
          <a:p>
            <a:pPr lvl="0">
              <a:lnSpc>
                <a:spcPct val="100000"/>
              </a:lnSpc>
            </a:pPr>
            <a:endParaRPr lang="en-US" altLang="ja-JP" sz="1200" dirty="0"/>
          </a:p>
          <a:p>
            <a:pPr lvl="0">
              <a:lnSpc>
                <a:spcPct val="100000"/>
              </a:lnSpc>
            </a:pPr>
            <a:r>
              <a:rPr lang="ja-JP" altLang="en-US" sz="1200" dirty="0"/>
              <a:t>相手の立ち位置、相手の気持ちを想像することの重要性が非常によく分かるイラストですよね。</a:t>
            </a:r>
          </a:p>
          <a:p>
            <a:pPr lvl="0">
              <a:lnSpc>
                <a:spcPct val="100000"/>
              </a:lnSpc>
            </a:pPr>
            <a:endParaRPr lang="en-US" altLang="ja-JP" sz="1200" dirty="0"/>
          </a:p>
          <a:p>
            <a:pPr lvl="0">
              <a:lnSpc>
                <a:spcPct val="100000"/>
              </a:lnSpc>
            </a:pPr>
            <a:r>
              <a:rPr lang="ja-JP" altLang="en-US" sz="1200" dirty="0"/>
              <a:t>「正しいのは私だ！」</a:t>
            </a:r>
            <a:br>
              <a:rPr lang="ja-JP" altLang="en-US" sz="1200" dirty="0"/>
            </a:br>
            <a:r>
              <a:rPr lang="ja-JP" altLang="en-US" sz="1200" dirty="0"/>
              <a:t>「いや、それはニセ情報だろう！」</a:t>
            </a:r>
            <a:br>
              <a:rPr lang="ja-JP" altLang="en-US" sz="1200" dirty="0"/>
            </a:br>
            <a:r>
              <a:rPr lang="ja-JP" altLang="en-US" sz="1200" dirty="0"/>
              <a:t>といった議論が始まってしまったら、いったんこのイラストを思い出してみて下さい。</a:t>
            </a:r>
          </a:p>
          <a:p>
            <a:pPr lvl="0">
              <a:lnSpc>
                <a:spcPct val="100000"/>
              </a:lnSpc>
            </a:pPr>
            <a:endParaRPr lang="en-US" altLang="ja-JP" sz="1200" dirty="0"/>
          </a:p>
          <a:p>
            <a:pPr lvl="0">
              <a:lnSpc>
                <a:spcPct val="100000"/>
              </a:lnSpc>
            </a:pPr>
            <a:r>
              <a:rPr lang="ja-JP" altLang="en-US" sz="1200" dirty="0"/>
              <a:t>それでは最後に</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65</a:t>
            </a:fld>
            <a:endParaRPr kumimoji="1" lang="ja-JP" altLang="en-US"/>
          </a:p>
        </p:txBody>
      </p:sp>
    </p:spTree>
    <p:extLst>
      <p:ext uri="{BB962C8B-B14F-4D97-AF65-F5344CB8AC3E}">
        <p14:creationId xmlns:p14="http://schemas.microsoft.com/office/powerpoint/2010/main" val="863443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講演を始める時、</a:t>
            </a:r>
            <a:br>
              <a:rPr lang="ja-JP" altLang="en-US" sz="1200" dirty="0"/>
            </a:br>
            <a:r>
              <a:rPr lang="ja-JP" altLang="en-US" sz="1200" dirty="0"/>
              <a:t>「今日は真ん中の空欄にどんな言葉が入るか、ぜひそれを考えながら聞いて下さい」</a:t>
            </a:r>
            <a:br>
              <a:rPr lang="ja-JP" altLang="en-US" sz="1200" dirty="0"/>
            </a:br>
            <a:r>
              <a:rPr lang="ja-JP" altLang="en-US" sz="1200" dirty="0"/>
              <a:t>とお伝えしましたよね。</a:t>
            </a:r>
            <a:endParaRPr lang="en-US" altLang="ja-JP" sz="1200" dirty="0"/>
          </a:p>
          <a:p>
            <a:pPr>
              <a:lnSpc>
                <a:spcPct val="100000"/>
              </a:lnSpc>
            </a:pPr>
            <a:endParaRPr lang="ja-JP" altLang="en-US" sz="1200" dirty="0"/>
          </a:p>
          <a:p>
            <a:pPr>
              <a:lnSpc>
                <a:spcPct val="100000"/>
              </a:lnSpc>
            </a:pPr>
            <a:r>
              <a:rPr lang="ja-JP" altLang="en-US" sz="1200" dirty="0"/>
              <a:t>ここにはいったいどんな言葉が入るのか、皆さん頭の中で、自分なりの答えを思い浮かべて下さい。</a:t>
            </a:r>
          </a:p>
          <a:p>
            <a:pPr>
              <a:lnSpc>
                <a:spcPct val="100000"/>
              </a:lnSpc>
            </a:pPr>
            <a:endParaRPr lang="en-US" altLang="ja-JP" sz="1200" dirty="0"/>
          </a:p>
          <a:p>
            <a:pPr>
              <a:lnSpc>
                <a:spcPct val="100000"/>
              </a:lnSpc>
            </a:pPr>
            <a:r>
              <a:rPr lang="ja-JP" altLang="en-US" sz="1200" dirty="0"/>
              <a:t>よろしいですか？</a:t>
            </a:r>
          </a:p>
          <a:p>
            <a:pPr>
              <a:lnSpc>
                <a:spcPct val="100000"/>
              </a:lnSpc>
            </a:pPr>
            <a:r>
              <a:rPr lang="ja-JP" altLang="en-US" sz="1200" dirty="0"/>
              <a:t>それでは！</a:t>
            </a:r>
            <a:r>
              <a:rPr lang="en-US" altLang="ja-JP" sz="1200" dirty="0"/>
              <a:t>…</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66</a:t>
            </a:fld>
            <a:endParaRPr kumimoji="1" lang="ja-JP" altLang="en-US"/>
          </a:p>
        </p:txBody>
      </p:sp>
    </p:spTree>
    <p:extLst>
      <p:ext uri="{BB962C8B-B14F-4D97-AF65-F5344CB8AC3E}">
        <p14:creationId xmlns:p14="http://schemas.microsoft.com/office/powerpoint/2010/main" val="26209408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 「だまされやすいのは「自分はだまされない」という自信を持っている人」</a:t>
            </a:r>
            <a:endParaRPr lang="en-US" altLang="ja-JP" sz="1200" dirty="0"/>
          </a:p>
          <a:p>
            <a:pPr>
              <a:lnSpc>
                <a:spcPct val="100000"/>
              </a:lnSpc>
            </a:pPr>
            <a:endParaRPr lang="ja-JP" altLang="en-US" sz="1200" dirty="0"/>
          </a:p>
          <a:p>
            <a:pPr>
              <a:lnSpc>
                <a:spcPct val="100000"/>
              </a:lnSpc>
            </a:pPr>
            <a:r>
              <a:rPr lang="ja-JP" altLang="en-US" sz="1200" dirty="0"/>
              <a:t>実は、研究では、自分はだまされないと自信を持っている人ほど、ニセ・誤情報を信じやすく拡散しやすいことが分かっています。</a:t>
            </a:r>
            <a:endParaRPr lang="en-US" altLang="ja-JP" sz="1200" dirty="0"/>
          </a:p>
          <a:p>
            <a:pPr>
              <a:lnSpc>
                <a:spcPct val="100000"/>
              </a:lnSpc>
            </a:pPr>
            <a:endParaRPr lang="ja-JP" altLang="en-US" sz="1200" dirty="0"/>
          </a:p>
          <a:p>
            <a:pPr>
              <a:lnSpc>
                <a:spcPct val="100000"/>
              </a:lnSpc>
            </a:pPr>
            <a:r>
              <a:rPr lang="ja-JP" altLang="en-US" sz="1200" dirty="0"/>
              <a:t>「自分もだまされるかも」と思って、謙虚な気持ちで情報空間に接することが大切です。</a:t>
            </a:r>
          </a:p>
          <a:p>
            <a:pPr>
              <a:lnSpc>
                <a:spcPct val="100000"/>
              </a:lnSpc>
            </a:pPr>
            <a:endParaRPr lang="en-US" altLang="ja-JP" sz="1200" dirty="0"/>
          </a:p>
          <a:p>
            <a:pPr>
              <a:lnSpc>
                <a:spcPct val="100000"/>
              </a:lnSpc>
            </a:pPr>
            <a:r>
              <a:rPr lang="ja-JP" altLang="en-US" sz="1200" dirty="0"/>
              <a:t>今日の講座を聞いて、「自分はもう大丈夫」と思うのではなく、「自分もだまされるかもしれない」と考えて、情報検証を丁寧にしていってください。</a:t>
            </a:r>
          </a:p>
          <a:p>
            <a:pPr>
              <a:lnSpc>
                <a:spcPct val="100000"/>
              </a:lnSpc>
            </a:pPr>
            <a:endParaRPr lang="en-US" altLang="ja-JP" sz="1200" dirty="0"/>
          </a:p>
          <a:p>
            <a:pPr>
              <a:lnSpc>
                <a:spcPct val="100000"/>
              </a:lnSpc>
            </a:pPr>
            <a:r>
              <a:rPr lang="ja-JP" altLang="en-US" sz="1200" dirty="0"/>
              <a:t>ご清聴ありがとうございました。 </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67</a:t>
            </a:fld>
            <a:endParaRPr kumimoji="1" lang="ja-JP" altLang="en-US"/>
          </a:p>
        </p:txBody>
      </p:sp>
    </p:spTree>
    <p:extLst>
      <p:ext uri="{BB962C8B-B14F-4D97-AF65-F5344CB8AC3E}">
        <p14:creationId xmlns:p14="http://schemas.microsoft.com/office/powerpoint/2010/main" val="5743411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634">
              <a:defRPr/>
            </a:pPr>
            <a:r>
              <a:rPr lang="en-US" altLang="ja-JP" sz="1200" dirty="0"/>
              <a:t>※</a:t>
            </a:r>
            <a:r>
              <a:rPr lang="ja-JP" altLang="en-US" sz="1200" dirty="0"/>
              <a:t>スライド内データの引用元一覧です。</a:t>
            </a:r>
            <a:r>
              <a:rPr lang="ja-JP" altLang="en-US" sz="1200" b="1" dirty="0"/>
              <a:t>（クリック）</a:t>
            </a:r>
            <a:endParaRPr lang="en-US" altLang="ja-JP" sz="1200" dirty="0"/>
          </a:p>
        </p:txBody>
      </p:sp>
      <p:sp>
        <p:nvSpPr>
          <p:cNvPr id="4" name="スライド番号プレースホルダー 3"/>
          <p:cNvSpPr>
            <a:spLocks noGrp="1"/>
          </p:cNvSpPr>
          <p:nvPr>
            <p:ph type="sldNum" sz="quarter" idx="5"/>
          </p:nvPr>
        </p:nvSpPr>
        <p:spPr/>
        <p:txBody>
          <a:bodyPr/>
          <a:lstStyle/>
          <a:p>
            <a:pPr defTabSz="1431855">
              <a:defRPr/>
            </a:pPr>
            <a:fld id="{A78BC262-F316-4688-838D-3A07EA7D486F}" type="slidenum">
              <a:rPr lang="ja-JP" altLang="en-US">
                <a:solidFill>
                  <a:prstClr val="black"/>
                </a:solidFill>
              </a:rPr>
              <a:pPr defTabSz="1431855">
                <a:defRPr/>
              </a:pPr>
              <a:t>68</a:t>
            </a:fld>
            <a:endParaRPr lang="ja-JP" altLang="en-US" dirty="0">
              <a:solidFill>
                <a:prstClr val="black"/>
              </a:solidFill>
            </a:endParaRPr>
          </a:p>
        </p:txBody>
      </p:sp>
    </p:spTree>
    <p:extLst>
      <p:ext uri="{BB962C8B-B14F-4D97-AF65-F5344CB8AC3E}">
        <p14:creationId xmlns:p14="http://schemas.microsoft.com/office/powerpoint/2010/main" val="2051091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spcAft>
                <a:spcPts val="0"/>
              </a:spcAft>
            </a:pPr>
            <a:r>
              <a:rPr lang="ja-JP" altLang="en-US" sz="1200" dirty="0"/>
              <a:t>＜おわりに＞</a:t>
            </a:r>
          </a:p>
          <a:p>
            <a:pPr>
              <a:lnSpc>
                <a:spcPct val="100000"/>
              </a:lnSpc>
              <a:spcAft>
                <a:spcPts val="0"/>
              </a:spcAft>
            </a:pPr>
            <a:r>
              <a:rPr lang="ja-JP" altLang="en-US" sz="1200" dirty="0"/>
              <a:t>ニセ・誤情報に関する情報は、日々更新されています。新しいニセ・誤情報は、残念ながらこれからも発生するでしょう。特に、大きな社会的・政治的出来事が起こった際は要注意です。</a:t>
            </a:r>
          </a:p>
          <a:p>
            <a:pPr>
              <a:lnSpc>
                <a:spcPct val="100000"/>
              </a:lnSpc>
              <a:spcAft>
                <a:spcPts val="0"/>
              </a:spcAft>
            </a:pPr>
            <a:endParaRPr lang="en-US" altLang="ja-JP" sz="1200" dirty="0"/>
          </a:p>
          <a:p>
            <a:pPr defTabSz="954634">
              <a:lnSpc>
                <a:spcPct val="100000"/>
              </a:lnSpc>
              <a:spcAft>
                <a:spcPts val="0"/>
              </a:spcAft>
              <a:defRPr/>
            </a:pPr>
            <a:r>
              <a:rPr lang="ja-JP" altLang="en-US" sz="1200" dirty="0"/>
              <a:t>このような状況を踏まえ、本教材は更新され続ける必要があります。最新の事例を取り込み、ニセ・誤情報の新たな手法やテクノロジーを、私たちは知る必要があるでしょう。そして、ニセ・誤情報に備えた心構えを持ち、適切な情報行動とは何かを今後も考え続ける必要があります。</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69</a:t>
            </a:fld>
            <a:endParaRPr kumimoji="1" lang="ja-JP" altLang="en-US"/>
          </a:p>
        </p:txBody>
      </p:sp>
    </p:spTree>
    <p:extLst>
      <p:ext uri="{BB962C8B-B14F-4D97-AF65-F5344CB8AC3E}">
        <p14:creationId xmlns:p14="http://schemas.microsoft.com/office/powerpoint/2010/main" val="19486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「ニセ情報」。</a:t>
            </a:r>
          </a:p>
          <a:p>
            <a:pPr>
              <a:lnSpc>
                <a:spcPct val="100000"/>
              </a:lnSpc>
            </a:pPr>
            <a:endParaRPr lang="en-US" altLang="ja-JP" sz="1200" dirty="0"/>
          </a:p>
          <a:p>
            <a:pPr>
              <a:lnSpc>
                <a:spcPct val="100000"/>
              </a:lnSpc>
            </a:pPr>
            <a:r>
              <a:rPr lang="ja-JP" altLang="en-US" sz="1200" dirty="0"/>
              <a:t>英語ではディスインフォメーション。これは意図的、意識的に作られたウソ、わざと作られた誤りのことです。</a:t>
            </a:r>
          </a:p>
          <a:p>
            <a:pPr>
              <a:lnSpc>
                <a:spcPct val="100000"/>
              </a:lnSpc>
            </a:pPr>
            <a:endParaRPr lang="en-US" altLang="ja-JP" sz="1200" dirty="0"/>
          </a:p>
          <a:p>
            <a:pPr>
              <a:lnSpc>
                <a:spcPct val="100000"/>
              </a:lnSpc>
            </a:pPr>
            <a:r>
              <a:rPr lang="ja-JP" altLang="en-US" sz="1200" dirty="0"/>
              <a:t>意図的ということは、うっかり、勘違いではありません。何かしら狙いがあって作られたウソ、ということになります。</a:t>
            </a:r>
          </a:p>
          <a:p>
            <a:pPr>
              <a:lnSpc>
                <a:spcPct val="100000"/>
              </a:lnSpc>
            </a:pPr>
            <a:endParaRPr lang="en-US" altLang="ja-JP" sz="1200" dirty="0"/>
          </a:p>
          <a:p>
            <a:pPr>
              <a:lnSpc>
                <a:spcPct val="100000"/>
              </a:lnSpc>
            </a:pPr>
            <a:r>
              <a:rPr lang="ja-JP" altLang="en-US" sz="1200" dirty="0"/>
              <a:t>このニセ情報によって、実際にどんな事件が起きているのでしょうか？</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7</a:t>
            </a:fld>
            <a:endParaRPr kumimoji="1" lang="ja-JP" altLang="en-US"/>
          </a:p>
        </p:txBody>
      </p:sp>
    </p:spTree>
    <p:extLst>
      <p:ext uri="{BB962C8B-B14F-4D97-AF65-F5344CB8AC3E}">
        <p14:creationId xmlns:p14="http://schemas.microsoft.com/office/powerpoint/2010/main" val="188857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1200" dirty="0"/>
              <a:t>事件・災害の際に</a:t>
            </a:r>
            <a:br>
              <a:rPr lang="ja-JP" altLang="en-US" sz="1200" dirty="0"/>
            </a:br>
            <a:r>
              <a:rPr lang="ja-JP" altLang="en-US" sz="1200" dirty="0"/>
              <a:t>「このテロは〇〇から世間の目を逸らす、政府の陰謀」</a:t>
            </a:r>
            <a:br>
              <a:rPr lang="ja-JP" altLang="en-US" sz="1200" dirty="0"/>
            </a:br>
            <a:r>
              <a:rPr lang="ja-JP" altLang="en-US" sz="1200" dirty="0"/>
              <a:t>とか、</a:t>
            </a:r>
            <a:br>
              <a:rPr lang="ja-JP" altLang="en-US" sz="1200" dirty="0"/>
            </a:br>
            <a:r>
              <a:rPr lang="ja-JP" altLang="en-US" sz="1200" dirty="0"/>
              <a:t>「あの地震は地震兵器のせい」</a:t>
            </a:r>
            <a:br>
              <a:rPr lang="ja-JP" altLang="en-US" sz="1200" dirty="0"/>
            </a:br>
            <a:r>
              <a:rPr lang="ja-JP" altLang="en-US" sz="1200" dirty="0"/>
              <a:t>といった主張を目にすることがあります。</a:t>
            </a:r>
            <a:endParaRPr lang="en-US" altLang="ja-JP" sz="1200" dirty="0"/>
          </a:p>
          <a:p>
            <a:pPr>
              <a:lnSpc>
                <a:spcPct val="100000"/>
              </a:lnSpc>
            </a:pPr>
            <a:endParaRPr lang="ja-JP" altLang="en-US" sz="1200" dirty="0"/>
          </a:p>
          <a:p>
            <a:pPr>
              <a:lnSpc>
                <a:spcPct val="100000"/>
              </a:lnSpc>
            </a:pPr>
            <a:r>
              <a:rPr lang="ja-JP" altLang="en-US" sz="1200" dirty="0"/>
              <a:t>このような情報は、意図的に作られていることもあります。</a:t>
            </a:r>
            <a:endParaRPr lang="en-US" altLang="ja-JP" sz="1200" dirty="0"/>
          </a:p>
          <a:p>
            <a:pPr>
              <a:lnSpc>
                <a:spcPct val="100000"/>
              </a:lnSpc>
            </a:pPr>
            <a:endParaRPr lang="ja-JP" altLang="en-US" sz="1200" dirty="0"/>
          </a:p>
          <a:p>
            <a:pPr>
              <a:lnSpc>
                <a:spcPct val="100000"/>
              </a:lnSpc>
            </a:pPr>
            <a:r>
              <a:rPr lang="en-US" altLang="ja-JP" sz="1200" dirty="0"/>
              <a:t>2013</a:t>
            </a:r>
            <a:r>
              <a:rPr lang="ja-JP" altLang="en-US" sz="1200" dirty="0"/>
              <a:t>年のボストンマラソン爆破事件では、</a:t>
            </a:r>
            <a:br>
              <a:rPr lang="ja-JP" altLang="en-US" sz="1200" dirty="0"/>
            </a:br>
            <a:r>
              <a:rPr lang="ja-JP" altLang="en-US" sz="1200" dirty="0"/>
              <a:t>「あのテロは米政府の仕業、策略だ」</a:t>
            </a:r>
            <a:br>
              <a:rPr lang="ja-JP" altLang="en-US" sz="1200" dirty="0"/>
            </a:br>
            <a:r>
              <a:rPr lang="ja-JP" altLang="en-US" sz="1200" dirty="0"/>
              <a:t>と主張する情報が拡散したそうです。</a:t>
            </a:r>
            <a:endParaRPr lang="en-US" altLang="ja-JP" sz="1200" dirty="0"/>
          </a:p>
          <a:p>
            <a:pPr>
              <a:lnSpc>
                <a:spcPct val="100000"/>
              </a:lnSpc>
            </a:pPr>
            <a:endParaRPr lang="en-US" altLang="ja-JP" sz="1200" dirty="0"/>
          </a:p>
          <a:p>
            <a:pPr>
              <a:lnSpc>
                <a:spcPct val="100000"/>
              </a:lnSpc>
            </a:pPr>
            <a:r>
              <a:rPr lang="ja-JP" altLang="en-US" sz="1200" dirty="0"/>
              <a:t>また、自然災害の多い日本では、地震や台風の度に</a:t>
            </a:r>
            <a:br>
              <a:rPr lang="ja-JP" altLang="en-US" sz="1200" dirty="0"/>
            </a:br>
            <a:r>
              <a:rPr lang="ja-JP" altLang="en-US" sz="1200" dirty="0"/>
              <a:t>「災害を引き起こす装置によるもの」などのデマが流れやすいとされていますよね。</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8</a:t>
            </a:fld>
            <a:endParaRPr kumimoji="1" lang="ja-JP" altLang="en-US"/>
          </a:p>
        </p:txBody>
      </p:sp>
    </p:spTree>
    <p:extLst>
      <p:ext uri="{BB962C8B-B14F-4D97-AF65-F5344CB8AC3E}">
        <p14:creationId xmlns:p14="http://schemas.microsoft.com/office/powerpoint/2010/main" val="76084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lnSpc>
                <a:spcPct val="100000"/>
              </a:lnSpc>
            </a:pPr>
            <a:r>
              <a:rPr lang="ja-JP" altLang="en-US" sz="1200" dirty="0"/>
              <a:t>左側の「ニセ情報」は意図的にわざと作られたウソでした。</a:t>
            </a:r>
          </a:p>
          <a:p>
            <a:pPr lvl="0" defTabSz="954634">
              <a:lnSpc>
                <a:spcPct val="100000"/>
              </a:lnSpc>
              <a:defRPr/>
            </a:pPr>
            <a:endParaRPr lang="en-US" altLang="ja-JP" sz="1200" dirty="0"/>
          </a:p>
          <a:p>
            <a:pPr lvl="0" defTabSz="954634">
              <a:lnSpc>
                <a:spcPct val="100000"/>
              </a:lnSpc>
              <a:defRPr/>
            </a:pPr>
            <a:r>
              <a:rPr lang="ja-JP" altLang="en-US" sz="1200" dirty="0"/>
              <a:t>では右側の「誤情報」、これはどんなものでしょうか？</a:t>
            </a:r>
            <a:r>
              <a:rPr lang="ja-JP" altLang="en-US" sz="1200" b="1" dirty="0"/>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9</a:t>
            </a:fld>
            <a:endParaRPr kumimoji="1" lang="ja-JP" altLang="en-US"/>
          </a:p>
        </p:txBody>
      </p:sp>
    </p:spTree>
    <p:extLst>
      <p:ext uri="{BB962C8B-B14F-4D97-AF65-F5344CB8AC3E}">
        <p14:creationId xmlns:p14="http://schemas.microsoft.com/office/powerpoint/2010/main" val="1132773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114102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36383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Tree>
    <p:extLst>
      <p:ext uri="{BB962C8B-B14F-4D97-AF65-F5344CB8AC3E}">
        <p14:creationId xmlns:p14="http://schemas.microsoft.com/office/powerpoint/2010/main" val="134583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次">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972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面">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39428"/>
      </p:ext>
    </p:extLst>
  </p:cSld>
  <p:clrMapOvr>
    <a:masterClrMapping/>
  </p:clrMapOvr>
  <p:extLst>
    <p:ext uri="{DCECCB84-F9BA-43D5-87BE-67443E8EF086}">
      <p15:sldGuideLst xmlns:p15="http://schemas.microsoft.com/office/powerpoint/2012/main">
        <p15:guide id="2" pos="635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88486986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1" r:id="rId3"/>
    <p:sldLayoutId id="2147483662" r:id="rId4"/>
    <p:sldLayoutId id="2147483670"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ea"/>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ea"/>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ea"/>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ea"/>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ea"/>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pos="702" userDrawn="1">
          <p15:clr>
            <a:srgbClr val="F26B43"/>
          </p15:clr>
        </p15:guide>
        <p15:guide id="4" pos="10818" userDrawn="1">
          <p15:clr>
            <a:srgbClr val="F26B43"/>
          </p15:clr>
        </p15:guide>
        <p15:guide id="5" orient="horz" pos="450" userDrawn="1">
          <p15:clr>
            <a:srgbClr val="F26B43"/>
          </p15:clr>
        </p15:guide>
        <p15:guide id="6" orient="horz" pos="60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6.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57.sv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7.svg"/><Relationship Id="rId4" Type="http://schemas.openxmlformats.org/officeDocument/2006/relationships/image" Target="../media/image40.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7.sv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7.sv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6.png"/><Relationship Id="rId7" Type="http://schemas.openxmlformats.org/officeDocument/2006/relationships/image" Target="../media/image75.sv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57.svg"/><Relationship Id="rId9" Type="http://schemas.openxmlformats.org/officeDocument/2006/relationships/image" Target="../media/image77.sv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57.sv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57.sv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svg"/></Relationships>
</file>

<file path=ppt/slides/_rels/slide4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6.png"/><Relationship Id="rId7"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7.sv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87.sv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7.sv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97.sv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97.sv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100.sv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97.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5.svg"/></Relationships>
</file>

<file path=ppt/slides/_rels/slide5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103.png"/><Relationship Id="rId7"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hyperlink" Target="https://www.who.int/emergencies/diseases/novel-coronavirus-2019/advice-for-public/myth-buster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image" Target="../media/image111.png"/><Relationship Id="rId7" Type="http://schemas.openxmlformats.org/officeDocument/2006/relationships/image" Target="../media/image114.png"/><Relationship Id="rId12" Type="http://schemas.openxmlformats.org/officeDocument/2006/relationships/image" Target="../media/image8.png"/><Relationship Id="rId17" Type="http://schemas.openxmlformats.org/officeDocument/2006/relationships/image" Target="../media/image118.png"/><Relationship Id="rId2" Type="http://schemas.openxmlformats.org/officeDocument/2006/relationships/notesSlide" Target="../notesSlides/notesSlide69.xml"/><Relationship Id="rId16"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13.svg"/><Relationship Id="rId11" Type="http://schemas.openxmlformats.org/officeDocument/2006/relationships/image" Target="../media/image7.svg"/><Relationship Id="rId5" Type="http://schemas.openxmlformats.org/officeDocument/2006/relationships/image" Target="../media/image112.png"/><Relationship Id="rId15" Type="http://schemas.openxmlformats.org/officeDocument/2006/relationships/image" Target="../media/image116.png"/><Relationship Id="rId10" Type="http://schemas.openxmlformats.org/officeDocument/2006/relationships/image" Target="../media/image6.png"/><Relationship Id="rId4" Type="http://schemas.microsoft.com/office/2007/relationships/hdphoto" Target="../media/hdphoto2.wdp"/><Relationship Id="rId9" Type="http://schemas.openxmlformats.org/officeDocument/2006/relationships/image" Target="../media/image5.svg"/><Relationship Id="rId1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3000"/>
          </a:schemeClr>
        </a:solidFill>
        <a:effectLst/>
      </p:bgPr>
    </p:bg>
    <p:spTree>
      <p:nvGrpSpPr>
        <p:cNvPr id="1" name=""/>
        <p:cNvGrpSpPr/>
        <p:nvPr/>
      </p:nvGrpSpPr>
      <p:grpSpPr>
        <a:xfrm>
          <a:off x="0" y="0"/>
          <a:ext cx="0" cy="0"/>
          <a:chOff x="0" y="0"/>
          <a:chExt cx="0" cy="0"/>
        </a:xfrm>
      </p:grpSpPr>
      <p:pic>
        <p:nvPicPr>
          <p:cNvPr id="200" name="図 199">
            <a:extLst>
              <a:ext uri="{FF2B5EF4-FFF2-40B4-BE49-F238E27FC236}">
                <a16:creationId xmlns:a16="http://schemas.microsoft.com/office/drawing/2014/main" id="{36B6D058-658F-4C1F-B915-135D3CAF6307}"/>
              </a:ext>
            </a:extLst>
          </p:cNvPr>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t="-1" b="54335"/>
          <a:stretch/>
        </p:blipFill>
        <p:spPr>
          <a:xfrm flipH="1" flipV="1">
            <a:off x="0" y="0"/>
            <a:ext cx="18288000" cy="10320202"/>
          </a:xfrm>
          <a:prstGeom prst="rect">
            <a:avLst/>
          </a:prstGeom>
        </p:spPr>
      </p:pic>
      <p:grpSp>
        <p:nvGrpSpPr>
          <p:cNvPr id="179" name="グループ化 178">
            <a:extLst>
              <a:ext uri="{FF2B5EF4-FFF2-40B4-BE49-F238E27FC236}">
                <a16:creationId xmlns:a16="http://schemas.microsoft.com/office/drawing/2014/main" id="{7DCEE1AC-C331-424D-8687-0FA705A45B9B}"/>
              </a:ext>
            </a:extLst>
          </p:cNvPr>
          <p:cNvGrpSpPr/>
          <p:nvPr/>
        </p:nvGrpSpPr>
        <p:grpSpPr>
          <a:xfrm>
            <a:off x="2764691" y="853125"/>
            <a:ext cx="13399973" cy="9551898"/>
            <a:chOff x="2752572" y="826670"/>
            <a:chExt cx="13399973" cy="9551898"/>
          </a:xfrm>
        </p:grpSpPr>
        <p:grpSp>
          <p:nvGrpSpPr>
            <p:cNvPr id="180" name="グループ化 179">
              <a:extLst>
                <a:ext uri="{FF2B5EF4-FFF2-40B4-BE49-F238E27FC236}">
                  <a16:creationId xmlns:a16="http://schemas.microsoft.com/office/drawing/2014/main" id="{3AC78EE0-7FC9-4742-A945-A83404F7C8B0}"/>
                </a:ext>
              </a:extLst>
            </p:cNvPr>
            <p:cNvGrpSpPr/>
            <p:nvPr/>
          </p:nvGrpSpPr>
          <p:grpSpPr>
            <a:xfrm>
              <a:off x="2752572" y="826670"/>
              <a:ext cx="13399973" cy="9458743"/>
              <a:chOff x="2752572" y="826670"/>
              <a:chExt cx="13399973" cy="9458743"/>
            </a:xfrm>
          </p:grpSpPr>
          <p:pic>
            <p:nvPicPr>
              <p:cNvPr id="186" name="グラフィックス 185">
                <a:extLst>
                  <a:ext uri="{FF2B5EF4-FFF2-40B4-BE49-F238E27FC236}">
                    <a16:creationId xmlns:a16="http://schemas.microsoft.com/office/drawing/2014/main" id="{6055FBFC-4DB3-4ED8-BC49-CF3FD4D4008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64284"/>
              <a:stretch/>
            </p:blipFill>
            <p:spPr>
              <a:xfrm>
                <a:off x="2752572" y="826670"/>
                <a:ext cx="13399973" cy="9458743"/>
              </a:xfrm>
              <a:prstGeom prst="rect">
                <a:avLst/>
              </a:prstGeom>
            </p:spPr>
          </p:pic>
          <p:pic>
            <p:nvPicPr>
              <p:cNvPr id="187" name="グラフィックス 186">
                <a:extLst>
                  <a:ext uri="{FF2B5EF4-FFF2-40B4-BE49-F238E27FC236}">
                    <a16:creationId xmlns:a16="http://schemas.microsoft.com/office/drawing/2014/main" id="{9D9E07E3-6DDD-4C4E-B55B-EC9D0D5EAF3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64866"/>
              <a:stretch/>
            </p:blipFill>
            <p:spPr>
              <a:xfrm>
                <a:off x="3457931" y="1643220"/>
                <a:ext cx="11372139" cy="8642193"/>
              </a:xfrm>
              <a:prstGeom prst="rect">
                <a:avLst/>
              </a:prstGeom>
            </p:spPr>
          </p:pic>
        </p:grpSp>
        <p:grpSp>
          <p:nvGrpSpPr>
            <p:cNvPr id="181" name="グループ化 180">
              <a:extLst>
                <a:ext uri="{FF2B5EF4-FFF2-40B4-BE49-F238E27FC236}">
                  <a16:creationId xmlns:a16="http://schemas.microsoft.com/office/drawing/2014/main" id="{479D844C-88F0-4C8E-BAC8-088711D3324A}"/>
                </a:ext>
              </a:extLst>
            </p:cNvPr>
            <p:cNvGrpSpPr/>
            <p:nvPr/>
          </p:nvGrpSpPr>
          <p:grpSpPr>
            <a:xfrm>
              <a:off x="2935630" y="1027234"/>
              <a:ext cx="12416740" cy="9351334"/>
              <a:chOff x="2693930" y="1079770"/>
              <a:chExt cx="12815437" cy="9337515"/>
            </a:xfrm>
          </p:grpSpPr>
          <p:sp>
            <p:nvSpPr>
              <p:cNvPr id="182" name="四角形: 上の 2 つの角を丸める 181">
                <a:extLst>
                  <a:ext uri="{FF2B5EF4-FFF2-40B4-BE49-F238E27FC236}">
                    <a16:creationId xmlns:a16="http://schemas.microsoft.com/office/drawing/2014/main" id="{4929D3BC-B3C3-4887-8DB6-B01DB439D5E8}"/>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83" name="四角形: 上の 2 つの角を丸める 182">
                <a:extLst>
                  <a:ext uri="{FF2B5EF4-FFF2-40B4-BE49-F238E27FC236}">
                    <a16:creationId xmlns:a16="http://schemas.microsoft.com/office/drawing/2014/main" id="{2878A01F-0EB2-4C17-B9E8-D740920FF155}"/>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84" name="グラフィックス 183">
                <a:extLst>
                  <a:ext uri="{FF2B5EF4-FFF2-40B4-BE49-F238E27FC236}">
                    <a16:creationId xmlns:a16="http://schemas.microsoft.com/office/drawing/2014/main" id="{6342B99A-24CB-4D20-B2C7-31C42CA20B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3948" y="1409758"/>
                <a:ext cx="5775403" cy="1243933"/>
              </a:xfrm>
              <a:prstGeom prst="rect">
                <a:avLst/>
              </a:prstGeom>
            </p:spPr>
          </p:pic>
          <p:sp>
            <p:nvSpPr>
              <p:cNvPr id="185" name="四角形: 角を丸くする 184">
                <a:extLst>
                  <a:ext uri="{FF2B5EF4-FFF2-40B4-BE49-F238E27FC236}">
                    <a16:creationId xmlns:a16="http://schemas.microsoft.com/office/drawing/2014/main" id="{3B7C64F4-5E89-44B8-8C0A-E8123BB68290}"/>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grpSp>
        <p:nvGrpSpPr>
          <p:cNvPr id="104" name="グループ化 103">
            <a:extLst>
              <a:ext uri="{FF2B5EF4-FFF2-40B4-BE49-F238E27FC236}">
                <a16:creationId xmlns:a16="http://schemas.microsoft.com/office/drawing/2014/main" id="{1887B206-FAC8-4B25-A81E-71053A28AFC7}"/>
              </a:ext>
            </a:extLst>
          </p:cNvPr>
          <p:cNvGrpSpPr/>
          <p:nvPr/>
        </p:nvGrpSpPr>
        <p:grpSpPr>
          <a:xfrm>
            <a:off x="4425565" y="6969549"/>
            <a:ext cx="9448966" cy="185200"/>
            <a:chOff x="4419518" y="6913010"/>
            <a:chExt cx="9448966" cy="185200"/>
          </a:xfrm>
        </p:grpSpPr>
        <p:sp>
          <p:nvSpPr>
            <p:cNvPr id="105" name="グラフィックス 242">
              <a:extLst>
                <a:ext uri="{FF2B5EF4-FFF2-40B4-BE49-F238E27FC236}">
                  <a16:creationId xmlns:a16="http://schemas.microsoft.com/office/drawing/2014/main" id="{2E9344B4-A862-4309-B777-6798DC8F6B36}"/>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6" name="グラフィックス 103">
              <a:extLst>
                <a:ext uri="{FF2B5EF4-FFF2-40B4-BE49-F238E27FC236}">
                  <a16:creationId xmlns:a16="http://schemas.microsoft.com/office/drawing/2014/main" id="{591AAA03-72AB-4D79-BC94-A1757D5F3D94}"/>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7" name="グラフィックス 104">
              <a:extLst>
                <a:ext uri="{FF2B5EF4-FFF2-40B4-BE49-F238E27FC236}">
                  <a16:creationId xmlns:a16="http://schemas.microsoft.com/office/drawing/2014/main" id="{558A9BE5-07EB-4F3F-8775-A38526D08AB4}"/>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8" name="グラフィックス 242">
              <a:extLst>
                <a:ext uri="{FF2B5EF4-FFF2-40B4-BE49-F238E27FC236}">
                  <a16:creationId xmlns:a16="http://schemas.microsoft.com/office/drawing/2014/main" id="{22042AF4-31D2-4C4A-817B-81A293C08467}"/>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grpSp>
      <p:grpSp>
        <p:nvGrpSpPr>
          <p:cNvPr id="11" name="グループ化 10">
            <a:extLst>
              <a:ext uri="{FF2B5EF4-FFF2-40B4-BE49-F238E27FC236}">
                <a16:creationId xmlns:a16="http://schemas.microsoft.com/office/drawing/2014/main" id="{5C14B0F5-54F9-47B2-9EDB-E1EA08AC226D}"/>
              </a:ext>
            </a:extLst>
          </p:cNvPr>
          <p:cNvGrpSpPr/>
          <p:nvPr/>
        </p:nvGrpSpPr>
        <p:grpSpPr>
          <a:xfrm>
            <a:off x="-572760" y="-1047444"/>
            <a:ext cx="19402126" cy="12128110"/>
            <a:chOff x="-572760" y="-1047444"/>
            <a:chExt cx="19402126" cy="12128110"/>
          </a:xfrm>
        </p:grpSpPr>
        <p:grpSp>
          <p:nvGrpSpPr>
            <p:cNvPr id="221" name="グループ化 220">
              <a:extLst>
                <a:ext uri="{FF2B5EF4-FFF2-40B4-BE49-F238E27FC236}">
                  <a16:creationId xmlns:a16="http://schemas.microsoft.com/office/drawing/2014/main" id="{B034FFB7-DC92-4E7F-A701-7DBFD63C0E14}"/>
                </a:ext>
              </a:extLst>
            </p:cNvPr>
            <p:cNvGrpSpPr/>
            <p:nvPr/>
          </p:nvGrpSpPr>
          <p:grpSpPr>
            <a:xfrm rot="7073248">
              <a:off x="15706834" y="3054636"/>
              <a:ext cx="3151541" cy="3093523"/>
              <a:chOff x="397674" y="-1047444"/>
              <a:chExt cx="4617454" cy="4532453"/>
            </a:xfrm>
          </p:grpSpPr>
          <p:sp>
            <p:nvSpPr>
              <p:cNvPr id="222" name="フリーフォーム: 図形 221">
                <a:extLst>
                  <a:ext uri="{FF2B5EF4-FFF2-40B4-BE49-F238E27FC236}">
                    <a16:creationId xmlns:a16="http://schemas.microsoft.com/office/drawing/2014/main" id="{9D1123B0-B199-42E7-BF52-595D3C6FCC5F}"/>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23" name="フリーフォーム: 図形 222">
                <a:extLst>
                  <a:ext uri="{FF2B5EF4-FFF2-40B4-BE49-F238E27FC236}">
                    <a16:creationId xmlns:a16="http://schemas.microsoft.com/office/drawing/2014/main" id="{EB9663DA-F4E9-4A43-84C2-76EA9C0C5DBC}"/>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1" cstate="screen">
                  <a:extLst>
                    <a:ext uri="{28A0092B-C50C-407E-A947-70E740481C1C}">
                      <a14:useLocalDpi xmlns:a14="http://schemas.microsoft.com/office/drawing/2010/main"/>
                    </a:ext>
                  </a:extLst>
                </a:blip>
                <a:srcRect/>
                <a:stretch>
                  <a:fillRect l="3982" t="8581" r="24413"/>
                </a:stretch>
              </a:blipFill>
              <a:ln w="9525" cap="flat">
                <a:noFill/>
                <a:prstDash val="solid"/>
                <a:miter/>
              </a:ln>
              <a:effectLst/>
            </p:spPr>
            <p:txBody>
              <a:bodyPr rtlCol="0" anchor="ctr"/>
              <a:lstStyle/>
              <a:p>
                <a:endParaRPr lang="ja-JP" altLang="en-US"/>
              </a:p>
            </p:txBody>
          </p:sp>
        </p:grpSp>
        <p:pic>
          <p:nvPicPr>
            <p:cNvPr id="152" name="図 151">
              <a:extLst>
                <a:ext uri="{FF2B5EF4-FFF2-40B4-BE49-F238E27FC236}">
                  <a16:creationId xmlns:a16="http://schemas.microsoft.com/office/drawing/2014/main" id="{67303D9F-F4A3-48B0-B1C1-19AD97FC10C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rot="9900000" flipV="1">
              <a:off x="12503899" y="6483732"/>
              <a:ext cx="6148182" cy="4287266"/>
            </a:xfrm>
            <a:prstGeom prst="rect">
              <a:avLst/>
            </a:prstGeom>
            <a:effectLst>
              <a:outerShdw dist="254000" dir="10800000" algn="tl" rotWithShape="0">
                <a:schemeClr val="bg1">
                  <a:alpha val="30000"/>
                </a:schemeClr>
              </a:outerShdw>
            </a:effectLst>
          </p:spPr>
        </p:pic>
        <p:pic>
          <p:nvPicPr>
            <p:cNvPr id="156" name="図 155">
              <a:extLst>
                <a:ext uri="{FF2B5EF4-FFF2-40B4-BE49-F238E27FC236}">
                  <a16:creationId xmlns:a16="http://schemas.microsoft.com/office/drawing/2014/main" id="{143B47BA-D648-4D7C-A3A8-2C0D384CB32D}"/>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rot="11616253" flipV="1">
              <a:off x="-572760" y="6570711"/>
              <a:ext cx="6947767" cy="4509955"/>
            </a:xfrm>
            <a:prstGeom prst="rect">
              <a:avLst/>
            </a:prstGeom>
            <a:effectLst>
              <a:outerShdw dist="254000" algn="tl" rotWithShape="0">
                <a:schemeClr val="bg1">
                  <a:alpha val="30000"/>
                </a:schemeClr>
              </a:outerShdw>
            </a:effectLst>
          </p:spPr>
        </p:pic>
        <p:grpSp>
          <p:nvGrpSpPr>
            <p:cNvPr id="194" name="グループ化 193">
              <a:extLst>
                <a:ext uri="{FF2B5EF4-FFF2-40B4-BE49-F238E27FC236}">
                  <a16:creationId xmlns:a16="http://schemas.microsoft.com/office/drawing/2014/main" id="{F18F5C76-49C8-4D7E-B767-54E3D02E510F}"/>
                </a:ext>
              </a:extLst>
            </p:cNvPr>
            <p:cNvGrpSpPr/>
            <p:nvPr/>
          </p:nvGrpSpPr>
          <p:grpSpPr>
            <a:xfrm>
              <a:off x="397674" y="-1047444"/>
              <a:ext cx="4617446" cy="4532454"/>
              <a:chOff x="397674" y="-1047444"/>
              <a:chExt cx="4617446" cy="4532454"/>
            </a:xfrm>
          </p:grpSpPr>
          <p:sp>
            <p:nvSpPr>
              <p:cNvPr id="195" name="フリーフォーム: 図形 194">
                <a:extLst>
                  <a:ext uri="{FF2B5EF4-FFF2-40B4-BE49-F238E27FC236}">
                    <a16:creationId xmlns:a16="http://schemas.microsoft.com/office/drawing/2014/main" id="{C05501B8-F33C-4200-8382-4A23D5A1BCA4}"/>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96" name="フリーフォーム: 図形 195">
                <a:extLst>
                  <a:ext uri="{FF2B5EF4-FFF2-40B4-BE49-F238E27FC236}">
                    <a16:creationId xmlns:a16="http://schemas.microsoft.com/office/drawing/2014/main" id="{26C87478-1BE7-469D-B1AE-FEF1C04CE997}"/>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cstate="screen">
                  <a:extLst>
                    <a:ext uri="{28A0092B-C50C-407E-A947-70E740481C1C}">
                      <a14:useLocalDpi xmlns:a14="http://schemas.microsoft.com/office/drawing/2010/main"/>
                    </a:ext>
                  </a:extLst>
                </a:blip>
                <a:srcRect/>
                <a:stretch>
                  <a:fillRect l="4975" t="16990" r="5511"/>
                </a:stretch>
              </a:blipFill>
              <a:ln w="9525" cap="flat">
                <a:noFill/>
                <a:prstDash val="solid"/>
                <a:miter/>
              </a:ln>
              <a:effectLst/>
            </p:spPr>
            <p:txBody>
              <a:bodyPr rtlCol="0" anchor="ctr"/>
              <a:lstStyle/>
              <a:p>
                <a:endParaRPr lang="ja-JP" altLang="en-US"/>
              </a:p>
            </p:txBody>
          </p:sp>
        </p:grpSp>
        <p:grpSp>
          <p:nvGrpSpPr>
            <p:cNvPr id="215" name="グループ化 214">
              <a:extLst>
                <a:ext uri="{FF2B5EF4-FFF2-40B4-BE49-F238E27FC236}">
                  <a16:creationId xmlns:a16="http://schemas.microsoft.com/office/drawing/2014/main" id="{9DDC0F86-3C48-4E36-9D97-EE77D656E5FC}"/>
                </a:ext>
              </a:extLst>
            </p:cNvPr>
            <p:cNvGrpSpPr/>
            <p:nvPr/>
          </p:nvGrpSpPr>
          <p:grpSpPr>
            <a:xfrm rot="17481978">
              <a:off x="-325937" y="3635222"/>
              <a:ext cx="2914136" cy="2860501"/>
              <a:chOff x="397674" y="-1047444"/>
              <a:chExt cx="4617446" cy="4532458"/>
            </a:xfrm>
          </p:grpSpPr>
          <p:sp>
            <p:nvSpPr>
              <p:cNvPr id="216" name="フリーフォーム: 図形 215">
                <a:extLst>
                  <a:ext uri="{FF2B5EF4-FFF2-40B4-BE49-F238E27FC236}">
                    <a16:creationId xmlns:a16="http://schemas.microsoft.com/office/drawing/2014/main" id="{09C6A704-A47A-4F51-BCDB-A6864A7BB4A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7" name="フリーフォーム: 図形 216">
                <a:extLst>
                  <a:ext uri="{FF2B5EF4-FFF2-40B4-BE49-F238E27FC236}">
                    <a16:creationId xmlns:a16="http://schemas.microsoft.com/office/drawing/2014/main" id="{9B4ACFA9-E693-4221-AC0D-9E9E5B4D27FE}"/>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cstate="screen">
                  <a:extLst>
                    <a:ext uri="{28A0092B-C50C-407E-A947-70E740481C1C}">
                      <a14:useLocalDpi xmlns:a14="http://schemas.microsoft.com/office/drawing/2010/main"/>
                    </a:ext>
                  </a:extLst>
                </a:blip>
                <a:srcRect/>
                <a:stretch>
                  <a:fillRect l="12517" t="10324"/>
                </a:stretch>
              </a:blipFill>
              <a:ln w="9525" cap="flat">
                <a:noFill/>
                <a:prstDash val="solid"/>
                <a:miter/>
              </a:ln>
              <a:effectLst/>
            </p:spPr>
            <p:txBody>
              <a:bodyPr rtlCol="0" anchor="ctr"/>
              <a:lstStyle/>
              <a:p>
                <a:endParaRPr lang="ja-JP" altLang="en-US"/>
              </a:p>
            </p:txBody>
          </p:sp>
        </p:grpSp>
        <p:grpSp>
          <p:nvGrpSpPr>
            <p:cNvPr id="210" name="グループ化 209">
              <a:extLst>
                <a:ext uri="{FF2B5EF4-FFF2-40B4-BE49-F238E27FC236}">
                  <a16:creationId xmlns:a16="http://schemas.microsoft.com/office/drawing/2014/main" id="{41042222-0CAE-4741-9CBB-9130EAFFEB8F}"/>
                </a:ext>
              </a:extLst>
            </p:cNvPr>
            <p:cNvGrpSpPr/>
            <p:nvPr/>
          </p:nvGrpSpPr>
          <p:grpSpPr>
            <a:xfrm rot="4482337">
              <a:off x="13092284" y="-1042327"/>
              <a:ext cx="4161798" cy="4599189"/>
              <a:chOff x="397674" y="-1047444"/>
              <a:chExt cx="4617449" cy="4532454"/>
            </a:xfrm>
          </p:grpSpPr>
          <p:sp>
            <p:nvSpPr>
              <p:cNvPr id="211" name="フリーフォーム: 図形 210">
                <a:extLst>
                  <a:ext uri="{FF2B5EF4-FFF2-40B4-BE49-F238E27FC236}">
                    <a16:creationId xmlns:a16="http://schemas.microsoft.com/office/drawing/2014/main" id="{FF14BED5-B20B-4864-AFDC-DDBA4A39972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2" name="フリーフォーム: 図形 211">
                <a:extLst>
                  <a:ext uri="{FF2B5EF4-FFF2-40B4-BE49-F238E27FC236}">
                    <a16:creationId xmlns:a16="http://schemas.microsoft.com/office/drawing/2014/main" id="{B06AF8EF-0077-494D-9F15-149BE3F5097A}"/>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cstate="screen">
                  <a:extLst>
                    <a:ext uri="{28A0092B-C50C-407E-A947-70E740481C1C}">
                      <a14:useLocalDpi xmlns:a14="http://schemas.microsoft.com/office/drawing/2010/main"/>
                    </a:ext>
                  </a:extLst>
                </a:blip>
                <a:srcRect/>
                <a:stretch>
                  <a:fillRect l="3438" t="17748" b="270"/>
                </a:stretch>
              </a:blipFill>
              <a:ln w="9525" cap="flat">
                <a:noFill/>
                <a:prstDash val="solid"/>
                <a:miter/>
              </a:ln>
              <a:effectLst/>
            </p:spPr>
            <p:txBody>
              <a:bodyPr rtlCol="0" anchor="ctr"/>
              <a:lstStyle/>
              <a:p>
                <a:endParaRPr lang="ja-JP" altLang="en-US"/>
              </a:p>
            </p:txBody>
          </p:sp>
        </p:grpSp>
        <p:grpSp>
          <p:nvGrpSpPr>
            <p:cNvPr id="50" name="グループ化 49">
              <a:extLst>
                <a:ext uri="{FF2B5EF4-FFF2-40B4-BE49-F238E27FC236}">
                  <a16:creationId xmlns:a16="http://schemas.microsoft.com/office/drawing/2014/main" id="{45AF72C0-5C4E-4B0B-A60A-B18892B1FC53}"/>
                </a:ext>
              </a:extLst>
            </p:cNvPr>
            <p:cNvGrpSpPr/>
            <p:nvPr/>
          </p:nvGrpSpPr>
          <p:grpSpPr>
            <a:xfrm rot="578857">
              <a:off x="16241871" y="6595512"/>
              <a:ext cx="1090277" cy="1441534"/>
              <a:chOff x="15444502" y="6019416"/>
              <a:chExt cx="809511" cy="1070313"/>
            </a:xfrm>
            <a:solidFill>
              <a:schemeClr val="bg1"/>
            </a:solidFill>
          </p:grpSpPr>
          <p:sp>
            <p:nvSpPr>
              <p:cNvPr id="51" name="グラフィックス 58">
                <a:extLst>
                  <a:ext uri="{FF2B5EF4-FFF2-40B4-BE49-F238E27FC236}">
                    <a16:creationId xmlns:a16="http://schemas.microsoft.com/office/drawing/2014/main" id="{ED37A583-0020-4174-BB89-65D3403830E8}"/>
                  </a:ext>
                </a:extLst>
              </p:cNvPr>
              <p:cNvSpPr/>
              <p:nvPr/>
            </p:nvSpPr>
            <p:spPr>
              <a:xfrm rot="349462">
                <a:off x="15444502" y="6019416"/>
                <a:ext cx="516720" cy="854586"/>
              </a:xfrm>
              <a:custGeom>
                <a:avLst/>
                <a:gdLst>
                  <a:gd name="connsiteX0" fmla="*/ 300849 w 516720"/>
                  <a:gd name="connsiteY0" fmla="*/ 577064 h 854586"/>
                  <a:gd name="connsiteX1" fmla="*/ 249751 w 516720"/>
                  <a:gd name="connsiteY1" fmla="*/ 625894 h 854586"/>
                  <a:gd name="connsiteX2" fmla="*/ 197852 w 516720"/>
                  <a:gd name="connsiteY2" fmla="*/ 582360 h 854586"/>
                  <a:gd name="connsiteX3" fmla="*/ 197719 w 516720"/>
                  <a:gd name="connsiteY3" fmla="*/ 575997 h 854586"/>
                  <a:gd name="connsiteX4" fmla="*/ 197719 w 516720"/>
                  <a:gd name="connsiteY4" fmla="*/ 552649 h 854586"/>
                  <a:gd name="connsiteX5" fmla="*/ 304452 w 516720"/>
                  <a:gd name="connsiteY5" fmla="*/ 352525 h 854586"/>
                  <a:gd name="connsiteX6" fmla="*/ 389438 w 516720"/>
                  <a:gd name="connsiteY6" fmla="*/ 211105 h 854586"/>
                  <a:gd name="connsiteX7" fmla="*/ 265094 w 516720"/>
                  <a:gd name="connsiteY7" fmla="*/ 101570 h 854586"/>
                  <a:gd name="connsiteX8" fmla="*/ 103527 w 516720"/>
                  <a:gd name="connsiteY8" fmla="*/ 194961 h 854586"/>
                  <a:gd name="connsiteX9" fmla="*/ 62035 w 516720"/>
                  <a:gd name="connsiteY9" fmla="*/ 216308 h 854586"/>
                  <a:gd name="connsiteX10" fmla="*/ -671 w 516720"/>
                  <a:gd name="connsiteY10" fmla="*/ 162942 h 854586"/>
                  <a:gd name="connsiteX11" fmla="*/ 14272 w 516720"/>
                  <a:gd name="connsiteY11" fmla="*/ 123717 h 854586"/>
                  <a:gd name="connsiteX12" fmla="*/ 266161 w 516720"/>
                  <a:gd name="connsiteY12" fmla="*/ -760 h 854586"/>
                  <a:gd name="connsiteX13" fmla="*/ 516049 w 516720"/>
                  <a:gd name="connsiteY13" fmla="*/ 209770 h 854586"/>
                  <a:gd name="connsiteX14" fmla="*/ 396909 w 516720"/>
                  <a:gd name="connsiteY14" fmla="*/ 418165 h 854586"/>
                  <a:gd name="connsiteX15" fmla="*/ 302317 w 516720"/>
                  <a:gd name="connsiteY15" fmla="*/ 555317 h 854586"/>
                  <a:gd name="connsiteX16" fmla="*/ 331668 w 516720"/>
                  <a:gd name="connsiteY16" fmla="*/ 773719 h 854586"/>
                  <a:gd name="connsiteX17" fmla="*/ 251619 w 516720"/>
                  <a:gd name="connsiteY17" fmla="*/ 853768 h 854586"/>
                  <a:gd name="connsiteX18" fmla="*/ 171569 w 516720"/>
                  <a:gd name="connsiteY18" fmla="*/ 773719 h 854586"/>
                  <a:gd name="connsiteX19" fmla="*/ 251619 w 516720"/>
                  <a:gd name="connsiteY19" fmla="*/ 693669 h 854586"/>
                  <a:gd name="connsiteX20" fmla="*/ 331668 w 516720"/>
                  <a:gd name="connsiteY20" fmla="*/ 773719 h 8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6">
                    <a:moveTo>
                      <a:pt x="300849" y="577064"/>
                    </a:moveTo>
                    <a:cubicBezTo>
                      <a:pt x="298714" y="610017"/>
                      <a:pt x="280703" y="625894"/>
                      <a:pt x="249751" y="625894"/>
                    </a:cubicBezTo>
                    <a:cubicBezTo>
                      <a:pt x="223401" y="628202"/>
                      <a:pt x="200160" y="608723"/>
                      <a:pt x="197852" y="582360"/>
                    </a:cubicBezTo>
                    <a:cubicBezTo>
                      <a:pt x="197665" y="580253"/>
                      <a:pt x="197625" y="578118"/>
                      <a:pt x="197719" y="575997"/>
                    </a:cubicBezTo>
                    <a:lnTo>
                      <a:pt x="197719" y="552649"/>
                    </a:lnTo>
                    <a:cubicBezTo>
                      <a:pt x="197719" y="468597"/>
                      <a:pt x="217864" y="419233"/>
                      <a:pt x="304452" y="352525"/>
                    </a:cubicBezTo>
                    <a:cubicBezTo>
                      <a:pt x="372494" y="300360"/>
                      <a:pt x="389438" y="266339"/>
                      <a:pt x="389438" y="211105"/>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1"/>
                      <a:pt x="396909" y="418165"/>
                    </a:cubicBezTo>
                    <a:cubicBezTo>
                      <a:pt x="319261" y="472333"/>
                      <a:pt x="304452" y="503152"/>
                      <a:pt x="302317" y="555317"/>
                    </a:cubicBezTo>
                    <a:close/>
                    <a:moveTo>
                      <a:pt x="331668" y="773719"/>
                    </a:moveTo>
                    <a:cubicBezTo>
                      <a:pt x="331668" y="817933"/>
                      <a:pt x="295832" y="853768"/>
                      <a:pt x="251619" y="853768"/>
                    </a:cubicBezTo>
                    <a:cubicBezTo>
                      <a:pt x="207404" y="853768"/>
                      <a:pt x="171569" y="817933"/>
                      <a:pt x="171569" y="773719"/>
                    </a:cubicBezTo>
                    <a:cubicBezTo>
                      <a:pt x="171569" y="729505"/>
                      <a:pt x="207404" y="693669"/>
                      <a:pt x="251619" y="693669"/>
                    </a:cubicBezTo>
                    <a:cubicBezTo>
                      <a:pt x="295832" y="693669"/>
                      <a:pt x="331668" y="729505"/>
                      <a:pt x="331668" y="773719"/>
                    </a:cubicBezTo>
                    <a:close/>
                  </a:path>
                </a:pathLst>
              </a:custGeom>
              <a:grpFill/>
              <a:ln w="13188" cap="flat">
                <a:noFill/>
                <a:prstDash val="solid"/>
                <a:miter/>
              </a:ln>
            </p:spPr>
            <p:txBody>
              <a:bodyPr rtlCol="0" anchor="ctr"/>
              <a:lstStyle/>
              <a:p>
                <a:endParaRPr lang="ja-JP" altLang="en-US"/>
              </a:p>
            </p:txBody>
          </p:sp>
          <p:sp>
            <p:nvSpPr>
              <p:cNvPr id="52" name="グラフィックス 61">
                <a:extLst>
                  <a:ext uri="{FF2B5EF4-FFF2-40B4-BE49-F238E27FC236}">
                    <a16:creationId xmlns:a16="http://schemas.microsoft.com/office/drawing/2014/main" id="{D00D16B5-3DFA-44AA-8A4D-38955D5E4426}"/>
                  </a:ext>
                </a:extLst>
              </p:cNvPr>
              <p:cNvSpPr/>
              <p:nvPr/>
            </p:nvSpPr>
            <p:spPr>
              <a:xfrm rot="2009338">
                <a:off x="15861019" y="6439767"/>
                <a:ext cx="392994" cy="649962"/>
              </a:xfrm>
              <a:custGeom>
                <a:avLst/>
                <a:gdLst>
                  <a:gd name="connsiteX0" fmla="*/ 228652 w 392994"/>
                  <a:gd name="connsiteY0" fmla="*/ 438695 h 649962"/>
                  <a:gd name="connsiteX1" fmla="*/ 189789 w 392994"/>
                  <a:gd name="connsiteY1" fmla="*/ 475833 h 649962"/>
                  <a:gd name="connsiteX2" fmla="*/ 150317 w 392994"/>
                  <a:gd name="connsiteY2" fmla="*/ 442723 h 649962"/>
                  <a:gd name="connsiteX3" fmla="*/ 150216 w 392994"/>
                  <a:gd name="connsiteY3" fmla="*/ 437883 h 649962"/>
                  <a:gd name="connsiteX4" fmla="*/ 150216 w 392994"/>
                  <a:gd name="connsiteY4" fmla="*/ 420126 h 649962"/>
                  <a:gd name="connsiteX5" fmla="*/ 231392 w 392994"/>
                  <a:gd name="connsiteY5" fmla="*/ 267920 h 649962"/>
                  <a:gd name="connsiteX6" fmla="*/ 296028 w 392994"/>
                  <a:gd name="connsiteY6" fmla="*/ 160362 h 649962"/>
                  <a:gd name="connsiteX7" fmla="*/ 201458 w 392994"/>
                  <a:gd name="connsiteY7" fmla="*/ 77054 h 649962"/>
                  <a:gd name="connsiteX8" fmla="*/ 78577 w 392994"/>
                  <a:gd name="connsiteY8" fmla="*/ 148083 h 649962"/>
                  <a:gd name="connsiteX9" fmla="*/ 47020 w 392994"/>
                  <a:gd name="connsiteY9" fmla="*/ 164319 h 649962"/>
                  <a:gd name="connsiteX10" fmla="*/ -671 w 392994"/>
                  <a:gd name="connsiteY10" fmla="*/ 123731 h 649962"/>
                  <a:gd name="connsiteX11" fmla="*/ 10694 w 392994"/>
                  <a:gd name="connsiteY11" fmla="*/ 93899 h 649962"/>
                  <a:gd name="connsiteX12" fmla="*/ 202269 w 392994"/>
                  <a:gd name="connsiteY12" fmla="*/ -774 h 649962"/>
                  <a:gd name="connsiteX13" fmla="*/ 392324 w 392994"/>
                  <a:gd name="connsiteY13" fmla="*/ 159346 h 649962"/>
                  <a:gd name="connsiteX14" fmla="*/ 301711 w 392994"/>
                  <a:gd name="connsiteY14" fmla="*/ 317843 h 649962"/>
                  <a:gd name="connsiteX15" fmla="*/ 229768 w 392994"/>
                  <a:gd name="connsiteY15" fmla="*/ 422155 h 649962"/>
                  <a:gd name="connsiteX16" fmla="*/ 252092 w 392994"/>
                  <a:gd name="connsiteY16" fmla="*/ 588262 h 649962"/>
                  <a:gd name="connsiteX17" fmla="*/ 191209 w 392994"/>
                  <a:gd name="connsiteY17" fmla="*/ 649145 h 649962"/>
                  <a:gd name="connsiteX18" fmla="*/ 130327 w 392994"/>
                  <a:gd name="connsiteY18" fmla="*/ 588262 h 649962"/>
                  <a:gd name="connsiteX19" fmla="*/ 191209 w 392994"/>
                  <a:gd name="connsiteY19" fmla="*/ 527380 h 649962"/>
                  <a:gd name="connsiteX20" fmla="*/ 252092 w 392994"/>
                  <a:gd name="connsiteY20" fmla="*/ 588262 h 64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2">
                    <a:moveTo>
                      <a:pt x="228652" y="438695"/>
                    </a:moveTo>
                    <a:cubicBezTo>
                      <a:pt x="227028" y="463758"/>
                      <a:pt x="213330" y="475833"/>
                      <a:pt x="189789" y="475833"/>
                    </a:cubicBezTo>
                    <a:cubicBezTo>
                      <a:pt x="169749" y="477589"/>
                      <a:pt x="152072" y="462774"/>
                      <a:pt x="150317" y="442723"/>
                    </a:cubicBezTo>
                    <a:cubicBezTo>
                      <a:pt x="150175" y="441120"/>
                      <a:pt x="150144" y="439496"/>
                      <a:pt x="150216" y="437883"/>
                    </a:cubicBezTo>
                    <a:lnTo>
                      <a:pt x="150216" y="420126"/>
                    </a:lnTo>
                    <a:cubicBezTo>
                      <a:pt x="150216" y="356199"/>
                      <a:pt x="165537" y="318655"/>
                      <a:pt x="231392" y="267920"/>
                    </a:cubicBezTo>
                    <a:cubicBezTo>
                      <a:pt x="283142" y="228245"/>
                      <a:pt x="296028" y="202370"/>
                      <a:pt x="296028" y="160362"/>
                    </a:cubicBezTo>
                    <a:cubicBezTo>
                      <a:pt x="296028" y="106176"/>
                      <a:pt x="258890" y="77054"/>
                      <a:pt x="201458" y="77054"/>
                    </a:cubicBezTo>
                    <a:cubicBezTo>
                      <a:pt x="153767" y="77054"/>
                      <a:pt x="111758" y="98059"/>
                      <a:pt x="78577" y="148083"/>
                    </a:cubicBezTo>
                    <a:cubicBezTo>
                      <a:pt x="71475" y="158484"/>
                      <a:pt x="59602" y="164593"/>
                      <a:pt x="47020" y="164319"/>
                    </a:cubicBezTo>
                    <a:cubicBezTo>
                      <a:pt x="21957" y="164319"/>
                      <a:pt x="-671" y="145750"/>
                      <a:pt x="-671" y="123731"/>
                    </a:cubicBezTo>
                    <a:cubicBezTo>
                      <a:pt x="-194" y="112823"/>
                      <a:pt x="3794" y="102361"/>
                      <a:pt x="10694" y="93899"/>
                    </a:cubicBezTo>
                    <a:cubicBezTo>
                      <a:pt x="55361" y="33067"/>
                      <a:pt x="126816" y="-2245"/>
                      <a:pt x="202269" y="-774"/>
                    </a:cubicBezTo>
                    <a:cubicBezTo>
                      <a:pt x="314699" y="-774"/>
                      <a:pt x="392324" y="60109"/>
                      <a:pt x="392324" y="159346"/>
                    </a:cubicBezTo>
                    <a:cubicBezTo>
                      <a:pt x="392324" y="228854"/>
                      <a:pt x="368782" y="270153"/>
                      <a:pt x="301711" y="317843"/>
                    </a:cubicBezTo>
                    <a:cubicBezTo>
                      <a:pt x="242655" y="359041"/>
                      <a:pt x="231392" y="382481"/>
                      <a:pt x="229768" y="422155"/>
                    </a:cubicBezTo>
                    <a:close/>
                    <a:moveTo>
                      <a:pt x="252092" y="588262"/>
                    </a:moveTo>
                    <a:cubicBezTo>
                      <a:pt x="252092" y="621890"/>
                      <a:pt x="224836" y="649145"/>
                      <a:pt x="191209" y="649145"/>
                    </a:cubicBezTo>
                    <a:cubicBezTo>
                      <a:pt x="157582" y="649145"/>
                      <a:pt x="130327" y="621890"/>
                      <a:pt x="130327" y="588262"/>
                    </a:cubicBezTo>
                    <a:cubicBezTo>
                      <a:pt x="130327" y="554635"/>
                      <a:pt x="157582" y="527380"/>
                      <a:pt x="191209" y="527380"/>
                    </a:cubicBezTo>
                    <a:cubicBezTo>
                      <a:pt x="224836" y="527380"/>
                      <a:pt x="252092" y="554635"/>
                      <a:pt x="252092" y="588262"/>
                    </a:cubicBezTo>
                    <a:close/>
                  </a:path>
                </a:pathLst>
              </a:custGeom>
              <a:grpFill/>
              <a:ln w="10013" cap="flat">
                <a:noFill/>
                <a:prstDash val="solid"/>
                <a:miter/>
              </a:ln>
            </p:spPr>
            <p:txBody>
              <a:bodyPr rtlCol="0" anchor="ctr"/>
              <a:lstStyle/>
              <a:p>
                <a:endParaRPr lang="ja-JP" altLang="en-US"/>
              </a:p>
            </p:txBody>
          </p:sp>
        </p:grpSp>
        <p:grpSp>
          <p:nvGrpSpPr>
            <p:cNvPr id="53" name="グループ化 52">
              <a:extLst>
                <a:ext uri="{FF2B5EF4-FFF2-40B4-BE49-F238E27FC236}">
                  <a16:creationId xmlns:a16="http://schemas.microsoft.com/office/drawing/2014/main" id="{87E460D0-66AB-48E3-9151-90694A12900A}"/>
                </a:ext>
              </a:extLst>
            </p:cNvPr>
            <p:cNvGrpSpPr/>
            <p:nvPr/>
          </p:nvGrpSpPr>
          <p:grpSpPr>
            <a:xfrm rot="21392538">
              <a:off x="1159818" y="6691301"/>
              <a:ext cx="1096033" cy="1460430"/>
              <a:chOff x="2081935" y="6185429"/>
              <a:chExt cx="813785" cy="1084343"/>
            </a:xfrm>
            <a:solidFill>
              <a:schemeClr val="bg1"/>
            </a:solidFill>
          </p:grpSpPr>
          <p:sp>
            <p:nvSpPr>
              <p:cNvPr id="54" name="グラフィックス 63">
                <a:extLst>
                  <a:ext uri="{FF2B5EF4-FFF2-40B4-BE49-F238E27FC236}">
                    <a16:creationId xmlns:a16="http://schemas.microsoft.com/office/drawing/2014/main" id="{5EF6F295-881A-46F8-8662-152D99CBCD2C}"/>
                  </a:ext>
                </a:extLst>
              </p:cNvPr>
              <p:cNvSpPr/>
              <p:nvPr/>
            </p:nvSpPr>
            <p:spPr>
              <a:xfrm rot="20774212">
                <a:off x="2379000" y="6185429"/>
                <a:ext cx="516720" cy="854585"/>
              </a:xfrm>
              <a:custGeom>
                <a:avLst/>
                <a:gdLst>
                  <a:gd name="connsiteX0" fmla="*/ 300849 w 516720"/>
                  <a:gd name="connsiteY0" fmla="*/ 577063 h 854585"/>
                  <a:gd name="connsiteX1" fmla="*/ 249751 w 516720"/>
                  <a:gd name="connsiteY1" fmla="*/ 625893 h 854585"/>
                  <a:gd name="connsiteX2" fmla="*/ 197852 w 516720"/>
                  <a:gd name="connsiteY2" fmla="*/ 582360 h 854585"/>
                  <a:gd name="connsiteX3" fmla="*/ 197719 w 516720"/>
                  <a:gd name="connsiteY3" fmla="*/ 575996 h 854585"/>
                  <a:gd name="connsiteX4" fmla="*/ 197719 w 516720"/>
                  <a:gd name="connsiteY4" fmla="*/ 552648 h 854585"/>
                  <a:gd name="connsiteX5" fmla="*/ 304452 w 516720"/>
                  <a:gd name="connsiteY5" fmla="*/ 352525 h 854585"/>
                  <a:gd name="connsiteX6" fmla="*/ 389438 w 516720"/>
                  <a:gd name="connsiteY6" fmla="*/ 211104 h 854585"/>
                  <a:gd name="connsiteX7" fmla="*/ 265094 w 516720"/>
                  <a:gd name="connsiteY7" fmla="*/ 101570 h 854585"/>
                  <a:gd name="connsiteX8" fmla="*/ 103527 w 516720"/>
                  <a:gd name="connsiteY8" fmla="*/ 194961 h 854585"/>
                  <a:gd name="connsiteX9" fmla="*/ 62035 w 516720"/>
                  <a:gd name="connsiteY9" fmla="*/ 216308 h 854585"/>
                  <a:gd name="connsiteX10" fmla="*/ -671 w 516720"/>
                  <a:gd name="connsiteY10" fmla="*/ 162942 h 854585"/>
                  <a:gd name="connsiteX11" fmla="*/ 14272 w 516720"/>
                  <a:gd name="connsiteY11" fmla="*/ 123717 h 854585"/>
                  <a:gd name="connsiteX12" fmla="*/ 266161 w 516720"/>
                  <a:gd name="connsiteY12" fmla="*/ -760 h 854585"/>
                  <a:gd name="connsiteX13" fmla="*/ 516049 w 516720"/>
                  <a:gd name="connsiteY13" fmla="*/ 209770 h 854585"/>
                  <a:gd name="connsiteX14" fmla="*/ 396909 w 516720"/>
                  <a:gd name="connsiteY14" fmla="*/ 418165 h 854585"/>
                  <a:gd name="connsiteX15" fmla="*/ 302317 w 516720"/>
                  <a:gd name="connsiteY15" fmla="*/ 555317 h 854585"/>
                  <a:gd name="connsiteX16" fmla="*/ 331668 w 516720"/>
                  <a:gd name="connsiteY16" fmla="*/ 773718 h 854585"/>
                  <a:gd name="connsiteX17" fmla="*/ 251619 w 516720"/>
                  <a:gd name="connsiteY17" fmla="*/ 853767 h 854585"/>
                  <a:gd name="connsiteX18" fmla="*/ 171569 w 516720"/>
                  <a:gd name="connsiteY18" fmla="*/ 773718 h 854585"/>
                  <a:gd name="connsiteX19" fmla="*/ 251619 w 516720"/>
                  <a:gd name="connsiteY19" fmla="*/ 693669 h 854585"/>
                  <a:gd name="connsiteX20" fmla="*/ 331668 w 516720"/>
                  <a:gd name="connsiteY20" fmla="*/ 773718 h 85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5">
                    <a:moveTo>
                      <a:pt x="300849" y="577063"/>
                    </a:moveTo>
                    <a:cubicBezTo>
                      <a:pt x="298714" y="610017"/>
                      <a:pt x="280703" y="625893"/>
                      <a:pt x="249751" y="625893"/>
                    </a:cubicBezTo>
                    <a:cubicBezTo>
                      <a:pt x="223401" y="628202"/>
                      <a:pt x="200160" y="608723"/>
                      <a:pt x="197852" y="582360"/>
                    </a:cubicBezTo>
                    <a:cubicBezTo>
                      <a:pt x="197665" y="580252"/>
                      <a:pt x="197625" y="578117"/>
                      <a:pt x="197719" y="575996"/>
                    </a:cubicBezTo>
                    <a:lnTo>
                      <a:pt x="197719" y="552648"/>
                    </a:lnTo>
                    <a:cubicBezTo>
                      <a:pt x="197719" y="468596"/>
                      <a:pt x="217864" y="419232"/>
                      <a:pt x="304452" y="352525"/>
                    </a:cubicBezTo>
                    <a:cubicBezTo>
                      <a:pt x="372494" y="300359"/>
                      <a:pt x="389438" y="266339"/>
                      <a:pt x="389438" y="211104"/>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0"/>
                      <a:pt x="396909" y="418165"/>
                    </a:cubicBezTo>
                    <a:cubicBezTo>
                      <a:pt x="319261" y="472332"/>
                      <a:pt x="304452" y="503151"/>
                      <a:pt x="302317" y="555317"/>
                    </a:cubicBezTo>
                    <a:close/>
                    <a:moveTo>
                      <a:pt x="331668" y="773718"/>
                    </a:moveTo>
                    <a:cubicBezTo>
                      <a:pt x="331668" y="817932"/>
                      <a:pt x="295832" y="853767"/>
                      <a:pt x="251619" y="853767"/>
                    </a:cubicBezTo>
                    <a:cubicBezTo>
                      <a:pt x="207404" y="853767"/>
                      <a:pt x="171569" y="817932"/>
                      <a:pt x="171569" y="773718"/>
                    </a:cubicBezTo>
                    <a:cubicBezTo>
                      <a:pt x="171569" y="729504"/>
                      <a:pt x="207404" y="693669"/>
                      <a:pt x="251619" y="693669"/>
                    </a:cubicBezTo>
                    <a:cubicBezTo>
                      <a:pt x="295832" y="693669"/>
                      <a:pt x="331668" y="729504"/>
                      <a:pt x="331668" y="773718"/>
                    </a:cubicBezTo>
                    <a:close/>
                  </a:path>
                </a:pathLst>
              </a:custGeom>
              <a:grpFill/>
              <a:ln w="13188" cap="flat">
                <a:noFill/>
                <a:prstDash val="solid"/>
                <a:miter/>
              </a:ln>
            </p:spPr>
            <p:txBody>
              <a:bodyPr rtlCol="0" anchor="ctr"/>
              <a:lstStyle/>
              <a:p>
                <a:endParaRPr lang="ja-JP" altLang="en-US"/>
              </a:p>
            </p:txBody>
          </p:sp>
          <p:sp>
            <p:nvSpPr>
              <p:cNvPr id="55" name="グラフィックス 64">
                <a:extLst>
                  <a:ext uri="{FF2B5EF4-FFF2-40B4-BE49-F238E27FC236}">
                    <a16:creationId xmlns:a16="http://schemas.microsoft.com/office/drawing/2014/main" id="{D196338E-0103-4DAB-8644-13D5C3BE9753}"/>
                  </a:ext>
                </a:extLst>
              </p:cNvPr>
              <p:cNvSpPr/>
              <p:nvPr/>
            </p:nvSpPr>
            <p:spPr>
              <a:xfrm rot="19431583">
                <a:off x="2081935" y="6619811"/>
                <a:ext cx="392994" cy="649961"/>
              </a:xfrm>
              <a:custGeom>
                <a:avLst/>
                <a:gdLst>
                  <a:gd name="connsiteX0" fmla="*/ 228652 w 392994"/>
                  <a:gd name="connsiteY0" fmla="*/ 438694 h 649961"/>
                  <a:gd name="connsiteX1" fmla="*/ 189789 w 392994"/>
                  <a:gd name="connsiteY1" fmla="*/ 475832 h 649961"/>
                  <a:gd name="connsiteX2" fmla="*/ 150317 w 392994"/>
                  <a:gd name="connsiteY2" fmla="*/ 442722 h 649961"/>
                  <a:gd name="connsiteX3" fmla="*/ 150216 w 392994"/>
                  <a:gd name="connsiteY3" fmla="*/ 437882 h 649961"/>
                  <a:gd name="connsiteX4" fmla="*/ 150216 w 392994"/>
                  <a:gd name="connsiteY4" fmla="*/ 420125 h 649961"/>
                  <a:gd name="connsiteX5" fmla="*/ 231392 w 392994"/>
                  <a:gd name="connsiteY5" fmla="*/ 267920 h 649961"/>
                  <a:gd name="connsiteX6" fmla="*/ 296028 w 392994"/>
                  <a:gd name="connsiteY6" fmla="*/ 160361 h 649961"/>
                  <a:gd name="connsiteX7" fmla="*/ 201458 w 392994"/>
                  <a:gd name="connsiteY7" fmla="*/ 77054 h 649961"/>
                  <a:gd name="connsiteX8" fmla="*/ 78577 w 392994"/>
                  <a:gd name="connsiteY8" fmla="*/ 148083 h 649961"/>
                  <a:gd name="connsiteX9" fmla="*/ 47020 w 392994"/>
                  <a:gd name="connsiteY9" fmla="*/ 164319 h 649961"/>
                  <a:gd name="connsiteX10" fmla="*/ -671 w 392994"/>
                  <a:gd name="connsiteY10" fmla="*/ 123731 h 649961"/>
                  <a:gd name="connsiteX11" fmla="*/ 10694 w 392994"/>
                  <a:gd name="connsiteY11" fmla="*/ 93898 h 649961"/>
                  <a:gd name="connsiteX12" fmla="*/ 202269 w 392994"/>
                  <a:gd name="connsiteY12" fmla="*/ -774 h 649961"/>
                  <a:gd name="connsiteX13" fmla="*/ 392324 w 392994"/>
                  <a:gd name="connsiteY13" fmla="*/ 159346 h 649961"/>
                  <a:gd name="connsiteX14" fmla="*/ 301711 w 392994"/>
                  <a:gd name="connsiteY14" fmla="*/ 317843 h 649961"/>
                  <a:gd name="connsiteX15" fmla="*/ 229768 w 392994"/>
                  <a:gd name="connsiteY15" fmla="*/ 422155 h 649961"/>
                  <a:gd name="connsiteX16" fmla="*/ 252092 w 392994"/>
                  <a:gd name="connsiteY16" fmla="*/ 588261 h 649961"/>
                  <a:gd name="connsiteX17" fmla="*/ 191209 w 392994"/>
                  <a:gd name="connsiteY17" fmla="*/ 649144 h 649961"/>
                  <a:gd name="connsiteX18" fmla="*/ 130327 w 392994"/>
                  <a:gd name="connsiteY18" fmla="*/ 588261 h 649961"/>
                  <a:gd name="connsiteX19" fmla="*/ 191209 w 392994"/>
                  <a:gd name="connsiteY19" fmla="*/ 527379 h 649961"/>
                  <a:gd name="connsiteX20" fmla="*/ 252092 w 392994"/>
                  <a:gd name="connsiteY20" fmla="*/ 588261 h 6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1">
                    <a:moveTo>
                      <a:pt x="228652" y="438694"/>
                    </a:moveTo>
                    <a:cubicBezTo>
                      <a:pt x="227028" y="463757"/>
                      <a:pt x="213330" y="475832"/>
                      <a:pt x="189789" y="475832"/>
                    </a:cubicBezTo>
                    <a:cubicBezTo>
                      <a:pt x="169749" y="477588"/>
                      <a:pt x="152072" y="462773"/>
                      <a:pt x="150317" y="442722"/>
                    </a:cubicBezTo>
                    <a:cubicBezTo>
                      <a:pt x="150175" y="441120"/>
                      <a:pt x="150144" y="439496"/>
                      <a:pt x="150216" y="437882"/>
                    </a:cubicBezTo>
                    <a:lnTo>
                      <a:pt x="150216" y="420125"/>
                    </a:lnTo>
                    <a:cubicBezTo>
                      <a:pt x="150216" y="356199"/>
                      <a:pt x="165537" y="318655"/>
                      <a:pt x="231392" y="267920"/>
                    </a:cubicBezTo>
                    <a:cubicBezTo>
                      <a:pt x="283142" y="228245"/>
                      <a:pt x="296028" y="202370"/>
                      <a:pt x="296028" y="160361"/>
                    </a:cubicBezTo>
                    <a:cubicBezTo>
                      <a:pt x="296028" y="106176"/>
                      <a:pt x="258890" y="77054"/>
                      <a:pt x="201458" y="77054"/>
                    </a:cubicBezTo>
                    <a:cubicBezTo>
                      <a:pt x="153767" y="77054"/>
                      <a:pt x="111758" y="98058"/>
                      <a:pt x="78577" y="148083"/>
                    </a:cubicBezTo>
                    <a:cubicBezTo>
                      <a:pt x="71475" y="158484"/>
                      <a:pt x="59602" y="164593"/>
                      <a:pt x="47020" y="164319"/>
                    </a:cubicBezTo>
                    <a:cubicBezTo>
                      <a:pt x="21957" y="164319"/>
                      <a:pt x="-671" y="145750"/>
                      <a:pt x="-671" y="123731"/>
                    </a:cubicBezTo>
                    <a:cubicBezTo>
                      <a:pt x="-194" y="112822"/>
                      <a:pt x="3794" y="102361"/>
                      <a:pt x="10694" y="93898"/>
                    </a:cubicBezTo>
                    <a:cubicBezTo>
                      <a:pt x="55361" y="33067"/>
                      <a:pt x="126816" y="-2245"/>
                      <a:pt x="202269" y="-774"/>
                    </a:cubicBezTo>
                    <a:cubicBezTo>
                      <a:pt x="314699" y="-774"/>
                      <a:pt x="392324" y="60109"/>
                      <a:pt x="392324" y="159346"/>
                    </a:cubicBezTo>
                    <a:cubicBezTo>
                      <a:pt x="392324" y="228854"/>
                      <a:pt x="368782" y="270152"/>
                      <a:pt x="301711" y="317843"/>
                    </a:cubicBezTo>
                    <a:cubicBezTo>
                      <a:pt x="242655" y="359040"/>
                      <a:pt x="231392" y="382480"/>
                      <a:pt x="229768" y="422155"/>
                    </a:cubicBezTo>
                    <a:close/>
                    <a:moveTo>
                      <a:pt x="252092" y="588261"/>
                    </a:moveTo>
                    <a:cubicBezTo>
                      <a:pt x="252092" y="621889"/>
                      <a:pt x="224836" y="649144"/>
                      <a:pt x="191209" y="649144"/>
                    </a:cubicBezTo>
                    <a:cubicBezTo>
                      <a:pt x="157582" y="649144"/>
                      <a:pt x="130327" y="621889"/>
                      <a:pt x="130327" y="588261"/>
                    </a:cubicBezTo>
                    <a:cubicBezTo>
                      <a:pt x="130327" y="554635"/>
                      <a:pt x="157582" y="527379"/>
                      <a:pt x="191209" y="527379"/>
                    </a:cubicBezTo>
                    <a:cubicBezTo>
                      <a:pt x="224836" y="527379"/>
                      <a:pt x="252092" y="554635"/>
                      <a:pt x="252092" y="588261"/>
                    </a:cubicBezTo>
                    <a:close/>
                  </a:path>
                </a:pathLst>
              </a:custGeom>
              <a:grpFill/>
              <a:ln w="10013" cap="flat">
                <a:noFill/>
                <a:prstDash val="solid"/>
                <a:miter/>
              </a:ln>
            </p:spPr>
            <p:txBody>
              <a:bodyPr rtlCol="0" anchor="ctr"/>
              <a:lstStyle/>
              <a:p>
                <a:endParaRPr lang="ja-JP" altLang="en-US"/>
              </a:p>
            </p:txBody>
          </p:sp>
        </p:grpSp>
      </p:grpSp>
      <p:grpSp>
        <p:nvGrpSpPr>
          <p:cNvPr id="56" name="グループ化 55">
            <a:extLst>
              <a:ext uri="{FF2B5EF4-FFF2-40B4-BE49-F238E27FC236}">
                <a16:creationId xmlns:a16="http://schemas.microsoft.com/office/drawing/2014/main" id="{C36E091B-D0F6-4C59-BB6E-1F7AC5CEF2C4}"/>
              </a:ext>
            </a:extLst>
          </p:cNvPr>
          <p:cNvGrpSpPr/>
          <p:nvPr/>
        </p:nvGrpSpPr>
        <p:grpSpPr>
          <a:xfrm>
            <a:off x="-979358" y="-1084359"/>
            <a:ext cx="20246716" cy="12517264"/>
            <a:chOff x="-1207263" y="-1123568"/>
            <a:chExt cx="20246716" cy="12517264"/>
          </a:xfrm>
        </p:grpSpPr>
        <p:grpSp>
          <p:nvGrpSpPr>
            <p:cNvPr id="57" name="グループ化 56">
              <a:extLst>
                <a:ext uri="{FF2B5EF4-FFF2-40B4-BE49-F238E27FC236}">
                  <a16:creationId xmlns:a16="http://schemas.microsoft.com/office/drawing/2014/main" id="{0754DCEA-AFE6-407A-9445-D70EEED81F2B}"/>
                </a:ext>
              </a:extLst>
            </p:cNvPr>
            <p:cNvGrpSpPr/>
            <p:nvPr/>
          </p:nvGrpSpPr>
          <p:grpSpPr>
            <a:xfrm>
              <a:off x="-933264" y="-434775"/>
              <a:ext cx="19610476" cy="11076544"/>
              <a:chOff x="-933264" y="-434775"/>
              <a:chExt cx="19610476" cy="11076544"/>
            </a:xfrm>
          </p:grpSpPr>
          <p:sp>
            <p:nvSpPr>
              <p:cNvPr id="61" name="正方形/長方形 60">
                <a:extLst>
                  <a:ext uri="{FF2B5EF4-FFF2-40B4-BE49-F238E27FC236}">
                    <a16:creationId xmlns:a16="http://schemas.microsoft.com/office/drawing/2014/main" id="{1F34D6DD-772D-4FE5-8332-F09631077209}"/>
                  </a:ext>
                </a:extLst>
              </p:cNvPr>
              <p:cNvSpPr/>
              <p:nvPr/>
            </p:nvSpPr>
            <p:spPr>
              <a:xfrm>
                <a:off x="18098170" y="-20135"/>
                <a:ext cx="579042" cy="1024726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FBCFB2B3-037C-4C89-B778-B4BFF59CC9D1}"/>
                  </a:ext>
                </a:extLst>
              </p:cNvPr>
              <p:cNvSpPr/>
              <p:nvPr/>
            </p:nvSpPr>
            <p:spPr>
              <a:xfrm>
                <a:off x="-933264" y="-434775"/>
                <a:ext cx="669939" cy="110765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a:extLst>
                <a:ext uri="{FF2B5EF4-FFF2-40B4-BE49-F238E27FC236}">
                  <a16:creationId xmlns:a16="http://schemas.microsoft.com/office/drawing/2014/main" id="{DF0D9055-B3A9-4351-A26C-145077398DCA}"/>
                </a:ext>
              </a:extLst>
            </p:cNvPr>
            <p:cNvGrpSpPr/>
            <p:nvPr/>
          </p:nvGrpSpPr>
          <p:grpSpPr>
            <a:xfrm>
              <a:off x="-1207263" y="-1123568"/>
              <a:ext cx="20246716" cy="12517264"/>
              <a:chOff x="-1207263" y="-1123568"/>
              <a:chExt cx="20246716" cy="12517264"/>
            </a:xfrm>
          </p:grpSpPr>
          <p:sp>
            <p:nvSpPr>
              <p:cNvPr id="59" name="正方形/長方形 58">
                <a:extLst>
                  <a:ext uri="{FF2B5EF4-FFF2-40B4-BE49-F238E27FC236}">
                    <a16:creationId xmlns:a16="http://schemas.microsoft.com/office/drawing/2014/main" id="{913B9496-52CE-49C8-A2C4-DF1DF54B4B34}"/>
                  </a:ext>
                </a:extLst>
              </p:cNvPr>
              <p:cNvSpPr/>
              <p:nvPr/>
            </p:nvSpPr>
            <p:spPr>
              <a:xfrm>
                <a:off x="-1207263" y="-1123568"/>
                <a:ext cx="20246716" cy="104148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BFD6025-C398-4787-9356-328EEF4C0037}"/>
                  </a:ext>
                </a:extLst>
              </p:cNvPr>
              <p:cNvSpPr/>
              <p:nvPr/>
            </p:nvSpPr>
            <p:spPr>
              <a:xfrm>
                <a:off x="-227905" y="10261702"/>
                <a:ext cx="18288000" cy="113199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nvGrpSpPr>
          <p:cNvPr id="8" name="グループ化 7">
            <a:extLst>
              <a:ext uri="{FF2B5EF4-FFF2-40B4-BE49-F238E27FC236}">
                <a16:creationId xmlns:a16="http://schemas.microsoft.com/office/drawing/2014/main" id="{C4B056B9-2031-27E7-943E-EB31A12D2F25}"/>
              </a:ext>
            </a:extLst>
          </p:cNvPr>
          <p:cNvGrpSpPr/>
          <p:nvPr/>
        </p:nvGrpSpPr>
        <p:grpSpPr>
          <a:xfrm>
            <a:off x="4190672" y="3089346"/>
            <a:ext cx="9848850" cy="5665851"/>
            <a:chOff x="4190672" y="3089346"/>
            <a:chExt cx="9848850" cy="5665851"/>
          </a:xfrm>
        </p:grpSpPr>
        <p:grpSp>
          <p:nvGrpSpPr>
            <p:cNvPr id="132" name="グループ化 131">
              <a:extLst>
                <a:ext uri="{FF2B5EF4-FFF2-40B4-BE49-F238E27FC236}">
                  <a16:creationId xmlns:a16="http://schemas.microsoft.com/office/drawing/2014/main" id="{DB6DF5CB-1C1E-4D1A-89D5-C2780F5B099F}"/>
                </a:ext>
              </a:extLst>
            </p:cNvPr>
            <p:cNvGrpSpPr/>
            <p:nvPr/>
          </p:nvGrpSpPr>
          <p:grpSpPr>
            <a:xfrm>
              <a:off x="4271564" y="3089346"/>
              <a:ext cx="9744873" cy="1574342"/>
              <a:chOff x="4271564" y="1565735"/>
              <a:chExt cx="9744873" cy="1574342"/>
            </a:xfrm>
          </p:grpSpPr>
          <p:sp>
            <p:nvSpPr>
              <p:cNvPr id="128" name="フリーフォーム: 図形 127">
                <a:extLst>
                  <a:ext uri="{FF2B5EF4-FFF2-40B4-BE49-F238E27FC236}">
                    <a16:creationId xmlns:a16="http://schemas.microsoft.com/office/drawing/2014/main" id="{1BD2BC59-4755-499E-AE25-BC89AD947968}"/>
                  </a:ext>
                </a:extLst>
              </p:cNvPr>
              <p:cNvSpPr/>
              <p:nvPr/>
            </p:nvSpPr>
            <p:spPr>
              <a:xfrm rot="2900886">
                <a:off x="5409496" y="2217036"/>
                <a:ext cx="1098145" cy="747938"/>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129" name="四角形: 角を丸くする 128">
                <a:extLst>
                  <a:ext uri="{FF2B5EF4-FFF2-40B4-BE49-F238E27FC236}">
                    <a16:creationId xmlns:a16="http://schemas.microsoft.com/office/drawing/2014/main" id="{F8A456EA-B903-4E74-87D6-AAA6BE98864A}"/>
                  </a:ext>
                </a:extLst>
              </p:cNvPr>
              <p:cNvSpPr/>
              <p:nvPr/>
            </p:nvSpPr>
            <p:spPr>
              <a:xfrm>
                <a:off x="4271564" y="1565735"/>
                <a:ext cx="9744873" cy="131166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400" spc="-300" dirty="0">
                    <a:solidFill>
                      <a:schemeClr val="bg1"/>
                    </a:solidFill>
                    <a:latin typeface="+mj-ea"/>
                    <a:ea typeface="+mj-ea"/>
                  </a:rPr>
                  <a:t>インターネッ</a:t>
                </a:r>
                <a:r>
                  <a:rPr lang="ja-JP" altLang="en-US" sz="5400" spc="-100" dirty="0">
                    <a:solidFill>
                      <a:schemeClr val="bg1"/>
                    </a:solidFill>
                    <a:latin typeface="+mj-ea"/>
                    <a:ea typeface="+mj-ea"/>
                  </a:rPr>
                  <a:t>ト</a:t>
                </a:r>
                <a:r>
                  <a:rPr lang="ja-JP" altLang="en-US" sz="4400" spc="-100" dirty="0">
                    <a:solidFill>
                      <a:schemeClr val="bg1"/>
                    </a:solidFill>
                    <a:latin typeface="+mj-ea"/>
                    <a:ea typeface="+mj-ea"/>
                  </a:rPr>
                  <a:t>と</a:t>
                </a:r>
                <a:r>
                  <a:rPr lang="ja-JP" altLang="en-US" sz="4400" spc="300" dirty="0">
                    <a:solidFill>
                      <a:schemeClr val="bg1"/>
                    </a:solidFill>
                    <a:latin typeface="+mj-ea"/>
                    <a:ea typeface="+mj-ea"/>
                  </a:rPr>
                  <a:t>の</a:t>
                </a:r>
                <a:r>
                  <a:rPr lang="ja-JP" altLang="en-US" sz="5400" spc="-100" dirty="0">
                    <a:solidFill>
                      <a:schemeClr val="bg1"/>
                    </a:solidFill>
                    <a:latin typeface="+mj-ea"/>
                    <a:ea typeface="+mj-ea"/>
                  </a:rPr>
                  <a:t>向き合い方</a:t>
                </a:r>
                <a:endParaRPr kumimoji="1" lang="ja-JP" altLang="en-US" sz="5400" spc="-100" dirty="0">
                  <a:solidFill>
                    <a:schemeClr val="bg1"/>
                  </a:solidFill>
                  <a:latin typeface="+mj-ea"/>
                  <a:ea typeface="+mj-ea"/>
                </a:endParaRPr>
              </a:p>
            </p:txBody>
          </p:sp>
        </p:grpSp>
        <p:sp>
          <p:nvSpPr>
            <p:cNvPr id="134" name="テキスト ボックス 133">
              <a:extLst>
                <a:ext uri="{FF2B5EF4-FFF2-40B4-BE49-F238E27FC236}">
                  <a16:creationId xmlns:a16="http://schemas.microsoft.com/office/drawing/2014/main" id="{65049EFE-9E21-4A8C-9EC3-CC26B55BC789}"/>
                </a:ext>
              </a:extLst>
            </p:cNvPr>
            <p:cNvSpPr txBox="1"/>
            <p:nvPr/>
          </p:nvSpPr>
          <p:spPr>
            <a:xfrm>
              <a:off x="4277283" y="7278382"/>
              <a:ext cx="9733434" cy="147681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1000" normalizeH="0" noProof="0" dirty="0">
                  <a:ln w="0">
                    <a:noFill/>
                  </a:ln>
                  <a:solidFill>
                    <a:srgbClr val="0D2E69"/>
                  </a:solidFill>
                  <a:effectLst/>
                  <a:uLnTx/>
                  <a:uFillTx/>
                  <a:latin typeface="+mj-ea"/>
                  <a:ea typeface="+mj-ea"/>
                  <a:cs typeface="+mn-cs"/>
                </a:rPr>
                <a:t>に</a:t>
              </a:r>
              <a:r>
                <a:rPr kumimoji="1" lang="ja-JP" altLang="en-US" sz="8000" b="1" i="0" u="none" strike="noStrike" kern="1200" cap="none" normalizeH="0" noProof="0" dirty="0">
                  <a:ln w="0">
                    <a:noFill/>
                  </a:ln>
                  <a:solidFill>
                    <a:srgbClr val="45A4CF"/>
                  </a:solidFill>
                  <a:effectLst/>
                  <a:uLnTx/>
                  <a:uFillTx/>
                  <a:latin typeface="+mj-ea"/>
                  <a:ea typeface="+mj-ea"/>
                  <a:cs typeface="+mn-cs"/>
                </a:rPr>
                <a:t>だまされな</a:t>
              </a:r>
              <a:r>
                <a:rPr kumimoji="1" lang="ja-JP" altLang="en-US" sz="8000" b="1" i="0" u="none" strike="noStrike" kern="1200" cap="none" spc="300" normalizeH="0" noProof="0" dirty="0">
                  <a:ln w="0">
                    <a:noFill/>
                  </a:ln>
                  <a:solidFill>
                    <a:srgbClr val="45A4CF"/>
                  </a:solidFill>
                  <a:effectLst/>
                  <a:uLnTx/>
                  <a:uFillTx/>
                  <a:latin typeface="+mj-ea"/>
                  <a:ea typeface="+mj-ea"/>
                  <a:cs typeface="+mn-cs"/>
                </a:rPr>
                <a:t>い</a:t>
              </a:r>
              <a:r>
                <a:rPr kumimoji="1" lang="ja-JP" altLang="en-US" sz="6600" b="1" i="0" u="none" strike="noStrike" kern="1200" cap="none" spc="300" normalizeH="0" noProof="0" dirty="0">
                  <a:ln w="0">
                    <a:noFill/>
                  </a:ln>
                  <a:solidFill>
                    <a:srgbClr val="0D2E69"/>
                  </a:solidFill>
                  <a:effectLst/>
                  <a:uLnTx/>
                  <a:uFillTx/>
                  <a:latin typeface="+mj-ea"/>
                  <a:ea typeface="+mj-ea"/>
                  <a:cs typeface="+mn-cs"/>
                </a:rPr>
                <a:t>ために</a:t>
              </a:r>
              <a:endParaRPr kumimoji="1" lang="en-US" altLang="ja-JP" sz="6600" b="1" i="0" u="none" strike="noStrike" kern="1200" cap="none" spc="300" normalizeH="0" noProof="0" dirty="0">
                <a:ln w="0">
                  <a:noFill/>
                </a:ln>
                <a:solidFill>
                  <a:srgbClr val="0D2E69"/>
                </a:solidFill>
                <a:effectLst/>
                <a:uLnTx/>
                <a:uFillTx/>
                <a:latin typeface="+mj-ea"/>
                <a:ea typeface="+mj-ea"/>
                <a:cs typeface="+mn-cs"/>
              </a:endParaRPr>
            </a:p>
          </p:txBody>
        </p:sp>
        <p:grpSp>
          <p:nvGrpSpPr>
            <p:cNvPr id="19" name="グループ化 18">
              <a:extLst>
                <a:ext uri="{FF2B5EF4-FFF2-40B4-BE49-F238E27FC236}">
                  <a16:creationId xmlns:a16="http://schemas.microsoft.com/office/drawing/2014/main" id="{22300A64-02F5-77AD-66B8-60EE77734724}"/>
                </a:ext>
              </a:extLst>
            </p:cNvPr>
            <p:cNvGrpSpPr/>
            <p:nvPr/>
          </p:nvGrpSpPr>
          <p:grpSpPr>
            <a:xfrm>
              <a:off x="4425565" y="6907764"/>
              <a:ext cx="9448966" cy="185200"/>
              <a:chOff x="4419518" y="6913010"/>
              <a:chExt cx="9448966" cy="185200"/>
            </a:xfrm>
          </p:grpSpPr>
          <p:sp>
            <p:nvSpPr>
              <p:cNvPr id="23" name="グラフィックス 242">
                <a:extLst>
                  <a:ext uri="{FF2B5EF4-FFF2-40B4-BE49-F238E27FC236}">
                    <a16:creationId xmlns:a16="http://schemas.microsoft.com/office/drawing/2014/main" id="{FB981A27-3D21-77D1-2D67-00AAC720F939}"/>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latin typeface="+mj-ea"/>
                  <a:ea typeface="+mj-ea"/>
                </a:endParaRPr>
              </a:p>
            </p:txBody>
          </p:sp>
          <p:sp>
            <p:nvSpPr>
              <p:cNvPr id="24" name="グラフィックス 103">
                <a:extLst>
                  <a:ext uri="{FF2B5EF4-FFF2-40B4-BE49-F238E27FC236}">
                    <a16:creationId xmlns:a16="http://schemas.microsoft.com/office/drawing/2014/main" id="{12AE2445-BE53-28F0-D23F-6DAC62BCFF50}"/>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latin typeface="+mj-ea"/>
                  <a:ea typeface="+mj-ea"/>
                </a:endParaRPr>
              </a:p>
            </p:txBody>
          </p:sp>
          <p:sp>
            <p:nvSpPr>
              <p:cNvPr id="25" name="グラフィックス 104">
                <a:extLst>
                  <a:ext uri="{FF2B5EF4-FFF2-40B4-BE49-F238E27FC236}">
                    <a16:creationId xmlns:a16="http://schemas.microsoft.com/office/drawing/2014/main" id="{CA5317AB-43FA-4E73-1EA9-2D05F910206E}"/>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latin typeface="+mj-ea"/>
                  <a:ea typeface="+mj-ea"/>
                </a:endParaRPr>
              </a:p>
            </p:txBody>
          </p:sp>
          <p:sp>
            <p:nvSpPr>
              <p:cNvPr id="26" name="グラフィックス 242">
                <a:extLst>
                  <a:ext uri="{FF2B5EF4-FFF2-40B4-BE49-F238E27FC236}">
                    <a16:creationId xmlns:a16="http://schemas.microsoft.com/office/drawing/2014/main" id="{DB8001D0-E64B-CFED-667C-70384D383435}"/>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latin typeface="+mj-ea"/>
                  <a:ea typeface="+mj-ea"/>
                </a:endParaRPr>
              </a:p>
            </p:txBody>
          </p:sp>
        </p:grpSp>
        <p:sp>
          <p:nvSpPr>
            <p:cNvPr id="33" name="テキスト ボックス 32">
              <a:extLst>
                <a:ext uri="{FF2B5EF4-FFF2-40B4-BE49-F238E27FC236}">
                  <a16:creationId xmlns:a16="http://schemas.microsoft.com/office/drawing/2014/main" id="{63309F62-D9F1-2AF0-1B2A-DB14942809C8}"/>
                </a:ext>
              </a:extLst>
            </p:cNvPr>
            <p:cNvSpPr txBox="1"/>
            <p:nvPr/>
          </p:nvSpPr>
          <p:spPr>
            <a:xfrm>
              <a:off x="4190672" y="4364769"/>
              <a:ext cx="9848850" cy="2547429"/>
            </a:xfrm>
            <a:prstGeom prst="rect">
              <a:avLst/>
            </a:prstGeom>
            <a:noFill/>
          </p:spPr>
          <p:txBody>
            <a:bodyPr wrap="none" lIns="0" tIns="0" rIns="0" bIns="0" rtlCol="0">
              <a:spAutoFit/>
              <a:scene3d>
                <a:camera prst="obliqueBottomRight"/>
                <a:lightRig rig="flat" dir="t"/>
              </a:scene3d>
              <a:sp3d extrusionH="317500" contourW="38100" prstMaterial="matte">
                <a:extrusionClr>
                  <a:schemeClr val="bg1"/>
                </a:extrusionClr>
                <a:contourClr>
                  <a:schemeClr val="tx1"/>
                </a:contourClr>
              </a:sp3d>
            </a:bodyPr>
            <a:lstStyle/>
            <a:p>
              <a:pPr algn="ctr">
                <a:lnSpc>
                  <a:spcPct val="130000"/>
                </a:lnSpc>
              </a:pPr>
              <a:r>
                <a:rPr kumimoji="1" lang="ja-JP" altLang="en-US" sz="13800" b="1" spc="-500" dirty="0">
                  <a:ln w="38100">
                    <a:noFill/>
                  </a:ln>
                  <a:solidFill>
                    <a:schemeClr val="accent3"/>
                  </a:solidFill>
                  <a:latin typeface="+mj-ea"/>
                  <a:ea typeface="+mj-ea"/>
                </a:rPr>
                <a:t>ニ</a:t>
              </a:r>
              <a:r>
                <a:rPr kumimoji="1" lang="ja-JP" altLang="en-US" sz="13800" b="1" spc="-4000" dirty="0">
                  <a:ln w="38100">
                    <a:noFill/>
                  </a:ln>
                  <a:solidFill>
                    <a:schemeClr val="accent3"/>
                  </a:solidFill>
                  <a:latin typeface="+mj-ea"/>
                  <a:ea typeface="+mj-ea"/>
                </a:rPr>
                <a:t>セ</a:t>
              </a:r>
              <a:r>
                <a:rPr kumimoji="1" lang="ja-JP" altLang="en-US" sz="13800" b="1" spc="-3000" dirty="0">
                  <a:ln w="38100">
                    <a:noFill/>
                  </a:ln>
                  <a:solidFill>
                    <a:schemeClr val="accent3"/>
                  </a:solidFill>
                  <a:latin typeface="+mj-ea"/>
                  <a:ea typeface="+mj-ea"/>
                </a:rPr>
                <a:t>・</a:t>
              </a:r>
              <a:r>
                <a:rPr kumimoji="1" lang="ja-JP" altLang="en-US" sz="13800" b="1" dirty="0">
                  <a:ln w="38100">
                    <a:noFill/>
                  </a:ln>
                  <a:solidFill>
                    <a:schemeClr val="accent3"/>
                  </a:solidFill>
                  <a:latin typeface="+mj-ea"/>
                  <a:ea typeface="+mj-ea"/>
                </a:rPr>
                <a:t>誤情報</a:t>
              </a:r>
              <a:endParaRPr kumimoji="1" lang="en-US" altLang="ja-JP" sz="13800" b="1" dirty="0">
                <a:ln w="38100">
                  <a:noFill/>
                </a:ln>
                <a:solidFill>
                  <a:schemeClr val="accent3"/>
                </a:solidFill>
                <a:latin typeface="+mj-ea"/>
                <a:ea typeface="+mj-ea"/>
              </a:endParaRPr>
            </a:p>
          </p:txBody>
        </p:sp>
      </p:grpSp>
      <p:grpSp>
        <p:nvGrpSpPr>
          <p:cNvPr id="9" name="グループ化 8">
            <a:extLst>
              <a:ext uri="{FF2B5EF4-FFF2-40B4-BE49-F238E27FC236}">
                <a16:creationId xmlns:a16="http://schemas.microsoft.com/office/drawing/2014/main" id="{FCB76CC4-4D5E-1105-CAE6-EE81A88D90BC}"/>
              </a:ext>
            </a:extLst>
          </p:cNvPr>
          <p:cNvGrpSpPr/>
          <p:nvPr/>
        </p:nvGrpSpPr>
        <p:grpSpPr>
          <a:xfrm>
            <a:off x="7618190" y="8703251"/>
            <a:ext cx="2986759" cy="1155041"/>
            <a:chOff x="7618190" y="8803627"/>
            <a:chExt cx="2986759" cy="1155041"/>
          </a:xfrm>
        </p:grpSpPr>
        <p:grpSp>
          <p:nvGrpSpPr>
            <p:cNvPr id="6" name="グループ化 5">
              <a:extLst>
                <a:ext uri="{FF2B5EF4-FFF2-40B4-BE49-F238E27FC236}">
                  <a16:creationId xmlns:a16="http://schemas.microsoft.com/office/drawing/2014/main" id="{C4AB461E-4075-C86F-0DF7-67BDC7F4C1A7}"/>
                </a:ext>
              </a:extLst>
            </p:cNvPr>
            <p:cNvGrpSpPr/>
            <p:nvPr/>
          </p:nvGrpSpPr>
          <p:grpSpPr>
            <a:xfrm>
              <a:off x="7618190" y="8803627"/>
              <a:ext cx="2986759" cy="886076"/>
              <a:chOff x="7618190" y="8803627"/>
              <a:chExt cx="2986759" cy="886076"/>
            </a:xfrm>
          </p:grpSpPr>
          <p:grpSp>
            <p:nvGrpSpPr>
              <p:cNvPr id="41" name="グループ化 40">
                <a:extLst>
                  <a:ext uri="{FF2B5EF4-FFF2-40B4-BE49-F238E27FC236}">
                    <a16:creationId xmlns:a16="http://schemas.microsoft.com/office/drawing/2014/main" id="{57E7ADD3-C812-4908-9A25-5F6D3E345E5D}"/>
                  </a:ext>
                </a:extLst>
              </p:cNvPr>
              <p:cNvGrpSpPr/>
              <p:nvPr/>
            </p:nvGrpSpPr>
            <p:grpSpPr>
              <a:xfrm>
                <a:off x="8467339" y="8803627"/>
                <a:ext cx="1407030" cy="886076"/>
                <a:chOff x="8982893" y="8953636"/>
                <a:chExt cx="1407030" cy="886076"/>
              </a:xfrm>
            </p:grpSpPr>
            <p:sp>
              <p:nvSpPr>
                <p:cNvPr id="37" name="テキスト ボックス 36">
                  <a:extLst>
                    <a:ext uri="{FF2B5EF4-FFF2-40B4-BE49-F238E27FC236}">
                      <a16:creationId xmlns:a16="http://schemas.microsoft.com/office/drawing/2014/main" id="{6DDA96DC-101B-AA9B-EAE2-0BEFD02D5C4E}"/>
                    </a:ext>
                  </a:extLst>
                </p:cNvPr>
                <p:cNvSpPr txBox="1"/>
                <p:nvPr/>
              </p:nvSpPr>
              <p:spPr>
                <a:xfrm>
                  <a:off x="8982893" y="9196293"/>
                  <a:ext cx="436017" cy="516873"/>
                </a:xfrm>
                <a:prstGeom prst="rect">
                  <a:avLst/>
                </a:prstGeom>
                <a:noFill/>
              </p:spPr>
              <p:txBody>
                <a:bodyPr wrap="none" lIns="0" tIns="0" rIns="0" bIns="0" rtlCol="0" anchor="ctr">
                  <a:spAutoFit/>
                </a:bodyPr>
                <a:lstStyle/>
                <a:p>
                  <a:pPr marL="0" marR="0" lvl="0" indent="0" algn="r"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600" normalizeH="0" noProof="0" dirty="0">
                      <a:ln w="0">
                        <a:noFill/>
                      </a:ln>
                      <a:solidFill>
                        <a:srgbClr val="0D2E69"/>
                      </a:solidFill>
                      <a:effectLst/>
                      <a:uLnTx/>
                      <a:uFillTx/>
                      <a:latin typeface="+mn-ea"/>
                      <a:cs typeface="+mn-cs"/>
                    </a:rPr>
                    <a:t>第</a:t>
                  </a:r>
                  <a:endParaRPr kumimoji="1" lang="en-US" altLang="ja-JP" sz="3200" b="1" i="0" u="none" strike="noStrike" kern="1200" cap="none" spc="300" normalizeH="0" noProof="0" dirty="0">
                    <a:ln w="0">
                      <a:noFill/>
                    </a:ln>
                    <a:solidFill>
                      <a:srgbClr val="0D2E69"/>
                    </a:solidFill>
                    <a:effectLst/>
                    <a:uLnTx/>
                    <a:uFillTx/>
                    <a:latin typeface="+mn-ea"/>
                    <a:cs typeface="+mn-cs"/>
                  </a:endParaRPr>
                </a:p>
              </p:txBody>
            </p:sp>
            <p:sp>
              <p:nvSpPr>
                <p:cNvPr id="39" name="テキスト ボックス 38">
                  <a:extLst>
                    <a:ext uri="{FF2B5EF4-FFF2-40B4-BE49-F238E27FC236}">
                      <a16:creationId xmlns:a16="http://schemas.microsoft.com/office/drawing/2014/main" id="{651FEDAD-48D1-5B47-0753-94512C4A1A4D}"/>
                    </a:ext>
                  </a:extLst>
                </p:cNvPr>
                <p:cNvSpPr txBox="1"/>
                <p:nvPr/>
              </p:nvSpPr>
              <p:spPr>
                <a:xfrm>
                  <a:off x="9953906" y="9196293"/>
                  <a:ext cx="436017" cy="516873"/>
                </a:xfrm>
                <a:prstGeom prst="rect">
                  <a:avLst/>
                </a:prstGeom>
                <a:noFill/>
              </p:spPr>
              <p:txBody>
                <a:bodyPr wrap="none" lIns="0" tIns="0" rIns="0" bIns="0" rtlCol="0" anchor="ctr">
                  <a:spAutoFit/>
                </a:bodyPr>
                <a:lstStyle/>
                <a:p>
                  <a:pPr marL="0" marR="0" lvl="0" indent="0"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600" normalizeH="0" noProof="0" dirty="0">
                      <a:ln w="0">
                        <a:noFill/>
                      </a:ln>
                      <a:solidFill>
                        <a:srgbClr val="0D2E69"/>
                      </a:solidFill>
                      <a:effectLst/>
                      <a:uLnTx/>
                      <a:uFillTx/>
                      <a:latin typeface="+mn-ea"/>
                      <a:cs typeface="+mn-cs"/>
                    </a:rPr>
                    <a:t>版</a:t>
                  </a:r>
                  <a:endParaRPr kumimoji="1" lang="en-US" altLang="ja-JP" sz="3200" b="1" i="0" u="none" strike="noStrike" kern="1200" cap="none" spc="300" normalizeH="0" noProof="0" dirty="0">
                    <a:ln w="0">
                      <a:noFill/>
                    </a:ln>
                    <a:solidFill>
                      <a:srgbClr val="0D2E69"/>
                    </a:solidFill>
                    <a:effectLst/>
                    <a:uLnTx/>
                    <a:uFillTx/>
                    <a:latin typeface="+mn-ea"/>
                    <a:cs typeface="+mn-cs"/>
                  </a:endParaRPr>
                </a:p>
              </p:txBody>
            </p:sp>
            <p:sp>
              <p:nvSpPr>
                <p:cNvPr id="40" name="テキスト ボックス 39">
                  <a:extLst>
                    <a:ext uri="{FF2B5EF4-FFF2-40B4-BE49-F238E27FC236}">
                      <a16:creationId xmlns:a16="http://schemas.microsoft.com/office/drawing/2014/main" id="{6655CA9B-E8CD-2FE1-ADEF-788648B24D33}"/>
                    </a:ext>
                  </a:extLst>
                </p:cNvPr>
                <p:cNvSpPr txBox="1"/>
                <p:nvPr/>
              </p:nvSpPr>
              <p:spPr>
                <a:xfrm>
                  <a:off x="9472407" y="8953636"/>
                  <a:ext cx="428002" cy="886076"/>
                </a:xfrm>
                <a:prstGeom prst="rect">
                  <a:avLst/>
                </a:prstGeom>
                <a:noFill/>
              </p:spPr>
              <p:txBody>
                <a:bodyPr wrap="square" lIns="0" tIns="0" rIns="0" bIns="0" rtlCol="0" anchor="ctr">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en-US" altLang="ja-JP" sz="4800" b="1" i="0" u="none" strike="noStrike" kern="1200" cap="none" spc="600" normalizeH="0" noProof="0" dirty="0">
                      <a:ln w="0">
                        <a:noFill/>
                      </a:ln>
                      <a:solidFill>
                        <a:srgbClr val="0D2E69"/>
                      </a:solidFill>
                      <a:effectLst/>
                      <a:uLnTx/>
                      <a:uFillTx/>
                      <a:latin typeface="+mj-ea"/>
                      <a:ea typeface="+mj-ea"/>
                      <a:cs typeface="+mn-cs"/>
                    </a:rPr>
                    <a:t>2</a:t>
                  </a:r>
                  <a:endParaRPr kumimoji="1" lang="en-US" altLang="ja-JP" sz="3600" b="1" i="0" u="none" strike="noStrike" kern="1200" cap="none" spc="300" normalizeH="0" noProof="0" dirty="0">
                    <a:ln w="0">
                      <a:noFill/>
                    </a:ln>
                    <a:solidFill>
                      <a:srgbClr val="0D2E69"/>
                    </a:solidFill>
                    <a:effectLst/>
                    <a:uLnTx/>
                    <a:uFillTx/>
                    <a:latin typeface="+mj-ea"/>
                    <a:ea typeface="+mj-ea"/>
                    <a:cs typeface="+mn-cs"/>
                  </a:endParaRPr>
                </a:p>
              </p:txBody>
            </p:sp>
          </p:grpSp>
          <p:pic>
            <p:nvPicPr>
              <p:cNvPr id="3" name="グラフィックス 2">
                <a:extLst>
                  <a:ext uri="{FF2B5EF4-FFF2-40B4-BE49-F238E27FC236}">
                    <a16:creationId xmlns:a16="http://schemas.microsoft.com/office/drawing/2014/main" id="{37A86078-5853-5CB1-DCF1-481B660337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V="1">
                <a:off x="10064949" y="9194116"/>
                <a:ext cx="540000" cy="270000"/>
              </a:xfrm>
              <a:prstGeom prst="rect">
                <a:avLst/>
              </a:prstGeom>
            </p:spPr>
          </p:pic>
          <p:pic>
            <p:nvPicPr>
              <p:cNvPr id="5" name="グラフィックス 4">
                <a:extLst>
                  <a:ext uri="{FF2B5EF4-FFF2-40B4-BE49-F238E27FC236}">
                    <a16:creationId xmlns:a16="http://schemas.microsoft.com/office/drawing/2014/main" id="{14206149-23D2-0205-E544-42F087587A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7618190" y="9194116"/>
                <a:ext cx="540000" cy="270000"/>
              </a:xfrm>
              <a:prstGeom prst="rect">
                <a:avLst/>
              </a:prstGeom>
            </p:spPr>
          </p:pic>
        </p:grpSp>
        <p:sp>
          <p:nvSpPr>
            <p:cNvPr id="4" name="テキスト ボックス 3">
              <a:extLst>
                <a:ext uri="{FF2B5EF4-FFF2-40B4-BE49-F238E27FC236}">
                  <a16:creationId xmlns:a16="http://schemas.microsoft.com/office/drawing/2014/main" id="{8390AE9D-53BD-A7E0-BF77-0EAFD42DCE15}"/>
                </a:ext>
              </a:extLst>
            </p:cNvPr>
            <p:cNvSpPr txBox="1"/>
            <p:nvPr/>
          </p:nvSpPr>
          <p:spPr>
            <a:xfrm>
              <a:off x="8009875" y="9650891"/>
              <a:ext cx="2268250" cy="307777"/>
            </a:xfrm>
            <a:prstGeom prst="rect">
              <a:avLst/>
            </a:prstGeom>
            <a:noFill/>
          </p:spPr>
          <p:txBody>
            <a:bodyPr wrap="none" lIns="0" tIns="0" rIns="0" bIns="0">
              <a:spAutoFit/>
            </a:bodyPr>
            <a:lstStyle/>
            <a:p>
              <a:pPr algn="ctr"/>
              <a:r>
                <a:rPr lang="ja-JP" altLang="en-US" sz="2000" dirty="0">
                  <a:solidFill>
                    <a:srgbClr val="0D2E69"/>
                  </a:solidFill>
                  <a:effectLst/>
                  <a:latin typeface="+mn-ea"/>
                </a:rPr>
                <a:t>（</a:t>
              </a:r>
              <a:r>
                <a:rPr lang="en-US" altLang="ja-JP" sz="2000" dirty="0">
                  <a:solidFill>
                    <a:srgbClr val="0D2E69"/>
                  </a:solidFill>
                  <a:effectLst/>
                  <a:latin typeface="+mn-ea"/>
                </a:rPr>
                <a:t>2025</a:t>
              </a:r>
              <a:r>
                <a:rPr lang="ja-JP" altLang="en-US" sz="2000" dirty="0">
                  <a:solidFill>
                    <a:srgbClr val="0D2E69"/>
                  </a:solidFill>
                  <a:effectLst/>
                  <a:latin typeface="+mn-ea"/>
                </a:rPr>
                <a:t>年</a:t>
              </a:r>
              <a:r>
                <a:rPr lang="en-US" altLang="ja-JP" sz="2000" dirty="0">
                  <a:solidFill>
                    <a:srgbClr val="0D2E69"/>
                  </a:solidFill>
                  <a:effectLst/>
                  <a:latin typeface="+mn-ea"/>
                </a:rPr>
                <a:t>2</a:t>
              </a:r>
              <a:r>
                <a:rPr lang="ja-JP" altLang="en-US" sz="2000" dirty="0">
                  <a:solidFill>
                    <a:srgbClr val="0D2E69"/>
                  </a:solidFill>
                  <a:effectLst/>
                  <a:latin typeface="+mn-ea"/>
                </a:rPr>
                <a:t>月</a:t>
              </a:r>
              <a:r>
                <a:rPr lang="ja-JP" altLang="en-US" sz="2000" dirty="0">
                  <a:solidFill>
                    <a:srgbClr val="0D2E69"/>
                  </a:solidFill>
                  <a:latin typeface="+mn-ea"/>
                </a:rPr>
                <a:t>改訂</a:t>
              </a:r>
              <a:r>
                <a:rPr lang="ja-JP" altLang="en-US" sz="2000" dirty="0">
                  <a:solidFill>
                    <a:srgbClr val="0D2E69"/>
                  </a:solidFill>
                  <a:effectLst/>
                  <a:latin typeface="+mn-ea"/>
                </a:rPr>
                <a:t>）</a:t>
              </a:r>
              <a:endParaRPr lang="ja-JP" altLang="en-US" sz="2000" dirty="0">
                <a:solidFill>
                  <a:srgbClr val="0D2E69"/>
                </a:solidFill>
                <a:latin typeface="+mn-ea"/>
              </a:endParaRPr>
            </a:p>
          </p:txBody>
        </p:sp>
      </p:grpSp>
    </p:spTree>
    <p:extLst>
      <p:ext uri="{BB962C8B-B14F-4D97-AF65-F5344CB8AC3E}">
        <p14:creationId xmlns:p14="http://schemas.microsoft.com/office/powerpoint/2010/main" val="416881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grpSp>
        <p:nvGrpSpPr>
          <p:cNvPr id="3" name="グループ化 2">
            <a:extLst>
              <a:ext uri="{FF2B5EF4-FFF2-40B4-BE49-F238E27FC236}">
                <a16:creationId xmlns:a16="http://schemas.microsoft.com/office/drawing/2014/main" id="{7D80B41B-54D9-467B-A7F6-5F933680171E}"/>
              </a:ext>
            </a:extLst>
          </p:cNvPr>
          <p:cNvGrpSpPr/>
          <p:nvPr/>
        </p:nvGrpSpPr>
        <p:grpSpPr>
          <a:xfrm>
            <a:off x="2803816" y="4746788"/>
            <a:ext cx="6722994" cy="1931747"/>
            <a:chOff x="3101797" y="4637931"/>
            <a:chExt cx="6722994" cy="1931747"/>
          </a:xfrm>
        </p:grpSpPr>
        <p:cxnSp>
          <p:nvCxnSpPr>
            <p:cNvPr id="23" name="直線コネクタ 22">
              <a:extLst>
                <a:ext uri="{FF2B5EF4-FFF2-40B4-BE49-F238E27FC236}">
                  <a16:creationId xmlns:a16="http://schemas.microsoft.com/office/drawing/2014/main" id="{6ECEFE14-966F-40C2-84AF-1F0DF5FBF5C4}"/>
                </a:ext>
              </a:extLst>
            </p:cNvPr>
            <p:cNvCxnSpPr>
              <a:cxnSpLocks/>
            </p:cNvCxnSpPr>
            <p:nvPr/>
          </p:nvCxnSpPr>
          <p:spPr>
            <a:xfrm>
              <a:off x="3708557" y="5426138"/>
              <a:ext cx="4314214"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584A08CE-14B1-43B7-9088-A8AA497B4819}"/>
                </a:ext>
              </a:extLst>
            </p:cNvPr>
            <p:cNvSpPr txBox="1"/>
            <p:nvPr/>
          </p:nvSpPr>
          <p:spPr>
            <a:xfrm>
              <a:off x="3101797" y="4637931"/>
              <a:ext cx="6722994" cy="1931747"/>
            </a:xfrm>
            <a:prstGeom prst="rect">
              <a:avLst/>
            </a:prstGeom>
            <a:noFill/>
          </p:spPr>
          <p:txBody>
            <a:bodyPr wrap="none" lIns="0" tIns="0" rIns="0" bIns="0">
              <a:spAutoFit/>
            </a:bodyPr>
            <a:lstStyle/>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勘違い／誤解 </a:t>
              </a:r>
              <a:r>
                <a:rPr lang="ja-JP" altLang="en-US" sz="5400" dirty="0"/>
                <a:t>により</a:t>
              </a:r>
              <a:br>
                <a:rPr lang="en-US" altLang="ja-JP" sz="5400" dirty="0"/>
              </a:br>
              <a:r>
                <a:rPr lang="ja-JP" altLang="en-US" sz="5400" dirty="0"/>
                <a:t>拡散した間違い情報</a:t>
              </a:r>
            </a:p>
          </p:txBody>
        </p:sp>
      </p:grpSp>
      <p:sp>
        <p:nvSpPr>
          <p:cNvPr id="26" name="テキスト ボックス 25">
            <a:extLst>
              <a:ext uri="{FF2B5EF4-FFF2-40B4-BE49-F238E27FC236}">
                <a16:creationId xmlns:a16="http://schemas.microsoft.com/office/drawing/2014/main" id="{B22DC301-BBC3-49EE-9D94-D22F07A425D9}"/>
              </a:ext>
            </a:extLst>
          </p:cNvPr>
          <p:cNvSpPr txBox="1"/>
          <p:nvPr/>
        </p:nvSpPr>
        <p:spPr>
          <a:xfrm>
            <a:off x="7234258" y="1009998"/>
            <a:ext cx="5719514" cy="830997"/>
          </a:xfrm>
          <a:prstGeom prst="rect">
            <a:avLst/>
          </a:prstGeom>
          <a:noFill/>
        </p:spPr>
        <p:txBody>
          <a:bodyPr wrap="none" lIns="0" tIns="0" rIns="0" bIns="0" rtlCol="0">
            <a:spAutoFit/>
          </a:bodyPr>
          <a:lstStyle/>
          <a:p>
            <a:pPr algn="ctr"/>
            <a:r>
              <a:rPr lang="ja-JP" altLang="en-US" sz="5400" dirty="0">
                <a:latin typeface="+mj-ea"/>
                <a:ea typeface="+mj-ea"/>
              </a:rPr>
              <a:t>「誤情報」とは？</a:t>
            </a:r>
          </a:p>
        </p:txBody>
      </p:sp>
      <p:sp>
        <p:nvSpPr>
          <p:cNvPr id="6" name="スライド番号プレースホルダー 5">
            <a:extLst>
              <a:ext uri="{FF2B5EF4-FFF2-40B4-BE49-F238E27FC236}">
                <a16:creationId xmlns:a16="http://schemas.microsoft.com/office/drawing/2014/main" id="{E9A558BE-31D9-48A4-9A4A-8D28373DD84F}"/>
              </a:ext>
            </a:extLst>
          </p:cNvPr>
          <p:cNvSpPr>
            <a:spLocks noGrp="1"/>
          </p:cNvSpPr>
          <p:nvPr>
            <p:ph type="sldNum" sz="quarter" idx="11"/>
          </p:nvPr>
        </p:nvSpPr>
        <p:spPr/>
        <p:txBody>
          <a:bodyPr/>
          <a:lstStyle/>
          <a:p>
            <a:fld id="{75EEF097-E23E-44DF-B033-E758A731DE21}" type="slidenum">
              <a:rPr lang="ja-JP" altLang="en-US" smtClean="0"/>
              <a:pPr/>
              <a:t>10</a:t>
            </a:fld>
            <a:endParaRPr lang="ja-JP" altLang="en-US" dirty="0"/>
          </a:p>
        </p:txBody>
      </p:sp>
      <p:grpSp>
        <p:nvGrpSpPr>
          <p:cNvPr id="38" name="グループ化 37">
            <a:extLst>
              <a:ext uri="{FF2B5EF4-FFF2-40B4-BE49-F238E27FC236}">
                <a16:creationId xmlns:a16="http://schemas.microsoft.com/office/drawing/2014/main" id="{1642058F-6B33-46FC-9D96-B2E1AB031B0F}"/>
              </a:ext>
            </a:extLst>
          </p:cNvPr>
          <p:cNvGrpSpPr/>
          <p:nvPr/>
        </p:nvGrpSpPr>
        <p:grpSpPr>
          <a:xfrm>
            <a:off x="10526649" y="2317696"/>
            <a:ext cx="6987649" cy="7131792"/>
            <a:chOff x="10526649" y="2317696"/>
            <a:chExt cx="6987649" cy="7131792"/>
          </a:xfrm>
        </p:grpSpPr>
        <p:sp>
          <p:nvSpPr>
            <p:cNvPr id="39" name="フリーフォーム: 図形 38">
              <a:extLst>
                <a:ext uri="{FF2B5EF4-FFF2-40B4-BE49-F238E27FC236}">
                  <a16:creationId xmlns:a16="http://schemas.microsoft.com/office/drawing/2014/main" id="{70CFEC12-483A-4C90-A009-620D6A4131F2}"/>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0" name="グループ化 39">
              <a:extLst>
                <a:ext uri="{FF2B5EF4-FFF2-40B4-BE49-F238E27FC236}">
                  <a16:creationId xmlns:a16="http://schemas.microsoft.com/office/drawing/2014/main" id="{9BC3D10E-009B-41AF-A3F7-AC532328F1F8}"/>
                </a:ext>
              </a:extLst>
            </p:cNvPr>
            <p:cNvGrpSpPr/>
            <p:nvPr/>
          </p:nvGrpSpPr>
          <p:grpSpPr>
            <a:xfrm>
              <a:off x="11336459" y="2318490"/>
              <a:ext cx="4841046" cy="7130998"/>
              <a:chOff x="11336459" y="2523589"/>
              <a:chExt cx="4841046" cy="7130998"/>
            </a:xfrm>
          </p:grpSpPr>
          <p:grpSp>
            <p:nvGrpSpPr>
              <p:cNvPr id="41" name="グループ化 40">
                <a:extLst>
                  <a:ext uri="{FF2B5EF4-FFF2-40B4-BE49-F238E27FC236}">
                    <a16:creationId xmlns:a16="http://schemas.microsoft.com/office/drawing/2014/main" id="{78A86F17-E82C-4396-BBB0-80177EBC8E32}"/>
                  </a:ext>
                </a:extLst>
              </p:cNvPr>
              <p:cNvGrpSpPr/>
              <p:nvPr/>
            </p:nvGrpSpPr>
            <p:grpSpPr>
              <a:xfrm>
                <a:off x="11336459" y="2523589"/>
                <a:ext cx="4841046" cy="2933159"/>
                <a:chOff x="11177414" y="2523589"/>
                <a:chExt cx="4841046" cy="2933159"/>
              </a:xfrm>
            </p:grpSpPr>
            <p:sp>
              <p:nvSpPr>
                <p:cNvPr id="43" name="楕円 42">
                  <a:extLst>
                    <a:ext uri="{FF2B5EF4-FFF2-40B4-BE49-F238E27FC236}">
                      <a16:creationId xmlns:a16="http://schemas.microsoft.com/office/drawing/2014/main" id="{DE401528-320D-4CDF-BE40-39E288F29DF1}"/>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44" name="テキスト ボックス 43">
                  <a:extLst>
                    <a:ext uri="{FF2B5EF4-FFF2-40B4-BE49-F238E27FC236}">
                      <a16:creationId xmlns:a16="http://schemas.microsoft.com/office/drawing/2014/main" id="{FAE60F22-CB33-4909-8724-7CF7DB855858}"/>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42" name="図 41">
                <a:extLst>
                  <a:ext uri="{FF2B5EF4-FFF2-40B4-BE49-F238E27FC236}">
                    <a16:creationId xmlns:a16="http://schemas.microsoft.com/office/drawing/2014/main" id="{CA314F43-4B4C-4FC3-88CF-81C3545B47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561" y="5495002"/>
                <a:ext cx="3989735" cy="4159585"/>
              </a:xfrm>
              <a:prstGeom prst="rect">
                <a:avLst/>
              </a:prstGeom>
            </p:spPr>
          </p:pic>
        </p:grpSp>
      </p:grpSp>
    </p:spTree>
    <p:extLst>
      <p:ext uri="{BB962C8B-B14F-4D97-AF65-F5344CB8AC3E}">
        <p14:creationId xmlns:p14="http://schemas.microsoft.com/office/powerpoint/2010/main" val="19257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3687EA5C-FE71-4B48-9A9C-278187075348}"/>
              </a:ext>
            </a:extLst>
          </p:cNvPr>
          <p:cNvSpPr txBox="1"/>
          <p:nvPr/>
        </p:nvSpPr>
        <p:spPr>
          <a:xfrm>
            <a:off x="2724495" y="1671583"/>
            <a:ext cx="14747627" cy="769441"/>
          </a:xfrm>
          <a:prstGeom prst="rect">
            <a:avLst/>
          </a:prstGeom>
          <a:noFill/>
        </p:spPr>
        <p:txBody>
          <a:bodyPr wrap="none" lIns="0" tIns="0" rIns="0" bIns="0"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5000" b="0" i="0" u="none" strike="noStrike" kern="1200" cap="none" normalizeH="0" baseline="0" noProof="0" dirty="0">
                <a:ln>
                  <a:noFill/>
                </a:ln>
                <a:solidFill>
                  <a:srgbClr val="3C3C3C"/>
                </a:solidFill>
                <a:effectLst/>
                <a:uLnTx/>
                <a:uFillTx/>
                <a:latin typeface="+mj-ea"/>
                <a:ea typeface="+mj-ea"/>
                <a:cs typeface="+mn-cs"/>
              </a:rPr>
              <a:t>世界で拡散「新型コロナの誤ったセルフチェック」</a:t>
            </a:r>
          </a:p>
        </p:txBody>
      </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anose="02000503000000000000" pitchFamily="2" charset="-128"/>
                <a:ea typeface="Spica Neue" panose="02000503000000000000" pitchFamily="2" charset="-128"/>
                <a:cs typeface="+mn-cs"/>
              </a:rPr>
              <a:pPr marL="0" marR="0" lvl="0" indent="0" algn="ctr" defTabSz="1371509"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nvGrpSpPr>
          <p:cNvPr id="6" name="グループ化 5">
            <a:extLst>
              <a:ext uri="{FF2B5EF4-FFF2-40B4-BE49-F238E27FC236}">
                <a16:creationId xmlns:a16="http://schemas.microsoft.com/office/drawing/2014/main" id="{181E025B-60BA-8BBD-A4A8-4820937A37C5}"/>
              </a:ext>
            </a:extLst>
          </p:cNvPr>
          <p:cNvGrpSpPr/>
          <p:nvPr/>
        </p:nvGrpSpPr>
        <p:grpSpPr>
          <a:xfrm>
            <a:off x="9920023" y="3406212"/>
            <a:ext cx="7450758" cy="5148910"/>
            <a:chOff x="9920023" y="3406212"/>
            <a:chExt cx="7450758" cy="5148910"/>
          </a:xfrm>
        </p:grpSpPr>
        <p:cxnSp>
          <p:nvCxnSpPr>
            <p:cNvPr id="39" name="直線コネクタ 38">
              <a:extLst>
                <a:ext uri="{FF2B5EF4-FFF2-40B4-BE49-F238E27FC236}">
                  <a16:creationId xmlns:a16="http://schemas.microsoft.com/office/drawing/2014/main" id="{61E87F2F-9EC1-49D3-8910-51E70227E5E1}"/>
                </a:ext>
              </a:extLst>
            </p:cNvPr>
            <p:cNvCxnSpPr>
              <a:cxnSpLocks/>
            </p:cNvCxnSpPr>
            <p:nvPr/>
          </p:nvCxnSpPr>
          <p:spPr>
            <a:xfrm>
              <a:off x="10996211" y="5957291"/>
              <a:ext cx="462107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9920023" y="3406212"/>
              <a:ext cx="7450758" cy="5148910"/>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mn-ea"/>
                  <a:cs typeface="+mn-cs"/>
                </a:rPr>
                <a:t>コロナ禍の</a:t>
              </a:r>
              <a:r>
                <a:rPr kumimoji="1" lang="en-US" altLang="ja-JP" sz="2800" b="0" i="0" u="none" strike="noStrike" kern="1200" cap="none" spc="0" normalizeH="0" baseline="0" noProof="0" dirty="0">
                  <a:ln>
                    <a:noFill/>
                  </a:ln>
                  <a:solidFill>
                    <a:srgbClr val="3C3C3C"/>
                  </a:solidFill>
                  <a:effectLst/>
                  <a:uLnTx/>
                  <a:uFillTx/>
                  <a:latin typeface="+mn-ea"/>
                  <a:cs typeface="+mn-cs"/>
                </a:rPr>
                <a:t>2020</a:t>
              </a:r>
              <a:r>
                <a:rPr kumimoji="1" lang="ja-JP" altLang="en-US" sz="2800" b="0" i="0" u="none" strike="noStrike" kern="1200" cap="none" spc="0" normalizeH="0" baseline="0" noProof="0" dirty="0">
                  <a:ln>
                    <a:noFill/>
                  </a:ln>
                  <a:solidFill>
                    <a:srgbClr val="3C3C3C"/>
                  </a:solidFill>
                  <a:effectLst/>
                  <a:uLnTx/>
                  <a:uFillTx/>
                  <a:latin typeface="+mn-ea"/>
                  <a:cs typeface="+mn-cs"/>
                </a:rPr>
                <a:t>年</a:t>
              </a:r>
              <a:r>
                <a:rPr lang="ja-JP" altLang="en-US" sz="2800" dirty="0">
                  <a:solidFill>
                    <a:srgbClr val="3C3C3C"/>
                  </a:solidFill>
                  <a:latin typeface="+mn-ea"/>
                </a:rPr>
                <a:t>４</a:t>
              </a:r>
              <a:r>
                <a:rPr kumimoji="1" lang="ja-JP" altLang="en-US" sz="2800" b="0" i="0" u="none" strike="noStrike" kern="1200" cap="none" spc="0" normalizeH="0" baseline="0" noProof="0" dirty="0">
                  <a:ln>
                    <a:noFill/>
                  </a:ln>
                  <a:solidFill>
                    <a:srgbClr val="3C3C3C"/>
                  </a:solidFill>
                  <a:effectLst/>
                  <a:uLnTx/>
                  <a:uFillTx/>
                  <a:latin typeface="+mn-ea"/>
                  <a:cs typeface="+mn-cs"/>
                </a:rPr>
                <a:t>月。</a:t>
              </a:r>
              <a:br>
                <a:rPr kumimoji="1" lang="en-US" altLang="ja-JP" sz="2800" b="0" i="0" u="none" strike="noStrike" kern="1200" cap="none" spc="0" normalizeH="0" baseline="0" noProof="0" dirty="0">
                  <a:ln>
                    <a:noFill/>
                  </a:ln>
                  <a:solidFill>
                    <a:srgbClr val="3C3C3C"/>
                  </a:solidFill>
                  <a:effectLst/>
                  <a:uLnTx/>
                  <a:uFillTx/>
                  <a:latin typeface="+mn-ea"/>
                  <a:cs typeface="+mn-cs"/>
                </a:rPr>
              </a:br>
              <a:r>
                <a:rPr kumimoji="1" lang="ja-JP" altLang="en-US" sz="3600" b="1" i="0" u="none" strike="noStrike" kern="1200" cap="none" spc="0" normalizeH="0" baseline="0" noProof="0" dirty="0">
                  <a:ln>
                    <a:noFill/>
                  </a:ln>
                  <a:solidFill>
                    <a:srgbClr val="3C3C3C"/>
                  </a:solidFill>
                  <a:effectLst/>
                  <a:uLnTx/>
                  <a:uFillTx/>
                  <a:latin typeface="+mj-ea"/>
                  <a:ea typeface="+mj-ea"/>
                  <a:cs typeface="+mn-cs"/>
                </a:rPr>
                <a:t>「深く息を吸って</a:t>
              </a:r>
              <a:r>
                <a:rPr kumimoji="1" lang="en-US" altLang="ja-JP" sz="3600" b="1" i="0" u="none" strike="noStrike" kern="1200" cap="none" spc="0" normalizeH="0" baseline="0" noProof="0" dirty="0">
                  <a:ln>
                    <a:noFill/>
                  </a:ln>
                  <a:solidFill>
                    <a:srgbClr val="3C3C3C"/>
                  </a:solidFill>
                  <a:effectLst/>
                  <a:uLnTx/>
                  <a:uFillTx/>
                  <a:latin typeface="+mj-ea"/>
                  <a:ea typeface="+mj-ea"/>
                  <a:cs typeface="+mn-cs"/>
                </a:rPr>
                <a:t>10</a:t>
              </a:r>
              <a:r>
                <a:rPr kumimoji="1" lang="ja-JP" altLang="en-US" sz="3600" b="1" i="0" u="none" strike="noStrike" kern="1200" cap="none" spc="0" normalizeH="0" baseline="0" noProof="0" dirty="0">
                  <a:ln>
                    <a:noFill/>
                  </a:ln>
                  <a:solidFill>
                    <a:srgbClr val="3C3C3C"/>
                  </a:solidFill>
                  <a:effectLst/>
                  <a:uLnTx/>
                  <a:uFillTx/>
                  <a:latin typeface="+mj-ea"/>
                  <a:ea typeface="+mj-ea"/>
                  <a:cs typeface="+mn-cs"/>
                </a:rPr>
                <a:t>秒我慢できれば</a:t>
              </a:r>
              <a:br>
                <a:rPr kumimoji="1" lang="en-US" altLang="ja-JP" sz="3600" b="1" i="0" u="none" strike="noStrike" kern="1200" cap="none" spc="0" normalizeH="0" baseline="0" noProof="0" dirty="0">
                  <a:ln>
                    <a:noFill/>
                  </a:ln>
                  <a:solidFill>
                    <a:srgbClr val="3C3C3C"/>
                  </a:solidFill>
                  <a:effectLst/>
                  <a:uLnTx/>
                  <a:uFillTx/>
                  <a:latin typeface="+mj-ea"/>
                  <a:ea typeface="+mj-ea"/>
                  <a:cs typeface="+mn-cs"/>
                </a:rPr>
              </a:br>
              <a:r>
                <a:rPr kumimoji="1" lang="ja-JP" altLang="en-US" sz="3600" b="1" i="0" u="none" strike="noStrike" kern="1200" cap="none" spc="0" normalizeH="0" baseline="0" noProof="0" dirty="0">
                  <a:ln>
                    <a:noFill/>
                  </a:ln>
                  <a:solidFill>
                    <a:srgbClr val="3C3C3C"/>
                  </a:solidFill>
                  <a:effectLst/>
                  <a:uLnTx/>
                  <a:uFillTx/>
                  <a:latin typeface="+mj-ea"/>
                  <a:ea typeface="+mj-ea"/>
                  <a:cs typeface="+mn-cs"/>
                </a:rPr>
                <a:t>    新型コロナに感染していない」</a:t>
              </a:r>
              <a:br>
                <a:rPr kumimoji="1" lang="en-US" altLang="ja-JP" sz="3600" b="1" i="0" u="none" strike="noStrike" kern="1200" cap="none" spc="0" normalizeH="0" baseline="0" noProof="0" dirty="0">
                  <a:ln>
                    <a:noFill/>
                  </a:ln>
                  <a:solidFill>
                    <a:srgbClr val="3C3C3C"/>
                  </a:solidFill>
                  <a:effectLst/>
                  <a:uLnTx/>
                  <a:uFillTx/>
                  <a:latin typeface="+mj-ea"/>
                  <a:ea typeface="+mj-ea"/>
                  <a:cs typeface="+mn-cs"/>
                </a:rPr>
              </a:br>
              <a:r>
                <a:rPr kumimoji="1" lang="ja-JP" altLang="en-US" sz="2800" b="0" i="0" u="none" strike="noStrike" kern="1200" cap="none" spc="0" normalizeH="0" baseline="0" noProof="0" dirty="0">
                  <a:ln>
                    <a:noFill/>
                  </a:ln>
                  <a:solidFill>
                    <a:srgbClr val="3C3C3C"/>
                  </a:solidFill>
                  <a:effectLst/>
                  <a:uLnTx/>
                  <a:uFillTx/>
                  <a:latin typeface="+mn-ea"/>
                  <a:cs typeface="+mn-cs"/>
                </a:rPr>
                <a:t>という </a:t>
              </a:r>
              <a:r>
                <a:rPr kumimoji="1" lang="ja-JP" altLang="en-US" sz="3600" b="1" i="0" u="none" strike="noStrike" kern="1200" cap="none" spc="0" normalizeH="0" baseline="0" noProof="0" dirty="0">
                  <a:ln>
                    <a:noFill/>
                  </a:ln>
                  <a:solidFill>
                    <a:srgbClr val="3C3C3C"/>
                  </a:solidFill>
                  <a:effectLst/>
                  <a:uLnTx/>
                  <a:uFillTx/>
                  <a:latin typeface="+mj-ea"/>
                  <a:ea typeface="+mj-ea"/>
                  <a:cs typeface="+mn-cs"/>
                </a:rPr>
                <a:t>誤ったセルフチェック </a:t>
              </a:r>
              <a:r>
                <a:rPr kumimoji="1" lang="ja-JP" altLang="en-US" sz="2800" b="0" i="0" u="none" strike="noStrike" kern="1200" cap="none" spc="0" normalizeH="0" baseline="0" noProof="0" dirty="0">
                  <a:ln>
                    <a:noFill/>
                  </a:ln>
                  <a:solidFill>
                    <a:srgbClr val="3C3C3C"/>
                  </a:solidFill>
                  <a:effectLst/>
                  <a:uLnTx/>
                  <a:uFillTx/>
                  <a:latin typeface="+mn-ea"/>
                  <a:cs typeface="+mn-cs"/>
                </a:rPr>
                <a:t>が、</a:t>
              </a:r>
              <a:br>
                <a:rPr kumimoji="1" lang="en-US" altLang="ja-JP" sz="2800" b="0" i="0" u="none" strike="noStrike" kern="1200" cap="none" spc="0" normalizeH="0" baseline="0" noProof="0" dirty="0">
                  <a:ln>
                    <a:noFill/>
                  </a:ln>
                  <a:solidFill>
                    <a:srgbClr val="3C3C3C"/>
                  </a:solidFill>
                  <a:effectLst/>
                  <a:uLnTx/>
                  <a:uFillTx/>
                  <a:latin typeface="+mn-ea"/>
                  <a:cs typeface="+mn-cs"/>
                </a:rPr>
              </a:br>
              <a:r>
                <a:rPr kumimoji="1" lang="ja-JP" altLang="en-US" sz="2800" b="0" i="0" u="none" strike="noStrike" kern="1200" cap="none" spc="0" normalizeH="0" baseline="0" noProof="0" dirty="0">
                  <a:ln>
                    <a:noFill/>
                  </a:ln>
                  <a:solidFill>
                    <a:srgbClr val="3C3C3C"/>
                  </a:solidFill>
                  <a:effectLst/>
                  <a:uLnTx/>
                  <a:uFillTx/>
                  <a:latin typeface="+mn-ea"/>
                  <a:cs typeface="+mn-cs"/>
                </a:rPr>
                <a:t>メッセージアプリ経由で拡散しました。</a:t>
              </a:r>
              <a:endParaRPr kumimoji="1" lang="en-US" altLang="ja-JP" sz="2800" b="0" i="0" u="none" strike="noStrike" kern="1200" cap="none" spc="0" normalizeH="0" baseline="0" noProof="0" dirty="0">
                <a:ln>
                  <a:noFill/>
                </a:ln>
                <a:solidFill>
                  <a:srgbClr val="3C3C3C"/>
                </a:solidFill>
                <a:effectLst/>
                <a:uLnTx/>
                <a:uFillTx/>
                <a:latin typeface="+mn-ea"/>
                <a:cs typeface="+mn-cs"/>
              </a:endParaRPr>
            </a:p>
            <a:p>
              <a:pPr marL="0" marR="0" lvl="0" indent="0" algn="l" defTabSz="1371509" rtl="0" eaLnBrk="1" fontAlgn="auto" latinLnBrk="0" hangingPunct="1">
                <a:lnSpc>
                  <a:spcPct val="130000"/>
                </a:lnSpc>
                <a:spcBef>
                  <a:spcPts val="0"/>
                </a:spcBef>
                <a:spcAft>
                  <a:spcPts val="180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mn-ea"/>
                  <a:cs typeface="+mn-cs"/>
                </a:rPr>
                <a:t>これは世界規模で広まった誤情報で、</a:t>
              </a:r>
              <a:br>
                <a:rPr kumimoji="1" lang="en-US" altLang="ja-JP" sz="2800" b="0" i="0" u="none" strike="noStrike" kern="1200" cap="none" spc="0" normalizeH="0" baseline="0" noProof="0" dirty="0">
                  <a:ln>
                    <a:noFill/>
                  </a:ln>
                  <a:solidFill>
                    <a:srgbClr val="3C3C3C"/>
                  </a:solidFill>
                  <a:effectLst/>
                  <a:uLnTx/>
                  <a:uFillTx/>
                  <a:latin typeface="+mn-ea"/>
                  <a:cs typeface="+mn-cs"/>
                </a:rPr>
              </a:br>
              <a:r>
                <a:rPr kumimoji="1" lang="en-US" altLang="ja-JP" sz="2800" b="0" i="0" u="none" strike="noStrike" kern="1200" cap="none" spc="0" normalizeH="0" baseline="0" noProof="0" dirty="0">
                  <a:ln>
                    <a:noFill/>
                  </a:ln>
                  <a:solidFill>
                    <a:srgbClr val="3C3C3C"/>
                  </a:solidFill>
                  <a:effectLst/>
                  <a:uLnTx/>
                  <a:uFillTx/>
                  <a:latin typeface="+mn-ea"/>
                  <a:cs typeface="+mn-cs"/>
                </a:rPr>
                <a:t>WHO</a:t>
              </a:r>
              <a:r>
                <a:rPr kumimoji="1" lang="ja-JP" altLang="en-US" sz="2800" b="0" i="0" u="none" strike="noStrike" kern="1200" cap="none" spc="0" normalizeH="0" baseline="0" noProof="0" dirty="0">
                  <a:ln>
                    <a:noFill/>
                  </a:ln>
                  <a:solidFill>
                    <a:srgbClr val="3C3C3C"/>
                  </a:solidFill>
                  <a:effectLst/>
                  <a:uLnTx/>
                  <a:uFillTx/>
                  <a:latin typeface="+mn-ea"/>
                  <a:cs typeface="+mn-cs"/>
                </a:rPr>
                <a:t>も代表的な誤情報の一つとして</a:t>
              </a:r>
              <a:br>
                <a:rPr kumimoji="1" lang="en-US" altLang="ja-JP" sz="2800" b="0" i="0" u="none" strike="noStrike" kern="1200" cap="none" spc="0" normalizeH="0" baseline="0" noProof="0" dirty="0">
                  <a:ln>
                    <a:noFill/>
                  </a:ln>
                  <a:solidFill>
                    <a:srgbClr val="3C3C3C"/>
                  </a:solidFill>
                  <a:effectLst/>
                  <a:uLnTx/>
                  <a:uFillTx/>
                  <a:latin typeface="+mn-ea"/>
                  <a:cs typeface="+mn-cs"/>
                </a:rPr>
              </a:br>
              <a:r>
                <a:rPr kumimoji="1" lang="ja-JP" altLang="en-US" sz="2800" b="0" i="0" u="none" strike="noStrike" kern="1200" cap="none" spc="0" normalizeH="0" baseline="0" noProof="0" dirty="0">
                  <a:ln>
                    <a:noFill/>
                  </a:ln>
                  <a:solidFill>
                    <a:srgbClr val="3C3C3C"/>
                  </a:solidFill>
                  <a:effectLst/>
                  <a:uLnTx/>
                  <a:uFillTx/>
                  <a:latin typeface="+mn-ea"/>
                  <a:cs typeface="+mn-cs"/>
                </a:rPr>
                <a:t>注意喚起しています。</a:t>
              </a:r>
              <a:r>
                <a:rPr kumimoji="1" lang="ja-JP" altLang="en-US" sz="2000" b="0" i="0" u="none" strike="noStrike" kern="1200" cap="none" spc="0" normalizeH="0" baseline="0" noProof="0" dirty="0">
                  <a:ln>
                    <a:noFill/>
                  </a:ln>
                  <a:solidFill>
                    <a:srgbClr val="3C3C3C"/>
                  </a:solidFill>
                  <a:effectLst/>
                  <a:uLnTx/>
                  <a:uFillTx/>
                  <a:latin typeface="+mn-ea"/>
                  <a:cs typeface="+mn-cs"/>
                </a:rPr>
                <a:t>（左図）</a:t>
              </a:r>
              <a:endParaRPr kumimoji="1" lang="en-US" altLang="ja-JP" sz="2800" b="0" i="0" u="none" strike="noStrike" kern="1200" cap="none" spc="0" normalizeH="0" baseline="0" noProof="0" dirty="0">
                <a:ln>
                  <a:noFill/>
                </a:ln>
                <a:solidFill>
                  <a:srgbClr val="3C3C3C"/>
                </a:solidFill>
                <a:effectLst/>
                <a:uLnTx/>
                <a:uFillTx/>
                <a:latin typeface="+mn-ea"/>
                <a:cs typeface="+mn-cs"/>
              </a:endParaRPr>
            </a:p>
          </p:txBody>
        </p:sp>
      </p:grpSp>
      <p:grpSp>
        <p:nvGrpSpPr>
          <p:cNvPr id="5" name="グループ化 4">
            <a:extLst>
              <a:ext uri="{FF2B5EF4-FFF2-40B4-BE49-F238E27FC236}">
                <a16:creationId xmlns:a16="http://schemas.microsoft.com/office/drawing/2014/main" id="{48D27223-C2F7-498A-9E63-3159D647987B}"/>
              </a:ext>
            </a:extLst>
          </p:cNvPr>
          <p:cNvGrpSpPr/>
          <p:nvPr/>
        </p:nvGrpSpPr>
        <p:grpSpPr>
          <a:xfrm>
            <a:off x="2613054" y="2459270"/>
            <a:ext cx="7335997" cy="3568682"/>
            <a:chOff x="10803783" y="2661290"/>
            <a:chExt cx="7335997" cy="3568682"/>
          </a:xfrm>
        </p:grpSpPr>
        <p:grpSp>
          <p:nvGrpSpPr>
            <p:cNvPr id="72" name="グループ化 71">
              <a:extLst>
                <a:ext uri="{FF2B5EF4-FFF2-40B4-BE49-F238E27FC236}">
                  <a16:creationId xmlns:a16="http://schemas.microsoft.com/office/drawing/2014/main" id="{2DA87375-5A98-4BD9-80B4-B39C20C9B263}"/>
                </a:ext>
              </a:extLst>
            </p:cNvPr>
            <p:cNvGrpSpPr/>
            <p:nvPr/>
          </p:nvGrpSpPr>
          <p:grpSpPr>
            <a:xfrm>
              <a:off x="10803783" y="2973364"/>
              <a:ext cx="6309086" cy="2821736"/>
              <a:chOff x="10803783" y="2973364"/>
              <a:chExt cx="6309086" cy="2821736"/>
            </a:xfrm>
          </p:grpSpPr>
          <p:grpSp>
            <p:nvGrpSpPr>
              <p:cNvPr id="27" name="グループ化 26">
                <a:extLst>
                  <a:ext uri="{FF2B5EF4-FFF2-40B4-BE49-F238E27FC236}">
                    <a16:creationId xmlns:a16="http://schemas.microsoft.com/office/drawing/2014/main" id="{D7EE0A0B-4BB0-4B13-A3D7-064865F06479}"/>
                  </a:ext>
                </a:extLst>
              </p:cNvPr>
              <p:cNvGrpSpPr/>
              <p:nvPr/>
            </p:nvGrpSpPr>
            <p:grpSpPr>
              <a:xfrm>
                <a:off x="10803783" y="2973364"/>
                <a:ext cx="6309086" cy="2821736"/>
                <a:chOff x="11049000" y="7190087"/>
                <a:chExt cx="6309086" cy="3478970"/>
              </a:xfrm>
            </p:grpSpPr>
            <p:sp>
              <p:nvSpPr>
                <p:cNvPr id="21" name="四角形: 上の 2 つの角を丸める 20">
                  <a:extLst>
                    <a:ext uri="{FF2B5EF4-FFF2-40B4-BE49-F238E27FC236}">
                      <a16:creationId xmlns:a16="http://schemas.microsoft.com/office/drawing/2014/main" id="{7F2B8E53-5E5F-4F58-979A-24DE1904D64A}"/>
                    </a:ext>
                  </a:extLst>
                </p:cNvPr>
                <p:cNvSpPr/>
                <p:nvPr/>
              </p:nvSpPr>
              <p:spPr>
                <a:xfrm>
                  <a:off x="11049000" y="7190087"/>
                  <a:ext cx="6309086" cy="346988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sp>
              <p:nvSpPr>
                <p:cNvPr id="30" name="四角形: 上の 2 つの角を丸める 29">
                  <a:extLst>
                    <a:ext uri="{FF2B5EF4-FFF2-40B4-BE49-F238E27FC236}">
                      <a16:creationId xmlns:a16="http://schemas.microsoft.com/office/drawing/2014/main" id="{A8EC7335-5846-4F6E-9BBC-F6548C7AC63A}"/>
                    </a:ext>
                  </a:extLst>
                </p:cNvPr>
                <p:cNvSpPr/>
                <p:nvPr/>
              </p:nvSpPr>
              <p:spPr>
                <a:xfrm>
                  <a:off x="11285562" y="7435226"/>
                  <a:ext cx="5835963" cy="3233831"/>
                </a:xfrm>
                <a:prstGeom prst="round2SameRect">
                  <a:avLst>
                    <a:gd name="adj1" fmla="val 14087"/>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sp>
            <p:nvSpPr>
              <p:cNvPr id="28" name="テキスト ボックス 27">
                <a:extLst>
                  <a:ext uri="{FF2B5EF4-FFF2-40B4-BE49-F238E27FC236}">
                    <a16:creationId xmlns:a16="http://schemas.microsoft.com/office/drawing/2014/main" id="{2055C368-A50A-456B-B395-B4C9F0B824CE}"/>
                  </a:ext>
                </a:extLst>
              </p:cNvPr>
              <p:cNvSpPr txBox="1"/>
              <p:nvPr/>
            </p:nvSpPr>
            <p:spPr>
              <a:xfrm>
                <a:off x="11344032" y="4161113"/>
                <a:ext cx="5333408" cy="1472583"/>
              </a:xfrm>
              <a:prstGeom prst="rect">
                <a:avLst/>
              </a:prstGeom>
              <a:noFill/>
            </p:spPr>
            <p:txBody>
              <a:bodyPr wrap="square" lIns="0" tIns="0" rIns="0" bIns="0" rtlCol="0">
                <a:spAutoFit/>
              </a:bodyPr>
              <a:lstStyle/>
              <a:p>
                <a:pPr marL="0" marR="0" lvl="0" indent="0" algn="l" defTabSz="1371509" rtl="0" eaLnBrk="1" fontAlgn="auto" latinLnBrk="0" hangingPunct="1">
                  <a:lnSpc>
                    <a:spcPct val="11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医療関係者の方の話として、</a:t>
                </a:r>
                <a:b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ja-JP" altLang="en-US"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深く息を吸って１０秒我慢し、咳が出たり</a:t>
                </a:r>
                <a:b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ja-JP" altLang="en-US"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息切れするなどの不快な症状が出なければ、感染の可能性は低いようです。</a:t>
                </a:r>
              </a:p>
            </p:txBody>
          </p:sp>
          <p:sp>
            <p:nvSpPr>
              <p:cNvPr id="35" name="テキスト ボックス 34">
                <a:extLst>
                  <a:ext uri="{FF2B5EF4-FFF2-40B4-BE49-F238E27FC236}">
                    <a16:creationId xmlns:a16="http://schemas.microsoft.com/office/drawing/2014/main" id="{404B5597-61A1-4FA0-929E-E4FD56064777}"/>
                  </a:ext>
                </a:extLst>
              </p:cNvPr>
              <p:cNvSpPr txBox="1"/>
              <p:nvPr/>
            </p:nvSpPr>
            <p:spPr>
              <a:xfrm>
                <a:off x="12067876" y="3496033"/>
                <a:ext cx="1546898" cy="387607"/>
              </a:xfrm>
              <a:prstGeom prst="rect">
                <a:avLst/>
              </a:prstGeom>
              <a:noFill/>
            </p:spPr>
            <p:txBody>
              <a:bodyPr wrap="none" lIns="0" tIns="0" rIns="0" bIns="0" rtlCol="0">
                <a:spAutoFit/>
              </a:bodyPr>
              <a:lstStyle/>
              <a:p>
                <a:pPr marL="0" marR="0" lvl="0" indent="0" algn="l" defTabSz="1371509" rtl="0" eaLnBrk="1" fontAlgn="auto" latinLnBrk="0" hangingPunct="1">
                  <a:lnSpc>
                    <a:spcPct val="11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マル得情報</a:t>
                </a:r>
              </a:p>
            </p:txBody>
          </p:sp>
          <p:sp>
            <p:nvSpPr>
              <p:cNvPr id="60" name="フリーフォーム: 図形 59">
                <a:extLst>
                  <a:ext uri="{FF2B5EF4-FFF2-40B4-BE49-F238E27FC236}">
                    <a16:creationId xmlns:a16="http://schemas.microsoft.com/office/drawing/2014/main" id="{85C3C7FC-B280-4BAA-A4B5-ABAD85F494B4}"/>
                  </a:ext>
                </a:extLst>
              </p:cNvPr>
              <p:cNvSpPr/>
              <p:nvPr/>
            </p:nvSpPr>
            <p:spPr>
              <a:xfrm>
                <a:off x="13709177" y="3530304"/>
                <a:ext cx="320015" cy="310080"/>
              </a:xfrm>
              <a:custGeom>
                <a:avLst/>
                <a:gdLst>
                  <a:gd name="connsiteX0" fmla="*/ 155037 w 310074"/>
                  <a:gd name="connsiteY0" fmla="*/ 0 h 310080"/>
                  <a:gd name="connsiteX1" fmla="*/ 173309 w 310074"/>
                  <a:gd name="connsiteY1" fmla="*/ 7535 h 310080"/>
                  <a:gd name="connsiteX2" fmla="*/ 194453 w 310074"/>
                  <a:gd name="connsiteY2" fmla="*/ 28679 h 310080"/>
                  <a:gd name="connsiteX3" fmla="*/ 216508 w 310074"/>
                  <a:gd name="connsiteY3" fmla="*/ 37815 h 310080"/>
                  <a:gd name="connsiteX4" fmla="*/ 246423 w 310074"/>
                  <a:gd name="connsiteY4" fmla="*/ 37815 h 310080"/>
                  <a:gd name="connsiteX5" fmla="*/ 272265 w 310074"/>
                  <a:gd name="connsiteY5" fmla="*/ 63668 h 310080"/>
                  <a:gd name="connsiteX6" fmla="*/ 272265 w 310074"/>
                  <a:gd name="connsiteY6" fmla="*/ 93572 h 310080"/>
                  <a:gd name="connsiteX7" fmla="*/ 281397 w 310074"/>
                  <a:gd name="connsiteY7" fmla="*/ 115623 h 310080"/>
                  <a:gd name="connsiteX8" fmla="*/ 302545 w 310074"/>
                  <a:gd name="connsiteY8" fmla="*/ 136767 h 310080"/>
                  <a:gd name="connsiteX9" fmla="*/ 302545 w 310074"/>
                  <a:gd name="connsiteY9" fmla="*/ 173326 h 310080"/>
                  <a:gd name="connsiteX10" fmla="*/ 281397 w 310074"/>
                  <a:gd name="connsiteY10" fmla="*/ 194470 h 310080"/>
                  <a:gd name="connsiteX11" fmla="*/ 272265 w 310074"/>
                  <a:gd name="connsiteY11" fmla="*/ 216521 h 310080"/>
                  <a:gd name="connsiteX12" fmla="*/ 272265 w 310074"/>
                  <a:gd name="connsiteY12" fmla="*/ 246425 h 310080"/>
                  <a:gd name="connsiteX13" fmla="*/ 246423 w 310074"/>
                  <a:gd name="connsiteY13" fmla="*/ 272271 h 310080"/>
                  <a:gd name="connsiteX14" fmla="*/ 216508 w 310074"/>
                  <a:gd name="connsiteY14" fmla="*/ 272271 h 310080"/>
                  <a:gd name="connsiteX15" fmla="*/ 194453 w 310074"/>
                  <a:gd name="connsiteY15" fmla="*/ 281399 h 310080"/>
                  <a:gd name="connsiteX16" fmla="*/ 173309 w 310074"/>
                  <a:gd name="connsiteY16" fmla="*/ 302551 h 310080"/>
                  <a:gd name="connsiteX17" fmla="*/ 136765 w 310074"/>
                  <a:gd name="connsiteY17" fmla="*/ 302551 h 310080"/>
                  <a:gd name="connsiteX18" fmla="*/ 115621 w 310074"/>
                  <a:gd name="connsiteY18" fmla="*/ 281399 h 310080"/>
                  <a:gd name="connsiteX19" fmla="*/ 93566 w 310074"/>
                  <a:gd name="connsiteY19" fmla="*/ 272271 h 310080"/>
                  <a:gd name="connsiteX20" fmla="*/ 63663 w 310074"/>
                  <a:gd name="connsiteY20" fmla="*/ 272271 h 310080"/>
                  <a:gd name="connsiteX21" fmla="*/ 37821 w 310074"/>
                  <a:gd name="connsiteY21" fmla="*/ 246425 h 310080"/>
                  <a:gd name="connsiteX22" fmla="*/ 37821 w 310074"/>
                  <a:gd name="connsiteY22" fmla="*/ 216521 h 310080"/>
                  <a:gd name="connsiteX23" fmla="*/ 28689 w 310074"/>
                  <a:gd name="connsiteY23" fmla="*/ 194470 h 310080"/>
                  <a:gd name="connsiteX24" fmla="*/ 7541 w 310074"/>
                  <a:gd name="connsiteY24" fmla="*/ 173326 h 310080"/>
                  <a:gd name="connsiteX25" fmla="*/ 7541 w 310074"/>
                  <a:gd name="connsiteY25" fmla="*/ 136767 h 310080"/>
                  <a:gd name="connsiteX26" fmla="*/ 28689 w 310074"/>
                  <a:gd name="connsiteY26" fmla="*/ 115623 h 310080"/>
                  <a:gd name="connsiteX27" fmla="*/ 37821 w 310074"/>
                  <a:gd name="connsiteY27" fmla="*/ 93572 h 310080"/>
                  <a:gd name="connsiteX28" fmla="*/ 37821 w 310074"/>
                  <a:gd name="connsiteY28" fmla="*/ 63668 h 310080"/>
                  <a:gd name="connsiteX29" fmla="*/ 63663 w 310074"/>
                  <a:gd name="connsiteY29" fmla="*/ 37823 h 310080"/>
                  <a:gd name="connsiteX30" fmla="*/ 93566 w 310074"/>
                  <a:gd name="connsiteY30" fmla="*/ 37823 h 310080"/>
                  <a:gd name="connsiteX31" fmla="*/ 115621 w 310074"/>
                  <a:gd name="connsiteY31" fmla="*/ 28695 h 310080"/>
                  <a:gd name="connsiteX32" fmla="*/ 136765 w 310074"/>
                  <a:gd name="connsiteY32" fmla="*/ 7535 h 310080"/>
                  <a:gd name="connsiteX33" fmla="*/ 155037 w 310074"/>
                  <a:gd name="connsiteY33" fmla="*/ 0 h 3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0074" h="310080">
                    <a:moveTo>
                      <a:pt x="155037" y="0"/>
                    </a:moveTo>
                    <a:cubicBezTo>
                      <a:pt x="161662" y="0"/>
                      <a:pt x="168286" y="2512"/>
                      <a:pt x="173309" y="7535"/>
                    </a:cubicBezTo>
                    <a:lnTo>
                      <a:pt x="194453" y="28679"/>
                    </a:lnTo>
                    <a:cubicBezTo>
                      <a:pt x="199472" y="33695"/>
                      <a:pt x="209403" y="37815"/>
                      <a:pt x="216508" y="37815"/>
                    </a:cubicBezTo>
                    <a:lnTo>
                      <a:pt x="246423" y="37815"/>
                    </a:lnTo>
                    <a:cubicBezTo>
                      <a:pt x="260644" y="37823"/>
                      <a:pt x="272265" y="49443"/>
                      <a:pt x="272265" y="63668"/>
                    </a:cubicBezTo>
                    <a:lnTo>
                      <a:pt x="272265" y="93572"/>
                    </a:lnTo>
                    <a:cubicBezTo>
                      <a:pt x="272265" y="100685"/>
                      <a:pt x="276377" y="110604"/>
                      <a:pt x="281397" y="115623"/>
                    </a:cubicBezTo>
                    <a:lnTo>
                      <a:pt x="302545" y="136767"/>
                    </a:lnTo>
                    <a:cubicBezTo>
                      <a:pt x="312584" y="146814"/>
                      <a:pt x="312584" y="163264"/>
                      <a:pt x="302545" y="173326"/>
                    </a:cubicBezTo>
                    <a:lnTo>
                      <a:pt x="281397" y="194470"/>
                    </a:lnTo>
                    <a:cubicBezTo>
                      <a:pt x="276381" y="199486"/>
                      <a:pt x="272265" y="209405"/>
                      <a:pt x="272265" y="216521"/>
                    </a:cubicBezTo>
                    <a:lnTo>
                      <a:pt x="272265" y="246425"/>
                    </a:lnTo>
                    <a:cubicBezTo>
                      <a:pt x="272265" y="260635"/>
                      <a:pt x="260644" y="272271"/>
                      <a:pt x="246423" y="272271"/>
                    </a:cubicBezTo>
                    <a:lnTo>
                      <a:pt x="216508" y="272271"/>
                    </a:lnTo>
                    <a:cubicBezTo>
                      <a:pt x="209403" y="272271"/>
                      <a:pt x="199476" y="276379"/>
                      <a:pt x="194453" y="281399"/>
                    </a:cubicBezTo>
                    <a:lnTo>
                      <a:pt x="173309" y="302551"/>
                    </a:lnTo>
                    <a:cubicBezTo>
                      <a:pt x="163262" y="312590"/>
                      <a:pt x="146812" y="312590"/>
                      <a:pt x="136765" y="302551"/>
                    </a:cubicBezTo>
                    <a:lnTo>
                      <a:pt x="115621" y="281399"/>
                    </a:lnTo>
                    <a:cubicBezTo>
                      <a:pt x="110602" y="276383"/>
                      <a:pt x="100671" y="272271"/>
                      <a:pt x="93566" y="272271"/>
                    </a:cubicBezTo>
                    <a:lnTo>
                      <a:pt x="63663" y="272271"/>
                    </a:lnTo>
                    <a:cubicBezTo>
                      <a:pt x="49457" y="272271"/>
                      <a:pt x="37821" y="260635"/>
                      <a:pt x="37821" y="246425"/>
                    </a:cubicBezTo>
                    <a:lnTo>
                      <a:pt x="37821" y="216521"/>
                    </a:lnTo>
                    <a:cubicBezTo>
                      <a:pt x="37821" y="209436"/>
                      <a:pt x="33712" y="199490"/>
                      <a:pt x="28689" y="194470"/>
                    </a:cubicBezTo>
                    <a:lnTo>
                      <a:pt x="7541" y="173326"/>
                    </a:lnTo>
                    <a:cubicBezTo>
                      <a:pt x="-2514" y="163264"/>
                      <a:pt x="-2514" y="146814"/>
                      <a:pt x="7541" y="136767"/>
                    </a:cubicBezTo>
                    <a:lnTo>
                      <a:pt x="28689" y="115623"/>
                    </a:lnTo>
                    <a:cubicBezTo>
                      <a:pt x="33708" y="110608"/>
                      <a:pt x="37821" y="100658"/>
                      <a:pt x="37821" y="93572"/>
                    </a:cubicBezTo>
                    <a:lnTo>
                      <a:pt x="37821" y="63668"/>
                    </a:lnTo>
                    <a:cubicBezTo>
                      <a:pt x="37821" y="49443"/>
                      <a:pt x="49457" y="37823"/>
                      <a:pt x="63663" y="37823"/>
                    </a:cubicBezTo>
                    <a:lnTo>
                      <a:pt x="93566" y="37823"/>
                    </a:lnTo>
                    <a:cubicBezTo>
                      <a:pt x="100656" y="37823"/>
                      <a:pt x="110598" y="33714"/>
                      <a:pt x="115621" y="28695"/>
                    </a:cubicBezTo>
                    <a:lnTo>
                      <a:pt x="136765" y="7535"/>
                    </a:lnTo>
                    <a:cubicBezTo>
                      <a:pt x="141789" y="2512"/>
                      <a:pt x="148413" y="0"/>
                      <a:pt x="155037" y="0"/>
                    </a:cubicBezTo>
                    <a:close/>
                  </a:path>
                </a:pathLst>
              </a:custGeom>
              <a:solidFill>
                <a:schemeClr val="accent1"/>
              </a:solidFill>
              <a:ln w="381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61" name="グラフィックス 50" descr="チェック マーク 単色塗りつぶし">
                <a:extLst>
                  <a:ext uri="{FF2B5EF4-FFF2-40B4-BE49-F238E27FC236}">
                    <a16:creationId xmlns:a16="http://schemas.microsoft.com/office/drawing/2014/main" id="{E8E7D813-D94D-4914-904A-3D7E3A946CE7}"/>
                  </a:ext>
                </a:extLst>
              </p:cNvPr>
              <p:cNvSpPr/>
              <p:nvPr/>
            </p:nvSpPr>
            <p:spPr>
              <a:xfrm>
                <a:off x="13779355" y="3626201"/>
                <a:ext cx="169720" cy="119209"/>
              </a:xfrm>
              <a:custGeom>
                <a:avLst/>
                <a:gdLst>
                  <a:gd name="connsiteX0" fmla="*/ 141095 w 154652"/>
                  <a:gd name="connsiteY0" fmla="*/ 0 h 108625"/>
                  <a:gd name="connsiteX1" fmla="*/ 55400 w 154652"/>
                  <a:gd name="connsiteY1" fmla="*/ 81008 h 108625"/>
                  <a:gd name="connsiteX2" fmla="*/ 14227 w 154652"/>
                  <a:gd name="connsiteY2" fmla="*/ 38831 h 108625"/>
                  <a:gd name="connsiteX3" fmla="*/ 0 w 154652"/>
                  <a:gd name="connsiteY3" fmla="*/ 52388 h 108625"/>
                  <a:gd name="connsiteX4" fmla="*/ 54731 w 154652"/>
                  <a:gd name="connsiteY4" fmla="*/ 108625 h 108625"/>
                  <a:gd name="connsiteX5" fmla="*/ 69125 w 154652"/>
                  <a:gd name="connsiteY5" fmla="*/ 95235 h 108625"/>
                  <a:gd name="connsiteX6" fmla="*/ 154653 w 154652"/>
                  <a:gd name="connsiteY6" fmla="*/ 14059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52" h="108625">
                    <a:moveTo>
                      <a:pt x="141095" y="0"/>
                    </a:moveTo>
                    <a:lnTo>
                      <a:pt x="55400" y="81008"/>
                    </a:lnTo>
                    <a:lnTo>
                      <a:pt x="14227" y="38831"/>
                    </a:lnTo>
                    <a:lnTo>
                      <a:pt x="0" y="52388"/>
                    </a:lnTo>
                    <a:lnTo>
                      <a:pt x="54731" y="108625"/>
                    </a:lnTo>
                    <a:lnTo>
                      <a:pt x="69125" y="95235"/>
                    </a:lnTo>
                    <a:lnTo>
                      <a:pt x="154653" y="14059"/>
                    </a:lnTo>
                    <a:close/>
                  </a:path>
                </a:pathLst>
              </a:custGeom>
              <a:solidFill>
                <a:schemeClr val="bg1"/>
              </a:solidFill>
              <a:ln w="1588"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 name="楕円 30">
                <a:extLst>
                  <a:ext uri="{FF2B5EF4-FFF2-40B4-BE49-F238E27FC236}">
                    <a16:creationId xmlns:a16="http://schemas.microsoft.com/office/drawing/2014/main" id="{5EC09F5F-A155-4B91-9675-622FE7FE2497}"/>
                  </a:ext>
                </a:extLst>
              </p:cNvPr>
              <p:cNvSpPr/>
              <p:nvPr/>
            </p:nvSpPr>
            <p:spPr>
              <a:xfrm>
                <a:off x="11319513" y="3360354"/>
                <a:ext cx="668246" cy="668246"/>
              </a:xfrm>
              <a:prstGeom prst="ellipse">
                <a:avLst/>
              </a:prstGeom>
              <a:blipFill>
                <a:blip r:embed="rId3">
                  <a:extLst>
                    <a:ext uri="{96DAC541-7B7A-43D3-8B79-37D633B846F1}">
                      <asvg:svgBlip xmlns:asvg="http://schemas.microsoft.com/office/drawing/2016/SVG/main" r:embed="rId4"/>
                    </a:ext>
                  </a:extLst>
                </a:blip>
                <a:srcRect/>
                <a:stretch>
                  <a:fillRect/>
                </a:stretch>
              </a:bli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sp>
          <p:nvSpPr>
            <p:cNvPr id="73" name="乗算記号 72">
              <a:extLst>
                <a:ext uri="{FF2B5EF4-FFF2-40B4-BE49-F238E27FC236}">
                  <a16:creationId xmlns:a16="http://schemas.microsoft.com/office/drawing/2014/main" id="{B037D321-9F84-4ED2-973E-04FAB860A3B1}"/>
                </a:ext>
              </a:extLst>
            </p:cNvPr>
            <p:cNvSpPr/>
            <p:nvPr/>
          </p:nvSpPr>
          <p:spPr>
            <a:xfrm>
              <a:off x="14571098" y="2661290"/>
              <a:ext cx="3568682" cy="3568682"/>
            </a:xfrm>
            <a:prstGeom prst="mathMultiply">
              <a:avLst>
                <a:gd name="adj1" fmla="val 5393"/>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pic>
        <p:nvPicPr>
          <p:cNvPr id="24" name="Picture 4">
            <a:extLst>
              <a:ext uri="{FF2B5EF4-FFF2-40B4-BE49-F238E27FC236}">
                <a16:creationId xmlns:a16="http://schemas.microsoft.com/office/drawing/2014/main" id="{07349D25-9C17-4266-A73F-B920C7693D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3930" y="6208301"/>
            <a:ext cx="6309085" cy="3567907"/>
          </a:xfrm>
          <a:prstGeom prst="rect">
            <a:avLst/>
          </a:prstGeom>
          <a:noFill/>
          <a:extLst>
            <a:ext uri="{909E8E84-426E-40DD-AFC4-6F175D3DCCD1}">
              <a14:hiddenFill xmlns:a14="http://schemas.microsoft.com/office/drawing/2010/main">
                <a:solidFill>
                  <a:srgbClr val="FFFFFF"/>
                </a:solidFill>
              </a14:hiddenFill>
            </a:ext>
          </a:extLst>
        </p:spPr>
      </p:pic>
      <p:sp>
        <p:nvSpPr>
          <p:cNvPr id="34" name="四角形: 角を丸くする 33">
            <a:extLst>
              <a:ext uri="{FF2B5EF4-FFF2-40B4-BE49-F238E27FC236}">
                <a16:creationId xmlns:a16="http://schemas.microsoft.com/office/drawing/2014/main" id="{A98A744C-8185-4149-AB48-AF940DE9A648}"/>
              </a:ext>
            </a:extLst>
          </p:cNvPr>
          <p:cNvSpPr/>
          <p:nvPr/>
        </p:nvSpPr>
        <p:spPr>
          <a:xfrm>
            <a:off x="8259496" y="729345"/>
            <a:ext cx="3677625"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45A4CF"/>
                </a:solidFill>
                <a:effectLst/>
                <a:uLnTx/>
                <a:uFillTx/>
                <a:latin typeface="+mj-ea"/>
                <a:ea typeface="+mj-ea"/>
                <a:cs typeface="+mn-cs"/>
              </a:rPr>
              <a:t>誤情報の具体例</a:t>
            </a:r>
          </a:p>
        </p:txBody>
      </p:sp>
      <p:grpSp>
        <p:nvGrpSpPr>
          <p:cNvPr id="4" name="グループ化 3">
            <a:extLst>
              <a:ext uri="{FF2B5EF4-FFF2-40B4-BE49-F238E27FC236}">
                <a16:creationId xmlns:a16="http://schemas.microsoft.com/office/drawing/2014/main" id="{91A31975-8C9E-4B48-E2B9-A7C04CBD4D4A}"/>
              </a:ext>
            </a:extLst>
          </p:cNvPr>
          <p:cNvGrpSpPr/>
          <p:nvPr/>
        </p:nvGrpSpPr>
        <p:grpSpPr>
          <a:xfrm>
            <a:off x="471486" y="506809"/>
            <a:ext cx="1076705" cy="7897644"/>
            <a:chOff x="471486" y="506809"/>
            <a:chExt cx="1076705" cy="7897644"/>
          </a:xfrm>
        </p:grpSpPr>
        <p:grpSp>
          <p:nvGrpSpPr>
            <p:cNvPr id="14" name="グループ化 13">
              <a:extLst>
                <a:ext uri="{FF2B5EF4-FFF2-40B4-BE49-F238E27FC236}">
                  <a16:creationId xmlns:a16="http://schemas.microsoft.com/office/drawing/2014/main" id="{0C9EFC01-A823-46A6-B729-7DD83E301F19}"/>
                </a:ext>
              </a:extLst>
            </p:cNvPr>
            <p:cNvGrpSpPr/>
            <p:nvPr/>
          </p:nvGrpSpPr>
          <p:grpSpPr>
            <a:xfrm>
              <a:off x="471486" y="506809"/>
              <a:ext cx="1076705" cy="1307687"/>
              <a:chOff x="471486" y="506809"/>
              <a:chExt cx="1076705" cy="1307687"/>
            </a:xfrm>
          </p:grpSpPr>
          <p:sp>
            <p:nvSpPr>
              <p:cNvPr id="16" name="テキスト ボックス 15">
                <a:extLst>
                  <a:ext uri="{FF2B5EF4-FFF2-40B4-BE49-F238E27FC236}">
                    <a16:creationId xmlns:a16="http://schemas.microsoft.com/office/drawing/2014/main" id="{165DC70B-0411-42F5-8485-1E51CB7E0BDC}"/>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sp>
          <p:nvSpPr>
            <p:cNvPr id="2" name="テキスト ボックス 1">
              <a:extLst>
                <a:ext uri="{FF2B5EF4-FFF2-40B4-BE49-F238E27FC236}">
                  <a16:creationId xmlns:a16="http://schemas.microsoft.com/office/drawing/2014/main" id="{A6CFAB8F-F1F9-2ED0-4B77-CF6CE2C5C1F5}"/>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grpSp>
      <p:sp>
        <p:nvSpPr>
          <p:cNvPr id="8" name="テキスト ボックス 7">
            <a:extLst>
              <a:ext uri="{FF2B5EF4-FFF2-40B4-BE49-F238E27FC236}">
                <a16:creationId xmlns:a16="http://schemas.microsoft.com/office/drawing/2014/main" id="{2658E570-D59B-1137-CAC6-90A381B1A569}"/>
              </a:ext>
            </a:extLst>
          </p:cNvPr>
          <p:cNvSpPr txBox="1"/>
          <p:nvPr/>
        </p:nvSpPr>
        <p:spPr>
          <a:xfrm>
            <a:off x="2623930" y="5845422"/>
            <a:ext cx="4885953" cy="307777"/>
          </a:xfrm>
          <a:prstGeom prst="rect">
            <a:avLst/>
          </a:prstGeom>
          <a:noFill/>
        </p:spPr>
        <p:txBody>
          <a:bodyPr wrap="none" lIns="0" tIns="0" rIns="0" bIns="0">
            <a:spAutoFit/>
          </a:bodyPr>
          <a:lstStyle/>
          <a:p>
            <a:r>
              <a:rPr lang="ja-JP" altLang="en-US" sz="2000" b="1" dirty="0">
                <a:solidFill>
                  <a:schemeClr val="accent1"/>
                </a:solidFill>
                <a:latin typeface="+mj-ea"/>
                <a:ea typeface="+mj-ea"/>
              </a:rPr>
              <a:t>▼</a:t>
            </a:r>
            <a:r>
              <a:rPr lang="ja-JP" altLang="en-US" sz="2000" b="1" dirty="0">
                <a:latin typeface="+mj-ea"/>
                <a:ea typeface="+mj-ea"/>
              </a:rPr>
              <a:t> </a:t>
            </a:r>
            <a:r>
              <a:rPr lang="en-US" altLang="ja-JP" sz="2000" b="1" dirty="0">
                <a:latin typeface="+mj-ea"/>
                <a:ea typeface="+mj-ea"/>
              </a:rPr>
              <a:t>WHO</a:t>
            </a:r>
            <a:r>
              <a:rPr lang="ja-JP" altLang="en-US" sz="2000" b="1" dirty="0">
                <a:latin typeface="+mj-ea"/>
                <a:ea typeface="+mj-ea"/>
              </a:rPr>
              <a:t>による実際の注意喚起ページ </a:t>
            </a:r>
            <a:r>
              <a:rPr lang="en-US" altLang="ja-JP" sz="2000" b="1" dirty="0">
                <a:latin typeface="+mj-ea"/>
                <a:ea typeface="+mj-ea"/>
              </a:rPr>
              <a:t>※</a:t>
            </a:r>
            <a:r>
              <a:rPr lang="ja-JP" altLang="en-US" sz="2000" b="1" dirty="0">
                <a:latin typeface="+mj-ea"/>
                <a:ea typeface="+mj-ea"/>
              </a:rPr>
              <a:t>１</a:t>
            </a:r>
          </a:p>
        </p:txBody>
      </p:sp>
    </p:spTree>
    <p:extLst>
      <p:ext uri="{BB962C8B-B14F-4D97-AF65-F5344CB8AC3E}">
        <p14:creationId xmlns:p14="http://schemas.microsoft.com/office/powerpoint/2010/main" val="284347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グループ化 70">
            <a:extLst>
              <a:ext uri="{FF2B5EF4-FFF2-40B4-BE49-F238E27FC236}">
                <a16:creationId xmlns:a16="http://schemas.microsoft.com/office/drawing/2014/main" id="{E3422024-EB69-AB38-740B-2D7CEC3409C7}"/>
              </a:ext>
            </a:extLst>
          </p:cNvPr>
          <p:cNvGrpSpPr/>
          <p:nvPr/>
        </p:nvGrpSpPr>
        <p:grpSpPr>
          <a:xfrm>
            <a:off x="2472668" y="3245377"/>
            <a:ext cx="7139124" cy="3408203"/>
            <a:chOff x="2472668" y="3348867"/>
            <a:chExt cx="7139124" cy="3408203"/>
          </a:xfrm>
        </p:grpSpPr>
        <p:grpSp>
          <p:nvGrpSpPr>
            <p:cNvPr id="53" name="グラフィックス 51">
              <a:extLst>
                <a:ext uri="{FF2B5EF4-FFF2-40B4-BE49-F238E27FC236}">
                  <a16:creationId xmlns:a16="http://schemas.microsoft.com/office/drawing/2014/main" id="{85D8517D-F628-0137-9EEB-5514E4DA1F88}"/>
                </a:ext>
              </a:extLst>
            </p:cNvPr>
            <p:cNvGrpSpPr/>
            <p:nvPr/>
          </p:nvGrpSpPr>
          <p:grpSpPr>
            <a:xfrm>
              <a:off x="2472668" y="3478903"/>
              <a:ext cx="7139124" cy="3278167"/>
              <a:chOff x="2311214" y="3546817"/>
              <a:chExt cx="7239005" cy="3258888"/>
            </a:xfrm>
            <a:solidFill>
              <a:schemeClr val="accent6">
                <a:lumMod val="90000"/>
              </a:schemeClr>
            </a:solidFill>
          </p:grpSpPr>
          <p:sp>
            <p:nvSpPr>
              <p:cNvPr id="54" name="フリーフォーム: 図形 53">
                <a:extLst>
                  <a:ext uri="{FF2B5EF4-FFF2-40B4-BE49-F238E27FC236}">
                    <a16:creationId xmlns:a16="http://schemas.microsoft.com/office/drawing/2014/main" id="{6D054740-69E8-0E94-FDCF-A1A1706C2D9C}"/>
                  </a:ext>
                </a:extLst>
              </p:cNvPr>
              <p:cNvSpPr/>
              <p:nvPr/>
            </p:nvSpPr>
            <p:spPr>
              <a:xfrm flipH="1" flipV="1">
                <a:off x="2311214" y="3546817"/>
                <a:ext cx="7239005" cy="2831396"/>
              </a:xfrm>
              <a:custGeom>
                <a:avLst/>
                <a:gdLst>
                  <a:gd name="connsiteX0" fmla="*/ 3886811 w 7239005"/>
                  <a:gd name="connsiteY0" fmla="*/ 858 h 3066277"/>
                  <a:gd name="connsiteX1" fmla="*/ 888827 w 7239005"/>
                  <a:gd name="connsiteY1" fmla="*/ 95956 h 3066277"/>
                  <a:gd name="connsiteX2" fmla="*/ 567282 w 7239005"/>
                  <a:gd name="connsiteY2" fmla="*/ 734502 h 3066277"/>
                  <a:gd name="connsiteX3" fmla="*/ 398804 w 7239005"/>
                  <a:gd name="connsiteY3" fmla="*/ 1052485 h 3066277"/>
                  <a:gd name="connsiteX4" fmla="*/ 479071 w 7239005"/>
                  <a:gd name="connsiteY4" fmla="*/ 1959522 h 3066277"/>
                  <a:gd name="connsiteX5" fmla="*/ 796930 w 7239005"/>
                  <a:gd name="connsiteY5" fmla="*/ 2289087 h 3066277"/>
                  <a:gd name="connsiteX6" fmla="*/ 1114912 w 7239005"/>
                  <a:gd name="connsiteY6" fmla="*/ 2925052 h 3066277"/>
                  <a:gd name="connsiteX7" fmla="*/ 6455066 w 7239005"/>
                  <a:gd name="connsiteY7" fmla="*/ 2925052 h 3066277"/>
                  <a:gd name="connsiteX8" fmla="*/ 6631726 w 7239005"/>
                  <a:gd name="connsiteY8" fmla="*/ 2448079 h 3066277"/>
                  <a:gd name="connsiteX9" fmla="*/ 6904722 w 7239005"/>
                  <a:gd name="connsiteY9" fmla="*/ 2130830 h 3066277"/>
                  <a:gd name="connsiteX10" fmla="*/ 6884567 w 7239005"/>
                  <a:gd name="connsiteY10" fmla="*/ 1294496 h 3066277"/>
                  <a:gd name="connsiteX11" fmla="*/ 6790727 w 7239005"/>
                  <a:gd name="connsiteY11" fmla="*/ 1034826 h 3066277"/>
                  <a:gd name="connsiteX12" fmla="*/ 6349081 w 7239005"/>
                  <a:gd name="connsiteY12" fmla="*/ 151544 h 3066277"/>
                  <a:gd name="connsiteX13" fmla="*/ 3886811 w 7239005"/>
                  <a:gd name="connsiteY13" fmla="*/ 858 h 306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5" h="3066277">
                    <a:moveTo>
                      <a:pt x="3886811" y="858"/>
                    </a:moveTo>
                    <a:cubicBezTo>
                      <a:pt x="2314576" y="7812"/>
                      <a:pt x="1330463" y="42949"/>
                      <a:pt x="888827" y="95956"/>
                    </a:cubicBezTo>
                    <a:cubicBezTo>
                      <a:pt x="447181" y="148944"/>
                      <a:pt x="284637" y="646177"/>
                      <a:pt x="567282" y="734502"/>
                    </a:cubicBezTo>
                    <a:cubicBezTo>
                      <a:pt x="849927" y="822837"/>
                      <a:pt x="614688" y="1009251"/>
                      <a:pt x="398804" y="1052485"/>
                    </a:cubicBezTo>
                    <a:cubicBezTo>
                      <a:pt x="-4590" y="1133276"/>
                      <a:pt x="-280015" y="1867682"/>
                      <a:pt x="479071" y="1959522"/>
                    </a:cubicBezTo>
                    <a:cubicBezTo>
                      <a:pt x="882121" y="2008290"/>
                      <a:pt x="1026587" y="2253750"/>
                      <a:pt x="796930" y="2289087"/>
                    </a:cubicBezTo>
                    <a:cubicBezTo>
                      <a:pt x="567272" y="2324416"/>
                      <a:pt x="390622" y="2801390"/>
                      <a:pt x="1114912" y="2925052"/>
                    </a:cubicBezTo>
                    <a:cubicBezTo>
                      <a:pt x="1839203" y="3048716"/>
                      <a:pt x="5211910" y="3168664"/>
                      <a:pt x="6455066" y="2925052"/>
                    </a:cubicBezTo>
                    <a:cubicBezTo>
                      <a:pt x="6769038" y="2863521"/>
                      <a:pt x="6826045" y="2554073"/>
                      <a:pt x="6631726" y="2448079"/>
                    </a:cubicBezTo>
                    <a:cubicBezTo>
                      <a:pt x="6437406" y="2342094"/>
                      <a:pt x="6421909" y="2255750"/>
                      <a:pt x="6904722" y="2130830"/>
                    </a:cubicBezTo>
                    <a:cubicBezTo>
                      <a:pt x="7378305" y="2008290"/>
                      <a:pt x="7327927" y="1395261"/>
                      <a:pt x="6884567" y="1294496"/>
                    </a:cubicBezTo>
                    <a:cubicBezTo>
                      <a:pt x="6583719" y="1226126"/>
                      <a:pt x="6508062" y="1087813"/>
                      <a:pt x="6790727" y="1034826"/>
                    </a:cubicBezTo>
                    <a:cubicBezTo>
                      <a:pt x="7073381" y="981829"/>
                      <a:pt x="7267700" y="310526"/>
                      <a:pt x="6349081" y="151544"/>
                    </a:cubicBezTo>
                    <a:cubicBezTo>
                      <a:pt x="5430461" y="-7457"/>
                      <a:pt x="4505088" y="-1875"/>
                      <a:pt x="3886811" y="858"/>
                    </a:cubicBezTo>
                    <a:close/>
                  </a:path>
                </a:pathLst>
              </a:custGeom>
              <a:solidFill>
                <a:srgbClr val="EBEDED"/>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82E2805F-D2CA-AFD7-24E4-F9CAF77F791D}"/>
                  </a:ext>
                </a:extLst>
              </p:cNvPr>
              <p:cNvSpPr/>
              <p:nvPr/>
            </p:nvSpPr>
            <p:spPr>
              <a:xfrm>
                <a:off x="7485470" y="6255758"/>
                <a:ext cx="487151" cy="248689"/>
              </a:xfrm>
              <a:custGeom>
                <a:avLst/>
                <a:gdLst>
                  <a:gd name="connsiteX0" fmla="*/ 303092 w 487151"/>
                  <a:gd name="connsiteY0" fmla="*/ 245509 h 248689"/>
                  <a:gd name="connsiteX1" fmla="*/ 342030 w 487151"/>
                  <a:gd name="connsiteY1" fmla="*/ 10498 h 248689"/>
                  <a:gd name="connsiteX2" fmla="*/ 730 w 487151"/>
                  <a:gd name="connsiteY2" fmla="*/ 123627 h 248689"/>
                  <a:gd name="connsiteX3" fmla="*/ 303092 w 487151"/>
                  <a:gd name="connsiteY3" fmla="*/ 245509 h 248689"/>
                </a:gdLst>
                <a:ahLst/>
                <a:cxnLst>
                  <a:cxn ang="0">
                    <a:pos x="connsiteX0" y="connsiteY0"/>
                  </a:cxn>
                  <a:cxn ang="0">
                    <a:pos x="connsiteX1" y="connsiteY1"/>
                  </a:cxn>
                  <a:cxn ang="0">
                    <a:pos x="connsiteX2" y="connsiteY2"/>
                  </a:cxn>
                  <a:cxn ang="0">
                    <a:pos x="connsiteX3" y="connsiteY3"/>
                  </a:cxn>
                </a:cxnLst>
                <a:rect l="l" t="t" r="r" b="b"/>
                <a:pathLst>
                  <a:path w="487151" h="248689">
                    <a:moveTo>
                      <a:pt x="303092" y="245509"/>
                    </a:moveTo>
                    <a:cubicBezTo>
                      <a:pt x="530187" y="222973"/>
                      <a:pt x="551752" y="55238"/>
                      <a:pt x="342030" y="10498"/>
                    </a:cubicBezTo>
                    <a:cubicBezTo>
                      <a:pt x="173028" y="-25563"/>
                      <a:pt x="-13138" y="35959"/>
                      <a:pt x="730" y="123627"/>
                    </a:cubicBezTo>
                    <a:cubicBezTo>
                      <a:pt x="16142" y="221153"/>
                      <a:pt x="149216" y="260787"/>
                      <a:pt x="303092" y="245509"/>
                    </a:cubicBezTo>
                    <a:close/>
                  </a:path>
                </a:pathLst>
              </a:custGeom>
              <a:solidFill>
                <a:srgbClr val="EBEDED"/>
              </a:solidFill>
              <a:ln w="9525" cap="flat">
                <a:noFill/>
                <a:prstDash val="solid"/>
                <a:miter/>
              </a:ln>
            </p:spPr>
            <p:txBody>
              <a:bodyPr rtlCol="0" anchor="ctr"/>
              <a:lstStyle/>
              <a:p>
                <a:endParaRPr lang="ja-JP" altLang="en-US" dirty="0"/>
              </a:p>
            </p:txBody>
          </p:sp>
          <p:sp>
            <p:nvSpPr>
              <p:cNvPr id="56" name="フリーフォーム: 図形 55">
                <a:extLst>
                  <a:ext uri="{FF2B5EF4-FFF2-40B4-BE49-F238E27FC236}">
                    <a16:creationId xmlns:a16="http://schemas.microsoft.com/office/drawing/2014/main" id="{65F73145-81B1-9E26-EF35-6E91FE2CF79F}"/>
                  </a:ext>
                </a:extLst>
              </p:cNvPr>
              <p:cNvSpPr/>
              <p:nvPr/>
            </p:nvSpPr>
            <p:spPr>
              <a:xfrm>
                <a:off x="7288683" y="6607372"/>
                <a:ext cx="305014" cy="198333"/>
              </a:xfrm>
              <a:custGeom>
                <a:avLst/>
                <a:gdLst>
                  <a:gd name="connsiteX0" fmla="*/ 207261 w 305014"/>
                  <a:gd name="connsiteY0" fmla="*/ 192977 h 198333"/>
                  <a:gd name="connsiteX1" fmla="*/ 197479 w 305014"/>
                  <a:gd name="connsiteY1" fmla="*/ 4982 h 198333"/>
                  <a:gd name="connsiteX2" fmla="*/ 2721 w 305014"/>
                  <a:gd name="connsiteY2" fmla="*/ 107547 h 198333"/>
                  <a:gd name="connsiteX3" fmla="*/ 207261 w 305014"/>
                  <a:gd name="connsiteY3" fmla="*/ 192977 h 198333"/>
                </a:gdLst>
                <a:ahLst/>
                <a:cxnLst>
                  <a:cxn ang="0">
                    <a:pos x="connsiteX0" y="connsiteY0"/>
                  </a:cxn>
                  <a:cxn ang="0">
                    <a:pos x="connsiteX1" y="connsiteY1"/>
                  </a:cxn>
                  <a:cxn ang="0">
                    <a:pos x="connsiteX2" y="connsiteY2"/>
                  </a:cxn>
                  <a:cxn ang="0">
                    <a:pos x="connsiteX3" y="connsiteY3"/>
                  </a:cxn>
                </a:cxnLst>
                <a:rect l="l" t="t" r="r" b="b"/>
                <a:pathLst>
                  <a:path w="305014" h="198333">
                    <a:moveTo>
                      <a:pt x="207261" y="192977"/>
                    </a:moveTo>
                    <a:cubicBezTo>
                      <a:pt x="344450" y="166593"/>
                      <a:pt x="333620" y="32652"/>
                      <a:pt x="197479" y="4982"/>
                    </a:cubicBezTo>
                    <a:cubicBezTo>
                      <a:pt x="87770" y="-17316"/>
                      <a:pt x="-18481" y="38491"/>
                      <a:pt x="2721" y="107547"/>
                    </a:cubicBezTo>
                    <a:cubicBezTo>
                      <a:pt x="26315" y="184376"/>
                      <a:pt x="114307" y="210856"/>
                      <a:pt x="207261" y="192977"/>
                    </a:cubicBezTo>
                    <a:close/>
                  </a:path>
                </a:pathLst>
              </a:custGeom>
              <a:solidFill>
                <a:srgbClr val="EBEDED"/>
              </a:solidFill>
              <a:ln w="9525" cap="flat">
                <a:noFill/>
                <a:prstDash val="solid"/>
                <a:miter/>
              </a:ln>
            </p:spPr>
            <p:txBody>
              <a:bodyPr rtlCol="0" anchor="ctr"/>
              <a:lstStyle/>
              <a:p>
                <a:endParaRPr lang="ja-JP" altLang="en-US"/>
              </a:p>
            </p:txBody>
          </p:sp>
        </p:grpSp>
        <p:sp>
          <p:nvSpPr>
            <p:cNvPr id="30" name="楕円 29">
              <a:extLst>
                <a:ext uri="{FF2B5EF4-FFF2-40B4-BE49-F238E27FC236}">
                  <a16:creationId xmlns:a16="http://schemas.microsoft.com/office/drawing/2014/main" id="{80C119F2-70C5-E1C0-B8E6-BFDAE3346ADA}"/>
                </a:ext>
              </a:extLst>
            </p:cNvPr>
            <p:cNvSpPr/>
            <p:nvPr/>
          </p:nvSpPr>
          <p:spPr>
            <a:xfrm>
              <a:off x="5209788" y="3957779"/>
              <a:ext cx="1687650" cy="1687648"/>
            </a:xfrm>
            <a:prstGeom prst="ellipse">
              <a:avLst/>
            </a:prstGeom>
            <a:solidFill>
              <a:schemeClr val="bg1"/>
            </a:solidFill>
            <a:ln w="38100">
              <a:solidFill>
                <a:srgbClr val="0D2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6" name="グラフィックス 23">
              <a:extLst>
                <a:ext uri="{FF2B5EF4-FFF2-40B4-BE49-F238E27FC236}">
                  <a16:creationId xmlns:a16="http://schemas.microsoft.com/office/drawing/2014/main" id="{CB73C5F4-4CAE-7ADF-95CF-6B1D35BCD3AA}"/>
                </a:ext>
              </a:extLst>
            </p:cNvPr>
            <p:cNvSpPr/>
            <p:nvPr/>
          </p:nvSpPr>
          <p:spPr>
            <a:xfrm rot="20961970">
              <a:off x="4865124" y="3348867"/>
              <a:ext cx="1308452" cy="1298980"/>
            </a:xfrm>
            <a:prstGeom prst="star16">
              <a:avLst>
                <a:gd name="adj" fmla="val 34125"/>
              </a:avLst>
            </a:prstGeom>
            <a:solidFill>
              <a:srgbClr val="ECE34E"/>
            </a:solidFill>
            <a:ln w="25400" cap="rnd">
              <a:noFill/>
              <a:prstDash val="solid"/>
              <a:round/>
            </a:ln>
          </p:spPr>
          <p:txBody>
            <a:bodyPr wrap="none" lIns="0" tIns="0" rIns="0" bIns="0" rtlCol="0" anchor="ctr"/>
            <a:lstStyle/>
            <a:p>
              <a:pPr algn="ctr"/>
              <a:r>
                <a:rPr lang="ja-JP" altLang="en-US" sz="2600" dirty="0">
                  <a:solidFill>
                    <a:srgbClr val="0D2E69"/>
                  </a:solidFill>
                  <a:latin typeface="+mj-ea"/>
                  <a:ea typeface="+mj-ea"/>
                </a:rPr>
                <a:t>増税</a:t>
              </a:r>
              <a:r>
                <a:rPr lang="en-US" altLang="ja-JP" sz="2600" dirty="0">
                  <a:solidFill>
                    <a:srgbClr val="0D2E69"/>
                  </a:solidFill>
                  <a:latin typeface="+mj-ea"/>
                  <a:ea typeface="+mj-ea"/>
                </a:rPr>
                <a:t>?</a:t>
              </a:r>
              <a:endParaRPr kumimoji="1" lang="ja-JP" altLang="en-US" sz="2600" dirty="0">
                <a:solidFill>
                  <a:srgbClr val="0D2E69"/>
                </a:solidFill>
                <a:latin typeface="+mj-ea"/>
                <a:ea typeface="+mj-ea"/>
              </a:endParaRPr>
            </a:p>
          </p:txBody>
        </p:sp>
        <p:pic>
          <p:nvPicPr>
            <p:cNvPr id="31" name="図 30">
              <a:extLst>
                <a:ext uri="{FF2B5EF4-FFF2-40B4-BE49-F238E27FC236}">
                  <a16:creationId xmlns:a16="http://schemas.microsoft.com/office/drawing/2014/main" id="{E842FDFA-796A-E9D2-9557-279012EC3B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29908" y="4037443"/>
              <a:ext cx="1492014" cy="1761725"/>
            </a:xfrm>
            <a:prstGeom prst="rect">
              <a:avLst/>
            </a:prstGeom>
          </p:spPr>
        </p:pic>
        <p:sp>
          <p:nvSpPr>
            <p:cNvPr id="32" name="四角形: 角を丸くする 31">
              <a:extLst>
                <a:ext uri="{FF2B5EF4-FFF2-40B4-BE49-F238E27FC236}">
                  <a16:creationId xmlns:a16="http://schemas.microsoft.com/office/drawing/2014/main" id="{127E1319-AEB0-311F-2CDE-D418D339BD82}"/>
                </a:ext>
              </a:extLst>
            </p:cNvPr>
            <p:cNvSpPr/>
            <p:nvPr/>
          </p:nvSpPr>
          <p:spPr>
            <a:xfrm>
              <a:off x="5365797" y="5411514"/>
              <a:ext cx="1375633" cy="442823"/>
            </a:xfrm>
            <a:prstGeom prst="roundRect">
              <a:avLst>
                <a:gd name="adj" fmla="val 50000"/>
              </a:avLst>
            </a:prstGeom>
            <a:solidFill>
              <a:srgbClr val="0D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bg1"/>
                  </a:solidFill>
                  <a:latin typeface="+mj-ea"/>
                  <a:ea typeface="+mj-ea"/>
                </a:rPr>
                <a:t>候補者</a:t>
              </a:r>
              <a:r>
                <a:rPr kumimoji="1" lang="en-US" altLang="ja-JP" sz="2200" dirty="0">
                  <a:solidFill>
                    <a:schemeClr val="bg1"/>
                  </a:solidFill>
                  <a:latin typeface="+mj-ea"/>
                  <a:ea typeface="+mj-ea"/>
                </a:rPr>
                <a:t>B</a:t>
              </a:r>
              <a:endParaRPr kumimoji="1" lang="ja-JP" altLang="en-US" sz="2200" dirty="0">
                <a:solidFill>
                  <a:schemeClr val="bg1"/>
                </a:solidFill>
                <a:latin typeface="+mj-ea"/>
                <a:ea typeface="+mj-ea"/>
              </a:endParaRPr>
            </a:p>
          </p:txBody>
        </p:sp>
        <p:sp>
          <p:nvSpPr>
            <p:cNvPr id="4" name="楕円 3">
              <a:extLst>
                <a:ext uri="{FF2B5EF4-FFF2-40B4-BE49-F238E27FC236}">
                  <a16:creationId xmlns:a16="http://schemas.microsoft.com/office/drawing/2014/main" id="{45E82756-23F6-E08C-3251-6EF595EBA54C}"/>
                </a:ext>
              </a:extLst>
            </p:cNvPr>
            <p:cNvSpPr/>
            <p:nvPr/>
          </p:nvSpPr>
          <p:spPr>
            <a:xfrm>
              <a:off x="3266278" y="3957779"/>
              <a:ext cx="1687650" cy="1687648"/>
            </a:xfrm>
            <a:prstGeom prst="ellipse">
              <a:avLst/>
            </a:prstGeom>
            <a:solidFill>
              <a:schemeClr val="bg1"/>
            </a:solidFill>
            <a:ln w="38100">
              <a:solidFill>
                <a:srgbClr val="0D2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6" name="楕円 35">
              <a:extLst>
                <a:ext uri="{FF2B5EF4-FFF2-40B4-BE49-F238E27FC236}">
                  <a16:creationId xmlns:a16="http://schemas.microsoft.com/office/drawing/2014/main" id="{ACED7961-4A94-3306-3BD8-279A70A2C933}"/>
                </a:ext>
              </a:extLst>
            </p:cNvPr>
            <p:cNvSpPr/>
            <p:nvPr/>
          </p:nvSpPr>
          <p:spPr>
            <a:xfrm flipH="1">
              <a:off x="7153298" y="3957779"/>
              <a:ext cx="1687648" cy="1687648"/>
            </a:xfrm>
            <a:prstGeom prst="ellipse">
              <a:avLst/>
            </a:prstGeom>
            <a:solidFill>
              <a:schemeClr val="bg1"/>
            </a:solidFill>
            <a:ln w="38100">
              <a:solidFill>
                <a:srgbClr val="0D2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5" name="グラフィックス 23">
              <a:extLst>
                <a:ext uri="{FF2B5EF4-FFF2-40B4-BE49-F238E27FC236}">
                  <a16:creationId xmlns:a16="http://schemas.microsoft.com/office/drawing/2014/main" id="{26820557-221C-FAE8-472D-06B109857B51}"/>
                </a:ext>
              </a:extLst>
            </p:cNvPr>
            <p:cNvSpPr/>
            <p:nvPr/>
          </p:nvSpPr>
          <p:spPr>
            <a:xfrm rot="20855176">
              <a:off x="2669536" y="3604356"/>
              <a:ext cx="1308450" cy="1298978"/>
            </a:xfrm>
            <a:prstGeom prst="star16">
              <a:avLst>
                <a:gd name="adj" fmla="val 35823"/>
              </a:avLst>
            </a:prstGeom>
            <a:solidFill>
              <a:srgbClr val="ECE34E"/>
            </a:solidFill>
            <a:ln w="25400" cap="rnd">
              <a:noFill/>
              <a:prstDash val="solid"/>
              <a:round/>
            </a:ln>
          </p:spPr>
          <p:txBody>
            <a:bodyPr wrap="none" lIns="0" tIns="0" rIns="0" bIns="0" rtlCol="0" anchor="ctr"/>
            <a:lstStyle/>
            <a:p>
              <a:pPr algn="ctr"/>
              <a:r>
                <a:rPr lang="ja-JP" altLang="en-US" sz="2600" dirty="0">
                  <a:solidFill>
                    <a:srgbClr val="0D2E69"/>
                  </a:solidFill>
                  <a:latin typeface="+mj-ea"/>
                  <a:ea typeface="+mj-ea"/>
                </a:rPr>
                <a:t>内通</a:t>
              </a:r>
              <a:r>
                <a:rPr lang="en-US" altLang="ja-JP" sz="2600" dirty="0">
                  <a:solidFill>
                    <a:srgbClr val="0D2E69"/>
                  </a:solidFill>
                  <a:latin typeface="+mj-ea"/>
                  <a:ea typeface="+mj-ea"/>
                </a:rPr>
                <a:t>?</a:t>
              </a:r>
              <a:endParaRPr kumimoji="1" lang="ja-JP" altLang="en-US" sz="2600" dirty="0">
                <a:solidFill>
                  <a:srgbClr val="0D2E69"/>
                </a:solidFill>
                <a:latin typeface="+mj-ea"/>
                <a:ea typeface="+mj-ea"/>
              </a:endParaRPr>
            </a:p>
          </p:txBody>
        </p:sp>
        <p:sp>
          <p:nvSpPr>
            <p:cNvPr id="47" name="グラフィックス 23">
              <a:extLst>
                <a:ext uri="{FF2B5EF4-FFF2-40B4-BE49-F238E27FC236}">
                  <a16:creationId xmlns:a16="http://schemas.microsoft.com/office/drawing/2014/main" id="{8B2986DC-CFDE-FBA0-B04F-0ACE9F850211}"/>
                </a:ext>
              </a:extLst>
            </p:cNvPr>
            <p:cNvSpPr/>
            <p:nvPr/>
          </p:nvSpPr>
          <p:spPr>
            <a:xfrm rot="900000">
              <a:off x="8186492" y="3651345"/>
              <a:ext cx="1308452" cy="1298980"/>
            </a:xfrm>
            <a:prstGeom prst="star16">
              <a:avLst>
                <a:gd name="adj" fmla="val 32080"/>
              </a:avLst>
            </a:prstGeom>
            <a:solidFill>
              <a:srgbClr val="ECE34E"/>
            </a:solidFill>
            <a:ln w="25400" cap="rnd">
              <a:noFill/>
              <a:prstDash val="solid"/>
              <a:round/>
            </a:ln>
          </p:spPr>
          <p:txBody>
            <a:bodyPr wrap="none" lIns="0" tIns="0" rIns="0" bIns="0" rtlCol="0" anchor="ctr"/>
            <a:lstStyle/>
            <a:p>
              <a:pPr algn="ctr"/>
              <a:r>
                <a:rPr kumimoji="1" lang="ja-JP" altLang="en-US" sz="2600" dirty="0">
                  <a:solidFill>
                    <a:srgbClr val="0D2E69"/>
                  </a:solidFill>
                  <a:latin typeface="+mj-ea"/>
                  <a:ea typeface="+mj-ea"/>
                </a:rPr>
                <a:t>逮捕</a:t>
              </a:r>
              <a:r>
                <a:rPr kumimoji="1" lang="en-US" altLang="ja-JP" sz="2600" dirty="0">
                  <a:solidFill>
                    <a:srgbClr val="0D2E69"/>
                  </a:solidFill>
                  <a:latin typeface="+mj-ea"/>
                  <a:ea typeface="+mj-ea"/>
                </a:rPr>
                <a:t>?</a:t>
              </a:r>
              <a:endParaRPr kumimoji="1" lang="ja-JP" altLang="en-US" sz="2600" dirty="0">
                <a:solidFill>
                  <a:srgbClr val="0D2E69"/>
                </a:solidFill>
                <a:latin typeface="+mj-ea"/>
                <a:ea typeface="+mj-ea"/>
              </a:endParaRPr>
            </a:p>
          </p:txBody>
        </p:sp>
        <p:pic>
          <p:nvPicPr>
            <p:cNvPr id="15" name="図 14" descr="座る, 画面, 記号, 男 が含まれている画像&#10;&#10;自動的に生成された説明">
              <a:extLst>
                <a:ext uri="{FF2B5EF4-FFF2-40B4-BE49-F238E27FC236}">
                  <a16:creationId xmlns:a16="http://schemas.microsoft.com/office/drawing/2014/main" id="{CF4BE491-E3D7-DD2E-2E14-6BAF9AA1960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80400" y="4027918"/>
              <a:ext cx="1451378" cy="1537772"/>
            </a:xfrm>
            <a:prstGeom prst="rect">
              <a:avLst/>
            </a:prstGeom>
          </p:spPr>
        </p:pic>
        <p:sp>
          <p:nvSpPr>
            <p:cNvPr id="27" name="四角形: 角を丸くする 26">
              <a:extLst>
                <a:ext uri="{FF2B5EF4-FFF2-40B4-BE49-F238E27FC236}">
                  <a16:creationId xmlns:a16="http://schemas.microsoft.com/office/drawing/2014/main" id="{FAEAE33B-9F97-5551-0136-1A6ACF017A8D}"/>
                </a:ext>
              </a:extLst>
            </p:cNvPr>
            <p:cNvSpPr/>
            <p:nvPr/>
          </p:nvSpPr>
          <p:spPr>
            <a:xfrm flipH="1">
              <a:off x="7309305" y="5411514"/>
              <a:ext cx="1375633" cy="442823"/>
            </a:xfrm>
            <a:prstGeom prst="roundRect">
              <a:avLst>
                <a:gd name="adj" fmla="val 50000"/>
              </a:avLst>
            </a:prstGeom>
            <a:solidFill>
              <a:srgbClr val="0D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bg1"/>
                  </a:solidFill>
                  <a:latin typeface="+mj-ea"/>
                  <a:ea typeface="+mj-ea"/>
                </a:rPr>
                <a:t>候補者</a:t>
              </a:r>
              <a:r>
                <a:rPr kumimoji="1" lang="en-US" altLang="ja-JP" sz="2200" dirty="0">
                  <a:solidFill>
                    <a:schemeClr val="bg1"/>
                  </a:solidFill>
                  <a:latin typeface="+mj-ea"/>
                  <a:ea typeface="+mj-ea"/>
                </a:rPr>
                <a:t>C</a:t>
              </a:r>
              <a:endParaRPr kumimoji="1" lang="ja-JP" altLang="en-US" sz="2200" dirty="0">
                <a:solidFill>
                  <a:schemeClr val="bg1"/>
                </a:solidFill>
                <a:latin typeface="+mj-ea"/>
                <a:ea typeface="+mj-ea"/>
              </a:endParaRPr>
            </a:p>
          </p:txBody>
        </p:sp>
        <p:pic>
          <p:nvPicPr>
            <p:cNvPr id="37" name="図 36">
              <a:extLst>
                <a:ext uri="{FF2B5EF4-FFF2-40B4-BE49-F238E27FC236}">
                  <a16:creationId xmlns:a16="http://schemas.microsoft.com/office/drawing/2014/main" id="{8D08BF2F-3073-1D7E-4D5C-F6F7BA2874A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3456616" y="4056364"/>
              <a:ext cx="1388554" cy="1636354"/>
            </a:xfrm>
            <a:prstGeom prst="rect">
              <a:avLst/>
            </a:prstGeom>
          </p:spPr>
        </p:pic>
        <p:sp>
          <p:nvSpPr>
            <p:cNvPr id="26" name="四角形: 角を丸くする 25">
              <a:extLst>
                <a:ext uri="{FF2B5EF4-FFF2-40B4-BE49-F238E27FC236}">
                  <a16:creationId xmlns:a16="http://schemas.microsoft.com/office/drawing/2014/main" id="{A4D05553-28DE-803B-D2A6-78928A75F107}"/>
                </a:ext>
              </a:extLst>
            </p:cNvPr>
            <p:cNvSpPr/>
            <p:nvPr/>
          </p:nvSpPr>
          <p:spPr>
            <a:xfrm>
              <a:off x="3422287" y="5411514"/>
              <a:ext cx="1375633" cy="442823"/>
            </a:xfrm>
            <a:prstGeom prst="roundRect">
              <a:avLst>
                <a:gd name="adj" fmla="val 50000"/>
              </a:avLst>
            </a:prstGeom>
            <a:solidFill>
              <a:srgbClr val="0D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bg1"/>
                  </a:solidFill>
                  <a:latin typeface="+mj-ea"/>
                  <a:ea typeface="+mj-ea"/>
                </a:rPr>
                <a:t>候補者</a:t>
              </a:r>
              <a:r>
                <a:rPr kumimoji="1" lang="en-US" altLang="ja-JP" sz="2200" dirty="0">
                  <a:solidFill>
                    <a:schemeClr val="bg1"/>
                  </a:solidFill>
                  <a:latin typeface="+mj-ea"/>
                  <a:ea typeface="+mj-ea"/>
                </a:rPr>
                <a:t>A</a:t>
              </a:r>
              <a:endParaRPr kumimoji="1" lang="ja-JP" altLang="en-US" sz="2200" dirty="0">
                <a:solidFill>
                  <a:schemeClr val="bg1"/>
                </a:solidFill>
                <a:latin typeface="+mj-ea"/>
                <a:ea typeface="+mj-ea"/>
              </a:endParaRPr>
            </a:p>
          </p:txBody>
        </p:sp>
      </p:grpSp>
      <p:sp>
        <p:nvSpPr>
          <p:cNvPr id="2" name="スライド番号プレースホルダー 1">
            <a:extLst>
              <a:ext uri="{FF2B5EF4-FFF2-40B4-BE49-F238E27FC236}">
                <a16:creationId xmlns:a16="http://schemas.microsoft.com/office/drawing/2014/main" id="{DC12111D-2A9E-16CA-C555-B3D3498857E2}"/>
              </a:ext>
            </a:extLst>
          </p:cNvPr>
          <p:cNvSpPr>
            <a:spLocks noGrp="1"/>
          </p:cNvSpPr>
          <p:nvPr>
            <p:ph type="sldNum" sz="quarter" idx="11"/>
          </p:nvPr>
        </p:nvSpPr>
        <p:spPr/>
        <p:txBody>
          <a:bodyPr/>
          <a:lstStyle/>
          <a:p>
            <a:fld id="{75EEF097-E23E-44DF-B033-E758A731DE21}" type="slidenum">
              <a:rPr lang="ja-JP" altLang="en-US" smtClean="0"/>
              <a:pPr/>
              <a:t>12</a:t>
            </a:fld>
            <a:endParaRPr lang="ja-JP" altLang="en-US" dirty="0"/>
          </a:p>
        </p:txBody>
      </p:sp>
      <p:grpSp>
        <p:nvGrpSpPr>
          <p:cNvPr id="7" name="グループ化 6">
            <a:extLst>
              <a:ext uri="{FF2B5EF4-FFF2-40B4-BE49-F238E27FC236}">
                <a16:creationId xmlns:a16="http://schemas.microsoft.com/office/drawing/2014/main" id="{8536C533-2703-BEC4-85E1-98955DBCEB85}"/>
              </a:ext>
            </a:extLst>
          </p:cNvPr>
          <p:cNvGrpSpPr/>
          <p:nvPr/>
        </p:nvGrpSpPr>
        <p:grpSpPr>
          <a:xfrm>
            <a:off x="471486" y="506809"/>
            <a:ext cx="1076705" cy="7897644"/>
            <a:chOff x="471486" y="506809"/>
            <a:chExt cx="1076705" cy="7897644"/>
          </a:xfrm>
        </p:grpSpPr>
        <p:sp>
          <p:nvSpPr>
            <p:cNvPr id="8" name="テキスト ボックス 7">
              <a:extLst>
                <a:ext uri="{FF2B5EF4-FFF2-40B4-BE49-F238E27FC236}">
                  <a16:creationId xmlns:a16="http://schemas.microsoft.com/office/drawing/2014/main" id="{98FBEEC4-EFFF-5CAC-D45C-CBB05065224F}"/>
                </a:ext>
              </a:extLst>
            </p:cNvPr>
            <p:cNvSpPr txBox="1"/>
            <p:nvPr/>
          </p:nvSpPr>
          <p:spPr>
            <a:xfrm>
              <a:off x="702061" y="2585552"/>
              <a:ext cx="615553" cy="5818901"/>
            </a:xfrm>
            <a:prstGeom prst="rect">
              <a:avLst/>
            </a:prstGeom>
            <a:noFill/>
          </p:spPr>
          <p:txBody>
            <a:bodyPr vert="eaVert" wrap="none" lIns="0" tIns="0" rIns="0" bIns="0" rtlCol="0" anchor="ctr">
              <a:spAutoFit/>
            </a:bodyPr>
            <a:lstStyle/>
            <a:p>
              <a:r>
                <a:rPr lang="ja-JP" altLang="en-US" sz="4000" spc="100" dirty="0">
                  <a:solidFill>
                    <a:schemeClr val="bg1"/>
                  </a:solidFill>
                  <a:latin typeface="+mj-ea"/>
                  <a:ea typeface="+mj-ea"/>
                </a:rPr>
                <a:t>ニセ・誤情報ってなに？</a:t>
              </a:r>
            </a:p>
          </p:txBody>
        </p:sp>
        <p:sp>
          <p:nvSpPr>
            <p:cNvPr id="9" name="テキスト ボックス 8">
              <a:extLst>
                <a:ext uri="{FF2B5EF4-FFF2-40B4-BE49-F238E27FC236}">
                  <a16:creationId xmlns:a16="http://schemas.microsoft.com/office/drawing/2014/main" id="{0D80A614-77F7-B072-E6FC-D0F4AF4E4B95}"/>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AD954AB3-F195-DE5C-7B44-E015F99B2E20}"/>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14" name="グループ化 13">
            <a:extLst>
              <a:ext uri="{FF2B5EF4-FFF2-40B4-BE49-F238E27FC236}">
                <a16:creationId xmlns:a16="http://schemas.microsoft.com/office/drawing/2014/main" id="{A0736347-F5D7-1001-FF44-D2C1F77165FD}"/>
              </a:ext>
            </a:extLst>
          </p:cNvPr>
          <p:cNvGrpSpPr/>
          <p:nvPr/>
        </p:nvGrpSpPr>
        <p:grpSpPr>
          <a:xfrm>
            <a:off x="9972061" y="3321298"/>
            <a:ext cx="7527539" cy="6026009"/>
            <a:chOff x="9972061" y="3321298"/>
            <a:chExt cx="7527539" cy="6026009"/>
          </a:xfrm>
        </p:grpSpPr>
        <p:cxnSp>
          <p:nvCxnSpPr>
            <p:cNvPr id="18" name="直線コネクタ 17">
              <a:extLst>
                <a:ext uri="{FF2B5EF4-FFF2-40B4-BE49-F238E27FC236}">
                  <a16:creationId xmlns:a16="http://schemas.microsoft.com/office/drawing/2014/main" id="{BF03F4B0-D9EA-7938-06B6-A8ED94B9D676}"/>
                </a:ext>
              </a:extLst>
            </p:cNvPr>
            <p:cNvCxnSpPr>
              <a:cxnSpLocks/>
            </p:cNvCxnSpPr>
            <p:nvPr/>
          </p:nvCxnSpPr>
          <p:spPr>
            <a:xfrm>
              <a:off x="11675892" y="8462592"/>
              <a:ext cx="516430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E651AF5-7DEC-3A65-7A35-23EFE9DD9012}"/>
                </a:ext>
              </a:extLst>
            </p:cNvPr>
            <p:cNvSpPr txBox="1"/>
            <p:nvPr/>
          </p:nvSpPr>
          <p:spPr>
            <a:xfrm>
              <a:off x="9972061" y="3321298"/>
              <a:ext cx="7527539" cy="6026009"/>
            </a:xfrm>
            <a:prstGeom prst="rect">
              <a:avLst/>
            </a:prstGeom>
            <a:noFill/>
          </p:spPr>
          <p:txBody>
            <a:bodyPr wrap="square" lIns="0" tIns="0" rIns="0" bIns="0" rtlCol="0">
              <a:spAutoFit/>
            </a:bodyPr>
            <a:lstStyle/>
            <a:p>
              <a:pPr algn="l">
                <a:lnSpc>
                  <a:spcPct val="130000"/>
                </a:lnSpc>
                <a:spcAft>
                  <a:spcPts val="1800"/>
                </a:spcAft>
              </a:pPr>
              <a:r>
                <a:rPr kumimoji="1" lang="ja-JP" altLang="en-US" sz="2800" dirty="0">
                  <a:latin typeface="+mn-ea"/>
                </a:rPr>
                <a:t>選挙が近づくと、特定の政治家に対して、</a:t>
              </a:r>
              <a:br>
                <a:rPr kumimoji="1" lang="en-US" altLang="ja-JP" sz="2800" dirty="0">
                  <a:latin typeface="+mn-ea"/>
                </a:rPr>
              </a:br>
              <a:br>
                <a:rPr kumimoji="1" lang="en-US" altLang="ja-JP" sz="1200" dirty="0">
                  <a:latin typeface="+mn-ea"/>
                </a:rPr>
              </a:br>
              <a:r>
                <a:rPr kumimoji="1" lang="ja-JP" altLang="en-US" sz="2800" dirty="0">
                  <a:latin typeface="+mn-ea"/>
                </a:rPr>
                <a:t>「外国と通じている」</a:t>
              </a:r>
              <a:br>
                <a:rPr kumimoji="1" lang="en-US" altLang="ja-JP" sz="2800" dirty="0">
                  <a:latin typeface="+mn-ea"/>
                </a:rPr>
              </a:br>
              <a:r>
                <a:rPr kumimoji="1" lang="ja-JP" altLang="en-US" sz="2800" dirty="0">
                  <a:latin typeface="+mn-ea"/>
                </a:rPr>
                <a:t>「増税主義者だ」</a:t>
              </a:r>
              <a:br>
                <a:rPr kumimoji="1" lang="en-US" altLang="ja-JP" sz="2800" dirty="0">
                  <a:latin typeface="+mn-ea"/>
                </a:rPr>
              </a:br>
              <a:r>
                <a:rPr kumimoji="1" lang="ja-JP" altLang="en-US" sz="2800" dirty="0">
                  <a:latin typeface="+mn-ea"/>
                </a:rPr>
                <a:t>「もうすぐ逮捕される」</a:t>
              </a:r>
              <a:br>
                <a:rPr kumimoji="1" lang="en-US" altLang="ja-JP" sz="2800" dirty="0">
                  <a:latin typeface="+mn-ea"/>
                </a:rPr>
              </a:br>
              <a:br>
                <a:rPr kumimoji="1" lang="en-US" altLang="ja-JP" sz="1200" dirty="0">
                  <a:latin typeface="+mn-ea"/>
                </a:rPr>
              </a:br>
              <a:r>
                <a:rPr kumimoji="1" lang="ja-JP" altLang="en-US" sz="2800" dirty="0">
                  <a:latin typeface="+mn-ea"/>
                </a:rPr>
                <a:t>といった根拠のない情報を流し、世間に誤った印象を植付けるといった事例が起きることがあります。</a:t>
              </a:r>
              <a:br>
                <a:rPr kumimoji="1" lang="en-US" altLang="ja-JP" sz="2800" dirty="0">
                  <a:latin typeface="+mn-ea"/>
                </a:rPr>
              </a:br>
              <a:br>
                <a:rPr lang="en-US" altLang="ja-JP" sz="1200" dirty="0">
                  <a:latin typeface="+mn-ea"/>
                </a:rPr>
              </a:br>
              <a:r>
                <a:rPr kumimoji="1" lang="ja-JP" altLang="en-US" sz="2800" dirty="0">
                  <a:latin typeface="+mn-ea"/>
                </a:rPr>
                <a:t>それらが、</a:t>
              </a:r>
              <a:r>
                <a:rPr kumimoji="1" lang="ja-JP" altLang="en-US" sz="3600" dirty="0">
                  <a:latin typeface="+mj-ea"/>
                  <a:ea typeface="+mj-ea"/>
                </a:rPr>
                <a:t>一人ひとりの判断に影響 </a:t>
              </a:r>
              <a:r>
                <a:rPr kumimoji="1" lang="ja-JP" altLang="en-US" sz="2800" dirty="0">
                  <a:latin typeface="+mn-ea"/>
                </a:rPr>
                <a:t>を与えてしまう可能性もあるのです。</a:t>
              </a:r>
            </a:p>
          </p:txBody>
        </p:sp>
      </p:grpSp>
      <p:sp>
        <p:nvSpPr>
          <p:cNvPr id="5" name="テキスト ボックス 4">
            <a:extLst>
              <a:ext uri="{FF2B5EF4-FFF2-40B4-BE49-F238E27FC236}">
                <a16:creationId xmlns:a16="http://schemas.microsoft.com/office/drawing/2014/main" id="{65A627B6-7ADC-DF85-41A5-507F5919B3C4}"/>
              </a:ext>
            </a:extLst>
          </p:cNvPr>
          <p:cNvSpPr txBox="1"/>
          <p:nvPr/>
        </p:nvSpPr>
        <p:spPr>
          <a:xfrm>
            <a:off x="2392649" y="1671583"/>
            <a:ext cx="15337533" cy="800219"/>
          </a:xfrm>
          <a:prstGeom prst="rect">
            <a:avLst/>
          </a:prstGeom>
          <a:noFill/>
        </p:spPr>
        <p:txBody>
          <a:bodyPr wrap="none" lIns="0" tIns="0" rIns="0" bIns="0" rtlCol="0">
            <a:spAutoFit/>
          </a:bodyPr>
          <a:lstStyle/>
          <a:p>
            <a:pPr algn="ctr"/>
            <a:r>
              <a:rPr lang="ja-JP" altLang="en-US" sz="5200" dirty="0">
                <a:latin typeface="+mj-ea"/>
                <a:ea typeface="+mj-ea"/>
              </a:rPr>
              <a:t>根拠のない情報が選挙に影響を与える可能性がある</a:t>
            </a:r>
          </a:p>
        </p:txBody>
      </p:sp>
      <p:sp>
        <p:nvSpPr>
          <p:cNvPr id="21" name="四角形: 角を丸くする 20">
            <a:extLst>
              <a:ext uri="{FF2B5EF4-FFF2-40B4-BE49-F238E27FC236}">
                <a16:creationId xmlns:a16="http://schemas.microsoft.com/office/drawing/2014/main" id="{E93EB016-BB96-F879-78B5-51F57A06CA9B}"/>
              </a:ext>
            </a:extLst>
          </p:cNvPr>
          <p:cNvSpPr/>
          <p:nvPr/>
        </p:nvSpPr>
        <p:spPr>
          <a:xfrm>
            <a:off x="6782263" y="729345"/>
            <a:ext cx="6444000"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45A4CF"/>
                </a:solidFill>
                <a:effectLst/>
                <a:uLnTx/>
                <a:uFillTx/>
                <a:latin typeface="+mj-ea"/>
                <a:ea typeface="+mj-ea"/>
                <a:cs typeface="+mn-cs"/>
              </a:rPr>
              <a:t>政治的なニセ・誤情報の具体例</a:t>
            </a:r>
          </a:p>
        </p:txBody>
      </p:sp>
      <p:pic>
        <p:nvPicPr>
          <p:cNvPr id="11" name="図 10" descr="記号 が含まれている画像&#10;&#10;自動的に生成された説明">
            <a:extLst>
              <a:ext uri="{FF2B5EF4-FFF2-40B4-BE49-F238E27FC236}">
                <a16:creationId xmlns:a16="http://schemas.microsoft.com/office/drawing/2014/main" id="{20BBA406-FB71-7855-4897-A91F868FF1B2}"/>
              </a:ext>
            </a:extLst>
          </p:cNvPr>
          <p:cNvPicPr>
            <a:picLocks noChangeAspect="1"/>
          </p:cNvPicPr>
          <p:nvPr/>
        </p:nvPicPr>
        <p:blipFill>
          <a:blip r:embed="rId6" cstate="screen">
            <a:extLst>
              <a:ext uri="{28A0092B-C50C-407E-A947-70E740481C1C}">
                <a14:useLocalDpi xmlns:a14="http://schemas.microsoft.com/office/drawing/2010/main"/>
              </a:ext>
            </a:extLst>
          </a:blip>
          <a:srcRect t="9556"/>
          <a:stretch/>
        </p:blipFill>
        <p:spPr>
          <a:xfrm>
            <a:off x="3710398" y="5753491"/>
            <a:ext cx="4207933" cy="3661150"/>
          </a:xfrm>
          <a:prstGeom prst="rect">
            <a:avLst/>
          </a:prstGeom>
        </p:spPr>
      </p:pic>
    </p:spTree>
    <p:extLst>
      <p:ext uri="{BB962C8B-B14F-4D97-AF65-F5344CB8AC3E}">
        <p14:creationId xmlns:p14="http://schemas.microsoft.com/office/powerpoint/2010/main" val="417104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EB44-46FB-C277-22E8-A45801F3F47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49550DA-9F16-10CA-EA31-AD8BAA384486}"/>
              </a:ext>
            </a:extLst>
          </p:cNvPr>
          <p:cNvSpPr>
            <a:spLocks noGrp="1"/>
          </p:cNvSpPr>
          <p:nvPr>
            <p:ph type="sldNum" sz="quarter" idx="11"/>
          </p:nvPr>
        </p:nvSpPr>
        <p:spPr/>
        <p:txBody>
          <a:bodyPr/>
          <a:lstStyle/>
          <a:p>
            <a:fld id="{75EEF097-E23E-44DF-B033-E758A731DE21}" type="slidenum">
              <a:rPr lang="ja-JP" altLang="en-US" smtClean="0"/>
              <a:pPr/>
              <a:t>13</a:t>
            </a:fld>
            <a:endParaRPr lang="ja-JP" altLang="en-US" dirty="0"/>
          </a:p>
        </p:txBody>
      </p:sp>
      <p:grpSp>
        <p:nvGrpSpPr>
          <p:cNvPr id="4" name="グループ化 3">
            <a:extLst>
              <a:ext uri="{FF2B5EF4-FFF2-40B4-BE49-F238E27FC236}">
                <a16:creationId xmlns:a16="http://schemas.microsoft.com/office/drawing/2014/main" id="{02F9968F-282F-60A4-BB52-CBB99A5F7C7D}"/>
              </a:ext>
            </a:extLst>
          </p:cNvPr>
          <p:cNvGrpSpPr/>
          <p:nvPr/>
        </p:nvGrpSpPr>
        <p:grpSpPr>
          <a:xfrm>
            <a:off x="471486" y="506809"/>
            <a:ext cx="1076705" cy="7897644"/>
            <a:chOff x="471486" y="506809"/>
            <a:chExt cx="1076705" cy="7897644"/>
          </a:xfrm>
        </p:grpSpPr>
        <p:sp>
          <p:nvSpPr>
            <p:cNvPr id="5" name="テキスト ボックス 4">
              <a:extLst>
                <a:ext uri="{FF2B5EF4-FFF2-40B4-BE49-F238E27FC236}">
                  <a16:creationId xmlns:a16="http://schemas.microsoft.com/office/drawing/2014/main" id="{7399D63D-0F72-F529-1F6C-A7A576842FE5}"/>
                </a:ext>
              </a:extLst>
            </p:cNvPr>
            <p:cNvSpPr txBox="1"/>
            <p:nvPr/>
          </p:nvSpPr>
          <p:spPr>
            <a:xfrm>
              <a:off x="702061" y="2585552"/>
              <a:ext cx="615553" cy="5818901"/>
            </a:xfrm>
            <a:prstGeom prst="rect">
              <a:avLst/>
            </a:prstGeom>
            <a:noFill/>
          </p:spPr>
          <p:txBody>
            <a:bodyPr vert="eaVert" wrap="none" lIns="0" tIns="0" rIns="0" bIns="0" rtlCol="0" anchor="ctr">
              <a:spAutoFit/>
            </a:bodyPr>
            <a:lstStyle/>
            <a:p>
              <a:r>
                <a:rPr lang="ja-JP" altLang="en-US" sz="4000" spc="100" dirty="0">
                  <a:solidFill>
                    <a:schemeClr val="bg1"/>
                  </a:solidFill>
                  <a:latin typeface="+mj-ea"/>
                  <a:ea typeface="+mj-ea"/>
                </a:rPr>
                <a:t>ニセ・誤情報ってなに？</a:t>
              </a:r>
            </a:p>
          </p:txBody>
        </p:sp>
        <p:sp>
          <p:nvSpPr>
            <p:cNvPr id="6" name="テキスト ボックス 5">
              <a:extLst>
                <a:ext uri="{FF2B5EF4-FFF2-40B4-BE49-F238E27FC236}">
                  <a16:creationId xmlns:a16="http://schemas.microsoft.com/office/drawing/2014/main" id="{0D202AA7-AD36-89BE-3946-50A69E287499}"/>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7" name="テキスト ボックス 6">
              <a:extLst>
                <a:ext uri="{FF2B5EF4-FFF2-40B4-BE49-F238E27FC236}">
                  <a16:creationId xmlns:a16="http://schemas.microsoft.com/office/drawing/2014/main" id="{9A785D39-C04A-E285-123F-B863C3ABFD36}"/>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8" name="テキスト ボックス 7">
            <a:extLst>
              <a:ext uri="{FF2B5EF4-FFF2-40B4-BE49-F238E27FC236}">
                <a16:creationId xmlns:a16="http://schemas.microsoft.com/office/drawing/2014/main" id="{B7EB93F1-8E02-053A-9287-8EB27B8A0FF9}"/>
              </a:ext>
            </a:extLst>
          </p:cNvPr>
          <p:cNvSpPr txBox="1"/>
          <p:nvPr/>
        </p:nvSpPr>
        <p:spPr>
          <a:xfrm>
            <a:off x="5592839" y="772538"/>
            <a:ext cx="9002464" cy="830997"/>
          </a:xfrm>
          <a:prstGeom prst="rect">
            <a:avLst/>
          </a:prstGeom>
          <a:noFill/>
        </p:spPr>
        <p:txBody>
          <a:bodyPr wrap="none" lIns="0" tIns="0" rIns="0" bIns="0" rtlCol="0">
            <a:spAutoFit/>
          </a:bodyPr>
          <a:lstStyle/>
          <a:p>
            <a:pPr algn="ctr"/>
            <a:r>
              <a:rPr lang="ja-JP" altLang="en-US" sz="5400" dirty="0">
                <a:latin typeface="+mj-ea"/>
                <a:ea typeface="+mj-ea"/>
              </a:rPr>
              <a:t>災害時に広まるニセ・誤情報</a:t>
            </a:r>
          </a:p>
        </p:txBody>
      </p:sp>
      <p:grpSp>
        <p:nvGrpSpPr>
          <p:cNvPr id="49" name="グループ化 48">
            <a:extLst>
              <a:ext uri="{FF2B5EF4-FFF2-40B4-BE49-F238E27FC236}">
                <a16:creationId xmlns:a16="http://schemas.microsoft.com/office/drawing/2014/main" id="{E436E9D5-C288-BE47-CB7F-7075C5303B96}"/>
              </a:ext>
            </a:extLst>
          </p:cNvPr>
          <p:cNvGrpSpPr/>
          <p:nvPr/>
        </p:nvGrpSpPr>
        <p:grpSpPr>
          <a:xfrm>
            <a:off x="2402681" y="1917021"/>
            <a:ext cx="14980355" cy="7839099"/>
            <a:chOff x="2402681" y="1921843"/>
            <a:chExt cx="14980355" cy="7839099"/>
          </a:xfrm>
        </p:grpSpPr>
        <p:sp>
          <p:nvSpPr>
            <p:cNvPr id="50" name="フリーフォーム: 図形 49">
              <a:extLst>
                <a:ext uri="{FF2B5EF4-FFF2-40B4-BE49-F238E27FC236}">
                  <a16:creationId xmlns:a16="http://schemas.microsoft.com/office/drawing/2014/main" id="{6C605FC3-CA5E-014A-55FB-05E82706BC1F}"/>
                </a:ext>
              </a:extLst>
            </p:cNvPr>
            <p:cNvSpPr/>
            <p:nvPr/>
          </p:nvSpPr>
          <p:spPr>
            <a:xfrm flipH="1" flipV="1">
              <a:off x="5188273" y="6081660"/>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51" name="フリーフォーム: 図形 50">
              <a:extLst>
                <a:ext uri="{FF2B5EF4-FFF2-40B4-BE49-F238E27FC236}">
                  <a16:creationId xmlns:a16="http://schemas.microsoft.com/office/drawing/2014/main" id="{3AD08608-E650-001B-0F26-33C356C4686D}"/>
                </a:ext>
              </a:extLst>
            </p:cNvPr>
            <p:cNvSpPr/>
            <p:nvPr/>
          </p:nvSpPr>
          <p:spPr>
            <a:xfrm flipV="1">
              <a:off x="10242776" y="6163012"/>
              <a:ext cx="4950332"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52" name="フリーフォーム: 図形 51">
              <a:extLst>
                <a:ext uri="{FF2B5EF4-FFF2-40B4-BE49-F238E27FC236}">
                  <a16:creationId xmlns:a16="http://schemas.microsoft.com/office/drawing/2014/main" id="{A9EED5A2-4055-76E3-6CC4-CA50974A8FA8}"/>
                </a:ext>
              </a:extLst>
            </p:cNvPr>
            <p:cNvSpPr/>
            <p:nvPr/>
          </p:nvSpPr>
          <p:spPr>
            <a:xfrm flipH="1" flipV="1">
              <a:off x="7863078" y="1938535"/>
              <a:ext cx="4586746" cy="377060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53" name="フリーフォーム: 図形 52">
              <a:extLst>
                <a:ext uri="{FF2B5EF4-FFF2-40B4-BE49-F238E27FC236}">
                  <a16:creationId xmlns:a16="http://schemas.microsoft.com/office/drawing/2014/main" id="{FB64120C-AAD1-5F1B-2A2E-4BC6A2D83DB2}"/>
                </a:ext>
              </a:extLst>
            </p:cNvPr>
            <p:cNvSpPr/>
            <p:nvPr/>
          </p:nvSpPr>
          <p:spPr>
            <a:xfrm>
              <a:off x="12774803" y="2216642"/>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54" name="フリーフォーム: 図形 53">
              <a:extLst>
                <a:ext uri="{FF2B5EF4-FFF2-40B4-BE49-F238E27FC236}">
                  <a16:creationId xmlns:a16="http://schemas.microsoft.com/office/drawing/2014/main" id="{7125D76C-F1F5-D6C9-6F2A-34A4A265C247}"/>
                </a:ext>
              </a:extLst>
            </p:cNvPr>
            <p:cNvSpPr/>
            <p:nvPr/>
          </p:nvSpPr>
          <p:spPr>
            <a:xfrm>
              <a:off x="2719754" y="2216642"/>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grpSp>
          <p:nvGrpSpPr>
            <p:cNvPr id="55" name="グループ化 54">
              <a:extLst>
                <a:ext uri="{FF2B5EF4-FFF2-40B4-BE49-F238E27FC236}">
                  <a16:creationId xmlns:a16="http://schemas.microsoft.com/office/drawing/2014/main" id="{2BB527C0-6853-C13C-68EE-193952D2E0A8}"/>
                </a:ext>
              </a:extLst>
            </p:cNvPr>
            <p:cNvGrpSpPr/>
            <p:nvPr/>
          </p:nvGrpSpPr>
          <p:grpSpPr>
            <a:xfrm rot="21125451">
              <a:off x="3802333" y="2008288"/>
              <a:ext cx="2374148" cy="3834648"/>
              <a:chOff x="3954812" y="2098283"/>
              <a:chExt cx="2374148" cy="3834648"/>
            </a:xfrm>
          </p:grpSpPr>
          <p:sp>
            <p:nvSpPr>
              <p:cNvPr id="80" name="正方形/長方形 79">
                <a:extLst>
                  <a:ext uri="{FF2B5EF4-FFF2-40B4-BE49-F238E27FC236}">
                    <a16:creationId xmlns:a16="http://schemas.microsoft.com/office/drawing/2014/main" id="{01D38C98-B3F9-9221-1158-1322F47AEB57}"/>
                  </a:ext>
                </a:extLst>
              </p:cNvPr>
              <p:cNvSpPr/>
              <p:nvPr/>
            </p:nvSpPr>
            <p:spPr>
              <a:xfrm>
                <a:off x="3970582" y="2128653"/>
                <a:ext cx="2230926" cy="3754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81" name="図 80" descr="テキスト が含まれている画像&#10;&#10;自動的に生成された説明">
                <a:extLst>
                  <a:ext uri="{FF2B5EF4-FFF2-40B4-BE49-F238E27FC236}">
                    <a16:creationId xmlns:a16="http://schemas.microsoft.com/office/drawing/2014/main" id="{1AE9A268-1F51-7C20-38D9-613420F16A57}"/>
                  </a:ext>
                </a:extLst>
              </p:cNvPr>
              <p:cNvPicPr>
                <a:picLocks noChangeAspect="1"/>
              </p:cNvPicPr>
              <p:nvPr/>
            </p:nvPicPr>
            <p:blipFill>
              <a:blip r:embed="rId3">
                <a:extLst>
                  <a:ext uri="{28A0092B-C50C-407E-A947-70E740481C1C}">
                    <a14:useLocalDpi xmlns:a14="http://schemas.microsoft.com/office/drawing/2010/main" val="0"/>
                  </a:ext>
                </a:extLst>
              </a:blip>
              <a:srcRect l="25922" t="7268" r="25229" b="7666"/>
              <a:stretch/>
            </p:blipFill>
            <p:spPr>
              <a:xfrm>
                <a:off x="3954812" y="2098283"/>
                <a:ext cx="2374148" cy="3834648"/>
              </a:xfrm>
              <a:prstGeom prst="rect">
                <a:avLst/>
              </a:prstGeom>
            </p:spPr>
          </p:pic>
        </p:grpSp>
        <p:sp>
          <p:nvSpPr>
            <p:cNvPr id="56" name="楕円 55">
              <a:extLst>
                <a:ext uri="{FF2B5EF4-FFF2-40B4-BE49-F238E27FC236}">
                  <a16:creationId xmlns:a16="http://schemas.microsoft.com/office/drawing/2014/main" id="{E3E4AADD-042C-9FD0-54A3-41F1EB56CF82}"/>
                </a:ext>
              </a:extLst>
            </p:cNvPr>
            <p:cNvSpPr>
              <a:spLocks noChangeAspect="1"/>
            </p:cNvSpPr>
            <p:nvPr/>
          </p:nvSpPr>
          <p:spPr>
            <a:xfrm>
              <a:off x="5431348" y="6263596"/>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4</a:t>
              </a:r>
              <a:endParaRPr lang="ja-JP" altLang="en-US" sz="3600" dirty="0">
                <a:latin typeface="+mj-lt"/>
              </a:endParaRPr>
            </a:p>
          </p:txBody>
        </p:sp>
        <p:sp>
          <p:nvSpPr>
            <p:cNvPr id="57" name="楕円 56">
              <a:extLst>
                <a:ext uri="{FF2B5EF4-FFF2-40B4-BE49-F238E27FC236}">
                  <a16:creationId xmlns:a16="http://schemas.microsoft.com/office/drawing/2014/main" id="{CBD4D081-634C-410C-A07B-EC8C95F35E08}"/>
                </a:ext>
              </a:extLst>
            </p:cNvPr>
            <p:cNvSpPr>
              <a:spLocks noChangeAspect="1"/>
            </p:cNvSpPr>
            <p:nvPr/>
          </p:nvSpPr>
          <p:spPr>
            <a:xfrm>
              <a:off x="13183414" y="2227034"/>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3</a:t>
              </a:r>
              <a:endParaRPr lang="ja-JP" altLang="en-US" sz="3600" dirty="0">
                <a:latin typeface="+mj-lt"/>
              </a:endParaRPr>
            </a:p>
          </p:txBody>
        </p:sp>
        <p:sp>
          <p:nvSpPr>
            <p:cNvPr id="58" name="フリーフォーム: 図形 57">
              <a:extLst>
                <a:ext uri="{FF2B5EF4-FFF2-40B4-BE49-F238E27FC236}">
                  <a16:creationId xmlns:a16="http://schemas.microsoft.com/office/drawing/2014/main" id="{532CF932-E823-9166-13A4-6136A086AFD6}"/>
                </a:ext>
              </a:extLst>
            </p:cNvPr>
            <p:cNvSpPr/>
            <p:nvPr/>
          </p:nvSpPr>
          <p:spPr>
            <a:xfrm>
              <a:off x="2402681" y="5720431"/>
              <a:ext cx="2726381" cy="2008896"/>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実際の被害</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とは異なる</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ニセ・誤情報</a:t>
              </a:r>
            </a:p>
          </p:txBody>
        </p:sp>
        <p:sp>
          <p:nvSpPr>
            <p:cNvPr id="59" name="楕円 58">
              <a:extLst>
                <a:ext uri="{FF2B5EF4-FFF2-40B4-BE49-F238E27FC236}">
                  <a16:creationId xmlns:a16="http://schemas.microsoft.com/office/drawing/2014/main" id="{3D3C208E-8095-0E9E-D843-5266C7E5E5A4}"/>
                </a:ext>
              </a:extLst>
            </p:cNvPr>
            <p:cNvSpPr>
              <a:spLocks noChangeAspect="1"/>
            </p:cNvSpPr>
            <p:nvPr/>
          </p:nvSpPr>
          <p:spPr>
            <a:xfrm>
              <a:off x="2892047" y="2556087"/>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1</a:t>
              </a:r>
              <a:endParaRPr lang="ja-JP" altLang="en-US" sz="3600" dirty="0">
                <a:latin typeface="+mj-lt"/>
              </a:endParaRPr>
            </a:p>
          </p:txBody>
        </p:sp>
        <p:sp>
          <p:nvSpPr>
            <p:cNvPr id="60" name="楕円 59">
              <a:extLst>
                <a:ext uri="{FF2B5EF4-FFF2-40B4-BE49-F238E27FC236}">
                  <a16:creationId xmlns:a16="http://schemas.microsoft.com/office/drawing/2014/main" id="{0D15074C-4402-ABEC-F0A8-14F7C033FC41}"/>
                </a:ext>
              </a:extLst>
            </p:cNvPr>
            <p:cNvSpPr>
              <a:spLocks noChangeAspect="1"/>
            </p:cNvSpPr>
            <p:nvPr/>
          </p:nvSpPr>
          <p:spPr>
            <a:xfrm>
              <a:off x="10930853" y="6341393"/>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5</a:t>
              </a:r>
              <a:endParaRPr lang="ja-JP" altLang="en-US" sz="3600" dirty="0">
                <a:latin typeface="+mj-lt"/>
              </a:endParaRPr>
            </a:p>
          </p:txBody>
        </p:sp>
        <p:sp>
          <p:nvSpPr>
            <p:cNvPr id="61" name="楕円 60">
              <a:extLst>
                <a:ext uri="{FF2B5EF4-FFF2-40B4-BE49-F238E27FC236}">
                  <a16:creationId xmlns:a16="http://schemas.microsoft.com/office/drawing/2014/main" id="{C29BCC46-6251-F21A-00D1-42450367177D}"/>
                </a:ext>
              </a:extLst>
            </p:cNvPr>
            <p:cNvSpPr>
              <a:spLocks noChangeAspect="1"/>
            </p:cNvSpPr>
            <p:nvPr/>
          </p:nvSpPr>
          <p:spPr>
            <a:xfrm>
              <a:off x="8060320" y="2117865"/>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2</a:t>
              </a:r>
              <a:endParaRPr lang="ja-JP" altLang="en-US" sz="3600" dirty="0">
                <a:latin typeface="+mj-lt"/>
              </a:endParaRPr>
            </a:p>
          </p:txBody>
        </p:sp>
        <p:grpSp>
          <p:nvGrpSpPr>
            <p:cNvPr id="62" name="グループ化 61">
              <a:extLst>
                <a:ext uri="{FF2B5EF4-FFF2-40B4-BE49-F238E27FC236}">
                  <a16:creationId xmlns:a16="http://schemas.microsoft.com/office/drawing/2014/main" id="{E228E83C-658C-9E5A-1BC3-E1652C304ECB}"/>
                </a:ext>
              </a:extLst>
            </p:cNvPr>
            <p:cNvGrpSpPr/>
            <p:nvPr/>
          </p:nvGrpSpPr>
          <p:grpSpPr>
            <a:xfrm rot="335007">
              <a:off x="13577097" y="2494622"/>
              <a:ext cx="3224698" cy="2918438"/>
              <a:chOff x="13247077" y="2038337"/>
              <a:chExt cx="3424014" cy="3098825"/>
            </a:xfrm>
          </p:grpSpPr>
          <p:sp>
            <p:nvSpPr>
              <p:cNvPr id="78" name="正方形/長方形 77">
                <a:extLst>
                  <a:ext uri="{FF2B5EF4-FFF2-40B4-BE49-F238E27FC236}">
                    <a16:creationId xmlns:a16="http://schemas.microsoft.com/office/drawing/2014/main" id="{FAE2D5D1-686A-65B1-6E91-DB032DC92D32}"/>
                  </a:ext>
                </a:extLst>
              </p:cNvPr>
              <p:cNvSpPr/>
              <p:nvPr/>
            </p:nvSpPr>
            <p:spPr>
              <a:xfrm>
                <a:off x="13413217" y="2197857"/>
                <a:ext cx="3176954" cy="28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9" name="図 78" descr="テキスト&#10;&#10;自動的に生成された説明">
                <a:extLst>
                  <a:ext uri="{FF2B5EF4-FFF2-40B4-BE49-F238E27FC236}">
                    <a16:creationId xmlns:a16="http://schemas.microsoft.com/office/drawing/2014/main" id="{DF6A5452-7E30-BFA8-9486-4E38A1B9722D}"/>
                  </a:ext>
                </a:extLst>
              </p:cNvPr>
              <p:cNvPicPr>
                <a:picLocks noChangeAspect="1"/>
              </p:cNvPicPr>
              <p:nvPr/>
            </p:nvPicPr>
            <p:blipFill>
              <a:blip r:embed="rId4">
                <a:extLst>
                  <a:ext uri="{28A0092B-C50C-407E-A947-70E740481C1C}">
                    <a14:useLocalDpi xmlns:a14="http://schemas.microsoft.com/office/drawing/2010/main" val="0"/>
                  </a:ext>
                </a:extLst>
              </a:blip>
              <a:srcRect l="9026" t="10292" r="11016" b="11688"/>
              <a:stretch/>
            </p:blipFill>
            <p:spPr>
              <a:xfrm>
                <a:off x="13247077" y="2038337"/>
                <a:ext cx="3424014" cy="3098825"/>
              </a:xfrm>
              <a:prstGeom prst="rect">
                <a:avLst/>
              </a:prstGeom>
            </p:spPr>
          </p:pic>
        </p:grpSp>
        <p:sp>
          <p:nvSpPr>
            <p:cNvPr id="63" name="フリーフォーム: 図形 62">
              <a:extLst>
                <a:ext uri="{FF2B5EF4-FFF2-40B4-BE49-F238E27FC236}">
                  <a16:creationId xmlns:a16="http://schemas.microsoft.com/office/drawing/2014/main" id="{C2B8EDE2-015F-BE3D-E476-173EE24CAB31}"/>
                </a:ext>
              </a:extLst>
            </p:cNvPr>
            <p:cNvSpPr/>
            <p:nvPr/>
          </p:nvSpPr>
          <p:spPr>
            <a:xfrm>
              <a:off x="14741508" y="4811334"/>
              <a:ext cx="2641528" cy="162305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助けを求める</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ニセ</a:t>
              </a:r>
              <a:r>
                <a:rPr lang="ja-JP" altLang="en-US" sz="2800" dirty="0">
                  <a:solidFill>
                    <a:schemeClr val="bg1"/>
                  </a:solidFill>
                  <a:latin typeface="+mj-ea"/>
                  <a:ea typeface="+mj-ea"/>
                </a:rPr>
                <a:t>情報</a:t>
              </a:r>
              <a:endParaRPr kumimoji="1" lang="ja-JP" altLang="en-US" sz="2800" dirty="0">
                <a:solidFill>
                  <a:schemeClr val="bg1"/>
                </a:solidFill>
                <a:latin typeface="+mj-ea"/>
                <a:ea typeface="+mj-ea"/>
              </a:endParaRPr>
            </a:p>
          </p:txBody>
        </p:sp>
        <p:grpSp>
          <p:nvGrpSpPr>
            <p:cNvPr id="64" name="グループ化 63">
              <a:extLst>
                <a:ext uri="{FF2B5EF4-FFF2-40B4-BE49-F238E27FC236}">
                  <a16:creationId xmlns:a16="http://schemas.microsoft.com/office/drawing/2014/main" id="{4D1BDADB-E7F3-E478-0D81-782F426F13C4}"/>
                </a:ext>
              </a:extLst>
            </p:cNvPr>
            <p:cNvGrpSpPr/>
            <p:nvPr/>
          </p:nvGrpSpPr>
          <p:grpSpPr>
            <a:xfrm>
              <a:off x="5967185" y="6572250"/>
              <a:ext cx="3310279" cy="3026203"/>
              <a:chOff x="5362574" y="6572250"/>
              <a:chExt cx="3310279" cy="3026203"/>
            </a:xfrm>
          </p:grpSpPr>
          <p:sp>
            <p:nvSpPr>
              <p:cNvPr id="76" name="正方形/長方形 75">
                <a:extLst>
                  <a:ext uri="{FF2B5EF4-FFF2-40B4-BE49-F238E27FC236}">
                    <a16:creationId xmlns:a16="http://schemas.microsoft.com/office/drawing/2014/main" id="{A3EACCE1-79B1-E7A7-1073-E99171C88886}"/>
                  </a:ext>
                </a:extLst>
              </p:cNvPr>
              <p:cNvSpPr/>
              <p:nvPr/>
            </p:nvSpPr>
            <p:spPr>
              <a:xfrm>
                <a:off x="5474677" y="6672263"/>
                <a:ext cx="2710952"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7" name="図 76" descr="グラフィカル ユーザー インターフェイス が含まれている画像&#10;&#10;自動的に生成された説明">
                <a:extLst>
                  <a:ext uri="{FF2B5EF4-FFF2-40B4-BE49-F238E27FC236}">
                    <a16:creationId xmlns:a16="http://schemas.microsoft.com/office/drawing/2014/main" id="{36959E8B-07FF-4C77-FBBD-A7BA8FF887DD}"/>
                  </a:ext>
                </a:extLst>
              </p:cNvPr>
              <p:cNvPicPr>
                <a:picLocks noChangeAspect="1"/>
              </p:cNvPicPr>
              <p:nvPr/>
            </p:nvPicPr>
            <p:blipFill>
              <a:blip r:embed="rId5">
                <a:extLst>
                  <a:ext uri="{28A0092B-C50C-407E-A947-70E740481C1C}">
                    <a14:useLocalDpi xmlns:a14="http://schemas.microsoft.com/office/drawing/2010/main" val="0"/>
                  </a:ext>
                </a:extLst>
              </a:blip>
              <a:srcRect l="10327" t="11615"/>
              <a:stretch/>
            </p:blipFill>
            <p:spPr>
              <a:xfrm>
                <a:off x="5362574" y="6572250"/>
                <a:ext cx="3310279" cy="3026203"/>
              </a:xfrm>
              <a:prstGeom prst="rect">
                <a:avLst/>
              </a:prstGeom>
            </p:spPr>
          </p:pic>
        </p:grpSp>
        <p:sp>
          <p:nvSpPr>
            <p:cNvPr id="65" name="フリーフォーム: 図形 64">
              <a:extLst>
                <a:ext uri="{FF2B5EF4-FFF2-40B4-BE49-F238E27FC236}">
                  <a16:creationId xmlns:a16="http://schemas.microsoft.com/office/drawing/2014/main" id="{143B7F60-19C1-5554-8D44-607AFF699046}"/>
                </a:ext>
              </a:extLst>
            </p:cNvPr>
            <p:cNvSpPr/>
            <p:nvPr/>
          </p:nvSpPr>
          <p:spPr>
            <a:xfrm>
              <a:off x="4536028" y="8468790"/>
              <a:ext cx="1965122" cy="1210800"/>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募金詐欺</a:t>
              </a:r>
            </a:p>
          </p:txBody>
        </p:sp>
        <p:grpSp>
          <p:nvGrpSpPr>
            <p:cNvPr id="66" name="グループ化 65">
              <a:extLst>
                <a:ext uri="{FF2B5EF4-FFF2-40B4-BE49-F238E27FC236}">
                  <a16:creationId xmlns:a16="http://schemas.microsoft.com/office/drawing/2014/main" id="{B096F99B-E03C-7AA6-7E27-AC39FFFD3F5F}"/>
                </a:ext>
              </a:extLst>
            </p:cNvPr>
            <p:cNvGrpSpPr/>
            <p:nvPr/>
          </p:nvGrpSpPr>
          <p:grpSpPr>
            <a:xfrm>
              <a:off x="7586605" y="1921843"/>
              <a:ext cx="4745514" cy="4206398"/>
              <a:chOff x="7553152" y="1921843"/>
              <a:chExt cx="4745514" cy="4206398"/>
            </a:xfrm>
          </p:grpSpPr>
          <p:pic>
            <p:nvPicPr>
              <p:cNvPr id="74" name="図 7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C73E1644-8CE5-7313-7F46-24E228AE25D5}"/>
                  </a:ext>
                </a:extLst>
              </p:cNvPr>
              <p:cNvPicPr>
                <a:picLocks noChangeAspect="1"/>
              </p:cNvPicPr>
              <p:nvPr/>
            </p:nvPicPr>
            <p:blipFill>
              <a:blip r:embed="rId6">
                <a:extLst>
                  <a:ext uri="{28A0092B-C50C-407E-A947-70E740481C1C}">
                    <a14:useLocalDpi xmlns:a14="http://schemas.microsoft.com/office/drawing/2010/main" val="0"/>
                  </a:ext>
                </a:extLst>
              </a:blip>
              <a:srcRect t="9041" b="2623"/>
              <a:stretch/>
            </p:blipFill>
            <p:spPr>
              <a:xfrm>
                <a:off x="7553152" y="1921843"/>
                <a:ext cx="4745514" cy="3888090"/>
              </a:xfrm>
              <a:prstGeom prst="rect">
                <a:avLst/>
              </a:prstGeom>
            </p:spPr>
          </p:pic>
          <p:sp>
            <p:nvSpPr>
              <p:cNvPr id="75" name="フリーフォーム: 図形 74">
                <a:extLst>
                  <a:ext uri="{FF2B5EF4-FFF2-40B4-BE49-F238E27FC236}">
                    <a16:creationId xmlns:a16="http://schemas.microsoft.com/office/drawing/2014/main" id="{72C8314E-7F31-4D1B-BCF8-C4A5C1FCD798}"/>
                  </a:ext>
                </a:extLst>
              </p:cNvPr>
              <p:cNvSpPr/>
              <p:nvPr/>
            </p:nvSpPr>
            <p:spPr>
              <a:xfrm>
                <a:off x="9797228" y="4606673"/>
                <a:ext cx="2442307" cy="1521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根拠のない</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犯罪情報</a:t>
                </a:r>
              </a:p>
            </p:txBody>
          </p:sp>
        </p:grpSp>
        <p:grpSp>
          <p:nvGrpSpPr>
            <p:cNvPr id="67" name="グループ化 66">
              <a:extLst>
                <a:ext uri="{FF2B5EF4-FFF2-40B4-BE49-F238E27FC236}">
                  <a16:creationId xmlns:a16="http://schemas.microsoft.com/office/drawing/2014/main" id="{7204E73C-01E8-0328-8085-3D528542211F}"/>
                </a:ext>
              </a:extLst>
            </p:cNvPr>
            <p:cNvGrpSpPr/>
            <p:nvPr/>
          </p:nvGrpSpPr>
          <p:grpSpPr>
            <a:xfrm rot="21245439">
              <a:off x="10253939" y="7115740"/>
              <a:ext cx="3186491" cy="2526256"/>
              <a:chOff x="21415839" y="5742402"/>
              <a:chExt cx="3258677" cy="2583486"/>
            </a:xfrm>
          </p:grpSpPr>
          <p:sp>
            <p:nvSpPr>
              <p:cNvPr id="72" name="正方形/長方形 71">
                <a:extLst>
                  <a:ext uri="{FF2B5EF4-FFF2-40B4-BE49-F238E27FC236}">
                    <a16:creationId xmlns:a16="http://schemas.microsoft.com/office/drawing/2014/main" id="{DE5103BA-D79C-1355-56A6-1AEE9AF51072}"/>
                  </a:ext>
                </a:extLst>
              </p:cNvPr>
              <p:cNvSpPr/>
              <p:nvPr/>
            </p:nvSpPr>
            <p:spPr>
              <a:xfrm>
                <a:off x="21581818" y="5809933"/>
                <a:ext cx="3011867" cy="242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3" name="図 72" descr="グラフィカル ユーザー インターフェイス&#10;&#10;自動的に生成された説明">
                <a:extLst>
                  <a:ext uri="{FF2B5EF4-FFF2-40B4-BE49-F238E27FC236}">
                    <a16:creationId xmlns:a16="http://schemas.microsoft.com/office/drawing/2014/main" id="{46FAD80B-AE29-9C7D-7830-CFE7A30189B8}"/>
                  </a:ext>
                </a:extLst>
              </p:cNvPr>
              <p:cNvPicPr>
                <a:picLocks noChangeAspect="1"/>
              </p:cNvPicPr>
              <p:nvPr/>
            </p:nvPicPr>
            <p:blipFill>
              <a:blip r:embed="rId7">
                <a:extLst>
                  <a:ext uri="{28A0092B-C50C-407E-A947-70E740481C1C}">
                    <a14:useLocalDpi xmlns:a14="http://schemas.microsoft.com/office/drawing/2010/main" val="0"/>
                  </a:ext>
                </a:extLst>
              </a:blip>
              <a:srcRect l="4777" t="4328" r="5162" b="4257"/>
              <a:stretch/>
            </p:blipFill>
            <p:spPr>
              <a:xfrm>
                <a:off x="21415839" y="5742402"/>
                <a:ext cx="3258677" cy="2583486"/>
              </a:xfrm>
              <a:prstGeom prst="rect">
                <a:avLst/>
              </a:prstGeom>
            </p:spPr>
          </p:pic>
        </p:grpSp>
        <p:grpSp>
          <p:nvGrpSpPr>
            <p:cNvPr id="68" name="グループ化 67">
              <a:extLst>
                <a:ext uri="{FF2B5EF4-FFF2-40B4-BE49-F238E27FC236}">
                  <a16:creationId xmlns:a16="http://schemas.microsoft.com/office/drawing/2014/main" id="{6DC34CA0-7B6E-0FC7-E311-3CCBDC0C678C}"/>
                </a:ext>
              </a:extLst>
            </p:cNvPr>
            <p:cNvGrpSpPr/>
            <p:nvPr/>
          </p:nvGrpSpPr>
          <p:grpSpPr>
            <a:xfrm rot="433484">
              <a:off x="12274984" y="5980263"/>
              <a:ext cx="2562337" cy="2036995"/>
              <a:chOff x="18660288" y="5672137"/>
              <a:chExt cx="2713812" cy="2157413"/>
            </a:xfrm>
          </p:grpSpPr>
          <p:sp>
            <p:nvSpPr>
              <p:cNvPr id="70" name="正方形/長方形 69">
                <a:extLst>
                  <a:ext uri="{FF2B5EF4-FFF2-40B4-BE49-F238E27FC236}">
                    <a16:creationId xmlns:a16="http://schemas.microsoft.com/office/drawing/2014/main" id="{B0EE2154-F658-0D9C-7474-F6F88E5A6C45}"/>
                  </a:ext>
                </a:extLst>
              </p:cNvPr>
              <p:cNvSpPr/>
              <p:nvPr/>
            </p:nvSpPr>
            <p:spPr>
              <a:xfrm>
                <a:off x="18710032" y="5742402"/>
                <a:ext cx="2573582" cy="202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1" name="図 70" descr="テキスト&#10;&#10;自動的に生成された説明">
                <a:extLst>
                  <a:ext uri="{FF2B5EF4-FFF2-40B4-BE49-F238E27FC236}">
                    <a16:creationId xmlns:a16="http://schemas.microsoft.com/office/drawing/2014/main" id="{03DAB213-A3D5-1E2B-9E23-91569888D4CE}"/>
                  </a:ext>
                </a:extLst>
              </p:cNvPr>
              <p:cNvPicPr>
                <a:picLocks noChangeAspect="1"/>
              </p:cNvPicPr>
              <p:nvPr/>
            </p:nvPicPr>
            <p:blipFill>
              <a:blip r:embed="rId8">
                <a:extLst>
                  <a:ext uri="{28A0092B-C50C-407E-A947-70E740481C1C}">
                    <a14:useLocalDpi xmlns:a14="http://schemas.microsoft.com/office/drawing/2010/main" val="0"/>
                  </a:ext>
                </a:extLst>
              </a:blip>
              <a:srcRect l="5672" t="4587" r="4224" b="4725"/>
              <a:stretch/>
            </p:blipFill>
            <p:spPr>
              <a:xfrm>
                <a:off x="18660288" y="5672137"/>
                <a:ext cx="2713812" cy="2157413"/>
              </a:xfrm>
              <a:prstGeom prst="rect">
                <a:avLst/>
              </a:prstGeom>
            </p:spPr>
          </p:pic>
        </p:grpSp>
        <p:sp>
          <p:nvSpPr>
            <p:cNvPr id="69" name="フリーフォーム: 図形 68">
              <a:extLst>
                <a:ext uri="{FF2B5EF4-FFF2-40B4-BE49-F238E27FC236}">
                  <a16:creationId xmlns:a16="http://schemas.microsoft.com/office/drawing/2014/main" id="{A0E9B567-DAE0-8166-CC85-AFA0EF661913}"/>
                </a:ext>
              </a:extLst>
            </p:cNvPr>
            <p:cNvSpPr/>
            <p:nvPr/>
          </p:nvSpPr>
          <p:spPr>
            <a:xfrm>
              <a:off x="13589690" y="7396482"/>
              <a:ext cx="2712595" cy="1817615"/>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科学的に</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あり得ない</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陰謀論</a:t>
              </a:r>
            </a:p>
          </p:txBody>
        </p:sp>
      </p:grpSp>
    </p:spTree>
    <p:extLst>
      <p:ext uri="{BB962C8B-B14F-4D97-AF65-F5344CB8AC3E}">
        <p14:creationId xmlns:p14="http://schemas.microsoft.com/office/powerpoint/2010/main" val="2295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AA88-30BD-A09E-D926-CE443E6F12F4}"/>
            </a:ext>
          </a:extLst>
        </p:cNvPr>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A83C4984-87BB-1DCB-756B-3C123E0251B8}"/>
              </a:ext>
            </a:extLst>
          </p:cNvPr>
          <p:cNvSpPr txBox="1"/>
          <p:nvPr/>
        </p:nvSpPr>
        <p:spPr>
          <a:xfrm>
            <a:off x="4669470" y="1671583"/>
            <a:ext cx="10669588" cy="800219"/>
          </a:xfrm>
          <a:prstGeom prst="rect">
            <a:avLst/>
          </a:prstGeom>
          <a:noFill/>
        </p:spPr>
        <p:txBody>
          <a:bodyPr wrap="none" lIns="0" tIns="0" rIns="0" bIns="0" rtlCol="0">
            <a:spAutoFit/>
          </a:bodyPr>
          <a:lstStyle/>
          <a:p>
            <a:pPr algn="ctr"/>
            <a:r>
              <a:rPr lang="ja-JP" altLang="en-US" sz="5200" dirty="0">
                <a:latin typeface="+mj-ea"/>
                <a:ea typeface="+mj-ea"/>
              </a:rPr>
              <a:t>人の欲望や不安につけこむニセ情報</a:t>
            </a:r>
          </a:p>
        </p:txBody>
      </p:sp>
      <p:sp>
        <p:nvSpPr>
          <p:cNvPr id="2" name="スライド番号プレースホルダー 1">
            <a:extLst>
              <a:ext uri="{FF2B5EF4-FFF2-40B4-BE49-F238E27FC236}">
                <a16:creationId xmlns:a16="http://schemas.microsoft.com/office/drawing/2014/main" id="{44E0E5DB-45F6-6F85-E567-55E842E148E0}"/>
              </a:ext>
            </a:extLst>
          </p:cNvPr>
          <p:cNvSpPr>
            <a:spLocks noGrp="1"/>
          </p:cNvSpPr>
          <p:nvPr>
            <p:ph type="sldNum" sz="quarter" idx="11"/>
          </p:nvPr>
        </p:nvSpPr>
        <p:spPr/>
        <p:txBody>
          <a:bodyPr/>
          <a:lstStyle/>
          <a:p>
            <a:fld id="{75EEF097-E23E-44DF-B033-E758A731DE21}" type="slidenum">
              <a:rPr lang="ja-JP" altLang="en-US" smtClean="0"/>
              <a:pPr/>
              <a:t>14</a:t>
            </a:fld>
            <a:endParaRPr lang="ja-JP" altLang="en-US" dirty="0"/>
          </a:p>
        </p:txBody>
      </p:sp>
      <p:grpSp>
        <p:nvGrpSpPr>
          <p:cNvPr id="4" name="グループ化 3">
            <a:extLst>
              <a:ext uri="{FF2B5EF4-FFF2-40B4-BE49-F238E27FC236}">
                <a16:creationId xmlns:a16="http://schemas.microsoft.com/office/drawing/2014/main" id="{D44EE8FB-EB49-61B4-1CD7-6BC21003FDB2}"/>
              </a:ext>
            </a:extLst>
          </p:cNvPr>
          <p:cNvGrpSpPr/>
          <p:nvPr/>
        </p:nvGrpSpPr>
        <p:grpSpPr>
          <a:xfrm>
            <a:off x="471486" y="506809"/>
            <a:ext cx="1076705" cy="7897644"/>
            <a:chOff x="471486" y="506809"/>
            <a:chExt cx="1076705" cy="7897644"/>
          </a:xfrm>
        </p:grpSpPr>
        <p:sp>
          <p:nvSpPr>
            <p:cNvPr id="7" name="テキスト ボックス 6">
              <a:extLst>
                <a:ext uri="{FF2B5EF4-FFF2-40B4-BE49-F238E27FC236}">
                  <a16:creationId xmlns:a16="http://schemas.microsoft.com/office/drawing/2014/main" id="{95E1D94F-EC48-B874-9531-ABE951282C87}"/>
                </a:ext>
              </a:extLst>
            </p:cNvPr>
            <p:cNvSpPr txBox="1"/>
            <p:nvPr/>
          </p:nvSpPr>
          <p:spPr>
            <a:xfrm>
              <a:off x="702061" y="2585552"/>
              <a:ext cx="615553" cy="5818901"/>
            </a:xfrm>
            <a:prstGeom prst="rect">
              <a:avLst/>
            </a:prstGeom>
            <a:noFill/>
          </p:spPr>
          <p:txBody>
            <a:bodyPr vert="eaVert" wrap="none" lIns="0" tIns="0" rIns="0" bIns="0" rtlCol="0" anchor="ctr">
              <a:spAutoFit/>
            </a:bodyPr>
            <a:lstStyle/>
            <a:p>
              <a:r>
                <a:rPr lang="ja-JP" altLang="en-US" sz="4000" spc="100" dirty="0">
                  <a:solidFill>
                    <a:schemeClr val="bg1"/>
                  </a:solidFill>
                  <a:latin typeface="+mj-ea"/>
                  <a:ea typeface="+mj-ea"/>
                </a:rPr>
                <a:t>ニセ・誤情報ってなに？</a:t>
              </a:r>
            </a:p>
          </p:txBody>
        </p:sp>
        <p:sp>
          <p:nvSpPr>
            <p:cNvPr id="10" name="テキスト ボックス 9">
              <a:extLst>
                <a:ext uri="{FF2B5EF4-FFF2-40B4-BE49-F238E27FC236}">
                  <a16:creationId xmlns:a16="http://schemas.microsoft.com/office/drawing/2014/main" id="{06EC71D1-9E6A-83DE-3A4E-9277552CFBAD}"/>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1" name="テキスト ボックス 10">
              <a:extLst>
                <a:ext uri="{FF2B5EF4-FFF2-40B4-BE49-F238E27FC236}">
                  <a16:creationId xmlns:a16="http://schemas.microsoft.com/office/drawing/2014/main" id="{489732D7-2CD3-FD0C-CFD9-8CC5D85EF5BC}"/>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15" name="グループ化 14">
            <a:extLst>
              <a:ext uri="{FF2B5EF4-FFF2-40B4-BE49-F238E27FC236}">
                <a16:creationId xmlns:a16="http://schemas.microsoft.com/office/drawing/2014/main" id="{B4F532F7-C0C3-BF9C-FF23-40A6C43F759F}"/>
              </a:ext>
            </a:extLst>
          </p:cNvPr>
          <p:cNvGrpSpPr/>
          <p:nvPr/>
        </p:nvGrpSpPr>
        <p:grpSpPr>
          <a:xfrm>
            <a:off x="10629835" y="2864622"/>
            <a:ext cx="6900349" cy="6586162"/>
            <a:chOff x="10629835" y="2864622"/>
            <a:chExt cx="6900349" cy="6586162"/>
          </a:xfrm>
        </p:grpSpPr>
        <p:cxnSp>
          <p:nvCxnSpPr>
            <p:cNvPr id="9" name="直線コネクタ 8">
              <a:extLst>
                <a:ext uri="{FF2B5EF4-FFF2-40B4-BE49-F238E27FC236}">
                  <a16:creationId xmlns:a16="http://schemas.microsoft.com/office/drawing/2014/main" id="{6EA99D1C-A2A0-DF7F-CE39-1C005D16D7E4}"/>
                </a:ext>
              </a:extLst>
            </p:cNvPr>
            <p:cNvCxnSpPr>
              <a:cxnSpLocks/>
            </p:cNvCxnSpPr>
            <p:nvPr/>
          </p:nvCxnSpPr>
          <p:spPr>
            <a:xfrm>
              <a:off x="11819298" y="7054365"/>
              <a:ext cx="117187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B30A0AA3-EF4E-B42D-B040-10C772EAC6C3}"/>
                </a:ext>
              </a:extLst>
            </p:cNvPr>
            <p:cNvCxnSpPr>
              <a:cxnSpLocks/>
            </p:cNvCxnSpPr>
            <p:nvPr/>
          </p:nvCxnSpPr>
          <p:spPr>
            <a:xfrm>
              <a:off x="10629835" y="8068720"/>
              <a:ext cx="6192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0C1ED50-3369-965E-946F-13DA36CC8814}"/>
                </a:ext>
              </a:extLst>
            </p:cNvPr>
            <p:cNvSpPr txBox="1"/>
            <p:nvPr/>
          </p:nvSpPr>
          <p:spPr>
            <a:xfrm>
              <a:off x="10675534" y="2864622"/>
              <a:ext cx="6854650" cy="6586162"/>
            </a:xfrm>
            <a:prstGeom prst="rect">
              <a:avLst/>
            </a:prstGeom>
            <a:noFill/>
          </p:spPr>
          <p:txBody>
            <a:bodyPr wrap="square" lIns="0" tIns="0" rIns="0" bIns="0" rtlCol="0">
              <a:spAutoFit/>
            </a:bodyPr>
            <a:lstStyle/>
            <a:p>
              <a:pPr algn="l">
                <a:lnSpc>
                  <a:spcPct val="130000"/>
                </a:lnSpc>
                <a:spcAft>
                  <a:spcPts val="1800"/>
                </a:spcAft>
              </a:pPr>
              <a:r>
                <a:rPr kumimoji="1" lang="en-US" altLang="ja-JP" sz="3000" dirty="0">
                  <a:latin typeface="+mn-ea"/>
                </a:rPr>
                <a:t>SNS</a:t>
              </a:r>
              <a:r>
                <a:rPr kumimoji="1" lang="ja-JP" altLang="en-US" sz="3000" dirty="0">
                  <a:latin typeface="+mn-ea"/>
                </a:rPr>
                <a:t>サービスなどで</a:t>
              </a:r>
              <a:br>
                <a:rPr kumimoji="1" lang="en-US" altLang="ja-JP" sz="3000" dirty="0">
                  <a:latin typeface="+mn-ea"/>
                </a:rPr>
              </a:br>
              <a:r>
                <a:rPr kumimoji="1" lang="ja-JP" altLang="en-US" sz="3000" dirty="0">
                  <a:latin typeface="+mn-ea"/>
                </a:rPr>
                <a:t>「投資の必勝法」</a:t>
              </a:r>
              <a:br>
                <a:rPr kumimoji="1" lang="en-US" altLang="ja-JP" sz="3000" dirty="0">
                  <a:latin typeface="+mn-ea"/>
                </a:rPr>
              </a:br>
              <a:r>
                <a:rPr kumimoji="1" lang="ja-JP" altLang="en-US" sz="3000" dirty="0">
                  <a:latin typeface="+mn-ea"/>
                </a:rPr>
                <a:t>「簡単に稼げる副業」</a:t>
              </a:r>
              <a:br>
                <a:rPr kumimoji="1" lang="en-US" altLang="ja-JP" sz="3000" dirty="0">
                  <a:latin typeface="+mn-ea"/>
                </a:rPr>
              </a:br>
              <a:r>
                <a:rPr kumimoji="1" lang="ja-JP" altLang="en-US" sz="3000" dirty="0">
                  <a:latin typeface="+mn-ea"/>
                </a:rPr>
                <a:t>「お金を配ります」</a:t>
              </a:r>
              <a:br>
                <a:rPr kumimoji="1" lang="en-US" altLang="ja-JP" sz="3000" dirty="0">
                  <a:latin typeface="+mn-ea"/>
                </a:rPr>
              </a:br>
              <a:r>
                <a:rPr kumimoji="1" lang="ja-JP" altLang="en-US" sz="3000" dirty="0">
                  <a:latin typeface="+mn-ea"/>
                </a:rPr>
                <a:t>「これだけ儲かった」</a:t>
              </a:r>
              <a:br>
                <a:rPr lang="en-US" altLang="ja-JP" sz="3000" dirty="0">
                  <a:latin typeface="+mn-ea"/>
                </a:rPr>
              </a:br>
              <a:r>
                <a:rPr kumimoji="1" lang="ja-JP" altLang="en-US" sz="3000" dirty="0">
                  <a:latin typeface="+mn-ea"/>
                </a:rPr>
                <a:t>などの投稿に反応した人をターゲット</a:t>
              </a:r>
              <a:br>
                <a:rPr kumimoji="1" lang="en-US" altLang="ja-JP" sz="3000" dirty="0">
                  <a:latin typeface="+mn-ea"/>
                </a:rPr>
              </a:br>
              <a:r>
                <a:rPr kumimoji="1" lang="ja-JP" altLang="en-US" sz="3000" dirty="0">
                  <a:latin typeface="+mn-ea"/>
                </a:rPr>
                <a:t>にする </a:t>
              </a:r>
              <a:r>
                <a:rPr kumimoji="1" lang="ja-JP" altLang="en-US" sz="4000" dirty="0">
                  <a:latin typeface="+mj-ea"/>
                  <a:ea typeface="+mj-ea"/>
                </a:rPr>
                <a:t>詐欺 </a:t>
              </a:r>
              <a:r>
                <a:rPr kumimoji="1" lang="ja-JP" altLang="en-US" sz="3000" dirty="0">
                  <a:latin typeface="+mn-ea"/>
                </a:rPr>
                <a:t>が発生しています。</a:t>
              </a:r>
              <a:endParaRPr kumimoji="1" lang="en-US" altLang="ja-JP" sz="3000" dirty="0">
                <a:latin typeface="+mn-ea"/>
              </a:endParaRPr>
            </a:p>
            <a:p>
              <a:pPr algn="l">
                <a:lnSpc>
                  <a:spcPct val="130000"/>
                </a:lnSpc>
                <a:spcAft>
                  <a:spcPts val="1800"/>
                </a:spcAft>
              </a:pPr>
              <a:r>
                <a:rPr kumimoji="1" lang="ja-JP" altLang="en-US" sz="4000" dirty="0">
                  <a:latin typeface="+mj-ea"/>
                  <a:ea typeface="+mj-ea"/>
                </a:rPr>
                <a:t>著名人の画像を勝手に使い</a:t>
              </a:r>
              <a:r>
                <a:rPr kumimoji="1" lang="ja-JP" altLang="en-US" sz="2800" dirty="0">
                  <a:latin typeface="+mn-ea"/>
                </a:rPr>
                <a:t>、</a:t>
              </a:r>
              <a:br>
                <a:rPr kumimoji="1" lang="en-US" altLang="ja-JP" sz="2800" dirty="0">
                  <a:latin typeface="+mn-ea"/>
                </a:rPr>
              </a:br>
              <a:r>
                <a:rPr kumimoji="1" lang="ja-JP" altLang="en-US" sz="3000" dirty="0">
                  <a:latin typeface="+mn-ea"/>
                </a:rPr>
                <a:t>お金が儲かるように見える画像を添えるなど、巧妙な手段が使われています</a:t>
              </a:r>
              <a:r>
                <a:rPr lang="ja-JP" altLang="en-US" sz="3000" dirty="0">
                  <a:latin typeface="+mn-ea"/>
                </a:rPr>
                <a:t>。</a:t>
              </a:r>
              <a:endParaRPr kumimoji="1" lang="ja-JP" altLang="en-US" sz="3000" dirty="0">
                <a:latin typeface="+mn-ea"/>
              </a:endParaRPr>
            </a:p>
          </p:txBody>
        </p:sp>
      </p:grpSp>
      <p:sp>
        <p:nvSpPr>
          <p:cNvPr id="28" name="四角形: 角を丸くする 27">
            <a:extLst>
              <a:ext uri="{FF2B5EF4-FFF2-40B4-BE49-F238E27FC236}">
                <a16:creationId xmlns:a16="http://schemas.microsoft.com/office/drawing/2014/main" id="{0EC9006D-93EF-8356-0DD8-9875C18280C2}"/>
              </a:ext>
            </a:extLst>
          </p:cNvPr>
          <p:cNvSpPr/>
          <p:nvPr/>
        </p:nvSpPr>
        <p:spPr>
          <a:xfrm>
            <a:off x="8153828" y="729345"/>
            <a:ext cx="388896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ニセ情報の具体例</a:t>
            </a:r>
          </a:p>
        </p:txBody>
      </p:sp>
      <p:grpSp>
        <p:nvGrpSpPr>
          <p:cNvPr id="136" name="グループ化 135">
            <a:extLst>
              <a:ext uri="{FF2B5EF4-FFF2-40B4-BE49-F238E27FC236}">
                <a16:creationId xmlns:a16="http://schemas.microsoft.com/office/drawing/2014/main" id="{FECF919A-685D-D40C-01C7-D8BEE0002A32}"/>
              </a:ext>
            </a:extLst>
          </p:cNvPr>
          <p:cNvGrpSpPr/>
          <p:nvPr/>
        </p:nvGrpSpPr>
        <p:grpSpPr>
          <a:xfrm>
            <a:off x="2806163" y="2862294"/>
            <a:ext cx="6962304" cy="7074940"/>
            <a:chOff x="2738314" y="2720179"/>
            <a:chExt cx="7164908" cy="7280823"/>
          </a:xfrm>
        </p:grpSpPr>
        <p:sp>
          <p:nvSpPr>
            <p:cNvPr id="119" name="フリーフォーム: 図形 118">
              <a:extLst>
                <a:ext uri="{FF2B5EF4-FFF2-40B4-BE49-F238E27FC236}">
                  <a16:creationId xmlns:a16="http://schemas.microsoft.com/office/drawing/2014/main" id="{C726358F-5585-292C-FD16-AD5E8369F363}"/>
                </a:ext>
              </a:extLst>
            </p:cNvPr>
            <p:cNvSpPr/>
            <p:nvPr/>
          </p:nvSpPr>
          <p:spPr>
            <a:xfrm rot="20430775" flipH="1">
              <a:off x="2939494" y="2720179"/>
              <a:ext cx="3347774" cy="3842774"/>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a:p>
          </p:txBody>
        </p:sp>
        <p:sp>
          <p:nvSpPr>
            <p:cNvPr id="118" name="フリーフォーム: 図形 117">
              <a:extLst>
                <a:ext uri="{FF2B5EF4-FFF2-40B4-BE49-F238E27FC236}">
                  <a16:creationId xmlns:a16="http://schemas.microsoft.com/office/drawing/2014/main" id="{C991BC9F-3A1F-957D-28EA-9245F4C7ED98}"/>
                </a:ext>
              </a:extLst>
            </p:cNvPr>
            <p:cNvSpPr/>
            <p:nvPr/>
          </p:nvSpPr>
          <p:spPr>
            <a:xfrm rot="644371">
              <a:off x="6325278" y="2811439"/>
              <a:ext cx="3415345" cy="3920336"/>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a:p>
          </p:txBody>
        </p:sp>
        <p:sp>
          <p:nvSpPr>
            <p:cNvPr id="120" name="フリーフォーム: 図形 119">
              <a:extLst>
                <a:ext uri="{FF2B5EF4-FFF2-40B4-BE49-F238E27FC236}">
                  <a16:creationId xmlns:a16="http://schemas.microsoft.com/office/drawing/2014/main" id="{F5D04765-12BF-637D-449B-3E372BA0C1AD}"/>
                </a:ext>
              </a:extLst>
            </p:cNvPr>
            <p:cNvSpPr/>
            <p:nvPr/>
          </p:nvSpPr>
          <p:spPr>
            <a:xfrm rot="1025615">
              <a:off x="6501681" y="6284614"/>
              <a:ext cx="3342047" cy="3716388"/>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a:p>
          </p:txBody>
        </p:sp>
        <p:sp>
          <p:nvSpPr>
            <p:cNvPr id="127" name="フリーフォーム: 図形 126">
              <a:extLst>
                <a:ext uri="{FF2B5EF4-FFF2-40B4-BE49-F238E27FC236}">
                  <a16:creationId xmlns:a16="http://schemas.microsoft.com/office/drawing/2014/main" id="{203BE352-DABF-2C54-3B9D-1B2918EB2BFF}"/>
                </a:ext>
              </a:extLst>
            </p:cNvPr>
            <p:cNvSpPr/>
            <p:nvPr/>
          </p:nvSpPr>
          <p:spPr>
            <a:xfrm rot="20603922" flipH="1">
              <a:off x="2738314" y="6059239"/>
              <a:ext cx="3551572" cy="3940666"/>
            </a:xfrm>
            <a:custGeom>
              <a:avLst/>
              <a:gdLst>
                <a:gd name="connsiteX0" fmla="*/ 1440814 w 6259772"/>
                <a:gd name="connsiteY0" fmla="*/ 727389 h 7185338"/>
                <a:gd name="connsiteX1" fmla="*/ 922654 w 6259772"/>
                <a:gd name="connsiteY1" fmla="*/ 1402711 h 7185338"/>
                <a:gd name="connsiteX2" fmla="*/ 397826 w 6259772"/>
                <a:gd name="connsiteY2" fmla="*/ 2440937 h 7185338"/>
                <a:gd name="connsiteX3" fmla="*/ 319721 w 6259772"/>
                <a:gd name="connsiteY3" fmla="*/ 3179124 h 7185338"/>
                <a:gd name="connsiteX4" fmla="*/ 696911 w 6259772"/>
                <a:gd name="connsiteY4" fmla="*/ 4592634 h 7185338"/>
                <a:gd name="connsiteX5" fmla="*/ 1168399 w 6259772"/>
                <a:gd name="connsiteY5" fmla="*/ 5001257 h 7185338"/>
                <a:gd name="connsiteX6" fmla="*/ 1514156 w 6259772"/>
                <a:gd name="connsiteY6" fmla="*/ 5504176 h 7185338"/>
                <a:gd name="connsiteX7" fmla="*/ 2268537 w 6259772"/>
                <a:gd name="connsiteY7" fmla="*/ 6007096 h 7185338"/>
                <a:gd name="connsiteX8" fmla="*/ 1671319 w 6259772"/>
                <a:gd name="connsiteY8" fmla="*/ 7185339 h 7185338"/>
                <a:gd name="connsiteX9" fmla="*/ 2692399 w 6259772"/>
                <a:gd name="connsiteY9" fmla="*/ 6321421 h 7185338"/>
                <a:gd name="connsiteX10" fmla="*/ 3541077 w 6259772"/>
                <a:gd name="connsiteY10" fmla="*/ 5818501 h 7185338"/>
                <a:gd name="connsiteX11" fmla="*/ 4617402 w 6259772"/>
                <a:gd name="connsiteY11" fmla="*/ 5409879 h 7185338"/>
                <a:gd name="connsiteX12" fmla="*/ 5481319 w 6259772"/>
                <a:gd name="connsiteY12" fmla="*/ 4388799 h 7185338"/>
                <a:gd name="connsiteX13" fmla="*/ 5991859 w 6259772"/>
                <a:gd name="connsiteY13" fmla="*/ 3800154 h 7185338"/>
                <a:gd name="connsiteX14" fmla="*/ 5960427 w 6259772"/>
                <a:gd name="connsiteY14" fmla="*/ 2810506 h 7185338"/>
                <a:gd name="connsiteX15" fmla="*/ 5897561 w 6259772"/>
                <a:gd name="connsiteY15" fmla="*/ 1915156 h 7185338"/>
                <a:gd name="connsiteX16" fmla="*/ 4910772 w 6259772"/>
                <a:gd name="connsiteY16" fmla="*/ 895981 h 7185338"/>
                <a:gd name="connsiteX17" fmla="*/ 4127816 w 6259772"/>
                <a:gd name="connsiteY17" fmla="*/ 467356 h 7185338"/>
                <a:gd name="connsiteX18" fmla="*/ 1440814 w 6259772"/>
                <a:gd name="connsiteY18" fmla="*/ 727389 h 718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772" h="7185338">
                  <a:moveTo>
                    <a:pt x="1440814" y="727389"/>
                  </a:moveTo>
                  <a:cubicBezTo>
                    <a:pt x="1261744" y="1033141"/>
                    <a:pt x="1337944" y="1304604"/>
                    <a:pt x="922654" y="1402711"/>
                  </a:cubicBezTo>
                  <a:cubicBezTo>
                    <a:pt x="435926" y="1517964"/>
                    <a:pt x="192086" y="2014216"/>
                    <a:pt x="397826" y="2440937"/>
                  </a:cubicBezTo>
                  <a:cubicBezTo>
                    <a:pt x="610234" y="2881944"/>
                    <a:pt x="596899" y="3056251"/>
                    <a:pt x="319721" y="3179124"/>
                  </a:cubicBezTo>
                  <a:cubicBezTo>
                    <a:pt x="-214631" y="3414391"/>
                    <a:pt x="-72709" y="4466904"/>
                    <a:pt x="696911" y="4592634"/>
                  </a:cubicBezTo>
                  <a:cubicBezTo>
                    <a:pt x="1056956" y="4651689"/>
                    <a:pt x="1356994" y="4749796"/>
                    <a:pt x="1168399" y="5001257"/>
                  </a:cubicBezTo>
                  <a:cubicBezTo>
                    <a:pt x="979804" y="5252717"/>
                    <a:pt x="1278889" y="5528942"/>
                    <a:pt x="1514156" y="5504176"/>
                  </a:cubicBezTo>
                  <a:cubicBezTo>
                    <a:pt x="1954211" y="5456551"/>
                    <a:pt x="2675254" y="5768019"/>
                    <a:pt x="2268537" y="6007096"/>
                  </a:cubicBezTo>
                  <a:cubicBezTo>
                    <a:pt x="1545589" y="6430959"/>
                    <a:pt x="1671319" y="7185339"/>
                    <a:pt x="1671319" y="7185339"/>
                  </a:cubicBezTo>
                  <a:cubicBezTo>
                    <a:pt x="1671319" y="7185339"/>
                    <a:pt x="1765616" y="6493824"/>
                    <a:pt x="2692399" y="6321421"/>
                  </a:cubicBezTo>
                  <a:cubicBezTo>
                    <a:pt x="3134359" y="6238554"/>
                    <a:pt x="3415346" y="6038529"/>
                    <a:pt x="3541077" y="5818501"/>
                  </a:cubicBezTo>
                  <a:cubicBezTo>
                    <a:pt x="3666806" y="5598474"/>
                    <a:pt x="4056379" y="5314629"/>
                    <a:pt x="4617402" y="5409879"/>
                  </a:cubicBezTo>
                  <a:cubicBezTo>
                    <a:pt x="5449886" y="5550849"/>
                    <a:pt x="5732779" y="4765989"/>
                    <a:pt x="5481319" y="4388799"/>
                  </a:cubicBezTo>
                  <a:cubicBezTo>
                    <a:pt x="5305107" y="4124956"/>
                    <a:pt x="5753734" y="3924931"/>
                    <a:pt x="5991859" y="3800154"/>
                  </a:cubicBezTo>
                  <a:cubicBezTo>
                    <a:pt x="6289991" y="3642991"/>
                    <a:pt x="6415722" y="3093399"/>
                    <a:pt x="5960427" y="2810506"/>
                  </a:cubicBezTo>
                  <a:cubicBezTo>
                    <a:pt x="5719444" y="2660964"/>
                    <a:pt x="5785166" y="2332351"/>
                    <a:pt x="5897561" y="1915156"/>
                  </a:cubicBezTo>
                  <a:cubicBezTo>
                    <a:pt x="6069964" y="1271266"/>
                    <a:pt x="5456554" y="796921"/>
                    <a:pt x="4910772" y="895981"/>
                  </a:cubicBezTo>
                  <a:cubicBezTo>
                    <a:pt x="4583112" y="955989"/>
                    <a:pt x="4444999" y="858834"/>
                    <a:pt x="4127816" y="467356"/>
                  </a:cubicBezTo>
                  <a:cubicBezTo>
                    <a:pt x="3713479" y="-43184"/>
                    <a:pt x="2074226" y="-354651"/>
                    <a:pt x="1440814" y="727389"/>
                  </a:cubicBezTo>
                  <a:close/>
                </a:path>
              </a:pathLst>
            </a:custGeom>
            <a:solidFill>
              <a:schemeClr val="accent6">
                <a:lumMod val="90000"/>
              </a:schemeClr>
            </a:solidFill>
            <a:ln w="9525" cap="flat">
              <a:noFill/>
              <a:prstDash val="solid"/>
              <a:miter/>
            </a:ln>
          </p:spPr>
          <p:txBody>
            <a:bodyPr rtlCol="0" anchor="ctr"/>
            <a:lstStyle/>
            <a:p>
              <a:endParaRPr lang="ja-JP" altLang="en-US" dirty="0"/>
            </a:p>
          </p:txBody>
        </p:sp>
        <p:pic>
          <p:nvPicPr>
            <p:cNvPr id="132" name="図 131" descr="QR コード&#10;&#10;自動的に生成された説明">
              <a:extLst>
                <a:ext uri="{FF2B5EF4-FFF2-40B4-BE49-F238E27FC236}">
                  <a16:creationId xmlns:a16="http://schemas.microsoft.com/office/drawing/2014/main" id="{2F179BF6-E307-9D18-E4E1-4B0A898AD5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1180000">
              <a:off x="3130325" y="2980939"/>
              <a:ext cx="2680222" cy="2664490"/>
            </a:xfrm>
            <a:prstGeom prst="rect">
              <a:avLst/>
            </a:prstGeom>
          </p:spPr>
        </p:pic>
        <p:pic>
          <p:nvPicPr>
            <p:cNvPr id="133" name="図 132" descr="QR コード&#10;&#10;自動的に生成された説明">
              <a:extLst>
                <a:ext uri="{FF2B5EF4-FFF2-40B4-BE49-F238E27FC236}">
                  <a16:creationId xmlns:a16="http://schemas.microsoft.com/office/drawing/2014/main" id="{17979175-398C-FE33-A251-50D7083BF7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56044">
              <a:off x="6692883" y="6388926"/>
              <a:ext cx="3210339" cy="2977586"/>
            </a:xfrm>
            <a:prstGeom prst="rect">
              <a:avLst/>
            </a:prstGeom>
          </p:spPr>
        </p:pic>
        <p:pic>
          <p:nvPicPr>
            <p:cNvPr id="134" name="図 133" descr="テキスト&#10;&#10;中程度の精度で自動的に生成された説明">
              <a:extLst>
                <a:ext uri="{FF2B5EF4-FFF2-40B4-BE49-F238E27FC236}">
                  <a16:creationId xmlns:a16="http://schemas.microsoft.com/office/drawing/2014/main" id="{D0997A25-FB16-09BA-4076-2B0593CD4E31}"/>
                </a:ext>
              </a:extLst>
            </p:cNvPr>
            <p:cNvPicPr>
              <a:picLocks noChangeAspect="1"/>
            </p:cNvPicPr>
            <p:nvPr/>
          </p:nvPicPr>
          <p:blipFill>
            <a:blip r:embed="rId5" cstate="screen">
              <a:extLst>
                <a:ext uri="{28A0092B-C50C-407E-A947-70E740481C1C}">
                  <a14:useLocalDpi xmlns:a14="http://schemas.microsoft.com/office/drawing/2010/main"/>
                </a:ext>
              </a:extLst>
            </a:blip>
            <a:srcRect l="7342" t="5952" r="11958" b="5218"/>
            <a:stretch/>
          </p:blipFill>
          <p:spPr>
            <a:xfrm rot="465482">
              <a:off x="6566818" y="2968045"/>
              <a:ext cx="3105940" cy="3170999"/>
            </a:xfrm>
            <a:prstGeom prst="rect">
              <a:avLst/>
            </a:prstGeom>
          </p:spPr>
        </p:pic>
        <p:pic>
          <p:nvPicPr>
            <p:cNvPr id="135" name="図 134" descr="テキスト が含まれている画像&#10;&#10;自動的に生成された説明">
              <a:extLst>
                <a:ext uri="{FF2B5EF4-FFF2-40B4-BE49-F238E27FC236}">
                  <a16:creationId xmlns:a16="http://schemas.microsoft.com/office/drawing/2014/main" id="{90FCCDF8-4DF9-CB56-D49A-94EFC8DD0476}"/>
                </a:ext>
              </a:extLst>
            </p:cNvPr>
            <p:cNvPicPr>
              <a:picLocks noChangeAspect="1"/>
            </p:cNvPicPr>
            <p:nvPr/>
          </p:nvPicPr>
          <p:blipFill>
            <a:blip r:embed="rId6" cstate="screen">
              <a:extLst>
                <a:ext uri="{28A0092B-C50C-407E-A947-70E740481C1C}">
                  <a14:useLocalDpi xmlns:a14="http://schemas.microsoft.com/office/drawing/2010/main"/>
                </a:ext>
              </a:extLst>
            </a:blip>
            <a:srcRect l="7389" t="5153" r="11310" b="5981"/>
            <a:stretch/>
          </p:blipFill>
          <p:spPr>
            <a:xfrm rot="20967963">
              <a:off x="2971714" y="6184537"/>
              <a:ext cx="3103722" cy="3146638"/>
            </a:xfrm>
            <a:prstGeom prst="rect">
              <a:avLst/>
            </a:prstGeom>
          </p:spPr>
        </p:pic>
      </p:grpSp>
    </p:spTree>
    <p:extLst>
      <p:ext uri="{BB962C8B-B14F-4D97-AF65-F5344CB8AC3E}">
        <p14:creationId xmlns:p14="http://schemas.microsoft.com/office/powerpoint/2010/main" val="3736398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7218645" y="4104314"/>
            <a:ext cx="951632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だまされたらどうなる？</a:t>
            </a:r>
            <a:endParaRPr lang="en-US" altLang="ja-JP" sz="54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だまされないためには？</a:t>
            </a:r>
            <a:endParaRPr lang="en-US" altLang="ja-JP" sz="54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6232475"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最後に大切なことを</a:t>
            </a:r>
            <a:endParaRPr lang="en-US" altLang="ja-JP" sz="54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31" name="テキスト ボックス 30">
            <a:extLst>
              <a:ext uri="{FF2B5EF4-FFF2-40B4-BE49-F238E27FC236}">
                <a16:creationId xmlns:a16="http://schemas.microsoft.com/office/drawing/2014/main" id="{ED8A00C7-7136-438C-B6C4-C767A0498228}"/>
              </a:ext>
            </a:extLst>
          </p:cNvPr>
          <p:cNvSpPr txBox="1"/>
          <p:nvPr/>
        </p:nvSpPr>
        <p:spPr>
          <a:xfrm>
            <a:off x="7218645" y="3383332"/>
            <a:ext cx="9694962" cy="830997"/>
          </a:xfrm>
          <a:prstGeom prst="rect">
            <a:avLst/>
          </a:prstGeom>
          <a:noFill/>
        </p:spPr>
        <p:txBody>
          <a:bodyPr wrap="none" lIns="0" tIns="0" rIns="0" bIns="0" rtlCol="0">
            <a:spAutoFit/>
          </a:bodyPr>
          <a:lstStyle/>
          <a:p>
            <a:r>
              <a:rPr lang="ja-JP" altLang="en-US" sz="5400" dirty="0">
                <a:latin typeface="+mj-ea"/>
                <a:ea typeface="+mj-ea"/>
              </a:rPr>
              <a:t>私たちはなぜだまされるのか？</a:t>
            </a:r>
            <a:endParaRPr lang="en-US" altLang="ja-JP" sz="5400" dirty="0">
              <a:latin typeface="+mj-ea"/>
              <a:ea typeface="+mj-ea"/>
            </a:endParaRPr>
          </a:p>
        </p:txBody>
      </p:sp>
      <p:sp>
        <p:nvSpPr>
          <p:cNvPr id="32" name="テキスト ボックス 31">
            <a:extLst>
              <a:ext uri="{FF2B5EF4-FFF2-40B4-BE49-F238E27FC236}">
                <a16:creationId xmlns:a16="http://schemas.microsoft.com/office/drawing/2014/main" id="{B76F7D54-6849-4920-A6BE-C1D16E4CE6A3}"/>
              </a:ext>
            </a:extLst>
          </p:cNvPr>
          <p:cNvSpPr txBox="1">
            <a:spLocks noChangeAspect="1"/>
          </p:cNvSpPr>
          <p:nvPr/>
        </p:nvSpPr>
        <p:spPr>
          <a:xfrm>
            <a:off x="4671385" y="3473719"/>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2</a:t>
            </a:r>
          </a:p>
        </p:txBody>
      </p:sp>
      <p:grpSp>
        <p:nvGrpSpPr>
          <p:cNvPr id="92" name="グループ化 91">
            <a:extLst>
              <a:ext uri="{FF2B5EF4-FFF2-40B4-BE49-F238E27FC236}">
                <a16:creationId xmlns:a16="http://schemas.microsoft.com/office/drawing/2014/main" id="{F5CD7422-DFFB-49BB-A93D-ECE499EA2F52}"/>
              </a:ext>
            </a:extLst>
          </p:cNvPr>
          <p:cNvGrpSpPr/>
          <p:nvPr/>
        </p:nvGrpSpPr>
        <p:grpSpPr>
          <a:xfrm>
            <a:off x="1071864" y="7118151"/>
            <a:ext cx="2498491" cy="2828531"/>
            <a:chOff x="1071864" y="7105371"/>
            <a:chExt cx="2498491" cy="2828531"/>
          </a:xfrm>
        </p:grpSpPr>
        <p:grpSp>
          <p:nvGrpSpPr>
            <p:cNvPr id="93" name="グループ化 92">
              <a:extLst>
                <a:ext uri="{FF2B5EF4-FFF2-40B4-BE49-F238E27FC236}">
                  <a16:creationId xmlns:a16="http://schemas.microsoft.com/office/drawing/2014/main" id="{BB7BA51E-C2DA-4C20-8128-D1CAB2040F57}"/>
                </a:ext>
              </a:extLst>
            </p:cNvPr>
            <p:cNvGrpSpPr/>
            <p:nvPr/>
          </p:nvGrpSpPr>
          <p:grpSpPr>
            <a:xfrm>
              <a:off x="1071864" y="7105371"/>
              <a:ext cx="2498491" cy="2828531"/>
              <a:chOff x="1071864" y="7105371"/>
              <a:chExt cx="2498491" cy="2828531"/>
            </a:xfrm>
          </p:grpSpPr>
          <p:pic>
            <p:nvPicPr>
              <p:cNvPr id="99" name="グラフィックス 98">
                <a:extLst>
                  <a:ext uri="{FF2B5EF4-FFF2-40B4-BE49-F238E27FC236}">
                    <a16:creationId xmlns:a16="http://schemas.microsoft.com/office/drawing/2014/main" id="{09C7BDB1-2275-485F-9469-3BD34D4AFF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53242" y="7105371"/>
                <a:ext cx="1117113" cy="1066154"/>
              </a:xfrm>
              <a:prstGeom prst="rect">
                <a:avLst/>
              </a:prstGeom>
            </p:spPr>
          </p:pic>
          <p:grpSp>
            <p:nvGrpSpPr>
              <p:cNvPr id="100" name="グループ化 99">
                <a:extLst>
                  <a:ext uri="{FF2B5EF4-FFF2-40B4-BE49-F238E27FC236}">
                    <a16:creationId xmlns:a16="http://schemas.microsoft.com/office/drawing/2014/main" id="{B2B8CF7F-E1FA-464C-982F-66C97444E5A5}"/>
                  </a:ext>
                </a:extLst>
              </p:cNvPr>
              <p:cNvGrpSpPr/>
              <p:nvPr/>
            </p:nvGrpSpPr>
            <p:grpSpPr>
              <a:xfrm>
                <a:off x="1071864" y="7564728"/>
                <a:ext cx="1482084" cy="2369174"/>
                <a:chOff x="2422360" y="3443370"/>
                <a:chExt cx="1435989" cy="2295490"/>
              </a:xfrm>
            </p:grpSpPr>
            <p:sp>
              <p:nvSpPr>
                <p:cNvPr id="101" name="四角形: 角を丸くする 100">
                  <a:extLst>
                    <a:ext uri="{FF2B5EF4-FFF2-40B4-BE49-F238E27FC236}">
                      <a16:creationId xmlns:a16="http://schemas.microsoft.com/office/drawing/2014/main" id="{CAE3CFA7-CA3C-4A61-B67E-EA282F5CF0D0}"/>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2" name="フリーフォーム: 図形 101">
                  <a:extLst>
                    <a:ext uri="{FF2B5EF4-FFF2-40B4-BE49-F238E27FC236}">
                      <a16:creationId xmlns:a16="http://schemas.microsoft.com/office/drawing/2014/main" id="{4970907D-F1F4-4429-A17F-6E5EBECCD5CD}"/>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3" name="フリーフォーム: 図形 102">
                  <a:extLst>
                    <a:ext uri="{FF2B5EF4-FFF2-40B4-BE49-F238E27FC236}">
                      <a16:creationId xmlns:a16="http://schemas.microsoft.com/office/drawing/2014/main" id="{77299457-E376-4268-8320-A9296F6A72A4}"/>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D46541CD-02F3-47D6-AD04-CE13A1B92D37}"/>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6082BBDC-3506-4906-87D6-96ADE54B3EBA}"/>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9B352DD7-E32E-4215-B43F-89535AA507CC}"/>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1C45DA55-3C70-4267-A060-83C32548FF11}"/>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30CE0B42-F51C-48FB-A901-164D8E8F2173}"/>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4" name="グループ化 93">
              <a:extLst>
                <a:ext uri="{FF2B5EF4-FFF2-40B4-BE49-F238E27FC236}">
                  <a16:creationId xmlns:a16="http://schemas.microsoft.com/office/drawing/2014/main" id="{80251CD7-B289-4391-BBF4-A8110D894EA6}"/>
                </a:ext>
              </a:extLst>
            </p:cNvPr>
            <p:cNvGrpSpPr/>
            <p:nvPr/>
          </p:nvGrpSpPr>
          <p:grpSpPr>
            <a:xfrm>
              <a:off x="2396554" y="8509005"/>
              <a:ext cx="966127" cy="966128"/>
              <a:chOff x="4068139" y="-492675"/>
              <a:chExt cx="1506077" cy="1506080"/>
            </a:xfrm>
          </p:grpSpPr>
          <p:sp>
            <p:nvSpPr>
              <p:cNvPr id="95" name="フリーフォーム: 図形 94">
                <a:extLst>
                  <a:ext uri="{FF2B5EF4-FFF2-40B4-BE49-F238E27FC236}">
                    <a16:creationId xmlns:a16="http://schemas.microsoft.com/office/drawing/2014/main" id="{045EDDE1-F64B-4954-863F-F0088C6EA8A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954889BA-7C7C-4DA2-AE1A-40E42C770FEA}"/>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265A52EA-202E-4E94-B0FC-4A9384AD1D3A}"/>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EA5E1724-6685-455D-B546-B4197E19ECB5}"/>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
        <p:nvSpPr>
          <p:cNvPr id="5" name="テキスト ボックス 4">
            <a:extLst>
              <a:ext uri="{FF2B5EF4-FFF2-40B4-BE49-F238E27FC236}">
                <a16:creationId xmlns:a16="http://schemas.microsoft.com/office/drawing/2014/main" id="{BCD411A8-D2F3-31A7-4E2C-BFC1242E4699}"/>
              </a:ext>
            </a:extLst>
          </p:cNvPr>
          <p:cNvSpPr txBox="1"/>
          <p:nvPr/>
        </p:nvSpPr>
        <p:spPr>
          <a:xfrm>
            <a:off x="6841275" y="1828983"/>
            <a:ext cx="8617744"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「ニセ・誤情報</a:t>
            </a:r>
            <a:r>
              <a:rPr lang="ja-JP" altLang="en-US" sz="5400" spc="-2500" dirty="0">
                <a:solidFill>
                  <a:schemeClr val="tx1">
                    <a:alpha val="20000"/>
                  </a:schemeClr>
                </a:solidFill>
                <a:latin typeface="+mj-ea"/>
                <a:ea typeface="+mj-ea"/>
              </a:rPr>
              <a:t>」</a:t>
            </a:r>
            <a:r>
              <a:rPr lang="ja-JP" altLang="en-US" sz="5400" dirty="0">
                <a:solidFill>
                  <a:schemeClr val="tx1">
                    <a:alpha val="20000"/>
                  </a:schemeClr>
                </a:solidFill>
                <a:latin typeface="+mj-ea"/>
                <a:ea typeface="+mj-ea"/>
              </a:rPr>
              <a:t>ってなに？</a:t>
            </a:r>
            <a:endParaRPr lang="en-US" altLang="ja-JP" sz="5400" dirty="0">
              <a:solidFill>
                <a:schemeClr val="tx1">
                  <a:alpha val="20000"/>
                </a:schemeClr>
              </a:solidFill>
              <a:latin typeface="+mj-ea"/>
              <a:ea typeface="+mj-ea"/>
            </a:endParaRPr>
          </a:p>
        </p:txBody>
      </p:sp>
      <p:grpSp>
        <p:nvGrpSpPr>
          <p:cNvPr id="2" name="グループ化 1">
            <a:extLst>
              <a:ext uri="{FF2B5EF4-FFF2-40B4-BE49-F238E27FC236}">
                <a16:creationId xmlns:a16="http://schemas.microsoft.com/office/drawing/2014/main" id="{2FC69A2B-65EE-AC13-51CF-2801EA9CABC4}"/>
              </a:ext>
            </a:extLst>
          </p:cNvPr>
          <p:cNvGrpSpPr/>
          <p:nvPr/>
        </p:nvGrpSpPr>
        <p:grpSpPr>
          <a:xfrm>
            <a:off x="15322273" y="320250"/>
            <a:ext cx="2210983" cy="2562233"/>
            <a:chOff x="15177131" y="349278"/>
            <a:chExt cx="2356126" cy="2730434"/>
          </a:xfrm>
        </p:grpSpPr>
        <p:grpSp>
          <p:nvGrpSpPr>
            <p:cNvPr id="4" name="グループ化 3">
              <a:extLst>
                <a:ext uri="{FF2B5EF4-FFF2-40B4-BE49-F238E27FC236}">
                  <a16:creationId xmlns:a16="http://schemas.microsoft.com/office/drawing/2014/main" id="{D0EB6202-60E1-AB4E-06F6-66000F5FEA32}"/>
                </a:ext>
              </a:extLst>
            </p:cNvPr>
            <p:cNvGrpSpPr/>
            <p:nvPr/>
          </p:nvGrpSpPr>
          <p:grpSpPr>
            <a:xfrm>
              <a:off x="16831354" y="677568"/>
              <a:ext cx="677104" cy="900506"/>
              <a:chOff x="16908341" y="504955"/>
              <a:chExt cx="708580" cy="942367"/>
            </a:xfrm>
          </p:grpSpPr>
          <p:pic>
            <p:nvPicPr>
              <p:cNvPr id="19" name="グラフィックス 18">
                <a:extLst>
                  <a:ext uri="{FF2B5EF4-FFF2-40B4-BE49-F238E27FC236}">
                    <a16:creationId xmlns:a16="http://schemas.microsoft.com/office/drawing/2014/main" id="{D234C778-CA46-AC6F-2CEE-E0193F768D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49462">
                <a:off x="16908341" y="504955"/>
                <a:ext cx="424423" cy="696489"/>
              </a:xfrm>
              <a:prstGeom prst="rect">
                <a:avLst/>
              </a:prstGeom>
            </p:spPr>
          </p:pic>
          <p:pic>
            <p:nvPicPr>
              <p:cNvPr id="20" name="グラフィックス 19">
                <a:extLst>
                  <a:ext uri="{FF2B5EF4-FFF2-40B4-BE49-F238E27FC236}">
                    <a16:creationId xmlns:a16="http://schemas.microsoft.com/office/drawing/2014/main" id="{8F579C5F-69BB-1C82-2E37-BB573058BB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53114">
                <a:off x="17294123" y="917602"/>
                <a:ext cx="322798" cy="529720"/>
              </a:xfrm>
              <a:prstGeom prst="rect">
                <a:avLst/>
              </a:prstGeom>
            </p:spPr>
          </p:pic>
        </p:grpSp>
        <p:grpSp>
          <p:nvGrpSpPr>
            <p:cNvPr id="13" name="グループ化 12">
              <a:extLst>
                <a:ext uri="{FF2B5EF4-FFF2-40B4-BE49-F238E27FC236}">
                  <a16:creationId xmlns:a16="http://schemas.microsoft.com/office/drawing/2014/main" id="{E04F9731-226A-E029-983A-531B6A44BC82}"/>
                </a:ext>
              </a:extLst>
            </p:cNvPr>
            <p:cNvGrpSpPr/>
            <p:nvPr/>
          </p:nvGrpSpPr>
          <p:grpSpPr>
            <a:xfrm>
              <a:off x="15177131" y="349278"/>
              <a:ext cx="1361146" cy="1577254"/>
              <a:chOff x="15381894" y="246475"/>
              <a:chExt cx="1256008" cy="1455424"/>
            </a:xfrm>
          </p:grpSpPr>
          <p:sp>
            <p:nvSpPr>
              <p:cNvPr id="17" name="フリーフォーム: 図形 16">
                <a:extLst>
                  <a:ext uri="{FF2B5EF4-FFF2-40B4-BE49-F238E27FC236}">
                    <a16:creationId xmlns:a16="http://schemas.microsoft.com/office/drawing/2014/main" id="{A63EF509-C0DE-01B5-6A62-460F3A7AB157}"/>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8" name="楕円 17">
                <a:extLst>
                  <a:ext uri="{FF2B5EF4-FFF2-40B4-BE49-F238E27FC236}">
                    <a16:creationId xmlns:a16="http://schemas.microsoft.com/office/drawing/2014/main" id="{2C4A65D5-D9D3-4800-EE6E-74A33613EADF}"/>
                  </a:ext>
                </a:extLst>
              </p:cNvPr>
              <p:cNvSpPr/>
              <p:nvPr/>
            </p:nvSpPr>
            <p:spPr>
              <a:xfrm rot="20963244">
                <a:off x="15729688" y="568518"/>
                <a:ext cx="659055" cy="659055"/>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14" name="グループ化 13">
              <a:extLst>
                <a:ext uri="{FF2B5EF4-FFF2-40B4-BE49-F238E27FC236}">
                  <a16:creationId xmlns:a16="http://schemas.microsoft.com/office/drawing/2014/main" id="{F502D50C-4A06-24E8-DF56-8E80E2ED36B6}"/>
                </a:ext>
              </a:extLst>
            </p:cNvPr>
            <p:cNvGrpSpPr/>
            <p:nvPr/>
          </p:nvGrpSpPr>
          <p:grpSpPr>
            <a:xfrm>
              <a:off x="15956003" y="1718566"/>
              <a:ext cx="1577254" cy="1361146"/>
              <a:chOff x="16100604" y="1576962"/>
              <a:chExt cx="1455424" cy="1256008"/>
            </a:xfrm>
          </p:grpSpPr>
          <p:sp>
            <p:nvSpPr>
              <p:cNvPr id="15" name="フリーフォーム: 図形 14">
                <a:extLst>
                  <a:ext uri="{FF2B5EF4-FFF2-40B4-BE49-F238E27FC236}">
                    <a16:creationId xmlns:a16="http://schemas.microsoft.com/office/drawing/2014/main" id="{59DFAB55-D9CD-483D-7011-026E8EB6687A}"/>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6" name="乗算記号 15">
                <a:extLst>
                  <a:ext uri="{FF2B5EF4-FFF2-40B4-BE49-F238E27FC236}">
                    <a16:creationId xmlns:a16="http://schemas.microsoft.com/office/drawing/2014/main" id="{035E76BF-0589-F31F-FFD6-A64A5AAFB1BE}"/>
                  </a:ext>
                </a:extLst>
              </p:cNvPr>
              <p:cNvSpPr/>
              <p:nvPr/>
            </p:nvSpPr>
            <p:spPr>
              <a:xfrm rot="1144330">
                <a:off x="16390487" y="1656766"/>
                <a:ext cx="1029810" cy="1029810"/>
              </a:xfrm>
              <a:prstGeom prst="mathMultiply">
                <a:avLst>
                  <a:gd name="adj1" fmla="val 0"/>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spTree>
    <p:extLst>
      <p:ext uri="{BB962C8B-B14F-4D97-AF65-F5344CB8AC3E}">
        <p14:creationId xmlns:p14="http://schemas.microsoft.com/office/powerpoint/2010/main" val="38047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B58851D-DDC7-4A33-B633-6E34EBA7F6BE}"/>
              </a:ext>
            </a:extLst>
          </p:cNvPr>
          <p:cNvGrpSpPr/>
          <p:nvPr/>
        </p:nvGrpSpPr>
        <p:grpSpPr>
          <a:xfrm>
            <a:off x="3010663" y="3786294"/>
            <a:ext cx="1356412" cy="1356412"/>
            <a:chOff x="2591962" y="3274828"/>
            <a:chExt cx="1356412" cy="1356412"/>
          </a:xfrm>
          <a:effectLst>
            <a:outerShdw dist="63500" dir="2700000" algn="tl" rotWithShape="0">
              <a:schemeClr val="accent5">
                <a:lumMod val="50000"/>
                <a:alpha val="30000"/>
              </a:schemeClr>
            </a:outerShdw>
          </a:effectLst>
        </p:grpSpPr>
        <p:sp>
          <p:nvSpPr>
            <p:cNvPr id="22" name="楕円 21">
              <a:extLst>
                <a:ext uri="{FF2B5EF4-FFF2-40B4-BE49-F238E27FC236}">
                  <a16:creationId xmlns:a16="http://schemas.microsoft.com/office/drawing/2014/main" id="{2426F639-F933-45D1-9D5D-919F0E63BEA1}"/>
                </a:ext>
              </a:extLst>
            </p:cNvPr>
            <p:cNvSpPr/>
            <p:nvPr/>
          </p:nvSpPr>
          <p:spPr>
            <a:xfrm>
              <a:off x="2591962" y="3274828"/>
              <a:ext cx="1356412" cy="135641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dirty="0">
                <a:solidFill>
                  <a:schemeClr val="bg1"/>
                </a:solidFill>
              </a:endParaRPr>
            </a:p>
          </p:txBody>
        </p:sp>
        <p:sp>
          <p:nvSpPr>
            <p:cNvPr id="12" name="フリーフォーム: 図形 11">
              <a:extLst>
                <a:ext uri="{FF2B5EF4-FFF2-40B4-BE49-F238E27FC236}">
                  <a16:creationId xmlns:a16="http://schemas.microsoft.com/office/drawing/2014/main" id="{77FC81F3-AED7-4EF0-AAA5-924BFFAAD734}"/>
                </a:ext>
              </a:extLst>
            </p:cNvPr>
            <p:cNvSpPr/>
            <p:nvPr/>
          </p:nvSpPr>
          <p:spPr>
            <a:xfrm>
              <a:off x="2964760" y="3560278"/>
              <a:ext cx="610817" cy="744872"/>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bg1"/>
            </a:solidFill>
            <a:ln w="9525" cap="flat">
              <a:noFill/>
              <a:prstDash val="solid"/>
              <a:miter/>
            </a:ln>
          </p:spPr>
          <p:txBody>
            <a:bodyPr rtlCol="0" anchor="ctr"/>
            <a:lstStyle/>
            <a:p>
              <a:endParaRPr lang="ja-JP" altLang="en-US" dirty="0">
                <a:solidFill>
                  <a:schemeClr val="accent5"/>
                </a:solidFill>
              </a:endParaRPr>
            </a:p>
          </p:txBody>
        </p:sp>
      </p:grpSp>
      <p:grpSp>
        <p:nvGrpSpPr>
          <p:cNvPr id="18" name="グループ化 17">
            <a:extLst>
              <a:ext uri="{FF2B5EF4-FFF2-40B4-BE49-F238E27FC236}">
                <a16:creationId xmlns:a16="http://schemas.microsoft.com/office/drawing/2014/main" id="{E3E7F1AB-C410-439D-A3FD-D2776D8AD028}"/>
              </a:ext>
            </a:extLst>
          </p:cNvPr>
          <p:cNvGrpSpPr/>
          <p:nvPr/>
        </p:nvGrpSpPr>
        <p:grpSpPr>
          <a:xfrm>
            <a:off x="10450023" y="3786294"/>
            <a:ext cx="1356412" cy="1356412"/>
            <a:chOff x="10185344" y="3274828"/>
            <a:chExt cx="1356412" cy="1356412"/>
          </a:xfrm>
          <a:effectLst>
            <a:outerShdw dist="63500" dir="2700000" algn="tl" rotWithShape="0">
              <a:schemeClr val="accent1">
                <a:lumMod val="75000"/>
                <a:alpha val="30000"/>
              </a:schemeClr>
            </a:outerShdw>
          </a:effectLst>
        </p:grpSpPr>
        <p:sp>
          <p:nvSpPr>
            <p:cNvPr id="27" name="楕円 26">
              <a:extLst>
                <a:ext uri="{FF2B5EF4-FFF2-40B4-BE49-F238E27FC236}">
                  <a16:creationId xmlns:a16="http://schemas.microsoft.com/office/drawing/2014/main" id="{3A556CEF-D016-4464-AC0D-0B68E7225D89}"/>
                </a:ext>
              </a:extLst>
            </p:cNvPr>
            <p:cNvSpPr/>
            <p:nvPr/>
          </p:nvSpPr>
          <p:spPr>
            <a:xfrm>
              <a:off x="10185344" y="3274828"/>
              <a:ext cx="1356412" cy="1356412"/>
            </a:xfrm>
            <a:prstGeom prst="ellipse">
              <a:avLst/>
            </a:prstGeom>
            <a:solidFill>
              <a:srgbClr val="2E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dirty="0">
                <a:solidFill>
                  <a:schemeClr val="bg1"/>
                </a:solidFill>
              </a:endParaRPr>
            </a:p>
          </p:txBody>
        </p:sp>
        <p:sp>
          <p:nvSpPr>
            <p:cNvPr id="14" name="フリーフォーム: 図形 13">
              <a:extLst>
                <a:ext uri="{FF2B5EF4-FFF2-40B4-BE49-F238E27FC236}">
                  <a16:creationId xmlns:a16="http://schemas.microsoft.com/office/drawing/2014/main" id="{98C467F4-CE61-4E7A-80C0-8BD031AE5E19}"/>
                </a:ext>
              </a:extLst>
            </p:cNvPr>
            <p:cNvSpPr/>
            <p:nvPr/>
          </p:nvSpPr>
          <p:spPr>
            <a:xfrm>
              <a:off x="10629596" y="3581395"/>
              <a:ext cx="528869" cy="743278"/>
            </a:xfrm>
            <a:custGeom>
              <a:avLst/>
              <a:gdLst>
                <a:gd name="connsiteX0" fmla="*/ 168308 w 623315"/>
                <a:gd name="connsiteY0" fmla="*/ 875018 h 876013"/>
                <a:gd name="connsiteX1" fmla="*/ -2284 w 623315"/>
                <a:gd name="connsiteY1" fmla="*/ 721475 h 876013"/>
                <a:gd name="connsiteX2" fmla="*/ -2284 w 623315"/>
                <a:gd name="connsiteY2" fmla="*/ 152547 h 876013"/>
                <a:gd name="connsiteX3" fmla="*/ 168308 w 623315"/>
                <a:gd name="connsiteY3" fmla="*/ -996 h 876013"/>
                <a:gd name="connsiteX4" fmla="*/ 304802 w 623315"/>
                <a:gd name="connsiteY4" fmla="*/ -996 h 876013"/>
                <a:gd name="connsiteX5" fmla="*/ 574360 w 623315"/>
                <a:gd name="connsiteY5" fmla="*/ 217412 h 876013"/>
                <a:gd name="connsiteX6" fmla="*/ 445868 w 623315"/>
                <a:gd name="connsiteY6" fmla="*/ 401626 h 876013"/>
                <a:gd name="connsiteX7" fmla="*/ 621032 w 623315"/>
                <a:gd name="connsiteY7" fmla="*/ 626797 h 876013"/>
                <a:gd name="connsiteX8" fmla="*/ 315090 w 623315"/>
                <a:gd name="connsiteY8" fmla="*/ 874447 h 876013"/>
                <a:gd name="connsiteX9" fmla="*/ 299182 w 623315"/>
                <a:gd name="connsiteY9" fmla="*/ 363240 h 876013"/>
                <a:gd name="connsiteX10" fmla="*/ 440152 w 623315"/>
                <a:gd name="connsiteY10" fmla="*/ 235891 h 876013"/>
                <a:gd name="connsiteX11" fmla="*/ 303658 w 623315"/>
                <a:gd name="connsiteY11" fmla="*/ 110732 h 876013"/>
                <a:gd name="connsiteX12" fmla="*/ 200218 w 623315"/>
                <a:gd name="connsiteY12" fmla="*/ 110732 h 876013"/>
                <a:gd name="connsiteX13" fmla="*/ 136496 w 623315"/>
                <a:gd name="connsiteY13" fmla="*/ 171026 h 876013"/>
                <a:gd name="connsiteX14" fmla="*/ 136496 w 623315"/>
                <a:gd name="connsiteY14" fmla="*/ 363240 h 876013"/>
                <a:gd name="connsiteX15" fmla="*/ 316232 w 623315"/>
                <a:gd name="connsiteY15" fmla="*/ 763290 h 876013"/>
                <a:gd name="connsiteX16" fmla="*/ 481110 w 623315"/>
                <a:gd name="connsiteY16" fmla="*/ 620415 h 876013"/>
                <a:gd name="connsiteX17" fmla="*/ 312804 w 623315"/>
                <a:gd name="connsiteY17" fmla="*/ 473635 h 876013"/>
                <a:gd name="connsiteX18" fmla="*/ 136496 w 623315"/>
                <a:gd name="connsiteY18" fmla="*/ 473635 h 876013"/>
                <a:gd name="connsiteX19" fmla="*/ 136496 w 623315"/>
                <a:gd name="connsiteY19" fmla="*/ 703378 h 876013"/>
                <a:gd name="connsiteX20" fmla="*/ 200218 w 623315"/>
                <a:gd name="connsiteY20" fmla="*/ 763672 h 8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315" h="876013">
                  <a:moveTo>
                    <a:pt x="168308" y="875018"/>
                  </a:moveTo>
                  <a:cubicBezTo>
                    <a:pt x="36389" y="875018"/>
                    <a:pt x="-2284" y="830631"/>
                    <a:pt x="-2284" y="721475"/>
                  </a:cubicBezTo>
                  <a:lnTo>
                    <a:pt x="-2284" y="152547"/>
                  </a:lnTo>
                  <a:cubicBezTo>
                    <a:pt x="-2284" y="43390"/>
                    <a:pt x="37530" y="-996"/>
                    <a:pt x="168308" y="-996"/>
                  </a:cubicBezTo>
                  <a:lnTo>
                    <a:pt x="304802" y="-996"/>
                  </a:lnTo>
                  <a:cubicBezTo>
                    <a:pt x="485777" y="-996"/>
                    <a:pt x="574360" y="80919"/>
                    <a:pt x="574360" y="217412"/>
                  </a:cubicBezTo>
                  <a:cubicBezTo>
                    <a:pt x="574360" y="306090"/>
                    <a:pt x="526735" y="370956"/>
                    <a:pt x="445868" y="401626"/>
                  </a:cubicBezTo>
                  <a:cubicBezTo>
                    <a:pt x="553880" y="426677"/>
                    <a:pt x="621032" y="499448"/>
                    <a:pt x="621032" y="626797"/>
                  </a:cubicBezTo>
                  <a:cubicBezTo>
                    <a:pt x="621032" y="779197"/>
                    <a:pt x="509495" y="874447"/>
                    <a:pt x="315090" y="874447"/>
                  </a:cubicBezTo>
                  <a:close/>
                  <a:moveTo>
                    <a:pt x="299182" y="363240"/>
                  </a:moveTo>
                  <a:cubicBezTo>
                    <a:pt x="384907" y="363240"/>
                    <a:pt x="440152" y="313234"/>
                    <a:pt x="440152" y="235891"/>
                  </a:cubicBezTo>
                  <a:cubicBezTo>
                    <a:pt x="440152" y="153976"/>
                    <a:pt x="390146" y="110732"/>
                    <a:pt x="303658" y="110732"/>
                  </a:cubicBezTo>
                  <a:lnTo>
                    <a:pt x="200218" y="110732"/>
                  </a:lnTo>
                  <a:cubicBezTo>
                    <a:pt x="147926" y="110732"/>
                    <a:pt x="136496" y="125591"/>
                    <a:pt x="136496" y="171026"/>
                  </a:cubicBezTo>
                  <a:lnTo>
                    <a:pt x="136496" y="363240"/>
                  </a:lnTo>
                  <a:close/>
                  <a:moveTo>
                    <a:pt x="316232" y="763290"/>
                  </a:moveTo>
                  <a:cubicBezTo>
                    <a:pt x="421960" y="763290"/>
                    <a:pt x="481110" y="706140"/>
                    <a:pt x="481110" y="620415"/>
                  </a:cubicBezTo>
                  <a:cubicBezTo>
                    <a:pt x="481110" y="519164"/>
                    <a:pt x="426532" y="473635"/>
                    <a:pt x="312804" y="473635"/>
                  </a:cubicBezTo>
                  <a:lnTo>
                    <a:pt x="136496" y="473635"/>
                  </a:lnTo>
                  <a:lnTo>
                    <a:pt x="136496" y="703378"/>
                  </a:lnTo>
                  <a:cubicBezTo>
                    <a:pt x="136496" y="748907"/>
                    <a:pt x="147926" y="763672"/>
                    <a:pt x="200218" y="763672"/>
                  </a:cubicBezTo>
                  <a:close/>
                </a:path>
              </a:pathLst>
            </a:custGeom>
            <a:solidFill>
              <a:schemeClr val="bg1"/>
            </a:solidFill>
            <a:ln w="9525" cap="flat">
              <a:noFill/>
              <a:prstDash val="solid"/>
              <a:miter/>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16</a:t>
            </a:fld>
            <a:endParaRPr lang="ja-JP" altLang="en-US" dirty="0"/>
          </a:p>
        </p:txBody>
      </p:sp>
      <p:grpSp>
        <p:nvGrpSpPr>
          <p:cNvPr id="31" name="グループ化 30">
            <a:extLst>
              <a:ext uri="{FF2B5EF4-FFF2-40B4-BE49-F238E27FC236}">
                <a16:creationId xmlns:a16="http://schemas.microsoft.com/office/drawing/2014/main" id="{A32A2A36-70A2-4545-9E86-0431664EBCFA}"/>
              </a:ext>
            </a:extLst>
          </p:cNvPr>
          <p:cNvGrpSpPr/>
          <p:nvPr/>
        </p:nvGrpSpPr>
        <p:grpSpPr>
          <a:xfrm>
            <a:off x="3374919" y="679905"/>
            <a:ext cx="13411410" cy="2426998"/>
            <a:chOff x="2163400" y="2028380"/>
            <a:chExt cx="13411410" cy="2426998"/>
          </a:xfrm>
          <a:effectLst>
            <a:outerShdw dist="76200" dir="2700000" algn="tl" rotWithShape="0">
              <a:schemeClr val="accent1">
                <a:lumMod val="75000"/>
                <a:alpha val="30000"/>
              </a:schemeClr>
            </a:outerShdw>
          </a:effectLst>
        </p:grpSpPr>
        <p:grpSp>
          <p:nvGrpSpPr>
            <p:cNvPr id="32" name="グループ化 31">
              <a:extLst>
                <a:ext uri="{FF2B5EF4-FFF2-40B4-BE49-F238E27FC236}">
                  <a16:creationId xmlns:a16="http://schemas.microsoft.com/office/drawing/2014/main" id="{3E139E5D-D626-4273-81E5-341E086B65C1}"/>
                </a:ext>
              </a:extLst>
            </p:cNvPr>
            <p:cNvGrpSpPr/>
            <p:nvPr/>
          </p:nvGrpSpPr>
          <p:grpSpPr>
            <a:xfrm>
              <a:off x="2163400" y="2028380"/>
              <a:ext cx="13411410" cy="2171479"/>
              <a:chOff x="2163400" y="2028380"/>
              <a:chExt cx="13411410" cy="2171479"/>
            </a:xfrm>
          </p:grpSpPr>
          <p:sp>
            <p:nvSpPr>
              <p:cNvPr id="34" name="四角形: 角を丸くする 33">
                <a:extLst>
                  <a:ext uri="{FF2B5EF4-FFF2-40B4-BE49-F238E27FC236}">
                    <a16:creationId xmlns:a16="http://schemas.microsoft.com/office/drawing/2014/main" id="{29DF47A4-9E21-43C2-A28C-065465CC6751}"/>
                  </a:ext>
                </a:extLst>
              </p:cNvPr>
              <p:cNvSpPr/>
              <p:nvPr/>
            </p:nvSpPr>
            <p:spPr>
              <a:xfrm>
                <a:off x="2163400" y="2028380"/>
                <a:ext cx="13411410" cy="217147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5" name="グループ化 34">
                <a:extLst>
                  <a:ext uri="{FF2B5EF4-FFF2-40B4-BE49-F238E27FC236}">
                    <a16:creationId xmlns:a16="http://schemas.microsoft.com/office/drawing/2014/main" id="{E6F9D399-DD70-4947-8CA6-261C51C3DD76}"/>
                  </a:ext>
                </a:extLst>
              </p:cNvPr>
              <p:cNvGrpSpPr/>
              <p:nvPr/>
            </p:nvGrpSpPr>
            <p:grpSpPr>
              <a:xfrm>
                <a:off x="3489757" y="2368623"/>
                <a:ext cx="11218491" cy="1661993"/>
                <a:chOff x="3262728" y="2248114"/>
                <a:chExt cx="11218491" cy="1661993"/>
              </a:xfrm>
            </p:grpSpPr>
            <p:sp>
              <p:nvSpPr>
                <p:cNvPr id="36" name="テキスト ボックス 35">
                  <a:extLst>
                    <a:ext uri="{FF2B5EF4-FFF2-40B4-BE49-F238E27FC236}">
                      <a16:creationId xmlns:a16="http://schemas.microsoft.com/office/drawing/2014/main" id="{0ADAE44D-BF26-471D-A909-09C1B8C996CD}"/>
                    </a:ext>
                  </a:extLst>
                </p:cNvPr>
                <p:cNvSpPr txBox="1"/>
                <p:nvPr/>
              </p:nvSpPr>
              <p:spPr>
                <a:xfrm>
                  <a:off x="4811905" y="2248114"/>
                  <a:ext cx="9669314" cy="1661993"/>
                </a:xfrm>
                <a:prstGeom prst="rect">
                  <a:avLst/>
                </a:prstGeom>
                <a:noFill/>
              </p:spPr>
              <p:txBody>
                <a:bodyPr wrap="none" lIns="0" tIns="0" rIns="0" bIns="0" rtlCol="0">
                  <a:spAutoFit/>
                </a:bodyPr>
                <a:lstStyle/>
                <a:p>
                  <a:pPr>
                    <a:spcAft>
                      <a:spcPts val="1800"/>
                    </a:spcAft>
                  </a:pPr>
                  <a:r>
                    <a:rPr lang="ja-JP" altLang="en-US" sz="3600" dirty="0">
                      <a:solidFill>
                        <a:schemeClr val="accent1"/>
                      </a:solidFill>
                      <a:latin typeface="+mj-ea"/>
                      <a:ea typeface="+mj-ea"/>
                    </a:rPr>
                    <a:t>同じ商品</a:t>
                  </a:r>
                  <a:r>
                    <a:rPr lang="ja-JP" altLang="en-US" sz="3600" dirty="0">
                      <a:latin typeface="+mj-ea"/>
                      <a:ea typeface="+mj-ea"/>
                    </a:rPr>
                    <a:t>ですが・・・</a:t>
                  </a:r>
                  <a:br>
                    <a:rPr lang="en-US" altLang="ja-JP" sz="5400" dirty="0">
                      <a:latin typeface="+mj-ea"/>
                      <a:ea typeface="+mj-ea"/>
                    </a:rPr>
                  </a:br>
                  <a:r>
                    <a:rPr lang="ja-JP" altLang="en-US" sz="5400" dirty="0">
                      <a:latin typeface="+mj-ea"/>
                      <a:ea typeface="+mj-ea"/>
                    </a:rPr>
                    <a:t>気になるの</a:t>
                  </a:r>
                  <a:r>
                    <a:rPr lang="ja-JP" altLang="en-US" sz="5400" spc="1000" dirty="0">
                      <a:latin typeface="+mj-ea"/>
                      <a:ea typeface="+mj-ea"/>
                    </a:rPr>
                    <a:t>は</a:t>
                  </a:r>
                  <a:r>
                    <a:rPr lang="en-US" altLang="ja-JP" sz="7200" spc="600" dirty="0">
                      <a:solidFill>
                        <a:schemeClr val="accent5"/>
                      </a:solidFill>
                      <a:latin typeface="+mj-ea"/>
                      <a:ea typeface="+mj-ea"/>
                    </a:rPr>
                    <a:t>A</a:t>
                  </a:r>
                  <a:r>
                    <a:rPr lang="ja-JP" altLang="en-US" sz="4400" spc="600" dirty="0">
                      <a:latin typeface="+mj-ea"/>
                      <a:ea typeface="+mj-ea"/>
                    </a:rPr>
                    <a:t>と</a:t>
                  </a:r>
                  <a:r>
                    <a:rPr lang="en-US" altLang="ja-JP" sz="7200" dirty="0">
                      <a:solidFill>
                        <a:srgbClr val="2E7DB8"/>
                      </a:solidFill>
                      <a:latin typeface="+mj-ea"/>
                      <a:ea typeface="+mj-ea"/>
                    </a:rPr>
                    <a:t>B</a:t>
                  </a:r>
                  <a:r>
                    <a:rPr lang="ja-JP" altLang="en-US" sz="5400" spc="-1000" dirty="0">
                      <a:latin typeface="+mj-ea"/>
                      <a:ea typeface="+mj-ea"/>
                    </a:rPr>
                    <a:t>、</a:t>
                  </a:r>
                  <a:r>
                    <a:rPr lang="ja-JP" altLang="en-US" sz="5400" dirty="0">
                      <a:latin typeface="+mj-ea"/>
                      <a:ea typeface="+mj-ea"/>
                    </a:rPr>
                    <a:t>どっち？</a:t>
                  </a:r>
                </a:p>
              </p:txBody>
            </p:sp>
            <p:grpSp>
              <p:nvGrpSpPr>
                <p:cNvPr id="37" name="グループ化 36">
                  <a:extLst>
                    <a:ext uri="{FF2B5EF4-FFF2-40B4-BE49-F238E27FC236}">
                      <a16:creationId xmlns:a16="http://schemas.microsoft.com/office/drawing/2014/main" id="{7DDA196E-83F7-40EF-ABF3-FAEA720A6473}"/>
                    </a:ext>
                  </a:extLst>
                </p:cNvPr>
                <p:cNvGrpSpPr/>
                <p:nvPr/>
              </p:nvGrpSpPr>
              <p:grpSpPr>
                <a:xfrm>
                  <a:off x="3262728" y="2369121"/>
                  <a:ext cx="1271626" cy="1271626"/>
                  <a:chOff x="3376677" y="2469998"/>
                  <a:chExt cx="1142196" cy="1142196"/>
                </a:xfrm>
              </p:grpSpPr>
              <p:sp>
                <p:nvSpPr>
                  <p:cNvPr id="38" name="楕円 37">
                    <a:extLst>
                      <a:ext uri="{FF2B5EF4-FFF2-40B4-BE49-F238E27FC236}">
                        <a16:creationId xmlns:a16="http://schemas.microsoft.com/office/drawing/2014/main" id="{1558216A-7B7A-4EFA-BD73-910B714FC27B}"/>
                      </a:ext>
                    </a:extLst>
                  </p:cNvPr>
                  <p:cNvSpPr/>
                  <p:nvPr/>
                </p:nvSpPr>
                <p:spPr>
                  <a:xfrm>
                    <a:off x="3376677" y="2469998"/>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9" name="グラフィックス 27">
                    <a:extLst>
                      <a:ext uri="{FF2B5EF4-FFF2-40B4-BE49-F238E27FC236}">
                        <a16:creationId xmlns:a16="http://schemas.microsoft.com/office/drawing/2014/main" id="{A8FF0E9B-9414-40B5-B3BC-FC7DFF6BC645}"/>
                      </a:ext>
                    </a:extLst>
                  </p:cNvPr>
                  <p:cNvSpPr/>
                  <p:nvPr/>
                </p:nvSpPr>
                <p:spPr>
                  <a:xfrm>
                    <a:off x="3639690" y="2684332"/>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33" name="二等辺三角形 32">
              <a:extLst>
                <a:ext uri="{FF2B5EF4-FFF2-40B4-BE49-F238E27FC236}">
                  <a16:creationId xmlns:a16="http://schemas.microsoft.com/office/drawing/2014/main" id="{4EA4E3BC-75E1-40D3-9571-67A25FCA7B2E}"/>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41" name="フリーフォーム: 図形 40">
            <a:extLst>
              <a:ext uri="{FF2B5EF4-FFF2-40B4-BE49-F238E27FC236}">
                <a16:creationId xmlns:a16="http://schemas.microsoft.com/office/drawing/2014/main" id="{E2F546C8-4D3A-426B-9B01-DD95F03733E7}"/>
              </a:ext>
            </a:extLst>
          </p:cNvPr>
          <p:cNvSpPr>
            <a:spLocks noChangeAspect="1"/>
          </p:cNvSpPr>
          <p:nvPr/>
        </p:nvSpPr>
        <p:spPr>
          <a:xfrm rot="5400000">
            <a:off x="6971087" y="6616994"/>
            <a:ext cx="6219074" cy="37338"/>
          </a:xfrm>
          <a:custGeom>
            <a:avLst/>
            <a:gdLst>
              <a:gd name="connsiteX0" fmla="*/ 6179837 w 6219074"/>
              <a:gd name="connsiteY0" fmla="*/ 18669 h 37338"/>
              <a:gd name="connsiteX1" fmla="*/ 6199456 w 6219074"/>
              <a:gd name="connsiteY1" fmla="*/ 0 h 37338"/>
              <a:gd name="connsiteX2" fmla="*/ 6219074 w 6219074"/>
              <a:gd name="connsiteY2" fmla="*/ 18669 h 37338"/>
              <a:gd name="connsiteX3" fmla="*/ 6199456 w 6219074"/>
              <a:gd name="connsiteY3" fmla="*/ 37338 h 37338"/>
              <a:gd name="connsiteX4" fmla="*/ 6179837 w 6219074"/>
              <a:gd name="connsiteY4" fmla="*/ 18669 h 37338"/>
              <a:gd name="connsiteX5" fmla="*/ 6081745 w 6219074"/>
              <a:gd name="connsiteY5" fmla="*/ 18669 h 37338"/>
              <a:gd name="connsiteX6" fmla="*/ 6101364 w 6219074"/>
              <a:gd name="connsiteY6" fmla="*/ 0 h 37338"/>
              <a:gd name="connsiteX7" fmla="*/ 6120982 w 6219074"/>
              <a:gd name="connsiteY7" fmla="*/ 18669 h 37338"/>
              <a:gd name="connsiteX8" fmla="*/ 6101364 w 6219074"/>
              <a:gd name="connsiteY8" fmla="*/ 37338 h 37338"/>
              <a:gd name="connsiteX9" fmla="*/ 6081745 w 6219074"/>
              <a:gd name="connsiteY9" fmla="*/ 18669 h 37338"/>
              <a:gd name="connsiteX10" fmla="*/ 5983652 w 6219074"/>
              <a:gd name="connsiteY10" fmla="*/ 18669 h 37338"/>
              <a:gd name="connsiteX11" fmla="*/ 6003270 w 6219074"/>
              <a:gd name="connsiteY11" fmla="*/ 0 h 37338"/>
              <a:gd name="connsiteX12" fmla="*/ 6022890 w 6219074"/>
              <a:gd name="connsiteY12" fmla="*/ 18669 h 37338"/>
              <a:gd name="connsiteX13" fmla="*/ 6003270 w 6219074"/>
              <a:gd name="connsiteY13" fmla="*/ 37338 h 37338"/>
              <a:gd name="connsiteX14" fmla="*/ 5983652 w 6219074"/>
              <a:gd name="connsiteY14" fmla="*/ 18669 h 37338"/>
              <a:gd name="connsiteX15" fmla="*/ 5885560 w 6219074"/>
              <a:gd name="connsiteY15" fmla="*/ 18669 h 37338"/>
              <a:gd name="connsiteX16" fmla="*/ 5905178 w 6219074"/>
              <a:gd name="connsiteY16" fmla="*/ 0 h 37338"/>
              <a:gd name="connsiteX17" fmla="*/ 5924796 w 6219074"/>
              <a:gd name="connsiteY17" fmla="*/ 18669 h 37338"/>
              <a:gd name="connsiteX18" fmla="*/ 5905178 w 6219074"/>
              <a:gd name="connsiteY18" fmla="*/ 37338 h 37338"/>
              <a:gd name="connsiteX19" fmla="*/ 5885560 w 6219074"/>
              <a:gd name="connsiteY19" fmla="*/ 18669 h 37338"/>
              <a:gd name="connsiteX20" fmla="*/ 5787467 w 6219074"/>
              <a:gd name="connsiteY20" fmla="*/ 18669 h 37338"/>
              <a:gd name="connsiteX21" fmla="*/ 5807086 w 6219074"/>
              <a:gd name="connsiteY21" fmla="*/ 0 h 37338"/>
              <a:gd name="connsiteX22" fmla="*/ 5826704 w 6219074"/>
              <a:gd name="connsiteY22" fmla="*/ 18669 h 37338"/>
              <a:gd name="connsiteX23" fmla="*/ 5807086 w 6219074"/>
              <a:gd name="connsiteY23" fmla="*/ 37338 h 37338"/>
              <a:gd name="connsiteX24" fmla="*/ 5787467 w 6219074"/>
              <a:gd name="connsiteY24" fmla="*/ 18669 h 37338"/>
              <a:gd name="connsiteX25" fmla="*/ 5689374 w 6219074"/>
              <a:gd name="connsiteY25" fmla="*/ 18669 h 37338"/>
              <a:gd name="connsiteX26" fmla="*/ 5708992 w 6219074"/>
              <a:gd name="connsiteY26" fmla="*/ 0 h 37338"/>
              <a:gd name="connsiteX27" fmla="*/ 5728612 w 6219074"/>
              <a:gd name="connsiteY27" fmla="*/ 18669 h 37338"/>
              <a:gd name="connsiteX28" fmla="*/ 5708992 w 6219074"/>
              <a:gd name="connsiteY28" fmla="*/ 37338 h 37338"/>
              <a:gd name="connsiteX29" fmla="*/ 5689374 w 6219074"/>
              <a:gd name="connsiteY29" fmla="*/ 18669 h 37338"/>
              <a:gd name="connsiteX30" fmla="*/ 5591282 w 6219074"/>
              <a:gd name="connsiteY30" fmla="*/ 18669 h 37338"/>
              <a:gd name="connsiteX31" fmla="*/ 5610900 w 6219074"/>
              <a:gd name="connsiteY31" fmla="*/ 0 h 37338"/>
              <a:gd name="connsiteX32" fmla="*/ 5630518 w 6219074"/>
              <a:gd name="connsiteY32" fmla="*/ 18669 h 37338"/>
              <a:gd name="connsiteX33" fmla="*/ 5610900 w 6219074"/>
              <a:gd name="connsiteY33" fmla="*/ 37338 h 37338"/>
              <a:gd name="connsiteX34" fmla="*/ 5591282 w 6219074"/>
              <a:gd name="connsiteY34" fmla="*/ 18669 h 37338"/>
              <a:gd name="connsiteX35" fmla="*/ 5493188 w 6219074"/>
              <a:gd name="connsiteY35" fmla="*/ 18669 h 37338"/>
              <a:gd name="connsiteX36" fmla="*/ 5512808 w 6219074"/>
              <a:gd name="connsiteY36" fmla="*/ 0 h 37338"/>
              <a:gd name="connsiteX37" fmla="*/ 5532426 w 6219074"/>
              <a:gd name="connsiteY37" fmla="*/ 18669 h 37338"/>
              <a:gd name="connsiteX38" fmla="*/ 5512808 w 6219074"/>
              <a:gd name="connsiteY38" fmla="*/ 37338 h 37338"/>
              <a:gd name="connsiteX39" fmla="*/ 5493188 w 6219074"/>
              <a:gd name="connsiteY39" fmla="*/ 18669 h 37338"/>
              <a:gd name="connsiteX40" fmla="*/ 5395096 w 6219074"/>
              <a:gd name="connsiteY40" fmla="*/ 18669 h 37338"/>
              <a:gd name="connsiteX41" fmla="*/ 5414714 w 6219074"/>
              <a:gd name="connsiteY41" fmla="*/ 0 h 37338"/>
              <a:gd name="connsiteX42" fmla="*/ 5434334 w 6219074"/>
              <a:gd name="connsiteY42" fmla="*/ 18669 h 37338"/>
              <a:gd name="connsiteX43" fmla="*/ 5414714 w 6219074"/>
              <a:gd name="connsiteY43" fmla="*/ 37338 h 37338"/>
              <a:gd name="connsiteX44" fmla="*/ 5395096 w 6219074"/>
              <a:gd name="connsiteY44" fmla="*/ 18669 h 37338"/>
              <a:gd name="connsiteX45" fmla="*/ 5297004 w 6219074"/>
              <a:gd name="connsiteY45" fmla="*/ 18669 h 37338"/>
              <a:gd name="connsiteX46" fmla="*/ 5316622 w 6219074"/>
              <a:gd name="connsiteY46" fmla="*/ 0 h 37338"/>
              <a:gd name="connsiteX47" fmla="*/ 5336240 w 6219074"/>
              <a:gd name="connsiteY47" fmla="*/ 18669 h 37338"/>
              <a:gd name="connsiteX48" fmla="*/ 5316622 w 6219074"/>
              <a:gd name="connsiteY48" fmla="*/ 37338 h 37338"/>
              <a:gd name="connsiteX49" fmla="*/ 5297004 w 6219074"/>
              <a:gd name="connsiteY49" fmla="*/ 18669 h 37338"/>
              <a:gd name="connsiteX50" fmla="*/ 5198910 w 6219074"/>
              <a:gd name="connsiteY50" fmla="*/ 18669 h 37338"/>
              <a:gd name="connsiteX51" fmla="*/ 5218530 w 6219074"/>
              <a:gd name="connsiteY51" fmla="*/ 0 h 37338"/>
              <a:gd name="connsiteX52" fmla="*/ 5238148 w 6219074"/>
              <a:gd name="connsiteY52" fmla="*/ 18669 h 37338"/>
              <a:gd name="connsiteX53" fmla="*/ 5218530 w 6219074"/>
              <a:gd name="connsiteY53" fmla="*/ 37338 h 37338"/>
              <a:gd name="connsiteX54" fmla="*/ 5198910 w 6219074"/>
              <a:gd name="connsiteY54" fmla="*/ 18669 h 37338"/>
              <a:gd name="connsiteX55" fmla="*/ 5100818 w 6219074"/>
              <a:gd name="connsiteY55" fmla="*/ 18669 h 37338"/>
              <a:gd name="connsiteX56" fmla="*/ 5120436 w 6219074"/>
              <a:gd name="connsiteY56" fmla="*/ 0 h 37338"/>
              <a:gd name="connsiteX57" fmla="*/ 5140056 w 6219074"/>
              <a:gd name="connsiteY57" fmla="*/ 18669 h 37338"/>
              <a:gd name="connsiteX58" fmla="*/ 5120436 w 6219074"/>
              <a:gd name="connsiteY58" fmla="*/ 37338 h 37338"/>
              <a:gd name="connsiteX59" fmla="*/ 5100818 w 6219074"/>
              <a:gd name="connsiteY59" fmla="*/ 18669 h 37338"/>
              <a:gd name="connsiteX60" fmla="*/ 5002726 w 6219074"/>
              <a:gd name="connsiteY60" fmla="*/ 18669 h 37338"/>
              <a:gd name="connsiteX61" fmla="*/ 5022344 w 6219074"/>
              <a:gd name="connsiteY61" fmla="*/ 0 h 37338"/>
              <a:gd name="connsiteX62" fmla="*/ 5041962 w 6219074"/>
              <a:gd name="connsiteY62" fmla="*/ 18669 h 37338"/>
              <a:gd name="connsiteX63" fmla="*/ 5022344 w 6219074"/>
              <a:gd name="connsiteY63" fmla="*/ 37338 h 37338"/>
              <a:gd name="connsiteX64" fmla="*/ 5002726 w 6219074"/>
              <a:gd name="connsiteY64" fmla="*/ 18669 h 37338"/>
              <a:gd name="connsiteX65" fmla="*/ 4904632 w 6219074"/>
              <a:gd name="connsiteY65" fmla="*/ 18669 h 37338"/>
              <a:gd name="connsiteX66" fmla="*/ 4924252 w 6219074"/>
              <a:gd name="connsiteY66" fmla="*/ 0 h 37338"/>
              <a:gd name="connsiteX67" fmla="*/ 4943872 w 6219074"/>
              <a:gd name="connsiteY67" fmla="*/ 18669 h 37338"/>
              <a:gd name="connsiteX68" fmla="*/ 4924252 w 6219074"/>
              <a:gd name="connsiteY68" fmla="*/ 37338 h 37338"/>
              <a:gd name="connsiteX69" fmla="*/ 4904632 w 6219074"/>
              <a:gd name="connsiteY69" fmla="*/ 18669 h 37338"/>
              <a:gd name="connsiteX70" fmla="*/ 4806542 w 6219074"/>
              <a:gd name="connsiteY70" fmla="*/ 18669 h 37338"/>
              <a:gd name="connsiteX71" fmla="*/ 4826159 w 6219074"/>
              <a:gd name="connsiteY71" fmla="*/ 0 h 37338"/>
              <a:gd name="connsiteX72" fmla="*/ 4845777 w 6219074"/>
              <a:gd name="connsiteY72" fmla="*/ 18669 h 37338"/>
              <a:gd name="connsiteX73" fmla="*/ 4826159 w 6219074"/>
              <a:gd name="connsiteY73" fmla="*/ 37338 h 37338"/>
              <a:gd name="connsiteX74" fmla="*/ 4806542 w 6219074"/>
              <a:gd name="connsiteY74" fmla="*/ 18669 h 37338"/>
              <a:gd name="connsiteX75" fmla="*/ 4708447 w 6219074"/>
              <a:gd name="connsiteY75" fmla="*/ 18669 h 37338"/>
              <a:gd name="connsiteX76" fmla="*/ 4728066 w 6219074"/>
              <a:gd name="connsiteY76" fmla="*/ 0 h 37338"/>
              <a:gd name="connsiteX77" fmla="*/ 4747685 w 6219074"/>
              <a:gd name="connsiteY77" fmla="*/ 18669 h 37338"/>
              <a:gd name="connsiteX78" fmla="*/ 4728066 w 6219074"/>
              <a:gd name="connsiteY78" fmla="*/ 37338 h 37338"/>
              <a:gd name="connsiteX79" fmla="*/ 4708447 w 6219074"/>
              <a:gd name="connsiteY79" fmla="*/ 18669 h 37338"/>
              <a:gd name="connsiteX80" fmla="*/ 4610354 w 6219074"/>
              <a:gd name="connsiteY80" fmla="*/ 18669 h 37338"/>
              <a:gd name="connsiteX81" fmla="*/ 4629973 w 6219074"/>
              <a:gd name="connsiteY81" fmla="*/ 0 h 37338"/>
              <a:gd name="connsiteX82" fmla="*/ 4649592 w 6219074"/>
              <a:gd name="connsiteY82" fmla="*/ 18669 h 37338"/>
              <a:gd name="connsiteX83" fmla="*/ 4629973 w 6219074"/>
              <a:gd name="connsiteY83" fmla="*/ 37338 h 37338"/>
              <a:gd name="connsiteX84" fmla="*/ 4610354 w 6219074"/>
              <a:gd name="connsiteY84" fmla="*/ 18669 h 37338"/>
              <a:gd name="connsiteX85" fmla="*/ 4512262 w 6219074"/>
              <a:gd name="connsiteY85" fmla="*/ 18669 h 37338"/>
              <a:gd name="connsiteX86" fmla="*/ 4531881 w 6219074"/>
              <a:gd name="connsiteY86" fmla="*/ 0 h 37338"/>
              <a:gd name="connsiteX87" fmla="*/ 4551499 w 6219074"/>
              <a:gd name="connsiteY87" fmla="*/ 18669 h 37338"/>
              <a:gd name="connsiteX88" fmla="*/ 4531881 w 6219074"/>
              <a:gd name="connsiteY88" fmla="*/ 37338 h 37338"/>
              <a:gd name="connsiteX89" fmla="*/ 4512262 w 6219074"/>
              <a:gd name="connsiteY89" fmla="*/ 18669 h 37338"/>
              <a:gd name="connsiteX90" fmla="*/ 4414169 w 6219074"/>
              <a:gd name="connsiteY90" fmla="*/ 18669 h 37338"/>
              <a:gd name="connsiteX91" fmla="*/ 4433789 w 6219074"/>
              <a:gd name="connsiteY91" fmla="*/ 0 h 37338"/>
              <a:gd name="connsiteX92" fmla="*/ 4453407 w 6219074"/>
              <a:gd name="connsiteY92" fmla="*/ 18669 h 37338"/>
              <a:gd name="connsiteX93" fmla="*/ 4433789 w 6219074"/>
              <a:gd name="connsiteY93" fmla="*/ 37338 h 37338"/>
              <a:gd name="connsiteX94" fmla="*/ 4414169 w 6219074"/>
              <a:gd name="connsiteY94" fmla="*/ 18669 h 37338"/>
              <a:gd name="connsiteX95" fmla="*/ 4316077 w 6219074"/>
              <a:gd name="connsiteY95" fmla="*/ 18669 h 37338"/>
              <a:gd name="connsiteX96" fmla="*/ 4335695 w 6219074"/>
              <a:gd name="connsiteY96" fmla="*/ 0 h 37338"/>
              <a:gd name="connsiteX97" fmla="*/ 4355314 w 6219074"/>
              <a:gd name="connsiteY97" fmla="*/ 18669 h 37338"/>
              <a:gd name="connsiteX98" fmla="*/ 4335695 w 6219074"/>
              <a:gd name="connsiteY98" fmla="*/ 37338 h 37338"/>
              <a:gd name="connsiteX99" fmla="*/ 4316077 w 6219074"/>
              <a:gd name="connsiteY99" fmla="*/ 18669 h 37338"/>
              <a:gd name="connsiteX100" fmla="*/ 4217984 w 6219074"/>
              <a:gd name="connsiteY100" fmla="*/ 18669 h 37338"/>
              <a:gd name="connsiteX101" fmla="*/ 4237603 w 6219074"/>
              <a:gd name="connsiteY101" fmla="*/ 0 h 37338"/>
              <a:gd name="connsiteX102" fmla="*/ 4257221 w 6219074"/>
              <a:gd name="connsiteY102" fmla="*/ 18669 h 37338"/>
              <a:gd name="connsiteX103" fmla="*/ 4237603 w 6219074"/>
              <a:gd name="connsiteY103" fmla="*/ 37338 h 37338"/>
              <a:gd name="connsiteX104" fmla="*/ 4217984 w 6219074"/>
              <a:gd name="connsiteY104" fmla="*/ 18669 h 37338"/>
              <a:gd name="connsiteX105" fmla="*/ 4119891 w 6219074"/>
              <a:gd name="connsiteY105" fmla="*/ 18669 h 37338"/>
              <a:gd name="connsiteX106" fmla="*/ 4139510 w 6219074"/>
              <a:gd name="connsiteY106" fmla="*/ 0 h 37338"/>
              <a:gd name="connsiteX107" fmla="*/ 4159129 w 6219074"/>
              <a:gd name="connsiteY107" fmla="*/ 18669 h 37338"/>
              <a:gd name="connsiteX108" fmla="*/ 4139510 w 6219074"/>
              <a:gd name="connsiteY108" fmla="*/ 37338 h 37338"/>
              <a:gd name="connsiteX109" fmla="*/ 4119891 w 6219074"/>
              <a:gd name="connsiteY109" fmla="*/ 18669 h 37338"/>
              <a:gd name="connsiteX110" fmla="*/ 4021799 w 6219074"/>
              <a:gd name="connsiteY110" fmla="*/ 18669 h 37338"/>
              <a:gd name="connsiteX111" fmla="*/ 4041417 w 6219074"/>
              <a:gd name="connsiteY111" fmla="*/ 0 h 37338"/>
              <a:gd name="connsiteX112" fmla="*/ 4061037 w 6219074"/>
              <a:gd name="connsiteY112" fmla="*/ 18669 h 37338"/>
              <a:gd name="connsiteX113" fmla="*/ 4041417 w 6219074"/>
              <a:gd name="connsiteY113" fmla="*/ 37338 h 37338"/>
              <a:gd name="connsiteX114" fmla="*/ 4021799 w 6219074"/>
              <a:gd name="connsiteY114" fmla="*/ 18669 h 37338"/>
              <a:gd name="connsiteX115" fmla="*/ 3923707 w 6219074"/>
              <a:gd name="connsiteY115" fmla="*/ 18669 h 37338"/>
              <a:gd name="connsiteX116" fmla="*/ 3943325 w 6219074"/>
              <a:gd name="connsiteY116" fmla="*/ 0 h 37338"/>
              <a:gd name="connsiteX117" fmla="*/ 3962944 w 6219074"/>
              <a:gd name="connsiteY117" fmla="*/ 18669 h 37338"/>
              <a:gd name="connsiteX118" fmla="*/ 3943325 w 6219074"/>
              <a:gd name="connsiteY118" fmla="*/ 37338 h 37338"/>
              <a:gd name="connsiteX119" fmla="*/ 3923707 w 6219074"/>
              <a:gd name="connsiteY119" fmla="*/ 18669 h 37338"/>
              <a:gd name="connsiteX120" fmla="*/ 3825614 w 6219074"/>
              <a:gd name="connsiteY120" fmla="*/ 18669 h 37338"/>
              <a:gd name="connsiteX121" fmla="*/ 3845232 w 6219074"/>
              <a:gd name="connsiteY121" fmla="*/ 0 h 37338"/>
              <a:gd name="connsiteX122" fmla="*/ 3864851 w 6219074"/>
              <a:gd name="connsiteY122" fmla="*/ 18669 h 37338"/>
              <a:gd name="connsiteX123" fmla="*/ 3845232 w 6219074"/>
              <a:gd name="connsiteY123" fmla="*/ 37338 h 37338"/>
              <a:gd name="connsiteX124" fmla="*/ 3825614 w 6219074"/>
              <a:gd name="connsiteY124" fmla="*/ 18669 h 37338"/>
              <a:gd name="connsiteX125" fmla="*/ 3727521 w 6219074"/>
              <a:gd name="connsiteY125" fmla="*/ 18669 h 37338"/>
              <a:gd name="connsiteX126" fmla="*/ 3747140 w 6219074"/>
              <a:gd name="connsiteY126" fmla="*/ 0 h 37338"/>
              <a:gd name="connsiteX127" fmla="*/ 3766758 w 6219074"/>
              <a:gd name="connsiteY127" fmla="*/ 18669 h 37338"/>
              <a:gd name="connsiteX128" fmla="*/ 3747140 w 6219074"/>
              <a:gd name="connsiteY128" fmla="*/ 37338 h 37338"/>
              <a:gd name="connsiteX129" fmla="*/ 3727521 w 6219074"/>
              <a:gd name="connsiteY129" fmla="*/ 18669 h 37338"/>
              <a:gd name="connsiteX130" fmla="*/ 3629428 w 6219074"/>
              <a:gd name="connsiteY130" fmla="*/ 18669 h 37338"/>
              <a:gd name="connsiteX131" fmla="*/ 3649047 w 6219074"/>
              <a:gd name="connsiteY131" fmla="*/ 0 h 37338"/>
              <a:gd name="connsiteX132" fmla="*/ 3668667 w 6219074"/>
              <a:gd name="connsiteY132" fmla="*/ 18669 h 37338"/>
              <a:gd name="connsiteX133" fmla="*/ 3649047 w 6219074"/>
              <a:gd name="connsiteY133" fmla="*/ 37338 h 37338"/>
              <a:gd name="connsiteX134" fmla="*/ 3629428 w 6219074"/>
              <a:gd name="connsiteY134" fmla="*/ 18669 h 37338"/>
              <a:gd name="connsiteX135" fmla="*/ 3531337 w 6219074"/>
              <a:gd name="connsiteY135" fmla="*/ 18669 h 37338"/>
              <a:gd name="connsiteX136" fmla="*/ 3550955 w 6219074"/>
              <a:gd name="connsiteY136" fmla="*/ 0 h 37338"/>
              <a:gd name="connsiteX137" fmla="*/ 3570573 w 6219074"/>
              <a:gd name="connsiteY137" fmla="*/ 18669 h 37338"/>
              <a:gd name="connsiteX138" fmla="*/ 3550955 w 6219074"/>
              <a:gd name="connsiteY138" fmla="*/ 37338 h 37338"/>
              <a:gd name="connsiteX139" fmla="*/ 3531337 w 6219074"/>
              <a:gd name="connsiteY139" fmla="*/ 18669 h 37338"/>
              <a:gd name="connsiteX140" fmla="*/ 3433244 w 6219074"/>
              <a:gd name="connsiteY140" fmla="*/ 18669 h 37338"/>
              <a:gd name="connsiteX141" fmla="*/ 3452862 w 6219074"/>
              <a:gd name="connsiteY141" fmla="*/ 0 h 37338"/>
              <a:gd name="connsiteX142" fmla="*/ 3472480 w 6219074"/>
              <a:gd name="connsiteY142" fmla="*/ 18669 h 37338"/>
              <a:gd name="connsiteX143" fmla="*/ 3452862 w 6219074"/>
              <a:gd name="connsiteY143" fmla="*/ 37338 h 37338"/>
              <a:gd name="connsiteX144" fmla="*/ 3433244 w 6219074"/>
              <a:gd name="connsiteY144" fmla="*/ 18669 h 37338"/>
              <a:gd name="connsiteX145" fmla="*/ 3335150 w 6219074"/>
              <a:gd name="connsiteY145" fmla="*/ 18669 h 37338"/>
              <a:gd name="connsiteX146" fmla="*/ 3354769 w 6219074"/>
              <a:gd name="connsiteY146" fmla="*/ 0 h 37338"/>
              <a:gd name="connsiteX147" fmla="*/ 3374388 w 6219074"/>
              <a:gd name="connsiteY147" fmla="*/ 18669 h 37338"/>
              <a:gd name="connsiteX148" fmla="*/ 3354769 w 6219074"/>
              <a:gd name="connsiteY148" fmla="*/ 37338 h 37338"/>
              <a:gd name="connsiteX149" fmla="*/ 3335150 w 6219074"/>
              <a:gd name="connsiteY149" fmla="*/ 18669 h 37338"/>
              <a:gd name="connsiteX150" fmla="*/ 3237058 w 6219074"/>
              <a:gd name="connsiteY150" fmla="*/ 18669 h 37338"/>
              <a:gd name="connsiteX151" fmla="*/ 3256676 w 6219074"/>
              <a:gd name="connsiteY151" fmla="*/ 0 h 37338"/>
              <a:gd name="connsiteX152" fmla="*/ 3276295 w 6219074"/>
              <a:gd name="connsiteY152" fmla="*/ 18669 h 37338"/>
              <a:gd name="connsiteX153" fmla="*/ 3256676 w 6219074"/>
              <a:gd name="connsiteY153" fmla="*/ 37338 h 37338"/>
              <a:gd name="connsiteX154" fmla="*/ 3237058 w 6219074"/>
              <a:gd name="connsiteY154" fmla="*/ 18669 h 37338"/>
              <a:gd name="connsiteX155" fmla="*/ 3138965 w 6219074"/>
              <a:gd name="connsiteY155" fmla="*/ 18669 h 37338"/>
              <a:gd name="connsiteX156" fmla="*/ 3158585 w 6219074"/>
              <a:gd name="connsiteY156" fmla="*/ 0 h 37338"/>
              <a:gd name="connsiteX157" fmla="*/ 3178203 w 6219074"/>
              <a:gd name="connsiteY157" fmla="*/ 18669 h 37338"/>
              <a:gd name="connsiteX158" fmla="*/ 3158585 w 6219074"/>
              <a:gd name="connsiteY158" fmla="*/ 37338 h 37338"/>
              <a:gd name="connsiteX159" fmla="*/ 3138965 w 6219074"/>
              <a:gd name="connsiteY159" fmla="*/ 18669 h 37338"/>
              <a:gd name="connsiteX160" fmla="*/ 3040872 w 6219074"/>
              <a:gd name="connsiteY160" fmla="*/ 18669 h 37338"/>
              <a:gd name="connsiteX161" fmla="*/ 3060492 w 6219074"/>
              <a:gd name="connsiteY161" fmla="*/ 0 h 37338"/>
              <a:gd name="connsiteX162" fmla="*/ 3080110 w 6219074"/>
              <a:gd name="connsiteY162" fmla="*/ 18669 h 37338"/>
              <a:gd name="connsiteX163" fmla="*/ 3060492 w 6219074"/>
              <a:gd name="connsiteY163" fmla="*/ 37338 h 37338"/>
              <a:gd name="connsiteX164" fmla="*/ 3040872 w 6219074"/>
              <a:gd name="connsiteY164" fmla="*/ 18669 h 37338"/>
              <a:gd name="connsiteX165" fmla="*/ 2942780 w 6219074"/>
              <a:gd name="connsiteY165" fmla="*/ 18669 h 37338"/>
              <a:gd name="connsiteX166" fmla="*/ 2962398 w 6219074"/>
              <a:gd name="connsiteY166" fmla="*/ 0 h 37338"/>
              <a:gd name="connsiteX167" fmla="*/ 2982017 w 6219074"/>
              <a:gd name="connsiteY167" fmla="*/ 18669 h 37338"/>
              <a:gd name="connsiteX168" fmla="*/ 2962398 w 6219074"/>
              <a:gd name="connsiteY168" fmla="*/ 37338 h 37338"/>
              <a:gd name="connsiteX169" fmla="*/ 2942780 w 6219074"/>
              <a:gd name="connsiteY169" fmla="*/ 18669 h 37338"/>
              <a:gd name="connsiteX170" fmla="*/ 2844687 w 6219074"/>
              <a:gd name="connsiteY170" fmla="*/ 18669 h 37338"/>
              <a:gd name="connsiteX171" fmla="*/ 2864306 w 6219074"/>
              <a:gd name="connsiteY171" fmla="*/ 0 h 37338"/>
              <a:gd name="connsiteX172" fmla="*/ 2883925 w 6219074"/>
              <a:gd name="connsiteY172" fmla="*/ 18669 h 37338"/>
              <a:gd name="connsiteX173" fmla="*/ 2864306 w 6219074"/>
              <a:gd name="connsiteY173" fmla="*/ 37338 h 37338"/>
              <a:gd name="connsiteX174" fmla="*/ 2844687 w 6219074"/>
              <a:gd name="connsiteY174" fmla="*/ 18669 h 37338"/>
              <a:gd name="connsiteX175" fmla="*/ 2746595 w 6219074"/>
              <a:gd name="connsiteY175" fmla="*/ 18669 h 37338"/>
              <a:gd name="connsiteX176" fmla="*/ 2766213 w 6219074"/>
              <a:gd name="connsiteY176" fmla="*/ 0 h 37338"/>
              <a:gd name="connsiteX177" fmla="*/ 2785833 w 6219074"/>
              <a:gd name="connsiteY177" fmla="*/ 18669 h 37338"/>
              <a:gd name="connsiteX178" fmla="*/ 2766213 w 6219074"/>
              <a:gd name="connsiteY178" fmla="*/ 37338 h 37338"/>
              <a:gd name="connsiteX179" fmla="*/ 2746595 w 6219074"/>
              <a:gd name="connsiteY179" fmla="*/ 18669 h 37338"/>
              <a:gd name="connsiteX180" fmla="*/ 2648502 w 6219074"/>
              <a:gd name="connsiteY180" fmla="*/ 18669 h 37338"/>
              <a:gd name="connsiteX181" fmla="*/ 2668122 w 6219074"/>
              <a:gd name="connsiteY181" fmla="*/ 0 h 37338"/>
              <a:gd name="connsiteX182" fmla="*/ 2687740 w 6219074"/>
              <a:gd name="connsiteY182" fmla="*/ 18669 h 37338"/>
              <a:gd name="connsiteX183" fmla="*/ 2668122 w 6219074"/>
              <a:gd name="connsiteY183" fmla="*/ 37338 h 37338"/>
              <a:gd name="connsiteX184" fmla="*/ 2648502 w 6219074"/>
              <a:gd name="connsiteY184" fmla="*/ 18669 h 37338"/>
              <a:gd name="connsiteX185" fmla="*/ 2550410 w 6219074"/>
              <a:gd name="connsiteY185" fmla="*/ 18669 h 37338"/>
              <a:gd name="connsiteX186" fmla="*/ 2570028 w 6219074"/>
              <a:gd name="connsiteY186" fmla="*/ 0 h 37338"/>
              <a:gd name="connsiteX187" fmla="*/ 2589647 w 6219074"/>
              <a:gd name="connsiteY187" fmla="*/ 18669 h 37338"/>
              <a:gd name="connsiteX188" fmla="*/ 2570028 w 6219074"/>
              <a:gd name="connsiteY188" fmla="*/ 37338 h 37338"/>
              <a:gd name="connsiteX189" fmla="*/ 2550410 w 6219074"/>
              <a:gd name="connsiteY189" fmla="*/ 18669 h 37338"/>
              <a:gd name="connsiteX190" fmla="*/ 2452317 w 6219074"/>
              <a:gd name="connsiteY190" fmla="*/ 18669 h 37338"/>
              <a:gd name="connsiteX191" fmla="*/ 2471935 w 6219074"/>
              <a:gd name="connsiteY191" fmla="*/ 0 h 37338"/>
              <a:gd name="connsiteX192" fmla="*/ 2491554 w 6219074"/>
              <a:gd name="connsiteY192" fmla="*/ 18669 h 37338"/>
              <a:gd name="connsiteX193" fmla="*/ 2471935 w 6219074"/>
              <a:gd name="connsiteY193" fmla="*/ 37338 h 37338"/>
              <a:gd name="connsiteX194" fmla="*/ 2452317 w 6219074"/>
              <a:gd name="connsiteY194" fmla="*/ 18669 h 37338"/>
              <a:gd name="connsiteX195" fmla="*/ 2354224 w 6219074"/>
              <a:gd name="connsiteY195" fmla="*/ 18669 h 37338"/>
              <a:gd name="connsiteX196" fmla="*/ 2373843 w 6219074"/>
              <a:gd name="connsiteY196" fmla="*/ 0 h 37338"/>
              <a:gd name="connsiteX197" fmla="*/ 2393461 w 6219074"/>
              <a:gd name="connsiteY197" fmla="*/ 18669 h 37338"/>
              <a:gd name="connsiteX198" fmla="*/ 2373843 w 6219074"/>
              <a:gd name="connsiteY198" fmla="*/ 37338 h 37338"/>
              <a:gd name="connsiteX199" fmla="*/ 2354224 w 6219074"/>
              <a:gd name="connsiteY199" fmla="*/ 18669 h 37338"/>
              <a:gd name="connsiteX200" fmla="*/ 2256131 w 6219074"/>
              <a:gd name="connsiteY200" fmla="*/ 18669 h 37338"/>
              <a:gd name="connsiteX201" fmla="*/ 2275750 w 6219074"/>
              <a:gd name="connsiteY201" fmla="*/ 0 h 37338"/>
              <a:gd name="connsiteX202" fmla="*/ 2295370 w 6219074"/>
              <a:gd name="connsiteY202" fmla="*/ 18669 h 37338"/>
              <a:gd name="connsiteX203" fmla="*/ 2275750 w 6219074"/>
              <a:gd name="connsiteY203" fmla="*/ 37338 h 37338"/>
              <a:gd name="connsiteX204" fmla="*/ 2256131 w 6219074"/>
              <a:gd name="connsiteY204" fmla="*/ 18669 h 37338"/>
              <a:gd name="connsiteX205" fmla="*/ 2158040 w 6219074"/>
              <a:gd name="connsiteY205" fmla="*/ 18669 h 37338"/>
              <a:gd name="connsiteX206" fmla="*/ 2177658 w 6219074"/>
              <a:gd name="connsiteY206" fmla="*/ 0 h 37338"/>
              <a:gd name="connsiteX207" fmla="*/ 2197276 w 6219074"/>
              <a:gd name="connsiteY207" fmla="*/ 18669 h 37338"/>
              <a:gd name="connsiteX208" fmla="*/ 2177658 w 6219074"/>
              <a:gd name="connsiteY208" fmla="*/ 37338 h 37338"/>
              <a:gd name="connsiteX209" fmla="*/ 2158040 w 6219074"/>
              <a:gd name="connsiteY209" fmla="*/ 18669 h 37338"/>
              <a:gd name="connsiteX210" fmla="*/ 2059946 w 6219074"/>
              <a:gd name="connsiteY210" fmla="*/ 18669 h 37338"/>
              <a:gd name="connsiteX211" fmla="*/ 2079565 w 6219074"/>
              <a:gd name="connsiteY211" fmla="*/ 0 h 37338"/>
              <a:gd name="connsiteX212" fmla="*/ 2099184 w 6219074"/>
              <a:gd name="connsiteY212" fmla="*/ 18669 h 37338"/>
              <a:gd name="connsiteX213" fmla="*/ 2079565 w 6219074"/>
              <a:gd name="connsiteY213" fmla="*/ 37338 h 37338"/>
              <a:gd name="connsiteX214" fmla="*/ 2059946 w 6219074"/>
              <a:gd name="connsiteY214" fmla="*/ 18669 h 37338"/>
              <a:gd name="connsiteX215" fmla="*/ 1961854 w 6219074"/>
              <a:gd name="connsiteY215" fmla="*/ 18669 h 37338"/>
              <a:gd name="connsiteX216" fmla="*/ 1981472 w 6219074"/>
              <a:gd name="connsiteY216" fmla="*/ 0 h 37338"/>
              <a:gd name="connsiteX217" fmla="*/ 2001091 w 6219074"/>
              <a:gd name="connsiteY217" fmla="*/ 18669 h 37338"/>
              <a:gd name="connsiteX218" fmla="*/ 1981472 w 6219074"/>
              <a:gd name="connsiteY218" fmla="*/ 37338 h 37338"/>
              <a:gd name="connsiteX219" fmla="*/ 1961854 w 6219074"/>
              <a:gd name="connsiteY219" fmla="*/ 18669 h 37338"/>
              <a:gd name="connsiteX220" fmla="*/ 1863761 w 6219074"/>
              <a:gd name="connsiteY220" fmla="*/ 18669 h 37338"/>
              <a:gd name="connsiteX221" fmla="*/ 1883380 w 6219074"/>
              <a:gd name="connsiteY221" fmla="*/ 0 h 37338"/>
              <a:gd name="connsiteX222" fmla="*/ 1902997 w 6219074"/>
              <a:gd name="connsiteY222" fmla="*/ 18669 h 37338"/>
              <a:gd name="connsiteX223" fmla="*/ 1883380 w 6219074"/>
              <a:gd name="connsiteY223" fmla="*/ 37338 h 37338"/>
              <a:gd name="connsiteX224" fmla="*/ 1863761 w 6219074"/>
              <a:gd name="connsiteY224" fmla="*/ 18669 h 37338"/>
              <a:gd name="connsiteX225" fmla="*/ 1765668 w 6219074"/>
              <a:gd name="connsiteY225" fmla="*/ 18669 h 37338"/>
              <a:gd name="connsiteX226" fmla="*/ 1785288 w 6219074"/>
              <a:gd name="connsiteY226" fmla="*/ 0 h 37338"/>
              <a:gd name="connsiteX227" fmla="*/ 1804906 w 6219074"/>
              <a:gd name="connsiteY227" fmla="*/ 18669 h 37338"/>
              <a:gd name="connsiteX228" fmla="*/ 1785288 w 6219074"/>
              <a:gd name="connsiteY228" fmla="*/ 37338 h 37338"/>
              <a:gd name="connsiteX229" fmla="*/ 1765668 w 6219074"/>
              <a:gd name="connsiteY229" fmla="*/ 18669 h 37338"/>
              <a:gd name="connsiteX230" fmla="*/ 1667576 w 6219074"/>
              <a:gd name="connsiteY230" fmla="*/ 18669 h 37338"/>
              <a:gd name="connsiteX231" fmla="*/ 1687194 w 6219074"/>
              <a:gd name="connsiteY231" fmla="*/ 0 h 37338"/>
              <a:gd name="connsiteX232" fmla="*/ 1706812 w 6219074"/>
              <a:gd name="connsiteY232" fmla="*/ 18669 h 37338"/>
              <a:gd name="connsiteX233" fmla="*/ 1687194 w 6219074"/>
              <a:gd name="connsiteY233" fmla="*/ 37338 h 37338"/>
              <a:gd name="connsiteX234" fmla="*/ 1667576 w 6219074"/>
              <a:gd name="connsiteY234" fmla="*/ 18669 h 37338"/>
              <a:gd name="connsiteX235" fmla="*/ 1569483 w 6219074"/>
              <a:gd name="connsiteY235" fmla="*/ 18669 h 37338"/>
              <a:gd name="connsiteX236" fmla="*/ 1589102 w 6219074"/>
              <a:gd name="connsiteY236" fmla="*/ 0 h 37338"/>
              <a:gd name="connsiteX237" fmla="*/ 1608719 w 6219074"/>
              <a:gd name="connsiteY237" fmla="*/ 18669 h 37338"/>
              <a:gd name="connsiteX238" fmla="*/ 1589102 w 6219074"/>
              <a:gd name="connsiteY238" fmla="*/ 37338 h 37338"/>
              <a:gd name="connsiteX239" fmla="*/ 1569483 w 6219074"/>
              <a:gd name="connsiteY239" fmla="*/ 18669 h 37338"/>
              <a:gd name="connsiteX240" fmla="*/ 1471390 w 6219074"/>
              <a:gd name="connsiteY240" fmla="*/ 18669 h 37338"/>
              <a:gd name="connsiteX241" fmla="*/ 1491009 w 6219074"/>
              <a:gd name="connsiteY241" fmla="*/ 0 h 37338"/>
              <a:gd name="connsiteX242" fmla="*/ 1510627 w 6219074"/>
              <a:gd name="connsiteY242" fmla="*/ 18669 h 37338"/>
              <a:gd name="connsiteX243" fmla="*/ 1491009 w 6219074"/>
              <a:gd name="connsiteY243" fmla="*/ 37338 h 37338"/>
              <a:gd name="connsiteX244" fmla="*/ 1471390 w 6219074"/>
              <a:gd name="connsiteY244" fmla="*/ 18669 h 37338"/>
              <a:gd name="connsiteX245" fmla="*/ 1373298 w 6219074"/>
              <a:gd name="connsiteY245" fmla="*/ 18669 h 37338"/>
              <a:gd name="connsiteX246" fmla="*/ 1392918 w 6219074"/>
              <a:gd name="connsiteY246" fmla="*/ 0 h 37338"/>
              <a:gd name="connsiteX247" fmla="*/ 1412536 w 6219074"/>
              <a:gd name="connsiteY247" fmla="*/ 18669 h 37338"/>
              <a:gd name="connsiteX248" fmla="*/ 1392918 w 6219074"/>
              <a:gd name="connsiteY248" fmla="*/ 37338 h 37338"/>
              <a:gd name="connsiteX249" fmla="*/ 1373298 w 6219074"/>
              <a:gd name="connsiteY249" fmla="*/ 18669 h 37338"/>
              <a:gd name="connsiteX250" fmla="*/ 1275206 w 6219074"/>
              <a:gd name="connsiteY250" fmla="*/ 18669 h 37338"/>
              <a:gd name="connsiteX251" fmla="*/ 1294824 w 6219074"/>
              <a:gd name="connsiteY251" fmla="*/ 0 h 37338"/>
              <a:gd name="connsiteX252" fmla="*/ 1314442 w 6219074"/>
              <a:gd name="connsiteY252" fmla="*/ 18669 h 37338"/>
              <a:gd name="connsiteX253" fmla="*/ 1294824 w 6219074"/>
              <a:gd name="connsiteY253" fmla="*/ 37338 h 37338"/>
              <a:gd name="connsiteX254" fmla="*/ 1275206 w 6219074"/>
              <a:gd name="connsiteY254" fmla="*/ 18669 h 37338"/>
              <a:gd name="connsiteX255" fmla="*/ 1177113 w 6219074"/>
              <a:gd name="connsiteY255" fmla="*/ 18669 h 37338"/>
              <a:gd name="connsiteX256" fmla="*/ 1196731 w 6219074"/>
              <a:gd name="connsiteY256" fmla="*/ 0 h 37338"/>
              <a:gd name="connsiteX257" fmla="*/ 1216349 w 6219074"/>
              <a:gd name="connsiteY257" fmla="*/ 18669 h 37338"/>
              <a:gd name="connsiteX258" fmla="*/ 1196731 w 6219074"/>
              <a:gd name="connsiteY258" fmla="*/ 37338 h 37338"/>
              <a:gd name="connsiteX259" fmla="*/ 1177113 w 6219074"/>
              <a:gd name="connsiteY259" fmla="*/ 18669 h 37338"/>
              <a:gd name="connsiteX260" fmla="*/ 1079020 w 6219074"/>
              <a:gd name="connsiteY260" fmla="*/ 18669 h 37338"/>
              <a:gd name="connsiteX261" fmla="*/ 1098639 w 6219074"/>
              <a:gd name="connsiteY261" fmla="*/ 0 h 37338"/>
              <a:gd name="connsiteX262" fmla="*/ 1118256 w 6219074"/>
              <a:gd name="connsiteY262" fmla="*/ 18669 h 37338"/>
              <a:gd name="connsiteX263" fmla="*/ 1098639 w 6219074"/>
              <a:gd name="connsiteY263" fmla="*/ 37338 h 37338"/>
              <a:gd name="connsiteX264" fmla="*/ 1079020 w 6219074"/>
              <a:gd name="connsiteY264" fmla="*/ 18669 h 37338"/>
              <a:gd name="connsiteX265" fmla="*/ 980927 w 6219074"/>
              <a:gd name="connsiteY265" fmla="*/ 18669 h 37338"/>
              <a:gd name="connsiteX266" fmla="*/ 1000545 w 6219074"/>
              <a:gd name="connsiteY266" fmla="*/ 0 h 37338"/>
              <a:gd name="connsiteX267" fmla="*/ 1020165 w 6219074"/>
              <a:gd name="connsiteY267" fmla="*/ 18669 h 37338"/>
              <a:gd name="connsiteX268" fmla="*/ 1000545 w 6219074"/>
              <a:gd name="connsiteY268" fmla="*/ 37338 h 37338"/>
              <a:gd name="connsiteX269" fmla="*/ 980927 w 6219074"/>
              <a:gd name="connsiteY269" fmla="*/ 18669 h 37338"/>
              <a:gd name="connsiteX270" fmla="*/ 882835 w 6219074"/>
              <a:gd name="connsiteY270" fmla="*/ 18669 h 37338"/>
              <a:gd name="connsiteX271" fmla="*/ 902454 w 6219074"/>
              <a:gd name="connsiteY271" fmla="*/ 0 h 37338"/>
              <a:gd name="connsiteX272" fmla="*/ 922071 w 6219074"/>
              <a:gd name="connsiteY272" fmla="*/ 18669 h 37338"/>
              <a:gd name="connsiteX273" fmla="*/ 902454 w 6219074"/>
              <a:gd name="connsiteY273" fmla="*/ 37338 h 37338"/>
              <a:gd name="connsiteX274" fmla="*/ 882835 w 6219074"/>
              <a:gd name="connsiteY274" fmla="*/ 18669 h 37338"/>
              <a:gd name="connsiteX275" fmla="*/ 784743 w 6219074"/>
              <a:gd name="connsiteY275" fmla="*/ 18669 h 37338"/>
              <a:gd name="connsiteX276" fmla="*/ 804360 w 6219074"/>
              <a:gd name="connsiteY276" fmla="*/ 0 h 37338"/>
              <a:gd name="connsiteX277" fmla="*/ 823978 w 6219074"/>
              <a:gd name="connsiteY277" fmla="*/ 18669 h 37338"/>
              <a:gd name="connsiteX278" fmla="*/ 804360 w 6219074"/>
              <a:gd name="connsiteY278" fmla="*/ 37338 h 37338"/>
              <a:gd name="connsiteX279" fmla="*/ 784743 w 6219074"/>
              <a:gd name="connsiteY279" fmla="*/ 18669 h 37338"/>
              <a:gd name="connsiteX280" fmla="*/ 686649 w 6219074"/>
              <a:gd name="connsiteY280" fmla="*/ 18669 h 37338"/>
              <a:gd name="connsiteX281" fmla="*/ 706267 w 6219074"/>
              <a:gd name="connsiteY281" fmla="*/ 0 h 37338"/>
              <a:gd name="connsiteX282" fmla="*/ 725886 w 6219074"/>
              <a:gd name="connsiteY282" fmla="*/ 18669 h 37338"/>
              <a:gd name="connsiteX283" fmla="*/ 706267 w 6219074"/>
              <a:gd name="connsiteY283" fmla="*/ 37338 h 37338"/>
              <a:gd name="connsiteX284" fmla="*/ 686649 w 6219074"/>
              <a:gd name="connsiteY284" fmla="*/ 18669 h 37338"/>
              <a:gd name="connsiteX285" fmla="*/ 588556 w 6219074"/>
              <a:gd name="connsiteY285" fmla="*/ 18669 h 37338"/>
              <a:gd name="connsiteX286" fmla="*/ 608174 w 6219074"/>
              <a:gd name="connsiteY286" fmla="*/ 0 h 37338"/>
              <a:gd name="connsiteX287" fmla="*/ 627793 w 6219074"/>
              <a:gd name="connsiteY287" fmla="*/ 18669 h 37338"/>
              <a:gd name="connsiteX288" fmla="*/ 608174 w 6219074"/>
              <a:gd name="connsiteY288" fmla="*/ 37338 h 37338"/>
              <a:gd name="connsiteX289" fmla="*/ 588556 w 6219074"/>
              <a:gd name="connsiteY289" fmla="*/ 18669 h 37338"/>
              <a:gd name="connsiteX290" fmla="*/ 490464 w 6219074"/>
              <a:gd name="connsiteY290" fmla="*/ 18669 h 37338"/>
              <a:gd name="connsiteX291" fmla="*/ 510082 w 6219074"/>
              <a:gd name="connsiteY291" fmla="*/ 0 h 37338"/>
              <a:gd name="connsiteX292" fmla="*/ 529702 w 6219074"/>
              <a:gd name="connsiteY292" fmla="*/ 18669 h 37338"/>
              <a:gd name="connsiteX293" fmla="*/ 510082 w 6219074"/>
              <a:gd name="connsiteY293" fmla="*/ 37338 h 37338"/>
              <a:gd name="connsiteX294" fmla="*/ 490464 w 6219074"/>
              <a:gd name="connsiteY294" fmla="*/ 18669 h 37338"/>
              <a:gd name="connsiteX295" fmla="*/ 392370 w 6219074"/>
              <a:gd name="connsiteY295" fmla="*/ 18669 h 37338"/>
              <a:gd name="connsiteX296" fmla="*/ 411989 w 6219074"/>
              <a:gd name="connsiteY296" fmla="*/ 0 h 37338"/>
              <a:gd name="connsiteX297" fmla="*/ 431608 w 6219074"/>
              <a:gd name="connsiteY297" fmla="*/ 18669 h 37338"/>
              <a:gd name="connsiteX298" fmla="*/ 411989 w 6219074"/>
              <a:gd name="connsiteY298" fmla="*/ 37338 h 37338"/>
              <a:gd name="connsiteX299" fmla="*/ 392370 w 6219074"/>
              <a:gd name="connsiteY299" fmla="*/ 18669 h 37338"/>
              <a:gd name="connsiteX300" fmla="*/ 294279 w 6219074"/>
              <a:gd name="connsiteY300" fmla="*/ 18669 h 37338"/>
              <a:gd name="connsiteX301" fmla="*/ 313897 w 6219074"/>
              <a:gd name="connsiteY301" fmla="*/ 0 h 37338"/>
              <a:gd name="connsiteX302" fmla="*/ 333515 w 6219074"/>
              <a:gd name="connsiteY302" fmla="*/ 18669 h 37338"/>
              <a:gd name="connsiteX303" fmla="*/ 313897 w 6219074"/>
              <a:gd name="connsiteY303" fmla="*/ 37338 h 37338"/>
              <a:gd name="connsiteX304" fmla="*/ 294279 w 6219074"/>
              <a:gd name="connsiteY304" fmla="*/ 18669 h 37338"/>
              <a:gd name="connsiteX305" fmla="*/ 196185 w 6219074"/>
              <a:gd name="connsiteY305" fmla="*/ 18669 h 37338"/>
              <a:gd name="connsiteX306" fmla="*/ 215804 w 6219074"/>
              <a:gd name="connsiteY306" fmla="*/ 0 h 37338"/>
              <a:gd name="connsiteX307" fmla="*/ 235423 w 6219074"/>
              <a:gd name="connsiteY307" fmla="*/ 18669 h 37338"/>
              <a:gd name="connsiteX308" fmla="*/ 215804 w 6219074"/>
              <a:gd name="connsiteY308" fmla="*/ 37338 h 37338"/>
              <a:gd name="connsiteX309" fmla="*/ 196185 w 6219074"/>
              <a:gd name="connsiteY309" fmla="*/ 18669 h 37338"/>
              <a:gd name="connsiteX310" fmla="*/ 98094 w 6219074"/>
              <a:gd name="connsiteY310" fmla="*/ 18669 h 37338"/>
              <a:gd name="connsiteX311" fmla="*/ 117711 w 6219074"/>
              <a:gd name="connsiteY311" fmla="*/ 0 h 37338"/>
              <a:gd name="connsiteX312" fmla="*/ 137330 w 6219074"/>
              <a:gd name="connsiteY312" fmla="*/ 18669 h 37338"/>
              <a:gd name="connsiteX313" fmla="*/ 117711 w 6219074"/>
              <a:gd name="connsiteY313" fmla="*/ 37338 h 37338"/>
              <a:gd name="connsiteX314" fmla="*/ 98094 w 6219074"/>
              <a:gd name="connsiteY314" fmla="*/ 18669 h 37338"/>
              <a:gd name="connsiteX315" fmla="*/ 0 w 6219074"/>
              <a:gd name="connsiteY315" fmla="*/ 18669 h 37338"/>
              <a:gd name="connsiteX316" fmla="*/ 19619 w 6219074"/>
              <a:gd name="connsiteY316" fmla="*/ 0 h 37338"/>
              <a:gd name="connsiteX317" fmla="*/ 39237 w 6219074"/>
              <a:gd name="connsiteY317" fmla="*/ 18669 h 37338"/>
              <a:gd name="connsiteX318" fmla="*/ 19619 w 6219074"/>
              <a:gd name="connsiteY318" fmla="*/ 37338 h 37338"/>
              <a:gd name="connsiteX319" fmla="*/ 0 w 6219074"/>
              <a:gd name="connsiteY319" fmla="*/ 18669 h 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219074" h="37338">
                <a:moveTo>
                  <a:pt x="6179837" y="18669"/>
                </a:moveTo>
                <a:cubicBezTo>
                  <a:pt x="6179837" y="8364"/>
                  <a:pt x="6188665" y="0"/>
                  <a:pt x="6199456" y="0"/>
                </a:cubicBezTo>
                <a:cubicBezTo>
                  <a:pt x="6210245" y="0"/>
                  <a:pt x="6219074" y="8364"/>
                  <a:pt x="6219074" y="18669"/>
                </a:cubicBezTo>
                <a:cubicBezTo>
                  <a:pt x="6219074" y="28974"/>
                  <a:pt x="6210245" y="37338"/>
                  <a:pt x="6199456" y="37338"/>
                </a:cubicBezTo>
                <a:cubicBezTo>
                  <a:pt x="6188665" y="37338"/>
                  <a:pt x="6179837" y="28974"/>
                  <a:pt x="6179837" y="18669"/>
                </a:cubicBezTo>
                <a:close/>
                <a:moveTo>
                  <a:pt x="6081745" y="18669"/>
                </a:moveTo>
                <a:cubicBezTo>
                  <a:pt x="6081745" y="8364"/>
                  <a:pt x="6090572" y="0"/>
                  <a:pt x="6101364" y="0"/>
                </a:cubicBezTo>
                <a:cubicBezTo>
                  <a:pt x="6112152" y="0"/>
                  <a:pt x="6120982" y="8364"/>
                  <a:pt x="6120982" y="18669"/>
                </a:cubicBezTo>
                <a:cubicBezTo>
                  <a:pt x="6120982" y="28974"/>
                  <a:pt x="6112152" y="37338"/>
                  <a:pt x="6101364" y="37338"/>
                </a:cubicBezTo>
                <a:cubicBezTo>
                  <a:pt x="6090572" y="37338"/>
                  <a:pt x="6081745" y="28974"/>
                  <a:pt x="6081745" y="18669"/>
                </a:cubicBezTo>
                <a:close/>
                <a:moveTo>
                  <a:pt x="5983652" y="18669"/>
                </a:moveTo>
                <a:cubicBezTo>
                  <a:pt x="5983652" y="8364"/>
                  <a:pt x="5992479" y="0"/>
                  <a:pt x="6003270" y="0"/>
                </a:cubicBezTo>
                <a:cubicBezTo>
                  <a:pt x="6014059" y="0"/>
                  <a:pt x="6022890" y="8364"/>
                  <a:pt x="6022890" y="18669"/>
                </a:cubicBezTo>
                <a:cubicBezTo>
                  <a:pt x="6022890" y="28974"/>
                  <a:pt x="6014059" y="37338"/>
                  <a:pt x="6003270" y="37338"/>
                </a:cubicBezTo>
                <a:cubicBezTo>
                  <a:pt x="5992479" y="37338"/>
                  <a:pt x="5983652" y="28974"/>
                  <a:pt x="5983652" y="18669"/>
                </a:cubicBezTo>
                <a:close/>
                <a:moveTo>
                  <a:pt x="5885560" y="18669"/>
                </a:moveTo>
                <a:cubicBezTo>
                  <a:pt x="5885560" y="8364"/>
                  <a:pt x="5894387" y="0"/>
                  <a:pt x="5905178" y="0"/>
                </a:cubicBezTo>
                <a:cubicBezTo>
                  <a:pt x="5915967" y="0"/>
                  <a:pt x="5924796" y="8364"/>
                  <a:pt x="5924796" y="18669"/>
                </a:cubicBezTo>
                <a:cubicBezTo>
                  <a:pt x="5924796" y="28974"/>
                  <a:pt x="5915967" y="37338"/>
                  <a:pt x="5905178" y="37338"/>
                </a:cubicBezTo>
                <a:cubicBezTo>
                  <a:pt x="5894387" y="37338"/>
                  <a:pt x="5885560" y="28974"/>
                  <a:pt x="5885560" y="18669"/>
                </a:cubicBezTo>
                <a:close/>
                <a:moveTo>
                  <a:pt x="5787467" y="18669"/>
                </a:moveTo>
                <a:cubicBezTo>
                  <a:pt x="5787467" y="8364"/>
                  <a:pt x="5796294" y="0"/>
                  <a:pt x="5807086" y="0"/>
                </a:cubicBezTo>
                <a:cubicBezTo>
                  <a:pt x="5817874" y="0"/>
                  <a:pt x="5826704" y="8364"/>
                  <a:pt x="5826704" y="18669"/>
                </a:cubicBezTo>
                <a:cubicBezTo>
                  <a:pt x="5826704" y="28974"/>
                  <a:pt x="5817874" y="37338"/>
                  <a:pt x="5807086" y="37338"/>
                </a:cubicBezTo>
                <a:cubicBezTo>
                  <a:pt x="5796294" y="37338"/>
                  <a:pt x="5787467" y="28974"/>
                  <a:pt x="5787467" y="18669"/>
                </a:cubicBezTo>
                <a:close/>
                <a:moveTo>
                  <a:pt x="5689374" y="18669"/>
                </a:moveTo>
                <a:cubicBezTo>
                  <a:pt x="5689374" y="8364"/>
                  <a:pt x="5698202" y="0"/>
                  <a:pt x="5708992" y="0"/>
                </a:cubicBezTo>
                <a:cubicBezTo>
                  <a:pt x="5719781" y="0"/>
                  <a:pt x="5728612" y="8364"/>
                  <a:pt x="5728612" y="18669"/>
                </a:cubicBezTo>
                <a:cubicBezTo>
                  <a:pt x="5728612" y="28974"/>
                  <a:pt x="5719781" y="37338"/>
                  <a:pt x="5708992" y="37338"/>
                </a:cubicBezTo>
                <a:cubicBezTo>
                  <a:pt x="5698202" y="37338"/>
                  <a:pt x="5689374" y="28974"/>
                  <a:pt x="5689374" y="18669"/>
                </a:cubicBezTo>
                <a:close/>
                <a:moveTo>
                  <a:pt x="5591282" y="18669"/>
                </a:moveTo>
                <a:cubicBezTo>
                  <a:pt x="5591282" y="8364"/>
                  <a:pt x="5600109" y="0"/>
                  <a:pt x="5610900" y="0"/>
                </a:cubicBezTo>
                <a:cubicBezTo>
                  <a:pt x="5621689" y="0"/>
                  <a:pt x="5630518" y="8364"/>
                  <a:pt x="5630518" y="18669"/>
                </a:cubicBezTo>
                <a:cubicBezTo>
                  <a:pt x="5630518" y="28974"/>
                  <a:pt x="5621689" y="37338"/>
                  <a:pt x="5610900" y="37338"/>
                </a:cubicBezTo>
                <a:cubicBezTo>
                  <a:pt x="5600109" y="37338"/>
                  <a:pt x="5591282" y="28974"/>
                  <a:pt x="5591282" y="18669"/>
                </a:cubicBezTo>
                <a:close/>
                <a:moveTo>
                  <a:pt x="5493188" y="18669"/>
                </a:moveTo>
                <a:cubicBezTo>
                  <a:pt x="5493188" y="8364"/>
                  <a:pt x="5502016" y="0"/>
                  <a:pt x="5512808" y="0"/>
                </a:cubicBezTo>
                <a:cubicBezTo>
                  <a:pt x="5523596" y="0"/>
                  <a:pt x="5532426" y="8364"/>
                  <a:pt x="5532426" y="18669"/>
                </a:cubicBezTo>
                <a:cubicBezTo>
                  <a:pt x="5532426" y="28974"/>
                  <a:pt x="5523596" y="37338"/>
                  <a:pt x="5512808" y="37338"/>
                </a:cubicBezTo>
                <a:cubicBezTo>
                  <a:pt x="5502016" y="37338"/>
                  <a:pt x="5493188" y="28974"/>
                  <a:pt x="5493188" y="18669"/>
                </a:cubicBezTo>
                <a:close/>
                <a:moveTo>
                  <a:pt x="5395096" y="18669"/>
                </a:moveTo>
                <a:cubicBezTo>
                  <a:pt x="5395096" y="8364"/>
                  <a:pt x="5403924" y="0"/>
                  <a:pt x="5414714" y="0"/>
                </a:cubicBezTo>
                <a:cubicBezTo>
                  <a:pt x="5425504" y="0"/>
                  <a:pt x="5434334" y="8364"/>
                  <a:pt x="5434334" y="18669"/>
                </a:cubicBezTo>
                <a:cubicBezTo>
                  <a:pt x="5434334" y="28974"/>
                  <a:pt x="5425504" y="37338"/>
                  <a:pt x="5414714" y="37338"/>
                </a:cubicBezTo>
                <a:cubicBezTo>
                  <a:pt x="5403924" y="37338"/>
                  <a:pt x="5395096" y="28974"/>
                  <a:pt x="5395096" y="18669"/>
                </a:cubicBezTo>
                <a:close/>
                <a:moveTo>
                  <a:pt x="5297004" y="18669"/>
                </a:moveTo>
                <a:cubicBezTo>
                  <a:pt x="5297004" y="8364"/>
                  <a:pt x="5305831" y="0"/>
                  <a:pt x="5316622" y="0"/>
                </a:cubicBezTo>
                <a:cubicBezTo>
                  <a:pt x="5327411" y="0"/>
                  <a:pt x="5336240" y="8364"/>
                  <a:pt x="5336240" y="18669"/>
                </a:cubicBezTo>
                <a:cubicBezTo>
                  <a:pt x="5336240" y="28974"/>
                  <a:pt x="5327411" y="37338"/>
                  <a:pt x="5316622" y="37338"/>
                </a:cubicBezTo>
                <a:cubicBezTo>
                  <a:pt x="5305831" y="37338"/>
                  <a:pt x="5297004" y="28974"/>
                  <a:pt x="5297004" y="18669"/>
                </a:cubicBezTo>
                <a:close/>
                <a:moveTo>
                  <a:pt x="5198910" y="18669"/>
                </a:moveTo>
                <a:cubicBezTo>
                  <a:pt x="5198910" y="8364"/>
                  <a:pt x="5207738" y="0"/>
                  <a:pt x="5218530" y="0"/>
                </a:cubicBezTo>
                <a:cubicBezTo>
                  <a:pt x="5229318" y="0"/>
                  <a:pt x="5238148" y="8364"/>
                  <a:pt x="5238148" y="18669"/>
                </a:cubicBezTo>
                <a:cubicBezTo>
                  <a:pt x="5238148" y="28974"/>
                  <a:pt x="5229318" y="37338"/>
                  <a:pt x="5218530" y="37338"/>
                </a:cubicBezTo>
                <a:cubicBezTo>
                  <a:pt x="5207738" y="37338"/>
                  <a:pt x="5198910" y="28974"/>
                  <a:pt x="5198910" y="18669"/>
                </a:cubicBezTo>
                <a:close/>
                <a:moveTo>
                  <a:pt x="5100818" y="18669"/>
                </a:moveTo>
                <a:cubicBezTo>
                  <a:pt x="5100818" y="8364"/>
                  <a:pt x="5109646" y="0"/>
                  <a:pt x="5120436" y="0"/>
                </a:cubicBezTo>
                <a:cubicBezTo>
                  <a:pt x="5131226" y="0"/>
                  <a:pt x="5140056" y="8364"/>
                  <a:pt x="5140056" y="18669"/>
                </a:cubicBezTo>
                <a:cubicBezTo>
                  <a:pt x="5140056" y="28974"/>
                  <a:pt x="5131226" y="37338"/>
                  <a:pt x="5120436" y="37338"/>
                </a:cubicBezTo>
                <a:cubicBezTo>
                  <a:pt x="5109646" y="37338"/>
                  <a:pt x="5100818" y="28974"/>
                  <a:pt x="5100818" y="18669"/>
                </a:cubicBezTo>
                <a:close/>
                <a:moveTo>
                  <a:pt x="5002726" y="18669"/>
                </a:moveTo>
                <a:cubicBezTo>
                  <a:pt x="5002726" y="8364"/>
                  <a:pt x="5011552" y="0"/>
                  <a:pt x="5022344" y="0"/>
                </a:cubicBezTo>
                <a:cubicBezTo>
                  <a:pt x="5033133" y="0"/>
                  <a:pt x="5041962" y="8364"/>
                  <a:pt x="5041962" y="18669"/>
                </a:cubicBezTo>
                <a:cubicBezTo>
                  <a:pt x="5041962" y="28974"/>
                  <a:pt x="5033133" y="37338"/>
                  <a:pt x="5022344" y="37338"/>
                </a:cubicBezTo>
                <a:cubicBezTo>
                  <a:pt x="5011552" y="37338"/>
                  <a:pt x="5002726" y="28974"/>
                  <a:pt x="5002726" y="18669"/>
                </a:cubicBezTo>
                <a:close/>
                <a:moveTo>
                  <a:pt x="4904632" y="18669"/>
                </a:moveTo>
                <a:cubicBezTo>
                  <a:pt x="4904632" y="8364"/>
                  <a:pt x="4913461" y="0"/>
                  <a:pt x="4924252" y="0"/>
                </a:cubicBezTo>
                <a:cubicBezTo>
                  <a:pt x="4935040" y="0"/>
                  <a:pt x="4943872" y="8364"/>
                  <a:pt x="4943872" y="18669"/>
                </a:cubicBezTo>
                <a:cubicBezTo>
                  <a:pt x="4943872" y="28974"/>
                  <a:pt x="4935040" y="37338"/>
                  <a:pt x="4924252" y="37338"/>
                </a:cubicBezTo>
                <a:cubicBezTo>
                  <a:pt x="4913461" y="37338"/>
                  <a:pt x="4904632" y="28974"/>
                  <a:pt x="4904632" y="18669"/>
                </a:cubicBezTo>
                <a:close/>
                <a:moveTo>
                  <a:pt x="4806542" y="18669"/>
                </a:moveTo>
                <a:cubicBezTo>
                  <a:pt x="4806542" y="8364"/>
                  <a:pt x="4815369" y="0"/>
                  <a:pt x="4826159" y="0"/>
                </a:cubicBezTo>
                <a:cubicBezTo>
                  <a:pt x="4836949" y="0"/>
                  <a:pt x="4845777" y="8364"/>
                  <a:pt x="4845777" y="18669"/>
                </a:cubicBezTo>
                <a:cubicBezTo>
                  <a:pt x="4845777" y="28974"/>
                  <a:pt x="4836949" y="37338"/>
                  <a:pt x="4826159" y="37338"/>
                </a:cubicBezTo>
                <a:cubicBezTo>
                  <a:pt x="4815369" y="37338"/>
                  <a:pt x="4806542" y="28974"/>
                  <a:pt x="4806542" y="18669"/>
                </a:cubicBezTo>
                <a:close/>
                <a:moveTo>
                  <a:pt x="4708447" y="18669"/>
                </a:moveTo>
                <a:cubicBezTo>
                  <a:pt x="4708447" y="8364"/>
                  <a:pt x="4717276" y="0"/>
                  <a:pt x="4728066" y="0"/>
                </a:cubicBezTo>
                <a:cubicBezTo>
                  <a:pt x="4738855" y="0"/>
                  <a:pt x="4747685" y="8364"/>
                  <a:pt x="4747685" y="18669"/>
                </a:cubicBezTo>
                <a:cubicBezTo>
                  <a:pt x="4747685" y="28974"/>
                  <a:pt x="4738855" y="37338"/>
                  <a:pt x="4728066" y="37338"/>
                </a:cubicBezTo>
                <a:cubicBezTo>
                  <a:pt x="4717276" y="37338"/>
                  <a:pt x="4708447" y="28974"/>
                  <a:pt x="4708447" y="18669"/>
                </a:cubicBezTo>
                <a:close/>
                <a:moveTo>
                  <a:pt x="4610354" y="18669"/>
                </a:moveTo>
                <a:cubicBezTo>
                  <a:pt x="4610354" y="8364"/>
                  <a:pt x="4619182" y="0"/>
                  <a:pt x="4629973" y="0"/>
                </a:cubicBezTo>
                <a:cubicBezTo>
                  <a:pt x="4640763" y="0"/>
                  <a:pt x="4649592" y="8364"/>
                  <a:pt x="4649592" y="18669"/>
                </a:cubicBezTo>
                <a:cubicBezTo>
                  <a:pt x="4649592" y="28974"/>
                  <a:pt x="4640763" y="37338"/>
                  <a:pt x="4629973" y="37338"/>
                </a:cubicBezTo>
                <a:cubicBezTo>
                  <a:pt x="4619182" y="37338"/>
                  <a:pt x="4610354" y="28974"/>
                  <a:pt x="4610354" y="18669"/>
                </a:cubicBezTo>
                <a:close/>
                <a:moveTo>
                  <a:pt x="4512262" y="18669"/>
                </a:moveTo>
                <a:cubicBezTo>
                  <a:pt x="4512262" y="8364"/>
                  <a:pt x="4521089" y="0"/>
                  <a:pt x="4531881" y="0"/>
                </a:cubicBezTo>
                <a:cubicBezTo>
                  <a:pt x="4542670" y="0"/>
                  <a:pt x="4551499" y="8364"/>
                  <a:pt x="4551499" y="18669"/>
                </a:cubicBezTo>
                <a:cubicBezTo>
                  <a:pt x="4551499" y="28974"/>
                  <a:pt x="4542670" y="37338"/>
                  <a:pt x="4531881" y="37338"/>
                </a:cubicBezTo>
                <a:cubicBezTo>
                  <a:pt x="4521089" y="37338"/>
                  <a:pt x="4512262" y="28974"/>
                  <a:pt x="4512262" y="18669"/>
                </a:cubicBezTo>
                <a:close/>
                <a:moveTo>
                  <a:pt x="4414169" y="18669"/>
                </a:moveTo>
                <a:cubicBezTo>
                  <a:pt x="4414169" y="8364"/>
                  <a:pt x="4422997" y="0"/>
                  <a:pt x="4433789" y="0"/>
                </a:cubicBezTo>
                <a:cubicBezTo>
                  <a:pt x="4444576" y="0"/>
                  <a:pt x="4453407" y="8364"/>
                  <a:pt x="4453407" y="18669"/>
                </a:cubicBezTo>
                <a:cubicBezTo>
                  <a:pt x="4453407" y="28974"/>
                  <a:pt x="4444576" y="37338"/>
                  <a:pt x="4433789" y="37338"/>
                </a:cubicBezTo>
                <a:cubicBezTo>
                  <a:pt x="4422997" y="37338"/>
                  <a:pt x="4414169" y="28974"/>
                  <a:pt x="4414169" y="18669"/>
                </a:cubicBezTo>
                <a:close/>
                <a:moveTo>
                  <a:pt x="4316077" y="18669"/>
                </a:moveTo>
                <a:cubicBezTo>
                  <a:pt x="4316077" y="8364"/>
                  <a:pt x="4324906" y="0"/>
                  <a:pt x="4335695" y="0"/>
                </a:cubicBezTo>
                <a:cubicBezTo>
                  <a:pt x="4346486" y="0"/>
                  <a:pt x="4355314" y="8364"/>
                  <a:pt x="4355314" y="18669"/>
                </a:cubicBezTo>
                <a:cubicBezTo>
                  <a:pt x="4355314" y="28974"/>
                  <a:pt x="4346486" y="37338"/>
                  <a:pt x="4335695" y="37338"/>
                </a:cubicBezTo>
                <a:cubicBezTo>
                  <a:pt x="4324906" y="37338"/>
                  <a:pt x="4316077" y="28974"/>
                  <a:pt x="4316077" y="18669"/>
                </a:cubicBezTo>
                <a:close/>
                <a:moveTo>
                  <a:pt x="4217984" y="18669"/>
                </a:moveTo>
                <a:cubicBezTo>
                  <a:pt x="4217984" y="8364"/>
                  <a:pt x="4226811" y="0"/>
                  <a:pt x="4237603" y="0"/>
                </a:cubicBezTo>
                <a:cubicBezTo>
                  <a:pt x="4248391" y="0"/>
                  <a:pt x="4257221" y="8364"/>
                  <a:pt x="4257221" y="18669"/>
                </a:cubicBezTo>
                <a:cubicBezTo>
                  <a:pt x="4257221" y="28974"/>
                  <a:pt x="4248391" y="37338"/>
                  <a:pt x="4237603" y="37338"/>
                </a:cubicBezTo>
                <a:cubicBezTo>
                  <a:pt x="4226811" y="37338"/>
                  <a:pt x="4217984" y="28974"/>
                  <a:pt x="4217984" y="18669"/>
                </a:cubicBezTo>
                <a:close/>
                <a:moveTo>
                  <a:pt x="4119891" y="18669"/>
                </a:moveTo>
                <a:cubicBezTo>
                  <a:pt x="4119891" y="8364"/>
                  <a:pt x="4128719" y="0"/>
                  <a:pt x="4139510" y="0"/>
                </a:cubicBezTo>
                <a:cubicBezTo>
                  <a:pt x="4150298" y="0"/>
                  <a:pt x="4159129" y="8364"/>
                  <a:pt x="4159129" y="18669"/>
                </a:cubicBezTo>
                <a:cubicBezTo>
                  <a:pt x="4159129" y="28974"/>
                  <a:pt x="4150298" y="37338"/>
                  <a:pt x="4139510" y="37338"/>
                </a:cubicBezTo>
                <a:cubicBezTo>
                  <a:pt x="4128719" y="37338"/>
                  <a:pt x="4119891" y="28974"/>
                  <a:pt x="4119891" y="18669"/>
                </a:cubicBezTo>
                <a:close/>
                <a:moveTo>
                  <a:pt x="4021799" y="18669"/>
                </a:moveTo>
                <a:cubicBezTo>
                  <a:pt x="4021799" y="8364"/>
                  <a:pt x="4030626" y="0"/>
                  <a:pt x="4041417" y="0"/>
                </a:cubicBezTo>
                <a:cubicBezTo>
                  <a:pt x="4052206" y="0"/>
                  <a:pt x="4061037" y="8364"/>
                  <a:pt x="4061037" y="18669"/>
                </a:cubicBezTo>
                <a:cubicBezTo>
                  <a:pt x="4061037" y="28974"/>
                  <a:pt x="4052206" y="37338"/>
                  <a:pt x="4041417" y="37338"/>
                </a:cubicBezTo>
                <a:cubicBezTo>
                  <a:pt x="4030626" y="37338"/>
                  <a:pt x="4021799" y="28974"/>
                  <a:pt x="4021799" y="18669"/>
                </a:cubicBezTo>
                <a:close/>
                <a:moveTo>
                  <a:pt x="3923707" y="18669"/>
                </a:moveTo>
                <a:cubicBezTo>
                  <a:pt x="3923707" y="8364"/>
                  <a:pt x="3932533" y="0"/>
                  <a:pt x="3943325" y="0"/>
                </a:cubicBezTo>
                <a:cubicBezTo>
                  <a:pt x="3954113" y="0"/>
                  <a:pt x="3962944" y="8364"/>
                  <a:pt x="3962944" y="18669"/>
                </a:cubicBezTo>
                <a:cubicBezTo>
                  <a:pt x="3962944" y="28974"/>
                  <a:pt x="3954113" y="37338"/>
                  <a:pt x="3943325" y="37338"/>
                </a:cubicBezTo>
                <a:cubicBezTo>
                  <a:pt x="3932533" y="37338"/>
                  <a:pt x="3923707" y="28974"/>
                  <a:pt x="3923707" y="18669"/>
                </a:cubicBezTo>
                <a:close/>
                <a:moveTo>
                  <a:pt x="3825614" y="18669"/>
                </a:moveTo>
                <a:cubicBezTo>
                  <a:pt x="3825614" y="8364"/>
                  <a:pt x="3834441" y="0"/>
                  <a:pt x="3845232" y="0"/>
                </a:cubicBezTo>
                <a:cubicBezTo>
                  <a:pt x="3856021" y="0"/>
                  <a:pt x="3864851" y="8364"/>
                  <a:pt x="3864851" y="18669"/>
                </a:cubicBezTo>
                <a:cubicBezTo>
                  <a:pt x="3864851" y="28974"/>
                  <a:pt x="3856021" y="37338"/>
                  <a:pt x="3845232" y="37338"/>
                </a:cubicBezTo>
                <a:cubicBezTo>
                  <a:pt x="3834441" y="37338"/>
                  <a:pt x="3825614" y="28974"/>
                  <a:pt x="3825614" y="18669"/>
                </a:cubicBezTo>
                <a:close/>
                <a:moveTo>
                  <a:pt x="3727521" y="18669"/>
                </a:moveTo>
                <a:cubicBezTo>
                  <a:pt x="3727521" y="8364"/>
                  <a:pt x="3736348" y="0"/>
                  <a:pt x="3747140" y="0"/>
                </a:cubicBezTo>
                <a:cubicBezTo>
                  <a:pt x="3757928" y="0"/>
                  <a:pt x="3766758" y="8364"/>
                  <a:pt x="3766758" y="18669"/>
                </a:cubicBezTo>
                <a:cubicBezTo>
                  <a:pt x="3766758" y="28974"/>
                  <a:pt x="3757928" y="37338"/>
                  <a:pt x="3747140" y="37338"/>
                </a:cubicBezTo>
                <a:cubicBezTo>
                  <a:pt x="3736348" y="37338"/>
                  <a:pt x="3727521" y="28974"/>
                  <a:pt x="3727521" y="18669"/>
                </a:cubicBezTo>
                <a:close/>
                <a:moveTo>
                  <a:pt x="3629428" y="18669"/>
                </a:moveTo>
                <a:cubicBezTo>
                  <a:pt x="3629428" y="8364"/>
                  <a:pt x="3638255" y="0"/>
                  <a:pt x="3649047" y="0"/>
                </a:cubicBezTo>
                <a:cubicBezTo>
                  <a:pt x="3659835" y="0"/>
                  <a:pt x="3668667" y="8364"/>
                  <a:pt x="3668667" y="18669"/>
                </a:cubicBezTo>
                <a:cubicBezTo>
                  <a:pt x="3668667" y="28974"/>
                  <a:pt x="3659835" y="37338"/>
                  <a:pt x="3649047" y="37338"/>
                </a:cubicBezTo>
                <a:cubicBezTo>
                  <a:pt x="3638255" y="37338"/>
                  <a:pt x="3629428" y="28974"/>
                  <a:pt x="3629428" y="18669"/>
                </a:cubicBezTo>
                <a:close/>
                <a:moveTo>
                  <a:pt x="3531337" y="18669"/>
                </a:moveTo>
                <a:cubicBezTo>
                  <a:pt x="3531337" y="8364"/>
                  <a:pt x="3540163" y="0"/>
                  <a:pt x="3550955" y="0"/>
                </a:cubicBezTo>
                <a:cubicBezTo>
                  <a:pt x="3561743" y="0"/>
                  <a:pt x="3570573" y="8364"/>
                  <a:pt x="3570573" y="18669"/>
                </a:cubicBezTo>
                <a:cubicBezTo>
                  <a:pt x="3570573" y="28974"/>
                  <a:pt x="3561743" y="37338"/>
                  <a:pt x="3550955" y="37338"/>
                </a:cubicBezTo>
                <a:cubicBezTo>
                  <a:pt x="3540163" y="37338"/>
                  <a:pt x="3531337" y="28974"/>
                  <a:pt x="3531337" y="18669"/>
                </a:cubicBezTo>
                <a:close/>
                <a:moveTo>
                  <a:pt x="3433244" y="18669"/>
                </a:moveTo>
                <a:cubicBezTo>
                  <a:pt x="3433244" y="8364"/>
                  <a:pt x="3442071" y="0"/>
                  <a:pt x="3452862" y="0"/>
                </a:cubicBezTo>
                <a:cubicBezTo>
                  <a:pt x="3463651" y="0"/>
                  <a:pt x="3472480" y="8364"/>
                  <a:pt x="3472480" y="18669"/>
                </a:cubicBezTo>
                <a:cubicBezTo>
                  <a:pt x="3472480" y="28974"/>
                  <a:pt x="3463651" y="37338"/>
                  <a:pt x="3452862" y="37338"/>
                </a:cubicBezTo>
                <a:cubicBezTo>
                  <a:pt x="3442071" y="37338"/>
                  <a:pt x="3433244" y="28974"/>
                  <a:pt x="3433244" y="18669"/>
                </a:cubicBezTo>
                <a:close/>
                <a:moveTo>
                  <a:pt x="3335150" y="18669"/>
                </a:moveTo>
                <a:cubicBezTo>
                  <a:pt x="3335150" y="8364"/>
                  <a:pt x="3343978" y="0"/>
                  <a:pt x="3354769" y="0"/>
                </a:cubicBezTo>
                <a:cubicBezTo>
                  <a:pt x="3365557" y="0"/>
                  <a:pt x="3374388" y="8364"/>
                  <a:pt x="3374388" y="18669"/>
                </a:cubicBezTo>
                <a:cubicBezTo>
                  <a:pt x="3374388" y="28974"/>
                  <a:pt x="3365557" y="37338"/>
                  <a:pt x="3354769" y="37338"/>
                </a:cubicBezTo>
                <a:cubicBezTo>
                  <a:pt x="3343978" y="37338"/>
                  <a:pt x="3335150" y="28974"/>
                  <a:pt x="3335150" y="18669"/>
                </a:cubicBezTo>
                <a:close/>
                <a:moveTo>
                  <a:pt x="3237058" y="18669"/>
                </a:moveTo>
                <a:cubicBezTo>
                  <a:pt x="3237058" y="8364"/>
                  <a:pt x="3245885" y="0"/>
                  <a:pt x="3256676" y="0"/>
                </a:cubicBezTo>
                <a:cubicBezTo>
                  <a:pt x="3267465" y="0"/>
                  <a:pt x="3276295" y="8364"/>
                  <a:pt x="3276295" y="18669"/>
                </a:cubicBezTo>
                <a:cubicBezTo>
                  <a:pt x="3276295" y="28974"/>
                  <a:pt x="3267465" y="37338"/>
                  <a:pt x="3256676" y="37338"/>
                </a:cubicBezTo>
                <a:cubicBezTo>
                  <a:pt x="3245885" y="37338"/>
                  <a:pt x="3237058" y="28974"/>
                  <a:pt x="3237058" y="18669"/>
                </a:cubicBezTo>
                <a:close/>
                <a:moveTo>
                  <a:pt x="3138965" y="18669"/>
                </a:moveTo>
                <a:cubicBezTo>
                  <a:pt x="3138965" y="8364"/>
                  <a:pt x="3147792" y="0"/>
                  <a:pt x="3158585" y="0"/>
                </a:cubicBezTo>
                <a:cubicBezTo>
                  <a:pt x="3169372" y="0"/>
                  <a:pt x="3178203" y="8364"/>
                  <a:pt x="3178203" y="18669"/>
                </a:cubicBezTo>
                <a:cubicBezTo>
                  <a:pt x="3178203" y="28974"/>
                  <a:pt x="3169372" y="37338"/>
                  <a:pt x="3158585" y="37338"/>
                </a:cubicBezTo>
                <a:cubicBezTo>
                  <a:pt x="3147792" y="37338"/>
                  <a:pt x="3138965" y="28974"/>
                  <a:pt x="3138965" y="18669"/>
                </a:cubicBezTo>
                <a:close/>
                <a:moveTo>
                  <a:pt x="3040872" y="18669"/>
                </a:moveTo>
                <a:cubicBezTo>
                  <a:pt x="3040872" y="8364"/>
                  <a:pt x="3049701" y="0"/>
                  <a:pt x="3060492" y="0"/>
                </a:cubicBezTo>
                <a:cubicBezTo>
                  <a:pt x="3071279" y="0"/>
                  <a:pt x="3080110" y="8364"/>
                  <a:pt x="3080110" y="18669"/>
                </a:cubicBezTo>
                <a:cubicBezTo>
                  <a:pt x="3080110" y="28974"/>
                  <a:pt x="3071279" y="37338"/>
                  <a:pt x="3060492" y="37338"/>
                </a:cubicBezTo>
                <a:cubicBezTo>
                  <a:pt x="3049701" y="37338"/>
                  <a:pt x="3040872" y="28974"/>
                  <a:pt x="3040872" y="18669"/>
                </a:cubicBezTo>
                <a:close/>
                <a:moveTo>
                  <a:pt x="2942780" y="18669"/>
                </a:moveTo>
                <a:cubicBezTo>
                  <a:pt x="2942780" y="8364"/>
                  <a:pt x="2951607" y="0"/>
                  <a:pt x="2962398" y="0"/>
                </a:cubicBezTo>
                <a:cubicBezTo>
                  <a:pt x="2973187" y="0"/>
                  <a:pt x="2982017" y="8364"/>
                  <a:pt x="2982017" y="18669"/>
                </a:cubicBezTo>
                <a:cubicBezTo>
                  <a:pt x="2982017" y="28974"/>
                  <a:pt x="2973187" y="37338"/>
                  <a:pt x="2962398" y="37338"/>
                </a:cubicBezTo>
                <a:cubicBezTo>
                  <a:pt x="2951607" y="37338"/>
                  <a:pt x="2942780" y="28974"/>
                  <a:pt x="2942780" y="18669"/>
                </a:cubicBezTo>
                <a:close/>
                <a:moveTo>
                  <a:pt x="2844687" y="18669"/>
                </a:moveTo>
                <a:cubicBezTo>
                  <a:pt x="2844687" y="8364"/>
                  <a:pt x="2853514" y="0"/>
                  <a:pt x="2864306" y="0"/>
                </a:cubicBezTo>
                <a:cubicBezTo>
                  <a:pt x="2875094" y="0"/>
                  <a:pt x="2883925" y="8364"/>
                  <a:pt x="2883925" y="18669"/>
                </a:cubicBezTo>
                <a:cubicBezTo>
                  <a:pt x="2883925" y="28974"/>
                  <a:pt x="2875094" y="37338"/>
                  <a:pt x="2864306" y="37338"/>
                </a:cubicBezTo>
                <a:cubicBezTo>
                  <a:pt x="2853514" y="37338"/>
                  <a:pt x="2844687" y="28974"/>
                  <a:pt x="2844687" y="18669"/>
                </a:cubicBezTo>
                <a:close/>
                <a:moveTo>
                  <a:pt x="2746595" y="18669"/>
                </a:moveTo>
                <a:cubicBezTo>
                  <a:pt x="2746595" y="8364"/>
                  <a:pt x="2755422" y="0"/>
                  <a:pt x="2766213" y="0"/>
                </a:cubicBezTo>
                <a:cubicBezTo>
                  <a:pt x="2777002" y="0"/>
                  <a:pt x="2785833" y="8364"/>
                  <a:pt x="2785833" y="18669"/>
                </a:cubicBezTo>
                <a:cubicBezTo>
                  <a:pt x="2785833" y="28974"/>
                  <a:pt x="2777002" y="37338"/>
                  <a:pt x="2766213" y="37338"/>
                </a:cubicBezTo>
                <a:cubicBezTo>
                  <a:pt x="2755422" y="37338"/>
                  <a:pt x="2746595" y="28974"/>
                  <a:pt x="2746595" y="18669"/>
                </a:cubicBezTo>
                <a:close/>
                <a:moveTo>
                  <a:pt x="2648502" y="18669"/>
                </a:moveTo>
                <a:cubicBezTo>
                  <a:pt x="2648502" y="8364"/>
                  <a:pt x="2657329" y="0"/>
                  <a:pt x="2668122" y="0"/>
                </a:cubicBezTo>
                <a:cubicBezTo>
                  <a:pt x="2678909" y="0"/>
                  <a:pt x="2687740" y="8364"/>
                  <a:pt x="2687740" y="18669"/>
                </a:cubicBezTo>
                <a:cubicBezTo>
                  <a:pt x="2687740" y="28974"/>
                  <a:pt x="2678909" y="37338"/>
                  <a:pt x="2668122" y="37338"/>
                </a:cubicBezTo>
                <a:cubicBezTo>
                  <a:pt x="2657329" y="37338"/>
                  <a:pt x="2648502" y="28974"/>
                  <a:pt x="2648502" y="18669"/>
                </a:cubicBezTo>
                <a:close/>
                <a:moveTo>
                  <a:pt x="2550410" y="18669"/>
                </a:moveTo>
                <a:cubicBezTo>
                  <a:pt x="2550410" y="8364"/>
                  <a:pt x="2559238" y="0"/>
                  <a:pt x="2570028" y="0"/>
                </a:cubicBezTo>
                <a:cubicBezTo>
                  <a:pt x="2580817" y="0"/>
                  <a:pt x="2589647" y="8364"/>
                  <a:pt x="2589647" y="18669"/>
                </a:cubicBezTo>
                <a:cubicBezTo>
                  <a:pt x="2589647" y="28974"/>
                  <a:pt x="2580817" y="37338"/>
                  <a:pt x="2570028" y="37338"/>
                </a:cubicBezTo>
                <a:cubicBezTo>
                  <a:pt x="2559238" y="37338"/>
                  <a:pt x="2550410" y="28974"/>
                  <a:pt x="2550410" y="18669"/>
                </a:cubicBezTo>
                <a:close/>
                <a:moveTo>
                  <a:pt x="2452317" y="18669"/>
                </a:moveTo>
                <a:cubicBezTo>
                  <a:pt x="2452317" y="8364"/>
                  <a:pt x="2461144" y="0"/>
                  <a:pt x="2471935" y="0"/>
                </a:cubicBezTo>
                <a:cubicBezTo>
                  <a:pt x="2482724" y="0"/>
                  <a:pt x="2491554" y="8364"/>
                  <a:pt x="2491554" y="18669"/>
                </a:cubicBezTo>
                <a:cubicBezTo>
                  <a:pt x="2491554" y="28974"/>
                  <a:pt x="2482724" y="37338"/>
                  <a:pt x="2471935" y="37338"/>
                </a:cubicBezTo>
                <a:cubicBezTo>
                  <a:pt x="2461144" y="37338"/>
                  <a:pt x="2452317" y="28974"/>
                  <a:pt x="2452317" y="18669"/>
                </a:cubicBezTo>
                <a:close/>
                <a:moveTo>
                  <a:pt x="2354224" y="18669"/>
                </a:moveTo>
                <a:cubicBezTo>
                  <a:pt x="2354224" y="8364"/>
                  <a:pt x="2363051" y="0"/>
                  <a:pt x="2373843" y="0"/>
                </a:cubicBezTo>
                <a:cubicBezTo>
                  <a:pt x="2384631" y="0"/>
                  <a:pt x="2393461" y="8364"/>
                  <a:pt x="2393461" y="18669"/>
                </a:cubicBezTo>
                <a:cubicBezTo>
                  <a:pt x="2393461" y="28974"/>
                  <a:pt x="2384631" y="37338"/>
                  <a:pt x="2373843" y="37338"/>
                </a:cubicBezTo>
                <a:cubicBezTo>
                  <a:pt x="2363051" y="37338"/>
                  <a:pt x="2354224" y="28974"/>
                  <a:pt x="2354224" y="18669"/>
                </a:cubicBezTo>
                <a:close/>
                <a:moveTo>
                  <a:pt x="2256131" y="18669"/>
                </a:moveTo>
                <a:cubicBezTo>
                  <a:pt x="2256131" y="8364"/>
                  <a:pt x="2264959" y="0"/>
                  <a:pt x="2275750" y="0"/>
                </a:cubicBezTo>
                <a:cubicBezTo>
                  <a:pt x="2286538" y="0"/>
                  <a:pt x="2295370" y="8364"/>
                  <a:pt x="2295370" y="18669"/>
                </a:cubicBezTo>
                <a:cubicBezTo>
                  <a:pt x="2295370" y="28974"/>
                  <a:pt x="2286538" y="37338"/>
                  <a:pt x="2275750" y="37338"/>
                </a:cubicBezTo>
                <a:cubicBezTo>
                  <a:pt x="2264959" y="37338"/>
                  <a:pt x="2256131" y="28974"/>
                  <a:pt x="2256131" y="18669"/>
                </a:cubicBezTo>
                <a:close/>
                <a:moveTo>
                  <a:pt x="2158040" y="18669"/>
                </a:moveTo>
                <a:cubicBezTo>
                  <a:pt x="2158040" y="8364"/>
                  <a:pt x="2166866" y="0"/>
                  <a:pt x="2177658" y="0"/>
                </a:cubicBezTo>
                <a:cubicBezTo>
                  <a:pt x="2188447" y="0"/>
                  <a:pt x="2197276" y="8364"/>
                  <a:pt x="2197276" y="18669"/>
                </a:cubicBezTo>
                <a:cubicBezTo>
                  <a:pt x="2197276" y="28974"/>
                  <a:pt x="2188447" y="37338"/>
                  <a:pt x="2177658" y="37338"/>
                </a:cubicBezTo>
                <a:cubicBezTo>
                  <a:pt x="2166866" y="37338"/>
                  <a:pt x="2158040" y="28974"/>
                  <a:pt x="2158040" y="18669"/>
                </a:cubicBezTo>
                <a:close/>
                <a:moveTo>
                  <a:pt x="2059946" y="18669"/>
                </a:moveTo>
                <a:cubicBezTo>
                  <a:pt x="2059946" y="8364"/>
                  <a:pt x="2068774" y="0"/>
                  <a:pt x="2079565" y="0"/>
                </a:cubicBezTo>
                <a:cubicBezTo>
                  <a:pt x="2090354" y="0"/>
                  <a:pt x="2099184" y="8364"/>
                  <a:pt x="2099184" y="18669"/>
                </a:cubicBezTo>
                <a:cubicBezTo>
                  <a:pt x="2099184" y="28974"/>
                  <a:pt x="2090354" y="37338"/>
                  <a:pt x="2079565" y="37338"/>
                </a:cubicBezTo>
                <a:cubicBezTo>
                  <a:pt x="2068774" y="37338"/>
                  <a:pt x="2059946" y="28974"/>
                  <a:pt x="2059946" y="18669"/>
                </a:cubicBezTo>
                <a:close/>
                <a:moveTo>
                  <a:pt x="1961854" y="18669"/>
                </a:moveTo>
                <a:cubicBezTo>
                  <a:pt x="1961854" y="8364"/>
                  <a:pt x="1970681" y="0"/>
                  <a:pt x="1981472" y="0"/>
                </a:cubicBezTo>
                <a:cubicBezTo>
                  <a:pt x="1992261" y="0"/>
                  <a:pt x="2001091" y="8364"/>
                  <a:pt x="2001091" y="18669"/>
                </a:cubicBezTo>
                <a:cubicBezTo>
                  <a:pt x="2001091" y="28974"/>
                  <a:pt x="1992261" y="37338"/>
                  <a:pt x="1981472" y="37338"/>
                </a:cubicBezTo>
                <a:cubicBezTo>
                  <a:pt x="1970681" y="37338"/>
                  <a:pt x="1961854" y="28974"/>
                  <a:pt x="1961854" y="18669"/>
                </a:cubicBezTo>
                <a:close/>
                <a:moveTo>
                  <a:pt x="1863761" y="18669"/>
                </a:moveTo>
                <a:cubicBezTo>
                  <a:pt x="1863761" y="8364"/>
                  <a:pt x="1872588" y="0"/>
                  <a:pt x="1883380" y="0"/>
                </a:cubicBezTo>
                <a:cubicBezTo>
                  <a:pt x="1894168" y="0"/>
                  <a:pt x="1902997" y="8364"/>
                  <a:pt x="1902997" y="18669"/>
                </a:cubicBezTo>
                <a:cubicBezTo>
                  <a:pt x="1902997" y="28974"/>
                  <a:pt x="1894168" y="37338"/>
                  <a:pt x="1883380" y="37338"/>
                </a:cubicBezTo>
                <a:cubicBezTo>
                  <a:pt x="1872588" y="37338"/>
                  <a:pt x="1863761" y="28974"/>
                  <a:pt x="1863761" y="18669"/>
                </a:cubicBezTo>
                <a:close/>
                <a:moveTo>
                  <a:pt x="1765668" y="18669"/>
                </a:moveTo>
                <a:cubicBezTo>
                  <a:pt x="1765668" y="8364"/>
                  <a:pt x="1774496" y="0"/>
                  <a:pt x="1785288" y="0"/>
                </a:cubicBezTo>
                <a:cubicBezTo>
                  <a:pt x="1796075" y="0"/>
                  <a:pt x="1804906" y="8364"/>
                  <a:pt x="1804906" y="18669"/>
                </a:cubicBezTo>
                <a:cubicBezTo>
                  <a:pt x="1804906" y="28974"/>
                  <a:pt x="1796075" y="37338"/>
                  <a:pt x="1785288" y="37338"/>
                </a:cubicBezTo>
                <a:cubicBezTo>
                  <a:pt x="1774496" y="37338"/>
                  <a:pt x="1765668" y="28974"/>
                  <a:pt x="1765668" y="18669"/>
                </a:cubicBezTo>
                <a:close/>
                <a:moveTo>
                  <a:pt x="1667576" y="18669"/>
                </a:moveTo>
                <a:cubicBezTo>
                  <a:pt x="1667576" y="8364"/>
                  <a:pt x="1676404" y="0"/>
                  <a:pt x="1687194" y="0"/>
                </a:cubicBezTo>
                <a:cubicBezTo>
                  <a:pt x="1697984" y="0"/>
                  <a:pt x="1706812" y="8364"/>
                  <a:pt x="1706812" y="18669"/>
                </a:cubicBezTo>
                <a:cubicBezTo>
                  <a:pt x="1706812" y="28974"/>
                  <a:pt x="1697984" y="37338"/>
                  <a:pt x="1687194" y="37338"/>
                </a:cubicBezTo>
                <a:cubicBezTo>
                  <a:pt x="1676404" y="37338"/>
                  <a:pt x="1667576" y="28974"/>
                  <a:pt x="1667576" y="18669"/>
                </a:cubicBezTo>
                <a:close/>
                <a:moveTo>
                  <a:pt x="1569483" y="18669"/>
                </a:moveTo>
                <a:cubicBezTo>
                  <a:pt x="1569483" y="8364"/>
                  <a:pt x="1578310" y="0"/>
                  <a:pt x="1589102" y="0"/>
                </a:cubicBezTo>
                <a:cubicBezTo>
                  <a:pt x="1599890" y="0"/>
                  <a:pt x="1608719" y="8364"/>
                  <a:pt x="1608719" y="18669"/>
                </a:cubicBezTo>
                <a:cubicBezTo>
                  <a:pt x="1608719" y="28974"/>
                  <a:pt x="1599890" y="37338"/>
                  <a:pt x="1589102" y="37338"/>
                </a:cubicBezTo>
                <a:cubicBezTo>
                  <a:pt x="1578310" y="37338"/>
                  <a:pt x="1569483" y="28974"/>
                  <a:pt x="1569483" y="18669"/>
                </a:cubicBezTo>
                <a:close/>
                <a:moveTo>
                  <a:pt x="1471390" y="18669"/>
                </a:moveTo>
                <a:cubicBezTo>
                  <a:pt x="1471390" y="8364"/>
                  <a:pt x="1480218" y="0"/>
                  <a:pt x="1491009" y="0"/>
                </a:cubicBezTo>
                <a:cubicBezTo>
                  <a:pt x="1501797" y="0"/>
                  <a:pt x="1510627" y="8364"/>
                  <a:pt x="1510627" y="18669"/>
                </a:cubicBezTo>
                <a:cubicBezTo>
                  <a:pt x="1510627" y="28974"/>
                  <a:pt x="1501797" y="37338"/>
                  <a:pt x="1491009" y="37338"/>
                </a:cubicBezTo>
                <a:cubicBezTo>
                  <a:pt x="1480218" y="37338"/>
                  <a:pt x="1471390" y="28974"/>
                  <a:pt x="1471390" y="18669"/>
                </a:cubicBezTo>
                <a:close/>
                <a:moveTo>
                  <a:pt x="1373298" y="18669"/>
                </a:moveTo>
                <a:cubicBezTo>
                  <a:pt x="1373298" y="8364"/>
                  <a:pt x="1382125" y="0"/>
                  <a:pt x="1392918" y="0"/>
                </a:cubicBezTo>
                <a:cubicBezTo>
                  <a:pt x="1403705" y="0"/>
                  <a:pt x="1412536" y="8364"/>
                  <a:pt x="1412536" y="18669"/>
                </a:cubicBezTo>
                <a:cubicBezTo>
                  <a:pt x="1412536" y="28974"/>
                  <a:pt x="1403705" y="37338"/>
                  <a:pt x="1392918" y="37338"/>
                </a:cubicBezTo>
                <a:cubicBezTo>
                  <a:pt x="1382125" y="37338"/>
                  <a:pt x="1373298" y="28974"/>
                  <a:pt x="1373298" y="18669"/>
                </a:cubicBezTo>
                <a:close/>
                <a:moveTo>
                  <a:pt x="1275206" y="18669"/>
                </a:moveTo>
                <a:cubicBezTo>
                  <a:pt x="1275206" y="8364"/>
                  <a:pt x="1284032" y="0"/>
                  <a:pt x="1294824" y="0"/>
                </a:cubicBezTo>
                <a:cubicBezTo>
                  <a:pt x="1305612" y="0"/>
                  <a:pt x="1314442" y="8364"/>
                  <a:pt x="1314442" y="18669"/>
                </a:cubicBezTo>
                <a:cubicBezTo>
                  <a:pt x="1314442" y="28974"/>
                  <a:pt x="1305612" y="37338"/>
                  <a:pt x="1294824" y="37338"/>
                </a:cubicBezTo>
                <a:cubicBezTo>
                  <a:pt x="1284032" y="37338"/>
                  <a:pt x="1275206" y="28974"/>
                  <a:pt x="1275206" y="18669"/>
                </a:cubicBezTo>
                <a:close/>
                <a:moveTo>
                  <a:pt x="1177113" y="18669"/>
                </a:moveTo>
                <a:cubicBezTo>
                  <a:pt x="1177113" y="8364"/>
                  <a:pt x="1185940" y="0"/>
                  <a:pt x="1196731" y="0"/>
                </a:cubicBezTo>
                <a:cubicBezTo>
                  <a:pt x="1207520" y="0"/>
                  <a:pt x="1216349" y="8364"/>
                  <a:pt x="1216349" y="18669"/>
                </a:cubicBezTo>
                <a:cubicBezTo>
                  <a:pt x="1216349" y="28974"/>
                  <a:pt x="1207520" y="37338"/>
                  <a:pt x="1196731" y="37338"/>
                </a:cubicBezTo>
                <a:cubicBezTo>
                  <a:pt x="1185940" y="37338"/>
                  <a:pt x="1177113" y="28974"/>
                  <a:pt x="1177113" y="18669"/>
                </a:cubicBezTo>
                <a:close/>
                <a:moveTo>
                  <a:pt x="1079020" y="18669"/>
                </a:moveTo>
                <a:cubicBezTo>
                  <a:pt x="1079020" y="8364"/>
                  <a:pt x="1087847" y="0"/>
                  <a:pt x="1098639" y="0"/>
                </a:cubicBezTo>
                <a:cubicBezTo>
                  <a:pt x="1109427" y="0"/>
                  <a:pt x="1118256" y="8364"/>
                  <a:pt x="1118256" y="18669"/>
                </a:cubicBezTo>
                <a:cubicBezTo>
                  <a:pt x="1118256" y="28974"/>
                  <a:pt x="1109427" y="37338"/>
                  <a:pt x="1098639" y="37338"/>
                </a:cubicBezTo>
                <a:cubicBezTo>
                  <a:pt x="1087847" y="37338"/>
                  <a:pt x="1079020" y="28974"/>
                  <a:pt x="1079020" y="18669"/>
                </a:cubicBezTo>
                <a:close/>
                <a:moveTo>
                  <a:pt x="980927" y="18669"/>
                </a:moveTo>
                <a:cubicBezTo>
                  <a:pt x="980927" y="8364"/>
                  <a:pt x="989754" y="0"/>
                  <a:pt x="1000545" y="0"/>
                </a:cubicBezTo>
                <a:cubicBezTo>
                  <a:pt x="1011334" y="0"/>
                  <a:pt x="1020165" y="8364"/>
                  <a:pt x="1020165" y="18669"/>
                </a:cubicBezTo>
                <a:cubicBezTo>
                  <a:pt x="1020165" y="28974"/>
                  <a:pt x="1011334" y="37338"/>
                  <a:pt x="1000545" y="37338"/>
                </a:cubicBezTo>
                <a:cubicBezTo>
                  <a:pt x="989754" y="37338"/>
                  <a:pt x="980927" y="28974"/>
                  <a:pt x="980927" y="18669"/>
                </a:cubicBezTo>
                <a:close/>
                <a:moveTo>
                  <a:pt x="882835" y="18669"/>
                </a:moveTo>
                <a:cubicBezTo>
                  <a:pt x="882835" y="8364"/>
                  <a:pt x="891662" y="0"/>
                  <a:pt x="902454" y="0"/>
                </a:cubicBezTo>
                <a:cubicBezTo>
                  <a:pt x="913242" y="0"/>
                  <a:pt x="922071" y="8364"/>
                  <a:pt x="922071" y="18669"/>
                </a:cubicBezTo>
                <a:cubicBezTo>
                  <a:pt x="922071" y="28974"/>
                  <a:pt x="913242" y="37338"/>
                  <a:pt x="902454" y="37338"/>
                </a:cubicBezTo>
                <a:cubicBezTo>
                  <a:pt x="891662" y="37338"/>
                  <a:pt x="882835" y="28974"/>
                  <a:pt x="882835" y="18669"/>
                </a:cubicBezTo>
                <a:close/>
                <a:moveTo>
                  <a:pt x="784743" y="18669"/>
                </a:moveTo>
                <a:cubicBezTo>
                  <a:pt x="784743" y="8364"/>
                  <a:pt x="793570" y="0"/>
                  <a:pt x="804360" y="0"/>
                </a:cubicBezTo>
                <a:cubicBezTo>
                  <a:pt x="815150" y="0"/>
                  <a:pt x="823978" y="8364"/>
                  <a:pt x="823978" y="18669"/>
                </a:cubicBezTo>
                <a:cubicBezTo>
                  <a:pt x="823978" y="28974"/>
                  <a:pt x="815150" y="37338"/>
                  <a:pt x="804360" y="37338"/>
                </a:cubicBezTo>
                <a:cubicBezTo>
                  <a:pt x="793570" y="37338"/>
                  <a:pt x="784743" y="28974"/>
                  <a:pt x="784743" y="18669"/>
                </a:cubicBezTo>
                <a:close/>
                <a:moveTo>
                  <a:pt x="686649" y="18669"/>
                </a:moveTo>
                <a:cubicBezTo>
                  <a:pt x="686649" y="8364"/>
                  <a:pt x="695477" y="0"/>
                  <a:pt x="706267" y="0"/>
                </a:cubicBezTo>
                <a:cubicBezTo>
                  <a:pt x="717056" y="0"/>
                  <a:pt x="725886" y="8364"/>
                  <a:pt x="725886" y="18669"/>
                </a:cubicBezTo>
                <a:cubicBezTo>
                  <a:pt x="725886" y="28974"/>
                  <a:pt x="717056" y="37338"/>
                  <a:pt x="706267" y="37338"/>
                </a:cubicBezTo>
                <a:cubicBezTo>
                  <a:pt x="695477" y="37338"/>
                  <a:pt x="686649" y="28974"/>
                  <a:pt x="686649" y="18669"/>
                </a:cubicBezTo>
                <a:close/>
                <a:moveTo>
                  <a:pt x="588556" y="18669"/>
                </a:moveTo>
                <a:cubicBezTo>
                  <a:pt x="588556" y="8364"/>
                  <a:pt x="597384" y="0"/>
                  <a:pt x="608174" y="0"/>
                </a:cubicBezTo>
                <a:cubicBezTo>
                  <a:pt x="618964" y="0"/>
                  <a:pt x="627793" y="8364"/>
                  <a:pt x="627793" y="18669"/>
                </a:cubicBezTo>
                <a:cubicBezTo>
                  <a:pt x="627793" y="28974"/>
                  <a:pt x="618964" y="37338"/>
                  <a:pt x="608174" y="37338"/>
                </a:cubicBezTo>
                <a:cubicBezTo>
                  <a:pt x="597384" y="37338"/>
                  <a:pt x="588556" y="28974"/>
                  <a:pt x="588556" y="18669"/>
                </a:cubicBezTo>
                <a:close/>
                <a:moveTo>
                  <a:pt x="490464" y="18669"/>
                </a:moveTo>
                <a:cubicBezTo>
                  <a:pt x="490464" y="8364"/>
                  <a:pt x="499291" y="0"/>
                  <a:pt x="510082" y="0"/>
                </a:cubicBezTo>
                <a:cubicBezTo>
                  <a:pt x="520871" y="0"/>
                  <a:pt x="529702" y="8364"/>
                  <a:pt x="529702" y="18669"/>
                </a:cubicBezTo>
                <a:cubicBezTo>
                  <a:pt x="529702" y="28974"/>
                  <a:pt x="520871" y="37338"/>
                  <a:pt x="510082" y="37338"/>
                </a:cubicBezTo>
                <a:cubicBezTo>
                  <a:pt x="499291" y="37338"/>
                  <a:pt x="490464" y="28974"/>
                  <a:pt x="490464" y="18669"/>
                </a:cubicBezTo>
                <a:close/>
                <a:moveTo>
                  <a:pt x="392370" y="18669"/>
                </a:moveTo>
                <a:cubicBezTo>
                  <a:pt x="392370" y="8364"/>
                  <a:pt x="401199" y="0"/>
                  <a:pt x="411989" y="0"/>
                </a:cubicBezTo>
                <a:cubicBezTo>
                  <a:pt x="422779" y="0"/>
                  <a:pt x="431608" y="8364"/>
                  <a:pt x="431608" y="18669"/>
                </a:cubicBezTo>
                <a:cubicBezTo>
                  <a:pt x="431608" y="28974"/>
                  <a:pt x="422779" y="37338"/>
                  <a:pt x="411989" y="37338"/>
                </a:cubicBezTo>
                <a:cubicBezTo>
                  <a:pt x="401199" y="37338"/>
                  <a:pt x="392370" y="28974"/>
                  <a:pt x="392370" y="18669"/>
                </a:cubicBezTo>
                <a:close/>
                <a:moveTo>
                  <a:pt x="294279" y="18669"/>
                </a:moveTo>
                <a:cubicBezTo>
                  <a:pt x="294279" y="8364"/>
                  <a:pt x="303106" y="0"/>
                  <a:pt x="313897" y="0"/>
                </a:cubicBezTo>
                <a:cubicBezTo>
                  <a:pt x="324686" y="0"/>
                  <a:pt x="333515" y="8364"/>
                  <a:pt x="333515" y="18669"/>
                </a:cubicBezTo>
                <a:cubicBezTo>
                  <a:pt x="333515" y="28974"/>
                  <a:pt x="324686" y="37338"/>
                  <a:pt x="313897" y="37338"/>
                </a:cubicBezTo>
                <a:cubicBezTo>
                  <a:pt x="303106" y="37338"/>
                  <a:pt x="294279" y="28974"/>
                  <a:pt x="294279" y="18669"/>
                </a:cubicBezTo>
                <a:close/>
                <a:moveTo>
                  <a:pt x="196185" y="18669"/>
                </a:moveTo>
                <a:cubicBezTo>
                  <a:pt x="196185" y="8364"/>
                  <a:pt x="205014" y="0"/>
                  <a:pt x="215804" y="0"/>
                </a:cubicBezTo>
                <a:cubicBezTo>
                  <a:pt x="226593" y="0"/>
                  <a:pt x="235423" y="8364"/>
                  <a:pt x="235423" y="18669"/>
                </a:cubicBezTo>
                <a:cubicBezTo>
                  <a:pt x="235423" y="28974"/>
                  <a:pt x="226593" y="37338"/>
                  <a:pt x="215804" y="37338"/>
                </a:cubicBezTo>
                <a:cubicBezTo>
                  <a:pt x="205014" y="37338"/>
                  <a:pt x="196185" y="28974"/>
                  <a:pt x="196185" y="18669"/>
                </a:cubicBezTo>
                <a:close/>
                <a:moveTo>
                  <a:pt x="98094" y="18669"/>
                </a:moveTo>
                <a:cubicBezTo>
                  <a:pt x="98094" y="8364"/>
                  <a:pt x="106920" y="0"/>
                  <a:pt x="117711" y="0"/>
                </a:cubicBezTo>
                <a:cubicBezTo>
                  <a:pt x="128501" y="0"/>
                  <a:pt x="137330" y="8364"/>
                  <a:pt x="137330" y="18669"/>
                </a:cubicBezTo>
                <a:cubicBezTo>
                  <a:pt x="137330" y="28974"/>
                  <a:pt x="128501" y="37338"/>
                  <a:pt x="117711" y="37338"/>
                </a:cubicBezTo>
                <a:cubicBezTo>
                  <a:pt x="106920" y="37338"/>
                  <a:pt x="98094" y="28974"/>
                  <a:pt x="98094" y="18669"/>
                </a:cubicBezTo>
                <a:close/>
                <a:moveTo>
                  <a:pt x="0" y="18669"/>
                </a:moveTo>
                <a:cubicBezTo>
                  <a:pt x="0" y="8364"/>
                  <a:pt x="8828" y="0"/>
                  <a:pt x="19619" y="0"/>
                </a:cubicBezTo>
                <a:cubicBezTo>
                  <a:pt x="30408" y="0"/>
                  <a:pt x="39237" y="8364"/>
                  <a:pt x="39237" y="18669"/>
                </a:cubicBezTo>
                <a:cubicBezTo>
                  <a:pt x="39237" y="28974"/>
                  <a:pt x="30408" y="37338"/>
                  <a:pt x="19619" y="37338"/>
                </a:cubicBezTo>
                <a:cubicBezTo>
                  <a:pt x="8828" y="37338"/>
                  <a:pt x="0" y="28974"/>
                  <a:pt x="0" y="18669"/>
                </a:cubicBezTo>
                <a:close/>
              </a:path>
            </a:pathLst>
          </a:custGeom>
          <a:solidFill>
            <a:schemeClr val="accent6">
              <a:lumMod val="75000"/>
            </a:schemeClr>
          </a:solidFill>
          <a:ln w="17498" cap="flat">
            <a:noFill/>
            <a:prstDash val="solid"/>
            <a:miter/>
          </a:ln>
        </p:spPr>
        <p:txBody>
          <a:bodyPr wrap="square" rtlCol="0" anchor="ctr">
            <a:noAutofit/>
          </a:bodyPr>
          <a:lstStyle/>
          <a:p>
            <a:endParaRPr lang="ja-JP" altLang="en-US"/>
          </a:p>
        </p:txBody>
      </p:sp>
      <p:grpSp>
        <p:nvGrpSpPr>
          <p:cNvPr id="7" name="グループ化 6">
            <a:extLst>
              <a:ext uri="{FF2B5EF4-FFF2-40B4-BE49-F238E27FC236}">
                <a16:creationId xmlns:a16="http://schemas.microsoft.com/office/drawing/2014/main" id="{5C000273-37D4-6968-6E67-7B852554BF88}"/>
              </a:ext>
            </a:extLst>
          </p:cNvPr>
          <p:cNvGrpSpPr/>
          <p:nvPr/>
        </p:nvGrpSpPr>
        <p:grpSpPr>
          <a:xfrm>
            <a:off x="471486" y="506809"/>
            <a:ext cx="1076705" cy="8923566"/>
            <a:chOff x="471486" y="506809"/>
            <a:chExt cx="1076705" cy="8923566"/>
          </a:xfrm>
        </p:grpSpPr>
        <p:sp>
          <p:nvSpPr>
            <p:cNvPr id="8" name="テキスト ボックス 7">
              <a:extLst>
                <a:ext uri="{FF2B5EF4-FFF2-40B4-BE49-F238E27FC236}">
                  <a16:creationId xmlns:a16="http://schemas.microsoft.com/office/drawing/2014/main" id="{E876414F-CF7D-DE83-8744-5F062A21ADD0}"/>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BFB86A0D-3BF3-880B-07C8-C37201D81455}"/>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39E9B225-CCBA-F235-3D92-46ACB2371477}"/>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23" name="グループ化 22">
            <a:extLst>
              <a:ext uri="{FF2B5EF4-FFF2-40B4-BE49-F238E27FC236}">
                <a16:creationId xmlns:a16="http://schemas.microsoft.com/office/drawing/2014/main" id="{65379D60-0B11-A128-DF6F-E3A0A7577C01}"/>
              </a:ext>
            </a:extLst>
          </p:cNvPr>
          <p:cNvGrpSpPr/>
          <p:nvPr/>
        </p:nvGrpSpPr>
        <p:grpSpPr>
          <a:xfrm>
            <a:off x="3757194" y="3918143"/>
            <a:ext cx="5421033" cy="5687365"/>
            <a:chOff x="3757194" y="3918143"/>
            <a:chExt cx="5421033" cy="5687365"/>
          </a:xfrm>
        </p:grpSpPr>
        <p:sp>
          <p:nvSpPr>
            <p:cNvPr id="15" name="楕円 14">
              <a:extLst>
                <a:ext uri="{FF2B5EF4-FFF2-40B4-BE49-F238E27FC236}">
                  <a16:creationId xmlns:a16="http://schemas.microsoft.com/office/drawing/2014/main" id="{20C7E734-CDEB-4D13-B526-442F25D8D47D}"/>
                </a:ext>
              </a:extLst>
            </p:cNvPr>
            <p:cNvSpPr/>
            <p:nvPr/>
          </p:nvSpPr>
          <p:spPr>
            <a:xfrm>
              <a:off x="4236632"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3" name="図 12">
              <a:extLst>
                <a:ext uri="{FF2B5EF4-FFF2-40B4-BE49-F238E27FC236}">
                  <a16:creationId xmlns:a16="http://schemas.microsoft.com/office/drawing/2014/main" id="{E82AE21C-4A58-4023-874E-1DCE0CD7C66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57194" y="3918143"/>
              <a:ext cx="5421033" cy="5687365"/>
            </a:xfrm>
            <a:prstGeom prst="rect">
              <a:avLst/>
            </a:prstGeom>
          </p:spPr>
        </p:pic>
        <p:sp>
          <p:nvSpPr>
            <p:cNvPr id="3" name="正方形/長方形 2">
              <a:extLst>
                <a:ext uri="{FF2B5EF4-FFF2-40B4-BE49-F238E27FC236}">
                  <a16:creationId xmlns:a16="http://schemas.microsoft.com/office/drawing/2014/main" id="{8299D1DB-E8F0-B268-5FBD-66687B886B02}"/>
                </a:ext>
              </a:extLst>
            </p:cNvPr>
            <p:cNvSpPr/>
            <p:nvPr/>
          </p:nvSpPr>
          <p:spPr>
            <a:xfrm>
              <a:off x="5527420" y="7817358"/>
              <a:ext cx="2032988" cy="499015"/>
            </a:xfrm>
            <a:prstGeom prst="rect">
              <a:avLst/>
            </a:prstGeom>
            <a:solidFill>
              <a:srgbClr val="F4EA4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600" dirty="0">
                  <a:solidFill>
                    <a:srgbClr val="EA553E"/>
                  </a:solidFill>
                  <a:latin typeface="+mj-ea"/>
                  <a:ea typeface="+mj-ea"/>
                </a:rPr>
                <a:t>値引き</a:t>
              </a:r>
              <a:r>
                <a:rPr kumimoji="1" lang="ja-JP" altLang="en-US" sz="3600" dirty="0">
                  <a:solidFill>
                    <a:srgbClr val="EA553E"/>
                  </a:solidFill>
                  <a:latin typeface="+mj-ea"/>
                  <a:ea typeface="+mj-ea"/>
                </a:rPr>
                <a:t>品</a:t>
              </a:r>
            </a:p>
          </p:txBody>
        </p:sp>
      </p:grpSp>
      <p:grpSp>
        <p:nvGrpSpPr>
          <p:cNvPr id="21" name="グループ化 20">
            <a:extLst>
              <a:ext uri="{FF2B5EF4-FFF2-40B4-BE49-F238E27FC236}">
                <a16:creationId xmlns:a16="http://schemas.microsoft.com/office/drawing/2014/main" id="{55F4BAD1-24D1-C325-FC02-2FEC57DBFF25}"/>
              </a:ext>
            </a:extLst>
          </p:cNvPr>
          <p:cNvGrpSpPr/>
          <p:nvPr/>
        </p:nvGrpSpPr>
        <p:grpSpPr>
          <a:xfrm>
            <a:off x="11186377" y="3918143"/>
            <a:ext cx="5421033" cy="5687365"/>
            <a:chOff x="11186377" y="3918143"/>
            <a:chExt cx="5421033" cy="5687365"/>
          </a:xfrm>
        </p:grpSpPr>
        <p:sp>
          <p:nvSpPr>
            <p:cNvPr id="16" name="楕円 15">
              <a:extLst>
                <a:ext uri="{FF2B5EF4-FFF2-40B4-BE49-F238E27FC236}">
                  <a16:creationId xmlns:a16="http://schemas.microsoft.com/office/drawing/2014/main" id="{3EF91CB5-EF89-4CCF-B8A9-EDE3B49DFA24}"/>
                </a:ext>
              </a:extLst>
            </p:cNvPr>
            <p:cNvSpPr/>
            <p:nvPr/>
          </p:nvSpPr>
          <p:spPr>
            <a:xfrm>
              <a:off x="11665815"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1" name="図 10">
              <a:extLst>
                <a:ext uri="{FF2B5EF4-FFF2-40B4-BE49-F238E27FC236}">
                  <a16:creationId xmlns:a16="http://schemas.microsoft.com/office/drawing/2014/main" id="{AC37DFAE-DA88-4BBE-885A-686E46A880D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86377" y="3918143"/>
              <a:ext cx="5421033" cy="5687365"/>
            </a:xfrm>
            <a:prstGeom prst="rect">
              <a:avLst/>
            </a:prstGeom>
          </p:spPr>
        </p:pic>
        <p:sp>
          <p:nvSpPr>
            <p:cNvPr id="4" name="正方形/長方形 3">
              <a:extLst>
                <a:ext uri="{FF2B5EF4-FFF2-40B4-BE49-F238E27FC236}">
                  <a16:creationId xmlns:a16="http://schemas.microsoft.com/office/drawing/2014/main" id="{4A40562A-6D27-139D-E4A0-2E4DD9656C66}"/>
                </a:ext>
              </a:extLst>
            </p:cNvPr>
            <p:cNvSpPr/>
            <p:nvPr/>
          </p:nvSpPr>
          <p:spPr>
            <a:xfrm>
              <a:off x="12885430" y="7798688"/>
              <a:ext cx="2236287" cy="499015"/>
            </a:xfrm>
            <a:prstGeom prst="rect">
              <a:avLst/>
            </a:prstGeom>
            <a:solidFill>
              <a:srgbClr val="F4EA4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4000" b="1" dirty="0">
                  <a:solidFill>
                    <a:srgbClr val="EA553E"/>
                  </a:solidFill>
                  <a:latin typeface="+mj-ea"/>
                  <a:ea typeface="+mj-ea"/>
                </a:rPr>
                <a:t>29,80</a:t>
              </a:r>
              <a:r>
                <a:rPr kumimoji="1" lang="en-US" altLang="ja-JP" sz="4000" b="1" spc="300" dirty="0">
                  <a:solidFill>
                    <a:srgbClr val="EA553E"/>
                  </a:solidFill>
                  <a:latin typeface="+mj-ea"/>
                  <a:ea typeface="+mj-ea"/>
                </a:rPr>
                <a:t>0</a:t>
              </a:r>
              <a:r>
                <a:rPr kumimoji="1" lang="ja-JP" altLang="en-US" sz="2800" b="1" dirty="0">
                  <a:solidFill>
                    <a:srgbClr val="EA553E"/>
                  </a:solidFill>
                  <a:latin typeface="+mj-ea"/>
                  <a:ea typeface="+mj-ea"/>
                </a:rPr>
                <a:t>円</a:t>
              </a:r>
              <a:endParaRPr kumimoji="1" lang="ja-JP" altLang="en-US" sz="4000" b="1" dirty="0">
                <a:solidFill>
                  <a:srgbClr val="EA553E"/>
                </a:solidFill>
                <a:latin typeface="+mj-ea"/>
                <a:ea typeface="+mj-ea"/>
              </a:endParaRPr>
            </a:p>
          </p:txBody>
        </p:sp>
        <p:cxnSp>
          <p:nvCxnSpPr>
            <p:cNvPr id="6" name="直線コネクタ 5">
              <a:extLst>
                <a:ext uri="{FF2B5EF4-FFF2-40B4-BE49-F238E27FC236}">
                  <a16:creationId xmlns:a16="http://schemas.microsoft.com/office/drawing/2014/main" id="{1427B1F7-8DDB-213D-3B6A-124C86013984}"/>
                </a:ext>
              </a:extLst>
            </p:cNvPr>
            <p:cNvCxnSpPr>
              <a:cxnSpLocks/>
            </p:cNvCxnSpPr>
            <p:nvPr/>
          </p:nvCxnSpPr>
          <p:spPr>
            <a:xfrm flipV="1">
              <a:off x="13026306" y="8041053"/>
              <a:ext cx="1995399" cy="1462"/>
            </a:xfrm>
            <a:prstGeom prst="line">
              <a:avLst/>
            </a:prstGeom>
            <a:ln w="152400" cmpd="dbl">
              <a:solidFill>
                <a:srgbClr val="EA553E">
                  <a:alpha val="6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7943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245EBFBE-179E-4A1C-BAFF-6FD223540A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61343" y="3084199"/>
            <a:ext cx="10267772" cy="6736105"/>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17</a:t>
            </a:fld>
            <a:endParaRPr lang="ja-JP" altLang="en-US" dirty="0"/>
          </a:p>
        </p:txBody>
      </p:sp>
      <p:grpSp>
        <p:nvGrpSpPr>
          <p:cNvPr id="15" name="グループ化 14">
            <a:extLst>
              <a:ext uri="{FF2B5EF4-FFF2-40B4-BE49-F238E27FC236}">
                <a16:creationId xmlns:a16="http://schemas.microsoft.com/office/drawing/2014/main" id="{0BDE7219-2ADC-40F0-A0E8-DA6EB6236BDF}"/>
              </a:ext>
            </a:extLst>
          </p:cNvPr>
          <p:cNvGrpSpPr/>
          <p:nvPr/>
        </p:nvGrpSpPr>
        <p:grpSpPr>
          <a:xfrm>
            <a:off x="3374919" y="768419"/>
            <a:ext cx="13411410" cy="2144678"/>
            <a:chOff x="2163400" y="2310700"/>
            <a:chExt cx="13411410" cy="2144678"/>
          </a:xfrm>
          <a:effectLst>
            <a:outerShdw dist="76200" dir="2700000" algn="tl" rotWithShape="0">
              <a:schemeClr val="accent1">
                <a:lumMod val="75000"/>
                <a:alpha val="30000"/>
              </a:schemeClr>
            </a:outerShdw>
          </a:effectLst>
        </p:grpSpPr>
        <p:grpSp>
          <p:nvGrpSpPr>
            <p:cNvPr id="16" name="グループ化 15">
              <a:extLst>
                <a:ext uri="{FF2B5EF4-FFF2-40B4-BE49-F238E27FC236}">
                  <a16:creationId xmlns:a16="http://schemas.microsoft.com/office/drawing/2014/main" id="{156D4EE7-7E6C-4640-A37C-81A9A27539CB}"/>
                </a:ext>
              </a:extLst>
            </p:cNvPr>
            <p:cNvGrpSpPr/>
            <p:nvPr/>
          </p:nvGrpSpPr>
          <p:grpSpPr>
            <a:xfrm>
              <a:off x="2163400" y="2310700"/>
              <a:ext cx="13411410" cy="1889159"/>
              <a:chOff x="2163400" y="2310700"/>
              <a:chExt cx="13411410" cy="1889159"/>
            </a:xfrm>
          </p:grpSpPr>
          <p:sp>
            <p:nvSpPr>
              <p:cNvPr id="18" name="四角形: 角を丸くする 17">
                <a:extLst>
                  <a:ext uri="{FF2B5EF4-FFF2-40B4-BE49-F238E27FC236}">
                    <a16:creationId xmlns:a16="http://schemas.microsoft.com/office/drawing/2014/main" id="{2FBF4087-F218-4434-B248-E8BBD99BCB09}"/>
                  </a:ext>
                </a:extLst>
              </p:cNvPr>
              <p:cNvSpPr/>
              <p:nvPr/>
            </p:nvSpPr>
            <p:spPr>
              <a:xfrm>
                <a:off x="2163400" y="2310700"/>
                <a:ext cx="13411410"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19" name="グループ化 18">
                <a:extLst>
                  <a:ext uri="{FF2B5EF4-FFF2-40B4-BE49-F238E27FC236}">
                    <a16:creationId xmlns:a16="http://schemas.microsoft.com/office/drawing/2014/main" id="{EE5129B4-DD99-4DA4-9111-747F9E1C87D3}"/>
                  </a:ext>
                </a:extLst>
              </p:cNvPr>
              <p:cNvGrpSpPr/>
              <p:nvPr/>
            </p:nvGrpSpPr>
            <p:grpSpPr>
              <a:xfrm>
                <a:off x="2914901" y="2594604"/>
                <a:ext cx="11885379" cy="1271626"/>
                <a:chOff x="2687872" y="2474095"/>
                <a:chExt cx="11885379" cy="1271626"/>
              </a:xfrm>
            </p:grpSpPr>
            <p:sp>
              <p:nvSpPr>
                <p:cNvPr id="20" name="テキスト ボックス 19">
                  <a:extLst>
                    <a:ext uri="{FF2B5EF4-FFF2-40B4-BE49-F238E27FC236}">
                      <a16:creationId xmlns:a16="http://schemas.microsoft.com/office/drawing/2014/main" id="{E8FDA780-213A-4201-A391-6A54A5C8DA8A}"/>
                    </a:ext>
                  </a:extLst>
                </p:cNvPr>
                <p:cNvSpPr txBox="1"/>
                <p:nvPr/>
              </p:nvSpPr>
              <p:spPr>
                <a:xfrm>
                  <a:off x="4185792" y="2557350"/>
                  <a:ext cx="10387459" cy="996876"/>
                </a:xfrm>
                <a:prstGeom prst="rect">
                  <a:avLst/>
                </a:prstGeom>
                <a:noFill/>
              </p:spPr>
              <p:txBody>
                <a:bodyPr wrap="none" lIns="0" tIns="0" rIns="0" bIns="0" rtlCol="0">
                  <a:spAutoFit/>
                </a:bodyPr>
                <a:lstStyle/>
                <a:p>
                  <a:pPr algn="ctr">
                    <a:lnSpc>
                      <a:spcPct val="130000"/>
                    </a:lnSpc>
                    <a:spcAft>
                      <a:spcPts val="1800"/>
                    </a:spcAft>
                  </a:pPr>
                  <a:r>
                    <a:rPr lang="ja-JP" altLang="en-US" sz="5400" dirty="0">
                      <a:latin typeface="+mj-ea"/>
                      <a:ea typeface="+mj-ea"/>
                    </a:rPr>
                    <a:t>同じ光景を見ているのに、なぜ？</a:t>
                  </a:r>
                </a:p>
              </p:txBody>
            </p:sp>
            <p:grpSp>
              <p:nvGrpSpPr>
                <p:cNvPr id="21" name="グループ化 20">
                  <a:extLst>
                    <a:ext uri="{FF2B5EF4-FFF2-40B4-BE49-F238E27FC236}">
                      <a16:creationId xmlns:a16="http://schemas.microsoft.com/office/drawing/2014/main" id="{1BB717F8-BB6A-4646-AFD9-59AB970BD624}"/>
                    </a:ext>
                  </a:extLst>
                </p:cNvPr>
                <p:cNvGrpSpPr/>
                <p:nvPr/>
              </p:nvGrpSpPr>
              <p:grpSpPr>
                <a:xfrm>
                  <a:off x="2687872" y="2474095"/>
                  <a:ext cx="1271626" cy="1271626"/>
                  <a:chOff x="2860332" y="2564286"/>
                  <a:chExt cx="1142196" cy="1142196"/>
                </a:xfrm>
              </p:grpSpPr>
              <p:sp>
                <p:nvSpPr>
                  <p:cNvPr id="22" name="楕円 21">
                    <a:extLst>
                      <a:ext uri="{FF2B5EF4-FFF2-40B4-BE49-F238E27FC236}">
                        <a16:creationId xmlns:a16="http://schemas.microsoft.com/office/drawing/2014/main" id="{0A1E5BD5-4284-48C3-AFF9-2622C50EAB05}"/>
                      </a:ext>
                    </a:extLst>
                  </p:cNvPr>
                  <p:cNvSpPr/>
                  <p:nvPr/>
                </p:nvSpPr>
                <p:spPr>
                  <a:xfrm>
                    <a:off x="2860332"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3" name="グラフィックス 27">
                    <a:extLst>
                      <a:ext uri="{FF2B5EF4-FFF2-40B4-BE49-F238E27FC236}">
                        <a16:creationId xmlns:a16="http://schemas.microsoft.com/office/drawing/2014/main" id="{F142DBC2-7E88-445B-A62F-F41900ADFF45}"/>
                      </a:ext>
                    </a:extLst>
                  </p:cNvPr>
                  <p:cNvSpPr/>
                  <p:nvPr/>
                </p:nvSpPr>
                <p:spPr>
                  <a:xfrm>
                    <a:off x="3123346"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17" name="二等辺三角形 16">
              <a:extLst>
                <a:ext uri="{FF2B5EF4-FFF2-40B4-BE49-F238E27FC236}">
                  <a16:creationId xmlns:a16="http://schemas.microsoft.com/office/drawing/2014/main" id="{9D42723B-2B3C-444A-936D-6EFC94E9EEDA}"/>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7" name="グループ化 6">
            <a:extLst>
              <a:ext uri="{FF2B5EF4-FFF2-40B4-BE49-F238E27FC236}">
                <a16:creationId xmlns:a16="http://schemas.microsoft.com/office/drawing/2014/main" id="{F537A89F-1ADC-ED70-4586-604D0922CEEA}"/>
              </a:ext>
            </a:extLst>
          </p:cNvPr>
          <p:cNvGrpSpPr/>
          <p:nvPr/>
        </p:nvGrpSpPr>
        <p:grpSpPr>
          <a:xfrm>
            <a:off x="471486" y="506809"/>
            <a:ext cx="1076705" cy="8923566"/>
            <a:chOff x="471486" y="506809"/>
            <a:chExt cx="1076705" cy="8923566"/>
          </a:xfrm>
        </p:grpSpPr>
        <p:sp>
          <p:nvSpPr>
            <p:cNvPr id="8" name="テキスト ボックス 7">
              <a:extLst>
                <a:ext uri="{FF2B5EF4-FFF2-40B4-BE49-F238E27FC236}">
                  <a16:creationId xmlns:a16="http://schemas.microsoft.com/office/drawing/2014/main" id="{7C2572E2-1CB6-3EE5-21A7-7832952BE9A1}"/>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06ACA181-07D2-EC46-9423-C9F5E87692B2}"/>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1166E87A-4348-AFC3-5C96-1E6E1922ACF0}"/>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271298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18</a:t>
            </a:fld>
            <a:endParaRPr lang="ja-JP" altLang="en-US" dirty="0"/>
          </a:p>
        </p:txBody>
      </p:sp>
      <p:sp>
        <p:nvSpPr>
          <p:cNvPr id="7" name="テキスト ボックス 6">
            <a:extLst>
              <a:ext uri="{FF2B5EF4-FFF2-40B4-BE49-F238E27FC236}">
                <a16:creationId xmlns:a16="http://schemas.microsoft.com/office/drawing/2014/main" id="{5EB879BA-12A0-44EC-BD20-1B252DE0E703}"/>
              </a:ext>
            </a:extLst>
          </p:cNvPr>
          <p:cNvSpPr txBox="1"/>
          <p:nvPr/>
        </p:nvSpPr>
        <p:spPr>
          <a:xfrm>
            <a:off x="4086009" y="983499"/>
            <a:ext cx="12016110" cy="830997"/>
          </a:xfrm>
          <a:prstGeom prst="rect">
            <a:avLst/>
          </a:prstGeom>
          <a:noFill/>
        </p:spPr>
        <p:txBody>
          <a:bodyPr wrap="none" lIns="0" tIns="0" rIns="0" bIns="0" rtlCol="0">
            <a:spAutoFit/>
          </a:bodyPr>
          <a:lstStyle/>
          <a:p>
            <a:pPr algn="ctr">
              <a:spcAft>
                <a:spcPts val="1800"/>
              </a:spcAft>
            </a:pPr>
            <a:r>
              <a:rPr lang="ja-JP" altLang="en-US" sz="4800" dirty="0">
                <a:latin typeface="+mj-ea"/>
                <a:ea typeface="+mj-ea"/>
              </a:rPr>
              <a:t>心理現象</a:t>
            </a:r>
            <a:r>
              <a:rPr lang="ja-JP" altLang="en-US" sz="5400" dirty="0">
                <a:latin typeface="+mj-ea"/>
                <a:ea typeface="+mj-ea"/>
              </a:rPr>
              <a:t>「</a:t>
            </a:r>
            <a:r>
              <a:rPr lang="ja-JP" altLang="en-US" sz="5400" dirty="0">
                <a:solidFill>
                  <a:schemeClr val="accent1"/>
                </a:solidFill>
                <a:latin typeface="+mj-ea"/>
                <a:ea typeface="+mj-ea"/>
              </a:rPr>
              <a:t>認知バイアス</a:t>
            </a:r>
            <a:r>
              <a:rPr lang="ja-JP" altLang="en-US" sz="5400" dirty="0">
                <a:latin typeface="+mj-ea"/>
                <a:ea typeface="+mj-ea"/>
              </a:rPr>
              <a:t>」</a:t>
            </a:r>
            <a:r>
              <a:rPr lang="ja-JP" altLang="en-US" sz="4800" dirty="0">
                <a:latin typeface="+mj-ea"/>
                <a:ea typeface="+mj-ea"/>
              </a:rPr>
              <a:t>のせいかも？</a:t>
            </a:r>
            <a:endParaRPr lang="ja-JP" altLang="en-US" sz="5400" dirty="0">
              <a:latin typeface="+mj-ea"/>
              <a:ea typeface="+mj-ea"/>
            </a:endParaRPr>
          </a:p>
        </p:txBody>
      </p:sp>
      <p:grpSp>
        <p:nvGrpSpPr>
          <p:cNvPr id="5" name="グループ化 4">
            <a:extLst>
              <a:ext uri="{FF2B5EF4-FFF2-40B4-BE49-F238E27FC236}">
                <a16:creationId xmlns:a16="http://schemas.microsoft.com/office/drawing/2014/main" id="{B39E5621-6102-DAFB-127A-7205B213F6B8}"/>
              </a:ext>
            </a:extLst>
          </p:cNvPr>
          <p:cNvGrpSpPr/>
          <p:nvPr/>
        </p:nvGrpSpPr>
        <p:grpSpPr>
          <a:xfrm>
            <a:off x="2556967" y="6061831"/>
            <a:ext cx="15103494" cy="2104935"/>
            <a:chOff x="2484397" y="6134402"/>
            <a:chExt cx="15103494" cy="2104935"/>
          </a:xfrm>
        </p:grpSpPr>
        <p:cxnSp>
          <p:nvCxnSpPr>
            <p:cNvPr id="13" name="直線コネクタ 12">
              <a:extLst>
                <a:ext uri="{FF2B5EF4-FFF2-40B4-BE49-F238E27FC236}">
                  <a16:creationId xmlns:a16="http://schemas.microsoft.com/office/drawing/2014/main" id="{32127E54-1410-49CE-9E0D-BBEBF4F21AB4}"/>
                </a:ext>
              </a:extLst>
            </p:cNvPr>
            <p:cNvCxnSpPr>
              <a:cxnSpLocks/>
            </p:cNvCxnSpPr>
            <p:nvPr/>
          </p:nvCxnSpPr>
          <p:spPr>
            <a:xfrm>
              <a:off x="2656114" y="7311831"/>
              <a:ext cx="1157313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DF91ED5-A6D6-4BEC-9BE3-C6362F722245}"/>
                </a:ext>
              </a:extLst>
            </p:cNvPr>
            <p:cNvSpPr txBox="1"/>
            <p:nvPr/>
          </p:nvSpPr>
          <p:spPr>
            <a:xfrm>
              <a:off x="2484397" y="6134402"/>
              <a:ext cx="15103494" cy="2104935"/>
            </a:xfrm>
            <a:prstGeom prst="rect">
              <a:avLst/>
            </a:prstGeom>
            <a:noFill/>
          </p:spPr>
          <p:txBody>
            <a:bodyPr wrap="none" lIns="0" tIns="0" rIns="0" bIns="0" rtlCol="0">
              <a:spAutoFit/>
            </a:bodyPr>
            <a:lstStyle/>
            <a:p>
              <a:pPr algn="ctr">
                <a:lnSpc>
                  <a:spcPct val="130000"/>
                </a:lnSpc>
                <a:spcAft>
                  <a:spcPts val="1800"/>
                </a:spcAft>
              </a:pPr>
              <a:r>
                <a:rPr kumimoji="1" lang="ja-JP" altLang="en-US" sz="3000" dirty="0">
                  <a:latin typeface="+mn-ea"/>
                </a:rPr>
                <a:t>人は、自分の願望や経験、思い込み、周囲の環境によって、</a:t>
              </a:r>
              <a:br>
                <a:rPr kumimoji="1" lang="en-US" altLang="ja-JP" sz="3000" dirty="0">
                  <a:latin typeface="+mn-ea"/>
                </a:rPr>
              </a:br>
              <a:r>
                <a:rPr kumimoji="1" lang="ja-JP" altLang="en-US" sz="3600" dirty="0">
                  <a:latin typeface="+mj-ea"/>
                  <a:ea typeface="+mj-ea"/>
                </a:rPr>
                <a:t>無意識のうちに合理的ではない、かたよった判断をする </a:t>
              </a:r>
              <a:r>
                <a:rPr kumimoji="1" lang="ja-JP" altLang="en-US" sz="3000" dirty="0">
                  <a:latin typeface="+mn-ea"/>
                </a:rPr>
                <a:t>ことがあります。</a:t>
              </a:r>
              <a:endParaRPr lang="en-US" altLang="ja-JP" sz="3000" dirty="0">
                <a:latin typeface="+mn-ea"/>
              </a:endParaRPr>
            </a:p>
            <a:p>
              <a:pPr algn="ctr">
                <a:lnSpc>
                  <a:spcPct val="130000"/>
                </a:lnSpc>
                <a:spcAft>
                  <a:spcPts val="1800"/>
                </a:spcAft>
              </a:pPr>
              <a:r>
                <a:rPr kumimoji="1" lang="ja-JP" altLang="en-US" sz="3000" dirty="0">
                  <a:latin typeface="+mn-ea"/>
                </a:rPr>
                <a:t>「認知バイアス」 と呼ばれるこの現象は、私たちの生活の様々な場面で起きています。</a:t>
              </a:r>
              <a:endParaRPr kumimoji="1" lang="en-US" altLang="ja-JP" sz="3000" dirty="0">
                <a:latin typeface="+mn-ea"/>
              </a:endParaRPr>
            </a:p>
          </p:txBody>
        </p:sp>
      </p:grpSp>
      <p:grpSp>
        <p:nvGrpSpPr>
          <p:cNvPr id="11" name="グループ化 10">
            <a:extLst>
              <a:ext uri="{FF2B5EF4-FFF2-40B4-BE49-F238E27FC236}">
                <a16:creationId xmlns:a16="http://schemas.microsoft.com/office/drawing/2014/main" id="{4E3CA2A7-8A6A-4321-AE65-D909FE9EB6AC}"/>
              </a:ext>
            </a:extLst>
          </p:cNvPr>
          <p:cNvGrpSpPr/>
          <p:nvPr/>
        </p:nvGrpSpPr>
        <p:grpSpPr>
          <a:xfrm>
            <a:off x="5741449" y="8413981"/>
            <a:ext cx="8589393" cy="1331220"/>
            <a:chOff x="5779325" y="8664691"/>
            <a:chExt cx="8428768" cy="1183301"/>
          </a:xfrm>
          <a:solidFill>
            <a:schemeClr val="accent1"/>
          </a:solidFill>
          <a:effectLst>
            <a:outerShdw dist="63500" dir="2700000" algn="tl" rotWithShape="0">
              <a:schemeClr val="accent1">
                <a:lumMod val="75000"/>
                <a:alpha val="40000"/>
              </a:schemeClr>
            </a:outerShdw>
          </a:effectLst>
        </p:grpSpPr>
        <p:sp>
          <p:nvSpPr>
            <p:cNvPr id="10" name="二等辺三角形 9">
              <a:extLst>
                <a:ext uri="{FF2B5EF4-FFF2-40B4-BE49-F238E27FC236}">
                  <a16:creationId xmlns:a16="http://schemas.microsoft.com/office/drawing/2014/main" id="{CB48A928-467B-4CBF-B67C-C23806876AB4}"/>
                </a:ext>
              </a:extLst>
            </p:cNvPr>
            <p:cNvSpPr/>
            <p:nvPr/>
          </p:nvSpPr>
          <p:spPr>
            <a:xfrm rot="5400000">
              <a:off x="13237482" y="8877382"/>
              <a:ext cx="1183301" cy="7579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bg1"/>
                </a:solidFill>
                <a:latin typeface="+mj-ea"/>
                <a:ea typeface="+mj-ea"/>
              </a:endParaRPr>
            </a:p>
          </p:txBody>
        </p:sp>
        <p:sp>
          <p:nvSpPr>
            <p:cNvPr id="9" name="テキスト ボックス 8">
              <a:extLst>
                <a:ext uri="{FF2B5EF4-FFF2-40B4-BE49-F238E27FC236}">
                  <a16:creationId xmlns:a16="http://schemas.microsoft.com/office/drawing/2014/main" id="{A5C806E3-04FA-4B46-8D91-BB87A20C3EDF}"/>
                </a:ext>
              </a:extLst>
            </p:cNvPr>
            <p:cNvSpPr txBox="1"/>
            <p:nvPr/>
          </p:nvSpPr>
          <p:spPr>
            <a:xfrm>
              <a:off x="5779325" y="8915399"/>
              <a:ext cx="8180373" cy="681883"/>
            </a:xfrm>
            <a:prstGeom prst="roundRect">
              <a:avLst>
                <a:gd name="adj" fmla="val 50000"/>
              </a:avLst>
            </a:prstGeom>
            <a:grpFill/>
          </p:spPr>
          <p:txBody>
            <a:bodyPr wrap="none" lIns="0" tIns="0" rIns="0" bIns="72000" rtlCol="0" anchor="ctr" anchorCtr="0">
              <a:noAutofit/>
            </a:bodyPr>
            <a:lstStyle/>
            <a:p>
              <a:pPr algn="ctr">
                <a:lnSpc>
                  <a:spcPct val="130000"/>
                </a:lnSpc>
                <a:spcAft>
                  <a:spcPts val="1800"/>
                </a:spcAft>
              </a:pPr>
              <a:r>
                <a:rPr kumimoji="1" lang="ja-JP" altLang="en-US" sz="3600" dirty="0">
                  <a:solidFill>
                    <a:schemeClr val="bg1"/>
                  </a:solidFill>
                  <a:latin typeface="+mj-ea"/>
                  <a:ea typeface="+mj-ea"/>
                </a:rPr>
                <a:t>この現象を別の言葉で表現すると </a:t>
              </a:r>
              <a:r>
                <a:rPr kumimoji="1" lang="en-US" altLang="ja-JP" sz="3600" dirty="0">
                  <a:solidFill>
                    <a:schemeClr val="bg1"/>
                  </a:solidFill>
                  <a:latin typeface="+mj-ea"/>
                  <a:ea typeface="+mj-ea"/>
                </a:rPr>
                <a:t>… ?</a:t>
              </a:r>
            </a:p>
          </p:txBody>
        </p:sp>
      </p:grpSp>
      <p:grpSp>
        <p:nvGrpSpPr>
          <p:cNvPr id="21" name="グループ化 20">
            <a:extLst>
              <a:ext uri="{FF2B5EF4-FFF2-40B4-BE49-F238E27FC236}">
                <a16:creationId xmlns:a16="http://schemas.microsoft.com/office/drawing/2014/main" id="{8B102298-CDFC-4DAE-B2E6-409E4B47DEF1}"/>
              </a:ext>
            </a:extLst>
          </p:cNvPr>
          <p:cNvGrpSpPr/>
          <p:nvPr/>
        </p:nvGrpSpPr>
        <p:grpSpPr>
          <a:xfrm>
            <a:off x="4383385" y="2202728"/>
            <a:ext cx="4585697" cy="3410834"/>
            <a:chOff x="5206624" y="1896127"/>
            <a:chExt cx="3711791" cy="2760824"/>
          </a:xfrm>
        </p:grpSpPr>
        <p:sp>
          <p:nvSpPr>
            <p:cNvPr id="16" name="楕円 15">
              <a:extLst>
                <a:ext uri="{FF2B5EF4-FFF2-40B4-BE49-F238E27FC236}">
                  <a16:creationId xmlns:a16="http://schemas.microsoft.com/office/drawing/2014/main" id="{8DEE5EEF-7B2B-476D-99D3-8737F1A2614A}"/>
                </a:ext>
              </a:extLst>
            </p:cNvPr>
            <p:cNvSpPr/>
            <p:nvPr/>
          </p:nvSpPr>
          <p:spPr>
            <a:xfrm>
              <a:off x="5580404" y="4210527"/>
              <a:ext cx="2998417" cy="446424"/>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3" name="図 22">
              <a:extLst>
                <a:ext uri="{FF2B5EF4-FFF2-40B4-BE49-F238E27FC236}">
                  <a16:creationId xmlns:a16="http://schemas.microsoft.com/office/drawing/2014/main" id="{15641EBF-6B51-43CD-B6C7-22E176332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6624" y="1896127"/>
              <a:ext cx="3711791" cy="2730931"/>
            </a:xfrm>
            <a:prstGeom prst="rect">
              <a:avLst/>
            </a:prstGeom>
          </p:spPr>
        </p:pic>
      </p:grpSp>
      <p:pic>
        <p:nvPicPr>
          <p:cNvPr id="25" name="図 24">
            <a:extLst>
              <a:ext uri="{FF2B5EF4-FFF2-40B4-BE49-F238E27FC236}">
                <a16:creationId xmlns:a16="http://schemas.microsoft.com/office/drawing/2014/main" id="{27EACF08-579D-4EF7-A461-DD9E96AA8A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88457" y="2243144"/>
            <a:ext cx="5131144" cy="3366932"/>
          </a:xfrm>
          <a:prstGeom prst="rect">
            <a:avLst/>
          </a:prstGeom>
        </p:spPr>
      </p:pic>
      <p:grpSp>
        <p:nvGrpSpPr>
          <p:cNvPr id="12" name="グループ化 11">
            <a:extLst>
              <a:ext uri="{FF2B5EF4-FFF2-40B4-BE49-F238E27FC236}">
                <a16:creationId xmlns:a16="http://schemas.microsoft.com/office/drawing/2014/main" id="{2ED83803-E683-A127-C967-5F9E58602B4F}"/>
              </a:ext>
            </a:extLst>
          </p:cNvPr>
          <p:cNvGrpSpPr/>
          <p:nvPr/>
        </p:nvGrpSpPr>
        <p:grpSpPr>
          <a:xfrm>
            <a:off x="471486" y="506809"/>
            <a:ext cx="1076705" cy="8923566"/>
            <a:chOff x="471486" y="506809"/>
            <a:chExt cx="1076705" cy="8923566"/>
          </a:xfrm>
        </p:grpSpPr>
        <p:sp>
          <p:nvSpPr>
            <p:cNvPr id="14" name="テキスト ボックス 13">
              <a:extLst>
                <a:ext uri="{FF2B5EF4-FFF2-40B4-BE49-F238E27FC236}">
                  <a16:creationId xmlns:a16="http://schemas.microsoft.com/office/drawing/2014/main" id="{69ABE2CD-B844-F69A-1A96-48960F9DC63E}"/>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5" name="テキスト ボックス 14">
              <a:extLst>
                <a:ext uri="{FF2B5EF4-FFF2-40B4-BE49-F238E27FC236}">
                  <a16:creationId xmlns:a16="http://schemas.microsoft.com/office/drawing/2014/main" id="{DF8437C9-4833-C755-846B-31CFE659992B}"/>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7" name="テキスト ボックス 16">
              <a:extLst>
                <a:ext uri="{FF2B5EF4-FFF2-40B4-BE49-F238E27FC236}">
                  <a16:creationId xmlns:a16="http://schemas.microsoft.com/office/drawing/2014/main" id="{FD96F309-657D-5305-78F1-EF7E13499967}"/>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305476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19</a:t>
            </a:fld>
            <a:endParaRPr lang="ja-JP" altLang="en-US" dirty="0"/>
          </a:p>
        </p:txBody>
      </p:sp>
      <p:sp>
        <p:nvSpPr>
          <p:cNvPr id="50" name="テキスト ボックス 49">
            <a:extLst>
              <a:ext uri="{FF2B5EF4-FFF2-40B4-BE49-F238E27FC236}">
                <a16:creationId xmlns:a16="http://schemas.microsoft.com/office/drawing/2014/main" id="{DE759E0D-6962-4839-A13A-2C96C0B1D2D4}"/>
              </a:ext>
            </a:extLst>
          </p:cNvPr>
          <p:cNvSpPr txBox="1"/>
          <p:nvPr/>
        </p:nvSpPr>
        <p:spPr>
          <a:xfrm>
            <a:off x="5305119" y="768419"/>
            <a:ext cx="9551013" cy="707886"/>
          </a:xfrm>
          <a:prstGeom prst="rect">
            <a:avLst/>
          </a:prstGeom>
          <a:noFill/>
        </p:spPr>
        <p:txBody>
          <a:bodyPr wrap="none">
            <a:spAutoFit/>
          </a:bodyPr>
          <a:lstStyle/>
          <a:p>
            <a:pPr algn="ctr"/>
            <a:r>
              <a:rPr lang="ja-JP" altLang="en-US" sz="4000" dirty="0">
                <a:solidFill>
                  <a:schemeClr val="accent1"/>
                </a:solidFill>
                <a:latin typeface="+mj-ea"/>
                <a:ea typeface="+mj-ea"/>
              </a:rPr>
              <a:t>「認知バイアス」を別の言葉で表現すると</a:t>
            </a:r>
            <a:r>
              <a:rPr lang="en-US" altLang="ja-JP" sz="4000" dirty="0">
                <a:solidFill>
                  <a:schemeClr val="accent1"/>
                </a:solidFill>
                <a:latin typeface="+mj-ea"/>
                <a:ea typeface="+mj-ea"/>
              </a:rPr>
              <a:t>…</a:t>
            </a:r>
          </a:p>
        </p:txBody>
      </p:sp>
      <p:sp>
        <p:nvSpPr>
          <p:cNvPr id="34" name="楕円 33">
            <a:extLst>
              <a:ext uri="{FF2B5EF4-FFF2-40B4-BE49-F238E27FC236}">
                <a16:creationId xmlns:a16="http://schemas.microsoft.com/office/drawing/2014/main" id="{6175310C-1CDB-4A29-9534-A24235F22878}"/>
              </a:ext>
            </a:extLst>
          </p:cNvPr>
          <p:cNvSpPr/>
          <p:nvPr/>
        </p:nvSpPr>
        <p:spPr>
          <a:xfrm>
            <a:off x="10391002" y="3668484"/>
            <a:ext cx="5649685" cy="56496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 name="楕円 6">
            <a:extLst>
              <a:ext uri="{FF2B5EF4-FFF2-40B4-BE49-F238E27FC236}">
                <a16:creationId xmlns:a16="http://schemas.microsoft.com/office/drawing/2014/main" id="{1229AA18-AEDA-4883-98E2-04109133EA0A}"/>
              </a:ext>
            </a:extLst>
          </p:cNvPr>
          <p:cNvSpPr/>
          <p:nvPr/>
        </p:nvSpPr>
        <p:spPr>
          <a:xfrm>
            <a:off x="3264030" y="3668485"/>
            <a:ext cx="5649685" cy="56496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6" name="グループ化 5">
            <a:extLst>
              <a:ext uri="{FF2B5EF4-FFF2-40B4-BE49-F238E27FC236}">
                <a16:creationId xmlns:a16="http://schemas.microsoft.com/office/drawing/2014/main" id="{95A4FBD7-3C47-3603-F02E-A6E10E0D0386}"/>
              </a:ext>
            </a:extLst>
          </p:cNvPr>
          <p:cNvGrpSpPr/>
          <p:nvPr/>
        </p:nvGrpSpPr>
        <p:grpSpPr>
          <a:xfrm>
            <a:off x="3835202" y="1638865"/>
            <a:ext cx="12490846" cy="1354217"/>
            <a:chOff x="4287676" y="1638865"/>
            <a:chExt cx="12490846" cy="1354217"/>
          </a:xfrm>
        </p:grpSpPr>
        <p:cxnSp>
          <p:nvCxnSpPr>
            <p:cNvPr id="28" name="直線コネクタ 27">
              <a:extLst>
                <a:ext uri="{FF2B5EF4-FFF2-40B4-BE49-F238E27FC236}">
                  <a16:creationId xmlns:a16="http://schemas.microsoft.com/office/drawing/2014/main" id="{50230A6B-A8DE-4E6A-AD04-2091E88933DB}"/>
                </a:ext>
              </a:extLst>
            </p:cNvPr>
            <p:cNvCxnSpPr>
              <a:cxnSpLocks/>
            </p:cNvCxnSpPr>
            <p:nvPr/>
          </p:nvCxnSpPr>
          <p:spPr>
            <a:xfrm>
              <a:off x="6222852" y="2775363"/>
              <a:ext cx="6862364" cy="0"/>
            </a:xfrm>
            <a:prstGeom prst="line">
              <a:avLst/>
            </a:prstGeom>
            <a:ln w="381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2BDDE2D5-E589-451E-949A-D518C7448426}"/>
                </a:ext>
              </a:extLst>
            </p:cNvPr>
            <p:cNvSpPr txBox="1"/>
            <p:nvPr/>
          </p:nvSpPr>
          <p:spPr>
            <a:xfrm>
              <a:off x="6172668" y="1638865"/>
              <a:ext cx="6924974" cy="1354217"/>
            </a:xfrm>
            <a:prstGeom prst="rect">
              <a:avLst/>
            </a:prstGeom>
            <a:noFill/>
          </p:spPr>
          <p:txBody>
            <a:bodyPr wrap="none" lIns="0" tIns="0" rIns="0" bIns="0" rtlCol="0">
              <a:spAutoFit/>
            </a:bodyPr>
            <a:lstStyle/>
            <a:p>
              <a:pPr algn="ctr">
                <a:spcAft>
                  <a:spcPts val="1800"/>
                </a:spcAft>
              </a:pPr>
              <a:r>
                <a:rPr lang="ja-JP" altLang="en-US" sz="8800" dirty="0">
                  <a:latin typeface="+mj-ea"/>
                  <a:ea typeface="+mj-ea"/>
                </a:rPr>
                <a:t>信じたいもの</a:t>
              </a:r>
            </a:p>
          </p:txBody>
        </p:sp>
        <p:sp>
          <p:nvSpPr>
            <p:cNvPr id="32" name="テキスト ボックス 31">
              <a:extLst>
                <a:ext uri="{FF2B5EF4-FFF2-40B4-BE49-F238E27FC236}">
                  <a16:creationId xmlns:a16="http://schemas.microsoft.com/office/drawing/2014/main" id="{796D82E1-AD92-4422-83C6-8DA6D46E0ADA}"/>
                </a:ext>
              </a:extLst>
            </p:cNvPr>
            <p:cNvSpPr txBox="1"/>
            <p:nvPr/>
          </p:nvSpPr>
          <p:spPr>
            <a:xfrm>
              <a:off x="4287676" y="1916022"/>
              <a:ext cx="1744068" cy="1015663"/>
            </a:xfrm>
            <a:prstGeom prst="rect">
              <a:avLst/>
            </a:prstGeom>
            <a:noFill/>
          </p:spPr>
          <p:txBody>
            <a:bodyPr wrap="none" lIns="0" tIns="0" rIns="0" bIns="0" rtlCol="0">
              <a:spAutoFit/>
            </a:bodyPr>
            <a:lstStyle/>
            <a:p>
              <a:pPr algn="r">
                <a:spcAft>
                  <a:spcPts val="1800"/>
                </a:spcAft>
              </a:pPr>
              <a:r>
                <a:rPr lang="ja-JP" altLang="en-US" sz="6600" dirty="0">
                  <a:latin typeface="+mj-ea"/>
                  <a:ea typeface="+mj-ea"/>
                </a:rPr>
                <a:t>人は</a:t>
              </a:r>
              <a:endParaRPr lang="ja-JP" altLang="en-US" sz="8800" dirty="0">
                <a:latin typeface="+mj-ea"/>
                <a:ea typeface="+mj-ea"/>
              </a:endParaRPr>
            </a:p>
          </p:txBody>
        </p:sp>
        <p:sp>
          <p:nvSpPr>
            <p:cNvPr id="33" name="テキスト ボックス 32">
              <a:extLst>
                <a:ext uri="{FF2B5EF4-FFF2-40B4-BE49-F238E27FC236}">
                  <a16:creationId xmlns:a16="http://schemas.microsoft.com/office/drawing/2014/main" id="{38337323-C615-4FF4-8527-8106EA976FE6}"/>
                </a:ext>
              </a:extLst>
            </p:cNvPr>
            <p:cNvSpPr txBox="1"/>
            <p:nvPr/>
          </p:nvSpPr>
          <p:spPr>
            <a:xfrm>
              <a:off x="13290388" y="1916022"/>
              <a:ext cx="3488134" cy="1015663"/>
            </a:xfrm>
            <a:prstGeom prst="rect">
              <a:avLst/>
            </a:prstGeom>
            <a:noFill/>
          </p:spPr>
          <p:txBody>
            <a:bodyPr wrap="none" lIns="0" tIns="0" rIns="0" bIns="0" rtlCol="0">
              <a:spAutoFit/>
            </a:bodyPr>
            <a:lstStyle/>
            <a:p>
              <a:pPr>
                <a:spcAft>
                  <a:spcPts val="1800"/>
                </a:spcAft>
              </a:pPr>
              <a:r>
                <a:rPr lang="ja-JP" altLang="en-US" sz="6600" dirty="0">
                  <a:latin typeface="+mj-ea"/>
                  <a:ea typeface="+mj-ea"/>
                </a:rPr>
                <a:t>を信じる</a:t>
              </a:r>
              <a:endParaRPr lang="ja-JP" altLang="en-US" sz="8800" dirty="0">
                <a:latin typeface="+mj-ea"/>
                <a:ea typeface="+mj-ea"/>
              </a:endParaRPr>
            </a:p>
          </p:txBody>
        </p:sp>
      </p:grpSp>
      <p:pic>
        <p:nvPicPr>
          <p:cNvPr id="24" name="図 23">
            <a:extLst>
              <a:ext uri="{FF2B5EF4-FFF2-40B4-BE49-F238E27FC236}">
                <a16:creationId xmlns:a16="http://schemas.microsoft.com/office/drawing/2014/main" id="{6C88124C-7B0C-4295-AA9C-4D46C43E77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988790" y="4375811"/>
            <a:ext cx="6454108" cy="4235029"/>
          </a:xfrm>
          <a:prstGeom prst="rect">
            <a:avLst/>
          </a:prstGeom>
        </p:spPr>
      </p:pic>
      <p:grpSp>
        <p:nvGrpSpPr>
          <p:cNvPr id="8" name="グループ化 7">
            <a:extLst>
              <a:ext uri="{FF2B5EF4-FFF2-40B4-BE49-F238E27FC236}">
                <a16:creationId xmlns:a16="http://schemas.microsoft.com/office/drawing/2014/main" id="{E78157DE-E745-E30B-40FE-D2D3A15437F2}"/>
              </a:ext>
            </a:extLst>
          </p:cNvPr>
          <p:cNvGrpSpPr/>
          <p:nvPr/>
        </p:nvGrpSpPr>
        <p:grpSpPr>
          <a:xfrm>
            <a:off x="471486" y="506809"/>
            <a:ext cx="1076705" cy="8923566"/>
            <a:chOff x="471486" y="506809"/>
            <a:chExt cx="1076705" cy="8923566"/>
          </a:xfrm>
        </p:grpSpPr>
        <p:sp>
          <p:nvSpPr>
            <p:cNvPr id="10" name="テキスト ボックス 9">
              <a:extLst>
                <a:ext uri="{FF2B5EF4-FFF2-40B4-BE49-F238E27FC236}">
                  <a16:creationId xmlns:a16="http://schemas.microsoft.com/office/drawing/2014/main" id="{4B026EBB-C6EB-D84B-3494-223F298A5574}"/>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1" name="テキスト ボックス 10">
              <a:extLst>
                <a:ext uri="{FF2B5EF4-FFF2-40B4-BE49-F238E27FC236}">
                  <a16:creationId xmlns:a16="http://schemas.microsoft.com/office/drawing/2014/main" id="{C42D755E-CF6B-8BAC-324C-B718CCDD53DF}"/>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2" name="テキスト ボックス 11">
              <a:extLst>
                <a:ext uri="{FF2B5EF4-FFF2-40B4-BE49-F238E27FC236}">
                  <a16:creationId xmlns:a16="http://schemas.microsoft.com/office/drawing/2014/main" id="{9C75D07D-1606-B1C8-33CB-433AF1E2A35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43" name="グループ化 42">
            <a:extLst>
              <a:ext uri="{FF2B5EF4-FFF2-40B4-BE49-F238E27FC236}">
                <a16:creationId xmlns:a16="http://schemas.microsoft.com/office/drawing/2014/main" id="{015BCFC0-4A96-1F6B-EF80-A6A237F926CD}"/>
              </a:ext>
            </a:extLst>
          </p:cNvPr>
          <p:cNvGrpSpPr/>
          <p:nvPr/>
        </p:nvGrpSpPr>
        <p:grpSpPr>
          <a:xfrm>
            <a:off x="3664996" y="4068183"/>
            <a:ext cx="4847753" cy="5085920"/>
            <a:chOff x="11186377" y="3918143"/>
            <a:chExt cx="5421033" cy="5687365"/>
          </a:xfrm>
        </p:grpSpPr>
        <p:sp>
          <p:nvSpPr>
            <p:cNvPr id="44" name="楕円 43">
              <a:extLst>
                <a:ext uri="{FF2B5EF4-FFF2-40B4-BE49-F238E27FC236}">
                  <a16:creationId xmlns:a16="http://schemas.microsoft.com/office/drawing/2014/main" id="{660A8746-8F18-EF64-5C6D-84E46EA7E63E}"/>
                </a:ext>
              </a:extLst>
            </p:cNvPr>
            <p:cNvSpPr/>
            <p:nvPr/>
          </p:nvSpPr>
          <p:spPr>
            <a:xfrm>
              <a:off x="11665815"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45" name="図 44">
              <a:extLst>
                <a:ext uri="{FF2B5EF4-FFF2-40B4-BE49-F238E27FC236}">
                  <a16:creationId xmlns:a16="http://schemas.microsoft.com/office/drawing/2014/main" id="{A03725DC-9A5A-EB09-80D3-8A142A5B7DF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86377" y="3918143"/>
              <a:ext cx="5421033" cy="5687365"/>
            </a:xfrm>
            <a:prstGeom prst="rect">
              <a:avLst/>
            </a:prstGeom>
          </p:spPr>
        </p:pic>
        <p:sp>
          <p:nvSpPr>
            <p:cNvPr id="46" name="正方形/長方形 45">
              <a:extLst>
                <a:ext uri="{FF2B5EF4-FFF2-40B4-BE49-F238E27FC236}">
                  <a16:creationId xmlns:a16="http://schemas.microsoft.com/office/drawing/2014/main" id="{9CD53495-A1E5-FA49-635B-CDE2A7A610C4}"/>
                </a:ext>
              </a:extLst>
            </p:cNvPr>
            <p:cNvSpPr/>
            <p:nvPr/>
          </p:nvSpPr>
          <p:spPr>
            <a:xfrm>
              <a:off x="12885430" y="7798688"/>
              <a:ext cx="2236287" cy="499015"/>
            </a:xfrm>
            <a:prstGeom prst="rect">
              <a:avLst/>
            </a:prstGeom>
            <a:solidFill>
              <a:srgbClr val="F4EA4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3600" b="1" dirty="0">
                  <a:solidFill>
                    <a:srgbClr val="EA553E"/>
                  </a:solidFill>
                  <a:latin typeface="+mj-ea"/>
                  <a:ea typeface="+mj-ea"/>
                </a:rPr>
                <a:t>29,80</a:t>
              </a:r>
              <a:r>
                <a:rPr kumimoji="1" lang="en-US" altLang="ja-JP" sz="3600" b="1" spc="300" dirty="0">
                  <a:solidFill>
                    <a:srgbClr val="EA553E"/>
                  </a:solidFill>
                  <a:latin typeface="+mj-ea"/>
                  <a:ea typeface="+mj-ea"/>
                </a:rPr>
                <a:t>0</a:t>
              </a:r>
              <a:r>
                <a:rPr kumimoji="1" lang="ja-JP" altLang="en-US" sz="2400" b="1" dirty="0">
                  <a:solidFill>
                    <a:srgbClr val="EA553E"/>
                  </a:solidFill>
                  <a:latin typeface="+mj-ea"/>
                  <a:ea typeface="+mj-ea"/>
                </a:rPr>
                <a:t>円</a:t>
              </a:r>
              <a:endParaRPr kumimoji="1" lang="ja-JP" altLang="en-US" sz="3600" b="1" dirty="0">
                <a:solidFill>
                  <a:srgbClr val="EA553E"/>
                </a:solidFill>
                <a:latin typeface="+mj-ea"/>
                <a:ea typeface="+mj-ea"/>
              </a:endParaRPr>
            </a:p>
          </p:txBody>
        </p:sp>
        <p:cxnSp>
          <p:nvCxnSpPr>
            <p:cNvPr id="47" name="直線コネクタ 46">
              <a:extLst>
                <a:ext uri="{FF2B5EF4-FFF2-40B4-BE49-F238E27FC236}">
                  <a16:creationId xmlns:a16="http://schemas.microsoft.com/office/drawing/2014/main" id="{12415A33-1230-95FF-25C0-03D0D6618906}"/>
                </a:ext>
              </a:extLst>
            </p:cNvPr>
            <p:cNvCxnSpPr>
              <a:cxnSpLocks/>
            </p:cNvCxnSpPr>
            <p:nvPr/>
          </p:nvCxnSpPr>
          <p:spPr>
            <a:xfrm flipV="1">
              <a:off x="13026306" y="8041053"/>
              <a:ext cx="1995399" cy="1462"/>
            </a:xfrm>
            <a:prstGeom prst="line">
              <a:avLst/>
            </a:prstGeom>
            <a:ln w="152400" cmpd="dbl">
              <a:solidFill>
                <a:srgbClr val="EA553E">
                  <a:alpha val="6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495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1EDF3454-6368-4055-B97E-398EC9A58ADE}"/>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5" name="グループ化 4">
            <a:extLst>
              <a:ext uri="{FF2B5EF4-FFF2-40B4-BE49-F238E27FC236}">
                <a16:creationId xmlns:a16="http://schemas.microsoft.com/office/drawing/2014/main" id="{22A8C3A9-DCE8-4814-B4F6-5FB3931225E0}"/>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68" name="テキスト ボックス 67">
              <a:extLst>
                <a:ext uri="{FF2B5EF4-FFF2-40B4-BE49-F238E27FC236}">
                  <a16:creationId xmlns:a16="http://schemas.microsoft.com/office/drawing/2014/main" id="{9B52053E-7E21-4FBD-8D5F-9FCD9C4D21FD}"/>
                </a:ext>
              </a:extLst>
            </p:cNvPr>
            <p:cNvSpPr txBox="1"/>
            <p:nvPr/>
          </p:nvSpPr>
          <p:spPr>
            <a:xfrm>
              <a:off x="3421071" y="1006702"/>
              <a:ext cx="11079957" cy="830997"/>
            </a:xfrm>
            <a:prstGeom prst="rect">
              <a:avLst/>
            </a:prstGeom>
            <a:noFill/>
          </p:spPr>
          <p:txBody>
            <a:bodyPr wrap="none" lIns="0" tIns="0" rIns="0" bIns="0" rtlCol="0">
              <a:spAutoFit/>
            </a:bodyPr>
            <a:lstStyle/>
            <a:p>
              <a:pPr algn="ctr"/>
              <a:r>
                <a:rPr lang="ja-JP" altLang="en-US" sz="5400" spc="-150" dirty="0">
                  <a:solidFill>
                    <a:schemeClr val="bg1"/>
                  </a:solidFill>
                  <a:latin typeface="+mj-ea"/>
                  <a:ea typeface="+mj-ea"/>
                </a:rPr>
                <a:t>この講演で持ち帰っていただくもの</a:t>
              </a:r>
              <a:endParaRPr lang="en-US" altLang="ja-JP" sz="5400" spc="-150" dirty="0">
                <a:solidFill>
                  <a:schemeClr val="bg1"/>
                </a:solidFill>
                <a:latin typeface="+mj-ea"/>
                <a:ea typeface="+mj-ea"/>
              </a:endParaRPr>
            </a:p>
          </p:txBody>
        </p:sp>
        <p:grpSp>
          <p:nvGrpSpPr>
            <p:cNvPr id="69" name="グループ化 68">
              <a:extLst>
                <a:ext uri="{FF2B5EF4-FFF2-40B4-BE49-F238E27FC236}">
                  <a16:creationId xmlns:a16="http://schemas.microsoft.com/office/drawing/2014/main" id="{6B5C05C0-B8FD-4391-B572-C38E1D6B53E2}"/>
                </a:ext>
              </a:extLst>
            </p:cNvPr>
            <p:cNvGrpSpPr/>
            <p:nvPr/>
          </p:nvGrpSpPr>
          <p:grpSpPr>
            <a:xfrm>
              <a:off x="2861364" y="1006702"/>
              <a:ext cx="645803" cy="830997"/>
              <a:chOff x="4035790" y="771626"/>
              <a:chExt cx="505514" cy="650478"/>
            </a:xfrm>
          </p:grpSpPr>
          <p:sp>
            <p:nvSpPr>
              <p:cNvPr id="73" name="フリーフォーム: 図形 72">
                <a:extLst>
                  <a:ext uri="{FF2B5EF4-FFF2-40B4-BE49-F238E27FC236}">
                    <a16:creationId xmlns:a16="http://schemas.microsoft.com/office/drawing/2014/main" id="{73BA153A-79BE-4366-A7AD-00E5F97487B0}"/>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4" name="フリーフォーム: 図形 73">
                <a:extLst>
                  <a:ext uri="{FF2B5EF4-FFF2-40B4-BE49-F238E27FC236}">
                    <a16:creationId xmlns:a16="http://schemas.microsoft.com/office/drawing/2014/main" id="{0FD38B90-0524-4914-AF14-4179E0A0AEB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70" name="グループ化 69">
              <a:extLst>
                <a:ext uri="{FF2B5EF4-FFF2-40B4-BE49-F238E27FC236}">
                  <a16:creationId xmlns:a16="http://schemas.microsoft.com/office/drawing/2014/main" id="{34F46EF2-BD84-4860-BD7E-1EC89895AE90}"/>
                </a:ext>
              </a:extLst>
            </p:cNvPr>
            <p:cNvGrpSpPr/>
            <p:nvPr/>
          </p:nvGrpSpPr>
          <p:grpSpPr>
            <a:xfrm>
              <a:off x="14414931" y="1006702"/>
              <a:ext cx="646235" cy="830997"/>
              <a:chOff x="6250457" y="771626"/>
              <a:chExt cx="505852" cy="650478"/>
            </a:xfrm>
          </p:grpSpPr>
          <p:sp>
            <p:nvSpPr>
              <p:cNvPr id="71" name="フリーフォーム: 図形 70">
                <a:extLst>
                  <a:ext uri="{FF2B5EF4-FFF2-40B4-BE49-F238E27FC236}">
                    <a16:creationId xmlns:a16="http://schemas.microsoft.com/office/drawing/2014/main" id="{2DB720B1-9757-4541-9EC2-564BA07AC9CB}"/>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2" name="フリーフォーム: 図形 71">
                <a:extLst>
                  <a:ext uri="{FF2B5EF4-FFF2-40B4-BE49-F238E27FC236}">
                    <a16:creationId xmlns:a16="http://schemas.microsoft.com/office/drawing/2014/main" id="{D2BA66B5-0981-4A26-AE9E-078D1D2EE4DE}"/>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grpSp>
        <p:nvGrpSpPr>
          <p:cNvPr id="35" name="グループ化 34">
            <a:extLst>
              <a:ext uri="{FF2B5EF4-FFF2-40B4-BE49-F238E27FC236}">
                <a16:creationId xmlns:a16="http://schemas.microsoft.com/office/drawing/2014/main" id="{D2F57D7B-798B-4E3F-9E27-C5728B0D8E31}"/>
              </a:ext>
            </a:extLst>
          </p:cNvPr>
          <p:cNvGrpSpPr/>
          <p:nvPr/>
        </p:nvGrpSpPr>
        <p:grpSpPr>
          <a:xfrm>
            <a:off x="13882643" y="2056094"/>
            <a:ext cx="3246029" cy="2737116"/>
            <a:chOff x="13882643" y="2056094"/>
            <a:chExt cx="3246029" cy="2737116"/>
          </a:xfrm>
        </p:grpSpPr>
        <p:grpSp>
          <p:nvGrpSpPr>
            <p:cNvPr id="25" name="グループ化 24">
              <a:extLst>
                <a:ext uri="{FF2B5EF4-FFF2-40B4-BE49-F238E27FC236}">
                  <a16:creationId xmlns:a16="http://schemas.microsoft.com/office/drawing/2014/main" id="{05FC62FB-EF2E-45BE-9D00-16386E5C5E05}"/>
                </a:ext>
              </a:extLst>
            </p:cNvPr>
            <p:cNvGrpSpPr/>
            <p:nvPr/>
          </p:nvGrpSpPr>
          <p:grpSpPr>
            <a:xfrm flipH="1">
              <a:off x="13882643" y="2132040"/>
              <a:ext cx="3246029" cy="2661170"/>
              <a:chOff x="1159328" y="2132040"/>
              <a:chExt cx="3238983" cy="2755646"/>
            </a:xfrm>
            <a:effectLst/>
          </p:grpSpPr>
          <p:sp>
            <p:nvSpPr>
              <p:cNvPr id="26" name="斜め縞 25">
                <a:extLst>
                  <a:ext uri="{FF2B5EF4-FFF2-40B4-BE49-F238E27FC236}">
                    <a16:creationId xmlns:a16="http://schemas.microsoft.com/office/drawing/2014/main" id="{64E150B7-AD84-440D-8567-9CAF4A6070CA}"/>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27" name="テキスト ボックス 26">
                <a:extLst>
                  <a:ext uri="{FF2B5EF4-FFF2-40B4-BE49-F238E27FC236}">
                    <a16:creationId xmlns:a16="http://schemas.microsoft.com/office/drawing/2014/main" id="{EAA5EE6D-21F6-4064-B069-17857A6EF262}"/>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22" name="フリーフォーム: 図形 21">
              <a:extLst>
                <a:ext uri="{FF2B5EF4-FFF2-40B4-BE49-F238E27FC236}">
                  <a16:creationId xmlns:a16="http://schemas.microsoft.com/office/drawing/2014/main" id="{B9479A80-9B02-45C2-A1BF-706F0226D81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B6F63F6-931D-44BE-BDA7-0B0E27EE647A}"/>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58" name="フリーフォーム: 図形 57">
              <a:extLst>
                <a:ext uri="{FF2B5EF4-FFF2-40B4-BE49-F238E27FC236}">
                  <a16:creationId xmlns:a16="http://schemas.microsoft.com/office/drawing/2014/main" id="{B917ECE1-44B3-4278-BEDB-F8B2554B4849}"/>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2" name="フリーフォーム: 図形 61">
              <a:extLst>
                <a:ext uri="{FF2B5EF4-FFF2-40B4-BE49-F238E27FC236}">
                  <a16:creationId xmlns:a16="http://schemas.microsoft.com/office/drawing/2014/main" id="{DD9CB7A5-8BAF-4776-81B0-E612CA2F04F3}"/>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B618F296-9AEF-4007-B387-851A28BBDD33}"/>
              </a:ext>
            </a:extLst>
          </p:cNvPr>
          <p:cNvSpPr>
            <a:spLocks noGrp="1"/>
          </p:cNvSpPr>
          <p:nvPr>
            <p:ph type="sldNum" sz="quarter" idx="11"/>
          </p:nvPr>
        </p:nvSpPr>
        <p:spPr/>
        <p:txBody>
          <a:bodyPr/>
          <a:lstStyle/>
          <a:p>
            <a:fld id="{75EEF097-E23E-44DF-B033-E758A731DE21}" type="slidenum">
              <a:rPr lang="ja-JP" altLang="en-US" smtClean="0"/>
              <a:pPr/>
              <a:t>2</a:t>
            </a:fld>
            <a:endParaRPr lang="ja-JP" altLang="en-US" dirty="0"/>
          </a:p>
        </p:txBody>
      </p:sp>
      <p:grpSp>
        <p:nvGrpSpPr>
          <p:cNvPr id="8" name="グループ化 7">
            <a:extLst>
              <a:ext uri="{FF2B5EF4-FFF2-40B4-BE49-F238E27FC236}">
                <a16:creationId xmlns:a16="http://schemas.microsoft.com/office/drawing/2014/main" id="{F6DC1024-C9BE-365C-3AF0-A7550C00C62B}"/>
              </a:ext>
            </a:extLst>
          </p:cNvPr>
          <p:cNvGrpSpPr/>
          <p:nvPr/>
        </p:nvGrpSpPr>
        <p:grpSpPr>
          <a:xfrm>
            <a:off x="1590327" y="2736080"/>
            <a:ext cx="4316712" cy="6458791"/>
            <a:chOff x="1590327" y="2736080"/>
            <a:chExt cx="4316712" cy="6458791"/>
          </a:xfrm>
        </p:grpSpPr>
        <p:pic>
          <p:nvPicPr>
            <p:cNvPr id="59" name="図 58">
              <a:extLst>
                <a:ext uri="{FF2B5EF4-FFF2-40B4-BE49-F238E27FC236}">
                  <a16:creationId xmlns:a16="http://schemas.microsoft.com/office/drawing/2014/main" id="{C3863A08-D46F-4C06-A402-3B9E60CFC8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327" y="3064631"/>
              <a:ext cx="4316712" cy="6130240"/>
            </a:xfrm>
            <a:prstGeom prst="rect">
              <a:avLst/>
            </a:prstGeom>
          </p:spPr>
        </p:pic>
        <p:pic>
          <p:nvPicPr>
            <p:cNvPr id="32" name="グラフィックス 31">
              <a:extLst>
                <a:ext uri="{FF2B5EF4-FFF2-40B4-BE49-F238E27FC236}">
                  <a16:creationId xmlns:a16="http://schemas.microsoft.com/office/drawing/2014/main" id="{023480AD-D451-4076-B238-3853739E84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75818">
              <a:off x="2162899" y="2736080"/>
              <a:ext cx="709216" cy="992903"/>
            </a:xfrm>
            <a:prstGeom prst="rect">
              <a:avLst/>
            </a:prstGeom>
          </p:spPr>
        </p:pic>
      </p:grpSp>
      <p:grpSp>
        <p:nvGrpSpPr>
          <p:cNvPr id="7" name="グループ化 6">
            <a:extLst>
              <a:ext uri="{FF2B5EF4-FFF2-40B4-BE49-F238E27FC236}">
                <a16:creationId xmlns:a16="http://schemas.microsoft.com/office/drawing/2014/main" id="{535D1E2A-0E3A-3A84-70E4-BB50E11484A7}"/>
              </a:ext>
            </a:extLst>
          </p:cNvPr>
          <p:cNvGrpSpPr/>
          <p:nvPr/>
        </p:nvGrpSpPr>
        <p:grpSpPr>
          <a:xfrm>
            <a:off x="6142605" y="3311670"/>
            <a:ext cx="10513660" cy="4483823"/>
            <a:chOff x="6142605" y="3311670"/>
            <a:chExt cx="10513660" cy="4483823"/>
          </a:xfrm>
        </p:grpSpPr>
        <p:sp>
          <p:nvSpPr>
            <p:cNvPr id="80" name="テキスト ボックス 79">
              <a:extLst>
                <a:ext uri="{FF2B5EF4-FFF2-40B4-BE49-F238E27FC236}">
                  <a16:creationId xmlns:a16="http://schemas.microsoft.com/office/drawing/2014/main" id="{33E84F92-1156-4487-9A28-61270F38C2BC}"/>
                </a:ext>
              </a:extLst>
            </p:cNvPr>
            <p:cNvSpPr txBox="1"/>
            <p:nvPr/>
          </p:nvSpPr>
          <p:spPr>
            <a:xfrm>
              <a:off x="6142605" y="3311670"/>
              <a:ext cx="6916958" cy="923330"/>
            </a:xfrm>
            <a:prstGeom prst="rect">
              <a:avLst/>
            </a:prstGeom>
            <a:noFill/>
          </p:spPr>
          <p:txBody>
            <a:bodyPr wrap="none" lIns="0" tIns="0" rIns="0" bIns="0" rtlCol="0">
              <a:spAutoFit/>
            </a:bodyPr>
            <a:lstStyle/>
            <a:p>
              <a:r>
                <a:rPr lang="ja-JP" altLang="en-US" sz="6000" dirty="0">
                  <a:latin typeface="+mj-ea"/>
                  <a:ea typeface="+mj-ea"/>
                </a:rPr>
                <a:t>だまされやすいのは</a:t>
              </a:r>
              <a:endParaRPr lang="en-US" altLang="ja-JP" sz="6000" dirty="0">
                <a:latin typeface="+mj-ea"/>
                <a:ea typeface="+mj-ea"/>
              </a:endParaRPr>
            </a:p>
          </p:txBody>
        </p:sp>
        <p:grpSp>
          <p:nvGrpSpPr>
            <p:cNvPr id="83" name="グループ化 82">
              <a:extLst>
                <a:ext uri="{FF2B5EF4-FFF2-40B4-BE49-F238E27FC236}">
                  <a16:creationId xmlns:a16="http://schemas.microsoft.com/office/drawing/2014/main" id="{AE706275-C2C5-446E-82F7-84EF91655F71}"/>
                </a:ext>
              </a:extLst>
            </p:cNvPr>
            <p:cNvGrpSpPr/>
            <p:nvPr/>
          </p:nvGrpSpPr>
          <p:grpSpPr>
            <a:xfrm>
              <a:off x="6161952" y="4479046"/>
              <a:ext cx="9988790" cy="1507932"/>
              <a:chOff x="6318010" y="4411367"/>
              <a:chExt cx="9988790" cy="1507932"/>
            </a:xfrm>
          </p:grpSpPr>
          <p:sp>
            <p:nvSpPr>
              <p:cNvPr id="84" name="正方形/長方形 83">
                <a:extLst>
                  <a:ext uri="{FF2B5EF4-FFF2-40B4-BE49-F238E27FC236}">
                    <a16:creationId xmlns:a16="http://schemas.microsoft.com/office/drawing/2014/main" id="{A7697624-A64B-4E53-88FD-41B8BFE9AB90}"/>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5" name="グラフィックス 84">
                <a:extLst>
                  <a:ext uri="{FF2B5EF4-FFF2-40B4-BE49-F238E27FC236}">
                    <a16:creationId xmlns:a16="http://schemas.microsoft.com/office/drawing/2014/main" id="{45DEF743-51B1-4EBC-BAE4-0AB217D53A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0139" y="4689481"/>
                <a:ext cx="565184" cy="927483"/>
              </a:xfrm>
              <a:prstGeom prst="rect">
                <a:avLst/>
              </a:prstGeom>
            </p:spPr>
          </p:pic>
        </p:grpSp>
        <p:sp>
          <p:nvSpPr>
            <p:cNvPr id="2" name="テキスト ボックス 1">
              <a:extLst>
                <a:ext uri="{FF2B5EF4-FFF2-40B4-BE49-F238E27FC236}">
                  <a16:creationId xmlns:a16="http://schemas.microsoft.com/office/drawing/2014/main" id="{C78F3323-0B89-F932-999F-C6125C0FF29E}"/>
                </a:ext>
              </a:extLst>
            </p:cNvPr>
            <p:cNvSpPr txBox="1"/>
            <p:nvPr/>
          </p:nvSpPr>
          <p:spPr>
            <a:xfrm>
              <a:off x="11270175" y="6829276"/>
              <a:ext cx="5386090" cy="923330"/>
            </a:xfrm>
            <a:prstGeom prst="rect">
              <a:avLst/>
            </a:prstGeom>
            <a:noFill/>
          </p:spPr>
          <p:txBody>
            <a:bodyPr wrap="none" lIns="0" tIns="0" rIns="0" bIns="0" rtlCol="0">
              <a:spAutoFit/>
            </a:bodyPr>
            <a:lstStyle/>
            <a:p>
              <a:r>
                <a:rPr lang="ja-JP" altLang="en-US" sz="6000" dirty="0">
                  <a:latin typeface="+mj-ea"/>
                  <a:ea typeface="+mj-ea"/>
                </a:rPr>
                <a:t>を持っている人</a:t>
              </a:r>
              <a:endParaRPr lang="en-US" altLang="ja-JP" sz="6000" dirty="0">
                <a:latin typeface="+mj-ea"/>
                <a:ea typeface="+mj-ea"/>
              </a:endParaRPr>
            </a:p>
          </p:txBody>
        </p:sp>
        <p:grpSp>
          <p:nvGrpSpPr>
            <p:cNvPr id="4" name="グループ化 3">
              <a:extLst>
                <a:ext uri="{FF2B5EF4-FFF2-40B4-BE49-F238E27FC236}">
                  <a16:creationId xmlns:a16="http://schemas.microsoft.com/office/drawing/2014/main" id="{80821421-91F8-8392-1F37-78AE06A637C8}"/>
                </a:ext>
              </a:extLst>
            </p:cNvPr>
            <p:cNvGrpSpPr/>
            <p:nvPr/>
          </p:nvGrpSpPr>
          <p:grpSpPr>
            <a:xfrm>
              <a:off x="6161952" y="6287561"/>
              <a:ext cx="4942024" cy="1507932"/>
              <a:chOff x="6285522" y="6287561"/>
              <a:chExt cx="4942024" cy="1507932"/>
            </a:xfrm>
          </p:grpSpPr>
          <p:sp>
            <p:nvSpPr>
              <p:cNvPr id="28" name="正方形/長方形 27">
                <a:extLst>
                  <a:ext uri="{FF2B5EF4-FFF2-40B4-BE49-F238E27FC236}">
                    <a16:creationId xmlns:a16="http://schemas.microsoft.com/office/drawing/2014/main" id="{9F233266-68E2-4FD4-B4F8-0DEC05204DCD}"/>
                  </a:ext>
                </a:extLst>
              </p:cNvPr>
              <p:cNvSpPr/>
              <p:nvPr/>
            </p:nvSpPr>
            <p:spPr>
              <a:xfrm>
                <a:off x="6285522" y="6287561"/>
                <a:ext cx="4942024"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6" name="グラフィックス 5">
                <a:extLst>
                  <a:ext uri="{FF2B5EF4-FFF2-40B4-BE49-F238E27FC236}">
                    <a16:creationId xmlns:a16="http://schemas.microsoft.com/office/drawing/2014/main" id="{8996890A-80EB-5893-3B7C-8DDA85875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3942" y="6565750"/>
                <a:ext cx="565184" cy="927483"/>
              </a:xfrm>
              <a:prstGeom prst="rect">
                <a:avLst/>
              </a:prstGeom>
            </p:spPr>
          </p:pic>
        </p:grpSp>
      </p:grpSp>
    </p:spTree>
    <p:extLst>
      <p:ext uri="{BB962C8B-B14F-4D97-AF65-F5344CB8AC3E}">
        <p14:creationId xmlns:p14="http://schemas.microsoft.com/office/powerpoint/2010/main" val="2346602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852C1DC-033B-1109-5694-808C47D90CE2}"/>
              </a:ext>
            </a:extLst>
          </p:cNvPr>
          <p:cNvGrpSpPr/>
          <p:nvPr/>
        </p:nvGrpSpPr>
        <p:grpSpPr>
          <a:xfrm>
            <a:off x="2718753" y="3134376"/>
            <a:ext cx="14723743" cy="6520938"/>
            <a:chOff x="2718753" y="3121537"/>
            <a:chExt cx="14723743" cy="6520938"/>
          </a:xfrm>
          <a:solidFill>
            <a:schemeClr val="accent2"/>
          </a:solidFill>
          <a:effectLst/>
        </p:grpSpPr>
        <p:sp>
          <p:nvSpPr>
            <p:cNvPr id="8" name="四角形: 角を丸くする 7">
              <a:extLst>
                <a:ext uri="{FF2B5EF4-FFF2-40B4-BE49-F238E27FC236}">
                  <a16:creationId xmlns:a16="http://schemas.microsoft.com/office/drawing/2014/main" id="{82F537D1-CBBF-8BF6-3479-FDEBDD45803E}"/>
                </a:ext>
              </a:extLst>
            </p:cNvPr>
            <p:cNvSpPr/>
            <p:nvPr/>
          </p:nvSpPr>
          <p:spPr>
            <a:xfrm>
              <a:off x="2718753" y="3897561"/>
              <a:ext cx="14723743" cy="5744914"/>
            </a:xfrm>
            <a:prstGeom prst="roundRect">
              <a:avLst>
                <a:gd name="adj" fmla="val 111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 name="二等辺三角形 8">
              <a:extLst>
                <a:ext uri="{FF2B5EF4-FFF2-40B4-BE49-F238E27FC236}">
                  <a16:creationId xmlns:a16="http://schemas.microsoft.com/office/drawing/2014/main" id="{C9AB649A-631B-A483-3884-58AA915769C6}"/>
                </a:ext>
              </a:extLst>
            </p:cNvPr>
            <p:cNvSpPr/>
            <p:nvPr/>
          </p:nvSpPr>
          <p:spPr>
            <a:xfrm>
              <a:off x="9601653" y="3121537"/>
              <a:ext cx="1066347" cy="122452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a:xfrm>
            <a:off x="17499600" y="9745200"/>
            <a:ext cx="757918" cy="276999"/>
          </a:xfrm>
        </p:spPr>
        <p:txBody>
          <a:bodyPr/>
          <a:lstStyle/>
          <a:p>
            <a:fld id="{75EEF097-E23E-44DF-B033-E758A731DE21}" type="slidenum">
              <a:rPr lang="ja-JP" altLang="en-US" smtClean="0"/>
              <a:pPr/>
              <a:t>20</a:t>
            </a:fld>
            <a:endParaRPr lang="ja-JP" altLang="en-US" dirty="0"/>
          </a:p>
        </p:txBody>
      </p:sp>
      <p:grpSp>
        <p:nvGrpSpPr>
          <p:cNvPr id="130" name="グループ化 129">
            <a:extLst>
              <a:ext uri="{FF2B5EF4-FFF2-40B4-BE49-F238E27FC236}">
                <a16:creationId xmlns:a16="http://schemas.microsoft.com/office/drawing/2014/main" id="{0A3AC836-8AB2-CE29-E7EF-DFCFC58E622A}"/>
              </a:ext>
            </a:extLst>
          </p:cNvPr>
          <p:cNvGrpSpPr/>
          <p:nvPr/>
        </p:nvGrpSpPr>
        <p:grpSpPr>
          <a:xfrm>
            <a:off x="471486" y="506809"/>
            <a:ext cx="1076705" cy="8923566"/>
            <a:chOff x="471486" y="506809"/>
            <a:chExt cx="1076705" cy="8923566"/>
          </a:xfrm>
        </p:grpSpPr>
        <p:sp>
          <p:nvSpPr>
            <p:cNvPr id="131" name="テキスト ボックス 130">
              <a:extLst>
                <a:ext uri="{FF2B5EF4-FFF2-40B4-BE49-F238E27FC236}">
                  <a16:creationId xmlns:a16="http://schemas.microsoft.com/office/drawing/2014/main" id="{5AB49006-966E-76F5-16E6-3FD6A769114E}"/>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32" name="テキスト ボックス 131">
              <a:extLst>
                <a:ext uri="{FF2B5EF4-FFF2-40B4-BE49-F238E27FC236}">
                  <a16:creationId xmlns:a16="http://schemas.microsoft.com/office/drawing/2014/main" id="{7FC4F4BF-8FB2-E884-CD9B-CB957E781C1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33" name="テキスト ボックス 132">
              <a:extLst>
                <a:ext uri="{FF2B5EF4-FFF2-40B4-BE49-F238E27FC236}">
                  <a16:creationId xmlns:a16="http://schemas.microsoft.com/office/drawing/2014/main" id="{54508172-66FB-BDC4-631F-66DC198B13C6}"/>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3" name="テキスト ボックス 2">
            <a:extLst>
              <a:ext uri="{FF2B5EF4-FFF2-40B4-BE49-F238E27FC236}">
                <a16:creationId xmlns:a16="http://schemas.microsoft.com/office/drawing/2014/main" id="{D001ACA3-B534-AA79-5C43-DDDBFB399A4A}"/>
              </a:ext>
            </a:extLst>
          </p:cNvPr>
          <p:cNvSpPr txBox="1"/>
          <p:nvPr/>
        </p:nvSpPr>
        <p:spPr>
          <a:xfrm>
            <a:off x="5305119" y="768419"/>
            <a:ext cx="9551013" cy="707886"/>
          </a:xfrm>
          <a:prstGeom prst="rect">
            <a:avLst/>
          </a:prstGeom>
          <a:noFill/>
        </p:spPr>
        <p:txBody>
          <a:bodyPr wrap="none">
            <a:spAutoFit/>
          </a:bodyPr>
          <a:lstStyle/>
          <a:p>
            <a:pPr algn="ctr"/>
            <a:r>
              <a:rPr lang="ja-JP" altLang="en-US" sz="4000" dirty="0">
                <a:solidFill>
                  <a:schemeClr val="accent1"/>
                </a:solidFill>
                <a:latin typeface="+mj-ea"/>
                <a:ea typeface="+mj-ea"/>
              </a:rPr>
              <a:t>「認知バイアス」を別の言葉で表現すると</a:t>
            </a:r>
            <a:r>
              <a:rPr lang="en-US" altLang="ja-JP" sz="4000" dirty="0">
                <a:solidFill>
                  <a:schemeClr val="accent1"/>
                </a:solidFill>
                <a:latin typeface="+mj-ea"/>
                <a:ea typeface="+mj-ea"/>
              </a:rPr>
              <a:t>…</a:t>
            </a:r>
          </a:p>
        </p:txBody>
      </p:sp>
      <p:grpSp>
        <p:nvGrpSpPr>
          <p:cNvPr id="4" name="グループ化 3">
            <a:extLst>
              <a:ext uri="{FF2B5EF4-FFF2-40B4-BE49-F238E27FC236}">
                <a16:creationId xmlns:a16="http://schemas.microsoft.com/office/drawing/2014/main" id="{2A5AB4C4-889C-9769-A1F0-781271A899A6}"/>
              </a:ext>
            </a:extLst>
          </p:cNvPr>
          <p:cNvGrpSpPr/>
          <p:nvPr/>
        </p:nvGrpSpPr>
        <p:grpSpPr>
          <a:xfrm>
            <a:off x="3835202" y="1638865"/>
            <a:ext cx="12490846" cy="1354217"/>
            <a:chOff x="4287676" y="1638865"/>
            <a:chExt cx="12490846" cy="1354217"/>
          </a:xfrm>
        </p:grpSpPr>
        <p:cxnSp>
          <p:nvCxnSpPr>
            <p:cNvPr id="5" name="直線コネクタ 4">
              <a:extLst>
                <a:ext uri="{FF2B5EF4-FFF2-40B4-BE49-F238E27FC236}">
                  <a16:creationId xmlns:a16="http://schemas.microsoft.com/office/drawing/2014/main" id="{8D63B326-9963-BB11-E962-CDF0377A9F0F}"/>
                </a:ext>
              </a:extLst>
            </p:cNvPr>
            <p:cNvCxnSpPr>
              <a:cxnSpLocks/>
            </p:cNvCxnSpPr>
            <p:nvPr/>
          </p:nvCxnSpPr>
          <p:spPr>
            <a:xfrm>
              <a:off x="6222852" y="2775363"/>
              <a:ext cx="6862364" cy="0"/>
            </a:xfrm>
            <a:prstGeom prst="line">
              <a:avLst/>
            </a:prstGeom>
            <a:ln w="381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8AB5F36-7A33-7E19-8D27-C150C601E85A}"/>
                </a:ext>
              </a:extLst>
            </p:cNvPr>
            <p:cNvSpPr txBox="1"/>
            <p:nvPr/>
          </p:nvSpPr>
          <p:spPr>
            <a:xfrm>
              <a:off x="6172668" y="1638865"/>
              <a:ext cx="6924974" cy="1354217"/>
            </a:xfrm>
            <a:prstGeom prst="rect">
              <a:avLst/>
            </a:prstGeom>
            <a:noFill/>
          </p:spPr>
          <p:txBody>
            <a:bodyPr wrap="none" lIns="0" tIns="0" rIns="0" bIns="0" rtlCol="0">
              <a:spAutoFit/>
            </a:bodyPr>
            <a:lstStyle/>
            <a:p>
              <a:pPr algn="ctr">
                <a:spcAft>
                  <a:spcPts val="1800"/>
                </a:spcAft>
              </a:pPr>
              <a:r>
                <a:rPr lang="ja-JP" altLang="en-US" sz="8800" dirty="0">
                  <a:latin typeface="+mj-ea"/>
                  <a:ea typeface="+mj-ea"/>
                </a:rPr>
                <a:t>信じたいもの</a:t>
              </a:r>
            </a:p>
          </p:txBody>
        </p:sp>
        <p:sp>
          <p:nvSpPr>
            <p:cNvPr id="12" name="テキスト ボックス 11">
              <a:extLst>
                <a:ext uri="{FF2B5EF4-FFF2-40B4-BE49-F238E27FC236}">
                  <a16:creationId xmlns:a16="http://schemas.microsoft.com/office/drawing/2014/main" id="{B5E59680-60CB-BB8C-52E6-131DFDE95B81}"/>
                </a:ext>
              </a:extLst>
            </p:cNvPr>
            <p:cNvSpPr txBox="1"/>
            <p:nvPr/>
          </p:nvSpPr>
          <p:spPr>
            <a:xfrm>
              <a:off x="4287676" y="1916022"/>
              <a:ext cx="1744068" cy="1015663"/>
            </a:xfrm>
            <a:prstGeom prst="rect">
              <a:avLst/>
            </a:prstGeom>
            <a:noFill/>
          </p:spPr>
          <p:txBody>
            <a:bodyPr wrap="none" lIns="0" tIns="0" rIns="0" bIns="0" rtlCol="0">
              <a:spAutoFit/>
            </a:bodyPr>
            <a:lstStyle/>
            <a:p>
              <a:pPr algn="r">
                <a:spcAft>
                  <a:spcPts val="1800"/>
                </a:spcAft>
              </a:pPr>
              <a:r>
                <a:rPr lang="ja-JP" altLang="en-US" sz="6600" dirty="0">
                  <a:latin typeface="+mj-ea"/>
                  <a:ea typeface="+mj-ea"/>
                </a:rPr>
                <a:t>人は</a:t>
              </a:r>
              <a:endParaRPr lang="ja-JP" altLang="en-US" sz="8800" dirty="0">
                <a:latin typeface="+mj-ea"/>
                <a:ea typeface="+mj-ea"/>
              </a:endParaRPr>
            </a:p>
          </p:txBody>
        </p:sp>
        <p:sp>
          <p:nvSpPr>
            <p:cNvPr id="13" name="テキスト ボックス 12">
              <a:extLst>
                <a:ext uri="{FF2B5EF4-FFF2-40B4-BE49-F238E27FC236}">
                  <a16:creationId xmlns:a16="http://schemas.microsoft.com/office/drawing/2014/main" id="{296A1FC1-5B86-276E-363C-2E21C34E913B}"/>
                </a:ext>
              </a:extLst>
            </p:cNvPr>
            <p:cNvSpPr txBox="1"/>
            <p:nvPr/>
          </p:nvSpPr>
          <p:spPr>
            <a:xfrm>
              <a:off x="13290388" y="1916022"/>
              <a:ext cx="3488134" cy="1015663"/>
            </a:xfrm>
            <a:prstGeom prst="rect">
              <a:avLst/>
            </a:prstGeom>
            <a:noFill/>
          </p:spPr>
          <p:txBody>
            <a:bodyPr wrap="none" lIns="0" tIns="0" rIns="0" bIns="0" rtlCol="0">
              <a:spAutoFit/>
            </a:bodyPr>
            <a:lstStyle/>
            <a:p>
              <a:pPr>
                <a:spcAft>
                  <a:spcPts val="1800"/>
                </a:spcAft>
              </a:pPr>
              <a:r>
                <a:rPr lang="ja-JP" altLang="en-US" sz="6600" dirty="0">
                  <a:latin typeface="+mj-ea"/>
                  <a:ea typeface="+mj-ea"/>
                </a:rPr>
                <a:t>を信じる</a:t>
              </a:r>
              <a:endParaRPr lang="ja-JP" altLang="en-US" sz="8800" dirty="0">
                <a:latin typeface="+mj-ea"/>
                <a:ea typeface="+mj-ea"/>
              </a:endParaRPr>
            </a:p>
          </p:txBody>
        </p:sp>
      </p:grpSp>
      <p:grpSp>
        <p:nvGrpSpPr>
          <p:cNvPr id="15" name="グループ化 14">
            <a:extLst>
              <a:ext uri="{FF2B5EF4-FFF2-40B4-BE49-F238E27FC236}">
                <a16:creationId xmlns:a16="http://schemas.microsoft.com/office/drawing/2014/main" id="{248335E8-7F7C-4612-A2BC-A374F7E5E9FA}"/>
              </a:ext>
            </a:extLst>
          </p:cNvPr>
          <p:cNvGrpSpPr/>
          <p:nvPr/>
        </p:nvGrpSpPr>
        <p:grpSpPr>
          <a:xfrm>
            <a:off x="10819990" y="6775871"/>
            <a:ext cx="3381499" cy="2513656"/>
            <a:chOff x="-3875889" y="5070229"/>
            <a:chExt cx="3381499" cy="2513656"/>
          </a:xfrm>
          <a:effectLst>
            <a:outerShdw dist="63500" dir="2700000" algn="ctr" rotWithShape="0">
              <a:schemeClr val="accent1">
                <a:lumMod val="50000"/>
                <a:alpha val="30000"/>
              </a:schemeClr>
            </a:outerShdw>
          </a:effectLst>
        </p:grpSpPr>
        <p:sp>
          <p:nvSpPr>
            <p:cNvPr id="10" name="フリーフォーム: 図形 9">
              <a:extLst>
                <a:ext uri="{FF2B5EF4-FFF2-40B4-BE49-F238E27FC236}">
                  <a16:creationId xmlns:a16="http://schemas.microsoft.com/office/drawing/2014/main" id="{066AA251-322E-19AE-F09B-CC1B1DD4C3F5}"/>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solidFill>
              <a:srgbClr val="FFFFFF"/>
            </a:solidFill>
            <a:ln w="9525" cap="flat">
              <a:noFill/>
              <a:prstDash val="solid"/>
              <a:miter/>
            </a:ln>
          </p:spPr>
          <p:txBody>
            <a:bodyPr wrap="none" lIns="0" tIns="0" rIns="0" bIns="0" rtlCol="0" anchor="ctr"/>
            <a:lstStyle/>
            <a:p>
              <a:pPr algn="ctr"/>
              <a:r>
                <a:rPr lang="ja-JP" altLang="en-US" sz="4200" dirty="0">
                  <a:latin typeface="+mj-ea"/>
                  <a:ea typeface="+mj-ea"/>
                </a:rPr>
                <a:t>不安だ</a:t>
              </a:r>
              <a:r>
                <a:rPr lang="en-US" altLang="ja-JP" sz="4200" dirty="0">
                  <a:latin typeface="+mj-ea"/>
                  <a:ea typeface="+mj-ea"/>
                </a:rPr>
                <a:t>…</a:t>
              </a:r>
            </a:p>
          </p:txBody>
        </p:sp>
        <p:sp>
          <p:nvSpPr>
            <p:cNvPr id="11" name="フリーフォーム: 図形 10">
              <a:extLst>
                <a:ext uri="{FF2B5EF4-FFF2-40B4-BE49-F238E27FC236}">
                  <a16:creationId xmlns:a16="http://schemas.microsoft.com/office/drawing/2014/main" id="{D44F5D41-70EA-9022-5556-49C80E40FE2B}"/>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solidFill>
              <a:srgbClr val="FFFFFF"/>
            </a:solidFill>
            <a:ln w="9525" cap="flat">
              <a:noFill/>
              <a:prstDash val="solid"/>
              <a:miter/>
            </a:ln>
          </p:spPr>
          <p:txBody>
            <a:bodyPr rtlCol="0" anchor="ctr"/>
            <a:lstStyle/>
            <a:p>
              <a:endParaRPr lang="ja-JP" altLang="en-US" sz="4200"/>
            </a:p>
          </p:txBody>
        </p:sp>
        <p:sp>
          <p:nvSpPr>
            <p:cNvPr id="14" name="フリーフォーム: 図形 13">
              <a:extLst>
                <a:ext uri="{FF2B5EF4-FFF2-40B4-BE49-F238E27FC236}">
                  <a16:creationId xmlns:a16="http://schemas.microsoft.com/office/drawing/2014/main" id="{93E3599A-E6D5-FBE2-7648-71DFAFC34CEE}"/>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solidFill>
              <a:srgbClr val="FFFFFF"/>
            </a:solidFill>
            <a:ln w="9525" cap="flat">
              <a:noFill/>
              <a:prstDash val="solid"/>
              <a:miter/>
            </a:ln>
          </p:spPr>
          <p:txBody>
            <a:bodyPr rtlCol="0" anchor="ctr"/>
            <a:lstStyle/>
            <a:p>
              <a:endParaRPr lang="ja-JP" altLang="en-US" sz="4200"/>
            </a:p>
          </p:txBody>
        </p:sp>
      </p:grpSp>
      <p:grpSp>
        <p:nvGrpSpPr>
          <p:cNvPr id="135" name="グループ化 134">
            <a:extLst>
              <a:ext uri="{FF2B5EF4-FFF2-40B4-BE49-F238E27FC236}">
                <a16:creationId xmlns:a16="http://schemas.microsoft.com/office/drawing/2014/main" id="{44A3FC51-5730-F966-ED8A-963712AD903E}"/>
              </a:ext>
            </a:extLst>
          </p:cNvPr>
          <p:cNvGrpSpPr/>
          <p:nvPr/>
        </p:nvGrpSpPr>
        <p:grpSpPr>
          <a:xfrm>
            <a:off x="6044745" y="4129196"/>
            <a:ext cx="3317758" cy="3043351"/>
            <a:chOff x="2929394" y="4735475"/>
            <a:chExt cx="3317758" cy="3043351"/>
          </a:xfrm>
          <a:effectLst>
            <a:outerShdw dist="63500" dir="2700000" algn="ctr" rotWithShape="0">
              <a:schemeClr val="accent1">
                <a:lumMod val="50000"/>
                <a:alpha val="30000"/>
              </a:schemeClr>
            </a:outerShdw>
          </a:effectLst>
        </p:grpSpPr>
        <p:grpSp>
          <p:nvGrpSpPr>
            <p:cNvPr id="44" name="グループ化 43">
              <a:extLst>
                <a:ext uri="{FF2B5EF4-FFF2-40B4-BE49-F238E27FC236}">
                  <a16:creationId xmlns:a16="http://schemas.microsoft.com/office/drawing/2014/main" id="{0DA37B71-C2E2-F69A-CB2B-48BF5A03B60D}"/>
                </a:ext>
              </a:extLst>
            </p:cNvPr>
            <p:cNvGrpSpPr/>
            <p:nvPr/>
          </p:nvGrpSpPr>
          <p:grpSpPr>
            <a:xfrm rot="1403883">
              <a:off x="2929394" y="7250595"/>
              <a:ext cx="411944" cy="528231"/>
              <a:chOff x="6209915" y="5986795"/>
              <a:chExt cx="235330" cy="301764"/>
            </a:xfrm>
            <a:solidFill>
              <a:schemeClr val="bg1"/>
            </a:solidFill>
          </p:grpSpPr>
          <p:sp>
            <p:nvSpPr>
              <p:cNvPr id="45" name="フリーフォーム: 図形 44">
                <a:extLst>
                  <a:ext uri="{FF2B5EF4-FFF2-40B4-BE49-F238E27FC236}">
                    <a16:creationId xmlns:a16="http://schemas.microsoft.com/office/drawing/2014/main" id="{70216B36-3BD6-BABB-2ADC-9D83E33762A7}"/>
                  </a:ext>
                </a:extLst>
              </p:cNvPr>
              <p:cNvSpPr/>
              <p:nvPr/>
            </p:nvSpPr>
            <p:spPr>
              <a:xfrm rot="19701026">
                <a:off x="6209915" y="6185652"/>
                <a:ext cx="134584" cy="102907"/>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4400"/>
              </a:p>
            </p:txBody>
          </p:sp>
          <p:sp>
            <p:nvSpPr>
              <p:cNvPr id="47" name="フリーフォーム: 図形 46">
                <a:extLst>
                  <a:ext uri="{FF2B5EF4-FFF2-40B4-BE49-F238E27FC236}">
                    <a16:creationId xmlns:a16="http://schemas.microsoft.com/office/drawing/2014/main" id="{4FF0B492-3092-7545-2DDC-259A73F6D211}"/>
                  </a:ext>
                </a:extLst>
              </p:cNvPr>
              <p:cNvSpPr/>
              <p:nvPr/>
            </p:nvSpPr>
            <p:spPr>
              <a:xfrm rot="19532915">
                <a:off x="6264631" y="5986795"/>
                <a:ext cx="180614" cy="13874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4400"/>
              </a:p>
            </p:txBody>
          </p:sp>
        </p:grpSp>
        <p:sp>
          <p:nvSpPr>
            <p:cNvPr id="134" name="グラフィックス 32">
              <a:extLst>
                <a:ext uri="{FF2B5EF4-FFF2-40B4-BE49-F238E27FC236}">
                  <a16:creationId xmlns:a16="http://schemas.microsoft.com/office/drawing/2014/main" id="{9EE1A389-C210-D568-58A9-4178EED0556F}"/>
                </a:ext>
              </a:extLst>
            </p:cNvPr>
            <p:cNvSpPr/>
            <p:nvPr/>
          </p:nvSpPr>
          <p:spPr>
            <a:xfrm>
              <a:off x="3105852" y="4735475"/>
              <a:ext cx="3141300" cy="2853559"/>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solidFill>
              <a:srgbClr val="FFFFFF"/>
            </a:solidFill>
            <a:ln w="4584" cap="flat">
              <a:noFill/>
              <a:prstDash val="solid"/>
              <a:miter/>
            </a:ln>
          </p:spPr>
          <p:txBody>
            <a:bodyPr rtlCol="0" anchor="ctr"/>
            <a:lstStyle/>
            <a:p>
              <a:pPr algn="ctr"/>
              <a:r>
                <a:rPr lang="ja-JP" altLang="en-US" sz="4200" dirty="0">
                  <a:latin typeface="+mj-ea"/>
                  <a:ea typeface="+mj-ea"/>
                </a:rPr>
                <a:t>みんなに</a:t>
              </a:r>
              <a:br>
                <a:rPr lang="en-US" altLang="ja-JP" sz="4200" dirty="0">
                  <a:latin typeface="+mj-ea"/>
                  <a:ea typeface="+mj-ea"/>
                </a:rPr>
              </a:br>
              <a:r>
                <a:rPr lang="ja-JP" altLang="en-US" sz="4200" dirty="0">
                  <a:latin typeface="+mj-ea"/>
                  <a:ea typeface="+mj-ea"/>
                </a:rPr>
                <a:t>広めたい</a:t>
              </a:r>
              <a:endParaRPr lang="en-US" altLang="ja-JP" sz="4200" dirty="0">
                <a:latin typeface="+mj-ea"/>
                <a:ea typeface="+mj-ea"/>
              </a:endParaRPr>
            </a:p>
          </p:txBody>
        </p:sp>
      </p:grpSp>
      <p:grpSp>
        <p:nvGrpSpPr>
          <p:cNvPr id="192" name="グループ化 191">
            <a:extLst>
              <a:ext uri="{FF2B5EF4-FFF2-40B4-BE49-F238E27FC236}">
                <a16:creationId xmlns:a16="http://schemas.microsoft.com/office/drawing/2014/main" id="{E0362D10-2FFB-EEF7-0A16-93B0D3AF6B8E}"/>
              </a:ext>
            </a:extLst>
          </p:cNvPr>
          <p:cNvGrpSpPr/>
          <p:nvPr/>
        </p:nvGrpSpPr>
        <p:grpSpPr>
          <a:xfrm>
            <a:off x="14440924" y="6637029"/>
            <a:ext cx="2485751" cy="2713790"/>
            <a:chOff x="14376538" y="6569804"/>
            <a:chExt cx="2485751" cy="2713790"/>
          </a:xfrm>
          <a:effectLst>
            <a:outerShdw dist="63500" dir="2700000" algn="tl" rotWithShape="0">
              <a:schemeClr val="accent1">
                <a:lumMod val="50000"/>
                <a:alpha val="30000"/>
              </a:schemeClr>
            </a:outerShdw>
          </a:effectLst>
        </p:grpSpPr>
        <p:sp>
          <p:nvSpPr>
            <p:cNvPr id="139" name="フリーフォーム: 図形 138">
              <a:extLst>
                <a:ext uri="{FF2B5EF4-FFF2-40B4-BE49-F238E27FC236}">
                  <a16:creationId xmlns:a16="http://schemas.microsoft.com/office/drawing/2014/main" id="{50EADCBC-1201-FAE1-300E-890FEF226409}"/>
                </a:ext>
              </a:extLst>
            </p:cNvPr>
            <p:cNvSpPr/>
            <p:nvPr/>
          </p:nvSpPr>
          <p:spPr>
            <a:xfrm>
              <a:off x="14376538" y="6569804"/>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solidFill>
              <a:srgbClr val="FFFFFF"/>
            </a:solidFill>
            <a:ln w="3617" cap="flat">
              <a:noFill/>
              <a:prstDash val="solid"/>
              <a:miter/>
            </a:ln>
          </p:spPr>
          <p:txBody>
            <a:bodyPr rtlCol="0" anchor="ctr"/>
            <a:lstStyle/>
            <a:p>
              <a:pPr algn="ctr"/>
              <a:r>
                <a:rPr lang="ja-JP" altLang="en-US" sz="4200" dirty="0">
                  <a:latin typeface="+mj-ea"/>
                  <a:ea typeface="+mj-ea"/>
                </a:rPr>
                <a:t>怖い</a:t>
              </a:r>
              <a:r>
                <a:rPr lang="en-US" altLang="ja-JP" sz="4200" dirty="0">
                  <a:latin typeface="+mj-ea"/>
                  <a:ea typeface="+mj-ea"/>
                </a:rPr>
                <a:t>!!</a:t>
              </a:r>
            </a:p>
          </p:txBody>
        </p:sp>
        <p:grpSp>
          <p:nvGrpSpPr>
            <p:cNvPr id="191" name="グループ化 190">
              <a:extLst>
                <a:ext uri="{FF2B5EF4-FFF2-40B4-BE49-F238E27FC236}">
                  <a16:creationId xmlns:a16="http://schemas.microsoft.com/office/drawing/2014/main" id="{24D6016E-2B19-A8CB-C0C6-CF308E16E422}"/>
                </a:ext>
              </a:extLst>
            </p:cNvPr>
            <p:cNvGrpSpPr/>
            <p:nvPr/>
          </p:nvGrpSpPr>
          <p:grpSpPr>
            <a:xfrm rot="20220637" flipH="1">
              <a:off x="16458176" y="8863606"/>
              <a:ext cx="319802" cy="419988"/>
              <a:chOff x="15682174" y="8920460"/>
              <a:chExt cx="346396" cy="454914"/>
            </a:xfrm>
          </p:grpSpPr>
          <p:sp>
            <p:nvSpPr>
              <p:cNvPr id="141" name="フリーフォーム: 図形 140">
                <a:extLst>
                  <a:ext uri="{FF2B5EF4-FFF2-40B4-BE49-F238E27FC236}">
                    <a16:creationId xmlns:a16="http://schemas.microsoft.com/office/drawing/2014/main" id="{493A3E4D-667B-0D4E-FD87-0EEB7C5D2FD8}"/>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solidFill>
                <a:srgbClr val="FFFFFF"/>
              </a:solidFill>
              <a:ln w="3617" cap="flat">
                <a:noFill/>
                <a:prstDash val="solid"/>
                <a:miter/>
              </a:ln>
            </p:spPr>
            <p:txBody>
              <a:bodyPr rtlCol="0" anchor="ctr"/>
              <a:lstStyle/>
              <a:p>
                <a:endParaRPr lang="ja-JP" altLang="en-US" sz="4200"/>
              </a:p>
            </p:txBody>
          </p:sp>
          <p:sp>
            <p:nvSpPr>
              <p:cNvPr id="142" name="フリーフォーム: 図形 141">
                <a:extLst>
                  <a:ext uri="{FF2B5EF4-FFF2-40B4-BE49-F238E27FC236}">
                    <a16:creationId xmlns:a16="http://schemas.microsoft.com/office/drawing/2014/main" id="{9171C1D7-34F4-5643-D2E5-D930EEFEEDD9}"/>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solidFill>
                <a:srgbClr val="FFFFFF"/>
              </a:solidFill>
              <a:ln w="3617" cap="flat">
                <a:noFill/>
                <a:prstDash val="solid"/>
                <a:miter/>
              </a:ln>
            </p:spPr>
            <p:txBody>
              <a:bodyPr rtlCol="0" anchor="ctr"/>
              <a:lstStyle/>
              <a:p>
                <a:endParaRPr lang="ja-JP" altLang="en-US" sz="4200"/>
              </a:p>
            </p:txBody>
          </p:sp>
        </p:grpSp>
      </p:grpSp>
      <p:sp>
        <p:nvSpPr>
          <p:cNvPr id="157" name="フリーフォーム: 図形 156">
            <a:extLst>
              <a:ext uri="{FF2B5EF4-FFF2-40B4-BE49-F238E27FC236}">
                <a16:creationId xmlns:a16="http://schemas.microsoft.com/office/drawing/2014/main" id="{747D5A33-06AD-D0B3-0F3E-A8C759606D54}"/>
              </a:ext>
            </a:extLst>
          </p:cNvPr>
          <p:cNvSpPr/>
          <p:nvPr/>
        </p:nvSpPr>
        <p:spPr>
          <a:xfrm>
            <a:off x="12649026" y="4217514"/>
            <a:ext cx="4081726" cy="2324870"/>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rgbClr val="FFFFFF"/>
          </a:solidFill>
          <a:ln w="9525" cap="flat">
            <a:noFill/>
            <a:prstDash val="solid"/>
            <a:miter/>
          </a:ln>
          <a:effectLst>
            <a:outerShdw dist="63500" dir="2700000" algn="ctr" rotWithShape="0">
              <a:schemeClr val="accent1">
                <a:lumMod val="50000"/>
                <a:alpha val="30000"/>
              </a:schemeClr>
            </a:outerShdw>
          </a:effectLst>
        </p:spPr>
        <p:txBody>
          <a:bodyPr wrap="none" lIns="0" tIns="180000" rIns="0" bIns="0" rtlCol="0" anchor="ctr"/>
          <a:lstStyle/>
          <a:p>
            <a:pPr algn="ctr"/>
            <a:r>
              <a:rPr lang="ja-JP" altLang="en-US" sz="4200" dirty="0">
                <a:latin typeface="+mj-ea"/>
                <a:ea typeface="+mj-ea"/>
              </a:rPr>
              <a:t>許せない </a:t>
            </a:r>
            <a:r>
              <a:rPr lang="en-US" altLang="ja-JP" sz="4200" dirty="0">
                <a:latin typeface="+mj-ea"/>
                <a:ea typeface="+mj-ea"/>
              </a:rPr>
              <a:t>!</a:t>
            </a:r>
            <a:endParaRPr lang="ja-JP" altLang="en-US" sz="4200" dirty="0">
              <a:latin typeface="+mj-ea"/>
              <a:ea typeface="+mj-ea"/>
            </a:endParaRPr>
          </a:p>
          <a:p>
            <a:pPr algn="ctr"/>
            <a:endParaRPr lang="ja-JP" altLang="en-US" sz="4200" dirty="0"/>
          </a:p>
        </p:txBody>
      </p:sp>
      <p:grpSp>
        <p:nvGrpSpPr>
          <p:cNvPr id="181" name="グループ化 180">
            <a:extLst>
              <a:ext uri="{FF2B5EF4-FFF2-40B4-BE49-F238E27FC236}">
                <a16:creationId xmlns:a16="http://schemas.microsoft.com/office/drawing/2014/main" id="{F3599EFA-5772-03F6-6A1B-ADA39048F142}"/>
              </a:ext>
            </a:extLst>
          </p:cNvPr>
          <p:cNvGrpSpPr/>
          <p:nvPr/>
        </p:nvGrpSpPr>
        <p:grpSpPr>
          <a:xfrm>
            <a:off x="5162296" y="7334469"/>
            <a:ext cx="5167288" cy="2069844"/>
            <a:chOff x="4813802" y="7212784"/>
            <a:chExt cx="5167288" cy="2069844"/>
          </a:xfrm>
          <a:effectLst>
            <a:outerShdw dist="63500" dir="2700000" algn="ctr" rotWithShape="0">
              <a:schemeClr val="accent1">
                <a:lumMod val="50000"/>
                <a:alpha val="30000"/>
              </a:schemeClr>
            </a:outerShdw>
          </a:effectLst>
        </p:grpSpPr>
        <p:grpSp>
          <p:nvGrpSpPr>
            <p:cNvPr id="38" name="グループ化 37">
              <a:extLst>
                <a:ext uri="{FF2B5EF4-FFF2-40B4-BE49-F238E27FC236}">
                  <a16:creationId xmlns:a16="http://schemas.microsoft.com/office/drawing/2014/main" id="{8DE1D3EE-FB0D-6148-315B-99D7E019F691}"/>
                </a:ext>
              </a:extLst>
            </p:cNvPr>
            <p:cNvGrpSpPr/>
            <p:nvPr/>
          </p:nvGrpSpPr>
          <p:grpSpPr>
            <a:xfrm rot="952683">
              <a:off x="4813802" y="8773995"/>
              <a:ext cx="521986" cy="508633"/>
              <a:chOff x="5164959" y="6339903"/>
              <a:chExt cx="294284" cy="312430"/>
            </a:xfrm>
            <a:solidFill>
              <a:schemeClr val="bg1"/>
            </a:solidFill>
          </p:grpSpPr>
          <p:sp>
            <p:nvSpPr>
              <p:cNvPr id="39" name="フリーフォーム: 図形 38">
                <a:extLst>
                  <a:ext uri="{FF2B5EF4-FFF2-40B4-BE49-F238E27FC236}">
                    <a16:creationId xmlns:a16="http://schemas.microsoft.com/office/drawing/2014/main" id="{76B82273-A51D-CCCA-DB26-706F8AB3FA0A}"/>
                  </a:ext>
                </a:extLst>
              </p:cNvPr>
              <p:cNvSpPr/>
              <p:nvPr/>
            </p:nvSpPr>
            <p:spPr>
              <a:xfrm rot="20196117">
                <a:off x="5262478" y="633990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4200"/>
              </a:p>
            </p:txBody>
          </p:sp>
          <p:sp>
            <p:nvSpPr>
              <p:cNvPr id="40" name="フリーフォーム: 図形 39">
                <a:extLst>
                  <a:ext uri="{FF2B5EF4-FFF2-40B4-BE49-F238E27FC236}">
                    <a16:creationId xmlns:a16="http://schemas.microsoft.com/office/drawing/2014/main" id="{E94599F1-306B-D780-44FC-AB695D434072}"/>
                  </a:ext>
                </a:extLst>
              </p:cNvPr>
              <p:cNvSpPr/>
              <p:nvPr/>
            </p:nvSpPr>
            <p:spPr>
              <a:xfrm rot="20196117">
                <a:off x="5164959" y="6537516"/>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4200"/>
              </a:p>
            </p:txBody>
          </p:sp>
        </p:grpSp>
        <p:sp>
          <p:nvSpPr>
            <p:cNvPr id="180" name="フリーフォーム: 図形 179">
              <a:extLst>
                <a:ext uri="{FF2B5EF4-FFF2-40B4-BE49-F238E27FC236}">
                  <a16:creationId xmlns:a16="http://schemas.microsoft.com/office/drawing/2014/main" id="{9CEC65CF-DE27-6921-DD14-C9019D511EA1}"/>
                </a:ext>
              </a:extLst>
            </p:cNvPr>
            <p:cNvSpPr/>
            <p:nvPr/>
          </p:nvSpPr>
          <p:spPr>
            <a:xfrm>
              <a:off x="5090446" y="7212784"/>
              <a:ext cx="4890644" cy="187893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solidFill>
              <a:srgbClr val="FFFFFF"/>
            </a:solidFill>
            <a:ln w="9525" cap="flat">
              <a:noFill/>
              <a:prstDash val="solid"/>
              <a:miter/>
            </a:ln>
          </p:spPr>
          <p:txBody>
            <a:bodyPr lIns="216000" rtlCol="0" anchor="ctr"/>
            <a:lstStyle/>
            <a:p>
              <a:pPr algn="ctr"/>
              <a:r>
                <a:rPr lang="ja-JP" altLang="en-US" sz="4200" dirty="0">
                  <a:latin typeface="+mj-ea"/>
                  <a:ea typeface="+mj-ea"/>
                </a:rPr>
                <a:t>やっぱり正しい！</a:t>
              </a:r>
              <a:endParaRPr lang="en-US" altLang="ja-JP" sz="4200" dirty="0">
                <a:latin typeface="+mj-ea"/>
                <a:ea typeface="+mj-ea"/>
              </a:endParaRPr>
            </a:p>
          </p:txBody>
        </p:sp>
      </p:grpSp>
      <p:sp>
        <p:nvSpPr>
          <p:cNvPr id="190" name="フリーフォーム: 図形 189">
            <a:extLst>
              <a:ext uri="{FF2B5EF4-FFF2-40B4-BE49-F238E27FC236}">
                <a16:creationId xmlns:a16="http://schemas.microsoft.com/office/drawing/2014/main" id="{F9ADB5B0-BFA1-A919-EDDB-62C551344A66}"/>
              </a:ext>
            </a:extLst>
          </p:cNvPr>
          <p:cNvSpPr/>
          <p:nvPr/>
        </p:nvSpPr>
        <p:spPr>
          <a:xfrm>
            <a:off x="9594528" y="4129196"/>
            <a:ext cx="2883174" cy="2678674"/>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bg1"/>
          </a:solidFill>
          <a:ln>
            <a:noFill/>
          </a:ln>
          <a:effectLst>
            <a:outerShdw dist="635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16000" tIns="144000" rIns="0" bIns="0" rtlCol="0" anchor="ctr">
            <a:noAutofit/>
          </a:bodyPr>
          <a:lstStyle/>
          <a:p>
            <a:pPr algn="ctr"/>
            <a:r>
              <a:rPr lang="ja-JP" altLang="en-US" sz="4200" dirty="0">
                <a:solidFill>
                  <a:schemeClr val="tx1"/>
                </a:solidFill>
                <a:latin typeface="+mj-ea"/>
                <a:ea typeface="+mj-ea"/>
              </a:rPr>
              <a:t>意外だ</a:t>
            </a:r>
            <a:endParaRPr lang="en-US" altLang="ja-JP" sz="4200" dirty="0">
              <a:solidFill>
                <a:schemeClr val="tx1"/>
              </a:solidFill>
              <a:latin typeface="+mj-ea"/>
              <a:ea typeface="+mj-ea"/>
            </a:endParaRPr>
          </a:p>
        </p:txBody>
      </p:sp>
      <p:sp>
        <p:nvSpPr>
          <p:cNvPr id="25" name="フリーフォーム: 図形 24">
            <a:extLst>
              <a:ext uri="{FF2B5EF4-FFF2-40B4-BE49-F238E27FC236}">
                <a16:creationId xmlns:a16="http://schemas.microsoft.com/office/drawing/2014/main" id="{83A967D4-C792-B825-C978-930692F3B15C}"/>
              </a:ext>
            </a:extLst>
          </p:cNvPr>
          <p:cNvSpPr/>
          <p:nvPr/>
        </p:nvSpPr>
        <p:spPr>
          <a:xfrm flipH="1">
            <a:off x="3114376" y="4375562"/>
            <a:ext cx="2668863" cy="3439218"/>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rgbClr val="FFFFFF"/>
          </a:solidFill>
          <a:ln w="9525" cap="flat">
            <a:noFill/>
            <a:prstDash val="solid"/>
            <a:miter/>
          </a:ln>
          <a:effectLst>
            <a:outerShdw dist="63500" dir="2700000" algn="tl" rotWithShape="0">
              <a:schemeClr val="accent1">
                <a:lumMod val="50000"/>
                <a:alpha val="30000"/>
              </a:schemeClr>
            </a:outerShdw>
          </a:effectLst>
        </p:spPr>
        <p:txBody>
          <a:bodyPr wrap="none" lIns="180000" tIns="0" rIns="0" bIns="0" rtlCol="0" anchor="ctr"/>
          <a:lstStyle/>
          <a:p>
            <a:pPr algn="ctr"/>
            <a:r>
              <a:rPr lang="ja-JP" altLang="en-US" sz="4200">
                <a:latin typeface="+mj-ea"/>
                <a:ea typeface="+mj-ea"/>
              </a:rPr>
              <a:t>誰かの</a:t>
            </a:r>
            <a:br>
              <a:rPr lang="ja-JP" altLang="en-US" sz="4200">
                <a:latin typeface="+mj-ea"/>
                <a:ea typeface="+mj-ea"/>
              </a:rPr>
            </a:br>
            <a:r>
              <a:rPr lang="ja-JP" altLang="en-US" sz="4200">
                <a:latin typeface="+mj-ea"/>
                <a:ea typeface="+mj-ea"/>
              </a:rPr>
              <a:t>役に</a:t>
            </a:r>
            <a:br>
              <a:rPr lang="ja-JP" altLang="en-US" sz="4200">
                <a:latin typeface="+mj-ea"/>
                <a:ea typeface="+mj-ea"/>
              </a:rPr>
            </a:br>
            <a:r>
              <a:rPr lang="ja-JP" altLang="en-US" sz="4200">
                <a:latin typeface="+mj-ea"/>
                <a:ea typeface="+mj-ea"/>
              </a:rPr>
              <a:t>立てそう</a:t>
            </a:r>
          </a:p>
        </p:txBody>
      </p:sp>
    </p:spTree>
    <p:extLst>
      <p:ext uri="{BB962C8B-B14F-4D97-AF65-F5344CB8AC3E}">
        <p14:creationId xmlns:p14="http://schemas.microsoft.com/office/powerpoint/2010/main" val="3587612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a:xfrm>
            <a:off x="17499600" y="9745200"/>
            <a:ext cx="757918" cy="276999"/>
          </a:xfrm>
        </p:spPr>
        <p:txBody>
          <a:bodyPr/>
          <a:lstStyle/>
          <a:p>
            <a:fld id="{75EEF097-E23E-44DF-B033-E758A731DE21}" type="slidenum">
              <a:rPr lang="ja-JP" altLang="en-US" smtClean="0"/>
              <a:pPr/>
              <a:t>21</a:t>
            </a:fld>
            <a:endParaRPr lang="ja-JP" altLang="en-US" dirty="0"/>
          </a:p>
        </p:txBody>
      </p:sp>
      <p:sp>
        <p:nvSpPr>
          <p:cNvPr id="33" name="テキスト ボックス 32">
            <a:extLst>
              <a:ext uri="{FF2B5EF4-FFF2-40B4-BE49-F238E27FC236}">
                <a16:creationId xmlns:a16="http://schemas.microsoft.com/office/drawing/2014/main" id="{A706EE0B-C7C9-4E07-AB81-56EB7C83C676}"/>
              </a:ext>
            </a:extLst>
          </p:cNvPr>
          <p:cNvSpPr txBox="1"/>
          <p:nvPr/>
        </p:nvSpPr>
        <p:spPr>
          <a:xfrm>
            <a:off x="8603296" y="768419"/>
            <a:ext cx="2954655" cy="923330"/>
          </a:xfrm>
          <a:prstGeom prst="rect">
            <a:avLst/>
          </a:prstGeom>
          <a:noFill/>
        </p:spPr>
        <p:txBody>
          <a:bodyPr wrap="none">
            <a:spAutoFit/>
          </a:bodyPr>
          <a:lstStyle/>
          <a:p>
            <a:pPr algn="ctr"/>
            <a:r>
              <a:rPr lang="ja-JP" altLang="en-US" sz="5400" dirty="0">
                <a:solidFill>
                  <a:schemeClr val="accent1"/>
                </a:solidFill>
                <a:latin typeface="+mj-ea"/>
                <a:ea typeface="+mj-ea"/>
              </a:rPr>
              <a:t>私たちは</a:t>
            </a:r>
            <a:endParaRPr lang="en-US" altLang="ja-JP" sz="5400" dirty="0">
              <a:solidFill>
                <a:schemeClr val="accent1"/>
              </a:solidFill>
              <a:latin typeface="+mj-ea"/>
              <a:ea typeface="+mj-ea"/>
            </a:endParaRPr>
          </a:p>
        </p:txBody>
      </p:sp>
      <p:grpSp>
        <p:nvGrpSpPr>
          <p:cNvPr id="170" name="グループ化 169">
            <a:extLst>
              <a:ext uri="{FF2B5EF4-FFF2-40B4-BE49-F238E27FC236}">
                <a16:creationId xmlns:a16="http://schemas.microsoft.com/office/drawing/2014/main" id="{74104488-26D5-44D3-AFFB-7CED6920B219}"/>
              </a:ext>
            </a:extLst>
          </p:cNvPr>
          <p:cNvGrpSpPr/>
          <p:nvPr/>
        </p:nvGrpSpPr>
        <p:grpSpPr>
          <a:xfrm>
            <a:off x="2718753" y="3134376"/>
            <a:ext cx="14723743" cy="6520938"/>
            <a:chOff x="2718753" y="3121537"/>
            <a:chExt cx="14723743" cy="6520938"/>
          </a:xfrm>
          <a:solidFill>
            <a:schemeClr val="accent2"/>
          </a:solidFill>
          <a:effectLst/>
        </p:grpSpPr>
        <p:sp>
          <p:nvSpPr>
            <p:cNvPr id="201" name="四角形: 角を丸くする 200">
              <a:extLst>
                <a:ext uri="{FF2B5EF4-FFF2-40B4-BE49-F238E27FC236}">
                  <a16:creationId xmlns:a16="http://schemas.microsoft.com/office/drawing/2014/main" id="{ED7E8397-E5A3-4922-97C8-6D9C913906A7}"/>
                </a:ext>
              </a:extLst>
            </p:cNvPr>
            <p:cNvSpPr/>
            <p:nvPr/>
          </p:nvSpPr>
          <p:spPr>
            <a:xfrm>
              <a:off x="2718753" y="3897561"/>
              <a:ext cx="14723743" cy="5744914"/>
            </a:xfrm>
            <a:prstGeom prst="roundRect">
              <a:avLst>
                <a:gd name="adj" fmla="val 111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02" name="二等辺三角形 201">
              <a:extLst>
                <a:ext uri="{FF2B5EF4-FFF2-40B4-BE49-F238E27FC236}">
                  <a16:creationId xmlns:a16="http://schemas.microsoft.com/office/drawing/2014/main" id="{E3B13422-CE13-431E-8536-78E8D9BE0951}"/>
                </a:ext>
              </a:extLst>
            </p:cNvPr>
            <p:cNvSpPr/>
            <p:nvPr/>
          </p:nvSpPr>
          <p:spPr>
            <a:xfrm>
              <a:off x="9601653" y="3121537"/>
              <a:ext cx="1066347" cy="122452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141" name="グループ化 140">
            <a:extLst>
              <a:ext uri="{FF2B5EF4-FFF2-40B4-BE49-F238E27FC236}">
                <a16:creationId xmlns:a16="http://schemas.microsoft.com/office/drawing/2014/main" id="{E614A4B0-0278-062C-D077-B3B390457933}"/>
              </a:ext>
            </a:extLst>
          </p:cNvPr>
          <p:cNvGrpSpPr/>
          <p:nvPr/>
        </p:nvGrpSpPr>
        <p:grpSpPr>
          <a:xfrm>
            <a:off x="2916196" y="1798385"/>
            <a:ext cx="14221158" cy="1154162"/>
            <a:chOff x="2916196" y="1798385"/>
            <a:chExt cx="14221158" cy="1154162"/>
          </a:xfrm>
        </p:grpSpPr>
        <p:cxnSp>
          <p:nvCxnSpPr>
            <p:cNvPr id="8" name="直線コネクタ 7">
              <a:extLst>
                <a:ext uri="{FF2B5EF4-FFF2-40B4-BE49-F238E27FC236}">
                  <a16:creationId xmlns:a16="http://schemas.microsoft.com/office/drawing/2014/main" id="{C85B8C43-F0EA-9352-D0FF-EC0E6798331E}"/>
                </a:ext>
              </a:extLst>
            </p:cNvPr>
            <p:cNvCxnSpPr>
              <a:cxnSpLocks/>
            </p:cNvCxnSpPr>
            <p:nvPr/>
          </p:nvCxnSpPr>
          <p:spPr>
            <a:xfrm>
              <a:off x="2916196" y="2760483"/>
              <a:ext cx="7782389" cy="0"/>
            </a:xfrm>
            <a:prstGeom prst="line">
              <a:avLst/>
            </a:prstGeom>
            <a:ln w="317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9A1B540-34D0-DC4D-5BDF-B7FF08EDE30B}"/>
                </a:ext>
              </a:extLst>
            </p:cNvPr>
            <p:cNvSpPr txBox="1"/>
            <p:nvPr/>
          </p:nvSpPr>
          <p:spPr>
            <a:xfrm>
              <a:off x="3004170" y="1798385"/>
              <a:ext cx="7694415" cy="1154162"/>
            </a:xfrm>
            <a:prstGeom prst="rect">
              <a:avLst/>
            </a:prstGeom>
            <a:noFill/>
          </p:spPr>
          <p:txBody>
            <a:bodyPr wrap="none" lIns="0" tIns="0" rIns="0" bIns="0" rtlCol="0" anchor="b">
              <a:spAutoFit/>
            </a:bodyPr>
            <a:lstStyle/>
            <a:p>
              <a:pPr algn="r">
                <a:spcAft>
                  <a:spcPts val="1800"/>
                </a:spcAft>
              </a:pPr>
              <a:r>
                <a:rPr lang="ja-JP" altLang="en-US" sz="7500" dirty="0">
                  <a:latin typeface="+mj-ea"/>
                  <a:ea typeface="+mj-ea"/>
                </a:rPr>
                <a:t>興味・不安・怒り</a:t>
              </a:r>
            </a:p>
          </p:txBody>
        </p:sp>
        <p:sp>
          <p:nvSpPr>
            <p:cNvPr id="11" name="テキスト ボックス 10">
              <a:extLst>
                <a:ext uri="{FF2B5EF4-FFF2-40B4-BE49-F238E27FC236}">
                  <a16:creationId xmlns:a16="http://schemas.microsoft.com/office/drawing/2014/main" id="{D109C760-9851-F9B9-E855-AA1A765546C9}"/>
                </a:ext>
              </a:extLst>
            </p:cNvPr>
            <p:cNvSpPr txBox="1"/>
            <p:nvPr/>
          </p:nvSpPr>
          <p:spPr>
            <a:xfrm>
              <a:off x="10904878" y="2096836"/>
              <a:ext cx="6232476" cy="830997"/>
            </a:xfrm>
            <a:prstGeom prst="rect">
              <a:avLst/>
            </a:prstGeom>
            <a:noFill/>
          </p:spPr>
          <p:txBody>
            <a:bodyPr wrap="none" lIns="0" tIns="0" rIns="0" bIns="0" rtlCol="0">
              <a:spAutoFit/>
            </a:bodyPr>
            <a:lstStyle/>
            <a:p>
              <a:pPr>
                <a:spcAft>
                  <a:spcPts val="1800"/>
                </a:spcAft>
              </a:pPr>
              <a:r>
                <a:rPr lang="ja-JP" altLang="en-US" sz="5400" dirty="0">
                  <a:latin typeface="+mj-ea"/>
                  <a:ea typeface="+mj-ea"/>
                </a:rPr>
                <a:t>で情報を拡散させる</a:t>
              </a:r>
              <a:endParaRPr lang="ja-JP" altLang="en-US" sz="7200" dirty="0">
                <a:latin typeface="+mj-ea"/>
                <a:ea typeface="+mj-ea"/>
              </a:endParaRPr>
            </a:p>
          </p:txBody>
        </p:sp>
      </p:grpSp>
      <p:grpSp>
        <p:nvGrpSpPr>
          <p:cNvPr id="7" name="グループ化 6">
            <a:extLst>
              <a:ext uri="{FF2B5EF4-FFF2-40B4-BE49-F238E27FC236}">
                <a16:creationId xmlns:a16="http://schemas.microsoft.com/office/drawing/2014/main" id="{0DCD689C-CA1E-78E3-0C73-4B920E0651FE}"/>
              </a:ext>
            </a:extLst>
          </p:cNvPr>
          <p:cNvGrpSpPr/>
          <p:nvPr/>
        </p:nvGrpSpPr>
        <p:grpSpPr>
          <a:xfrm>
            <a:off x="10819990" y="6775871"/>
            <a:ext cx="3381499" cy="2513656"/>
            <a:chOff x="-3875889" y="5070229"/>
            <a:chExt cx="3381499" cy="2513656"/>
          </a:xfrm>
          <a:effectLst>
            <a:outerShdw dist="63500" dir="2700000" algn="ctr" rotWithShape="0">
              <a:schemeClr val="accent1">
                <a:lumMod val="50000"/>
                <a:alpha val="30000"/>
              </a:schemeClr>
            </a:outerShdw>
          </a:effectLst>
        </p:grpSpPr>
        <p:sp>
          <p:nvSpPr>
            <p:cNvPr id="10" name="フリーフォーム: 図形 9">
              <a:extLst>
                <a:ext uri="{FF2B5EF4-FFF2-40B4-BE49-F238E27FC236}">
                  <a16:creationId xmlns:a16="http://schemas.microsoft.com/office/drawing/2014/main" id="{17D67640-794E-415B-16A7-84819D4C1757}"/>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solidFill>
              <a:srgbClr val="FFFFFF"/>
            </a:solidFill>
            <a:ln w="9525" cap="flat">
              <a:noFill/>
              <a:prstDash val="solid"/>
              <a:miter/>
            </a:ln>
          </p:spPr>
          <p:txBody>
            <a:bodyPr wrap="none" lIns="0" tIns="0" rIns="0" bIns="0" rtlCol="0" anchor="ctr"/>
            <a:lstStyle/>
            <a:p>
              <a:pPr algn="ctr"/>
              <a:r>
                <a:rPr lang="ja-JP" altLang="en-US" sz="4200" dirty="0">
                  <a:solidFill>
                    <a:schemeClr val="accent5">
                      <a:lumMod val="75000"/>
                    </a:schemeClr>
                  </a:solidFill>
                  <a:latin typeface="+mj-ea"/>
                  <a:ea typeface="+mj-ea"/>
                </a:rPr>
                <a:t>不安だ</a:t>
              </a:r>
              <a:r>
                <a:rPr lang="en-US" altLang="ja-JP" sz="4200" dirty="0">
                  <a:solidFill>
                    <a:schemeClr val="accent5">
                      <a:lumMod val="75000"/>
                    </a:schemeClr>
                  </a:solidFill>
                  <a:latin typeface="+mj-ea"/>
                  <a:ea typeface="+mj-ea"/>
                </a:rPr>
                <a:t>…</a:t>
              </a:r>
            </a:p>
          </p:txBody>
        </p:sp>
        <p:sp>
          <p:nvSpPr>
            <p:cNvPr id="24" name="フリーフォーム: 図形 23">
              <a:extLst>
                <a:ext uri="{FF2B5EF4-FFF2-40B4-BE49-F238E27FC236}">
                  <a16:creationId xmlns:a16="http://schemas.microsoft.com/office/drawing/2014/main" id="{03651BD6-23F3-2A99-FF7D-320BD178619A}"/>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solidFill>
              <a:srgbClr val="FFFFFF"/>
            </a:solidFill>
            <a:ln w="9525" cap="flat">
              <a:noFill/>
              <a:prstDash val="solid"/>
              <a:miter/>
            </a:ln>
          </p:spPr>
          <p:txBody>
            <a:bodyPr rtlCol="0" anchor="ctr"/>
            <a:lstStyle/>
            <a:p>
              <a:pPr algn="ctr"/>
              <a:endParaRPr lang="ja-JP" altLang="en-US" sz="4200">
                <a:solidFill>
                  <a:schemeClr val="accent5">
                    <a:lumMod val="75000"/>
                  </a:schemeClr>
                </a:solidFill>
              </a:endParaRPr>
            </a:p>
          </p:txBody>
        </p:sp>
        <p:sp>
          <p:nvSpPr>
            <p:cNvPr id="25" name="フリーフォーム: 図形 24">
              <a:extLst>
                <a:ext uri="{FF2B5EF4-FFF2-40B4-BE49-F238E27FC236}">
                  <a16:creationId xmlns:a16="http://schemas.microsoft.com/office/drawing/2014/main" id="{1EB84E23-5FEA-A516-AC11-4122B8C98999}"/>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solidFill>
              <a:srgbClr val="FFFFFF"/>
            </a:solidFill>
            <a:ln w="9525" cap="flat">
              <a:noFill/>
              <a:prstDash val="solid"/>
              <a:miter/>
            </a:ln>
          </p:spPr>
          <p:txBody>
            <a:bodyPr rtlCol="0" anchor="ctr"/>
            <a:lstStyle/>
            <a:p>
              <a:pPr algn="ctr"/>
              <a:endParaRPr lang="ja-JP" altLang="en-US" sz="4200">
                <a:solidFill>
                  <a:schemeClr val="accent5">
                    <a:lumMod val="75000"/>
                  </a:schemeClr>
                </a:solidFill>
              </a:endParaRPr>
            </a:p>
          </p:txBody>
        </p:sp>
      </p:grpSp>
      <p:grpSp>
        <p:nvGrpSpPr>
          <p:cNvPr id="26" name="グループ化 25">
            <a:extLst>
              <a:ext uri="{FF2B5EF4-FFF2-40B4-BE49-F238E27FC236}">
                <a16:creationId xmlns:a16="http://schemas.microsoft.com/office/drawing/2014/main" id="{C048DD88-A1D3-4B43-0159-92766B23859E}"/>
              </a:ext>
            </a:extLst>
          </p:cNvPr>
          <p:cNvGrpSpPr/>
          <p:nvPr/>
        </p:nvGrpSpPr>
        <p:grpSpPr>
          <a:xfrm>
            <a:off x="6044745" y="4129196"/>
            <a:ext cx="3317758" cy="3043351"/>
            <a:chOff x="2929394" y="4735475"/>
            <a:chExt cx="3317758" cy="3043351"/>
          </a:xfrm>
          <a:effectLst>
            <a:outerShdw dist="63500" dir="2700000" algn="ctr" rotWithShape="0">
              <a:schemeClr val="accent1">
                <a:lumMod val="50000"/>
                <a:alpha val="30000"/>
              </a:schemeClr>
            </a:outerShdw>
          </a:effectLst>
        </p:grpSpPr>
        <p:grpSp>
          <p:nvGrpSpPr>
            <p:cNvPr id="27" name="グループ化 26">
              <a:extLst>
                <a:ext uri="{FF2B5EF4-FFF2-40B4-BE49-F238E27FC236}">
                  <a16:creationId xmlns:a16="http://schemas.microsoft.com/office/drawing/2014/main" id="{F8618463-A146-06BD-67CF-C895F3F191CC}"/>
                </a:ext>
              </a:extLst>
            </p:cNvPr>
            <p:cNvGrpSpPr/>
            <p:nvPr/>
          </p:nvGrpSpPr>
          <p:grpSpPr>
            <a:xfrm rot="1403883">
              <a:off x="2929394" y="7250595"/>
              <a:ext cx="411944" cy="528231"/>
              <a:chOff x="6209915" y="5986795"/>
              <a:chExt cx="235330" cy="301764"/>
            </a:xfrm>
            <a:solidFill>
              <a:schemeClr val="bg1"/>
            </a:solidFill>
          </p:grpSpPr>
          <p:sp>
            <p:nvSpPr>
              <p:cNvPr id="29" name="フリーフォーム: 図形 28">
                <a:extLst>
                  <a:ext uri="{FF2B5EF4-FFF2-40B4-BE49-F238E27FC236}">
                    <a16:creationId xmlns:a16="http://schemas.microsoft.com/office/drawing/2014/main" id="{84E967DD-3076-A2EE-8B61-456C0A13A66A}"/>
                  </a:ext>
                </a:extLst>
              </p:cNvPr>
              <p:cNvSpPr/>
              <p:nvPr/>
            </p:nvSpPr>
            <p:spPr>
              <a:xfrm rot="19701026">
                <a:off x="6209915" y="6185652"/>
                <a:ext cx="134584" cy="102907"/>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gn="ctr">
                  <a:lnSpc>
                    <a:spcPct val="110000"/>
                  </a:lnSpc>
                </a:pPr>
                <a:endParaRPr lang="ja-JP" altLang="en-US" sz="4400">
                  <a:solidFill>
                    <a:srgbClr val="0070C0"/>
                  </a:solidFill>
                </a:endParaRPr>
              </a:p>
            </p:txBody>
          </p:sp>
          <p:sp>
            <p:nvSpPr>
              <p:cNvPr id="30" name="フリーフォーム: 図形 29">
                <a:extLst>
                  <a:ext uri="{FF2B5EF4-FFF2-40B4-BE49-F238E27FC236}">
                    <a16:creationId xmlns:a16="http://schemas.microsoft.com/office/drawing/2014/main" id="{542C7DFC-04DD-989E-92BA-420F19779D64}"/>
                  </a:ext>
                </a:extLst>
              </p:cNvPr>
              <p:cNvSpPr/>
              <p:nvPr/>
            </p:nvSpPr>
            <p:spPr>
              <a:xfrm rot="19532915">
                <a:off x="6264631" y="5986795"/>
                <a:ext cx="180614" cy="13874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gn="ctr">
                  <a:lnSpc>
                    <a:spcPct val="110000"/>
                  </a:lnSpc>
                </a:pPr>
                <a:endParaRPr lang="ja-JP" altLang="en-US" sz="4400">
                  <a:solidFill>
                    <a:srgbClr val="0070C0"/>
                  </a:solidFill>
                </a:endParaRPr>
              </a:p>
            </p:txBody>
          </p:sp>
        </p:grpSp>
        <p:sp>
          <p:nvSpPr>
            <p:cNvPr id="28" name="グラフィックス 32">
              <a:extLst>
                <a:ext uri="{FF2B5EF4-FFF2-40B4-BE49-F238E27FC236}">
                  <a16:creationId xmlns:a16="http://schemas.microsoft.com/office/drawing/2014/main" id="{A3A0A313-6BDE-0B3A-00B3-E793C5DFFEE2}"/>
                </a:ext>
              </a:extLst>
            </p:cNvPr>
            <p:cNvSpPr/>
            <p:nvPr/>
          </p:nvSpPr>
          <p:spPr>
            <a:xfrm>
              <a:off x="3105852" y="4735475"/>
              <a:ext cx="3141300" cy="2853559"/>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solidFill>
              <a:srgbClr val="FFFFFF"/>
            </a:solidFill>
            <a:ln w="4584" cap="flat">
              <a:noFill/>
              <a:prstDash val="solid"/>
              <a:miter/>
            </a:ln>
          </p:spPr>
          <p:txBody>
            <a:bodyPr rtlCol="0" anchor="ctr"/>
            <a:lstStyle/>
            <a:p>
              <a:pPr algn="ctr"/>
              <a:r>
                <a:rPr lang="ja-JP" altLang="en-US" sz="4200" dirty="0">
                  <a:solidFill>
                    <a:srgbClr val="0070C0"/>
                  </a:solidFill>
                  <a:latin typeface="+mj-ea"/>
                  <a:ea typeface="+mj-ea"/>
                </a:rPr>
                <a:t>みんなに</a:t>
              </a:r>
              <a:br>
                <a:rPr lang="en-US" altLang="ja-JP" sz="4200" dirty="0">
                  <a:solidFill>
                    <a:srgbClr val="0070C0"/>
                  </a:solidFill>
                  <a:latin typeface="+mj-ea"/>
                  <a:ea typeface="+mj-ea"/>
                </a:rPr>
              </a:br>
              <a:r>
                <a:rPr lang="ja-JP" altLang="en-US" sz="4200" dirty="0">
                  <a:solidFill>
                    <a:srgbClr val="0070C0"/>
                  </a:solidFill>
                  <a:latin typeface="+mj-ea"/>
                  <a:ea typeface="+mj-ea"/>
                </a:rPr>
                <a:t>広めたい</a:t>
              </a:r>
              <a:endParaRPr lang="en-US" altLang="ja-JP" sz="4200" dirty="0">
                <a:solidFill>
                  <a:srgbClr val="0070C0"/>
                </a:solidFill>
                <a:latin typeface="+mj-ea"/>
                <a:ea typeface="+mj-ea"/>
              </a:endParaRPr>
            </a:p>
          </p:txBody>
        </p:sp>
      </p:grpSp>
      <p:grpSp>
        <p:nvGrpSpPr>
          <p:cNvPr id="31" name="グループ化 30">
            <a:extLst>
              <a:ext uri="{FF2B5EF4-FFF2-40B4-BE49-F238E27FC236}">
                <a16:creationId xmlns:a16="http://schemas.microsoft.com/office/drawing/2014/main" id="{E3F57317-87D5-7983-2384-3218A2D70C76}"/>
              </a:ext>
            </a:extLst>
          </p:cNvPr>
          <p:cNvGrpSpPr/>
          <p:nvPr/>
        </p:nvGrpSpPr>
        <p:grpSpPr>
          <a:xfrm>
            <a:off x="14440924" y="6637029"/>
            <a:ext cx="2485751" cy="2713790"/>
            <a:chOff x="14376538" y="6569804"/>
            <a:chExt cx="2485751" cy="2713790"/>
          </a:xfrm>
          <a:effectLst>
            <a:outerShdw dist="63500" dir="2700000" algn="tl" rotWithShape="0">
              <a:schemeClr val="accent1">
                <a:lumMod val="50000"/>
                <a:alpha val="30000"/>
              </a:schemeClr>
            </a:outerShdw>
          </a:effectLst>
        </p:grpSpPr>
        <p:sp>
          <p:nvSpPr>
            <p:cNvPr id="32" name="フリーフォーム: 図形 31">
              <a:extLst>
                <a:ext uri="{FF2B5EF4-FFF2-40B4-BE49-F238E27FC236}">
                  <a16:creationId xmlns:a16="http://schemas.microsoft.com/office/drawing/2014/main" id="{93667746-EF8D-9787-1ABD-CE4CFBE3FDF5}"/>
                </a:ext>
              </a:extLst>
            </p:cNvPr>
            <p:cNvSpPr/>
            <p:nvPr/>
          </p:nvSpPr>
          <p:spPr>
            <a:xfrm>
              <a:off x="14376538" y="6569804"/>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solidFill>
              <a:srgbClr val="FFFFFF"/>
            </a:solidFill>
            <a:ln w="3617" cap="flat">
              <a:noFill/>
              <a:prstDash val="solid"/>
              <a:miter/>
            </a:ln>
          </p:spPr>
          <p:txBody>
            <a:bodyPr rtlCol="0" anchor="ctr"/>
            <a:lstStyle/>
            <a:p>
              <a:pPr algn="ctr"/>
              <a:r>
                <a:rPr lang="ja-JP" altLang="en-US" sz="4200" dirty="0">
                  <a:solidFill>
                    <a:schemeClr val="accent5">
                      <a:lumMod val="75000"/>
                    </a:schemeClr>
                  </a:solidFill>
                  <a:latin typeface="+mj-ea"/>
                  <a:ea typeface="+mj-ea"/>
                </a:rPr>
                <a:t>怖い</a:t>
              </a:r>
              <a:r>
                <a:rPr lang="en-US" altLang="ja-JP" sz="4200" dirty="0">
                  <a:solidFill>
                    <a:schemeClr val="accent5">
                      <a:lumMod val="75000"/>
                    </a:schemeClr>
                  </a:solidFill>
                  <a:latin typeface="+mj-ea"/>
                  <a:ea typeface="+mj-ea"/>
                </a:rPr>
                <a:t>!!</a:t>
              </a:r>
            </a:p>
          </p:txBody>
        </p:sp>
        <p:grpSp>
          <p:nvGrpSpPr>
            <p:cNvPr id="34" name="グループ化 33">
              <a:extLst>
                <a:ext uri="{FF2B5EF4-FFF2-40B4-BE49-F238E27FC236}">
                  <a16:creationId xmlns:a16="http://schemas.microsoft.com/office/drawing/2014/main" id="{D17957A1-C73F-17DA-2D39-B2CE656A64DB}"/>
                </a:ext>
              </a:extLst>
            </p:cNvPr>
            <p:cNvGrpSpPr/>
            <p:nvPr/>
          </p:nvGrpSpPr>
          <p:grpSpPr>
            <a:xfrm rot="20220637" flipH="1">
              <a:off x="16458176" y="8863606"/>
              <a:ext cx="319802" cy="419988"/>
              <a:chOff x="15682174" y="8920460"/>
              <a:chExt cx="346396" cy="454914"/>
            </a:xfrm>
          </p:grpSpPr>
          <p:sp>
            <p:nvSpPr>
              <p:cNvPr id="35" name="フリーフォーム: 図形 34">
                <a:extLst>
                  <a:ext uri="{FF2B5EF4-FFF2-40B4-BE49-F238E27FC236}">
                    <a16:creationId xmlns:a16="http://schemas.microsoft.com/office/drawing/2014/main" id="{97C2ED06-DA9E-2F21-2764-28E0622D9AFD}"/>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solidFill>
                <a:srgbClr val="FFFFFF"/>
              </a:solidFill>
              <a:ln w="3617" cap="flat">
                <a:noFill/>
                <a:prstDash val="solid"/>
                <a:miter/>
              </a:ln>
            </p:spPr>
            <p:txBody>
              <a:bodyPr rtlCol="0" anchor="ctr"/>
              <a:lstStyle/>
              <a:p>
                <a:pPr algn="ctr"/>
                <a:endParaRPr lang="ja-JP" altLang="en-US" sz="4200">
                  <a:solidFill>
                    <a:schemeClr val="accent5">
                      <a:lumMod val="75000"/>
                    </a:schemeClr>
                  </a:solidFill>
                </a:endParaRPr>
              </a:p>
            </p:txBody>
          </p:sp>
          <p:sp>
            <p:nvSpPr>
              <p:cNvPr id="36" name="フリーフォーム: 図形 35">
                <a:extLst>
                  <a:ext uri="{FF2B5EF4-FFF2-40B4-BE49-F238E27FC236}">
                    <a16:creationId xmlns:a16="http://schemas.microsoft.com/office/drawing/2014/main" id="{02DC62E1-EEBF-2823-22A7-BE3EB7196220}"/>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solidFill>
                <a:srgbClr val="FFFFFF"/>
              </a:solidFill>
              <a:ln w="3617" cap="flat">
                <a:noFill/>
                <a:prstDash val="solid"/>
                <a:miter/>
              </a:ln>
            </p:spPr>
            <p:txBody>
              <a:bodyPr rtlCol="0" anchor="ctr"/>
              <a:lstStyle/>
              <a:p>
                <a:pPr algn="ctr"/>
                <a:endParaRPr lang="ja-JP" altLang="en-US" sz="4200">
                  <a:solidFill>
                    <a:schemeClr val="accent5">
                      <a:lumMod val="75000"/>
                    </a:schemeClr>
                  </a:solidFill>
                </a:endParaRPr>
              </a:p>
            </p:txBody>
          </p:sp>
        </p:grpSp>
      </p:grpSp>
      <p:sp>
        <p:nvSpPr>
          <p:cNvPr id="37" name="フリーフォーム: 図形 36">
            <a:extLst>
              <a:ext uri="{FF2B5EF4-FFF2-40B4-BE49-F238E27FC236}">
                <a16:creationId xmlns:a16="http://schemas.microsoft.com/office/drawing/2014/main" id="{C779B408-2B91-B85D-B080-B0B03395A961}"/>
              </a:ext>
            </a:extLst>
          </p:cNvPr>
          <p:cNvSpPr/>
          <p:nvPr/>
        </p:nvSpPr>
        <p:spPr>
          <a:xfrm>
            <a:off x="12649026" y="4217514"/>
            <a:ext cx="4081726" cy="2324870"/>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rgbClr val="FFFFFF"/>
          </a:solidFill>
          <a:ln w="9525" cap="flat">
            <a:noFill/>
            <a:prstDash val="solid"/>
            <a:miter/>
          </a:ln>
          <a:effectLst>
            <a:outerShdw dist="63500" dir="2700000" algn="ctr" rotWithShape="0">
              <a:schemeClr val="accent1">
                <a:lumMod val="50000"/>
                <a:alpha val="30000"/>
              </a:schemeClr>
            </a:outerShdw>
          </a:effectLst>
        </p:spPr>
        <p:txBody>
          <a:bodyPr wrap="none" lIns="0" tIns="180000" rIns="0" bIns="0" rtlCol="0" anchor="ctr"/>
          <a:lstStyle/>
          <a:p>
            <a:pPr algn="ctr"/>
            <a:r>
              <a:rPr lang="ja-JP" altLang="en-US" sz="4200" dirty="0">
                <a:solidFill>
                  <a:schemeClr val="accent5">
                    <a:lumMod val="75000"/>
                  </a:schemeClr>
                </a:solidFill>
                <a:latin typeface="+mj-ea"/>
                <a:ea typeface="+mj-ea"/>
              </a:rPr>
              <a:t>許せない </a:t>
            </a:r>
            <a:r>
              <a:rPr lang="en-US" altLang="ja-JP" sz="4200" dirty="0">
                <a:solidFill>
                  <a:schemeClr val="accent5">
                    <a:lumMod val="75000"/>
                  </a:schemeClr>
                </a:solidFill>
                <a:latin typeface="+mj-ea"/>
                <a:ea typeface="+mj-ea"/>
              </a:rPr>
              <a:t>!</a:t>
            </a:r>
            <a:endParaRPr lang="ja-JP" altLang="en-US" sz="4200" dirty="0">
              <a:solidFill>
                <a:schemeClr val="accent5">
                  <a:lumMod val="75000"/>
                </a:schemeClr>
              </a:solidFill>
              <a:latin typeface="+mj-ea"/>
              <a:ea typeface="+mj-ea"/>
            </a:endParaRPr>
          </a:p>
          <a:p>
            <a:pPr algn="ctr"/>
            <a:endParaRPr lang="ja-JP" altLang="en-US" sz="4200" dirty="0">
              <a:solidFill>
                <a:schemeClr val="accent5">
                  <a:lumMod val="75000"/>
                </a:schemeClr>
              </a:solidFill>
            </a:endParaRPr>
          </a:p>
        </p:txBody>
      </p:sp>
      <p:grpSp>
        <p:nvGrpSpPr>
          <p:cNvPr id="38" name="グループ化 37">
            <a:extLst>
              <a:ext uri="{FF2B5EF4-FFF2-40B4-BE49-F238E27FC236}">
                <a16:creationId xmlns:a16="http://schemas.microsoft.com/office/drawing/2014/main" id="{8BE3EF0C-C90C-6DE5-895B-B9668E16FFE2}"/>
              </a:ext>
            </a:extLst>
          </p:cNvPr>
          <p:cNvGrpSpPr/>
          <p:nvPr/>
        </p:nvGrpSpPr>
        <p:grpSpPr>
          <a:xfrm>
            <a:off x="5162296" y="7334469"/>
            <a:ext cx="5167288" cy="2069844"/>
            <a:chOff x="4813802" y="7212784"/>
            <a:chExt cx="5167288" cy="2069844"/>
          </a:xfrm>
          <a:effectLst>
            <a:outerShdw dist="63500" dir="2700000" algn="ctr" rotWithShape="0">
              <a:schemeClr val="accent1">
                <a:lumMod val="50000"/>
                <a:alpha val="30000"/>
              </a:schemeClr>
            </a:outerShdw>
          </a:effectLst>
        </p:grpSpPr>
        <p:grpSp>
          <p:nvGrpSpPr>
            <p:cNvPr id="39" name="グループ化 38">
              <a:extLst>
                <a:ext uri="{FF2B5EF4-FFF2-40B4-BE49-F238E27FC236}">
                  <a16:creationId xmlns:a16="http://schemas.microsoft.com/office/drawing/2014/main" id="{38AEDCC6-9693-CCB7-A0C0-A254BB03CD0B}"/>
                </a:ext>
              </a:extLst>
            </p:cNvPr>
            <p:cNvGrpSpPr/>
            <p:nvPr/>
          </p:nvGrpSpPr>
          <p:grpSpPr>
            <a:xfrm rot="952683">
              <a:off x="4813802" y="8773995"/>
              <a:ext cx="521986" cy="508633"/>
              <a:chOff x="5164959" y="6339903"/>
              <a:chExt cx="294284" cy="312430"/>
            </a:xfrm>
            <a:solidFill>
              <a:schemeClr val="bg1"/>
            </a:solidFill>
          </p:grpSpPr>
          <p:sp>
            <p:nvSpPr>
              <p:cNvPr id="41" name="フリーフォーム: 図形 40">
                <a:extLst>
                  <a:ext uri="{FF2B5EF4-FFF2-40B4-BE49-F238E27FC236}">
                    <a16:creationId xmlns:a16="http://schemas.microsoft.com/office/drawing/2014/main" id="{12292456-5807-25BF-A77E-0B39E136A69D}"/>
                  </a:ext>
                </a:extLst>
              </p:cNvPr>
              <p:cNvSpPr/>
              <p:nvPr/>
            </p:nvSpPr>
            <p:spPr>
              <a:xfrm rot="20196117">
                <a:off x="5262478" y="633990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gn="ctr"/>
                <a:endParaRPr lang="ja-JP" altLang="en-US" sz="4200">
                  <a:solidFill>
                    <a:srgbClr val="0070C0"/>
                  </a:solidFill>
                </a:endParaRPr>
              </a:p>
            </p:txBody>
          </p:sp>
          <p:sp>
            <p:nvSpPr>
              <p:cNvPr id="42" name="フリーフォーム: 図形 41">
                <a:extLst>
                  <a:ext uri="{FF2B5EF4-FFF2-40B4-BE49-F238E27FC236}">
                    <a16:creationId xmlns:a16="http://schemas.microsoft.com/office/drawing/2014/main" id="{8619C920-9EAB-C218-B9D7-794045F06AF3}"/>
                  </a:ext>
                </a:extLst>
              </p:cNvPr>
              <p:cNvSpPr/>
              <p:nvPr/>
            </p:nvSpPr>
            <p:spPr>
              <a:xfrm rot="20196117">
                <a:off x="5164959" y="6537516"/>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pPr algn="ctr"/>
                <a:endParaRPr lang="ja-JP" altLang="en-US" sz="4200">
                  <a:solidFill>
                    <a:srgbClr val="0070C0"/>
                  </a:solidFill>
                </a:endParaRPr>
              </a:p>
            </p:txBody>
          </p:sp>
        </p:grpSp>
        <p:sp>
          <p:nvSpPr>
            <p:cNvPr id="40" name="フリーフォーム: 図形 39">
              <a:extLst>
                <a:ext uri="{FF2B5EF4-FFF2-40B4-BE49-F238E27FC236}">
                  <a16:creationId xmlns:a16="http://schemas.microsoft.com/office/drawing/2014/main" id="{243327A4-4FE6-1357-AC65-A6353E204EF7}"/>
                </a:ext>
              </a:extLst>
            </p:cNvPr>
            <p:cNvSpPr/>
            <p:nvPr/>
          </p:nvSpPr>
          <p:spPr>
            <a:xfrm>
              <a:off x="5090446" y="7212784"/>
              <a:ext cx="4890644" cy="187893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solidFill>
              <a:srgbClr val="FFFFFF"/>
            </a:solidFill>
            <a:ln w="9525" cap="flat">
              <a:noFill/>
              <a:prstDash val="solid"/>
              <a:miter/>
            </a:ln>
          </p:spPr>
          <p:txBody>
            <a:bodyPr lIns="216000" rtlCol="0" anchor="ctr"/>
            <a:lstStyle/>
            <a:p>
              <a:pPr algn="ctr"/>
              <a:r>
                <a:rPr lang="ja-JP" altLang="en-US" sz="4200" dirty="0">
                  <a:solidFill>
                    <a:srgbClr val="0070C0"/>
                  </a:solidFill>
                  <a:latin typeface="+mj-ea"/>
                  <a:ea typeface="+mj-ea"/>
                </a:rPr>
                <a:t>やっぱり正しい！</a:t>
              </a:r>
              <a:endParaRPr lang="en-US" altLang="ja-JP" sz="4200" dirty="0">
                <a:solidFill>
                  <a:srgbClr val="0070C0"/>
                </a:solidFill>
                <a:latin typeface="+mj-ea"/>
                <a:ea typeface="+mj-ea"/>
              </a:endParaRPr>
            </a:p>
          </p:txBody>
        </p:sp>
      </p:grpSp>
      <p:sp>
        <p:nvSpPr>
          <p:cNvPr id="43" name="フリーフォーム: 図形 42">
            <a:extLst>
              <a:ext uri="{FF2B5EF4-FFF2-40B4-BE49-F238E27FC236}">
                <a16:creationId xmlns:a16="http://schemas.microsoft.com/office/drawing/2014/main" id="{80A32D96-E5A5-8D9E-253A-4291FE6599A3}"/>
              </a:ext>
            </a:extLst>
          </p:cNvPr>
          <p:cNvSpPr/>
          <p:nvPr/>
        </p:nvSpPr>
        <p:spPr>
          <a:xfrm>
            <a:off x="9594528" y="4129196"/>
            <a:ext cx="2883174" cy="2678674"/>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bg1"/>
          </a:solidFill>
          <a:ln>
            <a:noFill/>
          </a:ln>
          <a:effectLst>
            <a:outerShdw dist="635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16000" tIns="144000" rIns="0" bIns="0" rtlCol="0" anchor="ctr">
            <a:noAutofit/>
          </a:bodyPr>
          <a:lstStyle/>
          <a:p>
            <a:pPr algn="ctr"/>
            <a:r>
              <a:rPr lang="ja-JP" altLang="en-US" sz="4200" dirty="0">
                <a:solidFill>
                  <a:srgbClr val="0070C0"/>
                </a:solidFill>
                <a:latin typeface="+mj-ea"/>
                <a:ea typeface="+mj-ea"/>
              </a:rPr>
              <a:t>意外だ</a:t>
            </a:r>
            <a:endParaRPr lang="en-US" altLang="ja-JP" sz="4200" dirty="0">
              <a:solidFill>
                <a:srgbClr val="0070C0"/>
              </a:solidFill>
              <a:latin typeface="+mj-ea"/>
              <a:ea typeface="+mj-ea"/>
            </a:endParaRPr>
          </a:p>
        </p:txBody>
      </p:sp>
      <p:sp>
        <p:nvSpPr>
          <p:cNvPr id="44" name="フリーフォーム: 図形 43">
            <a:extLst>
              <a:ext uri="{FF2B5EF4-FFF2-40B4-BE49-F238E27FC236}">
                <a16:creationId xmlns:a16="http://schemas.microsoft.com/office/drawing/2014/main" id="{5FAB944A-20C0-03BF-F386-3570CCE3EC9B}"/>
              </a:ext>
            </a:extLst>
          </p:cNvPr>
          <p:cNvSpPr/>
          <p:nvPr/>
        </p:nvSpPr>
        <p:spPr>
          <a:xfrm flipH="1">
            <a:off x="3114376" y="4375562"/>
            <a:ext cx="2668863" cy="3439218"/>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rgbClr val="FFFFFF"/>
          </a:solidFill>
          <a:ln w="9525" cap="flat">
            <a:noFill/>
            <a:prstDash val="solid"/>
            <a:miter/>
          </a:ln>
          <a:effectLst>
            <a:outerShdw dist="63500" dir="2700000" algn="tl" rotWithShape="0">
              <a:schemeClr val="accent1">
                <a:lumMod val="50000"/>
                <a:alpha val="30000"/>
              </a:schemeClr>
            </a:outerShdw>
          </a:effectLst>
        </p:spPr>
        <p:txBody>
          <a:bodyPr wrap="none" lIns="180000" tIns="0" rIns="0" bIns="0" rtlCol="0" anchor="ctr"/>
          <a:lstStyle/>
          <a:p>
            <a:pPr algn="ctr"/>
            <a:r>
              <a:rPr lang="ja-JP" altLang="en-US" sz="4200" dirty="0">
                <a:solidFill>
                  <a:srgbClr val="0070C0"/>
                </a:solidFill>
                <a:latin typeface="+mj-ea"/>
                <a:ea typeface="+mj-ea"/>
              </a:rPr>
              <a:t>誰かの</a:t>
            </a:r>
            <a:br>
              <a:rPr lang="ja-JP" altLang="en-US" sz="4200" dirty="0">
                <a:solidFill>
                  <a:srgbClr val="0070C0"/>
                </a:solidFill>
                <a:latin typeface="+mj-ea"/>
                <a:ea typeface="+mj-ea"/>
              </a:rPr>
            </a:br>
            <a:r>
              <a:rPr lang="ja-JP" altLang="en-US" sz="4200" dirty="0">
                <a:solidFill>
                  <a:srgbClr val="0070C0"/>
                </a:solidFill>
                <a:latin typeface="+mj-ea"/>
                <a:ea typeface="+mj-ea"/>
              </a:rPr>
              <a:t>役に</a:t>
            </a:r>
            <a:br>
              <a:rPr lang="ja-JP" altLang="en-US" sz="4200" dirty="0">
                <a:solidFill>
                  <a:srgbClr val="0070C0"/>
                </a:solidFill>
                <a:latin typeface="+mj-ea"/>
                <a:ea typeface="+mj-ea"/>
              </a:rPr>
            </a:br>
            <a:r>
              <a:rPr lang="ja-JP" altLang="en-US" sz="4200" dirty="0">
                <a:solidFill>
                  <a:srgbClr val="0070C0"/>
                </a:solidFill>
                <a:latin typeface="+mj-ea"/>
                <a:ea typeface="+mj-ea"/>
              </a:rPr>
              <a:t>立てそう</a:t>
            </a:r>
          </a:p>
        </p:txBody>
      </p:sp>
      <p:grpSp>
        <p:nvGrpSpPr>
          <p:cNvPr id="4" name="グループ化 3">
            <a:extLst>
              <a:ext uri="{FF2B5EF4-FFF2-40B4-BE49-F238E27FC236}">
                <a16:creationId xmlns:a16="http://schemas.microsoft.com/office/drawing/2014/main" id="{580C08D3-9400-C707-6653-1D4571A2AF5F}"/>
              </a:ext>
            </a:extLst>
          </p:cNvPr>
          <p:cNvGrpSpPr/>
          <p:nvPr/>
        </p:nvGrpSpPr>
        <p:grpSpPr>
          <a:xfrm>
            <a:off x="471486" y="506809"/>
            <a:ext cx="1076705" cy="8923566"/>
            <a:chOff x="471486" y="506809"/>
            <a:chExt cx="1076705" cy="8923566"/>
          </a:xfrm>
        </p:grpSpPr>
        <p:sp>
          <p:nvSpPr>
            <p:cNvPr id="5" name="テキスト ボックス 4">
              <a:extLst>
                <a:ext uri="{FF2B5EF4-FFF2-40B4-BE49-F238E27FC236}">
                  <a16:creationId xmlns:a16="http://schemas.microsoft.com/office/drawing/2014/main" id="{7B8C8BCF-FD64-2697-CF30-B06C3ECCF850}"/>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6" name="テキスト ボックス 5">
              <a:extLst>
                <a:ext uri="{FF2B5EF4-FFF2-40B4-BE49-F238E27FC236}">
                  <a16:creationId xmlns:a16="http://schemas.microsoft.com/office/drawing/2014/main" id="{532E64CA-2CFA-19E2-8956-18A7CBF00DCF}"/>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2" name="テキスト ボックス 11">
              <a:extLst>
                <a:ext uri="{FF2B5EF4-FFF2-40B4-BE49-F238E27FC236}">
                  <a16:creationId xmlns:a16="http://schemas.microsoft.com/office/drawing/2014/main" id="{434DC02A-304E-CFDC-8912-F99350EFFD4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3570652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22</a:t>
            </a:fld>
            <a:endParaRPr lang="ja-JP" altLang="en-US" dirty="0"/>
          </a:p>
        </p:txBody>
      </p:sp>
      <p:grpSp>
        <p:nvGrpSpPr>
          <p:cNvPr id="31" name="グループ化 30">
            <a:extLst>
              <a:ext uri="{FF2B5EF4-FFF2-40B4-BE49-F238E27FC236}">
                <a16:creationId xmlns:a16="http://schemas.microsoft.com/office/drawing/2014/main" id="{3A5B3D3E-5C89-3752-AAA7-B67EA66DDCDC}"/>
              </a:ext>
            </a:extLst>
          </p:cNvPr>
          <p:cNvGrpSpPr/>
          <p:nvPr/>
        </p:nvGrpSpPr>
        <p:grpSpPr>
          <a:xfrm>
            <a:off x="7061286" y="636445"/>
            <a:ext cx="5544354" cy="1012648"/>
            <a:chOff x="6804809" y="793125"/>
            <a:chExt cx="5544354" cy="1012648"/>
          </a:xfrm>
        </p:grpSpPr>
        <p:grpSp>
          <p:nvGrpSpPr>
            <p:cNvPr id="8" name="グループ化 7">
              <a:extLst>
                <a:ext uri="{FF2B5EF4-FFF2-40B4-BE49-F238E27FC236}">
                  <a16:creationId xmlns:a16="http://schemas.microsoft.com/office/drawing/2014/main" id="{9A2822F4-86ED-4D0A-B540-9F39486C88FA}"/>
                </a:ext>
              </a:extLst>
            </p:cNvPr>
            <p:cNvGrpSpPr/>
            <p:nvPr/>
          </p:nvGrpSpPr>
          <p:grpSpPr>
            <a:xfrm>
              <a:off x="6804809" y="793125"/>
              <a:ext cx="4855556" cy="1012648"/>
              <a:chOff x="3755000" y="1218831"/>
              <a:chExt cx="4855556" cy="1012648"/>
            </a:xfrm>
          </p:grpSpPr>
          <p:sp>
            <p:nvSpPr>
              <p:cNvPr id="7" name="楕円 6">
                <a:extLst>
                  <a:ext uri="{FF2B5EF4-FFF2-40B4-BE49-F238E27FC236}">
                    <a16:creationId xmlns:a16="http://schemas.microsoft.com/office/drawing/2014/main" id="{A06AD1F9-CC37-4235-9527-604F981F16EC}"/>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36000" bIns="0" rtlCol="0" anchor="ctr"/>
              <a:lstStyle/>
              <a:p>
                <a:pPr algn="ctr"/>
                <a:r>
                  <a:rPr lang="ja-JP" altLang="en-US" sz="4400" b="1" dirty="0">
                    <a:solidFill>
                      <a:schemeClr val="accent1"/>
                    </a:solidFill>
                  </a:rPr>
                  <a:t>例</a:t>
                </a:r>
                <a:endParaRPr kumimoji="1" lang="ja-JP" altLang="en-US" sz="4400" b="1" dirty="0">
                  <a:solidFill>
                    <a:schemeClr val="accent1"/>
                  </a:solidFill>
                </a:endParaRPr>
              </a:p>
            </p:txBody>
          </p:sp>
          <p:sp>
            <p:nvSpPr>
              <p:cNvPr id="53" name="テキスト ボックス 52">
                <a:extLst>
                  <a:ext uri="{FF2B5EF4-FFF2-40B4-BE49-F238E27FC236}">
                    <a16:creationId xmlns:a16="http://schemas.microsoft.com/office/drawing/2014/main" id="{BAB88197-8630-4A60-BFC8-555A5848D465}"/>
                  </a:ext>
                </a:extLst>
              </p:cNvPr>
              <p:cNvSpPr txBox="1"/>
              <p:nvPr/>
            </p:nvSpPr>
            <p:spPr>
              <a:xfrm>
                <a:off x="5019829" y="1306664"/>
                <a:ext cx="3590727" cy="830997"/>
              </a:xfrm>
              <a:prstGeom prst="rect">
                <a:avLst/>
              </a:prstGeom>
              <a:noFill/>
            </p:spPr>
            <p:txBody>
              <a:bodyPr wrap="none" lIns="0" tIns="0" rIns="0" bIns="0" rtlCol="0">
                <a:spAutoFit/>
              </a:bodyPr>
              <a:lstStyle/>
              <a:p>
                <a:pPr>
                  <a:spcAft>
                    <a:spcPts val="1800"/>
                  </a:spcAft>
                </a:pPr>
                <a:r>
                  <a:rPr lang="ja-JP" altLang="en-US" sz="5400" dirty="0">
                    <a:latin typeface="+mj-ea"/>
                    <a:ea typeface="+mj-ea"/>
                  </a:rPr>
                  <a:t>災害時には</a:t>
                </a:r>
                <a:endParaRPr lang="ja-JP" altLang="en-US" sz="7200" dirty="0">
                  <a:latin typeface="+mj-ea"/>
                  <a:ea typeface="+mj-ea"/>
                </a:endParaRPr>
              </a:p>
            </p:txBody>
          </p:sp>
        </p:grpSp>
        <p:pic>
          <p:nvPicPr>
            <p:cNvPr id="30" name="グラフィックス 29">
              <a:extLst>
                <a:ext uri="{FF2B5EF4-FFF2-40B4-BE49-F238E27FC236}">
                  <a16:creationId xmlns:a16="http://schemas.microsoft.com/office/drawing/2014/main" id="{57D81639-7DA3-747B-74D9-A82EA1B21E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689" y="1214014"/>
              <a:ext cx="663474" cy="116278"/>
            </a:xfrm>
            <a:prstGeom prst="rect">
              <a:avLst/>
            </a:prstGeom>
          </p:spPr>
        </p:pic>
      </p:grpSp>
      <p:grpSp>
        <p:nvGrpSpPr>
          <p:cNvPr id="78" name="グループ化 77">
            <a:extLst>
              <a:ext uri="{FF2B5EF4-FFF2-40B4-BE49-F238E27FC236}">
                <a16:creationId xmlns:a16="http://schemas.microsoft.com/office/drawing/2014/main" id="{1847FB01-C515-B22C-68F7-48F07DAF3BA3}"/>
              </a:ext>
            </a:extLst>
          </p:cNvPr>
          <p:cNvGrpSpPr/>
          <p:nvPr/>
        </p:nvGrpSpPr>
        <p:grpSpPr>
          <a:xfrm>
            <a:off x="2402681" y="1917021"/>
            <a:ext cx="14980355" cy="7839099"/>
            <a:chOff x="2402681" y="1921843"/>
            <a:chExt cx="14980355" cy="7839099"/>
          </a:xfrm>
        </p:grpSpPr>
        <p:sp>
          <p:nvSpPr>
            <p:cNvPr id="79" name="フリーフォーム: 図形 78">
              <a:extLst>
                <a:ext uri="{FF2B5EF4-FFF2-40B4-BE49-F238E27FC236}">
                  <a16:creationId xmlns:a16="http://schemas.microsoft.com/office/drawing/2014/main" id="{D24A8A68-C767-FAF7-26A2-B780C0C10A5F}"/>
                </a:ext>
              </a:extLst>
            </p:cNvPr>
            <p:cNvSpPr/>
            <p:nvPr/>
          </p:nvSpPr>
          <p:spPr>
            <a:xfrm flipH="1" flipV="1">
              <a:off x="5188273" y="6081660"/>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80" name="フリーフォーム: 図形 79">
              <a:extLst>
                <a:ext uri="{FF2B5EF4-FFF2-40B4-BE49-F238E27FC236}">
                  <a16:creationId xmlns:a16="http://schemas.microsoft.com/office/drawing/2014/main" id="{AB2BEEBE-688D-6784-4AFA-A23D3E11FBE8}"/>
                </a:ext>
              </a:extLst>
            </p:cNvPr>
            <p:cNvSpPr/>
            <p:nvPr/>
          </p:nvSpPr>
          <p:spPr>
            <a:xfrm flipV="1">
              <a:off x="10242776" y="6163012"/>
              <a:ext cx="4950332"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81" name="フリーフォーム: 図形 80">
              <a:extLst>
                <a:ext uri="{FF2B5EF4-FFF2-40B4-BE49-F238E27FC236}">
                  <a16:creationId xmlns:a16="http://schemas.microsoft.com/office/drawing/2014/main" id="{ED4083FB-BA58-6E74-3BE2-B864FD58266A}"/>
                </a:ext>
              </a:extLst>
            </p:cNvPr>
            <p:cNvSpPr/>
            <p:nvPr/>
          </p:nvSpPr>
          <p:spPr>
            <a:xfrm flipH="1" flipV="1">
              <a:off x="7863078" y="1938535"/>
              <a:ext cx="4586746" cy="377060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82" name="フリーフォーム: 図形 81">
              <a:extLst>
                <a:ext uri="{FF2B5EF4-FFF2-40B4-BE49-F238E27FC236}">
                  <a16:creationId xmlns:a16="http://schemas.microsoft.com/office/drawing/2014/main" id="{5476A5E0-8093-4584-DFB6-7C06EE886094}"/>
                </a:ext>
              </a:extLst>
            </p:cNvPr>
            <p:cNvSpPr/>
            <p:nvPr/>
          </p:nvSpPr>
          <p:spPr>
            <a:xfrm>
              <a:off x="12774803" y="2216642"/>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83" name="フリーフォーム: 図形 82">
              <a:extLst>
                <a:ext uri="{FF2B5EF4-FFF2-40B4-BE49-F238E27FC236}">
                  <a16:creationId xmlns:a16="http://schemas.microsoft.com/office/drawing/2014/main" id="{BD62F6EF-224F-EAB3-FA43-5A20B3FB0C1C}"/>
                </a:ext>
              </a:extLst>
            </p:cNvPr>
            <p:cNvSpPr/>
            <p:nvPr/>
          </p:nvSpPr>
          <p:spPr>
            <a:xfrm>
              <a:off x="2719754" y="2216642"/>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grpSp>
          <p:nvGrpSpPr>
            <p:cNvPr id="84" name="グループ化 83">
              <a:extLst>
                <a:ext uri="{FF2B5EF4-FFF2-40B4-BE49-F238E27FC236}">
                  <a16:creationId xmlns:a16="http://schemas.microsoft.com/office/drawing/2014/main" id="{347FC9B2-6AD5-93CE-9967-F01AA1307CFE}"/>
                </a:ext>
              </a:extLst>
            </p:cNvPr>
            <p:cNvGrpSpPr/>
            <p:nvPr/>
          </p:nvGrpSpPr>
          <p:grpSpPr>
            <a:xfrm rot="21125451">
              <a:off x="3802333" y="2008288"/>
              <a:ext cx="2374148" cy="3834648"/>
              <a:chOff x="3954812" y="2098283"/>
              <a:chExt cx="2374148" cy="3834648"/>
            </a:xfrm>
          </p:grpSpPr>
          <p:sp>
            <p:nvSpPr>
              <p:cNvPr id="109" name="正方形/長方形 108">
                <a:extLst>
                  <a:ext uri="{FF2B5EF4-FFF2-40B4-BE49-F238E27FC236}">
                    <a16:creationId xmlns:a16="http://schemas.microsoft.com/office/drawing/2014/main" id="{0079F77B-3D7F-623E-81C5-4E7F2AF2F684}"/>
                  </a:ext>
                </a:extLst>
              </p:cNvPr>
              <p:cNvSpPr/>
              <p:nvPr/>
            </p:nvSpPr>
            <p:spPr>
              <a:xfrm>
                <a:off x="3970582" y="2128653"/>
                <a:ext cx="2230926" cy="3754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110" name="図 109" descr="テキスト が含まれている画像&#10;&#10;自動的に生成された説明">
                <a:extLst>
                  <a:ext uri="{FF2B5EF4-FFF2-40B4-BE49-F238E27FC236}">
                    <a16:creationId xmlns:a16="http://schemas.microsoft.com/office/drawing/2014/main" id="{DBE83A96-4509-C8BA-C215-9511E7685051}"/>
                  </a:ext>
                </a:extLst>
              </p:cNvPr>
              <p:cNvPicPr>
                <a:picLocks noChangeAspect="1"/>
              </p:cNvPicPr>
              <p:nvPr/>
            </p:nvPicPr>
            <p:blipFill>
              <a:blip r:embed="rId5">
                <a:extLst>
                  <a:ext uri="{28A0092B-C50C-407E-A947-70E740481C1C}">
                    <a14:useLocalDpi xmlns:a14="http://schemas.microsoft.com/office/drawing/2010/main" val="0"/>
                  </a:ext>
                </a:extLst>
              </a:blip>
              <a:srcRect l="25922" t="7268" r="25229" b="7666"/>
              <a:stretch/>
            </p:blipFill>
            <p:spPr>
              <a:xfrm>
                <a:off x="3954812" y="2098283"/>
                <a:ext cx="2374148" cy="3834648"/>
              </a:xfrm>
              <a:prstGeom prst="rect">
                <a:avLst/>
              </a:prstGeom>
            </p:spPr>
          </p:pic>
        </p:grpSp>
        <p:sp>
          <p:nvSpPr>
            <p:cNvPr id="85" name="楕円 84">
              <a:extLst>
                <a:ext uri="{FF2B5EF4-FFF2-40B4-BE49-F238E27FC236}">
                  <a16:creationId xmlns:a16="http://schemas.microsoft.com/office/drawing/2014/main" id="{C1A0127C-7197-3C12-8E27-F7A0DFE2781C}"/>
                </a:ext>
              </a:extLst>
            </p:cNvPr>
            <p:cNvSpPr>
              <a:spLocks noChangeAspect="1"/>
            </p:cNvSpPr>
            <p:nvPr/>
          </p:nvSpPr>
          <p:spPr>
            <a:xfrm>
              <a:off x="5431348" y="6263596"/>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4</a:t>
              </a:r>
              <a:endParaRPr lang="ja-JP" altLang="en-US" sz="3600" dirty="0">
                <a:latin typeface="+mj-lt"/>
              </a:endParaRPr>
            </a:p>
          </p:txBody>
        </p:sp>
        <p:sp>
          <p:nvSpPr>
            <p:cNvPr id="86" name="楕円 85">
              <a:extLst>
                <a:ext uri="{FF2B5EF4-FFF2-40B4-BE49-F238E27FC236}">
                  <a16:creationId xmlns:a16="http://schemas.microsoft.com/office/drawing/2014/main" id="{CA25BB00-86C2-6139-738E-34F1B52C167B}"/>
                </a:ext>
              </a:extLst>
            </p:cNvPr>
            <p:cNvSpPr>
              <a:spLocks noChangeAspect="1"/>
            </p:cNvSpPr>
            <p:nvPr/>
          </p:nvSpPr>
          <p:spPr>
            <a:xfrm>
              <a:off x="13183414" y="2227034"/>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3</a:t>
              </a:r>
              <a:endParaRPr lang="ja-JP" altLang="en-US" sz="3600" dirty="0">
                <a:latin typeface="+mj-lt"/>
              </a:endParaRPr>
            </a:p>
          </p:txBody>
        </p:sp>
        <p:sp>
          <p:nvSpPr>
            <p:cNvPr id="87" name="フリーフォーム: 図形 86">
              <a:extLst>
                <a:ext uri="{FF2B5EF4-FFF2-40B4-BE49-F238E27FC236}">
                  <a16:creationId xmlns:a16="http://schemas.microsoft.com/office/drawing/2014/main" id="{1632AF1A-41B7-E477-4C71-AFF3C5742E3E}"/>
                </a:ext>
              </a:extLst>
            </p:cNvPr>
            <p:cNvSpPr/>
            <p:nvPr/>
          </p:nvSpPr>
          <p:spPr>
            <a:xfrm>
              <a:off x="2402681" y="5720431"/>
              <a:ext cx="2726381" cy="2008896"/>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実際の被害</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とは異なる</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ニセ・誤情報</a:t>
              </a:r>
            </a:p>
          </p:txBody>
        </p:sp>
        <p:sp>
          <p:nvSpPr>
            <p:cNvPr id="88" name="楕円 87">
              <a:extLst>
                <a:ext uri="{FF2B5EF4-FFF2-40B4-BE49-F238E27FC236}">
                  <a16:creationId xmlns:a16="http://schemas.microsoft.com/office/drawing/2014/main" id="{0BC01FB5-7302-B1E7-2387-B39028BE0340}"/>
                </a:ext>
              </a:extLst>
            </p:cNvPr>
            <p:cNvSpPr>
              <a:spLocks noChangeAspect="1"/>
            </p:cNvSpPr>
            <p:nvPr/>
          </p:nvSpPr>
          <p:spPr>
            <a:xfrm>
              <a:off x="2892047" y="2556087"/>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1</a:t>
              </a:r>
              <a:endParaRPr lang="ja-JP" altLang="en-US" sz="3600" dirty="0">
                <a:latin typeface="+mj-lt"/>
              </a:endParaRPr>
            </a:p>
          </p:txBody>
        </p:sp>
        <p:sp>
          <p:nvSpPr>
            <p:cNvPr id="89" name="楕円 88">
              <a:extLst>
                <a:ext uri="{FF2B5EF4-FFF2-40B4-BE49-F238E27FC236}">
                  <a16:creationId xmlns:a16="http://schemas.microsoft.com/office/drawing/2014/main" id="{990AD250-B2C5-36AE-72BB-8EEA2E37F74C}"/>
                </a:ext>
              </a:extLst>
            </p:cNvPr>
            <p:cNvSpPr>
              <a:spLocks noChangeAspect="1"/>
            </p:cNvSpPr>
            <p:nvPr/>
          </p:nvSpPr>
          <p:spPr>
            <a:xfrm>
              <a:off x="10930853" y="6341393"/>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5</a:t>
              </a:r>
              <a:endParaRPr lang="ja-JP" altLang="en-US" sz="3600" dirty="0">
                <a:latin typeface="+mj-lt"/>
              </a:endParaRPr>
            </a:p>
          </p:txBody>
        </p:sp>
        <p:sp>
          <p:nvSpPr>
            <p:cNvPr id="90" name="楕円 89">
              <a:extLst>
                <a:ext uri="{FF2B5EF4-FFF2-40B4-BE49-F238E27FC236}">
                  <a16:creationId xmlns:a16="http://schemas.microsoft.com/office/drawing/2014/main" id="{70E54EAD-94BF-39DE-1DC3-9649338A6175}"/>
                </a:ext>
              </a:extLst>
            </p:cNvPr>
            <p:cNvSpPr>
              <a:spLocks noChangeAspect="1"/>
            </p:cNvSpPr>
            <p:nvPr/>
          </p:nvSpPr>
          <p:spPr>
            <a:xfrm>
              <a:off x="8060320" y="2117865"/>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2</a:t>
              </a:r>
              <a:endParaRPr lang="ja-JP" altLang="en-US" sz="3600" dirty="0">
                <a:latin typeface="+mj-lt"/>
              </a:endParaRPr>
            </a:p>
          </p:txBody>
        </p:sp>
        <p:grpSp>
          <p:nvGrpSpPr>
            <p:cNvPr id="91" name="グループ化 90">
              <a:extLst>
                <a:ext uri="{FF2B5EF4-FFF2-40B4-BE49-F238E27FC236}">
                  <a16:creationId xmlns:a16="http://schemas.microsoft.com/office/drawing/2014/main" id="{82CD791A-A6E6-CA2A-6DEF-9CA62EAB9374}"/>
                </a:ext>
              </a:extLst>
            </p:cNvPr>
            <p:cNvGrpSpPr/>
            <p:nvPr/>
          </p:nvGrpSpPr>
          <p:grpSpPr>
            <a:xfrm rot="335007">
              <a:off x="13577097" y="2494622"/>
              <a:ext cx="3224698" cy="2918438"/>
              <a:chOff x="13247077" y="2038337"/>
              <a:chExt cx="3424014" cy="3098825"/>
            </a:xfrm>
          </p:grpSpPr>
          <p:sp>
            <p:nvSpPr>
              <p:cNvPr id="107" name="正方形/長方形 106">
                <a:extLst>
                  <a:ext uri="{FF2B5EF4-FFF2-40B4-BE49-F238E27FC236}">
                    <a16:creationId xmlns:a16="http://schemas.microsoft.com/office/drawing/2014/main" id="{6065F993-3097-FBC5-3FAC-F1D138C646B3}"/>
                  </a:ext>
                </a:extLst>
              </p:cNvPr>
              <p:cNvSpPr/>
              <p:nvPr/>
            </p:nvSpPr>
            <p:spPr>
              <a:xfrm>
                <a:off x="13413217" y="2197857"/>
                <a:ext cx="3176954" cy="28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108" name="図 107" descr="テキスト&#10;&#10;自動的に生成された説明">
                <a:extLst>
                  <a:ext uri="{FF2B5EF4-FFF2-40B4-BE49-F238E27FC236}">
                    <a16:creationId xmlns:a16="http://schemas.microsoft.com/office/drawing/2014/main" id="{06B708A2-6DC1-8704-4F6A-80A3DA9060E7}"/>
                  </a:ext>
                </a:extLst>
              </p:cNvPr>
              <p:cNvPicPr>
                <a:picLocks noChangeAspect="1"/>
              </p:cNvPicPr>
              <p:nvPr/>
            </p:nvPicPr>
            <p:blipFill>
              <a:blip r:embed="rId6">
                <a:extLst>
                  <a:ext uri="{28A0092B-C50C-407E-A947-70E740481C1C}">
                    <a14:useLocalDpi xmlns:a14="http://schemas.microsoft.com/office/drawing/2010/main" val="0"/>
                  </a:ext>
                </a:extLst>
              </a:blip>
              <a:srcRect l="9026" t="10292" r="11016" b="11688"/>
              <a:stretch/>
            </p:blipFill>
            <p:spPr>
              <a:xfrm>
                <a:off x="13247077" y="2038337"/>
                <a:ext cx="3424014" cy="3098825"/>
              </a:xfrm>
              <a:prstGeom prst="rect">
                <a:avLst/>
              </a:prstGeom>
            </p:spPr>
          </p:pic>
        </p:grpSp>
        <p:sp>
          <p:nvSpPr>
            <p:cNvPr id="92" name="フリーフォーム: 図形 91">
              <a:extLst>
                <a:ext uri="{FF2B5EF4-FFF2-40B4-BE49-F238E27FC236}">
                  <a16:creationId xmlns:a16="http://schemas.microsoft.com/office/drawing/2014/main" id="{8528CA83-8B48-527A-045A-661FACF1CE48}"/>
                </a:ext>
              </a:extLst>
            </p:cNvPr>
            <p:cNvSpPr/>
            <p:nvPr/>
          </p:nvSpPr>
          <p:spPr>
            <a:xfrm>
              <a:off x="14741508" y="4811334"/>
              <a:ext cx="2641528" cy="162305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助けを求める</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ニセ</a:t>
              </a:r>
              <a:r>
                <a:rPr lang="ja-JP" altLang="en-US" sz="2800" dirty="0">
                  <a:solidFill>
                    <a:schemeClr val="bg1"/>
                  </a:solidFill>
                  <a:latin typeface="+mj-ea"/>
                  <a:ea typeface="+mj-ea"/>
                </a:rPr>
                <a:t>情報</a:t>
              </a:r>
              <a:endParaRPr kumimoji="1" lang="ja-JP" altLang="en-US" sz="2800" dirty="0">
                <a:solidFill>
                  <a:schemeClr val="bg1"/>
                </a:solidFill>
                <a:latin typeface="+mj-ea"/>
                <a:ea typeface="+mj-ea"/>
              </a:endParaRPr>
            </a:p>
          </p:txBody>
        </p:sp>
        <p:grpSp>
          <p:nvGrpSpPr>
            <p:cNvPr id="93" name="グループ化 92">
              <a:extLst>
                <a:ext uri="{FF2B5EF4-FFF2-40B4-BE49-F238E27FC236}">
                  <a16:creationId xmlns:a16="http://schemas.microsoft.com/office/drawing/2014/main" id="{809C9A0B-22C9-57AD-9C25-9917E212158E}"/>
                </a:ext>
              </a:extLst>
            </p:cNvPr>
            <p:cNvGrpSpPr/>
            <p:nvPr/>
          </p:nvGrpSpPr>
          <p:grpSpPr>
            <a:xfrm>
              <a:off x="5967185" y="6572250"/>
              <a:ext cx="3310279" cy="3026203"/>
              <a:chOff x="5362574" y="6572250"/>
              <a:chExt cx="3310279" cy="3026203"/>
            </a:xfrm>
          </p:grpSpPr>
          <p:sp>
            <p:nvSpPr>
              <p:cNvPr id="105" name="正方形/長方形 104">
                <a:extLst>
                  <a:ext uri="{FF2B5EF4-FFF2-40B4-BE49-F238E27FC236}">
                    <a16:creationId xmlns:a16="http://schemas.microsoft.com/office/drawing/2014/main" id="{F5A7F750-9BB2-07AF-DA48-40EB4A9A3FE4}"/>
                  </a:ext>
                </a:extLst>
              </p:cNvPr>
              <p:cNvSpPr/>
              <p:nvPr/>
            </p:nvSpPr>
            <p:spPr>
              <a:xfrm>
                <a:off x="5474677" y="6672263"/>
                <a:ext cx="2710952"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106" name="図 105" descr="グラフィカル ユーザー インターフェイス が含まれている画像&#10;&#10;自動的に生成された説明">
                <a:extLst>
                  <a:ext uri="{FF2B5EF4-FFF2-40B4-BE49-F238E27FC236}">
                    <a16:creationId xmlns:a16="http://schemas.microsoft.com/office/drawing/2014/main" id="{35747633-07B8-F662-F560-F9AC37E3A57D}"/>
                  </a:ext>
                </a:extLst>
              </p:cNvPr>
              <p:cNvPicPr>
                <a:picLocks noChangeAspect="1"/>
              </p:cNvPicPr>
              <p:nvPr/>
            </p:nvPicPr>
            <p:blipFill>
              <a:blip r:embed="rId7">
                <a:extLst>
                  <a:ext uri="{28A0092B-C50C-407E-A947-70E740481C1C}">
                    <a14:useLocalDpi xmlns:a14="http://schemas.microsoft.com/office/drawing/2010/main" val="0"/>
                  </a:ext>
                </a:extLst>
              </a:blip>
              <a:srcRect l="10327" t="11615"/>
              <a:stretch/>
            </p:blipFill>
            <p:spPr>
              <a:xfrm>
                <a:off x="5362574" y="6572250"/>
                <a:ext cx="3310279" cy="3026203"/>
              </a:xfrm>
              <a:prstGeom prst="rect">
                <a:avLst/>
              </a:prstGeom>
            </p:spPr>
          </p:pic>
        </p:grpSp>
        <p:sp>
          <p:nvSpPr>
            <p:cNvPr id="94" name="フリーフォーム: 図形 93">
              <a:extLst>
                <a:ext uri="{FF2B5EF4-FFF2-40B4-BE49-F238E27FC236}">
                  <a16:creationId xmlns:a16="http://schemas.microsoft.com/office/drawing/2014/main" id="{045579A1-6794-8BD4-8D0A-4F78917FA209}"/>
                </a:ext>
              </a:extLst>
            </p:cNvPr>
            <p:cNvSpPr/>
            <p:nvPr/>
          </p:nvSpPr>
          <p:spPr>
            <a:xfrm>
              <a:off x="4536028" y="8468790"/>
              <a:ext cx="1965122" cy="1210800"/>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募金詐欺</a:t>
              </a:r>
            </a:p>
          </p:txBody>
        </p:sp>
        <p:grpSp>
          <p:nvGrpSpPr>
            <p:cNvPr id="95" name="グループ化 94">
              <a:extLst>
                <a:ext uri="{FF2B5EF4-FFF2-40B4-BE49-F238E27FC236}">
                  <a16:creationId xmlns:a16="http://schemas.microsoft.com/office/drawing/2014/main" id="{F975C475-F5AA-3377-2BFE-E459A9BE1074}"/>
                </a:ext>
              </a:extLst>
            </p:cNvPr>
            <p:cNvGrpSpPr/>
            <p:nvPr/>
          </p:nvGrpSpPr>
          <p:grpSpPr>
            <a:xfrm>
              <a:off x="7586605" y="1921843"/>
              <a:ext cx="4745514" cy="4206398"/>
              <a:chOff x="7553152" y="1921843"/>
              <a:chExt cx="4745514" cy="4206398"/>
            </a:xfrm>
          </p:grpSpPr>
          <p:pic>
            <p:nvPicPr>
              <p:cNvPr id="103" name="図 10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2233D6E-E601-1FEA-3950-3FA669C8F2CA}"/>
                  </a:ext>
                </a:extLst>
              </p:cNvPr>
              <p:cNvPicPr>
                <a:picLocks noChangeAspect="1"/>
              </p:cNvPicPr>
              <p:nvPr/>
            </p:nvPicPr>
            <p:blipFill>
              <a:blip r:embed="rId8">
                <a:extLst>
                  <a:ext uri="{28A0092B-C50C-407E-A947-70E740481C1C}">
                    <a14:useLocalDpi xmlns:a14="http://schemas.microsoft.com/office/drawing/2010/main" val="0"/>
                  </a:ext>
                </a:extLst>
              </a:blip>
              <a:srcRect t="9041" b="2623"/>
              <a:stretch/>
            </p:blipFill>
            <p:spPr>
              <a:xfrm>
                <a:off x="7553152" y="1921843"/>
                <a:ext cx="4745514" cy="3888090"/>
              </a:xfrm>
              <a:prstGeom prst="rect">
                <a:avLst/>
              </a:prstGeom>
            </p:spPr>
          </p:pic>
          <p:sp>
            <p:nvSpPr>
              <p:cNvPr id="104" name="フリーフォーム: 図形 103">
                <a:extLst>
                  <a:ext uri="{FF2B5EF4-FFF2-40B4-BE49-F238E27FC236}">
                    <a16:creationId xmlns:a16="http://schemas.microsoft.com/office/drawing/2014/main" id="{DF63E830-C86E-F658-85A2-C701FD8DD188}"/>
                  </a:ext>
                </a:extLst>
              </p:cNvPr>
              <p:cNvSpPr/>
              <p:nvPr/>
            </p:nvSpPr>
            <p:spPr>
              <a:xfrm>
                <a:off x="9797228" y="4606673"/>
                <a:ext cx="2442307" cy="1521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根拠のない</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犯罪情報</a:t>
                </a:r>
              </a:p>
            </p:txBody>
          </p:sp>
        </p:grpSp>
        <p:grpSp>
          <p:nvGrpSpPr>
            <p:cNvPr id="96" name="グループ化 95">
              <a:extLst>
                <a:ext uri="{FF2B5EF4-FFF2-40B4-BE49-F238E27FC236}">
                  <a16:creationId xmlns:a16="http://schemas.microsoft.com/office/drawing/2014/main" id="{F8647586-8B00-6449-5AE9-AC52BF4A1772}"/>
                </a:ext>
              </a:extLst>
            </p:cNvPr>
            <p:cNvGrpSpPr/>
            <p:nvPr/>
          </p:nvGrpSpPr>
          <p:grpSpPr>
            <a:xfrm rot="21245439">
              <a:off x="10253939" y="7115740"/>
              <a:ext cx="3186491" cy="2526256"/>
              <a:chOff x="21415839" y="5742402"/>
              <a:chExt cx="3258677" cy="2583486"/>
            </a:xfrm>
          </p:grpSpPr>
          <p:sp>
            <p:nvSpPr>
              <p:cNvPr id="101" name="正方形/長方形 100">
                <a:extLst>
                  <a:ext uri="{FF2B5EF4-FFF2-40B4-BE49-F238E27FC236}">
                    <a16:creationId xmlns:a16="http://schemas.microsoft.com/office/drawing/2014/main" id="{41AB8B3A-DFC6-CDF5-A5FC-F1A6777FEFBC}"/>
                  </a:ext>
                </a:extLst>
              </p:cNvPr>
              <p:cNvSpPr/>
              <p:nvPr/>
            </p:nvSpPr>
            <p:spPr>
              <a:xfrm>
                <a:off x="21581818" y="5809933"/>
                <a:ext cx="3011867" cy="242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102" name="図 101" descr="グラフィカル ユーザー インターフェイス&#10;&#10;自動的に生成された説明">
                <a:extLst>
                  <a:ext uri="{FF2B5EF4-FFF2-40B4-BE49-F238E27FC236}">
                    <a16:creationId xmlns:a16="http://schemas.microsoft.com/office/drawing/2014/main" id="{4ADE0CF5-0722-5478-4D4B-2CEEBEB858E1}"/>
                  </a:ext>
                </a:extLst>
              </p:cNvPr>
              <p:cNvPicPr>
                <a:picLocks noChangeAspect="1"/>
              </p:cNvPicPr>
              <p:nvPr/>
            </p:nvPicPr>
            <p:blipFill>
              <a:blip r:embed="rId9">
                <a:extLst>
                  <a:ext uri="{28A0092B-C50C-407E-A947-70E740481C1C}">
                    <a14:useLocalDpi xmlns:a14="http://schemas.microsoft.com/office/drawing/2010/main" val="0"/>
                  </a:ext>
                </a:extLst>
              </a:blip>
              <a:srcRect l="4777" t="4328" r="5162" b="4257"/>
              <a:stretch/>
            </p:blipFill>
            <p:spPr>
              <a:xfrm>
                <a:off x="21415839" y="5742402"/>
                <a:ext cx="3258677" cy="2583486"/>
              </a:xfrm>
              <a:prstGeom prst="rect">
                <a:avLst/>
              </a:prstGeom>
            </p:spPr>
          </p:pic>
        </p:grpSp>
        <p:grpSp>
          <p:nvGrpSpPr>
            <p:cNvPr id="97" name="グループ化 96">
              <a:extLst>
                <a:ext uri="{FF2B5EF4-FFF2-40B4-BE49-F238E27FC236}">
                  <a16:creationId xmlns:a16="http://schemas.microsoft.com/office/drawing/2014/main" id="{271940C8-458E-C0E2-439B-A4AA522B6CFB}"/>
                </a:ext>
              </a:extLst>
            </p:cNvPr>
            <p:cNvGrpSpPr/>
            <p:nvPr/>
          </p:nvGrpSpPr>
          <p:grpSpPr>
            <a:xfrm rot="433484">
              <a:off x="12274984" y="5980263"/>
              <a:ext cx="2562337" cy="2036995"/>
              <a:chOff x="18660288" y="5672137"/>
              <a:chExt cx="2713812" cy="2157413"/>
            </a:xfrm>
          </p:grpSpPr>
          <p:sp>
            <p:nvSpPr>
              <p:cNvPr id="99" name="正方形/長方形 98">
                <a:extLst>
                  <a:ext uri="{FF2B5EF4-FFF2-40B4-BE49-F238E27FC236}">
                    <a16:creationId xmlns:a16="http://schemas.microsoft.com/office/drawing/2014/main" id="{A3F4BBE2-3527-9703-49C2-7762DA9B480C}"/>
                  </a:ext>
                </a:extLst>
              </p:cNvPr>
              <p:cNvSpPr/>
              <p:nvPr/>
            </p:nvSpPr>
            <p:spPr>
              <a:xfrm>
                <a:off x="18710032" y="5742402"/>
                <a:ext cx="2573582" cy="202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100" name="図 99" descr="テキスト&#10;&#10;自動的に生成された説明">
                <a:extLst>
                  <a:ext uri="{FF2B5EF4-FFF2-40B4-BE49-F238E27FC236}">
                    <a16:creationId xmlns:a16="http://schemas.microsoft.com/office/drawing/2014/main" id="{FE986667-17F0-D468-D2A4-4998AFDB8D63}"/>
                  </a:ext>
                </a:extLst>
              </p:cNvPr>
              <p:cNvPicPr>
                <a:picLocks noChangeAspect="1"/>
              </p:cNvPicPr>
              <p:nvPr/>
            </p:nvPicPr>
            <p:blipFill>
              <a:blip r:embed="rId10">
                <a:extLst>
                  <a:ext uri="{28A0092B-C50C-407E-A947-70E740481C1C}">
                    <a14:useLocalDpi xmlns:a14="http://schemas.microsoft.com/office/drawing/2010/main" val="0"/>
                  </a:ext>
                </a:extLst>
              </a:blip>
              <a:srcRect l="5672" t="4587" r="4224" b="4725"/>
              <a:stretch/>
            </p:blipFill>
            <p:spPr>
              <a:xfrm>
                <a:off x="18660288" y="5672137"/>
                <a:ext cx="2713812" cy="2157413"/>
              </a:xfrm>
              <a:prstGeom prst="rect">
                <a:avLst/>
              </a:prstGeom>
            </p:spPr>
          </p:pic>
        </p:grpSp>
        <p:sp>
          <p:nvSpPr>
            <p:cNvPr id="98" name="フリーフォーム: 図形 97">
              <a:extLst>
                <a:ext uri="{FF2B5EF4-FFF2-40B4-BE49-F238E27FC236}">
                  <a16:creationId xmlns:a16="http://schemas.microsoft.com/office/drawing/2014/main" id="{DAC01827-4FD9-7AF8-7841-6544E42B34EF}"/>
                </a:ext>
              </a:extLst>
            </p:cNvPr>
            <p:cNvSpPr/>
            <p:nvPr/>
          </p:nvSpPr>
          <p:spPr>
            <a:xfrm>
              <a:off x="13589690" y="7396482"/>
              <a:ext cx="2712595" cy="1817615"/>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科学的に</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あり得ない</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陰謀論</a:t>
              </a:r>
            </a:p>
          </p:txBody>
        </p:sp>
      </p:grpSp>
      <p:grpSp>
        <p:nvGrpSpPr>
          <p:cNvPr id="3" name="グループ化 2">
            <a:extLst>
              <a:ext uri="{FF2B5EF4-FFF2-40B4-BE49-F238E27FC236}">
                <a16:creationId xmlns:a16="http://schemas.microsoft.com/office/drawing/2014/main" id="{38008BCF-5504-9A09-72DE-0F6CB5C678CE}"/>
              </a:ext>
            </a:extLst>
          </p:cNvPr>
          <p:cNvGrpSpPr/>
          <p:nvPr/>
        </p:nvGrpSpPr>
        <p:grpSpPr>
          <a:xfrm>
            <a:off x="471486" y="506809"/>
            <a:ext cx="1076705" cy="8923566"/>
            <a:chOff x="471486" y="506809"/>
            <a:chExt cx="1076705" cy="8923566"/>
          </a:xfrm>
        </p:grpSpPr>
        <p:sp>
          <p:nvSpPr>
            <p:cNvPr id="4" name="テキスト ボックス 3">
              <a:extLst>
                <a:ext uri="{FF2B5EF4-FFF2-40B4-BE49-F238E27FC236}">
                  <a16:creationId xmlns:a16="http://schemas.microsoft.com/office/drawing/2014/main" id="{D72BC7BA-BCD7-DDEA-0F2E-E61D4C512DBC}"/>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5" name="テキスト ボックス 4">
              <a:extLst>
                <a:ext uri="{FF2B5EF4-FFF2-40B4-BE49-F238E27FC236}">
                  <a16:creationId xmlns:a16="http://schemas.microsoft.com/office/drawing/2014/main" id="{E837C979-615B-7613-CD35-B5954CD3B8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8C9C7E61-8CE6-C851-79FA-66567C42347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3176793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グループ化 45">
            <a:extLst>
              <a:ext uri="{FF2B5EF4-FFF2-40B4-BE49-F238E27FC236}">
                <a16:creationId xmlns:a16="http://schemas.microsoft.com/office/drawing/2014/main" id="{8D515CB6-7BFB-C9D5-E46A-0A35D5955F62}"/>
              </a:ext>
            </a:extLst>
          </p:cNvPr>
          <p:cNvGrpSpPr/>
          <p:nvPr/>
        </p:nvGrpSpPr>
        <p:grpSpPr>
          <a:xfrm>
            <a:off x="2402681" y="1917021"/>
            <a:ext cx="14980355" cy="7839099"/>
            <a:chOff x="2402681" y="1921843"/>
            <a:chExt cx="14980355" cy="7839099"/>
          </a:xfrm>
        </p:grpSpPr>
        <p:sp>
          <p:nvSpPr>
            <p:cNvPr id="47" name="フリーフォーム: 図形 46">
              <a:extLst>
                <a:ext uri="{FF2B5EF4-FFF2-40B4-BE49-F238E27FC236}">
                  <a16:creationId xmlns:a16="http://schemas.microsoft.com/office/drawing/2014/main" id="{1B532031-9A90-83B7-4983-4E6830D507A6}"/>
                </a:ext>
              </a:extLst>
            </p:cNvPr>
            <p:cNvSpPr/>
            <p:nvPr/>
          </p:nvSpPr>
          <p:spPr>
            <a:xfrm flipH="1" flipV="1">
              <a:off x="5188273" y="6081660"/>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48" name="フリーフォーム: 図形 47">
              <a:extLst>
                <a:ext uri="{FF2B5EF4-FFF2-40B4-BE49-F238E27FC236}">
                  <a16:creationId xmlns:a16="http://schemas.microsoft.com/office/drawing/2014/main" id="{9BEAFF6B-9935-FAD4-5BD6-46DEE6075158}"/>
                </a:ext>
              </a:extLst>
            </p:cNvPr>
            <p:cNvSpPr/>
            <p:nvPr/>
          </p:nvSpPr>
          <p:spPr>
            <a:xfrm flipV="1">
              <a:off x="10242776" y="6163012"/>
              <a:ext cx="4950332"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49" name="フリーフォーム: 図形 48">
              <a:extLst>
                <a:ext uri="{FF2B5EF4-FFF2-40B4-BE49-F238E27FC236}">
                  <a16:creationId xmlns:a16="http://schemas.microsoft.com/office/drawing/2014/main" id="{0D17CDCF-466C-D1A2-0F05-8FF206A3B6FC}"/>
                </a:ext>
              </a:extLst>
            </p:cNvPr>
            <p:cNvSpPr/>
            <p:nvPr/>
          </p:nvSpPr>
          <p:spPr>
            <a:xfrm flipH="1" flipV="1">
              <a:off x="7863078" y="1938535"/>
              <a:ext cx="4586746" cy="3770608"/>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50" name="フリーフォーム: 図形 49">
              <a:extLst>
                <a:ext uri="{FF2B5EF4-FFF2-40B4-BE49-F238E27FC236}">
                  <a16:creationId xmlns:a16="http://schemas.microsoft.com/office/drawing/2014/main" id="{5F5DEBF9-3B17-1437-C6B1-1535EF6E342A}"/>
                </a:ext>
              </a:extLst>
            </p:cNvPr>
            <p:cNvSpPr/>
            <p:nvPr/>
          </p:nvSpPr>
          <p:spPr>
            <a:xfrm>
              <a:off x="12774803" y="2216642"/>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sp>
          <p:nvSpPr>
            <p:cNvPr id="51" name="フリーフォーム: 図形 50">
              <a:extLst>
                <a:ext uri="{FF2B5EF4-FFF2-40B4-BE49-F238E27FC236}">
                  <a16:creationId xmlns:a16="http://schemas.microsoft.com/office/drawing/2014/main" id="{A6A1A07B-A2AF-7ECC-0EC6-0FEAF4F28D90}"/>
                </a:ext>
              </a:extLst>
            </p:cNvPr>
            <p:cNvSpPr/>
            <p:nvPr/>
          </p:nvSpPr>
          <p:spPr>
            <a:xfrm>
              <a:off x="2719754" y="2216642"/>
              <a:ext cx="4586748" cy="3597930"/>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lumMod val="90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grpSp>
          <p:nvGrpSpPr>
            <p:cNvPr id="52" name="グループ化 51">
              <a:extLst>
                <a:ext uri="{FF2B5EF4-FFF2-40B4-BE49-F238E27FC236}">
                  <a16:creationId xmlns:a16="http://schemas.microsoft.com/office/drawing/2014/main" id="{1C1F9D08-4CE2-30C1-0A9B-7B35A2EF1D96}"/>
                </a:ext>
              </a:extLst>
            </p:cNvPr>
            <p:cNvGrpSpPr/>
            <p:nvPr/>
          </p:nvGrpSpPr>
          <p:grpSpPr>
            <a:xfrm rot="21125451">
              <a:off x="3802333" y="2008288"/>
              <a:ext cx="2374148" cy="3834648"/>
              <a:chOff x="3954812" y="2098283"/>
              <a:chExt cx="2374148" cy="3834648"/>
            </a:xfrm>
          </p:grpSpPr>
          <p:sp>
            <p:nvSpPr>
              <p:cNvPr id="77" name="正方形/長方形 76">
                <a:extLst>
                  <a:ext uri="{FF2B5EF4-FFF2-40B4-BE49-F238E27FC236}">
                    <a16:creationId xmlns:a16="http://schemas.microsoft.com/office/drawing/2014/main" id="{1660D7E6-13E6-9766-116F-9C3A245D16E7}"/>
                  </a:ext>
                </a:extLst>
              </p:cNvPr>
              <p:cNvSpPr/>
              <p:nvPr/>
            </p:nvSpPr>
            <p:spPr>
              <a:xfrm>
                <a:off x="3970582" y="2128653"/>
                <a:ext cx="2230926" cy="3754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8" name="図 77" descr="テキスト が含まれている画像&#10;&#10;自動的に生成された説明">
                <a:extLst>
                  <a:ext uri="{FF2B5EF4-FFF2-40B4-BE49-F238E27FC236}">
                    <a16:creationId xmlns:a16="http://schemas.microsoft.com/office/drawing/2014/main" id="{DC43A7F1-C6F6-31FE-66C6-2366987B7795}"/>
                  </a:ext>
                </a:extLst>
              </p:cNvPr>
              <p:cNvPicPr>
                <a:picLocks noChangeAspect="1"/>
              </p:cNvPicPr>
              <p:nvPr/>
            </p:nvPicPr>
            <p:blipFill>
              <a:blip r:embed="rId3">
                <a:extLst>
                  <a:ext uri="{28A0092B-C50C-407E-A947-70E740481C1C}">
                    <a14:useLocalDpi xmlns:a14="http://schemas.microsoft.com/office/drawing/2010/main" val="0"/>
                  </a:ext>
                </a:extLst>
              </a:blip>
              <a:srcRect l="25922" t="7268" r="25229" b="7666"/>
              <a:stretch/>
            </p:blipFill>
            <p:spPr>
              <a:xfrm>
                <a:off x="3954812" y="2098283"/>
                <a:ext cx="2374148" cy="3834648"/>
              </a:xfrm>
              <a:prstGeom prst="rect">
                <a:avLst/>
              </a:prstGeom>
            </p:spPr>
          </p:pic>
        </p:grpSp>
        <p:sp>
          <p:nvSpPr>
            <p:cNvPr id="53" name="楕円 52">
              <a:extLst>
                <a:ext uri="{FF2B5EF4-FFF2-40B4-BE49-F238E27FC236}">
                  <a16:creationId xmlns:a16="http://schemas.microsoft.com/office/drawing/2014/main" id="{8F111CA7-4C4B-EFF0-04B0-4F182575C230}"/>
                </a:ext>
              </a:extLst>
            </p:cNvPr>
            <p:cNvSpPr>
              <a:spLocks noChangeAspect="1"/>
            </p:cNvSpPr>
            <p:nvPr/>
          </p:nvSpPr>
          <p:spPr>
            <a:xfrm>
              <a:off x="5431348" y="6263596"/>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4</a:t>
              </a:r>
              <a:endParaRPr lang="ja-JP" altLang="en-US" sz="3600" dirty="0">
                <a:latin typeface="+mj-lt"/>
              </a:endParaRPr>
            </a:p>
          </p:txBody>
        </p:sp>
        <p:sp>
          <p:nvSpPr>
            <p:cNvPr id="54" name="楕円 53">
              <a:extLst>
                <a:ext uri="{FF2B5EF4-FFF2-40B4-BE49-F238E27FC236}">
                  <a16:creationId xmlns:a16="http://schemas.microsoft.com/office/drawing/2014/main" id="{C6B08ADD-D1F0-7DB9-320A-22CD7CA16BE6}"/>
                </a:ext>
              </a:extLst>
            </p:cNvPr>
            <p:cNvSpPr>
              <a:spLocks noChangeAspect="1"/>
            </p:cNvSpPr>
            <p:nvPr/>
          </p:nvSpPr>
          <p:spPr>
            <a:xfrm>
              <a:off x="13183414" y="2227034"/>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3</a:t>
              </a:r>
              <a:endParaRPr lang="ja-JP" altLang="en-US" sz="3600" dirty="0">
                <a:latin typeface="+mj-lt"/>
              </a:endParaRPr>
            </a:p>
          </p:txBody>
        </p:sp>
        <p:sp>
          <p:nvSpPr>
            <p:cNvPr id="55" name="フリーフォーム: 図形 54">
              <a:extLst>
                <a:ext uri="{FF2B5EF4-FFF2-40B4-BE49-F238E27FC236}">
                  <a16:creationId xmlns:a16="http://schemas.microsoft.com/office/drawing/2014/main" id="{10796B93-F3CC-59E4-1E96-E0E507AC0FB3}"/>
                </a:ext>
              </a:extLst>
            </p:cNvPr>
            <p:cNvSpPr/>
            <p:nvPr/>
          </p:nvSpPr>
          <p:spPr>
            <a:xfrm>
              <a:off x="2402681" y="5720431"/>
              <a:ext cx="2726381" cy="2008896"/>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実際の被害</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とは異なる</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ニセ・誤情報</a:t>
              </a:r>
            </a:p>
          </p:txBody>
        </p:sp>
        <p:sp>
          <p:nvSpPr>
            <p:cNvPr id="56" name="楕円 55">
              <a:extLst>
                <a:ext uri="{FF2B5EF4-FFF2-40B4-BE49-F238E27FC236}">
                  <a16:creationId xmlns:a16="http://schemas.microsoft.com/office/drawing/2014/main" id="{9B2172F7-888C-8D4A-10A0-23D0C984B124}"/>
                </a:ext>
              </a:extLst>
            </p:cNvPr>
            <p:cNvSpPr>
              <a:spLocks noChangeAspect="1"/>
            </p:cNvSpPr>
            <p:nvPr/>
          </p:nvSpPr>
          <p:spPr>
            <a:xfrm>
              <a:off x="2892047" y="2556087"/>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1</a:t>
              </a:r>
              <a:endParaRPr lang="ja-JP" altLang="en-US" sz="3600" dirty="0">
                <a:latin typeface="+mj-lt"/>
              </a:endParaRPr>
            </a:p>
          </p:txBody>
        </p:sp>
        <p:sp>
          <p:nvSpPr>
            <p:cNvPr id="57" name="楕円 56">
              <a:extLst>
                <a:ext uri="{FF2B5EF4-FFF2-40B4-BE49-F238E27FC236}">
                  <a16:creationId xmlns:a16="http://schemas.microsoft.com/office/drawing/2014/main" id="{414731BA-938E-F826-1230-DEBD264003B9}"/>
                </a:ext>
              </a:extLst>
            </p:cNvPr>
            <p:cNvSpPr>
              <a:spLocks noChangeAspect="1"/>
            </p:cNvSpPr>
            <p:nvPr/>
          </p:nvSpPr>
          <p:spPr>
            <a:xfrm>
              <a:off x="10930853" y="6341393"/>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5</a:t>
              </a:r>
              <a:endParaRPr lang="ja-JP" altLang="en-US" sz="3600" dirty="0">
                <a:latin typeface="+mj-lt"/>
              </a:endParaRPr>
            </a:p>
          </p:txBody>
        </p:sp>
        <p:sp>
          <p:nvSpPr>
            <p:cNvPr id="58" name="楕円 57">
              <a:extLst>
                <a:ext uri="{FF2B5EF4-FFF2-40B4-BE49-F238E27FC236}">
                  <a16:creationId xmlns:a16="http://schemas.microsoft.com/office/drawing/2014/main" id="{68369B5E-2A04-39D5-EEA0-21961CCACCD3}"/>
                </a:ext>
              </a:extLst>
            </p:cNvPr>
            <p:cNvSpPr>
              <a:spLocks noChangeAspect="1"/>
            </p:cNvSpPr>
            <p:nvPr/>
          </p:nvSpPr>
          <p:spPr>
            <a:xfrm>
              <a:off x="8060320" y="2117865"/>
              <a:ext cx="756000"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r>
                <a:rPr lang="en-US" altLang="ja-JP" sz="3600" dirty="0">
                  <a:latin typeface="+mj-lt"/>
                </a:rPr>
                <a:t>2</a:t>
              </a:r>
              <a:endParaRPr lang="ja-JP" altLang="en-US" sz="3600" dirty="0">
                <a:latin typeface="+mj-lt"/>
              </a:endParaRPr>
            </a:p>
          </p:txBody>
        </p:sp>
        <p:grpSp>
          <p:nvGrpSpPr>
            <p:cNvPr id="59" name="グループ化 58">
              <a:extLst>
                <a:ext uri="{FF2B5EF4-FFF2-40B4-BE49-F238E27FC236}">
                  <a16:creationId xmlns:a16="http://schemas.microsoft.com/office/drawing/2014/main" id="{46993628-1D7A-8B76-A930-CFE659633135}"/>
                </a:ext>
              </a:extLst>
            </p:cNvPr>
            <p:cNvGrpSpPr/>
            <p:nvPr/>
          </p:nvGrpSpPr>
          <p:grpSpPr>
            <a:xfrm rot="335007">
              <a:off x="13577097" y="2494622"/>
              <a:ext cx="3224698" cy="2918438"/>
              <a:chOff x="13247077" y="2038337"/>
              <a:chExt cx="3424014" cy="3098825"/>
            </a:xfrm>
          </p:grpSpPr>
          <p:sp>
            <p:nvSpPr>
              <p:cNvPr id="75" name="正方形/長方形 74">
                <a:extLst>
                  <a:ext uri="{FF2B5EF4-FFF2-40B4-BE49-F238E27FC236}">
                    <a16:creationId xmlns:a16="http://schemas.microsoft.com/office/drawing/2014/main" id="{8AEB1DEB-3ABE-BE2E-C855-018D86111CD0}"/>
                  </a:ext>
                </a:extLst>
              </p:cNvPr>
              <p:cNvSpPr/>
              <p:nvPr/>
            </p:nvSpPr>
            <p:spPr>
              <a:xfrm>
                <a:off x="13413217" y="2197857"/>
                <a:ext cx="3176954" cy="28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6" name="図 75" descr="テキスト&#10;&#10;自動的に生成された説明">
                <a:extLst>
                  <a:ext uri="{FF2B5EF4-FFF2-40B4-BE49-F238E27FC236}">
                    <a16:creationId xmlns:a16="http://schemas.microsoft.com/office/drawing/2014/main" id="{5D310D85-3709-C967-861C-E1A035945DB7}"/>
                  </a:ext>
                </a:extLst>
              </p:cNvPr>
              <p:cNvPicPr>
                <a:picLocks noChangeAspect="1"/>
              </p:cNvPicPr>
              <p:nvPr/>
            </p:nvPicPr>
            <p:blipFill>
              <a:blip r:embed="rId4">
                <a:extLst>
                  <a:ext uri="{28A0092B-C50C-407E-A947-70E740481C1C}">
                    <a14:useLocalDpi xmlns:a14="http://schemas.microsoft.com/office/drawing/2010/main" val="0"/>
                  </a:ext>
                </a:extLst>
              </a:blip>
              <a:srcRect l="9026" t="10292" r="11016" b="11688"/>
              <a:stretch/>
            </p:blipFill>
            <p:spPr>
              <a:xfrm>
                <a:off x="13247077" y="2038337"/>
                <a:ext cx="3424014" cy="3098825"/>
              </a:xfrm>
              <a:prstGeom prst="rect">
                <a:avLst/>
              </a:prstGeom>
            </p:spPr>
          </p:pic>
        </p:grpSp>
        <p:sp>
          <p:nvSpPr>
            <p:cNvPr id="60" name="フリーフォーム: 図形 59">
              <a:extLst>
                <a:ext uri="{FF2B5EF4-FFF2-40B4-BE49-F238E27FC236}">
                  <a16:creationId xmlns:a16="http://schemas.microsoft.com/office/drawing/2014/main" id="{14E6BAB7-FCA5-0BF4-04B3-F3A3F3F02539}"/>
                </a:ext>
              </a:extLst>
            </p:cNvPr>
            <p:cNvSpPr/>
            <p:nvPr/>
          </p:nvSpPr>
          <p:spPr>
            <a:xfrm>
              <a:off x="14741508" y="4811334"/>
              <a:ext cx="2641528" cy="162305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助けを求める</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ニセ</a:t>
              </a:r>
              <a:r>
                <a:rPr lang="ja-JP" altLang="en-US" sz="2800" dirty="0">
                  <a:solidFill>
                    <a:schemeClr val="bg1"/>
                  </a:solidFill>
                  <a:latin typeface="+mj-ea"/>
                  <a:ea typeface="+mj-ea"/>
                </a:rPr>
                <a:t>情報</a:t>
              </a:r>
              <a:endParaRPr kumimoji="1" lang="ja-JP" altLang="en-US" sz="2800" dirty="0">
                <a:solidFill>
                  <a:schemeClr val="bg1"/>
                </a:solidFill>
                <a:latin typeface="+mj-ea"/>
                <a:ea typeface="+mj-ea"/>
              </a:endParaRPr>
            </a:p>
          </p:txBody>
        </p:sp>
        <p:grpSp>
          <p:nvGrpSpPr>
            <p:cNvPr id="61" name="グループ化 60">
              <a:extLst>
                <a:ext uri="{FF2B5EF4-FFF2-40B4-BE49-F238E27FC236}">
                  <a16:creationId xmlns:a16="http://schemas.microsoft.com/office/drawing/2014/main" id="{6723ECB9-18AE-857F-8D81-6C0928393AAF}"/>
                </a:ext>
              </a:extLst>
            </p:cNvPr>
            <p:cNvGrpSpPr/>
            <p:nvPr/>
          </p:nvGrpSpPr>
          <p:grpSpPr>
            <a:xfrm>
              <a:off x="5967185" y="6572250"/>
              <a:ext cx="3310279" cy="3026203"/>
              <a:chOff x="5362574" y="6572250"/>
              <a:chExt cx="3310279" cy="3026203"/>
            </a:xfrm>
          </p:grpSpPr>
          <p:sp>
            <p:nvSpPr>
              <p:cNvPr id="73" name="正方形/長方形 72">
                <a:extLst>
                  <a:ext uri="{FF2B5EF4-FFF2-40B4-BE49-F238E27FC236}">
                    <a16:creationId xmlns:a16="http://schemas.microsoft.com/office/drawing/2014/main" id="{514C9A18-5187-36FA-CF6A-3A657F16FCFA}"/>
                  </a:ext>
                </a:extLst>
              </p:cNvPr>
              <p:cNvSpPr/>
              <p:nvPr/>
            </p:nvSpPr>
            <p:spPr>
              <a:xfrm>
                <a:off x="5474677" y="6672263"/>
                <a:ext cx="2710952"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4" name="図 73" descr="グラフィカル ユーザー インターフェイス が含まれている画像&#10;&#10;自動的に生成された説明">
                <a:extLst>
                  <a:ext uri="{FF2B5EF4-FFF2-40B4-BE49-F238E27FC236}">
                    <a16:creationId xmlns:a16="http://schemas.microsoft.com/office/drawing/2014/main" id="{CC86A9E2-0F4B-4928-DC2B-F7E2B8E59F61}"/>
                  </a:ext>
                </a:extLst>
              </p:cNvPr>
              <p:cNvPicPr>
                <a:picLocks noChangeAspect="1"/>
              </p:cNvPicPr>
              <p:nvPr/>
            </p:nvPicPr>
            <p:blipFill>
              <a:blip r:embed="rId5">
                <a:extLst>
                  <a:ext uri="{28A0092B-C50C-407E-A947-70E740481C1C}">
                    <a14:useLocalDpi xmlns:a14="http://schemas.microsoft.com/office/drawing/2010/main" val="0"/>
                  </a:ext>
                </a:extLst>
              </a:blip>
              <a:srcRect l="10327" t="11615"/>
              <a:stretch/>
            </p:blipFill>
            <p:spPr>
              <a:xfrm>
                <a:off x="5362574" y="6572250"/>
                <a:ext cx="3310279" cy="3026203"/>
              </a:xfrm>
              <a:prstGeom prst="rect">
                <a:avLst/>
              </a:prstGeom>
            </p:spPr>
          </p:pic>
        </p:grpSp>
        <p:sp>
          <p:nvSpPr>
            <p:cNvPr id="62" name="フリーフォーム: 図形 61">
              <a:extLst>
                <a:ext uri="{FF2B5EF4-FFF2-40B4-BE49-F238E27FC236}">
                  <a16:creationId xmlns:a16="http://schemas.microsoft.com/office/drawing/2014/main" id="{C51A0411-DAED-EE9E-B09F-2AA781352AE9}"/>
                </a:ext>
              </a:extLst>
            </p:cNvPr>
            <p:cNvSpPr/>
            <p:nvPr/>
          </p:nvSpPr>
          <p:spPr>
            <a:xfrm>
              <a:off x="4536028" y="8468790"/>
              <a:ext cx="1965122" cy="1210800"/>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募金詐欺</a:t>
              </a:r>
            </a:p>
          </p:txBody>
        </p:sp>
        <p:grpSp>
          <p:nvGrpSpPr>
            <p:cNvPr id="63" name="グループ化 62">
              <a:extLst>
                <a:ext uri="{FF2B5EF4-FFF2-40B4-BE49-F238E27FC236}">
                  <a16:creationId xmlns:a16="http://schemas.microsoft.com/office/drawing/2014/main" id="{FE92953E-332A-ABD7-0949-4640D7082B7D}"/>
                </a:ext>
              </a:extLst>
            </p:cNvPr>
            <p:cNvGrpSpPr/>
            <p:nvPr/>
          </p:nvGrpSpPr>
          <p:grpSpPr>
            <a:xfrm>
              <a:off x="7586605" y="1921843"/>
              <a:ext cx="4745514" cy="4206398"/>
              <a:chOff x="7553152" y="1921843"/>
              <a:chExt cx="4745514" cy="4206398"/>
            </a:xfrm>
          </p:grpSpPr>
          <p:pic>
            <p:nvPicPr>
              <p:cNvPr id="71" name="図 7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F5F8B53-A041-87D9-9F56-01955AA4CE27}"/>
                  </a:ext>
                </a:extLst>
              </p:cNvPr>
              <p:cNvPicPr>
                <a:picLocks noChangeAspect="1"/>
              </p:cNvPicPr>
              <p:nvPr/>
            </p:nvPicPr>
            <p:blipFill>
              <a:blip r:embed="rId6">
                <a:extLst>
                  <a:ext uri="{28A0092B-C50C-407E-A947-70E740481C1C}">
                    <a14:useLocalDpi xmlns:a14="http://schemas.microsoft.com/office/drawing/2010/main" val="0"/>
                  </a:ext>
                </a:extLst>
              </a:blip>
              <a:srcRect t="9041" b="2623"/>
              <a:stretch/>
            </p:blipFill>
            <p:spPr>
              <a:xfrm>
                <a:off x="7553152" y="1921843"/>
                <a:ext cx="4745514" cy="3888090"/>
              </a:xfrm>
              <a:prstGeom prst="rect">
                <a:avLst/>
              </a:prstGeom>
            </p:spPr>
          </p:pic>
          <p:sp>
            <p:nvSpPr>
              <p:cNvPr id="72" name="フリーフォーム: 図形 71">
                <a:extLst>
                  <a:ext uri="{FF2B5EF4-FFF2-40B4-BE49-F238E27FC236}">
                    <a16:creationId xmlns:a16="http://schemas.microsoft.com/office/drawing/2014/main" id="{AED21033-8C96-C78A-578D-E040E597D04B}"/>
                  </a:ext>
                </a:extLst>
              </p:cNvPr>
              <p:cNvSpPr/>
              <p:nvPr/>
            </p:nvSpPr>
            <p:spPr>
              <a:xfrm>
                <a:off x="9797228" y="4606673"/>
                <a:ext cx="2442307" cy="1521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根拠のない</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犯罪情報</a:t>
                </a:r>
              </a:p>
            </p:txBody>
          </p:sp>
        </p:grpSp>
        <p:grpSp>
          <p:nvGrpSpPr>
            <p:cNvPr id="64" name="グループ化 63">
              <a:extLst>
                <a:ext uri="{FF2B5EF4-FFF2-40B4-BE49-F238E27FC236}">
                  <a16:creationId xmlns:a16="http://schemas.microsoft.com/office/drawing/2014/main" id="{199068F0-E4FE-C891-C01B-EB87FFDD4B82}"/>
                </a:ext>
              </a:extLst>
            </p:cNvPr>
            <p:cNvGrpSpPr/>
            <p:nvPr/>
          </p:nvGrpSpPr>
          <p:grpSpPr>
            <a:xfrm rot="21245439">
              <a:off x="10253939" y="7115740"/>
              <a:ext cx="3186491" cy="2526256"/>
              <a:chOff x="21415839" y="5742402"/>
              <a:chExt cx="3258677" cy="2583486"/>
            </a:xfrm>
          </p:grpSpPr>
          <p:sp>
            <p:nvSpPr>
              <p:cNvPr id="69" name="正方形/長方形 68">
                <a:extLst>
                  <a:ext uri="{FF2B5EF4-FFF2-40B4-BE49-F238E27FC236}">
                    <a16:creationId xmlns:a16="http://schemas.microsoft.com/office/drawing/2014/main" id="{D1415256-39EA-5703-A335-41629642093A}"/>
                  </a:ext>
                </a:extLst>
              </p:cNvPr>
              <p:cNvSpPr/>
              <p:nvPr/>
            </p:nvSpPr>
            <p:spPr>
              <a:xfrm>
                <a:off x="21581818" y="5809933"/>
                <a:ext cx="3011867" cy="242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70" name="図 69" descr="グラフィカル ユーザー インターフェイス&#10;&#10;自動的に生成された説明">
                <a:extLst>
                  <a:ext uri="{FF2B5EF4-FFF2-40B4-BE49-F238E27FC236}">
                    <a16:creationId xmlns:a16="http://schemas.microsoft.com/office/drawing/2014/main" id="{523BD1F4-92CC-A848-E76B-200B4BC2EC30}"/>
                  </a:ext>
                </a:extLst>
              </p:cNvPr>
              <p:cNvPicPr>
                <a:picLocks noChangeAspect="1"/>
              </p:cNvPicPr>
              <p:nvPr/>
            </p:nvPicPr>
            <p:blipFill>
              <a:blip r:embed="rId7">
                <a:extLst>
                  <a:ext uri="{28A0092B-C50C-407E-A947-70E740481C1C}">
                    <a14:useLocalDpi xmlns:a14="http://schemas.microsoft.com/office/drawing/2010/main" val="0"/>
                  </a:ext>
                </a:extLst>
              </a:blip>
              <a:srcRect l="4777" t="4328" r="5162" b="4257"/>
              <a:stretch/>
            </p:blipFill>
            <p:spPr>
              <a:xfrm>
                <a:off x="21415839" y="5742402"/>
                <a:ext cx="3258677" cy="2583486"/>
              </a:xfrm>
              <a:prstGeom prst="rect">
                <a:avLst/>
              </a:prstGeom>
            </p:spPr>
          </p:pic>
        </p:grpSp>
        <p:grpSp>
          <p:nvGrpSpPr>
            <p:cNvPr id="65" name="グループ化 64">
              <a:extLst>
                <a:ext uri="{FF2B5EF4-FFF2-40B4-BE49-F238E27FC236}">
                  <a16:creationId xmlns:a16="http://schemas.microsoft.com/office/drawing/2014/main" id="{E6C0AD4E-F7D1-47DA-F151-8CB8C17BDDDF}"/>
                </a:ext>
              </a:extLst>
            </p:cNvPr>
            <p:cNvGrpSpPr/>
            <p:nvPr/>
          </p:nvGrpSpPr>
          <p:grpSpPr>
            <a:xfrm rot="433484">
              <a:off x="12274984" y="5980263"/>
              <a:ext cx="2562337" cy="2036995"/>
              <a:chOff x="18660288" y="5672137"/>
              <a:chExt cx="2713812" cy="2157413"/>
            </a:xfrm>
          </p:grpSpPr>
          <p:sp>
            <p:nvSpPr>
              <p:cNvPr id="67" name="正方形/長方形 66">
                <a:extLst>
                  <a:ext uri="{FF2B5EF4-FFF2-40B4-BE49-F238E27FC236}">
                    <a16:creationId xmlns:a16="http://schemas.microsoft.com/office/drawing/2014/main" id="{75E64719-743C-092F-087F-50AA71BD9210}"/>
                  </a:ext>
                </a:extLst>
              </p:cNvPr>
              <p:cNvSpPr/>
              <p:nvPr/>
            </p:nvSpPr>
            <p:spPr>
              <a:xfrm>
                <a:off x="18710032" y="5742402"/>
                <a:ext cx="2573582" cy="202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1371509" rtl="0" eaLnBrk="1" latinLnBrk="0" hangingPunct="1">
                  <a:defRPr kumimoji="1" sz="2700" kern="1200">
                    <a:solidFill>
                      <a:schemeClr val="lt1"/>
                    </a:solidFill>
                    <a:latin typeface="+mn-lt"/>
                    <a:ea typeface="+mn-ea"/>
                    <a:cs typeface="+mn-cs"/>
                  </a:defRPr>
                </a:lvl1pPr>
                <a:lvl2pPr marL="685754" algn="l" defTabSz="1371509" rtl="0" eaLnBrk="1" latinLnBrk="0" hangingPunct="1">
                  <a:defRPr kumimoji="1" sz="2700" kern="1200">
                    <a:solidFill>
                      <a:schemeClr val="lt1"/>
                    </a:solidFill>
                    <a:latin typeface="+mn-lt"/>
                    <a:ea typeface="+mn-ea"/>
                    <a:cs typeface="+mn-cs"/>
                  </a:defRPr>
                </a:lvl2pPr>
                <a:lvl3pPr marL="1371509" algn="l" defTabSz="1371509" rtl="0" eaLnBrk="1" latinLnBrk="0" hangingPunct="1">
                  <a:defRPr kumimoji="1" sz="2700" kern="1200">
                    <a:solidFill>
                      <a:schemeClr val="lt1"/>
                    </a:solidFill>
                    <a:latin typeface="+mn-lt"/>
                    <a:ea typeface="+mn-ea"/>
                    <a:cs typeface="+mn-cs"/>
                  </a:defRPr>
                </a:lvl3pPr>
                <a:lvl4pPr marL="2057263" algn="l" defTabSz="1371509" rtl="0" eaLnBrk="1" latinLnBrk="0" hangingPunct="1">
                  <a:defRPr kumimoji="1" sz="2700" kern="1200">
                    <a:solidFill>
                      <a:schemeClr val="lt1"/>
                    </a:solidFill>
                    <a:latin typeface="+mn-lt"/>
                    <a:ea typeface="+mn-ea"/>
                    <a:cs typeface="+mn-cs"/>
                  </a:defRPr>
                </a:lvl4pPr>
                <a:lvl5pPr marL="2743017" algn="l" defTabSz="1371509" rtl="0" eaLnBrk="1" latinLnBrk="0" hangingPunct="1">
                  <a:defRPr kumimoji="1" sz="2700" kern="1200">
                    <a:solidFill>
                      <a:schemeClr val="lt1"/>
                    </a:solidFill>
                    <a:latin typeface="+mn-lt"/>
                    <a:ea typeface="+mn-ea"/>
                    <a:cs typeface="+mn-cs"/>
                  </a:defRPr>
                </a:lvl5pPr>
                <a:lvl6pPr marL="3428771" algn="l" defTabSz="1371509" rtl="0" eaLnBrk="1" latinLnBrk="0" hangingPunct="1">
                  <a:defRPr kumimoji="1" sz="2700" kern="1200">
                    <a:solidFill>
                      <a:schemeClr val="lt1"/>
                    </a:solidFill>
                    <a:latin typeface="+mn-lt"/>
                    <a:ea typeface="+mn-ea"/>
                    <a:cs typeface="+mn-cs"/>
                  </a:defRPr>
                </a:lvl6pPr>
                <a:lvl7pPr marL="4114526" algn="l" defTabSz="1371509" rtl="0" eaLnBrk="1" latinLnBrk="0" hangingPunct="1">
                  <a:defRPr kumimoji="1" sz="2700" kern="1200">
                    <a:solidFill>
                      <a:schemeClr val="lt1"/>
                    </a:solidFill>
                    <a:latin typeface="+mn-lt"/>
                    <a:ea typeface="+mn-ea"/>
                    <a:cs typeface="+mn-cs"/>
                  </a:defRPr>
                </a:lvl7pPr>
                <a:lvl8pPr marL="4800280" algn="l" defTabSz="1371509" rtl="0" eaLnBrk="1" latinLnBrk="0" hangingPunct="1">
                  <a:defRPr kumimoji="1" sz="2700" kern="1200">
                    <a:solidFill>
                      <a:schemeClr val="lt1"/>
                    </a:solidFill>
                    <a:latin typeface="+mn-lt"/>
                    <a:ea typeface="+mn-ea"/>
                    <a:cs typeface="+mn-cs"/>
                  </a:defRPr>
                </a:lvl8pPr>
                <a:lvl9pPr marL="5486034" algn="l" defTabSz="1371509" rtl="0" eaLnBrk="1" latinLnBrk="0" hangingPunct="1">
                  <a:defRPr kumimoji="1" sz="2700" kern="1200">
                    <a:solidFill>
                      <a:schemeClr val="lt1"/>
                    </a:solidFill>
                    <a:latin typeface="+mn-lt"/>
                    <a:ea typeface="+mn-ea"/>
                    <a:cs typeface="+mn-cs"/>
                  </a:defRPr>
                </a:lvl9pPr>
              </a:lstStyle>
              <a:p>
                <a:pPr algn="ctr"/>
                <a:endParaRPr kumimoji="1" lang="ja-JP" altLang="en-US" sz="6000" dirty="0">
                  <a:solidFill>
                    <a:schemeClr val="bg1"/>
                  </a:solidFill>
                </a:endParaRPr>
              </a:p>
            </p:txBody>
          </p:sp>
          <p:pic>
            <p:nvPicPr>
              <p:cNvPr id="68" name="図 67" descr="テキスト&#10;&#10;自動的に生成された説明">
                <a:extLst>
                  <a:ext uri="{FF2B5EF4-FFF2-40B4-BE49-F238E27FC236}">
                    <a16:creationId xmlns:a16="http://schemas.microsoft.com/office/drawing/2014/main" id="{1555F144-2A2A-697B-C52F-41081C7B99D0}"/>
                  </a:ext>
                </a:extLst>
              </p:cNvPr>
              <p:cNvPicPr>
                <a:picLocks noChangeAspect="1"/>
              </p:cNvPicPr>
              <p:nvPr/>
            </p:nvPicPr>
            <p:blipFill>
              <a:blip r:embed="rId8">
                <a:extLst>
                  <a:ext uri="{28A0092B-C50C-407E-A947-70E740481C1C}">
                    <a14:useLocalDpi xmlns:a14="http://schemas.microsoft.com/office/drawing/2010/main" val="0"/>
                  </a:ext>
                </a:extLst>
              </a:blip>
              <a:srcRect l="5672" t="4587" r="4224" b="4725"/>
              <a:stretch/>
            </p:blipFill>
            <p:spPr>
              <a:xfrm>
                <a:off x="18660288" y="5672137"/>
                <a:ext cx="2713812" cy="2157413"/>
              </a:xfrm>
              <a:prstGeom prst="rect">
                <a:avLst/>
              </a:prstGeom>
            </p:spPr>
          </p:pic>
        </p:grpSp>
        <p:sp>
          <p:nvSpPr>
            <p:cNvPr id="66" name="フリーフォーム: 図形 65">
              <a:extLst>
                <a:ext uri="{FF2B5EF4-FFF2-40B4-BE49-F238E27FC236}">
                  <a16:creationId xmlns:a16="http://schemas.microsoft.com/office/drawing/2014/main" id="{F9D8B01F-2EC1-18CB-5285-7DAFAFA710F0}"/>
                </a:ext>
              </a:extLst>
            </p:cNvPr>
            <p:cNvSpPr/>
            <p:nvPr/>
          </p:nvSpPr>
          <p:spPr>
            <a:xfrm>
              <a:off x="13589690" y="7396482"/>
              <a:ext cx="2712595" cy="1817615"/>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rgbClr val="0D2E69"/>
            </a:solidFill>
            <a:ln w="9525" cap="flat">
              <a:noFill/>
              <a:prstDash val="solid"/>
              <a:miter/>
            </a:ln>
          </p:spPr>
          <p:txBody>
            <a:bodyPr lIns="0" tIns="0" rIns="0" bIns="0" rtlCol="0" anchor="ctr"/>
            <a:ls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a:lstStyle>
            <a:p>
              <a:pPr algn="ctr">
                <a:lnSpc>
                  <a:spcPct val="110000"/>
                </a:lnSpc>
              </a:pPr>
              <a:r>
                <a:rPr kumimoji="1" lang="ja-JP" altLang="en-US" sz="2800" dirty="0">
                  <a:solidFill>
                    <a:schemeClr val="bg1"/>
                  </a:solidFill>
                  <a:latin typeface="+mj-ea"/>
                  <a:ea typeface="+mj-ea"/>
                </a:rPr>
                <a:t>科学的に</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あり得ない</a:t>
              </a:r>
              <a:br>
                <a:rPr kumimoji="1" lang="en-US" altLang="ja-JP" sz="2800" dirty="0">
                  <a:solidFill>
                    <a:schemeClr val="bg1"/>
                  </a:solidFill>
                  <a:latin typeface="+mj-ea"/>
                  <a:ea typeface="+mj-ea"/>
                </a:rPr>
              </a:br>
              <a:r>
                <a:rPr kumimoji="1" lang="ja-JP" altLang="en-US" sz="2800" dirty="0">
                  <a:solidFill>
                    <a:schemeClr val="bg1"/>
                  </a:solidFill>
                  <a:latin typeface="+mj-ea"/>
                  <a:ea typeface="+mj-ea"/>
                </a:rPr>
                <a:t>陰謀論</a:t>
              </a:r>
            </a:p>
          </p:txBody>
        </p:sp>
      </p:grpSp>
      <p:sp>
        <p:nvSpPr>
          <p:cNvPr id="82" name="四角形: 1 つの角を切り取る 81">
            <a:extLst>
              <a:ext uri="{FF2B5EF4-FFF2-40B4-BE49-F238E27FC236}">
                <a16:creationId xmlns:a16="http://schemas.microsoft.com/office/drawing/2014/main" id="{D7AF0C71-352F-5FFE-0B67-24662279A1E9}"/>
              </a:ext>
            </a:extLst>
          </p:cNvPr>
          <p:cNvSpPr/>
          <p:nvPr/>
        </p:nvSpPr>
        <p:spPr>
          <a:xfrm flipV="1">
            <a:off x="2314180" y="1649093"/>
            <a:ext cx="15614596" cy="8152349"/>
          </a:xfrm>
          <a:prstGeom prst="snip1Rect">
            <a:avLst>
              <a:gd name="adj" fmla="val 147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105" name="グループ化 104">
            <a:extLst>
              <a:ext uri="{FF2B5EF4-FFF2-40B4-BE49-F238E27FC236}">
                <a16:creationId xmlns:a16="http://schemas.microsoft.com/office/drawing/2014/main" id="{AF73C845-1126-3B83-3DC4-C1CE01841A84}"/>
              </a:ext>
            </a:extLst>
          </p:cNvPr>
          <p:cNvGrpSpPr/>
          <p:nvPr/>
        </p:nvGrpSpPr>
        <p:grpSpPr>
          <a:xfrm flipH="1">
            <a:off x="2682134" y="3879507"/>
            <a:ext cx="3060820" cy="2275277"/>
            <a:chOff x="-3875889" y="5070229"/>
            <a:chExt cx="3381499" cy="2513656"/>
          </a:xfrm>
          <a:solidFill>
            <a:schemeClr val="accent5">
              <a:lumMod val="20000"/>
              <a:lumOff val="80000"/>
            </a:schemeClr>
          </a:solidFill>
          <a:effectLst>
            <a:outerShdw dist="63500" dir="2700000" algn="ctr" rotWithShape="0">
              <a:schemeClr val="accent6">
                <a:lumMod val="10000"/>
                <a:alpha val="30000"/>
              </a:schemeClr>
            </a:outerShdw>
          </a:effectLst>
        </p:grpSpPr>
        <p:sp>
          <p:nvSpPr>
            <p:cNvPr id="106" name="フリーフォーム: 図形 105">
              <a:extLst>
                <a:ext uri="{FF2B5EF4-FFF2-40B4-BE49-F238E27FC236}">
                  <a16:creationId xmlns:a16="http://schemas.microsoft.com/office/drawing/2014/main" id="{DC21A8A9-697A-2AA2-32B6-547B910B7F73}"/>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r>
                <a:rPr lang="ja-JP" altLang="en-US" sz="4000" dirty="0">
                  <a:solidFill>
                    <a:schemeClr val="accent5">
                      <a:lumMod val="75000"/>
                    </a:schemeClr>
                  </a:solidFill>
                  <a:latin typeface="+mj-ea"/>
                  <a:ea typeface="+mj-ea"/>
                </a:rPr>
                <a:t>不安だ</a:t>
              </a:r>
              <a:r>
                <a:rPr lang="en-US" altLang="ja-JP" sz="4000" dirty="0">
                  <a:solidFill>
                    <a:schemeClr val="accent5">
                      <a:lumMod val="75000"/>
                    </a:schemeClr>
                  </a:solidFill>
                  <a:latin typeface="+mj-ea"/>
                  <a:ea typeface="+mj-ea"/>
                </a:rPr>
                <a:t>…</a:t>
              </a:r>
            </a:p>
          </p:txBody>
        </p:sp>
        <p:sp>
          <p:nvSpPr>
            <p:cNvPr id="107" name="フリーフォーム: 図形 106">
              <a:extLst>
                <a:ext uri="{FF2B5EF4-FFF2-40B4-BE49-F238E27FC236}">
                  <a16:creationId xmlns:a16="http://schemas.microsoft.com/office/drawing/2014/main" id="{5C535758-F470-5B99-6CFD-BDB191F64B26}"/>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4000">
                <a:solidFill>
                  <a:schemeClr val="accent5">
                    <a:lumMod val="75000"/>
                  </a:schemeClr>
                </a:solidFill>
              </a:endParaRPr>
            </a:p>
          </p:txBody>
        </p:sp>
        <p:sp>
          <p:nvSpPr>
            <p:cNvPr id="108" name="フリーフォーム: 図形 107">
              <a:extLst>
                <a:ext uri="{FF2B5EF4-FFF2-40B4-BE49-F238E27FC236}">
                  <a16:creationId xmlns:a16="http://schemas.microsoft.com/office/drawing/2014/main" id="{10B42CF6-893B-981C-75A4-677223713B33}"/>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4000">
                <a:solidFill>
                  <a:schemeClr val="accent5">
                    <a:lumMod val="75000"/>
                  </a:schemeClr>
                </a:solidFill>
              </a:endParaRPr>
            </a:p>
          </p:txBody>
        </p:sp>
      </p:grpSp>
      <p:grpSp>
        <p:nvGrpSpPr>
          <p:cNvPr id="109" name="グループ化 108">
            <a:extLst>
              <a:ext uri="{FF2B5EF4-FFF2-40B4-BE49-F238E27FC236}">
                <a16:creationId xmlns:a16="http://schemas.microsoft.com/office/drawing/2014/main" id="{AD0982D0-38D9-7C2B-3748-D38DA3812499}"/>
              </a:ext>
            </a:extLst>
          </p:cNvPr>
          <p:cNvGrpSpPr/>
          <p:nvPr/>
        </p:nvGrpSpPr>
        <p:grpSpPr>
          <a:xfrm>
            <a:off x="10842694" y="1948614"/>
            <a:ext cx="2250019" cy="2834203"/>
            <a:chOff x="14305333" y="6199568"/>
            <a:chExt cx="2485751" cy="3131139"/>
          </a:xfrm>
          <a:solidFill>
            <a:schemeClr val="accent5">
              <a:lumMod val="20000"/>
              <a:lumOff val="80000"/>
            </a:schemeClr>
          </a:solidFill>
          <a:effectLst>
            <a:outerShdw dist="63500" dir="2700000" algn="ctr" rotWithShape="0">
              <a:schemeClr val="accent6">
                <a:lumMod val="10000"/>
                <a:alpha val="30000"/>
              </a:schemeClr>
            </a:outerShdw>
          </a:effectLst>
        </p:grpSpPr>
        <p:sp>
          <p:nvSpPr>
            <p:cNvPr id="110" name="フリーフォーム: 図形 109">
              <a:extLst>
                <a:ext uri="{FF2B5EF4-FFF2-40B4-BE49-F238E27FC236}">
                  <a16:creationId xmlns:a16="http://schemas.microsoft.com/office/drawing/2014/main" id="{F1114885-9916-FDD9-C36E-F63534EA65D3}"/>
                </a:ext>
              </a:extLst>
            </p:cNvPr>
            <p:cNvSpPr/>
            <p:nvPr/>
          </p:nvSpPr>
          <p:spPr>
            <a:xfrm>
              <a:off x="14305333" y="6199568"/>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r>
                <a:rPr lang="ja-JP" altLang="en-US" sz="4000" dirty="0">
                  <a:solidFill>
                    <a:schemeClr val="accent5">
                      <a:lumMod val="75000"/>
                    </a:schemeClr>
                  </a:solidFill>
                  <a:latin typeface="+mj-ea"/>
                  <a:ea typeface="+mj-ea"/>
                </a:rPr>
                <a:t>怖い</a:t>
              </a:r>
              <a:r>
                <a:rPr lang="en-US" altLang="ja-JP" sz="4000" dirty="0">
                  <a:solidFill>
                    <a:schemeClr val="accent5">
                      <a:lumMod val="75000"/>
                    </a:schemeClr>
                  </a:solidFill>
                  <a:latin typeface="+mj-ea"/>
                  <a:ea typeface="+mj-ea"/>
                </a:rPr>
                <a:t>!!</a:t>
              </a:r>
            </a:p>
          </p:txBody>
        </p:sp>
        <p:grpSp>
          <p:nvGrpSpPr>
            <p:cNvPr id="111" name="グループ化 110">
              <a:extLst>
                <a:ext uri="{FF2B5EF4-FFF2-40B4-BE49-F238E27FC236}">
                  <a16:creationId xmlns:a16="http://schemas.microsoft.com/office/drawing/2014/main" id="{A0A96454-DE54-269B-5F72-EE2558914C70}"/>
                </a:ext>
              </a:extLst>
            </p:cNvPr>
            <p:cNvGrpSpPr/>
            <p:nvPr/>
          </p:nvGrpSpPr>
          <p:grpSpPr>
            <a:xfrm rot="20220637" flipH="1">
              <a:off x="16226460" y="8614341"/>
              <a:ext cx="500847" cy="716366"/>
              <a:chOff x="15682174" y="8599435"/>
              <a:chExt cx="542497" cy="775939"/>
            </a:xfrm>
            <a:grpFill/>
          </p:grpSpPr>
          <p:sp>
            <p:nvSpPr>
              <p:cNvPr id="112" name="フリーフォーム: 図形 111">
                <a:extLst>
                  <a:ext uri="{FF2B5EF4-FFF2-40B4-BE49-F238E27FC236}">
                    <a16:creationId xmlns:a16="http://schemas.microsoft.com/office/drawing/2014/main" id="{7CD7C79A-549B-0C98-1231-D3FC6175F412}"/>
                  </a:ext>
                </a:extLst>
              </p:cNvPr>
              <p:cNvSpPr/>
              <p:nvPr/>
            </p:nvSpPr>
            <p:spPr>
              <a:xfrm rot="20504855">
                <a:off x="15753115" y="8599435"/>
                <a:ext cx="471556" cy="262063"/>
              </a:xfrm>
              <a:custGeom>
                <a:avLst/>
                <a:gdLst>
                  <a:gd name="connsiteX0" fmla="*/ 398071 w 398070"/>
                  <a:gd name="connsiteY0" fmla="*/ 110610 h 221224"/>
                  <a:gd name="connsiteX1" fmla="*/ 199036 w 398070"/>
                  <a:gd name="connsiteY1" fmla="*/ 221224 h 221224"/>
                  <a:gd name="connsiteX2" fmla="*/ 0 w 398070"/>
                  <a:gd name="connsiteY2" fmla="*/ 110610 h 221224"/>
                  <a:gd name="connsiteX3" fmla="*/ 199036 w 398070"/>
                  <a:gd name="connsiteY3" fmla="*/ 0 h 221224"/>
                  <a:gd name="connsiteX4" fmla="*/ 398071 w 398070"/>
                  <a:gd name="connsiteY4" fmla="*/ 110610 h 22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70" h="221224">
                    <a:moveTo>
                      <a:pt x="398071" y="110610"/>
                    </a:moveTo>
                    <a:cubicBezTo>
                      <a:pt x="398071" y="171695"/>
                      <a:pt x="308958" y="221224"/>
                      <a:pt x="199036" y="221224"/>
                    </a:cubicBezTo>
                    <a:cubicBezTo>
                      <a:pt x="89113" y="221224"/>
                      <a:pt x="0" y="171699"/>
                      <a:pt x="0" y="110610"/>
                    </a:cubicBezTo>
                    <a:cubicBezTo>
                      <a:pt x="0" y="49526"/>
                      <a:pt x="89113" y="0"/>
                      <a:pt x="199036" y="0"/>
                    </a:cubicBezTo>
                    <a:cubicBezTo>
                      <a:pt x="308958" y="0"/>
                      <a:pt x="398071" y="49526"/>
                      <a:pt x="398071" y="110610"/>
                    </a:cubicBezTo>
                    <a:close/>
                  </a:path>
                </a:pathLst>
              </a:custGeom>
              <a:grpFill/>
              <a:ln w="3617" cap="flat">
                <a:noFill/>
                <a:prstDash val="solid"/>
                <a:miter/>
              </a:ln>
            </p:spPr>
            <p:txBody>
              <a:bodyPr rtlCol="0" anchor="ctr"/>
              <a:lstStyle/>
              <a:p>
                <a:endParaRPr lang="ja-JP" altLang="en-US" sz="4000">
                  <a:solidFill>
                    <a:schemeClr val="accent5">
                      <a:lumMod val="75000"/>
                    </a:schemeClr>
                  </a:solidFill>
                </a:endParaRPr>
              </a:p>
            </p:txBody>
          </p:sp>
          <p:sp>
            <p:nvSpPr>
              <p:cNvPr id="113" name="フリーフォーム: 図形 112">
                <a:extLst>
                  <a:ext uri="{FF2B5EF4-FFF2-40B4-BE49-F238E27FC236}">
                    <a16:creationId xmlns:a16="http://schemas.microsoft.com/office/drawing/2014/main" id="{D47A2FD6-ADCB-B112-8791-3292FFA3EFFE}"/>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4000">
                  <a:solidFill>
                    <a:schemeClr val="accent5">
                      <a:lumMod val="75000"/>
                    </a:schemeClr>
                  </a:solidFill>
                </a:endParaRPr>
              </a:p>
            </p:txBody>
          </p:sp>
          <p:sp>
            <p:nvSpPr>
              <p:cNvPr id="114" name="フリーフォーム: 図形 113">
                <a:extLst>
                  <a:ext uri="{FF2B5EF4-FFF2-40B4-BE49-F238E27FC236}">
                    <a16:creationId xmlns:a16="http://schemas.microsoft.com/office/drawing/2014/main" id="{7F210E9A-967C-A3B1-3D36-2025A054FACB}"/>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4000">
                  <a:solidFill>
                    <a:schemeClr val="accent5">
                      <a:lumMod val="75000"/>
                    </a:schemeClr>
                  </a:solidFill>
                </a:endParaRPr>
              </a:p>
            </p:txBody>
          </p:sp>
        </p:grpSp>
      </p:grpSp>
      <p:sp>
        <p:nvSpPr>
          <p:cNvPr id="115" name="フリーフォーム: 図形 114">
            <a:extLst>
              <a:ext uri="{FF2B5EF4-FFF2-40B4-BE49-F238E27FC236}">
                <a16:creationId xmlns:a16="http://schemas.microsoft.com/office/drawing/2014/main" id="{AAFD6745-8423-BAAC-B490-4ED02B859638}"/>
              </a:ext>
            </a:extLst>
          </p:cNvPr>
          <p:cNvSpPr/>
          <p:nvPr/>
        </p:nvSpPr>
        <p:spPr>
          <a:xfrm>
            <a:off x="7232996" y="3717873"/>
            <a:ext cx="3515826" cy="2157862"/>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accent5">
              <a:lumMod val="20000"/>
              <a:lumOff val="80000"/>
            </a:schemeClr>
          </a:solidFill>
          <a:ln w="9525" cap="flat">
            <a:noFill/>
            <a:prstDash val="solid"/>
            <a:miter/>
          </a:ln>
          <a:effectLst>
            <a:outerShdw dist="63500" dir="2700000" algn="ctr" rotWithShape="0">
              <a:schemeClr val="accent6">
                <a:lumMod val="10000"/>
                <a:alpha val="30000"/>
              </a:schemeClr>
            </a:outerShdw>
          </a:effectLst>
        </p:spPr>
        <p:txBody>
          <a:bodyPr wrap="none" lIns="0" tIns="0" rIns="0" bIns="396000" rtlCol="0" anchor="ctr"/>
          <a:lstStyle/>
          <a:p>
            <a:pPr algn="ctr"/>
            <a:r>
              <a:rPr lang="ja-JP" altLang="en-US" sz="4000" dirty="0">
                <a:solidFill>
                  <a:schemeClr val="accent5">
                    <a:lumMod val="75000"/>
                  </a:schemeClr>
                </a:solidFill>
                <a:latin typeface="+mj-ea"/>
                <a:ea typeface="+mj-ea"/>
              </a:rPr>
              <a:t>許せない </a:t>
            </a:r>
            <a:r>
              <a:rPr lang="en-US" altLang="ja-JP" sz="4000" dirty="0">
                <a:solidFill>
                  <a:schemeClr val="accent5">
                    <a:lumMod val="75000"/>
                  </a:schemeClr>
                </a:solidFill>
                <a:latin typeface="+mj-ea"/>
                <a:ea typeface="+mj-ea"/>
              </a:rPr>
              <a:t>!</a:t>
            </a:r>
            <a:endParaRPr lang="ja-JP" altLang="en-US" sz="4000" dirty="0">
              <a:solidFill>
                <a:schemeClr val="accent5">
                  <a:lumMod val="75000"/>
                </a:schemeClr>
              </a:solidFill>
              <a:latin typeface="+mj-ea"/>
              <a:ea typeface="+mj-ea"/>
            </a:endParaRPr>
          </a:p>
        </p:txBody>
      </p:sp>
      <p:grpSp>
        <p:nvGrpSpPr>
          <p:cNvPr id="116" name="グループ化 115">
            <a:extLst>
              <a:ext uri="{FF2B5EF4-FFF2-40B4-BE49-F238E27FC236}">
                <a16:creationId xmlns:a16="http://schemas.microsoft.com/office/drawing/2014/main" id="{A1DF6821-52FF-C48F-FFB0-2FC44C080EB6}"/>
              </a:ext>
            </a:extLst>
          </p:cNvPr>
          <p:cNvGrpSpPr/>
          <p:nvPr/>
        </p:nvGrpSpPr>
        <p:grpSpPr>
          <a:xfrm flipH="1">
            <a:off x="10722106" y="7135512"/>
            <a:ext cx="4450271" cy="2198127"/>
            <a:chOff x="5578703" y="6896574"/>
            <a:chExt cx="5395630" cy="2444706"/>
          </a:xfrm>
          <a:solidFill>
            <a:schemeClr val="accent2"/>
          </a:solidFill>
          <a:effectLst>
            <a:outerShdw dist="63500" dir="2700000" algn="ctr" rotWithShape="0">
              <a:schemeClr val="accent6">
                <a:lumMod val="10000"/>
                <a:alpha val="30000"/>
              </a:schemeClr>
            </a:outerShdw>
          </a:effectLst>
        </p:grpSpPr>
        <p:grpSp>
          <p:nvGrpSpPr>
            <p:cNvPr id="117" name="グループ化 116">
              <a:extLst>
                <a:ext uri="{FF2B5EF4-FFF2-40B4-BE49-F238E27FC236}">
                  <a16:creationId xmlns:a16="http://schemas.microsoft.com/office/drawing/2014/main" id="{27FF20CF-C269-F83B-84E4-FCFA7463CB29}"/>
                </a:ext>
              </a:extLst>
            </p:cNvPr>
            <p:cNvGrpSpPr/>
            <p:nvPr/>
          </p:nvGrpSpPr>
          <p:grpSpPr>
            <a:xfrm rot="952683">
              <a:off x="5578703" y="8807169"/>
              <a:ext cx="559313" cy="534111"/>
              <a:chOff x="5586399" y="6227505"/>
              <a:chExt cx="315327" cy="328079"/>
            </a:xfrm>
            <a:grpFill/>
          </p:grpSpPr>
          <p:sp>
            <p:nvSpPr>
              <p:cNvPr id="119" name="フリーフォーム: 図形 118">
                <a:extLst>
                  <a:ext uri="{FF2B5EF4-FFF2-40B4-BE49-F238E27FC236}">
                    <a16:creationId xmlns:a16="http://schemas.microsoft.com/office/drawing/2014/main" id="{2E5CC1D9-C370-091E-B7D1-DB73240880AD}"/>
                  </a:ext>
                </a:extLst>
              </p:cNvPr>
              <p:cNvSpPr/>
              <p:nvPr/>
            </p:nvSpPr>
            <p:spPr>
              <a:xfrm rot="20196117">
                <a:off x="5704961" y="6227505"/>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4000">
                  <a:solidFill>
                    <a:srgbClr val="0070C0"/>
                  </a:solidFill>
                </a:endParaRPr>
              </a:p>
            </p:txBody>
          </p:sp>
          <p:sp>
            <p:nvSpPr>
              <p:cNvPr id="120" name="フリーフォーム: 図形 119">
                <a:extLst>
                  <a:ext uri="{FF2B5EF4-FFF2-40B4-BE49-F238E27FC236}">
                    <a16:creationId xmlns:a16="http://schemas.microsoft.com/office/drawing/2014/main" id="{3B3294A3-25E9-424C-B50D-9449DB10C176}"/>
                  </a:ext>
                </a:extLst>
              </p:cNvPr>
              <p:cNvSpPr/>
              <p:nvPr/>
            </p:nvSpPr>
            <p:spPr>
              <a:xfrm rot="20196117">
                <a:off x="5586399" y="6440767"/>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4000">
                  <a:solidFill>
                    <a:srgbClr val="0070C0"/>
                  </a:solidFill>
                </a:endParaRPr>
              </a:p>
            </p:txBody>
          </p:sp>
        </p:grpSp>
        <p:sp>
          <p:nvSpPr>
            <p:cNvPr id="118" name="フリーフォーム: 図形 117">
              <a:extLst>
                <a:ext uri="{FF2B5EF4-FFF2-40B4-BE49-F238E27FC236}">
                  <a16:creationId xmlns:a16="http://schemas.microsoft.com/office/drawing/2014/main" id="{C896A1B1-FFB3-A6CE-E020-85D53724BD3D}"/>
                </a:ext>
              </a:extLst>
            </p:cNvPr>
            <p:cNvSpPr/>
            <p:nvPr/>
          </p:nvSpPr>
          <p:spPr>
            <a:xfrm>
              <a:off x="5858359" y="6896574"/>
              <a:ext cx="5115974" cy="2195144"/>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rtlCol="0" anchor="ctr"/>
            <a:lstStyle/>
            <a:p>
              <a:pPr algn="ctr"/>
              <a:r>
                <a:rPr lang="ja-JP" altLang="en-US" sz="4000" dirty="0">
                  <a:solidFill>
                    <a:srgbClr val="0070C0"/>
                  </a:solidFill>
                  <a:latin typeface="+mj-ea"/>
                  <a:ea typeface="+mj-ea"/>
                </a:rPr>
                <a:t>やっぱり</a:t>
              </a:r>
              <a:br>
                <a:rPr lang="en-US" altLang="ja-JP" sz="4000" dirty="0">
                  <a:solidFill>
                    <a:srgbClr val="0070C0"/>
                  </a:solidFill>
                  <a:latin typeface="+mj-ea"/>
                  <a:ea typeface="+mj-ea"/>
                </a:rPr>
              </a:br>
              <a:r>
                <a:rPr lang="ja-JP" altLang="en-US" sz="4000" dirty="0">
                  <a:solidFill>
                    <a:srgbClr val="0070C0"/>
                  </a:solidFill>
                  <a:latin typeface="+mj-ea"/>
                  <a:ea typeface="+mj-ea"/>
                </a:rPr>
                <a:t>正しい！</a:t>
              </a:r>
              <a:endParaRPr lang="en-US" altLang="ja-JP" sz="4000" dirty="0">
                <a:solidFill>
                  <a:srgbClr val="0070C0"/>
                </a:solidFill>
                <a:latin typeface="+mj-ea"/>
                <a:ea typeface="+mj-ea"/>
              </a:endParaRPr>
            </a:p>
          </p:txBody>
        </p:sp>
      </p:grpSp>
      <p:sp>
        <p:nvSpPr>
          <p:cNvPr id="123" name="フリーフォーム: 図形 122">
            <a:extLst>
              <a:ext uri="{FF2B5EF4-FFF2-40B4-BE49-F238E27FC236}">
                <a16:creationId xmlns:a16="http://schemas.microsoft.com/office/drawing/2014/main" id="{71CF937C-2417-2475-E696-D12D63086D2F}"/>
              </a:ext>
            </a:extLst>
          </p:cNvPr>
          <p:cNvSpPr/>
          <p:nvPr/>
        </p:nvSpPr>
        <p:spPr>
          <a:xfrm flipH="1">
            <a:off x="4377428" y="1336105"/>
            <a:ext cx="2641856" cy="2454472"/>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accent2"/>
          </a:solidFill>
          <a:ln>
            <a:noFill/>
          </a:ln>
          <a:effectLst>
            <a:outerShdw dist="63500" dir="2700000" algn="ctr" rotWithShape="0">
              <a:schemeClr val="accent6">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144000" rIns="288000" bIns="0" rtlCol="0" anchor="ctr">
            <a:noAutofit/>
          </a:bodyPr>
          <a:lstStyle/>
          <a:p>
            <a:pPr algn="ctr"/>
            <a:r>
              <a:rPr lang="ja-JP" altLang="en-US" sz="4000" dirty="0">
                <a:solidFill>
                  <a:srgbClr val="0070C0"/>
                </a:solidFill>
                <a:latin typeface="+mj-ea"/>
                <a:ea typeface="+mj-ea"/>
              </a:rPr>
              <a:t>意外だ</a:t>
            </a:r>
            <a:endParaRPr lang="en-US" altLang="ja-JP" sz="4000" dirty="0">
              <a:solidFill>
                <a:srgbClr val="0070C0"/>
              </a:solidFill>
              <a:latin typeface="+mj-ea"/>
              <a:ea typeface="+mj-ea"/>
            </a:endParaRPr>
          </a:p>
        </p:txBody>
      </p:sp>
      <p:grpSp>
        <p:nvGrpSpPr>
          <p:cNvPr id="124" name="グループ化 123">
            <a:extLst>
              <a:ext uri="{FF2B5EF4-FFF2-40B4-BE49-F238E27FC236}">
                <a16:creationId xmlns:a16="http://schemas.microsoft.com/office/drawing/2014/main" id="{275E2945-4F1D-9961-3BCF-49C90AB0E5A0}"/>
              </a:ext>
            </a:extLst>
          </p:cNvPr>
          <p:cNvGrpSpPr/>
          <p:nvPr/>
        </p:nvGrpSpPr>
        <p:grpSpPr>
          <a:xfrm flipH="1" flipV="1">
            <a:off x="13922201" y="2501655"/>
            <a:ext cx="3261648" cy="3397141"/>
            <a:chOff x="3105851" y="4293784"/>
            <a:chExt cx="3627529" cy="3778221"/>
          </a:xfrm>
          <a:solidFill>
            <a:schemeClr val="accent2"/>
          </a:solidFill>
          <a:effectLst>
            <a:outerShdw dist="63500" dir="2700000" algn="ctr" rotWithShape="0">
              <a:schemeClr val="accent6">
                <a:lumMod val="10000"/>
                <a:alpha val="30000"/>
              </a:schemeClr>
            </a:outerShdw>
          </a:effectLst>
        </p:grpSpPr>
        <p:grpSp>
          <p:nvGrpSpPr>
            <p:cNvPr id="125" name="グループ化 124">
              <a:extLst>
                <a:ext uri="{FF2B5EF4-FFF2-40B4-BE49-F238E27FC236}">
                  <a16:creationId xmlns:a16="http://schemas.microsoft.com/office/drawing/2014/main" id="{214A457C-A914-1F0E-DC5B-B417CA4B54FD}"/>
                </a:ext>
              </a:extLst>
            </p:cNvPr>
            <p:cNvGrpSpPr/>
            <p:nvPr/>
          </p:nvGrpSpPr>
          <p:grpSpPr>
            <a:xfrm rot="1403883">
              <a:off x="3434178" y="7469655"/>
              <a:ext cx="452233" cy="602350"/>
              <a:chOff x="6531732" y="5980799"/>
              <a:chExt cx="258346" cy="344105"/>
            </a:xfrm>
            <a:grpFill/>
          </p:grpSpPr>
          <p:sp>
            <p:nvSpPr>
              <p:cNvPr id="127" name="フリーフォーム: 図形 126">
                <a:extLst>
                  <a:ext uri="{FF2B5EF4-FFF2-40B4-BE49-F238E27FC236}">
                    <a16:creationId xmlns:a16="http://schemas.microsoft.com/office/drawing/2014/main" id="{76F3FB9C-0492-109F-3523-E5E3352100E8}"/>
                  </a:ext>
                </a:extLst>
              </p:cNvPr>
              <p:cNvSpPr/>
              <p:nvPr/>
            </p:nvSpPr>
            <p:spPr>
              <a:xfrm rot="19701026">
                <a:off x="6531732" y="6208112"/>
                <a:ext cx="152743" cy="116792"/>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4000">
                  <a:solidFill>
                    <a:srgbClr val="0070C0"/>
                  </a:solidFill>
                </a:endParaRPr>
              </a:p>
            </p:txBody>
          </p:sp>
          <p:sp>
            <p:nvSpPr>
              <p:cNvPr id="128" name="フリーフォーム: 図形 127">
                <a:extLst>
                  <a:ext uri="{FF2B5EF4-FFF2-40B4-BE49-F238E27FC236}">
                    <a16:creationId xmlns:a16="http://schemas.microsoft.com/office/drawing/2014/main" id="{82C215C7-B591-436A-9C0C-A3C8C38CC3CE}"/>
                  </a:ext>
                </a:extLst>
              </p:cNvPr>
              <p:cNvSpPr/>
              <p:nvPr/>
            </p:nvSpPr>
            <p:spPr>
              <a:xfrm rot="19532915">
                <a:off x="6585096" y="5980799"/>
                <a:ext cx="204982" cy="157461"/>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4000">
                  <a:solidFill>
                    <a:srgbClr val="0070C0"/>
                  </a:solidFill>
                </a:endParaRPr>
              </a:p>
            </p:txBody>
          </p:sp>
        </p:grpSp>
        <p:sp>
          <p:nvSpPr>
            <p:cNvPr id="126" name="グラフィックス 32">
              <a:extLst>
                <a:ext uri="{FF2B5EF4-FFF2-40B4-BE49-F238E27FC236}">
                  <a16:creationId xmlns:a16="http://schemas.microsoft.com/office/drawing/2014/main" id="{206D1996-A524-0D62-62B2-8C89F5AA91C2}"/>
                </a:ext>
              </a:extLst>
            </p:cNvPr>
            <p:cNvSpPr/>
            <p:nvPr/>
          </p:nvSpPr>
          <p:spPr>
            <a:xfrm flipV="1">
              <a:off x="3105851" y="4293784"/>
              <a:ext cx="3627529" cy="3295251"/>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rtlCol="0" anchor="ctr"/>
            <a:lstStyle/>
            <a:p>
              <a:pPr algn="ctr"/>
              <a:r>
                <a:rPr lang="ja-JP" altLang="en-US" sz="4000" dirty="0">
                  <a:solidFill>
                    <a:srgbClr val="0070C0"/>
                  </a:solidFill>
                  <a:latin typeface="+mj-ea"/>
                  <a:ea typeface="+mj-ea"/>
                </a:rPr>
                <a:t>みんなに</a:t>
              </a:r>
              <a:br>
                <a:rPr lang="en-US" altLang="ja-JP" sz="4000" dirty="0">
                  <a:solidFill>
                    <a:srgbClr val="0070C0"/>
                  </a:solidFill>
                  <a:latin typeface="+mj-ea"/>
                  <a:ea typeface="+mj-ea"/>
                </a:rPr>
              </a:br>
              <a:r>
                <a:rPr lang="ja-JP" altLang="en-US" sz="4000" dirty="0">
                  <a:solidFill>
                    <a:srgbClr val="0070C0"/>
                  </a:solidFill>
                  <a:latin typeface="+mj-ea"/>
                  <a:ea typeface="+mj-ea"/>
                </a:rPr>
                <a:t>広めたい</a:t>
              </a:r>
              <a:endParaRPr lang="en-US" altLang="ja-JP" sz="4000" dirty="0">
                <a:solidFill>
                  <a:srgbClr val="0070C0"/>
                </a:solidFill>
                <a:latin typeface="+mj-ea"/>
                <a:ea typeface="+mj-ea"/>
              </a:endParaRPr>
            </a:p>
          </p:txBody>
        </p:sp>
      </p:grpSp>
      <p:grpSp>
        <p:nvGrpSpPr>
          <p:cNvPr id="32" name="グループ化 31">
            <a:extLst>
              <a:ext uri="{FF2B5EF4-FFF2-40B4-BE49-F238E27FC236}">
                <a16:creationId xmlns:a16="http://schemas.microsoft.com/office/drawing/2014/main" id="{28C5B18D-92CA-BE51-FE3F-D1A85E327C63}"/>
              </a:ext>
            </a:extLst>
          </p:cNvPr>
          <p:cNvGrpSpPr/>
          <p:nvPr/>
        </p:nvGrpSpPr>
        <p:grpSpPr>
          <a:xfrm>
            <a:off x="7061286" y="636445"/>
            <a:ext cx="5544354" cy="1012648"/>
            <a:chOff x="6804809" y="793125"/>
            <a:chExt cx="5544354" cy="1012648"/>
          </a:xfrm>
        </p:grpSpPr>
        <p:grpSp>
          <p:nvGrpSpPr>
            <p:cNvPr id="33" name="グループ化 32">
              <a:extLst>
                <a:ext uri="{FF2B5EF4-FFF2-40B4-BE49-F238E27FC236}">
                  <a16:creationId xmlns:a16="http://schemas.microsoft.com/office/drawing/2014/main" id="{781AC0EC-2DE1-71B8-750B-E7DA62DEE56D}"/>
                </a:ext>
              </a:extLst>
            </p:cNvPr>
            <p:cNvGrpSpPr/>
            <p:nvPr/>
          </p:nvGrpSpPr>
          <p:grpSpPr>
            <a:xfrm>
              <a:off x="6804809" y="793125"/>
              <a:ext cx="4855556" cy="1012648"/>
              <a:chOff x="3755000" y="1218831"/>
              <a:chExt cx="4855556" cy="1012648"/>
            </a:xfrm>
          </p:grpSpPr>
          <p:sp>
            <p:nvSpPr>
              <p:cNvPr id="35" name="楕円 34">
                <a:extLst>
                  <a:ext uri="{FF2B5EF4-FFF2-40B4-BE49-F238E27FC236}">
                    <a16:creationId xmlns:a16="http://schemas.microsoft.com/office/drawing/2014/main" id="{71494EEF-201B-AD61-B3C5-541782C427F8}"/>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36000" bIns="0" rtlCol="0" anchor="ctr"/>
              <a:lstStyle/>
              <a:p>
                <a:pPr algn="ctr"/>
                <a:r>
                  <a:rPr lang="ja-JP" altLang="en-US" sz="4400" b="1" dirty="0">
                    <a:solidFill>
                      <a:schemeClr val="accent1"/>
                    </a:solidFill>
                  </a:rPr>
                  <a:t>例</a:t>
                </a:r>
                <a:endParaRPr kumimoji="1" lang="ja-JP" altLang="en-US" sz="4400" b="1" dirty="0">
                  <a:solidFill>
                    <a:schemeClr val="accent1"/>
                  </a:solidFill>
                </a:endParaRPr>
              </a:p>
            </p:txBody>
          </p:sp>
          <p:sp>
            <p:nvSpPr>
              <p:cNvPr id="36" name="テキスト ボックス 35">
                <a:extLst>
                  <a:ext uri="{FF2B5EF4-FFF2-40B4-BE49-F238E27FC236}">
                    <a16:creationId xmlns:a16="http://schemas.microsoft.com/office/drawing/2014/main" id="{AF6F2E97-3447-4310-0A36-F244B52F6F62}"/>
                  </a:ext>
                </a:extLst>
              </p:cNvPr>
              <p:cNvSpPr txBox="1"/>
              <p:nvPr/>
            </p:nvSpPr>
            <p:spPr>
              <a:xfrm>
                <a:off x="5019829" y="1306664"/>
                <a:ext cx="3590727" cy="830997"/>
              </a:xfrm>
              <a:prstGeom prst="rect">
                <a:avLst/>
              </a:prstGeom>
              <a:noFill/>
            </p:spPr>
            <p:txBody>
              <a:bodyPr wrap="none" lIns="0" tIns="0" rIns="0" bIns="0" rtlCol="0">
                <a:spAutoFit/>
              </a:bodyPr>
              <a:lstStyle/>
              <a:p>
                <a:pPr>
                  <a:spcAft>
                    <a:spcPts val="1800"/>
                  </a:spcAft>
                </a:pPr>
                <a:r>
                  <a:rPr lang="ja-JP" altLang="en-US" sz="5400" dirty="0">
                    <a:latin typeface="+mj-ea"/>
                    <a:ea typeface="+mj-ea"/>
                  </a:rPr>
                  <a:t>災害時には</a:t>
                </a:r>
                <a:endParaRPr lang="ja-JP" altLang="en-US" sz="7200" dirty="0">
                  <a:latin typeface="+mj-ea"/>
                  <a:ea typeface="+mj-ea"/>
                </a:endParaRPr>
              </a:p>
            </p:txBody>
          </p:sp>
        </p:grpSp>
        <p:pic>
          <p:nvPicPr>
            <p:cNvPr id="34" name="グラフィックス 33">
              <a:extLst>
                <a:ext uri="{FF2B5EF4-FFF2-40B4-BE49-F238E27FC236}">
                  <a16:creationId xmlns:a16="http://schemas.microsoft.com/office/drawing/2014/main" id="{6CD60974-625D-6F4E-B746-2B83BAA41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85689" y="1214014"/>
              <a:ext cx="663474" cy="116278"/>
            </a:xfrm>
            <a:prstGeom prst="rect">
              <a:avLst/>
            </a:prstGeom>
          </p:spPr>
        </p:pic>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23</a:t>
            </a:fld>
            <a:endParaRPr lang="ja-JP" altLang="en-US" dirty="0"/>
          </a:p>
        </p:txBody>
      </p:sp>
      <p:grpSp>
        <p:nvGrpSpPr>
          <p:cNvPr id="9" name="グループ化 8">
            <a:extLst>
              <a:ext uri="{FF2B5EF4-FFF2-40B4-BE49-F238E27FC236}">
                <a16:creationId xmlns:a16="http://schemas.microsoft.com/office/drawing/2014/main" id="{7A3029AE-0C11-D636-B9C4-E01C928342A4}"/>
              </a:ext>
            </a:extLst>
          </p:cNvPr>
          <p:cNvGrpSpPr/>
          <p:nvPr/>
        </p:nvGrpSpPr>
        <p:grpSpPr>
          <a:xfrm>
            <a:off x="471486" y="506809"/>
            <a:ext cx="1076705" cy="8923566"/>
            <a:chOff x="471486" y="506809"/>
            <a:chExt cx="1076705" cy="8923566"/>
          </a:xfrm>
        </p:grpSpPr>
        <p:sp>
          <p:nvSpPr>
            <p:cNvPr id="10" name="テキスト ボックス 9">
              <a:extLst>
                <a:ext uri="{FF2B5EF4-FFF2-40B4-BE49-F238E27FC236}">
                  <a16:creationId xmlns:a16="http://schemas.microsoft.com/office/drawing/2014/main" id="{67BA2F12-300A-C9D0-0970-4A7C7D6EE9D8}"/>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1" name="テキスト ボックス 10">
              <a:extLst>
                <a:ext uri="{FF2B5EF4-FFF2-40B4-BE49-F238E27FC236}">
                  <a16:creationId xmlns:a16="http://schemas.microsoft.com/office/drawing/2014/main" id="{3A549A4A-D265-C03B-3FE5-8E7E6EE34074}"/>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26" name="テキスト ボックス 25">
              <a:extLst>
                <a:ext uri="{FF2B5EF4-FFF2-40B4-BE49-F238E27FC236}">
                  <a16:creationId xmlns:a16="http://schemas.microsoft.com/office/drawing/2014/main" id="{93D41530-69B7-4E7A-38F5-EFBEB017B9E1}"/>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45" name="フリーフォーム: 図形 44">
            <a:extLst>
              <a:ext uri="{FF2B5EF4-FFF2-40B4-BE49-F238E27FC236}">
                <a16:creationId xmlns:a16="http://schemas.microsoft.com/office/drawing/2014/main" id="{60A1D95B-5B4C-C70B-FB53-C572B5EA88BA}"/>
              </a:ext>
            </a:extLst>
          </p:cNvPr>
          <p:cNvSpPr/>
          <p:nvPr/>
        </p:nvSpPr>
        <p:spPr>
          <a:xfrm flipH="1">
            <a:off x="6272124" y="6209750"/>
            <a:ext cx="2668863" cy="3439218"/>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accent2"/>
          </a:solidFill>
          <a:ln w="9525" cap="flat">
            <a:noFill/>
            <a:prstDash val="solid"/>
            <a:miter/>
          </a:ln>
          <a:effectLst>
            <a:outerShdw dist="63500" dir="2700000" algn="tl" rotWithShape="0">
              <a:schemeClr val="accent1">
                <a:lumMod val="50000"/>
                <a:alpha val="30000"/>
              </a:schemeClr>
            </a:outerShdw>
          </a:effectLst>
        </p:spPr>
        <p:txBody>
          <a:bodyPr wrap="none" lIns="180000" tIns="0" rIns="0" bIns="0" rtlCol="0" anchor="ctr"/>
          <a:lstStyle/>
          <a:p>
            <a:pPr algn="ctr"/>
            <a:r>
              <a:rPr lang="ja-JP" altLang="en-US" sz="4200" dirty="0">
                <a:solidFill>
                  <a:srgbClr val="0070C0"/>
                </a:solidFill>
                <a:latin typeface="+mj-ea"/>
                <a:ea typeface="+mj-ea"/>
              </a:rPr>
              <a:t>誰かの</a:t>
            </a:r>
            <a:br>
              <a:rPr lang="ja-JP" altLang="en-US" sz="4200" dirty="0">
                <a:solidFill>
                  <a:srgbClr val="0070C0"/>
                </a:solidFill>
                <a:latin typeface="+mj-ea"/>
                <a:ea typeface="+mj-ea"/>
              </a:rPr>
            </a:br>
            <a:r>
              <a:rPr lang="ja-JP" altLang="en-US" sz="4200" dirty="0">
                <a:solidFill>
                  <a:srgbClr val="0070C0"/>
                </a:solidFill>
                <a:latin typeface="+mj-ea"/>
                <a:ea typeface="+mj-ea"/>
              </a:rPr>
              <a:t>役に</a:t>
            </a:r>
            <a:br>
              <a:rPr lang="ja-JP" altLang="en-US" sz="4200" dirty="0">
                <a:solidFill>
                  <a:srgbClr val="0070C0"/>
                </a:solidFill>
                <a:latin typeface="+mj-ea"/>
                <a:ea typeface="+mj-ea"/>
              </a:rPr>
            </a:br>
            <a:r>
              <a:rPr lang="ja-JP" altLang="en-US" sz="4200" dirty="0">
                <a:solidFill>
                  <a:srgbClr val="0070C0"/>
                </a:solidFill>
                <a:latin typeface="+mj-ea"/>
                <a:ea typeface="+mj-ea"/>
              </a:rPr>
              <a:t>立てそう</a:t>
            </a:r>
          </a:p>
        </p:txBody>
      </p:sp>
    </p:spTree>
    <p:extLst>
      <p:ext uri="{BB962C8B-B14F-4D97-AF65-F5344CB8AC3E}">
        <p14:creationId xmlns:p14="http://schemas.microsoft.com/office/powerpoint/2010/main" val="158647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A8A78E25-9BB0-4574-ACBF-29243ED86DF6}"/>
              </a:ext>
            </a:extLst>
          </p:cNvPr>
          <p:cNvSpPr/>
          <p:nvPr/>
        </p:nvSpPr>
        <p:spPr>
          <a:xfrm flipH="1">
            <a:off x="2771554" y="3733801"/>
            <a:ext cx="6970413" cy="5727865"/>
          </a:xfrm>
          <a:prstGeom prst="roundRect">
            <a:avLst>
              <a:gd name="adj" fmla="val 4416"/>
            </a:avLst>
          </a:prstGeom>
          <a:solidFill>
            <a:schemeClr val="bg1"/>
          </a:solidFill>
          <a:ln w="38100">
            <a:solidFill>
              <a:schemeClr val="accent1"/>
            </a:solidFill>
          </a:ln>
          <a:effectLst>
            <a:outerShdw dist="1016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52000" rIns="0" bIns="0" rtlCol="0" anchor="t" anchorCtr="0"/>
          <a:lstStyle/>
          <a:p>
            <a:pPr algn="ctr">
              <a:lnSpc>
                <a:spcPct val="120000"/>
              </a:lnSpc>
            </a:pPr>
            <a:r>
              <a:rPr lang="ja-JP" altLang="en-US" sz="5400" dirty="0">
                <a:solidFill>
                  <a:schemeClr val="accent1"/>
                </a:solidFill>
                <a:latin typeface="+mj-ea"/>
                <a:ea typeface="+mj-ea"/>
              </a:rPr>
              <a:t>誰か</a:t>
            </a:r>
            <a:r>
              <a:rPr lang="ja-JP" altLang="en-US" sz="4400" dirty="0">
                <a:solidFill>
                  <a:schemeClr val="accent1"/>
                </a:solidFill>
                <a:latin typeface="+mj-ea"/>
                <a:ea typeface="+mj-ea"/>
              </a:rPr>
              <a:t>に</a:t>
            </a:r>
            <a:r>
              <a:rPr lang="ja-JP" altLang="en-US" sz="5400" dirty="0">
                <a:solidFill>
                  <a:schemeClr val="accent1"/>
                </a:solidFill>
                <a:latin typeface="+mj-ea"/>
                <a:ea typeface="+mj-ea"/>
              </a:rPr>
              <a:t>伝えたい </a:t>
            </a:r>
            <a:r>
              <a:rPr lang="ja-JP" altLang="en-US" sz="4000" dirty="0">
                <a:solidFill>
                  <a:schemeClr val="accent1"/>
                </a:solidFill>
                <a:latin typeface="+mj-ea"/>
                <a:ea typeface="+mj-ea"/>
              </a:rPr>
              <a:t>要素</a:t>
            </a:r>
            <a:endParaRPr kumimoji="1" lang="ja-JP" altLang="en-US" sz="4000" dirty="0">
              <a:solidFill>
                <a:schemeClr val="accent1"/>
              </a:solidFill>
              <a:latin typeface="+mj-ea"/>
              <a:ea typeface="+mj-ea"/>
            </a:endParaRPr>
          </a:p>
        </p:txBody>
      </p:sp>
      <p:sp>
        <p:nvSpPr>
          <p:cNvPr id="40" name="四角形: 角を丸くする 39">
            <a:extLst>
              <a:ext uri="{FF2B5EF4-FFF2-40B4-BE49-F238E27FC236}">
                <a16:creationId xmlns:a16="http://schemas.microsoft.com/office/drawing/2014/main" id="{1DE8B489-2C4E-44E4-A4A3-83C484A56EC6}"/>
              </a:ext>
            </a:extLst>
          </p:cNvPr>
          <p:cNvSpPr/>
          <p:nvPr/>
        </p:nvSpPr>
        <p:spPr>
          <a:xfrm flipH="1">
            <a:off x="10145557" y="3733801"/>
            <a:ext cx="6970413" cy="5727865"/>
          </a:xfrm>
          <a:prstGeom prst="roundRect">
            <a:avLst>
              <a:gd name="adj" fmla="val 3816"/>
            </a:avLst>
          </a:prstGeom>
          <a:solidFill>
            <a:schemeClr val="bg1"/>
          </a:solidFill>
          <a:ln w="38100">
            <a:solidFill>
              <a:schemeClr val="accent1"/>
            </a:solidFill>
          </a:ln>
          <a:effectLst>
            <a:outerShdw dist="1016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52000" rIns="0" bIns="0" rtlCol="0" anchor="t" anchorCtr="0"/>
          <a:lstStyle/>
          <a:p>
            <a:pPr algn="ctr">
              <a:lnSpc>
                <a:spcPct val="120000"/>
              </a:lnSpc>
            </a:pPr>
            <a:r>
              <a:rPr lang="ja-JP" altLang="en-US" sz="5400" dirty="0">
                <a:solidFill>
                  <a:schemeClr val="accent1"/>
                </a:solidFill>
                <a:latin typeface="+mj-ea"/>
                <a:ea typeface="+mj-ea"/>
              </a:rPr>
              <a:t>感情</a:t>
            </a:r>
            <a:r>
              <a:rPr lang="ja-JP" altLang="en-US" sz="4400" dirty="0">
                <a:solidFill>
                  <a:schemeClr val="accent1"/>
                </a:solidFill>
                <a:latin typeface="+mj-ea"/>
                <a:ea typeface="+mj-ea"/>
              </a:rPr>
              <a:t>に</a:t>
            </a:r>
            <a:r>
              <a:rPr lang="ja-JP" altLang="en-US" sz="5400" dirty="0">
                <a:solidFill>
                  <a:schemeClr val="accent1"/>
                </a:solidFill>
                <a:latin typeface="+mj-ea"/>
                <a:ea typeface="+mj-ea"/>
              </a:rPr>
              <a:t>訴える </a:t>
            </a:r>
            <a:r>
              <a:rPr lang="ja-JP" altLang="en-US" sz="4000" dirty="0">
                <a:solidFill>
                  <a:schemeClr val="accent1"/>
                </a:solidFill>
                <a:latin typeface="+mj-ea"/>
                <a:ea typeface="+mj-ea"/>
              </a:rPr>
              <a:t>要素</a:t>
            </a:r>
            <a:endParaRPr kumimoji="1" lang="ja-JP" altLang="en-US" sz="4000" dirty="0">
              <a:solidFill>
                <a:schemeClr val="accent1"/>
              </a:solidFill>
              <a:latin typeface="+mj-ea"/>
              <a:ea typeface="+mj-ea"/>
            </a:endParaRP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24</a:t>
            </a:fld>
            <a:endParaRPr lang="ja-JP" altLang="en-US" dirty="0"/>
          </a:p>
        </p:txBody>
      </p:sp>
      <p:grpSp>
        <p:nvGrpSpPr>
          <p:cNvPr id="5" name="グループ化 4">
            <a:extLst>
              <a:ext uri="{FF2B5EF4-FFF2-40B4-BE49-F238E27FC236}">
                <a16:creationId xmlns:a16="http://schemas.microsoft.com/office/drawing/2014/main" id="{C8CB7E5F-2974-37F9-C4F5-6EFEF3561650}"/>
              </a:ext>
            </a:extLst>
          </p:cNvPr>
          <p:cNvGrpSpPr/>
          <p:nvPr/>
        </p:nvGrpSpPr>
        <p:grpSpPr>
          <a:xfrm>
            <a:off x="3086223" y="720308"/>
            <a:ext cx="13835519" cy="2498889"/>
            <a:chOff x="3086223" y="720308"/>
            <a:chExt cx="13835519" cy="2498889"/>
          </a:xfrm>
        </p:grpSpPr>
        <p:cxnSp>
          <p:nvCxnSpPr>
            <p:cNvPr id="14" name="直線コネクタ 13">
              <a:extLst>
                <a:ext uri="{FF2B5EF4-FFF2-40B4-BE49-F238E27FC236}">
                  <a16:creationId xmlns:a16="http://schemas.microsoft.com/office/drawing/2014/main" id="{8F6E333C-1A50-4F3F-BD9D-732484E641AC}"/>
                </a:ext>
              </a:extLst>
            </p:cNvPr>
            <p:cNvCxnSpPr>
              <a:cxnSpLocks/>
            </p:cNvCxnSpPr>
            <p:nvPr/>
          </p:nvCxnSpPr>
          <p:spPr>
            <a:xfrm>
              <a:off x="3086223" y="2273550"/>
              <a:ext cx="11174063" cy="0"/>
            </a:xfrm>
            <a:prstGeom prst="line">
              <a:avLst/>
            </a:prstGeom>
            <a:ln w="254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C1E7469-FAE2-42C1-8BA8-19A3E595F931}"/>
                </a:ext>
              </a:extLst>
            </p:cNvPr>
            <p:cNvSpPr txBox="1"/>
            <p:nvPr/>
          </p:nvSpPr>
          <p:spPr>
            <a:xfrm>
              <a:off x="3086223" y="720308"/>
              <a:ext cx="13835519" cy="2498889"/>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b="1" dirty="0">
                  <a:latin typeface="+mn-ea"/>
                </a:rPr>
                <a:t>「ニセ・誤情報」には、</a:t>
              </a:r>
              <a:br>
                <a:rPr lang="en-US" altLang="ja-JP" sz="4000" b="1" dirty="0">
                  <a:latin typeface="+mn-ea"/>
                </a:rPr>
              </a:br>
              <a:r>
                <a:rPr lang="ja-JP" altLang="en-US" sz="4800" b="1" dirty="0">
                  <a:latin typeface="+mj-ea"/>
                  <a:ea typeface="+mj-ea"/>
                </a:rPr>
                <a:t>誰かに伝えたい要素</a:t>
              </a:r>
              <a:r>
                <a:rPr lang="ja-JP" altLang="en-US" sz="4000" b="1" dirty="0">
                  <a:latin typeface="+mn-ea"/>
                </a:rPr>
                <a:t>、 </a:t>
              </a:r>
              <a:r>
                <a:rPr lang="ja-JP" altLang="en-US" sz="4800" b="1" dirty="0">
                  <a:latin typeface="+mj-ea"/>
                  <a:ea typeface="+mj-ea"/>
                </a:rPr>
                <a:t>感情に訴える要素 </a:t>
              </a:r>
              <a:r>
                <a:rPr lang="ja-JP" altLang="en-US" sz="4000" b="1" dirty="0">
                  <a:latin typeface="+mn-ea"/>
                </a:rPr>
                <a:t>があるため</a:t>
              </a:r>
              <a:br>
                <a:rPr lang="en-US" altLang="ja-JP" sz="4000" b="1" dirty="0">
                  <a:latin typeface="+mn-ea"/>
                </a:rPr>
              </a:br>
              <a:r>
                <a:rPr kumimoji="1" lang="ja-JP" altLang="en-US" sz="4000" b="1" i="0" u="none" strike="noStrike" kern="1200" cap="none" normalizeH="0" baseline="0" noProof="0" dirty="0">
                  <a:ln>
                    <a:noFill/>
                  </a:ln>
                  <a:solidFill>
                    <a:srgbClr val="3C3C3C"/>
                  </a:solidFill>
                  <a:effectLst/>
                  <a:uLnTx/>
                  <a:uFillTx/>
                  <a:latin typeface="+mn-ea"/>
                  <a:cs typeface="+mn-cs"/>
                </a:rPr>
                <a:t>共感・拡散されやすい</a:t>
              </a:r>
              <a:endParaRPr kumimoji="1" lang="ja-JP" altLang="en-US" sz="4000" b="1"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nvGrpSpPr>
          <p:cNvPr id="90" name="グループ化 89">
            <a:extLst>
              <a:ext uri="{FF2B5EF4-FFF2-40B4-BE49-F238E27FC236}">
                <a16:creationId xmlns:a16="http://schemas.microsoft.com/office/drawing/2014/main" id="{53AE151E-E1AB-B7B1-35E0-B3AB11F21789}"/>
              </a:ext>
            </a:extLst>
          </p:cNvPr>
          <p:cNvGrpSpPr/>
          <p:nvPr/>
        </p:nvGrpSpPr>
        <p:grpSpPr>
          <a:xfrm>
            <a:off x="471486" y="506809"/>
            <a:ext cx="1076705" cy="8923566"/>
            <a:chOff x="471486" y="506809"/>
            <a:chExt cx="1076705" cy="8923566"/>
          </a:xfrm>
        </p:grpSpPr>
        <p:sp>
          <p:nvSpPr>
            <p:cNvPr id="91" name="テキスト ボックス 90">
              <a:extLst>
                <a:ext uri="{FF2B5EF4-FFF2-40B4-BE49-F238E27FC236}">
                  <a16:creationId xmlns:a16="http://schemas.microsoft.com/office/drawing/2014/main" id="{955CC08E-7CA2-1FF8-EEF7-92B47CA151A8}"/>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92" name="テキスト ボックス 91">
              <a:extLst>
                <a:ext uri="{FF2B5EF4-FFF2-40B4-BE49-F238E27FC236}">
                  <a16:creationId xmlns:a16="http://schemas.microsoft.com/office/drawing/2014/main" id="{351D7EF3-3553-1F0E-EEF8-5B9CF9C282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93" name="テキスト ボックス 92">
              <a:extLst>
                <a:ext uri="{FF2B5EF4-FFF2-40B4-BE49-F238E27FC236}">
                  <a16:creationId xmlns:a16="http://schemas.microsoft.com/office/drawing/2014/main" id="{263252D5-281E-66B9-8579-40E7C4F208E7}"/>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83" name="グループ化 82">
            <a:extLst>
              <a:ext uri="{FF2B5EF4-FFF2-40B4-BE49-F238E27FC236}">
                <a16:creationId xmlns:a16="http://schemas.microsoft.com/office/drawing/2014/main" id="{C238265C-AB3E-4881-B00E-E5193EA8B7BA}"/>
              </a:ext>
            </a:extLst>
          </p:cNvPr>
          <p:cNvGrpSpPr/>
          <p:nvPr/>
        </p:nvGrpSpPr>
        <p:grpSpPr>
          <a:xfrm>
            <a:off x="10684801" y="6993049"/>
            <a:ext cx="3060820" cy="2275277"/>
            <a:chOff x="-3875889" y="5070229"/>
            <a:chExt cx="3381499" cy="2513656"/>
          </a:xfrm>
          <a:solidFill>
            <a:schemeClr val="accent5">
              <a:lumMod val="20000"/>
              <a:lumOff val="80000"/>
            </a:schemeClr>
          </a:solidFill>
          <a:effectLst>
            <a:outerShdw dist="63500" dir="2700000" algn="ctr" rotWithShape="0">
              <a:schemeClr val="accent6">
                <a:lumMod val="10000"/>
                <a:alpha val="30000"/>
              </a:schemeClr>
            </a:outerShdw>
          </a:effectLst>
        </p:grpSpPr>
        <p:sp>
          <p:nvSpPr>
            <p:cNvPr id="84" name="フリーフォーム: 図形 83">
              <a:extLst>
                <a:ext uri="{FF2B5EF4-FFF2-40B4-BE49-F238E27FC236}">
                  <a16:creationId xmlns:a16="http://schemas.microsoft.com/office/drawing/2014/main" id="{FF92CCAD-143D-28AA-738F-C68CAC830705}"/>
                </a:ext>
              </a:extLst>
            </p:cNvPr>
            <p:cNvSpPr/>
            <p:nvPr/>
          </p:nvSpPr>
          <p:spPr>
            <a:xfrm>
              <a:off x="-3875889" y="5070229"/>
              <a:ext cx="3146881" cy="2306828"/>
            </a:xfrm>
            <a:custGeom>
              <a:avLst/>
              <a:gdLst>
                <a:gd name="connsiteX0" fmla="*/ 1276323 w 7239003"/>
                <a:gd name="connsiteY0" fmla="*/ 528393 h 5306567"/>
                <a:gd name="connsiteX1" fmla="*/ 1027102 w 7239003"/>
                <a:gd name="connsiteY1" fmla="*/ 1522261 h 5306567"/>
                <a:gd name="connsiteX2" fmla="*/ 649445 w 7239003"/>
                <a:gd name="connsiteY2" fmla="*/ 1972536 h 5306567"/>
                <a:gd name="connsiteX3" fmla="*/ 3183 w 7239003"/>
                <a:gd name="connsiteY3" fmla="*/ 2713771 h 5306567"/>
                <a:gd name="connsiteX4" fmla="*/ 838269 w 7239003"/>
                <a:gd name="connsiteY4" fmla="*/ 3366948 h 5306567"/>
                <a:gd name="connsiteX5" fmla="*/ 785110 w 7239003"/>
                <a:gd name="connsiteY5" fmla="*/ 4267585 h 5306567"/>
                <a:gd name="connsiteX6" fmla="*/ 1376565 w 7239003"/>
                <a:gd name="connsiteY6" fmla="*/ 4929210 h 5306567"/>
                <a:gd name="connsiteX7" fmla="*/ 2499324 w 7239003"/>
                <a:gd name="connsiteY7" fmla="*/ 4778839 h 5306567"/>
                <a:gd name="connsiteX8" fmla="*/ 3271220 w 7239003"/>
                <a:gd name="connsiteY8" fmla="*/ 5280073 h 5306567"/>
                <a:gd name="connsiteX9" fmla="*/ 4193497 w 7239003"/>
                <a:gd name="connsiteY9" fmla="*/ 4838989 h 5306567"/>
                <a:gd name="connsiteX10" fmla="*/ 5066112 w 7239003"/>
                <a:gd name="connsiteY10" fmla="*/ 5170278 h 5306567"/>
                <a:gd name="connsiteX11" fmla="*/ 5847571 w 7239003"/>
                <a:gd name="connsiteY11" fmla="*/ 4357806 h 5306567"/>
                <a:gd name="connsiteX12" fmla="*/ 6749789 w 7239003"/>
                <a:gd name="connsiteY12" fmla="*/ 4137264 h 5306567"/>
                <a:gd name="connsiteX13" fmla="*/ 7100652 w 7239003"/>
                <a:gd name="connsiteY13" fmla="*/ 3285167 h 5306567"/>
                <a:gd name="connsiteX14" fmla="*/ 6840009 w 7239003"/>
                <a:gd name="connsiteY14" fmla="*/ 2352869 h 5306567"/>
                <a:gd name="connsiteX15" fmla="*/ 6408946 w 7239003"/>
                <a:gd name="connsiteY15" fmla="*/ 1310301 h 5306567"/>
                <a:gd name="connsiteX16" fmla="*/ 5863973 w 7239003"/>
                <a:gd name="connsiteY16" fmla="*/ 810514 h 5306567"/>
                <a:gd name="connsiteX17" fmla="*/ 5105745 w 7239003"/>
                <a:gd name="connsiteY17" fmla="*/ 157471 h 5306567"/>
                <a:gd name="connsiteX18" fmla="*/ 4203518 w 7239003"/>
                <a:gd name="connsiteY18" fmla="*/ 578504 h 5306567"/>
                <a:gd name="connsiteX19" fmla="*/ 3261200 w 7239003"/>
                <a:gd name="connsiteY19" fmla="*/ 7090 h 5306567"/>
                <a:gd name="connsiteX20" fmla="*/ 2599575 w 7239003"/>
                <a:gd name="connsiteY20" fmla="*/ 778996 h 5306567"/>
                <a:gd name="connsiteX21" fmla="*/ 1276323 w 7239003"/>
                <a:gd name="connsiteY21" fmla="*/ 528393 h 530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9003" h="5306567">
                  <a:moveTo>
                    <a:pt x="1276323" y="528393"/>
                  </a:moveTo>
                  <a:cubicBezTo>
                    <a:pt x="953978" y="698519"/>
                    <a:pt x="856690" y="1151347"/>
                    <a:pt x="1027102" y="1522261"/>
                  </a:cubicBezTo>
                  <a:cubicBezTo>
                    <a:pt x="1197514" y="1893174"/>
                    <a:pt x="990288" y="1942465"/>
                    <a:pt x="649445" y="1972536"/>
                  </a:cubicBezTo>
                  <a:cubicBezTo>
                    <a:pt x="308602" y="2002616"/>
                    <a:pt x="-36907" y="2292728"/>
                    <a:pt x="3183" y="2713771"/>
                  </a:cubicBezTo>
                  <a:cubicBezTo>
                    <a:pt x="43284" y="3134805"/>
                    <a:pt x="477385" y="3216587"/>
                    <a:pt x="838269" y="3366948"/>
                  </a:cubicBezTo>
                  <a:cubicBezTo>
                    <a:pt x="1199161" y="3517319"/>
                    <a:pt x="885351" y="3866601"/>
                    <a:pt x="785110" y="4267585"/>
                  </a:cubicBezTo>
                  <a:cubicBezTo>
                    <a:pt x="684869" y="4668568"/>
                    <a:pt x="925461" y="4979331"/>
                    <a:pt x="1376565" y="4929210"/>
                  </a:cubicBezTo>
                  <a:cubicBezTo>
                    <a:pt x="1827678" y="4879090"/>
                    <a:pt x="2178541" y="4468077"/>
                    <a:pt x="2499324" y="4778839"/>
                  </a:cubicBezTo>
                  <a:cubicBezTo>
                    <a:pt x="2820107" y="5089611"/>
                    <a:pt x="2850187" y="5400374"/>
                    <a:pt x="3271220" y="5280073"/>
                  </a:cubicBezTo>
                  <a:cubicBezTo>
                    <a:pt x="3692254" y="5159782"/>
                    <a:pt x="3762434" y="4768819"/>
                    <a:pt x="4193497" y="4838989"/>
                  </a:cubicBezTo>
                  <a:cubicBezTo>
                    <a:pt x="4624552" y="4909160"/>
                    <a:pt x="4561991" y="5143542"/>
                    <a:pt x="5066112" y="5170278"/>
                  </a:cubicBezTo>
                  <a:cubicBezTo>
                    <a:pt x="5559097" y="5196425"/>
                    <a:pt x="5747321" y="4728728"/>
                    <a:pt x="5847571" y="4357806"/>
                  </a:cubicBezTo>
                  <a:cubicBezTo>
                    <a:pt x="5947812" y="3986892"/>
                    <a:pt x="6388905" y="4147284"/>
                    <a:pt x="6749789" y="4137264"/>
                  </a:cubicBezTo>
                  <a:cubicBezTo>
                    <a:pt x="7110681" y="4127234"/>
                    <a:pt x="7431464" y="3666100"/>
                    <a:pt x="7100652" y="3285167"/>
                  </a:cubicBezTo>
                  <a:cubicBezTo>
                    <a:pt x="6769839" y="2904233"/>
                    <a:pt x="6579367" y="2683691"/>
                    <a:pt x="6840009" y="2352869"/>
                  </a:cubicBezTo>
                  <a:cubicBezTo>
                    <a:pt x="7100652" y="2022056"/>
                    <a:pt x="7250880" y="1257751"/>
                    <a:pt x="6408946" y="1310301"/>
                  </a:cubicBezTo>
                  <a:cubicBezTo>
                    <a:pt x="5805871" y="1347943"/>
                    <a:pt x="5723060" y="1086216"/>
                    <a:pt x="5863973" y="810514"/>
                  </a:cubicBezTo>
                  <a:cubicBezTo>
                    <a:pt x="6094545" y="359410"/>
                    <a:pt x="5587996" y="-90046"/>
                    <a:pt x="5105745" y="157471"/>
                  </a:cubicBezTo>
                  <a:cubicBezTo>
                    <a:pt x="4735756" y="347371"/>
                    <a:pt x="4564411" y="608575"/>
                    <a:pt x="4203518" y="578504"/>
                  </a:cubicBezTo>
                  <a:cubicBezTo>
                    <a:pt x="3895765" y="552863"/>
                    <a:pt x="3812555" y="-73101"/>
                    <a:pt x="3261200" y="7090"/>
                  </a:cubicBezTo>
                  <a:cubicBezTo>
                    <a:pt x="2656067" y="95111"/>
                    <a:pt x="2840166" y="548424"/>
                    <a:pt x="2599575" y="778996"/>
                  </a:cubicBezTo>
                  <a:cubicBezTo>
                    <a:pt x="2358992" y="1009577"/>
                    <a:pt x="1998099" y="147460"/>
                    <a:pt x="1276323" y="528393"/>
                  </a:cubicBezTo>
                  <a:close/>
                </a:path>
              </a:pathLst>
            </a:custGeom>
            <a:grpFill/>
            <a:ln w="9525" cap="flat">
              <a:noFill/>
              <a:prstDash val="solid"/>
              <a:miter/>
            </a:ln>
          </p:spPr>
          <p:txBody>
            <a:bodyPr wrap="none" lIns="0" tIns="0" rIns="0" bIns="0" rtlCol="0" anchor="ctr"/>
            <a:lstStyle/>
            <a:p>
              <a:pPr algn="ctr"/>
              <a:r>
                <a:rPr lang="ja-JP" altLang="en-US" sz="4000" dirty="0">
                  <a:solidFill>
                    <a:schemeClr val="accent5">
                      <a:lumMod val="75000"/>
                    </a:schemeClr>
                  </a:solidFill>
                  <a:latin typeface="+mj-ea"/>
                  <a:ea typeface="+mj-ea"/>
                </a:rPr>
                <a:t>不安だ</a:t>
              </a:r>
              <a:r>
                <a:rPr lang="en-US" altLang="ja-JP" sz="4000" dirty="0">
                  <a:solidFill>
                    <a:schemeClr val="accent5">
                      <a:lumMod val="75000"/>
                    </a:schemeClr>
                  </a:solidFill>
                  <a:latin typeface="+mj-ea"/>
                  <a:ea typeface="+mj-ea"/>
                </a:rPr>
                <a:t>…</a:t>
              </a:r>
            </a:p>
          </p:txBody>
        </p:sp>
        <p:sp>
          <p:nvSpPr>
            <p:cNvPr id="94" name="フリーフォーム: 図形 93">
              <a:extLst>
                <a:ext uri="{FF2B5EF4-FFF2-40B4-BE49-F238E27FC236}">
                  <a16:creationId xmlns:a16="http://schemas.microsoft.com/office/drawing/2014/main" id="{48E8CECE-7550-3E4B-D7EA-ED5BA82D61F2}"/>
                </a:ext>
              </a:extLst>
            </p:cNvPr>
            <p:cNvSpPr/>
            <p:nvPr/>
          </p:nvSpPr>
          <p:spPr>
            <a:xfrm>
              <a:off x="-1030876" y="7106701"/>
              <a:ext cx="310951" cy="267516"/>
            </a:xfrm>
            <a:custGeom>
              <a:avLst/>
              <a:gdLst>
                <a:gd name="connsiteX0" fmla="*/ 171873 w 410445"/>
                <a:gd name="connsiteY0" fmla="*/ 353112 h 353112"/>
                <a:gd name="connsiteX1" fmla="*/ 107646 w 410445"/>
                <a:gd name="connsiteY1" fmla="*/ 31967 h 353112"/>
                <a:gd name="connsiteX2" fmla="*/ 410445 w 410445"/>
                <a:gd name="connsiteY2" fmla="*/ 142076 h 353112"/>
                <a:gd name="connsiteX3" fmla="*/ 171873 w 410445"/>
                <a:gd name="connsiteY3" fmla="*/ 353112 h 353112"/>
              </a:gdLst>
              <a:ahLst/>
              <a:cxnLst>
                <a:cxn ang="0">
                  <a:pos x="connsiteX0" y="connsiteY0"/>
                </a:cxn>
                <a:cxn ang="0">
                  <a:pos x="connsiteX1" y="connsiteY1"/>
                </a:cxn>
                <a:cxn ang="0">
                  <a:pos x="connsiteX2" y="connsiteY2"/>
                </a:cxn>
                <a:cxn ang="0">
                  <a:pos x="connsiteX3" y="connsiteY3"/>
                </a:cxn>
              </a:cxnLst>
              <a:rect l="l" t="t" r="r" b="b"/>
              <a:pathLst>
                <a:path w="410445" h="353112">
                  <a:moveTo>
                    <a:pt x="171873" y="353112"/>
                  </a:moveTo>
                  <a:cubicBezTo>
                    <a:pt x="-22561" y="353112"/>
                    <a:pt x="-63147" y="123046"/>
                    <a:pt x="107646" y="31967"/>
                  </a:cubicBezTo>
                  <a:cubicBezTo>
                    <a:pt x="245282" y="-41432"/>
                    <a:pt x="410417" y="18366"/>
                    <a:pt x="410445" y="142076"/>
                  </a:cubicBezTo>
                  <a:cubicBezTo>
                    <a:pt x="410474" y="279713"/>
                    <a:pt x="303603" y="353112"/>
                    <a:pt x="171873" y="353112"/>
                  </a:cubicBezTo>
                  <a:close/>
                </a:path>
              </a:pathLst>
            </a:custGeom>
            <a:grpFill/>
            <a:ln w="9525" cap="flat">
              <a:noFill/>
              <a:prstDash val="solid"/>
              <a:miter/>
            </a:ln>
          </p:spPr>
          <p:txBody>
            <a:bodyPr rtlCol="0" anchor="ctr"/>
            <a:lstStyle/>
            <a:p>
              <a:endParaRPr lang="ja-JP" altLang="en-US" sz="4000">
                <a:solidFill>
                  <a:schemeClr val="accent5">
                    <a:lumMod val="75000"/>
                  </a:schemeClr>
                </a:solidFill>
              </a:endParaRPr>
            </a:p>
          </p:txBody>
        </p:sp>
        <p:sp>
          <p:nvSpPr>
            <p:cNvPr id="95" name="フリーフォーム: 図形 94">
              <a:extLst>
                <a:ext uri="{FF2B5EF4-FFF2-40B4-BE49-F238E27FC236}">
                  <a16:creationId xmlns:a16="http://schemas.microsoft.com/office/drawing/2014/main" id="{C21AE2E5-D296-08B0-2B76-8A0F10903E54}"/>
                </a:ext>
              </a:extLst>
            </p:cNvPr>
            <p:cNvSpPr/>
            <p:nvPr/>
          </p:nvSpPr>
          <p:spPr>
            <a:xfrm>
              <a:off x="-686196" y="7418872"/>
              <a:ext cx="191806" cy="165013"/>
            </a:xfrm>
            <a:custGeom>
              <a:avLst/>
              <a:gdLst>
                <a:gd name="connsiteX0" fmla="*/ 106018 w 253178"/>
                <a:gd name="connsiteY0" fmla="*/ 217813 h 217812"/>
                <a:gd name="connsiteX1" fmla="*/ 66394 w 253178"/>
                <a:gd name="connsiteY1" fmla="*/ 19722 h 217812"/>
                <a:gd name="connsiteX2" fmla="*/ 253179 w 253178"/>
                <a:gd name="connsiteY2" fmla="*/ 87644 h 217812"/>
                <a:gd name="connsiteX3" fmla="*/ 106018 w 253178"/>
                <a:gd name="connsiteY3" fmla="*/ 217813 h 217812"/>
              </a:gdLst>
              <a:ahLst/>
              <a:cxnLst>
                <a:cxn ang="0">
                  <a:pos x="connsiteX0" y="connsiteY0"/>
                </a:cxn>
                <a:cxn ang="0">
                  <a:pos x="connsiteX1" y="connsiteY1"/>
                </a:cxn>
                <a:cxn ang="0">
                  <a:pos x="connsiteX2" y="connsiteY2"/>
                </a:cxn>
                <a:cxn ang="0">
                  <a:pos x="connsiteX3" y="connsiteY3"/>
                </a:cxn>
              </a:cxnLst>
              <a:rect l="l" t="t" r="r" b="b"/>
              <a:pathLst>
                <a:path w="253178" h="217812">
                  <a:moveTo>
                    <a:pt x="106018" y="217813"/>
                  </a:moveTo>
                  <a:cubicBezTo>
                    <a:pt x="-13912" y="217813"/>
                    <a:pt x="-38953" y="75900"/>
                    <a:pt x="66394" y="19722"/>
                  </a:cubicBezTo>
                  <a:cubicBezTo>
                    <a:pt x="151300" y="-25560"/>
                    <a:pt x="253160" y="11330"/>
                    <a:pt x="253179" y="87644"/>
                  </a:cubicBezTo>
                  <a:cubicBezTo>
                    <a:pt x="253198" y="172531"/>
                    <a:pt x="187276" y="217813"/>
                    <a:pt x="106018" y="217813"/>
                  </a:cubicBezTo>
                  <a:close/>
                </a:path>
              </a:pathLst>
            </a:custGeom>
            <a:grpFill/>
            <a:ln w="9525" cap="flat">
              <a:noFill/>
              <a:prstDash val="solid"/>
              <a:miter/>
            </a:ln>
          </p:spPr>
          <p:txBody>
            <a:bodyPr rtlCol="0" anchor="ctr"/>
            <a:lstStyle/>
            <a:p>
              <a:endParaRPr lang="ja-JP" altLang="en-US" sz="4000">
                <a:solidFill>
                  <a:schemeClr val="accent5">
                    <a:lumMod val="75000"/>
                  </a:schemeClr>
                </a:solidFill>
              </a:endParaRPr>
            </a:p>
          </p:txBody>
        </p:sp>
      </p:grpSp>
      <p:grpSp>
        <p:nvGrpSpPr>
          <p:cNvPr id="96" name="グループ化 95">
            <a:extLst>
              <a:ext uri="{FF2B5EF4-FFF2-40B4-BE49-F238E27FC236}">
                <a16:creationId xmlns:a16="http://schemas.microsoft.com/office/drawing/2014/main" id="{FBDCDC89-F9EB-0767-CAA1-EFE79FEAB225}"/>
              </a:ext>
            </a:extLst>
          </p:cNvPr>
          <p:cNvGrpSpPr/>
          <p:nvPr/>
        </p:nvGrpSpPr>
        <p:grpSpPr>
          <a:xfrm rot="1098107" flipH="1" flipV="1">
            <a:off x="5151267" y="4729304"/>
            <a:ext cx="2897245" cy="2944740"/>
            <a:chOff x="3172753" y="4706007"/>
            <a:chExt cx="3222248" cy="3275071"/>
          </a:xfrm>
          <a:solidFill>
            <a:schemeClr val="accent2"/>
          </a:solidFill>
          <a:effectLst>
            <a:outerShdw dist="63500" dir="2700000" algn="ctr" rotWithShape="0">
              <a:schemeClr val="accent6">
                <a:lumMod val="10000"/>
                <a:alpha val="30000"/>
              </a:schemeClr>
            </a:outerShdw>
          </a:effectLst>
        </p:grpSpPr>
        <p:grpSp>
          <p:nvGrpSpPr>
            <p:cNvPr id="97" name="グループ化 96">
              <a:extLst>
                <a:ext uri="{FF2B5EF4-FFF2-40B4-BE49-F238E27FC236}">
                  <a16:creationId xmlns:a16="http://schemas.microsoft.com/office/drawing/2014/main" id="{22515CF0-B247-D224-1B8D-1D1A06F79BC7}"/>
                </a:ext>
              </a:extLst>
            </p:cNvPr>
            <p:cNvGrpSpPr/>
            <p:nvPr/>
          </p:nvGrpSpPr>
          <p:grpSpPr>
            <a:xfrm rot="1403883">
              <a:off x="3249677" y="7378723"/>
              <a:ext cx="452244" cy="602355"/>
              <a:chOff x="6414364" y="5974981"/>
              <a:chExt cx="258352" cy="344108"/>
            </a:xfrm>
            <a:grpFill/>
          </p:grpSpPr>
          <p:sp>
            <p:nvSpPr>
              <p:cNvPr id="99" name="フリーフォーム: 図形 98">
                <a:extLst>
                  <a:ext uri="{FF2B5EF4-FFF2-40B4-BE49-F238E27FC236}">
                    <a16:creationId xmlns:a16="http://schemas.microsoft.com/office/drawing/2014/main" id="{020E7F76-1B8E-A83D-E63E-58017C240C4E}"/>
                  </a:ext>
                </a:extLst>
              </p:cNvPr>
              <p:cNvSpPr/>
              <p:nvPr/>
            </p:nvSpPr>
            <p:spPr>
              <a:xfrm rot="19701026">
                <a:off x="6414364" y="6202297"/>
                <a:ext cx="152743" cy="116792"/>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nSpc>
                    <a:spcPct val="110000"/>
                  </a:lnSpc>
                </a:pPr>
                <a:endParaRPr lang="ja-JP" altLang="en-US" sz="4000">
                  <a:solidFill>
                    <a:srgbClr val="0070C0"/>
                  </a:solidFill>
                </a:endParaRPr>
              </a:p>
            </p:txBody>
          </p:sp>
          <p:sp>
            <p:nvSpPr>
              <p:cNvPr id="100" name="フリーフォーム: 図形 99">
                <a:extLst>
                  <a:ext uri="{FF2B5EF4-FFF2-40B4-BE49-F238E27FC236}">
                    <a16:creationId xmlns:a16="http://schemas.microsoft.com/office/drawing/2014/main" id="{84515F9D-4F50-02A3-4407-82A90542A293}"/>
                  </a:ext>
                </a:extLst>
              </p:cNvPr>
              <p:cNvSpPr/>
              <p:nvPr/>
            </p:nvSpPr>
            <p:spPr>
              <a:xfrm rot="19532915">
                <a:off x="6467734" y="5974981"/>
                <a:ext cx="204982" cy="157461"/>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pPr>
                  <a:lnSpc>
                    <a:spcPct val="110000"/>
                  </a:lnSpc>
                </a:pPr>
                <a:endParaRPr lang="ja-JP" altLang="en-US" sz="4000">
                  <a:solidFill>
                    <a:srgbClr val="0070C0"/>
                  </a:solidFill>
                </a:endParaRPr>
              </a:p>
            </p:txBody>
          </p:sp>
        </p:grpSp>
        <p:sp>
          <p:nvSpPr>
            <p:cNvPr id="98" name="グラフィックス 32">
              <a:extLst>
                <a:ext uri="{FF2B5EF4-FFF2-40B4-BE49-F238E27FC236}">
                  <a16:creationId xmlns:a16="http://schemas.microsoft.com/office/drawing/2014/main" id="{190DD0CB-4816-FE03-3FE4-B04B49822B48}"/>
                </a:ext>
              </a:extLst>
            </p:cNvPr>
            <p:cNvSpPr/>
            <p:nvPr/>
          </p:nvSpPr>
          <p:spPr>
            <a:xfrm rot="20501893" flipV="1">
              <a:off x="3172753" y="4706007"/>
              <a:ext cx="3222248" cy="2927093"/>
            </a:xfrm>
            <a:custGeom>
              <a:avLst/>
              <a:gdLst>
                <a:gd name="connsiteX0" fmla="*/ 413307 w 3489909"/>
                <a:gd name="connsiteY0" fmla="*/ 1192734 h 3170237"/>
                <a:gd name="connsiteX1" fmla="*/ 607988 w 3489909"/>
                <a:gd name="connsiteY1" fmla="*/ 755162 h 3170237"/>
                <a:gd name="connsiteX2" fmla="*/ 1424820 w 3489909"/>
                <a:gd name="connsiteY2" fmla="*/ 288204 h 3170237"/>
                <a:gd name="connsiteX3" fmla="*/ 1794438 w 3489909"/>
                <a:gd name="connsiteY3" fmla="*/ 190863 h 3170237"/>
                <a:gd name="connsiteX4" fmla="*/ 2708611 w 3489909"/>
                <a:gd name="connsiteY4" fmla="*/ 511811 h 3170237"/>
                <a:gd name="connsiteX5" fmla="*/ 2951503 w 3489909"/>
                <a:gd name="connsiteY5" fmla="*/ 735418 h 3170237"/>
                <a:gd name="connsiteX6" fmla="*/ 3330763 w 3489909"/>
                <a:gd name="connsiteY6" fmla="*/ 1600921 h 3170237"/>
                <a:gd name="connsiteX7" fmla="*/ 3253166 w 3489909"/>
                <a:gd name="connsiteY7" fmla="*/ 1931511 h 3170237"/>
                <a:gd name="connsiteX8" fmla="*/ 2708611 w 3489909"/>
                <a:gd name="connsiteY8" fmla="*/ 2553663 h 3170237"/>
                <a:gd name="connsiteX9" fmla="*/ 2455618 w 3489909"/>
                <a:gd name="connsiteY9" fmla="*/ 2757986 h 3170237"/>
                <a:gd name="connsiteX10" fmla="*/ 1512518 w 3489909"/>
                <a:gd name="connsiteY10" fmla="*/ 2971951 h 3170237"/>
                <a:gd name="connsiteX11" fmla="*/ 1162644 w 3489909"/>
                <a:gd name="connsiteY11" fmla="*/ 2874611 h 3170237"/>
                <a:gd name="connsiteX12" fmla="*/ 481261 w 3489909"/>
                <a:gd name="connsiteY12" fmla="*/ 2524736 h 3170237"/>
                <a:gd name="connsiteX13" fmla="*/ 296682 w 3489909"/>
                <a:gd name="connsiteY13" fmla="*/ 2057778 h 3170237"/>
                <a:gd name="connsiteX14" fmla="*/ 413307 w 3489909"/>
                <a:gd name="connsiteY14" fmla="*/ 1192734 h 31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9909" h="3170237">
                  <a:moveTo>
                    <a:pt x="413307" y="1192734"/>
                  </a:moveTo>
                  <a:cubicBezTo>
                    <a:pt x="169956" y="1125239"/>
                    <a:pt x="259950" y="588030"/>
                    <a:pt x="607988" y="755162"/>
                  </a:cubicBezTo>
                  <a:cubicBezTo>
                    <a:pt x="418358" y="313457"/>
                    <a:pt x="1105709" y="-67181"/>
                    <a:pt x="1424820" y="288204"/>
                  </a:cubicBezTo>
                  <a:cubicBezTo>
                    <a:pt x="1357325" y="63219"/>
                    <a:pt x="1790765" y="-50651"/>
                    <a:pt x="1794438" y="190863"/>
                  </a:cubicBezTo>
                  <a:cubicBezTo>
                    <a:pt x="2141557" y="-215487"/>
                    <a:pt x="2796768" y="91227"/>
                    <a:pt x="2708611" y="511811"/>
                  </a:cubicBezTo>
                  <a:cubicBezTo>
                    <a:pt x="2864264" y="325854"/>
                    <a:pt x="3149398" y="588489"/>
                    <a:pt x="2951503" y="735418"/>
                  </a:cubicBezTo>
                  <a:cubicBezTo>
                    <a:pt x="3441419" y="609151"/>
                    <a:pt x="3621406" y="1296044"/>
                    <a:pt x="3330763" y="1600921"/>
                  </a:cubicBezTo>
                  <a:cubicBezTo>
                    <a:pt x="3594776" y="1604135"/>
                    <a:pt x="3503404" y="1992578"/>
                    <a:pt x="3253166" y="1931511"/>
                  </a:cubicBezTo>
                  <a:cubicBezTo>
                    <a:pt x="3558043" y="2300211"/>
                    <a:pt x="3029559" y="2701969"/>
                    <a:pt x="2708611" y="2553663"/>
                  </a:cubicBezTo>
                  <a:cubicBezTo>
                    <a:pt x="2864264" y="2722631"/>
                    <a:pt x="2567192" y="2962309"/>
                    <a:pt x="2455618" y="2757986"/>
                  </a:cubicBezTo>
                  <a:cubicBezTo>
                    <a:pt x="2437252" y="3209333"/>
                    <a:pt x="1644754" y="3304378"/>
                    <a:pt x="1512518" y="2971951"/>
                  </a:cubicBezTo>
                  <a:cubicBezTo>
                    <a:pt x="1460175" y="3213924"/>
                    <a:pt x="1049233" y="3099596"/>
                    <a:pt x="1162644" y="2874611"/>
                  </a:cubicBezTo>
                  <a:cubicBezTo>
                    <a:pt x="608906" y="3230454"/>
                    <a:pt x="333873" y="2744211"/>
                    <a:pt x="481261" y="2524736"/>
                  </a:cubicBezTo>
                  <a:cubicBezTo>
                    <a:pt x="249389" y="2688654"/>
                    <a:pt x="16599" y="2331892"/>
                    <a:pt x="296682" y="2057778"/>
                  </a:cubicBezTo>
                  <a:cubicBezTo>
                    <a:pt x="-131248" y="2057319"/>
                    <a:pt x="-99567" y="1169318"/>
                    <a:pt x="413307" y="1192734"/>
                  </a:cubicBezTo>
                  <a:close/>
                </a:path>
              </a:pathLst>
            </a:custGeom>
            <a:grpFill/>
            <a:ln w="4584" cap="flat">
              <a:noFill/>
              <a:prstDash val="solid"/>
              <a:miter/>
            </a:ln>
          </p:spPr>
          <p:txBody>
            <a:bodyPr rtlCol="0" anchor="ctr"/>
            <a:lstStyle/>
            <a:p>
              <a:pPr algn="ctr"/>
              <a:r>
                <a:rPr lang="ja-JP" altLang="en-US" sz="4000" dirty="0">
                  <a:solidFill>
                    <a:srgbClr val="0070C0"/>
                  </a:solidFill>
                  <a:latin typeface="+mj-ea"/>
                  <a:ea typeface="+mj-ea"/>
                </a:rPr>
                <a:t>みんなに</a:t>
              </a:r>
              <a:br>
                <a:rPr lang="en-US" altLang="ja-JP" sz="4000" dirty="0">
                  <a:solidFill>
                    <a:srgbClr val="0070C0"/>
                  </a:solidFill>
                  <a:latin typeface="+mj-ea"/>
                  <a:ea typeface="+mj-ea"/>
                </a:rPr>
              </a:br>
              <a:r>
                <a:rPr lang="ja-JP" altLang="en-US" sz="4000" dirty="0">
                  <a:solidFill>
                    <a:srgbClr val="0070C0"/>
                  </a:solidFill>
                  <a:latin typeface="+mj-ea"/>
                  <a:ea typeface="+mj-ea"/>
                </a:rPr>
                <a:t>広めたい</a:t>
              </a:r>
              <a:endParaRPr lang="en-US" altLang="ja-JP" sz="4000" dirty="0">
                <a:solidFill>
                  <a:srgbClr val="0070C0"/>
                </a:solidFill>
                <a:latin typeface="+mj-ea"/>
                <a:ea typeface="+mj-ea"/>
              </a:endParaRPr>
            </a:p>
          </p:txBody>
        </p:sp>
      </p:grpSp>
      <p:grpSp>
        <p:nvGrpSpPr>
          <p:cNvPr id="101" name="グループ化 100">
            <a:extLst>
              <a:ext uri="{FF2B5EF4-FFF2-40B4-BE49-F238E27FC236}">
                <a16:creationId xmlns:a16="http://schemas.microsoft.com/office/drawing/2014/main" id="{26DCC58C-D8BF-69B6-5402-0E65F674CD1B}"/>
              </a:ext>
            </a:extLst>
          </p:cNvPr>
          <p:cNvGrpSpPr/>
          <p:nvPr/>
        </p:nvGrpSpPr>
        <p:grpSpPr>
          <a:xfrm>
            <a:off x="14320942" y="6852536"/>
            <a:ext cx="2250019" cy="2834203"/>
            <a:chOff x="14305333" y="6199568"/>
            <a:chExt cx="2485751" cy="3131139"/>
          </a:xfrm>
          <a:solidFill>
            <a:schemeClr val="accent5">
              <a:lumMod val="20000"/>
              <a:lumOff val="80000"/>
            </a:schemeClr>
          </a:solidFill>
          <a:effectLst>
            <a:outerShdw dist="63500" dir="2700000" algn="ctr" rotWithShape="0">
              <a:schemeClr val="accent6">
                <a:lumMod val="10000"/>
                <a:alpha val="30000"/>
              </a:schemeClr>
            </a:outerShdw>
          </a:effectLst>
        </p:grpSpPr>
        <p:sp>
          <p:nvSpPr>
            <p:cNvPr id="102" name="フリーフォーム: 図形 101">
              <a:extLst>
                <a:ext uri="{FF2B5EF4-FFF2-40B4-BE49-F238E27FC236}">
                  <a16:creationId xmlns:a16="http://schemas.microsoft.com/office/drawing/2014/main" id="{96496B4C-C713-058E-39A9-89710467CFF2}"/>
                </a:ext>
              </a:extLst>
            </p:cNvPr>
            <p:cNvSpPr/>
            <p:nvPr/>
          </p:nvSpPr>
          <p:spPr>
            <a:xfrm>
              <a:off x="14305333" y="6199568"/>
              <a:ext cx="2485751" cy="2472951"/>
            </a:xfrm>
            <a:custGeom>
              <a:avLst/>
              <a:gdLst>
                <a:gd name="connsiteX0" fmla="*/ 2066109 w 2245508"/>
                <a:gd name="connsiteY0" fmla="*/ 924418 h 2233945"/>
                <a:gd name="connsiteX1" fmla="*/ 2214012 w 2245508"/>
                <a:gd name="connsiteY1" fmla="*/ 468371 h 2233945"/>
                <a:gd name="connsiteX2" fmla="*/ 1159389 w 2245508"/>
                <a:gd name="connsiteY2" fmla="*/ 0 h 2233945"/>
                <a:gd name="connsiteX3" fmla="*/ 278899 w 2245508"/>
                <a:gd name="connsiteY3" fmla="*/ 357442 h 2233945"/>
                <a:gd name="connsiteX4" fmla="*/ 315874 w 2245508"/>
                <a:gd name="connsiteY4" fmla="*/ 782669 h 2233945"/>
                <a:gd name="connsiteX5" fmla="*/ 38551 w 2245508"/>
                <a:gd name="connsiteY5" fmla="*/ 1300348 h 2233945"/>
                <a:gd name="connsiteX6" fmla="*/ 408319 w 2245508"/>
                <a:gd name="connsiteY6" fmla="*/ 1573435 h 2233945"/>
                <a:gd name="connsiteX7" fmla="*/ 309713 w 2245508"/>
                <a:gd name="connsiteY7" fmla="*/ 1935113 h 2233945"/>
                <a:gd name="connsiteX8" fmla="*/ 1006109 w 2245508"/>
                <a:gd name="connsiteY8" fmla="*/ 2187784 h 2233945"/>
                <a:gd name="connsiteX9" fmla="*/ 1122758 w 2245508"/>
                <a:gd name="connsiteY9" fmla="*/ 2232842 h 2233945"/>
                <a:gd name="connsiteX10" fmla="*/ 1585415 w 2245508"/>
                <a:gd name="connsiteY10" fmla="*/ 2200110 h 2233945"/>
                <a:gd name="connsiteX11" fmla="*/ 1788785 w 2245508"/>
                <a:gd name="connsiteY11" fmla="*/ 1984422 h 2233945"/>
                <a:gd name="connsiteX12" fmla="*/ 2022969 w 2245508"/>
                <a:gd name="connsiteY12" fmla="*/ 1573435 h 2233945"/>
                <a:gd name="connsiteX13" fmla="*/ 2214016 w 2245508"/>
                <a:gd name="connsiteY13" fmla="*/ 1325000 h 2233945"/>
                <a:gd name="connsiteX14" fmla="*/ 2066109 w 2245508"/>
                <a:gd name="connsiteY14" fmla="*/ 924418 h 22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5508" h="2233945">
                  <a:moveTo>
                    <a:pt x="2066109" y="924418"/>
                  </a:moveTo>
                  <a:cubicBezTo>
                    <a:pt x="1936689" y="838135"/>
                    <a:pt x="2253393" y="699718"/>
                    <a:pt x="2214012" y="468371"/>
                  </a:cubicBezTo>
                  <a:cubicBezTo>
                    <a:pt x="2164711" y="178721"/>
                    <a:pt x="1751807" y="0"/>
                    <a:pt x="1159389" y="0"/>
                  </a:cubicBezTo>
                  <a:cubicBezTo>
                    <a:pt x="566975" y="0"/>
                    <a:pt x="315874" y="135577"/>
                    <a:pt x="278899" y="357442"/>
                  </a:cubicBezTo>
                  <a:cubicBezTo>
                    <a:pt x="241920" y="579303"/>
                    <a:pt x="506921" y="702554"/>
                    <a:pt x="315874" y="782669"/>
                  </a:cubicBezTo>
                  <a:cubicBezTo>
                    <a:pt x="124827" y="862784"/>
                    <a:pt x="-88963" y="1019826"/>
                    <a:pt x="38551" y="1300348"/>
                  </a:cubicBezTo>
                  <a:cubicBezTo>
                    <a:pt x="100178" y="1435933"/>
                    <a:pt x="174135" y="1472908"/>
                    <a:pt x="408319" y="1573435"/>
                  </a:cubicBezTo>
                  <a:cubicBezTo>
                    <a:pt x="642506" y="1673965"/>
                    <a:pt x="309713" y="1762557"/>
                    <a:pt x="309713" y="1935113"/>
                  </a:cubicBezTo>
                  <a:cubicBezTo>
                    <a:pt x="309713" y="2107669"/>
                    <a:pt x="457620" y="2193949"/>
                    <a:pt x="1006109" y="2187784"/>
                  </a:cubicBezTo>
                  <a:lnTo>
                    <a:pt x="1122758" y="2232842"/>
                  </a:lnTo>
                  <a:cubicBezTo>
                    <a:pt x="1236128" y="2232842"/>
                    <a:pt x="1369712" y="2243258"/>
                    <a:pt x="1585415" y="2200110"/>
                  </a:cubicBezTo>
                  <a:cubicBezTo>
                    <a:pt x="1801111" y="2156974"/>
                    <a:pt x="1474487" y="2009067"/>
                    <a:pt x="1788785" y="1984422"/>
                  </a:cubicBezTo>
                  <a:cubicBezTo>
                    <a:pt x="2103087" y="1959762"/>
                    <a:pt x="2170880" y="1725582"/>
                    <a:pt x="2022969" y="1573435"/>
                  </a:cubicBezTo>
                  <a:cubicBezTo>
                    <a:pt x="1875065" y="1421291"/>
                    <a:pt x="2127736" y="1491395"/>
                    <a:pt x="2214016" y="1325000"/>
                  </a:cubicBezTo>
                  <a:cubicBezTo>
                    <a:pt x="2300292" y="1158598"/>
                    <a:pt x="2195525" y="1010695"/>
                    <a:pt x="2066109" y="924418"/>
                  </a:cubicBezTo>
                  <a:close/>
                </a:path>
              </a:pathLst>
            </a:custGeom>
            <a:grpFill/>
            <a:ln w="3617" cap="flat">
              <a:noFill/>
              <a:prstDash val="solid"/>
              <a:miter/>
            </a:ln>
          </p:spPr>
          <p:txBody>
            <a:bodyPr rtlCol="0" anchor="ctr"/>
            <a:lstStyle/>
            <a:p>
              <a:pPr algn="ctr"/>
              <a:r>
                <a:rPr lang="ja-JP" altLang="en-US" sz="4000" dirty="0">
                  <a:solidFill>
                    <a:schemeClr val="accent5">
                      <a:lumMod val="75000"/>
                    </a:schemeClr>
                  </a:solidFill>
                  <a:latin typeface="+mj-ea"/>
                  <a:ea typeface="+mj-ea"/>
                </a:rPr>
                <a:t>怖い</a:t>
              </a:r>
              <a:r>
                <a:rPr lang="en-US" altLang="ja-JP" sz="4000" dirty="0">
                  <a:solidFill>
                    <a:schemeClr val="accent5">
                      <a:lumMod val="75000"/>
                    </a:schemeClr>
                  </a:solidFill>
                  <a:latin typeface="+mj-ea"/>
                  <a:ea typeface="+mj-ea"/>
                </a:rPr>
                <a:t>!!</a:t>
              </a:r>
            </a:p>
          </p:txBody>
        </p:sp>
        <p:grpSp>
          <p:nvGrpSpPr>
            <p:cNvPr id="103" name="グループ化 102">
              <a:extLst>
                <a:ext uri="{FF2B5EF4-FFF2-40B4-BE49-F238E27FC236}">
                  <a16:creationId xmlns:a16="http://schemas.microsoft.com/office/drawing/2014/main" id="{6CD1F5BA-064B-B5A6-2477-9B11650BC28F}"/>
                </a:ext>
              </a:extLst>
            </p:cNvPr>
            <p:cNvGrpSpPr/>
            <p:nvPr/>
          </p:nvGrpSpPr>
          <p:grpSpPr>
            <a:xfrm rot="20220637" flipH="1">
              <a:off x="16226460" y="8614341"/>
              <a:ext cx="500847" cy="716366"/>
              <a:chOff x="15682174" y="8599435"/>
              <a:chExt cx="542497" cy="775939"/>
            </a:xfrm>
            <a:grpFill/>
          </p:grpSpPr>
          <p:sp>
            <p:nvSpPr>
              <p:cNvPr id="104" name="フリーフォーム: 図形 103">
                <a:extLst>
                  <a:ext uri="{FF2B5EF4-FFF2-40B4-BE49-F238E27FC236}">
                    <a16:creationId xmlns:a16="http://schemas.microsoft.com/office/drawing/2014/main" id="{3BB0C617-8399-B440-E618-12D85EC2F1B4}"/>
                  </a:ext>
                </a:extLst>
              </p:cNvPr>
              <p:cNvSpPr/>
              <p:nvPr/>
            </p:nvSpPr>
            <p:spPr>
              <a:xfrm rot="20504855">
                <a:off x="15753115" y="8599435"/>
                <a:ext cx="471556" cy="262063"/>
              </a:xfrm>
              <a:custGeom>
                <a:avLst/>
                <a:gdLst>
                  <a:gd name="connsiteX0" fmla="*/ 398071 w 398070"/>
                  <a:gd name="connsiteY0" fmla="*/ 110610 h 221224"/>
                  <a:gd name="connsiteX1" fmla="*/ 199036 w 398070"/>
                  <a:gd name="connsiteY1" fmla="*/ 221224 h 221224"/>
                  <a:gd name="connsiteX2" fmla="*/ 0 w 398070"/>
                  <a:gd name="connsiteY2" fmla="*/ 110610 h 221224"/>
                  <a:gd name="connsiteX3" fmla="*/ 199036 w 398070"/>
                  <a:gd name="connsiteY3" fmla="*/ 0 h 221224"/>
                  <a:gd name="connsiteX4" fmla="*/ 398071 w 398070"/>
                  <a:gd name="connsiteY4" fmla="*/ 110610 h 22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70" h="221224">
                    <a:moveTo>
                      <a:pt x="398071" y="110610"/>
                    </a:moveTo>
                    <a:cubicBezTo>
                      <a:pt x="398071" y="171695"/>
                      <a:pt x="308958" y="221224"/>
                      <a:pt x="199036" y="221224"/>
                    </a:cubicBezTo>
                    <a:cubicBezTo>
                      <a:pt x="89113" y="221224"/>
                      <a:pt x="0" y="171699"/>
                      <a:pt x="0" y="110610"/>
                    </a:cubicBezTo>
                    <a:cubicBezTo>
                      <a:pt x="0" y="49526"/>
                      <a:pt x="89113" y="0"/>
                      <a:pt x="199036" y="0"/>
                    </a:cubicBezTo>
                    <a:cubicBezTo>
                      <a:pt x="308958" y="0"/>
                      <a:pt x="398071" y="49526"/>
                      <a:pt x="398071" y="110610"/>
                    </a:cubicBezTo>
                    <a:close/>
                  </a:path>
                </a:pathLst>
              </a:custGeom>
              <a:grpFill/>
              <a:ln w="3617" cap="flat">
                <a:noFill/>
                <a:prstDash val="solid"/>
                <a:miter/>
              </a:ln>
            </p:spPr>
            <p:txBody>
              <a:bodyPr rtlCol="0" anchor="ctr"/>
              <a:lstStyle/>
              <a:p>
                <a:endParaRPr lang="ja-JP" altLang="en-US" sz="4000">
                  <a:solidFill>
                    <a:schemeClr val="accent5">
                      <a:lumMod val="75000"/>
                    </a:schemeClr>
                  </a:solidFill>
                </a:endParaRPr>
              </a:p>
            </p:txBody>
          </p:sp>
          <p:sp>
            <p:nvSpPr>
              <p:cNvPr id="105" name="フリーフォーム: 図形 104">
                <a:extLst>
                  <a:ext uri="{FF2B5EF4-FFF2-40B4-BE49-F238E27FC236}">
                    <a16:creationId xmlns:a16="http://schemas.microsoft.com/office/drawing/2014/main" id="{63149490-02FF-257E-5C4E-9C8F0728EB56}"/>
                  </a:ext>
                </a:extLst>
              </p:cNvPr>
              <p:cNvSpPr/>
              <p:nvPr/>
            </p:nvSpPr>
            <p:spPr>
              <a:xfrm rot="20504855">
                <a:off x="15753105" y="8920460"/>
                <a:ext cx="275465" cy="196540"/>
              </a:xfrm>
              <a:custGeom>
                <a:avLst/>
                <a:gdLst>
                  <a:gd name="connsiteX0" fmla="*/ 232537 w 232537"/>
                  <a:gd name="connsiteY0" fmla="*/ 82955 h 165913"/>
                  <a:gd name="connsiteX1" fmla="*/ 116269 w 232537"/>
                  <a:gd name="connsiteY1" fmla="*/ 165914 h 165913"/>
                  <a:gd name="connsiteX2" fmla="*/ 0 w 232537"/>
                  <a:gd name="connsiteY2" fmla="*/ 82955 h 165913"/>
                  <a:gd name="connsiteX3" fmla="*/ 116269 w 232537"/>
                  <a:gd name="connsiteY3" fmla="*/ 0 h 165913"/>
                  <a:gd name="connsiteX4" fmla="*/ 232537 w 232537"/>
                  <a:gd name="connsiteY4" fmla="*/ 82955 h 1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7" h="165913">
                    <a:moveTo>
                      <a:pt x="232537" y="82955"/>
                    </a:moveTo>
                    <a:cubicBezTo>
                      <a:pt x="232537" y="128772"/>
                      <a:pt x="180483" y="165914"/>
                      <a:pt x="116269" y="165914"/>
                    </a:cubicBezTo>
                    <a:cubicBezTo>
                      <a:pt x="52058" y="165914"/>
                      <a:pt x="0" y="128769"/>
                      <a:pt x="0" y="82955"/>
                    </a:cubicBezTo>
                    <a:cubicBezTo>
                      <a:pt x="0" y="37141"/>
                      <a:pt x="52058" y="0"/>
                      <a:pt x="116269" y="0"/>
                    </a:cubicBezTo>
                    <a:cubicBezTo>
                      <a:pt x="180483" y="0"/>
                      <a:pt x="232537" y="37138"/>
                      <a:pt x="232537" y="82955"/>
                    </a:cubicBezTo>
                    <a:close/>
                  </a:path>
                </a:pathLst>
              </a:custGeom>
              <a:grpFill/>
              <a:ln w="3617" cap="flat">
                <a:noFill/>
                <a:prstDash val="solid"/>
                <a:miter/>
              </a:ln>
            </p:spPr>
            <p:txBody>
              <a:bodyPr rtlCol="0" anchor="ctr"/>
              <a:lstStyle/>
              <a:p>
                <a:endParaRPr lang="ja-JP" altLang="en-US" sz="4000">
                  <a:solidFill>
                    <a:schemeClr val="accent5">
                      <a:lumMod val="75000"/>
                    </a:schemeClr>
                  </a:solidFill>
                </a:endParaRPr>
              </a:p>
            </p:txBody>
          </p:sp>
          <p:sp>
            <p:nvSpPr>
              <p:cNvPr id="106" name="フリーフォーム: 図形 105">
                <a:extLst>
                  <a:ext uri="{FF2B5EF4-FFF2-40B4-BE49-F238E27FC236}">
                    <a16:creationId xmlns:a16="http://schemas.microsoft.com/office/drawing/2014/main" id="{A8ED5570-719B-1880-F082-0BA881AD0C20}"/>
                  </a:ext>
                </a:extLst>
              </p:cNvPr>
              <p:cNvSpPr/>
              <p:nvPr/>
            </p:nvSpPr>
            <p:spPr>
              <a:xfrm rot="20504855">
                <a:off x="15682174" y="9229332"/>
                <a:ext cx="204683" cy="146042"/>
              </a:xfrm>
              <a:custGeom>
                <a:avLst/>
                <a:gdLst>
                  <a:gd name="connsiteX0" fmla="*/ 172788 w 172787"/>
                  <a:gd name="connsiteY0" fmla="*/ 61642 h 123283"/>
                  <a:gd name="connsiteX1" fmla="*/ 86396 w 172787"/>
                  <a:gd name="connsiteY1" fmla="*/ 123284 h 123283"/>
                  <a:gd name="connsiteX2" fmla="*/ 0 w 172787"/>
                  <a:gd name="connsiteY2" fmla="*/ 61642 h 123283"/>
                  <a:gd name="connsiteX3" fmla="*/ 86396 w 172787"/>
                  <a:gd name="connsiteY3" fmla="*/ 0 h 123283"/>
                  <a:gd name="connsiteX4" fmla="*/ 172788 w 172787"/>
                  <a:gd name="connsiteY4" fmla="*/ 61642 h 1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87" h="123283">
                    <a:moveTo>
                      <a:pt x="172788" y="61642"/>
                    </a:moveTo>
                    <a:cubicBezTo>
                      <a:pt x="172788" y="95690"/>
                      <a:pt x="134109" y="123284"/>
                      <a:pt x="86396" y="123284"/>
                    </a:cubicBezTo>
                    <a:cubicBezTo>
                      <a:pt x="38679" y="123284"/>
                      <a:pt x="0" y="95686"/>
                      <a:pt x="0" y="61642"/>
                    </a:cubicBezTo>
                    <a:cubicBezTo>
                      <a:pt x="0" y="27601"/>
                      <a:pt x="38679" y="0"/>
                      <a:pt x="86396" y="0"/>
                    </a:cubicBezTo>
                    <a:cubicBezTo>
                      <a:pt x="134109" y="0"/>
                      <a:pt x="172788" y="27601"/>
                      <a:pt x="172788" y="61642"/>
                    </a:cubicBezTo>
                    <a:close/>
                  </a:path>
                </a:pathLst>
              </a:custGeom>
              <a:grpFill/>
              <a:ln w="3617" cap="flat">
                <a:noFill/>
                <a:prstDash val="solid"/>
                <a:miter/>
              </a:ln>
            </p:spPr>
            <p:txBody>
              <a:bodyPr rtlCol="0" anchor="ctr"/>
              <a:lstStyle/>
              <a:p>
                <a:endParaRPr lang="ja-JP" altLang="en-US" sz="4000">
                  <a:solidFill>
                    <a:schemeClr val="accent5">
                      <a:lumMod val="75000"/>
                    </a:schemeClr>
                  </a:solidFill>
                </a:endParaRPr>
              </a:p>
            </p:txBody>
          </p:sp>
        </p:grpSp>
      </p:grpSp>
      <p:sp>
        <p:nvSpPr>
          <p:cNvPr id="107" name="フリーフォーム: 図形 106">
            <a:extLst>
              <a:ext uri="{FF2B5EF4-FFF2-40B4-BE49-F238E27FC236}">
                <a16:creationId xmlns:a16="http://schemas.microsoft.com/office/drawing/2014/main" id="{E970A7DF-A6CE-E948-B6C3-FE1B9115CAAD}"/>
              </a:ext>
            </a:extLst>
          </p:cNvPr>
          <p:cNvSpPr/>
          <p:nvPr/>
        </p:nvSpPr>
        <p:spPr>
          <a:xfrm>
            <a:off x="11034584" y="5083933"/>
            <a:ext cx="4277199" cy="2157862"/>
          </a:xfrm>
          <a:custGeom>
            <a:avLst/>
            <a:gdLst>
              <a:gd name="connsiteX0" fmla="*/ 0 w 7191374"/>
              <a:gd name="connsiteY0" fmla="*/ 1037273 h 3628072"/>
              <a:gd name="connsiteX1" fmla="*/ 842963 w 7191374"/>
              <a:gd name="connsiteY1" fmla="*/ 2962275 h 3628072"/>
              <a:gd name="connsiteX2" fmla="*/ 3828098 w 7191374"/>
              <a:gd name="connsiteY2" fmla="*/ 2962275 h 3628072"/>
              <a:gd name="connsiteX3" fmla="*/ 5022533 w 7191374"/>
              <a:gd name="connsiteY3" fmla="*/ 3628073 h 3628072"/>
              <a:gd name="connsiteX4" fmla="*/ 4879658 w 7191374"/>
              <a:gd name="connsiteY4" fmla="*/ 2722245 h 3628072"/>
              <a:gd name="connsiteX5" fmla="*/ 5298758 w 7191374"/>
              <a:gd name="connsiteY5" fmla="*/ 2717483 h 3628072"/>
              <a:gd name="connsiteX6" fmla="*/ 7143750 w 7191374"/>
              <a:gd name="connsiteY6" fmla="*/ 2596515 h 3628072"/>
              <a:gd name="connsiteX7" fmla="*/ 7191375 w 7191374"/>
              <a:gd name="connsiteY7" fmla="*/ 827723 h 3628072"/>
              <a:gd name="connsiteX8" fmla="*/ 6556058 w 7191374"/>
              <a:gd name="connsiteY8" fmla="*/ 0 h 3628072"/>
              <a:gd name="connsiteX9" fmla="*/ 6075045 w 7191374"/>
              <a:gd name="connsiteY9" fmla="*/ 3810 h 3628072"/>
              <a:gd name="connsiteX10" fmla="*/ 1163003 w 7191374"/>
              <a:gd name="connsiteY10" fmla="*/ 60007 h 3628072"/>
              <a:gd name="connsiteX11" fmla="*/ 556260 w 7191374"/>
              <a:gd name="connsiteY11" fmla="*/ 93345 h 3628072"/>
              <a:gd name="connsiteX12" fmla="*/ 0 w 7191374"/>
              <a:gd name="connsiteY12" fmla="*/ 1037273 h 362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1374" h="3628072">
                <a:moveTo>
                  <a:pt x="0" y="1037273"/>
                </a:moveTo>
                <a:cubicBezTo>
                  <a:pt x="535305" y="1305878"/>
                  <a:pt x="1338263" y="2367915"/>
                  <a:pt x="842963" y="2962275"/>
                </a:cubicBezTo>
                <a:cubicBezTo>
                  <a:pt x="1444943" y="2566035"/>
                  <a:pt x="3828098" y="2551748"/>
                  <a:pt x="3828098" y="2962275"/>
                </a:cubicBezTo>
                <a:cubicBezTo>
                  <a:pt x="4122420" y="2353628"/>
                  <a:pt x="4812983" y="3260408"/>
                  <a:pt x="5022533" y="3628073"/>
                </a:cubicBezTo>
                <a:cubicBezTo>
                  <a:pt x="4878705" y="3303270"/>
                  <a:pt x="4712018" y="2565083"/>
                  <a:pt x="4879658" y="2722245"/>
                </a:cubicBezTo>
                <a:cubicBezTo>
                  <a:pt x="4812983" y="2533650"/>
                  <a:pt x="5090160" y="2565083"/>
                  <a:pt x="5298758" y="2717483"/>
                </a:cubicBezTo>
                <a:cubicBezTo>
                  <a:pt x="5272088" y="2425065"/>
                  <a:pt x="6617970" y="2499360"/>
                  <a:pt x="7143750" y="2596515"/>
                </a:cubicBezTo>
                <a:cubicBezTo>
                  <a:pt x="6648450" y="2285048"/>
                  <a:pt x="6717030" y="1028700"/>
                  <a:pt x="7191375" y="827723"/>
                </a:cubicBezTo>
                <a:cubicBezTo>
                  <a:pt x="6778943" y="830580"/>
                  <a:pt x="6341745" y="461963"/>
                  <a:pt x="6556058" y="0"/>
                </a:cubicBezTo>
                <a:cubicBezTo>
                  <a:pt x="6270308" y="236220"/>
                  <a:pt x="6030278" y="127635"/>
                  <a:pt x="6075045" y="3810"/>
                </a:cubicBezTo>
                <a:cubicBezTo>
                  <a:pt x="5714048" y="400050"/>
                  <a:pt x="1316355" y="282893"/>
                  <a:pt x="1163003" y="60007"/>
                </a:cubicBezTo>
                <a:cubicBezTo>
                  <a:pt x="1269683" y="371475"/>
                  <a:pt x="1009650" y="325755"/>
                  <a:pt x="556260" y="93345"/>
                </a:cubicBezTo>
                <a:cubicBezTo>
                  <a:pt x="976313" y="499110"/>
                  <a:pt x="535305" y="1051560"/>
                  <a:pt x="0" y="1037273"/>
                </a:cubicBezTo>
                <a:close/>
              </a:path>
            </a:pathLst>
          </a:custGeom>
          <a:solidFill>
            <a:schemeClr val="accent5">
              <a:lumMod val="20000"/>
              <a:lumOff val="80000"/>
            </a:schemeClr>
          </a:solidFill>
          <a:ln w="9525" cap="flat">
            <a:noFill/>
            <a:prstDash val="solid"/>
            <a:miter/>
          </a:ln>
          <a:effectLst>
            <a:outerShdw dist="63500" dir="2700000" algn="ctr" rotWithShape="0">
              <a:schemeClr val="accent6">
                <a:lumMod val="10000"/>
                <a:alpha val="30000"/>
              </a:schemeClr>
            </a:outerShdw>
          </a:effectLst>
        </p:spPr>
        <p:txBody>
          <a:bodyPr wrap="none" lIns="0" tIns="180000" rIns="0" bIns="0" rtlCol="0" anchor="ctr"/>
          <a:lstStyle/>
          <a:p>
            <a:pPr algn="ctr"/>
            <a:r>
              <a:rPr lang="ja-JP" altLang="en-US" sz="4000" dirty="0">
                <a:solidFill>
                  <a:schemeClr val="accent5">
                    <a:lumMod val="75000"/>
                  </a:schemeClr>
                </a:solidFill>
                <a:latin typeface="+mj-ea"/>
                <a:ea typeface="+mj-ea"/>
              </a:rPr>
              <a:t>許せない </a:t>
            </a:r>
            <a:r>
              <a:rPr lang="en-US" altLang="ja-JP" sz="4000" dirty="0">
                <a:solidFill>
                  <a:schemeClr val="accent5">
                    <a:lumMod val="75000"/>
                  </a:schemeClr>
                </a:solidFill>
                <a:latin typeface="+mj-ea"/>
                <a:ea typeface="+mj-ea"/>
              </a:rPr>
              <a:t>!</a:t>
            </a:r>
            <a:endParaRPr lang="ja-JP" altLang="en-US" sz="4000" dirty="0">
              <a:solidFill>
                <a:schemeClr val="accent5">
                  <a:lumMod val="75000"/>
                </a:schemeClr>
              </a:solidFill>
              <a:latin typeface="+mj-ea"/>
              <a:ea typeface="+mj-ea"/>
            </a:endParaRPr>
          </a:p>
          <a:p>
            <a:pPr algn="ctr"/>
            <a:endParaRPr lang="ja-JP" altLang="en-US" sz="4000" dirty="0">
              <a:solidFill>
                <a:schemeClr val="accent5">
                  <a:lumMod val="75000"/>
                </a:schemeClr>
              </a:solidFill>
            </a:endParaRPr>
          </a:p>
        </p:txBody>
      </p:sp>
      <p:sp>
        <p:nvSpPr>
          <p:cNvPr id="113" name="フリーフォーム: 図形 112">
            <a:extLst>
              <a:ext uri="{FF2B5EF4-FFF2-40B4-BE49-F238E27FC236}">
                <a16:creationId xmlns:a16="http://schemas.microsoft.com/office/drawing/2014/main" id="{B9A52F7B-DF3F-3FA4-67AA-590E25A400DE}"/>
              </a:ext>
            </a:extLst>
          </p:cNvPr>
          <p:cNvSpPr/>
          <p:nvPr/>
        </p:nvSpPr>
        <p:spPr>
          <a:xfrm flipH="1">
            <a:off x="7787390" y="6317033"/>
            <a:ext cx="2465923" cy="2291018"/>
          </a:xfrm>
          <a:custGeom>
            <a:avLst/>
            <a:gdLst>
              <a:gd name="connsiteX0" fmla="*/ 1484652 w 3115652"/>
              <a:gd name="connsiteY0" fmla="*/ 0 h 2894663"/>
              <a:gd name="connsiteX1" fmla="*/ 1496820 w 3115652"/>
              <a:gd name="connsiteY1" fmla="*/ 21521 h 2894663"/>
              <a:gd name="connsiteX2" fmla="*/ 1838274 w 3115652"/>
              <a:gd name="connsiteY2" fmla="*/ 234399 h 2894663"/>
              <a:gd name="connsiteX3" fmla="*/ 2007263 w 3115652"/>
              <a:gd name="connsiteY3" fmla="*/ 181123 h 2894663"/>
              <a:gd name="connsiteX4" fmla="*/ 2026162 w 3115652"/>
              <a:gd name="connsiteY4" fmla="*/ 217174 h 2894663"/>
              <a:gd name="connsiteX5" fmla="*/ 2303003 w 3115652"/>
              <a:gd name="connsiteY5" fmla="*/ 402034 h 2894663"/>
              <a:gd name="connsiteX6" fmla="*/ 2578027 w 3115652"/>
              <a:gd name="connsiteY6" fmla="*/ 357238 h 2894663"/>
              <a:gd name="connsiteX7" fmla="*/ 2622513 w 3115652"/>
              <a:gd name="connsiteY7" fmla="*/ 903451 h 2894663"/>
              <a:gd name="connsiteX8" fmla="*/ 3044165 w 3115652"/>
              <a:gd name="connsiteY8" fmla="*/ 1131876 h 2894663"/>
              <a:gd name="connsiteX9" fmla="*/ 2929206 w 3115652"/>
              <a:gd name="connsiteY9" fmla="*/ 1327487 h 2894663"/>
              <a:gd name="connsiteX10" fmla="*/ 3021919 w 3115652"/>
              <a:gd name="connsiteY10" fmla="*/ 1926811 h 2894663"/>
              <a:gd name="connsiteX11" fmla="*/ 3115652 w 3115652"/>
              <a:gd name="connsiteY11" fmla="*/ 2056382 h 2894663"/>
              <a:gd name="connsiteX12" fmla="*/ 2631971 w 3115652"/>
              <a:gd name="connsiteY12" fmla="*/ 2315483 h 2894663"/>
              <a:gd name="connsiteX13" fmla="*/ 2569154 w 3115652"/>
              <a:gd name="connsiteY13" fmla="*/ 2496679 h 2894663"/>
              <a:gd name="connsiteX14" fmla="*/ 2081250 w 3115652"/>
              <a:gd name="connsiteY14" fmla="*/ 2567183 h 2894663"/>
              <a:gd name="connsiteX15" fmla="*/ 1780159 w 3115652"/>
              <a:gd name="connsiteY15" fmla="*/ 2894663 h 2894663"/>
              <a:gd name="connsiteX16" fmla="*/ 1744688 w 3115652"/>
              <a:gd name="connsiteY16" fmla="*/ 2830765 h 2894663"/>
              <a:gd name="connsiteX17" fmla="*/ 1364707 w 3115652"/>
              <a:gd name="connsiteY17" fmla="*/ 2539189 h 2894663"/>
              <a:gd name="connsiteX18" fmla="*/ 1047885 w 3115652"/>
              <a:gd name="connsiteY18" fmla="*/ 2682365 h 2894663"/>
              <a:gd name="connsiteX19" fmla="*/ 1009381 w 3115652"/>
              <a:gd name="connsiteY19" fmla="*/ 2597262 h 2894663"/>
              <a:gd name="connsiteX20" fmla="*/ 786095 w 3115652"/>
              <a:gd name="connsiteY20" fmla="*/ 2450837 h 2894663"/>
              <a:gd name="connsiteX21" fmla="*/ 462910 w 3115652"/>
              <a:gd name="connsiteY21" fmla="*/ 2634871 h 2894663"/>
              <a:gd name="connsiteX22" fmla="*/ 284120 w 3115652"/>
              <a:gd name="connsiteY22" fmla="*/ 2530993 h 2894663"/>
              <a:gd name="connsiteX23" fmla="*/ 225191 w 3115652"/>
              <a:gd name="connsiteY23" fmla="*/ 2546890 h 2894663"/>
              <a:gd name="connsiteX24" fmla="*/ 0 w 3115652"/>
              <a:gd name="connsiteY24" fmla="*/ 2827919 h 2894663"/>
              <a:gd name="connsiteX25" fmla="*/ 238820 w 3115652"/>
              <a:gd name="connsiteY25" fmla="*/ 2396885 h 2894663"/>
              <a:gd name="connsiteX26" fmla="*/ 473148 w 3115652"/>
              <a:gd name="connsiteY26" fmla="*/ 2458762 h 2894663"/>
              <a:gd name="connsiteX27" fmla="*/ 483441 w 3115652"/>
              <a:gd name="connsiteY27" fmla="*/ 2451357 h 2894663"/>
              <a:gd name="connsiteX28" fmla="*/ 599524 w 3115652"/>
              <a:gd name="connsiteY28" fmla="*/ 1915043 h 2894663"/>
              <a:gd name="connsiteX29" fmla="*/ 405502 w 3115652"/>
              <a:gd name="connsiteY29" fmla="*/ 1724356 h 2894663"/>
              <a:gd name="connsiteX30" fmla="*/ 460482 w 3115652"/>
              <a:gd name="connsiteY30" fmla="*/ 1627719 h 2894663"/>
              <a:gd name="connsiteX31" fmla="*/ 419639 w 3115652"/>
              <a:gd name="connsiteY31" fmla="*/ 1379744 h 2894663"/>
              <a:gd name="connsiteX32" fmla="*/ 257789 w 3115652"/>
              <a:gd name="connsiteY32" fmla="*/ 1201229 h 2894663"/>
              <a:gd name="connsiteX33" fmla="*/ 589234 w 3115652"/>
              <a:gd name="connsiteY33" fmla="*/ 998856 h 2894663"/>
              <a:gd name="connsiteX34" fmla="*/ 686005 w 3115652"/>
              <a:gd name="connsiteY34" fmla="*/ 568632 h 2894663"/>
              <a:gd name="connsiteX35" fmla="*/ 1130412 w 3115652"/>
              <a:gd name="connsiteY35" fmla="*/ 465852 h 2894663"/>
              <a:gd name="connsiteX36" fmla="*/ 1484652 w 3115652"/>
              <a:gd name="connsiteY36" fmla="*/ 0 h 28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652" h="2894663">
                <a:moveTo>
                  <a:pt x="1484652" y="0"/>
                </a:moveTo>
                <a:cubicBezTo>
                  <a:pt x="1488393" y="7361"/>
                  <a:pt x="1492607" y="14441"/>
                  <a:pt x="1496820" y="21521"/>
                </a:cubicBezTo>
                <a:cubicBezTo>
                  <a:pt x="1579405" y="160284"/>
                  <a:pt x="1704033" y="237593"/>
                  <a:pt x="1838274" y="234399"/>
                </a:cubicBezTo>
                <a:cubicBezTo>
                  <a:pt x="1899977" y="232831"/>
                  <a:pt x="1957974" y="214293"/>
                  <a:pt x="2007263" y="181123"/>
                </a:cubicBezTo>
                <a:cubicBezTo>
                  <a:pt x="2012870" y="193766"/>
                  <a:pt x="2019139" y="205374"/>
                  <a:pt x="2026162" y="217174"/>
                </a:cubicBezTo>
                <a:cubicBezTo>
                  <a:pt x="2085994" y="317706"/>
                  <a:pt x="2186731" y="384946"/>
                  <a:pt x="2303003" y="402034"/>
                </a:cubicBezTo>
                <a:cubicBezTo>
                  <a:pt x="2391405" y="415255"/>
                  <a:pt x="2485092" y="399765"/>
                  <a:pt x="2578027" y="357238"/>
                </a:cubicBezTo>
                <a:cubicBezTo>
                  <a:pt x="2531773" y="542638"/>
                  <a:pt x="2528692" y="745808"/>
                  <a:pt x="2622513" y="903451"/>
                </a:cubicBezTo>
                <a:cubicBezTo>
                  <a:pt x="2685154" y="1008703"/>
                  <a:pt x="2807217" y="1118219"/>
                  <a:pt x="3044165" y="1131876"/>
                </a:cubicBezTo>
                <a:cubicBezTo>
                  <a:pt x="2991964" y="1189149"/>
                  <a:pt x="2953203" y="1255042"/>
                  <a:pt x="2929206" y="1327487"/>
                </a:cubicBezTo>
                <a:cubicBezTo>
                  <a:pt x="2869592" y="1508695"/>
                  <a:pt x="2903098" y="1727162"/>
                  <a:pt x="3021919" y="1926811"/>
                </a:cubicBezTo>
                <a:cubicBezTo>
                  <a:pt x="3050009" y="1974009"/>
                  <a:pt x="3081785" y="2017735"/>
                  <a:pt x="3115652" y="2056382"/>
                </a:cubicBezTo>
                <a:cubicBezTo>
                  <a:pt x="2921324" y="2083193"/>
                  <a:pt x="2728250" y="2180843"/>
                  <a:pt x="2631971" y="2315483"/>
                </a:cubicBezTo>
                <a:cubicBezTo>
                  <a:pt x="2590221" y="2374206"/>
                  <a:pt x="2569091" y="2435357"/>
                  <a:pt x="2569154" y="2496679"/>
                </a:cubicBezTo>
                <a:cubicBezTo>
                  <a:pt x="2409520" y="2462575"/>
                  <a:pt x="2231970" y="2486431"/>
                  <a:pt x="2081250" y="2567183"/>
                </a:cubicBezTo>
                <a:cubicBezTo>
                  <a:pt x="1943083" y="2641104"/>
                  <a:pt x="1840288" y="2754055"/>
                  <a:pt x="1780159" y="2894663"/>
                </a:cubicBezTo>
                <a:cubicBezTo>
                  <a:pt x="1768182" y="2872390"/>
                  <a:pt x="1756486" y="2850589"/>
                  <a:pt x="1744688" y="2830765"/>
                </a:cubicBezTo>
                <a:cubicBezTo>
                  <a:pt x="1633170" y="2643387"/>
                  <a:pt x="1505038" y="2545154"/>
                  <a:pt x="1364707" y="2539189"/>
                </a:cubicBezTo>
                <a:cubicBezTo>
                  <a:pt x="1258942" y="2534384"/>
                  <a:pt x="1151477" y="2583641"/>
                  <a:pt x="1047885" y="2682365"/>
                </a:cubicBezTo>
                <a:cubicBezTo>
                  <a:pt x="1038291" y="2652282"/>
                  <a:pt x="1025112" y="2623694"/>
                  <a:pt x="1009381" y="2597262"/>
                </a:cubicBezTo>
                <a:cubicBezTo>
                  <a:pt x="955729" y="2507113"/>
                  <a:pt x="876319" y="2455305"/>
                  <a:pt x="786095" y="2450837"/>
                </a:cubicBezTo>
                <a:cubicBezTo>
                  <a:pt x="678352" y="2445931"/>
                  <a:pt x="569336" y="2507616"/>
                  <a:pt x="462910" y="2634871"/>
                </a:cubicBezTo>
                <a:lnTo>
                  <a:pt x="284120" y="2530993"/>
                </a:lnTo>
                <a:cubicBezTo>
                  <a:pt x="251792" y="2509966"/>
                  <a:pt x="251106" y="2517405"/>
                  <a:pt x="225191" y="2546890"/>
                </a:cubicBezTo>
                <a:cubicBezTo>
                  <a:pt x="221314" y="2551115"/>
                  <a:pt x="42278" y="2779748"/>
                  <a:pt x="0" y="2827919"/>
                </a:cubicBezTo>
                <a:cubicBezTo>
                  <a:pt x="43843" y="2737272"/>
                  <a:pt x="210723" y="2457070"/>
                  <a:pt x="238820" y="2396885"/>
                </a:cubicBezTo>
                <a:cubicBezTo>
                  <a:pt x="421701" y="2489380"/>
                  <a:pt x="441997" y="2477301"/>
                  <a:pt x="473148" y="2458762"/>
                </a:cubicBezTo>
                <a:cubicBezTo>
                  <a:pt x="476924" y="2456514"/>
                  <a:pt x="479947" y="2454076"/>
                  <a:pt x="483441" y="2451357"/>
                </a:cubicBezTo>
                <a:cubicBezTo>
                  <a:pt x="665596" y="2298845"/>
                  <a:pt x="708513" y="2098173"/>
                  <a:pt x="599524" y="1915043"/>
                </a:cubicBezTo>
                <a:cubicBezTo>
                  <a:pt x="553737" y="1838110"/>
                  <a:pt x="484273" y="1770794"/>
                  <a:pt x="405502" y="1724356"/>
                </a:cubicBezTo>
                <a:cubicBezTo>
                  <a:pt x="435766" y="1690365"/>
                  <a:pt x="451715" y="1655947"/>
                  <a:pt x="460482" y="1627719"/>
                </a:cubicBezTo>
                <a:cubicBezTo>
                  <a:pt x="484400" y="1550847"/>
                  <a:pt x="470201" y="1464701"/>
                  <a:pt x="419639" y="1379744"/>
                </a:cubicBezTo>
                <a:cubicBezTo>
                  <a:pt x="383403" y="1318858"/>
                  <a:pt x="328231" y="1258375"/>
                  <a:pt x="257789" y="1201229"/>
                </a:cubicBezTo>
                <a:cubicBezTo>
                  <a:pt x="390413" y="1175988"/>
                  <a:pt x="506049" y="1107167"/>
                  <a:pt x="589234" y="998856"/>
                </a:cubicBezTo>
                <a:cubicBezTo>
                  <a:pt x="688794" y="868656"/>
                  <a:pt x="723191" y="706291"/>
                  <a:pt x="686005" y="568632"/>
                </a:cubicBezTo>
                <a:cubicBezTo>
                  <a:pt x="838358" y="584060"/>
                  <a:pt x="995132" y="548920"/>
                  <a:pt x="1130412" y="465852"/>
                </a:cubicBezTo>
                <a:cubicBezTo>
                  <a:pt x="1293730" y="365457"/>
                  <a:pt x="1414687" y="204627"/>
                  <a:pt x="1484652" y="0"/>
                </a:cubicBezTo>
                <a:close/>
              </a:path>
            </a:pathLst>
          </a:custGeom>
          <a:solidFill>
            <a:schemeClr val="accent2"/>
          </a:solidFill>
          <a:ln>
            <a:noFill/>
          </a:ln>
          <a:effectLst>
            <a:outerShdw dist="63500" dir="2700000" algn="ctr" rotWithShape="0">
              <a:schemeClr val="accent6">
                <a:lumMod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144000" rIns="216000" bIns="0" rtlCol="0" anchor="ctr">
            <a:noAutofit/>
          </a:bodyPr>
          <a:lstStyle/>
          <a:p>
            <a:pPr algn="ctr"/>
            <a:r>
              <a:rPr lang="ja-JP" altLang="en-US" sz="4000" dirty="0">
                <a:solidFill>
                  <a:srgbClr val="0070C0"/>
                </a:solidFill>
                <a:latin typeface="+mj-ea"/>
                <a:ea typeface="+mj-ea"/>
              </a:rPr>
              <a:t>意外だ</a:t>
            </a:r>
            <a:endParaRPr lang="en-US" altLang="ja-JP" sz="4000" dirty="0">
              <a:solidFill>
                <a:srgbClr val="0070C0"/>
              </a:solidFill>
              <a:latin typeface="+mj-ea"/>
              <a:ea typeface="+mj-ea"/>
            </a:endParaRPr>
          </a:p>
        </p:txBody>
      </p:sp>
      <p:sp>
        <p:nvSpPr>
          <p:cNvPr id="33" name="フリーフォーム: 図形 32">
            <a:extLst>
              <a:ext uri="{FF2B5EF4-FFF2-40B4-BE49-F238E27FC236}">
                <a16:creationId xmlns:a16="http://schemas.microsoft.com/office/drawing/2014/main" id="{39367376-C445-40BF-3EAF-6F0DEA61479C}"/>
              </a:ext>
            </a:extLst>
          </p:cNvPr>
          <p:cNvSpPr/>
          <p:nvPr/>
        </p:nvSpPr>
        <p:spPr>
          <a:xfrm flipH="1">
            <a:off x="2573641" y="5142706"/>
            <a:ext cx="2350839" cy="2793194"/>
          </a:xfrm>
          <a:custGeom>
            <a:avLst/>
            <a:gdLst>
              <a:gd name="connsiteX0" fmla="*/ 115891 w 5252723"/>
              <a:gd name="connsiteY0" fmla="*/ 3685238 h 6768896"/>
              <a:gd name="connsiteX1" fmla="*/ 198759 w 5252723"/>
              <a:gd name="connsiteY1" fmla="*/ 3668093 h 6768896"/>
              <a:gd name="connsiteX2" fmla="*/ 2256159 w 5252723"/>
              <a:gd name="connsiteY2" fmla="*/ 3825 h 6768896"/>
              <a:gd name="connsiteX3" fmla="*/ 4631694 w 5252723"/>
              <a:gd name="connsiteY3" fmla="*/ 3319478 h 6768896"/>
              <a:gd name="connsiteX4" fmla="*/ 4819337 w 5252723"/>
              <a:gd name="connsiteY4" fmla="*/ 3217560 h 6768896"/>
              <a:gd name="connsiteX5" fmla="*/ 4710751 w 5252723"/>
              <a:gd name="connsiteY5" fmla="*/ 5459745 h 6768896"/>
              <a:gd name="connsiteX6" fmla="*/ 5252724 w 5252723"/>
              <a:gd name="connsiteY6" fmla="*/ 6209363 h 6768896"/>
              <a:gd name="connsiteX7" fmla="*/ 4153539 w 5252723"/>
              <a:gd name="connsiteY7" fmla="*/ 6519878 h 6768896"/>
              <a:gd name="connsiteX8" fmla="*/ 115891 w 5252723"/>
              <a:gd name="connsiteY8" fmla="*/ 3685238 h 67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723" h="6768896">
                <a:moveTo>
                  <a:pt x="115891" y="3685238"/>
                </a:moveTo>
                <a:cubicBezTo>
                  <a:pt x="119701" y="3638565"/>
                  <a:pt x="193996" y="3716670"/>
                  <a:pt x="198759" y="3668093"/>
                </a:cubicBezTo>
                <a:cubicBezTo>
                  <a:pt x="-409889" y="1665938"/>
                  <a:pt x="408309" y="101933"/>
                  <a:pt x="2256159" y="3825"/>
                </a:cubicBezTo>
                <a:cubicBezTo>
                  <a:pt x="4283079" y="-102855"/>
                  <a:pt x="5207957" y="2046938"/>
                  <a:pt x="4631694" y="3319478"/>
                </a:cubicBezTo>
                <a:cubicBezTo>
                  <a:pt x="4670746" y="3345195"/>
                  <a:pt x="4785999" y="3183270"/>
                  <a:pt x="4819337" y="3217560"/>
                </a:cubicBezTo>
                <a:cubicBezTo>
                  <a:pt x="5318446" y="3731910"/>
                  <a:pt x="5179382" y="5108273"/>
                  <a:pt x="4710751" y="5459745"/>
                </a:cubicBezTo>
                <a:cubicBezTo>
                  <a:pt x="4210689" y="5835030"/>
                  <a:pt x="4835529" y="6293183"/>
                  <a:pt x="5252724" y="6209363"/>
                </a:cubicBezTo>
                <a:cubicBezTo>
                  <a:pt x="4931732" y="6568455"/>
                  <a:pt x="4542159" y="6300803"/>
                  <a:pt x="4153539" y="6519878"/>
                </a:cubicBezTo>
                <a:cubicBezTo>
                  <a:pt x="3863026" y="6683708"/>
                  <a:pt x="-196529" y="7758128"/>
                  <a:pt x="115891" y="3685238"/>
                </a:cubicBezTo>
                <a:close/>
              </a:path>
            </a:pathLst>
          </a:custGeom>
          <a:solidFill>
            <a:schemeClr val="accent2"/>
          </a:solidFill>
          <a:ln w="9525" cap="flat">
            <a:noFill/>
            <a:prstDash val="solid"/>
            <a:miter/>
          </a:ln>
          <a:effectLst>
            <a:outerShdw dist="63500" dir="2700000" algn="tl" rotWithShape="0">
              <a:schemeClr val="accent1">
                <a:lumMod val="50000"/>
                <a:alpha val="30000"/>
              </a:schemeClr>
            </a:outerShdw>
          </a:effectLst>
        </p:spPr>
        <p:txBody>
          <a:bodyPr wrap="none" lIns="180000" tIns="0" rIns="0" bIns="0" rtlCol="0" anchor="ctr"/>
          <a:lstStyle/>
          <a:p>
            <a:pPr algn="ctr"/>
            <a:r>
              <a:rPr lang="ja-JP" altLang="en-US" sz="3600" dirty="0">
                <a:solidFill>
                  <a:srgbClr val="0070C0"/>
                </a:solidFill>
                <a:latin typeface="+mj-ea"/>
                <a:ea typeface="+mj-ea"/>
              </a:rPr>
              <a:t>誰かの</a:t>
            </a:r>
            <a:br>
              <a:rPr lang="ja-JP" altLang="en-US" sz="3600" dirty="0">
                <a:solidFill>
                  <a:srgbClr val="0070C0"/>
                </a:solidFill>
                <a:latin typeface="+mj-ea"/>
                <a:ea typeface="+mj-ea"/>
              </a:rPr>
            </a:br>
            <a:r>
              <a:rPr lang="ja-JP" altLang="en-US" sz="3600" dirty="0">
                <a:solidFill>
                  <a:srgbClr val="0070C0"/>
                </a:solidFill>
                <a:latin typeface="+mj-ea"/>
                <a:ea typeface="+mj-ea"/>
              </a:rPr>
              <a:t>役に</a:t>
            </a:r>
            <a:br>
              <a:rPr lang="ja-JP" altLang="en-US" sz="3600" dirty="0">
                <a:solidFill>
                  <a:srgbClr val="0070C0"/>
                </a:solidFill>
                <a:latin typeface="+mj-ea"/>
                <a:ea typeface="+mj-ea"/>
              </a:rPr>
            </a:br>
            <a:r>
              <a:rPr lang="ja-JP" altLang="en-US" sz="3600" dirty="0">
                <a:solidFill>
                  <a:srgbClr val="0070C0"/>
                </a:solidFill>
                <a:latin typeface="+mj-ea"/>
                <a:ea typeface="+mj-ea"/>
              </a:rPr>
              <a:t>立てそう</a:t>
            </a:r>
          </a:p>
        </p:txBody>
      </p:sp>
      <p:grpSp>
        <p:nvGrpSpPr>
          <p:cNvPr id="34" name="グループ化 33">
            <a:extLst>
              <a:ext uri="{FF2B5EF4-FFF2-40B4-BE49-F238E27FC236}">
                <a16:creationId xmlns:a16="http://schemas.microsoft.com/office/drawing/2014/main" id="{2480FD07-E7DF-63C3-4B64-21A801F67FE8}"/>
              </a:ext>
            </a:extLst>
          </p:cNvPr>
          <p:cNvGrpSpPr/>
          <p:nvPr/>
        </p:nvGrpSpPr>
        <p:grpSpPr>
          <a:xfrm>
            <a:off x="2949981" y="7831287"/>
            <a:ext cx="5287294" cy="1786275"/>
            <a:chOff x="4452613" y="7305444"/>
            <a:chExt cx="5287294" cy="1786275"/>
          </a:xfrm>
          <a:solidFill>
            <a:schemeClr val="accent2"/>
          </a:solidFill>
          <a:effectLst>
            <a:outerShdw dist="63500" dir="2700000" algn="ctr" rotWithShape="0">
              <a:schemeClr val="accent1">
                <a:lumMod val="50000"/>
                <a:alpha val="30000"/>
              </a:schemeClr>
            </a:outerShdw>
          </a:effectLst>
        </p:grpSpPr>
        <p:grpSp>
          <p:nvGrpSpPr>
            <p:cNvPr id="35" name="グループ化 34">
              <a:extLst>
                <a:ext uri="{FF2B5EF4-FFF2-40B4-BE49-F238E27FC236}">
                  <a16:creationId xmlns:a16="http://schemas.microsoft.com/office/drawing/2014/main" id="{A341AA2C-B6DB-9809-EA5F-6A55912BFE84}"/>
                </a:ext>
              </a:extLst>
            </p:cNvPr>
            <p:cNvGrpSpPr/>
            <p:nvPr/>
          </p:nvGrpSpPr>
          <p:grpSpPr>
            <a:xfrm rot="952683">
              <a:off x="4452613" y="8349188"/>
              <a:ext cx="521992" cy="508631"/>
              <a:chOff x="4903567" y="6149623"/>
              <a:chExt cx="294287" cy="312429"/>
            </a:xfrm>
            <a:grpFill/>
          </p:grpSpPr>
          <p:sp>
            <p:nvSpPr>
              <p:cNvPr id="37" name="フリーフォーム: 図形 36">
                <a:extLst>
                  <a:ext uri="{FF2B5EF4-FFF2-40B4-BE49-F238E27FC236}">
                    <a16:creationId xmlns:a16="http://schemas.microsoft.com/office/drawing/2014/main" id="{B31BF6F0-800C-ED50-1904-91CD5FB23E36}"/>
                  </a:ext>
                </a:extLst>
              </p:cNvPr>
              <p:cNvSpPr/>
              <p:nvPr/>
            </p:nvSpPr>
            <p:spPr>
              <a:xfrm rot="20196117">
                <a:off x="5001089" y="6149623"/>
                <a:ext cx="196765" cy="150453"/>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pPr algn="ctr"/>
                <a:endParaRPr lang="ja-JP" altLang="en-US" sz="4000">
                  <a:solidFill>
                    <a:srgbClr val="0070C0"/>
                  </a:solidFill>
                </a:endParaRPr>
              </a:p>
            </p:txBody>
          </p:sp>
          <p:sp>
            <p:nvSpPr>
              <p:cNvPr id="38" name="フリーフォーム: 図形 37">
                <a:extLst>
                  <a:ext uri="{FF2B5EF4-FFF2-40B4-BE49-F238E27FC236}">
                    <a16:creationId xmlns:a16="http://schemas.microsoft.com/office/drawing/2014/main" id="{76A59EA6-79ED-8ED7-BFE3-3C1E301EF0CE}"/>
                  </a:ext>
                </a:extLst>
              </p:cNvPr>
              <p:cNvSpPr/>
              <p:nvPr/>
            </p:nvSpPr>
            <p:spPr>
              <a:xfrm rot="20196117">
                <a:off x="4903567" y="6347235"/>
                <a:ext cx="143556" cy="114817"/>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pPr algn="ctr"/>
                <a:endParaRPr lang="ja-JP" altLang="en-US" sz="4000">
                  <a:solidFill>
                    <a:srgbClr val="0070C0"/>
                  </a:solidFill>
                </a:endParaRPr>
              </a:p>
            </p:txBody>
          </p:sp>
        </p:grpSp>
        <p:sp>
          <p:nvSpPr>
            <p:cNvPr id="36" name="フリーフォーム: 図形 35">
              <a:extLst>
                <a:ext uri="{FF2B5EF4-FFF2-40B4-BE49-F238E27FC236}">
                  <a16:creationId xmlns:a16="http://schemas.microsoft.com/office/drawing/2014/main" id="{C6DC12BD-06F1-170F-EC16-057A138FC161}"/>
                </a:ext>
              </a:extLst>
            </p:cNvPr>
            <p:cNvSpPr/>
            <p:nvPr/>
          </p:nvSpPr>
          <p:spPr>
            <a:xfrm>
              <a:off x="5090446" y="7305444"/>
              <a:ext cx="4649461" cy="1786275"/>
            </a:xfrm>
            <a:custGeom>
              <a:avLst/>
              <a:gdLst>
                <a:gd name="connsiteX0" fmla="*/ 7130415 w 7130414"/>
                <a:gd name="connsiteY0" fmla="*/ 1567815 h 3229927"/>
                <a:gd name="connsiteX1" fmla="*/ 6549390 w 7130414"/>
                <a:gd name="connsiteY1" fmla="*/ 829627 h 3229927"/>
                <a:gd name="connsiteX2" fmla="*/ 5835968 w 7130414"/>
                <a:gd name="connsiteY2" fmla="*/ 246698 h 3229927"/>
                <a:gd name="connsiteX3" fmla="*/ 5543550 w 7130414"/>
                <a:gd name="connsiteY3" fmla="*/ 309562 h 3229927"/>
                <a:gd name="connsiteX4" fmla="*/ 5005388 w 7130414"/>
                <a:gd name="connsiteY4" fmla="*/ 152400 h 3229927"/>
                <a:gd name="connsiteX5" fmla="*/ 4505325 w 7130414"/>
                <a:gd name="connsiteY5" fmla="*/ 286703 h 3229927"/>
                <a:gd name="connsiteX6" fmla="*/ 3796665 w 7130414"/>
                <a:gd name="connsiteY6" fmla="*/ 0 h 3229927"/>
                <a:gd name="connsiteX7" fmla="*/ 3130868 w 7130414"/>
                <a:gd name="connsiteY7" fmla="*/ 247650 h 3229927"/>
                <a:gd name="connsiteX8" fmla="*/ 2587943 w 7130414"/>
                <a:gd name="connsiteY8" fmla="*/ 102870 h 3229927"/>
                <a:gd name="connsiteX9" fmla="*/ 1855470 w 7130414"/>
                <a:gd name="connsiteY9" fmla="*/ 384810 h 3229927"/>
                <a:gd name="connsiteX10" fmla="*/ 1505903 w 7130414"/>
                <a:gd name="connsiteY10" fmla="*/ 297180 h 3229927"/>
                <a:gd name="connsiteX11" fmla="*/ 886778 w 7130414"/>
                <a:gd name="connsiteY11" fmla="*/ 627698 h 3229927"/>
                <a:gd name="connsiteX12" fmla="*/ 783908 w 7130414"/>
                <a:gd name="connsiteY12" fmla="*/ 618173 h 3229927"/>
                <a:gd name="connsiteX13" fmla="*/ 217170 w 7130414"/>
                <a:gd name="connsiteY13" fmla="*/ 1184910 h 3229927"/>
                <a:gd name="connsiteX14" fmla="*/ 245745 w 7130414"/>
                <a:gd name="connsiteY14" fmla="*/ 1362075 h 3229927"/>
                <a:gd name="connsiteX15" fmla="*/ 0 w 7130414"/>
                <a:gd name="connsiteY15" fmla="*/ 1938338 h 3229927"/>
                <a:gd name="connsiteX16" fmla="*/ 799148 w 7130414"/>
                <a:gd name="connsiteY16" fmla="*/ 2737485 h 3229927"/>
                <a:gd name="connsiteX17" fmla="*/ 879158 w 7130414"/>
                <a:gd name="connsiteY17" fmla="*/ 2733675 h 3229927"/>
                <a:gd name="connsiteX18" fmla="*/ 1495425 w 7130414"/>
                <a:gd name="connsiteY18" fmla="*/ 3069908 h 3229927"/>
                <a:gd name="connsiteX19" fmla="*/ 1921192 w 7130414"/>
                <a:gd name="connsiteY19" fmla="*/ 2932748 h 3229927"/>
                <a:gd name="connsiteX20" fmla="*/ 2640330 w 7130414"/>
                <a:gd name="connsiteY20" fmla="*/ 3229928 h 3229927"/>
                <a:gd name="connsiteX21" fmla="*/ 3324225 w 7130414"/>
                <a:gd name="connsiteY21" fmla="*/ 2966085 h 3229927"/>
                <a:gd name="connsiteX22" fmla="*/ 3854768 w 7130414"/>
                <a:gd name="connsiteY22" fmla="*/ 3193733 h 3229927"/>
                <a:gd name="connsiteX23" fmla="*/ 4390073 w 7130414"/>
                <a:gd name="connsiteY23" fmla="*/ 2961323 h 3229927"/>
                <a:gd name="connsiteX24" fmla="*/ 4931093 w 7130414"/>
                <a:gd name="connsiteY24" fmla="*/ 3138488 h 3229927"/>
                <a:gd name="connsiteX25" fmla="*/ 5556885 w 7130414"/>
                <a:gd name="connsiteY25" fmla="*/ 2892743 h 3229927"/>
                <a:gd name="connsiteX26" fmla="*/ 5836920 w 7130414"/>
                <a:gd name="connsiteY26" fmla="*/ 2949893 h 3229927"/>
                <a:gd name="connsiteX27" fmla="*/ 6562725 w 7130414"/>
                <a:gd name="connsiteY27" fmla="*/ 2304098 h 3229927"/>
                <a:gd name="connsiteX28" fmla="*/ 7130415 w 7130414"/>
                <a:gd name="connsiteY28" fmla="*/ 1567815 h 32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30414" h="3229927">
                  <a:moveTo>
                    <a:pt x="7130415" y="1567815"/>
                  </a:moveTo>
                  <a:cubicBezTo>
                    <a:pt x="7130415" y="1204913"/>
                    <a:pt x="6881813" y="901065"/>
                    <a:pt x="6549390" y="829627"/>
                  </a:cubicBezTo>
                  <a:cubicBezTo>
                    <a:pt x="6474143" y="495300"/>
                    <a:pt x="6183630" y="246698"/>
                    <a:pt x="5835968" y="246698"/>
                  </a:cubicBezTo>
                  <a:cubicBezTo>
                    <a:pt x="5732145" y="246698"/>
                    <a:pt x="5633085" y="269558"/>
                    <a:pt x="5543550" y="309562"/>
                  </a:cubicBezTo>
                  <a:cubicBezTo>
                    <a:pt x="5387340" y="210503"/>
                    <a:pt x="5202555" y="152400"/>
                    <a:pt x="5005388" y="152400"/>
                  </a:cubicBezTo>
                  <a:cubicBezTo>
                    <a:pt x="4823460" y="152400"/>
                    <a:pt x="4652963" y="200978"/>
                    <a:pt x="4505325" y="286703"/>
                  </a:cubicBezTo>
                  <a:cubicBezTo>
                    <a:pt x="4321493" y="109538"/>
                    <a:pt x="4071938" y="0"/>
                    <a:pt x="3796665" y="0"/>
                  </a:cubicBezTo>
                  <a:cubicBezTo>
                    <a:pt x="3542348" y="0"/>
                    <a:pt x="3309938" y="93345"/>
                    <a:pt x="3130868" y="247650"/>
                  </a:cubicBezTo>
                  <a:cubicBezTo>
                    <a:pt x="2970848" y="156210"/>
                    <a:pt x="2785110" y="102870"/>
                    <a:pt x="2587943" y="102870"/>
                  </a:cubicBezTo>
                  <a:cubicBezTo>
                    <a:pt x="2306003" y="102870"/>
                    <a:pt x="2048828" y="209550"/>
                    <a:pt x="1855470" y="384810"/>
                  </a:cubicBezTo>
                  <a:cubicBezTo>
                    <a:pt x="1751648" y="329565"/>
                    <a:pt x="1632585" y="297180"/>
                    <a:pt x="1505903" y="297180"/>
                  </a:cubicBezTo>
                  <a:cubicBezTo>
                    <a:pt x="1247775" y="297180"/>
                    <a:pt x="1021080" y="428625"/>
                    <a:pt x="886778" y="627698"/>
                  </a:cubicBezTo>
                  <a:cubicBezTo>
                    <a:pt x="853440" y="621983"/>
                    <a:pt x="819150" y="618173"/>
                    <a:pt x="783908" y="618173"/>
                  </a:cubicBezTo>
                  <a:cubicBezTo>
                    <a:pt x="470535" y="618173"/>
                    <a:pt x="217170" y="872490"/>
                    <a:pt x="217170" y="1184910"/>
                  </a:cubicBezTo>
                  <a:cubicBezTo>
                    <a:pt x="217170" y="1246823"/>
                    <a:pt x="227647" y="1305878"/>
                    <a:pt x="245745" y="1362075"/>
                  </a:cubicBezTo>
                  <a:cubicBezTo>
                    <a:pt x="94297" y="1507808"/>
                    <a:pt x="0" y="1711643"/>
                    <a:pt x="0" y="1938338"/>
                  </a:cubicBezTo>
                  <a:cubicBezTo>
                    <a:pt x="0" y="2379345"/>
                    <a:pt x="358140" y="2737485"/>
                    <a:pt x="799148" y="2737485"/>
                  </a:cubicBezTo>
                  <a:cubicBezTo>
                    <a:pt x="825818" y="2737485"/>
                    <a:pt x="852487" y="2736533"/>
                    <a:pt x="879158" y="2733675"/>
                  </a:cubicBezTo>
                  <a:cubicBezTo>
                    <a:pt x="1009650" y="2935605"/>
                    <a:pt x="1236345" y="3069908"/>
                    <a:pt x="1495425" y="3069908"/>
                  </a:cubicBezTo>
                  <a:cubicBezTo>
                    <a:pt x="1654492" y="3069908"/>
                    <a:pt x="1801178" y="3019425"/>
                    <a:pt x="1921192" y="2932748"/>
                  </a:cubicBezTo>
                  <a:cubicBezTo>
                    <a:pt x="2105978" y="3116580"/>
                    <a:pt x="2359343" y="3229928"/>
                    <a:pt x="2640330" y="3229928"/>
                  </a:cubicBezTo>
                  <a:cubicBezTo>
                    <a:pt x="2903220" y="3229928"/>
                    <a:pt x="3143250" y="3129915"/>
                    <a:pt x="3324225" y="2966085"/>
                  </a:cubicBezTo>
                  <a:cubicBezTo>
                    <a:pt x="3457575" y="3106103"/>
                    <a:pt x="3646170" y="3193733"/>
                    <a:pt x="3854768" y="3193733"/>
                  </a:cubicBezTo>
                  <a:cubicBezTo>
                    <a:pt x="4066223" y="3193733"/>
                    <a:pt x="4256723" y="3104198"/>
                    <a:pt x="4390073" y="2961323"/>
                  </a:cubicBezTo>
                  <a:cubicBezTo>
                    <a:pt x="4543425" y="3072765"/>
                    <a:pt x="4730115" y="3138488"/>
                    <a:pt x="4931093" y="3138488"/>
                  </a:cubicBezTo>
                  <a:cubicBezTo>
                    <a:pt x="5171123" y="3138488"/>
                    <a:pt x="5390198" y="3045143"/>
                    <a:pt x="5556885" y="2892743"/>
                  </a:cubicBezTo>
                  <a:cubicBezTo>
                    <a:pt x="5642610" y="2928938"/>
                    <a:pt x="5737860" y="2949893"/>
                    <a:pt x="5836920" y="2949893"/>
                  </a:cubicBezTo>
                  <a:cubicBezTo>
                    <a:pt x="6205538" y="2949893"/>
                    <a:pt x="6511290" y="2668905"/>
                    <a:pt x="6562725" y="2304098"/>
                  </a:cubicBezTo>
                  <a:cubicBezTo>
                    <a:pt x="6887528" y="2226945"/>
                    <a:pt x="7130415" y="1926908"/>
                    <a:pt x="7130415" y="1567815"/>
                  </a:cubicBezTo>
                  <a:close/>
                </a:path>
              </a:pathLst>
            </a:custGeom>
            <a:grpFill/>
            <a:ln w="9525" cap="flat">
              <a:noFill/>
              <a:prstDash val="solid"/>
              <a:miter/>
            </a:ln>
          </p:spPr>
          <p:txBody>
            <a:bodyPr lIns="216000" rtlCol="0" anchor="ctr"/>
            <a:lstStyle/>
            <a:p>
              <a:pPr algn="ctr"/>
              <a:r>
                <a:rPr lang="ja-JP" altLang="en-US" sz="4000" dirty="0">
                  <a:solidFill>
                    <a:srgbClr val="0070C0"/>
                  </a:solidFill>
                  <a:latin typeface="+mj-ea"/>
                  <a:ea typeface="+mj-ea"/>
                </a:rPr>
                <a:t>やっぱり正しい！</a:t>
              </a:r>
              <a:endParaRPr lang="en-US" altLang="ja-JP" sz="4000" dirty="0">
                <a:solidFill>
                  <a:srgbClr val="0070C0"/>
                </a:solidFill>
                <a:latin typeface="+mj-ea"/>
                <a:ea typeface="+mj-ea"/>
              </a:endParaRPr>
            </a:p>
          </p:txBody>
        </p:sp>
      </p:grpSp>
    </p:spTree>
    <p:extLst>
      <p:ext uri="{BB962C8B-B14F-4D97-AF65-F5344CB8AC3E}">
        <p14:creationId xmlns:p14="http://schemas.microsoft.com/office/powerpoint/2010/main" val="225759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E145DCF-D663-2828-09FE-1E9308843B0F}"/>
              </a:ext>
            </a:extLst>
          </p:cNvPr>
          <p:cNvGrpSpPr/>
          <p:nvPr/>
        </p:nvGrpSpPr>
        <p:grpSpPr>
          <a:xfrm>
            <a:off x="10509150" y="1892837"/>
            <a:ext cx="6586121" cy="5640078"/>
            <a:chOff x="10509150" y="1892837"/>
            <a:chExt cx="6586121" cy="5640078"/>
          </a:xfrm>
        </p:grpSpPr>
        <p:grpSp>
          <p:nvGrpSpPr>
            <p:cNvPr id="4" name="グループ化 3">
              <a:extLst>
                <a:ext uri="{FF2B5EF4-FFF2-40B4-BE49-F238E27FC236}">
                  <a16:creationId xmlns:a16="http://schemas.microsoft.com/office/drawing/2014/main" id="{A33E1CDA-71BC-436A-2DFD-B546D49BE101}"/>
                </a:ext>
              </a:extLst>
            </p:cNvPr>
            <p:cNvGrpSpPr/>
            <p:nvPr/>
          </p:nvGrpSpPr>
          <p:grpSpPr>
            <a:xfrm>
              <a:off x="10509150" y="1892837"/>
              <a:ext cx="6586121" cy="5640078"/>
              <a:chOff x="10509150" y="1892837"/>
              <a:chExt cx="6586121" cy="5640078"/>
            </a:xfrm>
          </p:grpSpPr>
          <p:sp>
            <p:nvSpPr>
              <p:cNvPr id="24" name="フリーフォーム: 図形 23">
                <a:extLst>
                  <a:ext uri="{FF2B5EF4-FFF2-40B4-BE49-F238E27FC236}">
                    <a16:creationId xmlns:a16="http://schemas.microsoft.com/office/drawing/2014/main" id="{4579AD7B-A929-4020-846B-67D3CB3D016D}"/>
                  </a:ext>
                </a:extLst>
              </p:cNvPr>
              <p:cNvSpPr/>
              <p:nvPr/>
            </p:nvSpPr>
            <p:spPr>
              <a:xfrm>
                <a:off x="10509150" y="1892837"/>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2400" dirty="0"/>
              </a:p>
            </p:txBody>
          </p:sp>
          <p:sp>
            <p:nvSpPr>
              <p:cNvPr id="28" name="フリーフォーム: 図形 27">
                <a:extLst>
                  <a:ext uri="{FF2B5EF4-FFF2-40B4-BE49-F238E27FC236}">
                    <a16:creationId xmlns:a16="http://schemas.microsoft.com/office/drawing/2014/main" id="{85847FA9-97CB-484F-9094-1429B7CD132D}"/>
                  </a:ext>
                </a:extLst>
              </p:cNvPr>
              <p:cNvSpPr/>
              <p:nvPr/>
            </p:nvSpPr>
            <p:spPr>
              <a:xfrm>
                <a:off x="13192924"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72000" rtlCol="0" anchor="ctr">
                <a:noAutofit/>
              </a:bodyPr>
              <a:lstStyle/>
              <a:p>
                <a:pPr algn="ctr">
                  <a:lnSpc>
                    <a:spcPct val="130000"/>
                  </a:lnSpc>
                </a:pPr>
                <a:endParaRPr lang="ja-JP" altLang="en-US" sz="2201" dirty="0"/>
              </a:p>
            </p:txBody>
          </p:sp>
        </p:grpSp>
        <p:cxnSp>
          <p:nvCxnSpPr>
            <p:cNvPr id="44" name="直線コネクタ 43">
              <a:extLst>
                <a:ext uri="{FF2B5EF4-FFF2-40B4-BE49-F238E27FC236}">
                  <a16:creationId xmlns:a16="http://schemas.microsoft.com/office/drawing/2014/main" id="{D61A4DF8-5946-4272-B804-5D22F8F64830}"/>
                </a:ext>
              </a:extLst>
            </p:cNvPr>
            <p:cNvCxnSpPr>
              <a:cxnSpLocks/>
            </p:cNvCxnSpPr>
            <p:nvPr/>
          </p:nvCxnSpPr>
          <p:spPr>
            <a:xfrm>
              <a:off x="11195012" y="5182980"/>
              <a:ext cx="2260358"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7025817C-2E6C-4E8A-805E-0F8CED539A1A}"/>
                </a:ext>
              </a:extLst>
            </p:cNvPr>
            <p:cNvCxnSpPr>
              <a:cxnSpLocks/>
            </p:cNvCxnSpPr>
            <p:nvPr/>
          </p:nvCxnSpPr>
          <p:spPr>
            <a:xfrm>
              <a:off x="13727223" y="4345962"/>
              <a:ext cx="2972421"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四角形: 角を丸くする 41">
              <a:extLst>
                <a:ext uri="{FF2B5EF4-FFF2-40B4-BE49-F238E27FC236}">
                  <a16:creationId xmlns:a16="http://schemas.microsoft.com/office/drawing/2014/main" id="{10E4B234-C1A0-4047-A4F5-12DF047E0D7B}"/>
                </a:ext>
              </a:extLst>
            </p:cNvPr>
            <p:cNvSpPr/>
            <p:nvPr/>
          </p:nvSpPr>
          <p:spPr>
            <a:xfrm>
              <a:off x="11796252" y="2769832"/>
              <a:ext cx="4011917" cy="754628"/>
            </a:xfrm>
            <a:prstGeom prst="roundRect">
              <a:avLst>
                <a:gd name="adj" fmla="val 2259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600" dirty="0">
                  <a:solidFill>
                    <a:schemeClr val="accent1"/>
                  </a:solidFill>
                  <a:latin typeface="+mj-ea"/>
                  <a:ea typeface="+mj-ea"/>
                </a:rPr>
                <a:t>感情に訴える要素</a:t>
              </a:r>
            </a:p>
          </p:txBody>
        </p:sp>
        <p:sp>
          <p:nvSpPr>
            <p:cNvPr id="43" name="テキスト ボックス 42">
              <a:extLst>
                <a:ext uri="{FF2B5EF4-FFF2-40B4-BE49-F238E27FC236}">
                  <a16:creationId xmlns:a16="http://schemas.microsoft.com/office/drawing/2014/main" id="{8C76E3D7-D611-44CC-92C7-97D1AFF9B256}"/>
                </a:ext>
              </a:extLst>
            </p:cNvPr>
            <p:cNvSpPr txBox="1"/>
            <p:nvPr/>
          </p:nvSpPr>
          <p:spPr>
            <a:xfrm flipH="1">
              <a:off x="10827038" y="3732688"/>
              <a:ext cx="5950347" cy="238648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mj-ea"/>
                  <a:ea typeface="+mj-ea"/>
                  <a:cs typeface="+mn-cs"/>
                </a:rPr>
                <a:t>こんなこと 許せません</a:t>
              </a:r>
              <a:r>
                <a:rPr kumimoji="1" lang="en-US" altLang="ja-JP" sz="4400" b="0" i="0" u="none" strike="noStrike" kern="1200" cap="none" spc="0" normalizeH="0" baseline="0" noProof="0" dirty="0">
                  <a:ln>
                    <a:noFill/>
                  </a:ln>
                  <a:effectLst/>
                  <a:uLnTx/>
                  <a:uFillTx/>
                  <a:latin typeface="+mj-ea"/>
                  <a:ea typeface="+mj-ea"/>
                  <a:cs typeface="+mn-cs"/>
                </a:rPr>
                <a:t>!</a:t>
              </a:r>
            </a:p>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mj-ea"/>
                  <a:ea typeface="+mj-ea"/>
                  <a:cs typeface="+mn-cs"/>
                </a:rPr>
                <a:t>同じ被害 がないよう</a:t>
              </a:r>
              <a:br>
                <a:rPr kumimoji="1" lang="ja-JP" altLang="en-US" sz="4400" b="0" i="0" u="none" strike="noStrike" kern="1200" cap="none" spc="0" normalizeH="0" baseline="0" noProof="0" dirty="0">
                  <a:ln>
                    <a:noFill/>
                  </a:ln>
                  <a:effectLst/>
                  <a:uLnTx/>
                  <a:uFillTx/>
                  <a:latin typeface="+mj-ea"/>
                  <a:ea typeface="+mj-ea"/>
                  <a:cs typeface="+mn-cs"/>
                </a:rPr>
              </a:br>
              <a:r>
                <a:rPr kumimoji="1" lang="ja-JP" altLang="en-US" sz="4400" b="0" i="0" u="none" strike="noStrike" kern="1200" cap="none" spc="0" normalizeH="0" baseline="0" noProof="0" dirty="0">
                  <a:ln>
                    <a:noFill/>
                  </a:ln>
                  <a:effectLst/>
                  <a:uLnTx/>
                  <a:uFillTx/>
                  <a:latin typeface="+mj-ea"/>
                  <a:ea typeface="+mj-ea"/>
                  <a:cs typeface="+mn-cs"/>
                </a:rPr>
                <a:t>拡散してください！</a:t>
              </a:r>
            </a:p>
          </p:txBody>
        </p:sp>
      </p:grpSp>
      <p:pic>
        <p:nvPicPr>
          <p:cNvPr id="34" name="図 33">
            <a:extLst>
              <a:ext uri="{FF2B5EF4-FFF2-40B4-BE49-F238E27FC236}">
                <a16:creationId xmlns:a16="http://schemas.microsoft.com/office/drawing/2014/main" id="{B7CA7E24-EF0F-455B-8020-465DAA320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5605" y="5777220"/>
            <a:ext cx="5670000" cy="4322745"/>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25</a:t>
            </a:fld>
            <a:endParaRPr lang="ja-JP" altLang="en-US" dirty="0"/>
          </a:p>
        </p:txBody>
      </p:sp>
      <p:grpSp>
        <p:nvGrpSpPr>
          <p:cNvPr id="12" name="グループ化 11">
            <a:extLst>
              <a:ext uri="{FF2B5EF4-FFF2-40B4-BE49-F238E27FC236}">
                <a16:creationId xmlns:a16="http://schemas.microsoft.com/office/drawing/2014/main" id="{710A3999-8871-EB63-35C4-E769FEAB82CC}"/>
              </a:ext>
            </a:extLst>
          </p:cNvPr>
          <p:cNvGrpSpPr/>
          <p:nvPr/>
        </p:nvGrpSpPr>
        <p:grpSpPr>
          <a:xfrm>
            <a:off x="2827362" y="2267843"/>
            <a:ext cx="6586121" cy="5265072"/>
            <a:chOff x="2827362" y="2267843"/>
            <a:chExt cx="6586121" cy="5265072"/>
          </a:xfrm>
        </p:grpSpPr>
        <p:grpSp>
          <p:nvGrpSpPr>
            <p:cNvPr id="3" name="グループ化 2">
              <a:extLst>
                <a:ext uri="{FF2B5EF4-FFF2-40B4-BE49-F238E27FC236}">
                  <a16:creationId xmlns:a16="http://schemas.microsoft.com/office/drawing/2014/main" id="{0634E2BC-0778-173B-5F75-0E54B6F2FA7F}"/>
                </a:ext>
              </a:extLst>
            </p:cNvPr>
            <p:cNvGrpSpPr/>
            <p:nvPr/>
          </p:nvGrpSpPr>
          <p:grpSpPr>
            <a:xfrm>
              <a:off x="2827362" y="2267843"/>
              <a:ext cx="6586121" cy="5265072"/>
              <a:chOff x="2827362" y="2267843"/>
              <a:chExt cx="6586121" cy="5265072"/>
            </a:xfrm>
          </p:grpSpPr>
          <p:sp>
            <p:nvSpPr>
              <p:cNvPr id="23" name="フリーフォーム: 図形 22">
                <a:extLst>
                  <a:ext uri="{FF2B5EF4-FFF2-40B4-BE49-F238E27FC236}">
                    <a16:creationId xmlns:a16="http://schemas.microsoft.com/office/drawing/2014/main" id="{DE402BF3-9E27-4D72-8A4E-3555882A4B2E}"/>
                  </a:ext>
                </a:extLst>
              </p:cNvPr>
              <p:cNvSpPr/>
              <p:nvPr/>
            </p:nvSpPr>
            <p:spPr>
              <a:xfrm>
                <a:off x="2827362" y="2267843"/>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2400" dirty="0"/>
              </a:p>
            </p:txBody>
          </p:sp>
          <p:sp>
            <p:nvSpPr>
              <p:cNvPr id="32" name="フリーフォーム: 図形 31">
                <a:extLst>
                  <a:ext uri="{FF2B5EF4-FFF2-40B4-BE49-F238E27FC236}">
                    <a16:creationId xmlns:a16="http://schemas.microsoft.com/office/drawing/2014/main" id="{97C3E45E-03B9-4620-BEFA-81372B8E69FF}"/>
                  </a:ext>
                </a:extLst>
              </p:cNvPr>
              <p:cNvSpPr/>
              <p:nvPr/>
            </p:nvSpPr>
            <p:spPr>
              <a:xfrm flipH="1">
                <a:off x="7465633"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72000" rtlCol="0" anchor="ctr">
                <a:noAutofit/>
              </a:bodyPr>
              <a:lstStyle/>
              <a:p>
                <a:pPr algn="ctr">
                  <a:lnSpc>
                    <a:spcPct val="130000"/>
                  </a:lnSpc>
                </a:pPr>
                <a:endParaRPr lang="ja-JP" altLang="en-US" sz="2201" dirty="0"/>
              </a:p>
            </p:txBody>
          </p:sp>
        </p:grpSp>
        <p:cxnSp>
          <p:nvCxnSpPr>
            <p:cNvPr id="9" name="直線コネクタ 8">
              <a:extLst>
                <a:ext uri="{FF2B5EF4-FFF2-40B4-BE49-F238E27FC236}">
                  <a16:creationId xmlns:a16="http://schemas.microsoft.com/office/drawing/2014/main" id="{939663A2-DAC8-482B-AB28-D4F6DBF0F4B3}"/>
                </a:ext>
              </a:extLst>
            </p:cNvPr>
            <p:cNvCxnSpPr>
              <a:cxnSpLocks/>
            </p:cNvCxnSpPr>
            <p:nvPr/>
          </p:nvCxnSpPr>
          <p:spPr>
            <a:xfrm>
              <a:off x="5049542" y="4899126"/>
              <a:ext cx="3965103"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1145296D-BBB7-47A7-83F9-30A8F80528AD}"/>
                </a:ext>
              </a:extLst>
            </p:cNvPr>
            <p:cNvSpPr/>
            <p:nvPr/>
          </p:nvSpPr>
          <p:spPr>
            <a:xfrm>
              <a:off x="3923029" y="3280765"/>
              <a:ext cx="4394786" cy="754629"/>
            </a:xfrm>
            <a:prstGeom prst="roundRect">
              <a:avLst>
                <a:gd name="adj" fmla="val 2122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600" dirty="0">
                  <a:solidFill>
                    <a:schemeClr val="accent1"/>
                  </a:solidFill>
                  <a:latin typeface="+mj-ea"/>
                  <a:ea typeface="+mj-ea"/>
                </a:rPr>
                <a:t>誰かに伝えたい要素</a:t>
              </a:r>
              <a:endParaRPr kumimoji="1" lang="ja-JP" altLang="en-US" sz="3600" dirty="0">
                <a:solidFill>
                  <a:schemeClr val="accent1"/>
                </a:solidFill>
                <a:latin typeface="+mj-ea"/>
                <a:ea typeface="+mj-ea"/>
              </a:endParaRPr>
            </a:p>
          </p:txBody>
        </p:sp>
        <p:sp>
          <p:nvSpPr>
            <p:cNvPr id="30" name="テキスト ボックス 29">
              <a:extLst>
                <a:ext uri="{FF2B5EF4-FFF2-40B4-BE49-F238E27FC236}">
                  <a16:creationId xmlns:a16="http://schemas.microsoft.com/office/drawing/2014/main" id="{47690545-E3B9-482F-93D2-21D65F0826E7}"/>
                </a:ext>
              </a:extLst>
            </p:cNvPr>
            <p:cNvSpPr txBox="1"/>
            <p:nvPr/>
          </p:nvSpPr>
          <p:spPr>
            <a:xfrm flipH="1">
              <a:off x="3226201" y="4243621"/>
              <a:ext cx="5788444" cy="238648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normalizeH="0" baseline="0" noProof="0" dirty="0">
                  <a:ln>
                    <a:noFill/>
                  </a:ln>
                  <a:effectLst/>
                  <a:uLnTx/>
                  <a:uFillTx/>
                  <a:latin typeface="+mj-ea"/>
                  <a:ea typeface="+mj-ea"/>
                  <a:cs typeface="+mn-cs"/>
                </a:rPr>
                <a:t>これは 出回っていない</a:t>
              </a:r>
              <a:br>
                <a:rPr kumimoji="1" lang="en-US" altLang="ja-JP" sz="4400" b="0" i="0" u="none" strike="noStrike" kern="1200" cap="none" normalizeH="0" baseline="0" noProof="0" dirty="0">
                  <a:ln>
                    <a:noFill/>
                  </a:ln>
                  <a:effectLst/>
                  <a:uLnTx/>
                  <a:uFillTx/>
                  <a:latin typeface="+mj-ea"/>
                  <a:ea typeface="+mj-ea"/>
                  <a:cs typeface="+mn-cs"/>
                </a:rPr>
              </a:br>
              <a:r>
                <a:rPr kumimoji="1" lang="ja-JP" altLang="en-US" sz="4400" b="0" i="0" u="none" strike="noStrike" kern="1200" cap="none" normalizeH="0" baseline="0" noProof="0" dirty="0">
                  <a:ln>
                    <a:noFill/>
                  </a:ln>
                  <a:effectLst/>
                  <a:uLnTx/>
                  <a:uFillTx/>
                  <a:latin typeface="+mj-ea"/>
                  <a:ea typeface="+mj-ea"/>
                  <a:cs typeface="+mn-cs"/>
                </a:rPr>
                <a:t>情報です</a:t>
              </a:r>
              <a:r>
                <a:rPr kumimoji="1" lang="en-US" altLang="ja-JP" sz="4400" b="0" i="0" u="none" strike="noStrike" kern="1200" cap="none" normalizeH="0" baseline="0" noProof="0" dirty="0">
                  <a:ln>
                    <a:noFill/>
                  </a:ln>
                  <a:effectLst/>
                  <a:uLnTx/>
                  <a:uFillTx/>
                  <a:latin typeface="+mj-ea"/>
                  <a:ea typeface="+mj-ea"/>
                  <a:cs typeface="+mn-cs"/>
                </a:rPr>
                <a:t>!</a:t>
              </a:r>
              <a:r>
                <a:rPr lang="ja-JP" altLang="en-US" sz="4400" dirty="0">
                  <a:latin typeface="+mj-ea"/>
                  <a:ea typeface="+mj-ea"/>
                </a:rPr>
                <a:t> </a:t>
              </a:r>
              <a:r>
                <a:rPr kumimoji="1" lang="ja-JP" altLang="en-US" sz="4400" b="0" i="0" u="none" strike="noStrike" kern="1200" cap="none" normalizeH="0" baseline="0" noProof="0" dirty="0">
                  <a:ln>
                    <a:noFill/>
                  </a:ln>
                  <a:effectLst/>
                  <a:uLnTx/>
                  <a:uFillTx/>
                  <a:latin typeface="+mj-ea"/>
                  <a:ea typeface="+mj-ea"/>
                  <a:cs typeface="+mn-cs"/>
                </a:rPr>
                <a:t>大切な人に</a:t>
              </a:r>
              <a:br>
                <a:rPr kumimoji="1" lang="en-US" altLang="ja-JP" sz="4400" b="0" i="0" u="none" strike="noStrike" kern="1200" cap="none" normalizeH="0" baseline="0" noProof="0" dirty="0">
                  <a:ln>
                    <a:noFill/>
                  </a:ln>
                  <a:effectLst/>
                  <a:uLnTx/>
                  <a:uFillTx/>
                  <a:latin typeface="+mj-ea"/>
                  <a:ea typeface="+mj-ea"/>
                  <a:cs typeface="+mn-cs"/>
                </a:rPr>
              </a:br>
              <a:r>
                <a:rPr kumimoji="1" lang="ja-JP" altLang="en-US" sz="4400" b="0" i="0" u="none" strike="noStrike" kern="1200" cap="none" normalizeH="0" baseline="0" noProof="0" dirty="0">
                  <a:ln>
                    <a:noFill/>
                  </a:ln>
                  <a:effectLst/>
                  <a:uLnTx/>
                  <a:uFillTx/>
                  <a:latin typeface="+mj-ea"/>
                  <a:ea typeface="+mj-ea"/>
                  <a:cs typeface="+mn-cs"/>
                </a:rPr>
                <a:t>共有してください</a:t>
              </a:r>
              <a:r>
                <a:rPr kumimoji="1" lang="en-US" altLang="ja-JP" sz="4400" b="0" i="0" u="none" strike="noStrike" kern="1200" cap="none" normalizeH="0" baseline="0" noProof="0" dirty="0">
                  <a:ln>
                    <a:noFill/>
                  </a:ln>
                  <a:effectLst/>
                  <a:uLnTx/>
                  <a:uFillTx/>
                  <a:latin typeface="+mj-ea"/>
                  <a:ea typeface="+mj-ea"/>
                  <a:cs typeface="+mn-cs"/>
                </a:rPr>
                <a:t>!</a:t>
              </a:r>
            </a:p>
          </p:txBody>
        </p:sp>
      </p:grpSp>
      <p:grpSp>
        <p:nvGrpSpPr>
          <p:cNvPr id="25" name="グループ化 24">
            <a:extLst>
              <a:ext uri="{FF2B5EF4-FFF2-40B4-BE49-F238E27FC236}">
                <a16:creationId xmlns:a16="http://schemas.microsoft.com/office/drawing/2014/main" id="{DFAEBD57-1ABA-42C0-9B44-3083D7DF41CF}"/>
              </a:ext>
            </a:extLst>
          </p:cNvPr>
          <p:cNvGrpSpPr/>
          <p:nvPr/>
        </p:nvGrpSpPr>
        <p:grpSpPr>
          <a:xfrm>
            <a:off x="4007860" y="696232"/>
            <a:ext cx="12295357" cy="1012648"/>
            <a:chOff x="3755000" y="1218831"/>
            <a:chExt cx="12295357" cy="1012648"/>
          </a:xfrm>
        </p:grpSpPr>
        <p:sp>
          <p:nvSpPr>
            <p:cNvPr id="26" name="楕円 25">
              <a:extLst>
                <a:ext uri="{FF2B5EF4-FFF2-40B4-BE49-F238E27FC236}">
                  <a16:creationId xmlns:a16="http://schemas.microsoft.com/office/drawing/2014/main" id="{0B79BC72-6653-431E-B0BB-569FEB639ED4}"/>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36000" bIns="0" rtlCol="0" anchor="ctr"/>
            <a:lstStyle/>
            <a:p>
              <a:pPr algn="ctr"/>
              <a:r>
                <a:rPr lang="ja-JP" altLang="en-US" sz="4400" b="1" dirty="0">
                  <a:solidFill>
                    <a:schemeClr val="accent1"/>
                  </a:solidFill>
                </a:rPr>
                <a:t>例</a:t>
              </a:r>
              <a:endParaRPr kumimoji="1" lang="ja-JP" altLang="en-US" sz="4400" b="1" dirty="0">
                <a:solidFill>
                  <a:schemeClr val="accent1"/>
                </a:solidFill>
              </a:endParaRPr>
            </a:p>
          </p:txBody>
        </p:sp>
        <p:sp>
          <p:nvSpPr>
            <p:cNvPr id="27" name="テキスト ボックス 26">
              <a:extLst>
                <a:ext uri="{FF2B5EF4-FFF2-40B4-BE49-F238E27FC236}">
                  <a16:creationId xmlns:a16="http://schemas.microsoft.com/office/drawing/2014/main" id="{41926B46-9B88-4A47-A827-BC2007D8703B}"/>
                </a:ext>
              </a:extLst>
            </p:cNvPr>
            <p:cNvSpPr txBox="1"/>
            <p:nvPr/>
          </p:nvSpPr>
          <p:spPr>
            <a:xfrm>
              <a:off x="4970401" y="1306664"/>
              <a:ext cx="11079956" cy="830997"/>
            </a:xfrm>
            <a:prstGeom prst="rect">
              <a:avLst/>
            </a:prstGeom>
            <a:noFill/>
          </p:spPr>
          <p:txBody>
            <a:bodyPr wrap="none" lIns="0" tIns="0" rIns="0" bIns="0" rtlCol="0">
              <a:spAutoFit/>
            </a:bodyPr>
            <a:lstStyle/>
            <a:p>
              <a:pPr>
                <a:spcAft>
                  <a:spcPts val="1800"/>
                </a:spcAft>
              </a:pPr>
              <a:r>
                <a:rPr lang="ja-JP" altLang="en-US" sz="5400" dirty="0">
                  <a:latin typeface="+mj-ea"/>
                  <a:ea typeface="+mj-ea"/>
                </a:rPr>
                <a:t>こんな情報、拡散していませんか？</a:t>
              </a:r>
              <a:endParaRPr lang="ja-JP" altLang="en-US" sz="7200" dirty="0">
                <a:latin typeface="+mj-ea"/>
                <a:ea typeface="+mj-ea"/>
              </a:endParaRPr>
            </a:p>
          </p:txBody>
        </p:sp>
      </p:grpSp>
      <p:grpSp>
        <p:nvGrpSpPr>
          <p:cNvPr id="7" name="グループ化 6">
            <a:extLst>
              <a:ext uri="{FF2B5EF4-FFF2-40B4-BE49-F238E27FC236}">
                <a16:creationId xmlns:a16="http://schemas.microsoft.com/office/drawing/2014/main" id="{A7FCAA62-60AC-23EF-57C1-33AFBC31F432}"/>
              </a:ext>
            </a:extLst>
          </p:cNvPr>
          <p:cNvGrpSpPr/>
          <p:nvPr/>
        </p:nvGrpSpPr>
        <p:grpSpPr>
          <a:xfrm>
            <a:off x="471486" y="506809"/>
            <a:ext cx="1076705" cy="8923566"/>
            <a:chOff x="471486" y="506809"/>
            <a:chExt cx="1076705" cy="8923566"/>
          </a:xfrm>
        </p:grpSpPr>
        <p:sp>
          <p:nvSpPr>
            <p:cNvPr id="8" name="テキスト ボックス 7">
              <a:extLst>
                <a:ext uri="{FF2B5EF4-FFF2-40B4-BE49-F238E27FC236}">
                  <a16:creationId xmlns:a16="http://schemas.microsoft.com/office/drawing/2014/main" id="{2CFE63A3-986B-6BC7-360F-01A096CE71D5}"/>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0" name="テキスト ボックス 9">
              <a:extLst>
                <a:ext uri="{FF2B5EF4-FFF2-40B4-BE49-F238E27FC236}">
                  <a16:creationId xmlns:a16="http://schemas.microsoft.com/office/drawing/2014/main" id="{EF7E96D8-46E2-77C8-6A79-528CB2462713}"/>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1" name="テキスト ボックス 10">
              <a:extLst>
                <a:ext uri="{FF2B5EF4-FFF2-40B4-BE49-F238E27FC236}">
                  <a16:creationId xmlns:a16="http://schemas.microsoft.com/office/drawing/2014/main" id="{D09959EE-D410-E23D-0CBE-B593DD3C56DE}"/>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2004923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anose="02000503000000000000" pitchFamily="2" charset="-128"/>
                <a:ea typeface="Spica Neue" panose="02000503000000000000" pitchFamily="2" charset="-128"/>
                <a:cs typeface="+mn-cs"/>
              </a:rPr>
              <a:pPr marL="0" marR="0" lvl="0" indent="0" algn="ctr" defTabSz="1371509"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nvGrpSpPr>
          <p:cNvPr id="9" name="グループ化 8">
            <a:extLst>
              <a:ext uri="{FF2B5EF4-FFF2-40B4-BE49-F238E27FC236}">
                <a16:creationId xmlns:a16="http://schemas.microsoft.com/office/drawing/2014/main" id="{97E0E7EE-6921-109A-B3EE-F69CDFC33EFC}"/>
              </a:ext>
            </a:extLst>
          </p:cNvPr>
          <p:cNvGrpSpPr/>
          <p:nvPr/>
        </p:nvGrpSpPr>
        <p:grpSpPr>
          <a:xfrm>
            <a:off x="471486" y="506809"/>
            <a:ext cx="1076705" cy="8923566"/>
            <a:chOff x="471486" y="506809"/>
            <a:chExt cx="1076705" cy="8923566"/>
          </a:xfrm>
        </p:grpSpPr>
        <p:sp>
          <p:nvSpPr>
            <p:cNvPr id="10" name="テキスト ボックス 9">
              <a:extLst>
                <a:ext uri="{FF2B5EF4-FFF2-40B4-BE49-F238E27FC236}">
                  <a16:creationId xmlns:a16="http://schemas.microsoft.com/office/drawing/2014/main" id="{214F6E08-4C6D-14D6-B834-E94086C1234B}"/>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1" name="テキスト ボックス 10">
              <a:extLst>
                <a:ext uri="{FF2B5EF4-FFF2-40B4-BE49-F238E27FC236}">
                  <a16:creationId xmlns:a16="http://schemas.microsoft.com/office/drawing/2014/main" id="{7BB89335-6636-B551-E678-94EF7BA5603B}"/>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2" name="テキスト ボックス 11">
              <a:extLst>
                <a:ext uri="{FF2B5EF4-FFF2-40B4-BE49-F238E27FC236}">
                  <a16:creationId xmlns:a16="http://schemas.microsoft.com/office/drawing/2014/main" id="{5E760EB7-6AAF-8DCC-7649-B244B7B6BD4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63" name="グループ化 62">
            <a:extLst>
              <a:ext uri="{FF2B5EF4-FFF2-40B4-BE49-F238E27FC236}">
                <a16:creationId xmlns:a16="http://schemas.microsoft.com/office/drawing/2014/main" id="{D5400AAF-E30A-B281-8CBA-3423E70D7733}"/>
              </a:ext>
            </a:extLst>
          </p:cNvPr>
          <p:cNvGrpSpPr/>
          <p:nvPr/>
        </p:nvGrpSpPr>
        <p:grpSpPr>
          <a:xfrm>
            <a:off x="2650255" y="756627"/>
            <a:ext cx="14779576" cy="2231884"/>
            <a:chOff x="2650255" y="852527"/>
            <a:chExt cx="14779576" cy="2231884"/>
          </a:xfrm>
        </p:grpSpPr>
        <p:grpSp>
          <p:nvGrpSpPr>
            <p:cNvPr id="64" name="グループ化 63">
              <a:extLst>
                <a:ext uri="{FF2B5EF4-FFF2-40B4-BE49-F238E27FC236}">
                  <a16:creationId xmlns:a16="http://schemas.microsoft.com/office/drawing/2014/main" id="{D538C701-6DFF-0AC8-8B0C-8EBE84C1526B}"/>
                </a:ext>
              </a:extLst>
            </p:cNvPr>
            <p:cNvGrpSpPr/>
            <p:nvPr/>
          </p:nvGrpSpPr>
          <p:grpSpPr>
            <a:xfrm>
              <a:off x="14338574" y="852527"/>
              <a:ext cx="3091257" cy="2136649"/>
              <a:chOff x="13945140" y="633505"/>
              <a:chExt cx="3091257" cy="2136649"/>
            </a:xfrm>
          </p:grpSpPr>
          <p:sp>
            <p:nvSpPr>
              <p:cNvPr id="99" name="テキスト ボックス 98">
                <a:extLst>
                  <a:ext uri="{FF2B5EF4-FFF2-40B4-BE49-F238E27FC236}">
                    <a16:creationId xmlns:a16="http://schemas.microsoft.com/office/drawing/2014/main" id="{121FB9ED-FA34-D438-E253-793EB4496725}"/>
                  </a:ext>
                </a:extLst>
              </p:cNvPr>
              <p:cNvSpPr txBox="1"/>
              <p:nvPr/>
            </p:nvSpPr>
            <p:spPr>
              <a:xfrm>
                <a:off x="13945140"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lang="en-US" altLang="ja-JP" sz="11500" b="1" spc="200" dirty="0">
                    <a:solidFill>
                      <a:srgbClr val="45A4CF"/>
                    </a:solidFill>
                    <a:latin typeface="Spica Neue" panose="02000503000000000000" pitchFamily="2" charset="-128"/>
                    <a:ea typeface="Spica Neue" panose="02000503000000000000" pitchFamily="2" charset="-128"/>
                  </a:rPr>
                  <a:t>8</a:t>
                </a:r>
                <a:r>
                  <a:rPr kumimoji="1" lang="en-US" altLang="ja-JP" sz="11500" b="1" i="0" u="none" strike="noStrike" kern="1200" cap="none" spc="200" normalizeH="0" baseline="0" noProof="0" dirty="0">
                    <a:ln>
                      <a:noFill/>
                    </a:ln>
                    <a:solidFill>
                      <a:srgbClr val="45A4CF"/>
                    </a:solidFill>
                    <a:effectLst/>
                    <a:uLnTx/>
                    <a:uFillTx/>
                    <a:latin typeface="Spica Neue" panose="02000503000000000000" pitchFamily="2" charset="-128"/>
                    <a:ea typeface="Spica Neue" panose="02000503000000000000" pitchFamily="2" charset="-128"/>
                    <a:cs typeface="+mn-cs"/>
                  </a:rPr>
                  <a:t>5</a:t>
                </a:r>
                <a:r>
                  <a:rPr kumimoji="1" lang="en-US" altLang="ja-JP" sz="48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00" name="テキスト ボックス 99">
                <a:extLst>
                  <a:ext uri="{FF2B5EF4-FFF2-40B4-BE49-F238E27FC236}">
                    <a16:creationId xmlns:a16="http://schemas.microsoft.com/office/drawing/2014/main" id="{1EB218D8-538B-A122-7DB2-858B1330E1C9}"/>
                  </a:ext>
                </a:extLst>
              </p:cNvPr>
              <p:cNvSpPr txBox="1"/>
              <p:nvPr/>
            </p:nvSpPr>
            <p:spPr>
              <a:xfrm>
                <a:off x="16523436" y="2400950"/>
                <a:ext cx="512961"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２</a:t>
                </a:r>
              </a:p>
            </p:txBody>
          </p:sp>
        </p:grpSp>
        <p:grpSp>
          <p:nvGrpSpPr>
            <p:cNvPr id="65" name="グループ化 64">
              <a:extLst>
                <a:ext uri="{FF2B5EF4-FFF2-40B4-BE49-F238E27FC236}">
                  <a16:creationId xmlns:a16="http://schemas.microsoft.com/office/drawing/2014/main" id="{603F7720-6052-8915-A457-914022E7A180}"/>
                </a:ext>
              </a:extLst>
            </p:cNvPr>
            <p:cNvGrpSpPr/>
            <p:nvPr/>
          </p:nvGrpSpPr>
          <p:grpSpPr>
            <a:xfrm>
              <a:off x="7173621" y="882743"/>
              <a:ext cx="6554128" cy="2201668"/>
              <a:chOff x="7534326" y="833399"/>
              <a:chExt cx="7215767" cy="2423926"/>
            </a:xfrm>
          </p:grpSpPr>
          <p:sp>
            <p:nvSpPr>
              <p:cNvPr id="69" name="グラフィックス 10">
                <a:extLst>
                  <a:ext uri="{FF2B5EF4-FFF2-40B4-BE49-F238E27FC236}">
                    <a16:creationId xmlns:a16="http://schemas.microsoft.com/office/drawing/2014/main" id="{C6B787EC-D4B5-A87A-F372-0ADAE647D627}"/>
                  </a:ext>
                </a:extLst>
              </p:cNvPr>
              <p:cNvSpPr/>
              <p:nvPr/>
            </p:nvSpPr>
            <p:spPr>
              <a:xfrm flipH="1">
                <a:off x="12741773"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0" name="グラフィックス 12">
                <a:extLst>
                  <a:ext uri="{FF2B5EF4-FFF2-40B4-BE49-F238E27FC236}">
                    <a16:creationId xmlns:a16="http://schemas.microsoft.com/office/drawing/2014/main" id="{D35D7C91-7C6E-71C4-9623-75E9D698E96E}"/>
                  </a:ext>
                </a:extLst>
              </p:cNvPr>
              <p:cNvSpPr/>
              <p:nvPr/>
            </p:nvSpPr>
            <p:spPr>
              <a:xfrm flipH="1">
                <a:off x="1051001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1" name="グラフィックス 13">
                <a:extLst>
                  <a:ext uri="{FF2B5EF4-FFF2-40B4-BE49-F238E27FC236}">
                    <a16:creationId xmlns:a16="http://schemas.microsoft.com/office/drawing/2014/main" id="{0BAFEBBF-B563-7A7A-9EE9-CC0EDBCB0020}"/>
                  </a:ext>
                </a:extLst>
              </p:cNvPr>
              <p:cNvSpPr/>
              <p:nvPr/>
            </p:nvSpPr>
            <p:spPr>
              <a:xfrm flipH="1">
                <a:off x="1125393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2" name="グラフィックス 14">
                <a:extLst>
                  <a:ext uri="{FF2B5EF4-FFF2-40B4-BE49-F238E27FC236}">
                    <a16:creationId xmlns:a16="http://schemas.microsoft.com/office/drawing/2014/main" id="{801AC236-FE05-5288-AE9D-0C91E75ADD7E}"/>
                  </a:ext>
                </a:extLst>
              </p:cNvPr>
              <p:cNvSpPr/>
              <p:nvPr/>
            </p:nvSpPr>
            <p:spPr>
              <a:xfrm flipH="1">
                <a:off x="12741773"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3" name="グラフィックス 16">
                <a:extLst>
                  <a:ext uri="{FF2B5EF4-FFF2-40B4-BE49-F238E27FC236}">
                    <a16:creationId xmlns:a16="http://schemas.microsoft.com/office/drawing/2014/main" id="{AB0B5F9E-2589-E515-5959-62A38C5958F8}"/>
                  </a:ext>
                </a:extLst>
              </p:cNvPr>
              <p:cNvSpPr/>
              <p:nvPr/>
            </p:nvSpPr>
            <p:spPr>
              <a:xfrm flipH="1">
                <a:off x="1051001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4" name="グラフィックス 17">
                <a:extLst>
                  <a:ext uri="{FF2B5EF4-FFF2-40B4-BE49-F238E27FC236}">
                    <a16:creationId xmlns:a16="http://schemas.microsoft.com/office/drawing/2014/main" id="{F1ACB87D-7C30-74A7-4230-948D2320429D}"/>
                  </a:ext>
                </a:extLst>
              </p:cNvPr>
              <p:cNvSpPr/>
              <p:nvPr/>
            </p:nvSpPr>
            <p:spPr>
              <a:xfrm flipH="1">
                <a:off x="1125393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5" name="グラフィックス 18">
                <a:extLst>
                  <a:ext uri="{FF2B5EF4-FFF2-40B4-BE49-F238E27FC236}">
                    <a16:creationId xmlns:a16="http://schemas.microsoft.com/office/drawing/2014/main" id="{7E567A76-7D91-30E0-44C4-1CFBD3136334}"/>
                  </a:ext>
                </a:extLst>
              </p:cNvPr>
              <p:cNvSpPr/>
              <p:nvPr/>
            </p:nvSpPr>
            <p:spPr>
              <a:xfrm flipH="1">
                <a:off x="9766090"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6" name="グラフィックス 19">
                <a:extLst>
                  <a:ext uri="{FF2B5EF4-FFF2-40B4-BE49-F238E27FC236}">
                    <a16:creationId xmlns:a16="http://schemas.microsoft.com/office/drawing/2014/main" id="{B5AC75FD-17C4-0785-9B54-819D165E3E79}"/>
                  </a:ext>
                </a:extLst>
              </p:cNvPr>
              <p:cNvSpPr/>
              <p:nvPr/>
            </p:nvSpPr>
            <p:spPr>
              <a:xfrm flipH="1">
                <a:off x="9022169"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7" name="グラフィックス 20">
                <a:extLst>
                  <a:ext uri="{FF2B5EF4-FFF2-40B4-BE49-F238E27FC236}">
                    <a16:creationId xmlns:a16="http://schemas.microsoft.com/office/drawing/2014/main" id="{6C561EE6-F72F-F029-E444-16B242910837}"/>
                  </a:ext>
                </a:extLst>
              </p:cNvPr>
              <p:cNvSpPr/>
              <p:nvPr/>
            </p:nvSpPr>
            <p:spPr>
              <a:xfrm flipH="1">
                <a:off x="7534328"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8" name="グラフィックス 21">
                <a:extLst>
                  <a:ext uri="{FF2B5EF4-FFF2-40B4-BE49-F238E27FC236}">
                    <a16:creationId xmlns:a16="http://schemas.microsoft.com/office/drawing/2014/main" id="{A690139E-9B63-AE2F-4174-09B5242475AF}"/>
                  </a:ext>
                </a:extLst>
              </p:cNvPr>
              <p:cNvSpPr/>
              <p:nvPr/>
            </p:nvSpPr>
            <p:spPr>
              <a:xfrm flipH="1">
                <a:off x="8278248" y="833399"/>
                <a:ext cx="509730" cy="1084561"/>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9" name="グラフィックス 22">
                <a:extLst>
                  <a:ext uri="{FF2B5EF4-FFF2-40B4-BE49-F238E27FC236}">
                    <a16:creationId xmlns:a16="http://schemas.microsoft.com/office/drawing/2014/main" id="{8EEFCB41-B56C-7CBB-30A9-DFD6DE05A6BE}"/>
                  </a:ext>
                </a:extLst>
              </p:cNvPr>
              <p:cNvSpPr/>
              <p:nvPr/>
            </p:nvSpPr>
            <p:spPr>
              <a:xfrm flipH="1">
                <a:off x="9766089"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0" name="グラフィックス 23">
                <a:extLst>
                  <a:ext uri="{FF2B5EF4-FFF2-40B4-BE49-F238E27FC236}">
                    <a16:creationId xmlns:a16="http://schemas.microsoft.com/office/drawing/2014/main" id="{FF847840-6FBF-8A27-9500-5E8E24538659}"/>
                  </a:ext>
                </a:extLst>
              </p:cNvPr>
              <p:cNvSpPr/>
              <p:nvPr/>
            </p:nvSpPr>
            <p:spPr>
              <a:xfrm flipH="1">
                <a:off x="9022167" y="2147824"/>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1" name="グラフィックス 24">
                <a:extLst>
                  <a:ext uri="{FF2B5EF4-FFF2-40B4-BE49-F238E27FC236}">
                    <a16:creationId xmlns:a16="http://schemas.microsoft.com/office/drawing/2014/main" id="{0E45215A-5DA0-DB31-0751-8B0B9658A5A1}"/>
                  </a:ext>
                </a:extLst>
              </p:cNvPr>
              <p:cNvSpPr/>
              <p:nvPr/>
            </p:nvSpPr>
            <p:spPr>
              <a:xfrm flipH="1">
                <a:off x="753432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2" name="グラフィックス 25">
                <a:extLst>
                  <a:ext uri="{FF2B5EF4-FFF2-40B4-BE49-F238E27FC236}">
                    <a16:creationId xmlns:a16="http://schemas.microsoft.com/office/drawing/2014/main" id="{636A4EF3-48F8-AA8D-90C1-7C41A1A31C41}"/>
                  </a:ext>
                </a:extLst>
              </p:cNvPr>
              <p:cNvSpPr/>
              <p:nvPr/>
            </p:nvSpPr>
            <p:spPr>
              <a:xfrm flipH="1">
                <a:off x="827824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3" name="グラフィックス 13">
                <a:extLst>
                  <a:ext uri="{FF2B5EF4-FFF2-40B4-BE49-F238E27FC236}">
                    <a16:creationId xmlns:a16="http://schemas.microsoft.com/office/drawing/2014/main" id="{C3FD1477-A400-4CBB-8091-ACE1189101AF}"/>
                  </a:ext>
                </a:extLst>
              </p:cNvPr>
              <p:cNvSpPr/>
              <p:nvPr/>
            </p:nvSpPr>
            <p:spPr>
              <a:xfrm flipH="1">
                <a:off x="12007223" y="8551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4" name="グラフィックス 17">
                <a:extLst>
                  <a:ext uri="{FF2B5EF4-FFF2-40B4-BE49-F238E27FC236}">
                    <a16:creationId xmlns:a16="http://schemas.microsoft.com/office/drawing/2014/main" id="{357A85F1-A863-28BA-4764-721BF5B2DDD3}"/>
                  </a:ext>
                </a:extLst>
              </p:cNvPr>
              <p:cNvSpPr/>
              <p:nvPr/>
            </p:nvSpPr>
            <p:spPr>
              <a:xfrm flipH="1">
                <a:off x="12007223" y="21695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5" name="グラフィックス 10">
                <a:extLst>
                  <a:ext uri="{FF2B5EF4-FFF2-40B4-BE49-F238E27FC236}">
                    <a16:creationId xmlns:a16="http://schemas.microsoft.com/office/drawing/2014/main" id="{FB7B332C-F6A7-292D-AC5D-3A4575ED3520}"/>
                  </a:ext>
                </a:extLst>
              </p:cNvPr>
              <p:cNvSpPr/>
              <p:nvPr/>
            </p:nvSpPr>
            <p:spPr>
              <a:xfrm flipH="1">
                <a:off x="14240363" y="8365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6" name="グラフィックス 14">
                <a:extLst>
                  <a:ext uri="{FF2B5EF4-FFF2-40B4-BE49-F238E27FC236}">
                    <a16:creationId xmlns:a16="http://schemas.microsoft.com/office/drawing/2014/main" id="{E2EACFA5-47A4-FE81-2BBC-02C43A186DD0}"/>
                  </a:ext>
                </a:extLst>
              </p:cNvPr>
              <p:cNvSpPr/>
              <p:nvPr/>
            </p:nvSpPr>
            <p:spPr>
              <a:xfrm flipH="1">
                <a:off x="14240363" y="21509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7" name="グラフィックス 13">
                <a:extLst>
                  <a:ext uri="{FF2B5EF4-FFF2-40B4-BE49-F238E27FC236}">
                    <a16:creationId xmlns:a16="http://schemas.microsoft.com/office/drawing/2014/main" id="{60CF0A9D-7060-18A4-CE88-019C6535D3CF}"/>
                  </a:ext>
                </a:extLst>
              </p:cNvPr>
              <p:cNvSpPr/>
              <p:nvPr/>
            </p:nvSpPr>
            <p:spPr>
              <a:xfrm flipH="1">
                <a:off x="13505813" y="85834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8" name="グラフィックス 17">
                <a:extLst>
                  <a:ext uri="{FF2B5EF4-FFF2-40B4-BE49-F238E27FC236}">
                    <a16:creationId xmlns:a16="http://schemas.microsoft.com/office/drawing/2014/main" id="{AE320EDA-514E-32D9-7297-7E21E0FC480A}"/>
                  </a:ext>
                </a:extLst>
              </p:cNvPr>
              <p:cNvSpPr/>
              <p:nvPr/>
            </p:nvSpPr>
            <p:spPr>
              <a:xfrm flipH="1">
                <a:off x="13505813" y="217276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nvGrpSpPr>
            <p:cNvPr id="66" name="グループ化 65">
              <a:extLst>
                <a:ext uri="{FF2B5EF4-FFF2-40B4-BE49-F238E27FC236}">
                  <a16:creationId xmlns:a16="http://schemas.microsoft.com/office/drawing/2014/main" id="{34D308E6-1C59-41DE-B596-26D4754412B1}"/>
                </a:ext>
              </a:extLst>
            </p:cNvPr>
            <p:cNvGrpSpPr/>
            <p:nvPr/>
          </p:nvGrpSpPr>
          <p:grpSpPr>
            <a:xfrm>
              <a:off x="2650255" y="1192780"/>
              <a:ext cx="3693319" cy="1452385"/>
              <a:chOff x="9852793" y="1267035"/>
              <a:chExt cx="3693319" cy="1452385"/>
            </a:xfrm>
          </p:grpSpPr>
          <p:cxnSp>
            <p:nvCxnSpPr>
              <p:cNvPr id="67" name="直線コネクタ 66">
                <a:extLst>
                  <a:ext uri="{FF2B5EF4-FFF2-40B4-BE49-F238E27FC236}">
                    <a16:creationId xmlns:a16="http://schemas.microsoft.com/office/drawing/2014/main" id="{C6C3CB33-F942-69E9-B248-B1DF4C398BF9}"/>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7955B7EF-AA06-1424-4C13-7B07C9FA97F2}"/>
                  </a:ext>
                </a:extLst>
              </p:cNvPr>
              <p:cNvSpPr txBox="1"/>
              <p:nvPr/>
            </p:nvSpPr>
            <p:spPr>
              <a:xfrm>
                <a:off x="9852793" y="1267035"/>
                <a:ext cx="3693319"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「ニセ・誤情報」に</a:t>
                </a:r>
                <a:br>
                  <a:rPr kumimoji="1" lang="en-US" altLang="ja-JP"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b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  </a:t>
                </a:r>
                <a:r>
                  <a:rPr kumimoji="1" lang="ja-JP" altLang="en-US" sz="44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気付かない人</a:t>
                </a:r>
                <a:endPar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endParaRPr>
              </a:p>
            </p:txBody>
          </p:sp>
        </p:grpSp>
      </p:grpSp>
      <p:cxnSp>
        <p:nvCxnSpPr>
          <p:cNvPr id="101" name="直線コネクタ 100">
            <a:extLst>
              <a:ext uri="{FF2B5EF4-FFF2-40B4-BE49-F238E27FC236}">
                <a16:creationId xmlns:a16="http://schemas.microsoft.com/office/drawing/2014/main" id="{9743E23C-5D09-FAC4-A9D4-F94D6533120A}"/>
              </a:ext>
            </a:extLst>
          </p:cNvPr>
          <p:cNvCxnSpPr>
            <a:cxnSpLocks/>
          </p:cNvCxnSpPr>
          <p:nvPr/>
        </p:nvCxnSpPr>
        <p:spPr>
          <a:xfrm>
            <a:off x="2507034" y="3572634"/>
            <a:ext cx="1515510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443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anose="02000503000000000000" pitchFamily="2" charset="-128"/>
                <a:ea typeface="Spica Neue" panose="02000503000000000000" pitchFamily="2" charset="-128"/>
                <a:cs typeface="+mn-cs"/>
              </a:rPr>
              <a:pPr marL="0" marR="0" lvl="0" indent="0" algn="ctr" defTabSz="1371509"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nvGrpSpPr>
          <p:cNvPr id="10" name="グループ化 9">
            <a:extLst>
              <a:ext uri="{FF2B5EF4-FFF2-40B4-BE49-F238E27FC236}">
                <a16:creationId xmlns:a16="http://schemas.microsoft.com/office/drawing/2014/main" id="{2C9A5EAD-E38E-76F4-A889-2DDC506C4A5F}"/>
              </a:ext>
            </a:extLst>
          </p:cNvPr>
          <p:cNvGrpSpPr/>
          <p:nvPr/>
        </p:nvGrpSpPr>
        <p:grpSpPr>
          <a:xfrm>
            <a:off x="471486" y="506809"/>
            <a:ext cx="1076705" cy="8923566"/>
            <a:chOff x="471486" y="506809"/>
            <a:chExt cx="1076705" cy="8923566"/>
          </a:xfrm>
        </p:grpSpPr>
        <p:sp>
          <p:nvSpPr>
            <p:cNvPr id="11" name="テキスト ボックス 10">
              <a:extLst>
                <a:ext uri="{FF2B5EF4-FFF2-40B4-BE49-F238E27FC236}">
                  <a16:creationId xmlns:a16="http://schemas.microsoft.com/office/drawing/2014/main" id="{6B909B20-7D6A-CBA7-A465-A26F9BEEBDFF}"/>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2" name="テキスト ボックス 11">
              <a:extLst>
                <a:ext uri="{FF2B5EF4-FFF2-40B4-BE49-F238E27FC236}">
                  <a16:creationId xmlns:a16="http://schemas.microsoft.com/office/drawing/2014/main" id="{CF107D0E-02DC-0912-1B06-4A98ACF2B613}"/>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3" name="テキスト ボックス 12">
              <a:extLst>
                <a:ext uri="{FF2B5EF4-FFF2-40B4-BE49-F238E27FC236}">
                  <a16:creationId xmlns:a16="http://schemas.microsoft.com/office/drawing/2014/main" id="{D77C5667-BA53-C6DB-AC58-311E85D78A1E}"/>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132" name="グループ化 131">
            <a:extLst>
              <a:ext uri="{FF2B5EF4-FFF2-40B4-BE49-F238E27FC236}">
                <a16:creationId xmlns:a16="http://schemas.microsoft.com/office/drawing/2014/main" id="{A2E3EA63-C01E-F5BD-093C-34113A669FDB}"/>
              </a:ext>
            </a:extLst>
          </p:cNvPr>
          <p:cNvGrpSpPr/>
          <p:nvPr/>
        </p:nvGrpSpPr>
        <p:grpSpPr>
          <a:xfrm>
            <a:off x="2650255" y="756627"/>
            <a:ext cx="14779576" cy="2231884"/>
            <a:chOff x="2650255" y="852527"/>
            <a:chExt cx="14779576" cy="2231884"/>
          </a:xfrm>
        </p:grpSpPr>
        <p:grpSp>
          <p:nvGrpSpPr>
            <p:cNvPr id="133" name="グループ化 132">
              <a:extLst>
                <a:ext uri="{FF2B5EF4-FFF2-40B4-BE49-F238E27FC236}">
                  <a16:creationId xmlns:a16="http://schemas.microsoft.com/office/drawing/2014/main" id="{D5B835D6-E493-3B63-ACB5-5927BE82E471}"/>
                </a:ext>
              </a:extLst>
            </p:cNvPr>
            <p:cNvGrpSpPr/>
            <p:nvPr/>
          </p:nvGrpSpPr>
          <p:grpSpPr>
            <a:xfrm>
              <a:off x="14338574" y="852527"/>
              <a:ext cx="3091257" cy="2136649"/>
              <a:chOff x="13945140" y="633505"/>
              <a:chExt cx="3091257" cy="2136649"/>
            </a:xfrm>
          </p:grpSpPr>
          <p:sp>
            <p:nvSpPr>
              <p:cNvPr id="158" name="テキスト ボックス 157">
                <a:extLst>
                  <a:ext uri="{FF2B5EF4-FFF2-40B4-BE49-F238E27FC236}">
                    <a16:creationId xmlns:a16="http://schemas.microsoft.com/office/drawing/2014/main" id="{AA044F8F-C377-BBA7-50A1-BBCEC0D19E16}"/>
                  </a:ext>
                </a:extLst>
              </p:cNvPr>
              <p:cNvSpPr txBox="1"/>
              <p:nvPr/>
            </p:nvSpPr>
            <p:spPr>
              <a:xfrm>
                <a:off x="13945140"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lang="en-US" altLang="ja-JP" sz="11500" b="1" spc="200" dirty="0">
                    <a:solidFill>
                      <a:srgbClr val="45A4CF"/>
                    </a:solidFill>
                    <a:latin typeface="Spica Neue" panose="02000503000000000000" pitchFamily="2" charset="-128"/>
                    <a:ea typeface="Spica Neue" panose="02000503000000000000" pitchFamily="2" charset="-128"/>
                  </a:rPr>
                  <a:t>8</a:t>
                </a:r>
                <a:r>
                  <a:rPr kumimoji="1" lang="en-US" altLang="ja-JP" sz="11500" b="1" i="0" u="none" strike="noStrike" kern="1200" cap="none" spc="200" normalizeH="0" baseline="0" noProof="0" dirty="0">
                    <a:ln>
                      <a:noFill/>
                    </a:ln>
                    <a:solidFill>
                      <a:srgbClr val="45A4CF"/>
                    </a:solidFill>
                    <a:effectLst/>
                    <a:uLnTx/>
                    <a:uFillTx/>
                    <a:latin typeface="Spica Neue" panose="02000503000000000000" pitchFamily="2" charset="-128"/>
                    <a:ea typeface="Spica Neue" panose="02000503000000000000" pitchFamily="2" charset="-128"/>
                    <a:cs typeface="+mn-cs"/>
                  </a:rPr>
                  <a:t>5</a:t>
                </a:r>
                <a:r>
                  <a:rPr kumimoji="1" lang="en-US" altLang="ja-JP" sz="48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9" name="テキスト ボックス 158">
                <a:extLst>
                  <a:ext uri="{FF2B5EF4-FFF2-40B4-BE49-F238E27FC236}">
                    <a16:creationId xmlns:a16="http://schemas.microsoft.com/office/drawing/2014/main" id="{57B3B760-71C8-CDE5-110A-4B22E59F980E}"/>
                  </a:ext>
                </a:extLst>
              </p:cNvPr>
              <p:cNvSpPr txBox="1"/>
              <p:nvPr/>
            </p:nvSpPr>
            <p:spPr>
              <a:xfrm>
                <a:off x="16523436" y="2400950"/>
                <a:ext cx="512961"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２</a:t>
                </a:r>
              </a:p>
            </p:txBody>
          </p:sp>
        </p:grpSp>
        <p:grpSp>
          <p:nvGrpSpPr>
            <p:cNvPr id="134" name="グループ化 133">
              <a:extLst>
                <a:ext uri="{FF2B5EF4-FFF2-40B4-BE49-F238E27FC236}">
                  <a16:creationId xmlns:a16="http://schemas.microsoft.com/office/drawing/2014/main" id="{1DF0B9C0-34FB-A426-FF50-71C96D2F30CE}"/>
                </a:ext>
              </a:extLst>
            </p:cNvPr>
            <p:cNvGrpSpPr/>
            <p:nvPr/>
          </p:nvGrpSpPr>
          <p:grpSpPr>
            <a:xfrm>
              <a:off x="7173621" y="882743"/>
              <a:ext cx="6554128" cy="2201668"/>
              <a:chOff x="7534326" y="833399"/>
              <a:chExt cx="7215767" cy="2423926"/>
            </a:xfrm>
          </p:grpSpPr>
          <p:sp>
            <p:nvSpPr>
              <p:cNvPr id="138" name="グラフィックス 10">
                <a:extLst>
                  <a:ext uri="{FF2B5EF4-FFF2-40B4-BE49-F238E27FC236}">
                    <a16:creationId xmlns:a16="http://schemas.microsoft.com/office/drawing/2014/main" id="{AA171A5A-0F03-C81C-7006-7655ABD8447B}"/>
                  </a:ext>
                </a:extLst>
              </p:cNvPr>
              <p:cNvSpPr/>
              <p:nvPr/>
            </p:nvSpPr>
            <p:spPr>
              <a:xfrm flipH="1">
                <a:off x="12741773"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39" name="グラフィックス 12">
                <a:extLst>
                  <a:ext uri="{FF2B5EF4-FFF2-40B4-BE49-F238E27FC236}">
                    <a16:creationId xmlns:a16="http://schemas.microsoft.com/office/drawing/2014/main" id="{21A2B9B1-5837-0090-F4BD-6432E2E318FA}"/>
                  </a:ext>
                </a:extLst>
              </p:cNvPr>
              <p:cNvSpPr/>
              <p:nvPr/>
            </p:nvSpPr>
            <p:spPr>
              <a:xfrm flipH="1">
                <a:off x="1051001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0" name="グラフィックス 13">
                <a:extLst>
                  <a:ext uri="{FF2B5EF4-FFF2-40B4-BE49-F238E27FC236}">
                    <a16:creationId xmlns:a16="http://schemas.microsoft.com/office/drawing/2014/main" id="{15449122-6902-ED32-E17E-2D7B6B7C37F7}"/>
                  </a:ext>
                </a:extLst>
              </p:cNvPr>
              <p:cNvSpPr/>
              <p:nvPr/>
            </p:nvSpPr>
            <p:spPr>
              <a:xfrm flipH="1">
                <a:off x="1125393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1" name="グラフィックス 14">
                <a:extLst>
                  <a:ext uri="{FF2B5EF4-FFF2-40B4-BE49-F238E27FC236}">
                    <a16:creationId xmlns:a16="http://schemas.microsoft.com/office/drawing/2014/main" id="{A4FC6091-D6F1-6EB5-8F20-72729B00829F}"/>
                  </a:ext>
                </a:extLst>
              </p:cNvPr>
              <p:cNvSpPr/>
              <p:nvPr/>
            </p:nvSpPr>
            <p:spPr>
              <a:xfrm flipH="1">
                <a:off x="12741773"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2" name="グラフィックス 16">
                <a:extLst>
                  <a:ext uri="{FF2B5EF4-FFF2-40B4-BE49-F238E27FC236}">
                    <a16:creationId xmlns:a16="http://schemas.microsoft.com/office/drawing/2014/main" id="{632789D8-A2C1-096F-DA18-1C2CFB9202F0}"/>
                  </a:ext>
                </a:extLst>
              </p:cNvPr>
              <p:cNvSpPr/>
              <p:nvPr/>
            </p:nvSpPr>
            <p:spPr>
              <a:xfrm flipH="1">
                <a:off x="1051001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3" name="グラフィックス 17">
                <a:extLst>
                  <a:ext uri="{FF2B5EF4-FFF2-40B4-BE49-F238E27FC236}">
                    <a16:creationId xmlns:a16="http://schemas.microsoft.com/office/drawing/2014/main" id="{A893E1DC-1DAA-BE83-DF3C-5AAA00C1FC22}"/>
                  </a:ext>
                </a:extLst>
              </p:cNvPr>
              <p:cNvSpPr/>
              <p:nvPr/>
            </p:nvSpPr>
            <p:spPr>
              <a:xfrm flipH="1">
                <a:off x="1125393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4" name="グラフィックス 18">
                <a:extLst>
                  <a:ext uri="{FF2B5EF4-FFF2-40B4-BE49-F238E27FC236}">
                    <a16:creationId xmlns:a16="http://schemas.microsoft.com/office/drawing/2014/main" id="{B3C19D68-897B-189D-8FDE-04A404EB4E37}"/>
                  </a:ext>
                </a:extLst>
              </p:cNvPr>
              <p:cNvSpPr/>
              <p:nvPr/>
            </p:nvSpPr>
            <p:spPr>
              <a:xfrm flipH="1">
                <a:off x="9766090"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5" name="グラフィックス 19">
                <a:extLst>
                  <a:ext uri="{FF2B5EF4-FFF2-40B4-BE49-F238E27FC236}">
                    <a16:creationId xmlns:a16="http://schemas.microsoft.com/office/drawing/2014/main" id="{A2E7F3E0-E270-1BC0-E9AA-A0729671C609}"/>
                  </a:ext>
                </a:extLst>
              </p:cNvPr>
              <p:cNvSpPr/>
              <p:nvPr/>
            </p:nvSpPr>
            <p:spPr>
              <a:xfrm flipH="1">
                <a:off x="9022169"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6" name="グラフィックス 20">
                <a:extLst>
                  <a:ext uri="{FF2B5EF4-FFF2-40B4-BE49-F238E27FC236}">
                    <a16:creationId xmlns:a16="http://schemas.microsoft.com/office/drawing/2014/main" id="{DDA3206C-F761-2EB9-F271-E2181A99F537}"/>
                  </a:ext>
                </a:extLst>
              </p:cNvPr>
              <p:cNvSpPr/>
              <p:nvPr/>
            </p:nvSpPr>
            <p:spPr>
              <a:xfrm flipH="1">
                <a:off x="7534328"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7" name="グラフィックス 21">
                <a:extLst>
                  <a:ext uri="{FF2B5EF4-FFF2-40B4-BE49-F238E27FC236}">
                    <a16:creationId xmlns:a16="http://schemas.microsoft.com/office/drawing/2014/main" id="{AC900724-AB79-C098-11CF-4B95E53C397A}"/>
                  </a:ext>
                </a:extLst>
              </p:cNvPr>
              <p:cNvSpPr/>
              <p:nvPr/>
            </p:nvSpPr>
            <p:spPr>
              <a:xfrm flipH="1">
                <a:off x="8278248" y="833399"/>
                <a:ext cx="509730" cy="1084561"/>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8" name="グラフィックス 22">
                <a:extLst>
                  <a:ext uri="{FF2B5EF4-FFF2-40B4-BE49-F238E27FC236}">
                    <a16:creationId xmlns:a16="http://schemas.microsoft.com/office/drawing/2014/main" id="{9AD7E0E6-F911-DB85-1D18-7239487F88A4}"/>
                  </a:ext>
                </a:extLst>
              </p:cNvPr>
              <p:cNvSpPr/>
              <p:nvPr/>
            </p:nvSpPr>
            <p:spPr>
              <a:xfrm flipH="1">
                <a:off x="9766089"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49" name="グラフィックス 23">
                <a:extLst>
                  <a:ext uri="{FF2B5EF4-FFF2-40B4-BE49-F238E27FC236}">
                    <a16:creationId xmlns:a16="http://schemas.microsoft.com/office/drawing/2014/main" id="{E36CE378-3893-8B3F-F8D7-83584A73B881}"/>
                  </a:ext>
                </a:extLst>
              </p:cNvPr>
              <p:cNvSpPr/>
              <p:nvPr/>
            </p:nvSpPr>
            <p:spPr>
              <a:xfrm flipH="1">
                <a:off x="9022167" y="2147824"/>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0" name="グラフィックス 24">
                <a:extLst>
                  <a:ext uri="{FF2B5EF4-FFF2-40B4-BE49-F238E27FC236}">
                    <a16:creationId xmlns:a16="http://schemas.microsoft.com/office/drawing/2014/main" id="{691CEB06-887A-100F-A155-E0008FAD8DD2}"/>
                  </a:ext>
                </a:extLst>
              </p:cNvPr>
              <p:cNvSpPr/>
              <p:nvPr/>
            </p:nvSpPr>
            <p:spPr>
              <a:xfrm flipH="1">
                <a:off x="753432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1" name="グラフィックス 25">
                <a:extLst>
                  <a:ext uri="{FF2B5EF4-FFF2-40B4-BE49-F238E27FC236}">
                    <a16:creationId xmlns:a16="http://schemas.microsoft.com/office/drawing/2014/main" id="{78A9EA6D-B5BF-A228-5982-79A9B012176D}"/>
                  </a:ext>
                </a:extLst>
              </p:cNvPr>
              <p:cNvSpPr/>
              <p:nvPr/>
            </p:nvSpPr>
            <p:spPr>
              <a:xfrm flipH="1">
                <a:off x="827824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2" name="グラフィックス 13">
                <a:extLst>
                  <a:ext uri="{FF2B5EF4-FFF2-40B4-BE49-F238E27FC236}">
                    <a16:creationId xmlns:a16="http://schemas.microsoft.com/office/drawing/2014/main" id="{5CD0D958-EE65-D72B-AE3E-FE897CBE6EAA}"/>
                  </a:ext>
                </a:extLst>
              </p:cNvPr>
              <p:cNvSpPr/>
              <p:nvPr/>
            </p:nvSpPr>
            <p:spPr>
              <a:xfrm flipH="1">
                <a:off x="12007223" y="8551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3" name="グラフィックス 17">
                <a:extLst>
                  <a:ext uri="{FF2B5EF4-FFF2-40B4-BE49-F238E27FC236}">
                    <a16:creationId xmlns:a16="http://schemas.microsoft.com/office/drawing/2014/main" id="{05F5465D-1EE7-500D-AC06-4D3A6607CA37}"/>
                  </a:ext>
                </a:extLst>
              </p:cNvPr>
              <p:cNvSpPr/>
              <p:nvPr/>
            </p:nvSpPr>
            <p:spPr>
              <a:xfrm flipH="1">
                <a:off x="12007223" y="21695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4" name="グラフィックス 10">
                <a:extLst>
                  <a:ext uri="{FF2B5EF4-FFF2-40B4-BE49-F238E27FC236}">
                    <a16:creationId xmlns:a16="http://schemas.microsoft.com/office/drawing/2014/main" id="{318E58A0-73EB-2EC4-FFB4-55E15FEE8F43}"/>
                  </a:ext>
                </a:extLst>
              </p:cNvPr>
              <p:cNvSpPr/>
              <p:nvPr/>
            </p:nvSpPr>
            <p:spPr>
              <a:xfrm flipH="1">
                <a:off x="14240363" y="8365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5" name="グラフィックス 14">
                <a:extLst>
                  <a:ext uri="{FF2B5EF4-FFF2-40B4-BE49-F238E27FC236}">
                    <a16:creationId xmlns:a16="http://schemas.microsoft.com/office/drawing/2014/main" id="{1470EEA7-A7C4-DAF2-4959-A270A1F4030D}"/>
                  </a:ext>
                </a:extLst>
              </p:cNvPr>
              <p:cNvSpPr/>
              <p:nvPr/>
            </p:nvSpPr>
            <p:spPr>
              <a:xfrm flipH="1">
                <a:off x="14240363" y="21509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6" name="グラフィックス 13">
                <a:extLst>
                  <a:ext uri="{FF2B5EF4-FFF2-40B4-BE49-F238E27FC236}">
                    <a16:creationId xmlns:a16="http://schemas.microsoft.com/office/drawing/2014/main" id="{546E119D-3B17-CD03-DDEE-1A2F83B754A7}"/>
                  </a:ext>
                </a:extLst>
              </p:cNvPr>
              <p:cNvSpPr/>
              <p:nvPr/>
            </p:nvSpPr>
            <p:spPr>
              <a:xfrm flipH="1">
                <a:off x="13505813" y="85834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57" name="グラフィックス 17">
                <a:extLst>
                  <a:ext uri="{FF2B5EF4-FFF2-40B4-BE49-F238E27FC236}">
                    <a16:creationId xmlns:a16="http://schemas.microsoft.com/office/drawing/2014/main" id="{3E2D9A0A-97D5-662E-65B9-C383E6A2AD24}"/>
                  </a:ext>
                </a:extLst>
              </p:cNvPr>
              <p:cNvSpPr/>
              <p:nvPr/>
            </p:nvSpPr>
            <p:spPr>
              <a:xfrm flipH="1">
                <a:off x="13505813" y="217276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nvGrpSpPr>
            <p:cNvPr id="135" name="グループ化 134">
              <a:extLst>
                <a:ext uri="{FF2B5EF4-FFF2-40B4-BE49-F238E27FC236}">
                  <a16:creationId xmlns:a16="http://schemas.microsoft.com/office/drawing/2014/main" id="{D4A3D18A-7095-0C24-208E-9334167FAD21}"/>
                </a:ext>
              </a:extLst>
            </p:cNvPr>
            <p:cNvGrpSpPr/>
            <p:nvPr/>
          </p:nvGrpSpPr>
          <p:grpSpPr>
            <a:xfrm>
              <a:off x="2650255" y="1192780"/>
              <a:ext cx="3693319" cy="1452385"/>
              <a:chOff x="9852793" y="1267035"/>
              <a:chExt cx="3693319" cy="1452385"/>
            </a:xfrm>
          </p:grpSpPr>
          <p:cxnSp>
            <p:nvCxnSpPr>
              <p:cNvPr id="136" name="直線コネクタ 135">
                <a:extLst>
                  <a:ext uri="{FF2B5EF4-FFF2-40B4-BE49-F238E27FC236}">
                    <a16:creationId xmlns:a16="http://schemas.microsoft.com/office/drawing/2014/main" id="{A1E005FC-DC6E-F87D-DF38-94BB7D5C2701}"/>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1239FF3C-D14D-2BE2-7E38-2F3A531CC327}"/>
                  </a:ext>
                </a:extLst>
              </p:cNvPr>
              <p:cNvSpPr txBox="1"/>
              <p:nvPr/>
            </p:nvSpPr>
            <p:spPr>
              <a:xfrm>
                <a:off x="9852793" y="1267035"/>
                <a:ext cx="3693319"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「ニセ・誤情報」に</a:t>
                </a:r>
                <a:br>
                  <a:rPr kumimoji="1" lang="en-US" altLang="ja-JP"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b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  </a:t>
                </a:r>
                <a:r>
                  <a:rPr kumimoji="1" lang="ja-JP" altLang="en-US" sz="44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気付かない人</a:t>
                </a:r>
                <a:endPar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endParaRPr>
              </a:p>
            </p:txBody>
          </p:sp>
        </p:grpSp>
      </p:grpSp>
      <p:grpSp>
        <p:nvGrpSpPr>
          <p:cNvPr id="161" name="グループ化 160">
            <a:extLst>
              <a:ext uri="{FF2B5EF4-FFF2-40B4-BE49-F238E27FC236}">
                <a16:creationId xmlns:a16="http://schemas.microsoft.com/office/drawing/2014/main" id="{5544ED52-F05E-8BFF-8435-585C74E6A06F}"/>
              </a:ext>
            </a:extLst>
          </p:cNvPr>
          <p:cNvGrpSpPr/>
          <p:nvPr/>
        </p:nvGrpSpPr>
        <p:grpSpPr>
          <a:xfrm>
            <a:off x="14338916" y="4106382"/>
            <a:ext cx="3091257" cy="2122825"/>
            <a:chOff x="13945140" y="4264540"/>
            <a:chExt cx="3091257" cy="2122825"/>
          </a:xfrm>
        </p:grpSpPr>
        <p:sp>
          <p:nvSpPr>
            <p:cNvPr id="186" name="テキスト ボックス 185">
              <a:extLst>
                <a:ext uri="{FF2B5EF4-FFF2-40B4-BE49-F238E27FC236}">
                  <a16:creationId xmlns:a16="http://schemas.microsoft.com/office/drawing/2014/main" id="{8E75AACF-ADF6-264B-87E1-DE884FA1CBDA}"/>
                </a:ext>
              </a:extLst>
            </p:cNvPr>
            <p:cNvSpPr txBox="1"/>
            <p:nvPr/>
          </p:nvSpPr>
          <p:spPr>
            <a:xfrm>
              <a:off x="13945140" y="4264540"/>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anose="02000503000000000000" pitchFamily="2" charset="-128"/>
                  <a:ea typeface="Spica Neue" panose="02000503000000000000" pitchFamily="2" charset="-128"/>
                  <a:cs typeface="+mn-cs"/>
                </a:rPr>
                <a:t>17</a:t>
              </a:r>
              <a:r>
                <a:rPr kumimoji="1" lang="en-US" altLang="ja-JP" sz="48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87" name="テキスト ボックス 186">
              <a:extLst>
                <a:ext uri="{FF2B5EF4-FFF2-40B4-BE49-F238E27FC236}">
                  <a16:creationId xmlns:a16="http://schemas.microsoft.com/office/drawing/2014/main" id="{88652246-B27F-0B9D-679B-B725FF0B2883}"/>
                </a:ext>
              </a:extLst>
            </p:cNvPr>
            <p:cNvSpPr txBox="1"/>
            <p:nvPr/>
          </p:nvSpPr>
          <p:spPr>
            <a:xfrm>
              <a:off x="16523436" y="6005610"/>
              <a:ext cx="512961"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２</a:t>
              </a:r>
            </a:p>
          </p:txBody>
        </p:sp>
      </p:grpSp>
      <p:grpSp>
        <p:nvGrpSpPr>
          <p:cNvPr id="163" name="グループ化 162">
            <a:extLst>
              <a:ext uri="{FF2B5EF4-FFF2-40B4-BE49-F238E27FC236}">
                <a16:creationId xmlns:a16="http://schemas.microsoft.com/office/drawing/2014/main" id="{0A3F412F-081E-D9F7-AB7E-E7DCB1036754}"/>
              </a:ext>
            </a:extLst>
          </p:cNvPr>
          <p:cNvGrpSpPr/>
          <p:nvPr/>
        </p:nvGrpSpPr>
        <p:grpSpPr>
          <a:xfrm>
            <a:off x="2625589" y="4516535"/>
            <a:ext cx="3693319" cy="1452385"/>
            <a:chOff x="10379523" y="896857"/>
            <a:chExt cx="3693319" cy="1452385"/>
          </a:xfrm>
        </p:grpSpPr>
        <p:cxnSp>
          <p:nvCxnSpPr>
            <p:cNvPr id="164" name="直線コネクタ 163">
              <a:extLst>
                <a:ext uri="{FF2B5EF4-FFF2-40B4-BE49-F238E27FC236}">
                  <a16:creationId xmlns:a16="http://schemas.microsoft.com/office/drawing/2014/main" id="{539D03A2-303F-9D3C-8AB1-82E71A888CF7}"/>
                </a:ext>
              </a:extLst>
            </p:cNvPr>
            <p:cNvCxnSpPr>
              <a:cxnSpLocks/>
            </p:cNvCxnSpPr>
            <p:nvPr/>
          </p:nvCxnSpPr>
          <p:spPr>
            <a:xfrm>
              <a:off x="10537135" y="2232835"/>
              <a:ext cx="2924540"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5" name="テキスト ボックス 164">
              <a:extLst>
                <a:ext uri="{FF2B5EF4-FFF2-40B4-BE49-F238E27FC236}">
                  <a16:creationId xmlns:a16="http://schemas.microsoft.com/office/drawing/2014/main" id="{DEBC8D6C-A920-08B2-C49F-FEB787DC70A7}"/>
                </a:ext>
              </a:extLst>
            </p:cNvPr>
            <p:cNvSpPr txBox="1"/>
            <p:nvPr/>
          </p:nvSpPr>
          <p:spPr>
            <a:xfrm>
              <a:off x="10379523" y="896857"/>
              <a:ext cx="3693319"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「ニセ・誤情報」を</a:t>
              </a:r>
              <a:br>
                <a:rPr kumimoji="1" lang="en-US" altLang="ja-JP"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b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  </a:t>
              </a:r>
              <a:r>
                <a:rPr kumimoji="1" lang="ja-JP" altLang="en-US" sz="44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拡散する人</a:t>
              </a:r>
              <a:endPar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endParaRPr>
            </a:p>
          </p:txBody>
        </p:sp>
      </p:grpSp>
      <p:cxnSp>
        <p:nvCxnSpPr>
          <p:cNvPr id="188" name="直線コネクタ 187">
            <a:extLst>
              <a:ext uri="{FF2B5EF4-FFF2-40B4-BE49-F238E27FC236}">
                <a16:creationId xmlns:a16="http://schemas.microsoft.com/office/drawing/2014/main" id="{6831C366-4DFA-42CD-D577-287320F14581}"/>
              </a:ext>
            </a:extLst>
          </p:cNvPr>
          <p:cNvCxnSpPr>
            <a:cxnSpLocks/>
          </p:cNvCxnSpPr>
          <p:nvPr/>
        </p:nvCxnSpPr>
        <p:spPr>
          <a:xfrm>
            <a:off x="2507034" y="3572634"/>
            <a:ext cx="1515510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02FA2226-3C1C-AC01-07DB-1F10409D1A85}"/>
              </a:ext>
            </a:extLst>
          </p:cNvPr>
          <p:cNvCxnSpPr>
            <a:cxnSpLocks/>
          </p:cNvCxnSpPr>
          <p:nvPr/>
        </p:nvCxnSpPr>
        <p:spPr>
          <a:xfrm>
            <a:off x="2507034" y="6910490"/>
            <a:ext cx="1515510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nvGrpSpPr>
          <p:cNvPr id="190" name="グループ化 189">
            <a:extLst>
              <a:ext uri="{FF2B5EF4-FFF2-40B4-BE49-F238E27FC236}">
                <a16:creationId xmlns:a16="http://schemas.microsoft.com/office/drawing/2014/main" id="{654DF7DC-38F7-851B-F2DF-77DDDB9E0DA5}"/>
              </a:ext>
            </a:extLst>
          </p:cNvPr>
          <p:cNvGrpSpPr/>
          <p:nvPr/>
        </p:nvGrpSpPr>
        <p:grpSpPr>
          <a:xfrm>
            <a:off x="7173621" y="4150360"/>
            <a:ext cx="6554128" cy="2201668"/>
            <a:chOff x="7173621" y="4150360"/>
            <a:chExt cx="6554128" cy="2201668"/>
          </a:xfrm>
        </p:grpSpPr>
        <p:sp>
          <p:nvSpPr>
            <p:cNvPr id="191" name="グラフィックス 10">
              <a:extLst>
                <a:ext uri="{FF2B5EF4-FFF2-40B4-BE49-F238E27FC236}">
                  <a16:creationId xmlns:a16="http://schemas.microsoft.com/office/drawing/2014/main" id="{925C9551-CD70-9729-7E74-B6F4F9B2EEDF}"/>
                </a:ext>
              </a:extLst>
            </p:cNvPr>
            <p:cNvSpPr/>
            <p:nvPr/>
          </p:nvSpPr>
          <p:spPr>
            <a:xfrm flipH="1">
              <a:off x="11903579"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2" name="グラフィックス 12">
              <a:extLst>
                <a:ext uri="{FF2B5EF4-FFF2-40B4-BE49-F238E27FC236}">
                  <a16:creationId xmlns:a16="http://schemas.microsoft.com/office/drawing/2014/main" id="{165EF66B-C702-015B-15BA-A869DF1D14F7}"/>
                </a:ext>
              </a:extLst>
            </p:cNvPr>
            <p:cNvSpPr/>
            <p:nvPr/>
          </p:nvSpPr>
          <p:spPr>
            <a:xfrm flipH="1">
              <a:off x="9876455"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3" name="グラフィックス 13">
              <a:extLst>
                <a:ext uri="{FF2B5EF4-FFF2-40B4-BE49-F238E27FC236}">
                  <a16:creationId xmlns:a16="http://schemas.microsoft.com/office/drawing/2014/main" id="{DCDAC871-91F1-BDF3-00F4-8503EB2E15C5}"/>
                </a:ext>
              </a:extLst>
            </p:cNvPr>
            <p:cNvSpPr/>
            <p:nvPr/>
          </p:nvSpPr>
          <p:spPr>
            <a:xfrm flipH="1">
              <a:off x="10552162"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4" name="グラフィックス 14">
              <a:extLst>
                <a:ext uri="{FF2B5EF4-FFF2-40B4-BE49-F238E27FC236}">
                  <a16:creationId xmlns:a16="http://schemas.microsoft.com/office/drawing/2014/main" id="{940E2D1C-1EBD-F03A-4609-3015A1989B23}"/>
                </a:ext>
              </a:extLst>
            </p:cNvPr>
            <p:cNvSpPr/>
            <p:nvPr/>
          </p:nvSpPr>
          <p:spPr>
            <a:xfrm flipH="1">
              <a:off x="11903579"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5" name="グラフィックス 16">
              <a:extLst>
                <a:ext uri="{FF2B5EF4-FFF2-40B4-BE49-F238E27FC236}">
                  <a16:creationId xmlns:a16="http://schemas.microsoft.com/office/drawing/2014/main" id="{58C627A8-210B-BE56-B866-ECA7F1E54F62}"/>
                </a:ext>
              </a:extLst>
            </p:cNvPr>
            <p:cNvSpPr/>
            <p:nvPr/>
          </p:nvSpPr>
          <p:spPr>
            <a:xfrm flipH="1">
              <a:off x="9876455"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6" name="グラフィックス 17">
              <a:extLst>
                <a:ext uri="{FF2B5EF4-FFF2-40B4-BE49-F238E27FC236}">
                  <a16:creationId xmlns:a16="http://schemas.microsoft.com/office/drawing/2014/main" id="{F4C83C72-5171-CEB4-EF78-68AC31EAC527}"/>
                </a:ext>
              </a:extLst>
            </p:cNvPr>
            <p:cNvSpPr/>
            <p:nvPr/>
          </p:nvSpPr>
          <p:spPr>
            <a:xfrm flipH="1">
              <a:off x="10552162"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7" name="グラフィックス 18">
              <a:extLst>
                <a:ext uri="{FF2B5EF4-FFF2-40B4-BE49-F238E27FC236}">
                  <a16:creationId xmlns:a16="http://schemas.microsoft.com/office/drawing/2014/main" id="{39127CAF-0C39-9433-0641-8F7D05EF89EB}"/>
                </a:ext>
              </a:extLst>
            </p:cNvPr>
            <p:cNvSpPr/>
            <p:nvPr/>
          </p:nvSpPr>
          <p:spPr>
            <a:xfrm flipH="1">
              <a:off x="9200747"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8" name="グラフィックス 19">
              <a:extLst>
                <a:ext uri="{FF2B5EF4-FFF2-40B4-BE49-F238E27FC236}">
                  <a16:creationId xmlns:a16="http://schemas.microsoft.com/office/drawing/2014/main" id="{11137032-451F-7FC4-61A2-0E4229236C1A}"/>
                </a:ext>
              </a:extLst>
            </p:cNvPr>
            <p:cNvSpPr/>
            <p:nvPr/>
          </p:nvSpPr>
          <p:spPr>
            <a:xfrm flipH="1">
              <a:off x="8525038"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99" name="グラフィックス 20">
              <a:extLst>
                <a:ext uri="{FF2B5EF4-FFF2-40B4-BE49-F238E27FC236}">
                  <a16:creationId xmlns:a16="http://schemas.microsoft.com/office/drawing/2014/main" id="{A99876A9-2F92-1165-8AE7-E3F7055E149C}"/>
                </a:ext>
              </a:extLst>
            </p:cNvPr>
            <p:cNvSpPr/>
            <p:nvPr/>
          </p:nvSpPr>
          <p:spPr>
            <a:xfrm flipH="1">
              <a:off x="7173623"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0" name="グラフィックス 21">
              <a:extLst>
                <a:ext uri="{FF2B5EF4-FFF2-40B4-BE49-F238E27FC236}">
                  <a16:creationId xmlns:a16="http://schemas.microsoft.com/office/drawing/2014/main" id="{1834F385-4280-C828-5E84-E451BF62FCB0}"/>
                </a:ext>
              </a:extLst>
            </p:cNvPr>
            <p:cNvSpPr/>
            <p:nvPr/>
          </p:nvSpPr>
          <p:spPr>
            <a:xfrm flipH="1">
              <a:off x="7849330" y="4150360"/>
              <a:ext cx="462991" cy="985114"/>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1" name="グラフィックス 22">
              <a:extLst>
                <a:ext uri="{FF2B5EF4-FFF2-40B4-BE49-F238E27FC236}">
                  <a16:creationId xmlns:a16="http://schemas.microsoft.com/office/drawing/2014/main" id="{19CEB770-6891-D05E-DCF6-0CD2EF129123}"/>
                </a:ext>
              </a:extLst>
            </p:cNvPr>
            <p:cNvSpPr/>
            <p:nvPr/>
          </p:nvSpPr>
          <p:spPr>
            <a:xfrm flipH="1">
              <a:off x="9200746"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2" name="グラフィックス 23">
              <a:extLst>
                <a:ext uri="{FF2B5EF4-FFF2-40B4-BE49-F238E27FC236}">
                  <a16:creationId xmlns:a16="http://schemas.microsoft.com/office/drawing/2014/main" id="{3BC9E7EC-29B5-E8F3-9918-88C2C1E81162}"/>
                </a:ext>
              </a:extLst>
            </p:cNvPr>
            <p:cNvSpPr/>
            <p:nvPr/>
          </p:nvSpPr>
          <p:spPr>
            <a:xfrm flipH="1">
              <a:off x="8525037" y="53442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3" name="グラフィックス 24">
              <a:extLst>
                <a:ext uri="{FF2B5EF4-FFF2-40B4-BE49-F238E27FC236}">
                  <a16:creationId xmlns:a16="http://schemas.microsoft.com/office/drawing/2014/main" id="{F184762E-DAB0-9583-9FE2-C01FE81BF003}"/>
                </a:ext>
              </a:extLst>
            </p:cNvPr>
            <p:cNvSpPr/>
            <p:nvPr/>
          </p:nvSpPr>
          <p:spPr>
            <a:xfrm flipH="1">
              <a:off x="7173621"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4" name="グラフィックス 25">
              <a:extLst>
                <a:ext uri="{FF2B5EF4-FFF2-40B4-BE49-F238E27FC236}">
                  <a16:creationId xmlns:a16="http://schemas.microsoft.com/office/drawing/2014/main" id="{0C319844-F7CF-3FA3-FFAE-214331887445}"/>
                </a:ext>
              </a:extLst>
            </p:cNvPr>
            <p:cNvSpPr/>
            <p:nvPr/>
          </p:nvSpPr>
          <p:spPr>
            <a:xfrm flipH="1">
              <a:off x="7849328"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5" name="グラフィックス 13">
              <a:extLst>
                <a:ext uri="{FF2B5EF4-FFF2-40B4-BE49-F238E27FC236}">
                  <a16:creationId xmlns:a16="http://schemas.microsoft.com/office/drawing/2014/main" id="{D347F39C-4AA5-F860-9D55-3630756FF4F8}"/>
                </a:ext>
              </a:extLst>
            </p:cNvPr>
            <p:cNvSpPr/>
            <p:nvPr/>
          </p:nvSpPr>
          <p:spPr>
            <a:xfrm flipH="1">
              <a:off x="11236382" y="4170135"/>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6" name="グラフィックス 17">
              <a:extLst>
                <a:ext uri="{FF2B5EF4-FFF2-40B4-BE49-F238E27FC236}">
                  <a16:creationId xmlns:a16="http://schemas.microsoft.com/office/drawing/2014/main" id="{315497B4-94A5-8801-73AE-617EAB0650F7}"/>
                </a:ext>
              </a:extLst>
            </p:cNvPr>
            <p:cNvSpPr/>
            <p:nvPr/>
          </p:nvSpPr>
          <p:spPr>
            <a:xfrm flipH="1">
              <a:off x="11236382" y="536403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7" name="グラフィックス 10">
              <a:extLst>
                <a:ext uri="{FF2B5EF4-FFF2-40B4-BE49-F238E27FC236}">
                  <a16:creationId xmlns:a16="http://schemas.microsoft.com/office/drawing/2014/main" id="{905A600E-F1C2-C987-6DC8-94D7EF5FDF35}"/>
                </a:ext>
              </a:extLst>
            </p:cNvPr>
            <p:cNvSpPr/>
            <p:nvPr/>
          </p:nvSpPr>
          <p:spPr>
            <a:xfrm flipH="1">
              <a:off x="13264758" y="415324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8" name="グラフィックス 14">
              <a:extLst>
                <a:ext uri="{FF2B5EF4-FFF2-40B4-BE49-F238E27FC236}">
                  <a16:creationId xmlns:a16="http://schemas.microsoft.com/office/drawing/2014/main" id="{8293A686-3A96-C795-9F24-63BF08CA44C6}"/>
                </a:ext>
              </a:extLst>
            </p:cNvPr>
            <p:cNvSpPr/>
            <p:nvPr/>
          </p:nvSpPr>
          <p:spPr>
            <a:xfrm flipH="1">
              <a:off x="13264758" y="5347139"/>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9" name="グラフィックス 13">
              <a:extLst>
                <a:ext uri="{FF2B5EF4-FFF2-40B4-BE49-F238E27FC236}">
                  <a16:creationId xmlns:a16="http://schemas.microsoft.com/office/drawing/2014/main" id="{9E757732-FCAD-7D33-CE82-89C51558A60E}"/>
                </a:ext>
              </a:extLst>
            </p:cNvPr>
            <p:cNvSpPr/>
            <p:nvPr/>
          </p:nvSpPr>
          <p:spPr>
            <a:xfrm flipH="1">
              <a:off x="12597561" y="417301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10" name="グラフィックス 17">
              <a:extLst>
                <a:ext uri="{FF2B5EF4-FFF2-40B4-BE49-F238E27FC236}">
                  <a16:creationId xmlns:a16="http://schemas.microsoft.com/office/drawing/2014/main" id="{6B0EBBBD-831C-80ED-C040-30382EB9A5EE}"/>
                </a:ext>
              </a:extLst>
            </p:cNvPr>
            <p:cNvSpPr/>
            <p:nvPr/>
          </p:nvSpPr>
          <p:spPr>
            <a:xfrm flipH="1">
              <a:off x="12597561" y="5366913"/>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nvGrpSpPr>
            <p:cNvPr id="211" name="グループ化 210">
              <a:extLst>
                <a:ext uri="{FF2B5EF4-FFF2-40B4-BE49-F238E27FC236}">
                  <a16:creationId xmlns:a16="http://schemas.microsoft.com/office/drawing/2014/main" id="{7662573E-2ED4-2B48-7C77-93ADE8072211}"/>
                </a:ext>
              </a:extLst>
            </p:cNvPr>
            <p:cNvGrpSpPr/>
            <p:nvPr/>
          </p:nvGrpSpPr>
          <p:grpSpPr>
            <a:xfrm>
              <a:off x="9200993" y="4591050"/>
              <a:ext cx="462991" cy="544312"/>
              <a:chOff x="9200993" y="4591050"/>
              <a:chExt cx="462991" cy="544312"/>
            </a:xfrm>
            <a:solidFill>
              <a:schemeClr val="accent6">
                <a:lumMod val="90000"/>
              </a:schemeClr>
            </a:solidFill>
          </p:grpSpPr>
          <p:sp>
            <p:nvSpPr>
              <p:cNvPr id="212" name="フリーフォーム: 図形 211">
                <a:extLst>
                  <a:ext uri="{FF2B5EF4-FFF2-40B4-BE49-F238E27FC236}">
                    <a16:creationId xmlns:a16="http://schemas.microsoft.com/office/drawing/2014/main" id="{C369FF23-AC26-DEAE-4F30-1B8C311161B2}"/>
                  </a:ext>
                </a:extLst>
              </p:cNvPr>
              <p:cNvSpPr/>
              <p:nvPr/>
            </p:nvSpPr>
            <p:spPr>
              <a:xfrm flipH="1">
                <a:off x="9200993" y="4591050"/>
                <a:ext cx="94673" cy="140982"/>
              </a:xfrm>
              <a:custGeom>
                <a:avLst/>
                <a:gdLst>
                  <a:gd name="connsiteX0" fmla="*/ 69707 w 94673"/>
                  <a:gd name="connsiteY0" fmla="*/ 0 h 140982"/>
                  <a:gd name="connsiteX1" fmla="*/ 0 w 94673"/>
                  <a:gd name="connsiteY1" fmla="*/ 0 h 140982"/>
                  <a:gd name="connsiteX2" fmla="*/ 10224 w 94673"/>
                  <a:gd name="connsiteY2" fmla="*/ 29949 h 140982"/>
                  <a:gd name="connsiteX3" fmla="*/ 39254 w 94673"/>
                  <a:gd name="connsiteY3" fmla="*/ 120993 h 140982"/>
                  <a:gd name="connsiteX4" fmla="*/ 74728 w 94673"/>
                  <a:gd name="connsiteY4" fmla="*/ 139710 h 140982"/>
                  <a:gd name="connsiteX5" fmla="*/ 76028 w 94673"/>
                  <a:gd name="connsiteY5" fmla="*/ 139272 h 140982"/>
                  <a:gd name="connsiteX6" fmla="*/ 94264 w 94673"/>
                  <a:gd name="connsiteY6" fmla="*/ 107416 h 140982"/>
                  <a:gd name="connsiteX7" fmla="*/ 83508 w 94673"/>
                  <a:gd name="connsiteY7" fmla="*/ 52095 h 140982"/>
                  <a:gd name="connsiteX8" fmla="*/ 69707 w 94673"/>
                  <a:gd name="connsiteY8" fmla="*/ 0 h 1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73" h="140982">
                    <a:moveTo>
                      <a:pt x="69707" y="0"/>
                    </a:moveTo>
                    <a:lnTo>
                      <a:pt x="0" y="0"/>
                    </a:lnTo>
                    <a:lnTo>
                      <a:pt x="10224" y="29949"/>
                    </a:lnTo>
                    <a:cubicBezTo>
                      <a:pt x="21424" y="63811"/>
                      <a:pt x="32149" y="98004"/>
                      <a:pt x="39254" y="120993"/>
                    </a:cubicBezTo>
                    <a:cubicBezTo>
                      <a:pt x="43881" y="135957"/>
                      <a:pt x="59764" y="144336"/>
                      <a:pt x="74728" y="139710"/>
                    </a:cubicBezTo>
                    <a:cubicBezTo>
                      <a:pt x="75165" y="139575"/>
                      <a:pt x="75598" y="139429"/>
                      <a:pt x="76028" y="139272"/>
                    </a:cubicBezTo>
                    <a:cubicBezTo>
                      <a:pt x="88932" y="134371"/>
                      <a:pt x="96572" y="121028"/>
                      <a:pt x="94264" y="107416"/>
                    </a:cubicBezTo>
                    <a:cubicBezTo>
                      <a:pt x="92107" y="93919"/>
                      <a:pt x="88709" y="75183"/>
                      <a:pt x="83508" y="52095"/>
                    </a:cubicBezTo>
                    <a:lnTo>
                      <a:pt x="69707" y="0"/>
                    </a:lnTo>
                    <a:close/>
                  </a:path>
                </a:pathLst>
              </a:custGeom>
              <a:grpFill/>
              <a:ln w="1952" cap="flat">
                <a:noFill/>
                <a:prstDash val="solid"/>
                <a:miter/>
              </a:ln>
            </p:spPr>
            <p:txBody>
              <a:bodyPr wrap="square" rtlCol="0" anchor="ctr">
                <a:no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13" name="フリーフォーム: 図形 212">
                <a:extLst>
                  <a:ext uri="{FF2B5EF4-FFF2-40B4-BE49-F238E27FC236}">
                    <a16:creationId xmlns:a16="http://schemas.microsoft.com/office/drawing/2014/main" id="{AB752A98-781F-9270-31CD-C7145D0EC81B}"/>
                  </a:ext>
                </a:extLst>
              </p:cNvPr>
              <p:cNvSpPr/>
              <p:nvPr/>
            </p:nvSpPr>
            <p:spPr>
              <a:xfrm flipH="1">
                <a:off x="9319651" y="4591050"/>
                <a:ext cx="225675" cy="544312"/>
              </a:xfrm>
              <a:custGeom>
                <a:avLst/>
                <a:gdLst>
                  <a:gd name="connsiteX0" fmla="*/ 223625 w 225675"/>
                  <a:gd name="connsiteY0" fmla="*/ 0 h 544312"/>
                  <a:gd name="connsiteX1" fmla="*/ 2049 w 225675"/>
                  <a:gd name="connsiteY1" fmla="*/ 0 h 544312"/>
                  <a:gd name="connsiteX2" fmla="*/ 1192 w 225675"/>
                  <a:gd name="connsiteY2" fmla="*/ 36576 h 544312"/>
                  <a:gd name="connsiteX3" fmla="*/ 56 w 225675"/>
                  <a:gd name="connsiteY3" fmla="*/ 132254 h 544312"/>
                  <a:gd name="connsiteX4" fmla="*/ 15041 w 225675"/>
                  <a:gd name="connsiteY4" fmla="*/ 509877 h 544312"/>
                  <a:gd name="connsiteX5" fmla="*/ 49414 w 225675"/>
                  <a:gd name="connsiteY5" fmla="*/ 544264 h 544312"/>
                  <a:gd name="connsiteX6" fmla="*/ 85367 w 225675"/>
                  <a:gd name="connsiteY6" fmla="*/ 509849 h 544312"/>
                  <a:gd name="connsiteX7" fmla="*/ 85369 w 225675"/>
                  <a:gd name="connsiteY7" fmla="*/ 509748 h 544312"/>
                  <a:gd name="connsiteX8" fmla="*/ 92890 w 225675"/>
                  <a:gd name="connsiteY8" fmla="*/ 266982 h 544312"/>
                  <a:gd name="connsiteX9" fmla="*/ 112838 w 225675"/>
                  <a:gd name="connsiteY9" fmla="*/ 188386 h 544312"/>
                  <a:gd name="connsiteX10" fmla="*/ 132785 w 225675"/>
                  <a:gd name="connsiteY10" fmla="*/ 266982 h 544312"/>
                  <a:gd name="connsiteX11" fmla="*/ 140293 w 225675"/>
                  <a:gd name="connsiteY11" fmla="*/ 508928 h 544312"/>
                  <a:gd name="connsiteX12" fmla="*/ 173629 w 225675"/>
                  <a:gd name="connsiteY12" fmla="*/ 544264 h 544312"/>
                  <a:gd name="connsiteX13" fmla="*/ 210618 w 225675"/>
                  <a:gd name="connsiteY13" fmla="*/ 510934 h 544312"/>
                  <a:gd name="connsiteX14" fmla="*/ 210634 w 225675"/>
                  <a:gd name="connsiteY14" fmla="*/ 510596 h 544312"/>
                  <a:gd name="connsiteX15" fmla="*/ 225619 w 225675"/>
                  <a:gd name="connsiteY15" fmla="*/ 132268 h 544312"/>
                  <a:gd name="connsiteX16" fmla="*/ 224483 w 225675"/>
                  <a:gd name="connsiteY16" fmla="*/ 36590 h 544312"/>
                  <a:gd name="connsiteX17" fmla="*/ 223625 w 225675"/>
                  <a:gd name="connsiteY17" fmla="*/ 0 h 5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675" h="544312">
                    <a:moveTo>
                      <a:pt x="223625" y="0"/>
                    </a:moveTo>
                    <a:lnTo>
                      <a:pt x="2049" y="0"/>
                    </a:lnTo>
                    <a:lnTo>
                      <a:pt x="1192" y="36576"/>
                    </a:lnTo>
                    <a:cubicBezTo>
                      <a:pt x="401" y="73864"/>
                      <a:pt x="-188" y="111358"/>
                      <a:pt x="56" y="132254"/>
                    </a:cubicBezTo>
                    <a:cubicBezTo>
                      <a:pt x="545" y="174048"/>
                      <a:pt x="11029" y="418582"/>
                      <a:pt x="15041" y="509877"/>
                    </a:cubicBezTo>
                    <a:cubicBezTo>
                      <a:pt x="15846" y="528574"/>
                      <a:pt x="30761" y="543832"/>
                      <a:pt x="49414" y="544264"/>
                    </a:cubicBezTo>
                    <a:cubicBezTo>
                      <a:pt x="68845" y="544689"/>
                      <a:pt x="84941" y="529279"/>
                      <a:pt x="85367" y="509849"/>
                    </a:cubicBezTo>
                    <a:cubicBezTo>
                      <a:pt x="85367" y="509815"/>
                      <a:pt x="85369" y="509781"/>
                      <a:pt x="85369" y="509748"/>
                    </a:cubicBezTo>
                    <a:cubicBezTo>
                      <a:pt x="86591" y="440715"/>
                      <a:pt x="89582" y="290123"/>
                      <a:pt x="92890" y="266982"/>
                    </a:cubicBezTo>
                    <a:cubicBezTo>
                      <a:pt x="97205" y="236781"/>
                      <a:pt x="100081" y="188386"/>
                      <a:pt x="112838" y="188386"/>
                    </a:cubicBezTo>
                    <a:cubicBezTo>
                      <a:pt x="125594" y="188386"/>
                      <a:pt x="128471" y="236781"/>
                      <a:pt x="132785" y="266982"/>
                    </a:cubicBezTo>
                    <a:cubicBezTo>
                      <a:pt x="136078" y="289994"/>
                      <a:pt x="139056" y="439478"/>
                      <a:pt x="140293" y="508928"/>
                    </a:cubicBezTo>
                    <a:cubicBezTo>
                      <a:pt x="140623" y="527625"/>
                      <a:pt x="155034" y="543301"/>
                      <a:pt x="173629" y="544264"/>
                    </a:cubicBezTo>
                    <a:cubicBezTo>
                      <a:pt x="193047" y="545274"/>
                      <a:pt x="209607" y="530353"/>
                      <a:pt x="210618" y="510934"/>
                    </a:cubicBezTo>
                    <a:cubicBezTo>
                      <a:pt x="210624" y="510822"/>
                      <a:pt x="210630" y="510708"/>
                      <a:pt x="210634" y="510596"/>
                    </a:cubicBezTo>
                    <a:cubicBezTo>
                      <a:pt x="214589" y="419904"/>
                      <a:pt x="225130" y="174306"/>
                      <a:pt x="225619" y="132268"/>
                    </a:cubicBezTo>
                    <a:cubicBezTo>
                      <a:pt x="225864" y="111372"/>
                      <a:pt x="225274" y="73878"/>
                      <a:pt x="224483" y="36590"/>
                    </a:cubicBezTo>
                    <a:lnTo>
                      <a:pt x="223625" y="0"/>
                    </a:lnTo>
                    <a:close/>
                  </a:path>
                </a:pathLst>
              </a:custGeom>
              <a:grpFill/>
              <a:ln w="1952" cap="flat">
                <a:noFill/>
                <a:prstDash val="solid"/>
                <a:miter/>
              </a:ln>
            </p:spPr>
            <p:txBody>
              <a:bodyPr wrap="square" rtlCol="0" anchor="ctr">
                <a:no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14" name="フリーフォーム: 図形 213">
                <a:extLst>
                  <a:ext uri="{FF2B5EF4-FFF2-40B4-BE49-F238E27FC236}">
                    <a16:creationId xmlns:a16="http://schemas.microsoft.com/office/drawing/2014/main" id="{941BFD56-7751-48D6-9E8B-8C76673EDE39}"/>
                  </a:ext>
                </a:extLst>
              </p:cNvPr>
              <p:cNvSpPr/>
              <p:nvPr/>
            </p:nvSpPr>
            <p:spPr>
              <a:xfrm flipH="1">
                <a:off x="9569320" y="4591050"/>
                <a:ext cx="94664" cy="140980"/>
              </a:xfrm>
              <a:custGeom>
                <a:avLst/>
                <a:gdLst>
                  <a:gd name="connsiteX0" fmla="*/ 94664 w 94664"/>
                  <a:gd name="connsiteY0" fmla="*/ 0 h 140980"/>
                  <a:gd name="connsiteX1" fmla="*/ 24973 w 94664"/>
                  <a:gd name="connsiteY1" fmla="*/ 0 h 140980"/>
                  <a:gd name="connsiteX2" fmla="*/ 11181 w 94664"/>
                  <a:gd name="connsiteY2" fmla="*/ 52106 h 140980"/>
                  <a:gd name="connsiteX3" fmla="*/ 409 w 94664"/>
                  <a:gd name="connsiteY3" fmla="*/ 107416 h 140980"/>
                  <a:gd name="connsiteX4" fmla="*/ 18645 w 94664"/>
                  <a:gd name="connsiteY4" fmla="*/ 139272 h 140980"/>
                  <a:gd name="connsiteX5" fmla="*/ 54979 w 94664"/>
                  <a:gd name="connsiteY5" fmla="*/ 122288 h 140980"/>
                  <a:gd name="connsiteX6" fmla="*/ 55419 w 94664"/>
                  <a:gd name="connsiteY6" fmla="*/ 120979 h 140980"/>
                  <a:gd name="connsiteX7" fmla="*/ 84449 w 94664"/>
                  <a:gd name="connsiteY7" fmla="*/ 29919 h 140980"/>
                  <a:gd name="connsiteX8" fmla="*/ 94664 w 94664"/>
                  <a:gd name="connsiteY8" fmla="*/ 0 h 1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64" h="140980">
                    <a:moveTo>
                      <a:pt x="94664" y="0"/>
                    </a:moveTo>
                    <a:lnTo>
                      <a:pt x="24973" y="0"/>
                    </a:lnTo>
                    <a:lnTo>
                      <a:pt x="11181" y="52106"/>
                    </a:lnTo>
                    <a:cubicBezTo>
                      <a:pt x="5974" y="75191"/>
                      <a:pt x="2566" y="93919"/>
                      <a:pt x="409" y="107416"/>
                    </a:cubicBezTo>
                    <a:cubicBezTo>
                      <a:pt x="-1899" y="121028"/>
                      <a:pt x="5740" y="134371"/>
                      <a:pt x="18645" y="139272"/>
                    </a:cubicBezTo>
                    <a:cubicBezTo>
                      <a:pt x="33369" y="144615"/>
                      <a:pt x="49636" y="137012"/>
                      <a:pt x="54979" y="122288"/>
                    </a:cubicBezTo>
                    <a:cubicBezTo>
                      <a:pt x="55137" y="121856"/>
                      <a:pt x="55284" y="121419"/>
                      <a:pt x="55419" y="120979"/>
                    </a:cubicBezTo>
                    <a:cubicBezTo>
                      <a:pt x="62524" y="97968"/>
                      <a:pt x="73249" y="63775"/>
                      <a:pt x="84449" y="29919"/>
                    </a:cubicBezTo>
                    <a:lnTo>
                      <a:pt x="94664" y="0"/>
                    </a:lnTo>
                    <a:close/>
                  </a:path>
                </a:pathLst>
              </a:custGeom>
              <a:grpFill/>
              <a:ln w="1952" cap="flat">
                <a:noFill/>
                <a:prstDash val="solid"/>
                <a:miter/>
              </a:ln>
            </p:spPr>
            <p:txBody>
              <a:bodyPr wrap="square" rtlCol="0" anchor="ctr">
                <a:no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spTree>
    <p:extLst>
      <p:ext uri="{BB962C8B-B14F-4D97-AF65-F5344CB8AC3E}">
        <p14:creationId xmlns:p14="http://schemas.microsoft.com/office/powerpoint/2010/main" val="294717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anose="02000503000000000000" pitchFamily="2" charset="-128"/>
                <a:ea typeface="Spica Neue" panose="02000503000000000000" pitchFamily="2" charset="-128"/>
                <a:cs typeface="+mn-cs"/>
              </a:rPr>
              <a:pPr marL="0" marR="0" lvl="0" indent="0" algn="ctr" defTabSz="1371509"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nvGrpSpPr>
          <p:cNvPr id="10" name="グループ化 9">
            <a:extLst>
              <a:ext uri="{FF2B5EF4-FFF2-40B4-BE49-F238E27FC236}">
                <a16:creationId xmlns:a16="http://schemas.microsoft.com/office/drawing/2014/main" id="{785321D1-5099-1D46-6EBC-539459F0C629}"/>
              </a:ext>
            </a:extLst>
          </p:cNvPr>
          <p:cNvGrpSpPr/>
          <p:nvPr/>
        </p:nvGrpSpPr>
        <p:grpSpPr>
          <a:xfrm>
            <a:off x="471486" y="506809"/>
            <a:ext cx="1076705" cy="8923566"/>
            <a:chOff x="471486" y="506809"/>
            <a:chExt cx="1076705" cy="8923566"/>
          </a:xfrm>
        </p:grpSpPr>
        <p:sp>
          <p:nvSpPr>
            <p:cNvPr id="11" name="テキスト ボックス 10">
              <a:extLst>
                <a:ext uri="{FF2B5EF4-FFF2-40B4-BE49-F238E27FC236}">
                  <a16:creationId xmlns:a16="http://schemas.microsoft.com/office/drawing/2014/main" id="{42F75467-ABAB-40F7-05A0-CFEBDE687890}"/>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2" name="テキスト ボックス 11">
              <a:extLst>
                <a:ext uri="{FF2B5EF4-FFF2-40B4-BE49-F238E27FC236}">
                  <a16:creationId xmlns:a16="http://schemas.microsoft.com/office/drawing/2014/main" id="{0C364C3C-A8EC-5204-C379-A4522774DBC1}"/>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3" name="テキスト ボックス 12">
              <a:extLst>
                <a:ext uri="{FF2B5EF4-FFF2-40B4-BE49-F238E27FC236}">
                  <a16:creationId xmlns:a16="http://schemas.microsoft.com/office/drawing/2014/main" id="{443FFFE6-C8E7-848A-1BCB-DA52ADDB11DF}"/>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42" name="グループ化 41">
            <a:extLst>
              <a:ext uri="{FF2B5EF4-FFF2-40B4-BE49-F238E27FC236}">
                <a16:creationId xmlns:a16="http://schemas.microsoft.com/office/drawing/2014/main" id="{519BD8C5-ACC5-9940-AE99-6820747DB8C2}"/>
              </a:ext>
            </a:extLst>
          </p:cNvPr>
          <p:cNvGrpSpPr/>
          <p:nvPr/>
        </p:nvGrpSpPr>
        <p:grpSpPr>
          <a:xfrm>
            <a:off x="2618390" y="7313887"/>
            <a:ext cx="14774116" cy="2122825"/>
            <a:chOff x="2618390" y="7252102"/>
            <a:chExt cx="14774116" cy="2122825"/>
          </a:xfrm>
        </p:grpSpPr>
        <p:grpSp>
          <p:nvGrpSpPr>
            <p:cNvPr id="40" name="グループ化 39">
              <a:extLst>
                <a:ext uri="{FF2B5EF4-FFF2-40B4-BE49-F238E27FC236}">
                  <a16:creationId xmlns:a16="http://schemas.microsoft.com/office/drawing/2014/main" id="{86D9BAB4-9ECB-605B-67B8-A8D39447801A}"/>
                </a:ext>
              </a:extLst>
            </p:cNvPr>
            <p:cNvGrpSpPr/>
            <p:nvPr/>
          </p:nvGrpSpPr>
          <p:grpSpPr>
            <a:xfrm>
              <a:off x="2618390" y="7954913"/>
              <a:ext cx="7186263" cy="812210"/>
              <a:chOff x="2783201" y="7917842"/>
              <a:chExt cx="7186263" cy="812210"/>
            </a:xfrm>
          </p:grpSpPr>
          <p:cxnSp>
            <p:nvCxnSpPr>
              <p:cNvPr id="239" name="直線コネクタ 238">
                <a:extLst>
                  <a:ext uri="{FF2B5EF4-FFF2-40B4-BE49-F238E27FC236}">
                    <a16:creationId xmlns:a16="http://schemas.microsoft.com/office/drawing/2014/main" id="{DA2D93E5-1907-4601-B414-B7269C3BB25C}"/>
                  </a:ext>
                </a:extLst>
              </p:cNvPr>
              <p:cNvCxnSpPr>
                <a:cxnSpLocks/>
              </p:cNvCxnSpPr>
              <p:nvPr/>
            </p:nvCxnSpPr>
            <p:spPr>
              <a:xfrm>
                <a:off x="6463342" y="8649709"/>
                <a:ext cx="341311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36" name="テキスト ボックス 235">
                <a:extLst>
                  <a:ext uri="{FF2B5EF4-FFF2-40B4-BE49-F238E27FC236}">
                    <a16:creationId xmlns:a16="http://schemas.microsoft.com/office/drawing/2014/main" id="{BE3053B0-7502-4AC2-9F10-143B122A26FE}"/>
                  </a:ext>
                </a:extLst>
              </p:cNvPr>
              <p:cNvSpPr txBox="1"/>
              <p:nvPr/>
            </p:nvSpPr>
            <p:spPr>
              <a:xfrm>
                <a:off x="2783201" y="7917842"/>
                <a:ext cx="7186263" cy="812210"/>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「ニセ・誤情報」の </a:t>
                </a:r>
                <a:r>
                  <a:rPr kumimoji="1" lang="ja-JP" altLang="en-US" sz="44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拡散スピード</a:t>
                </a:r>
                <a:endParaRPr kumimoji="1" lang="en-US" altLang="ja-JP" sz="44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endParaRPr>
              </a:p>
            </p:txBody>
          </p:sp>
        </p:grpSp>
        <p:grpSp>
          <p:nvGrpSpPr>
            <p:cNvPr id="105" name="グループ化 104">
              <a:extLst>
                <a:ext uri="{FF2B5EF4-FFF2-40B4-BE49-F238E27FC236}">
                  <a16:creationId xmlns:a16="http://schemas.microsoft.com/office/drawing/2014/main" id="{FBACE364-48DE-3B63-DACC-94429DEE4D47}"/>
                </a:ext>
              </a:extLst>
            </p:cNvPr>
            <p:cNvGrpSpPr/>
            <p:nvPr/>
          </p:nvGrpSpPr>
          <p:grpSpPr>
            <a:xfrm>
              <a:off x="10173358" y="7252102"/>
              <a:ext cx="7219148" cy="2122825"/>
              <a:chOff x="9988003" y="7548136"/>
              <a:chExt cx="7219148" cy="2122825"/>
            </a:xfrm>
          </p:grpSpPr>
          <p:sp>
            <p:nvSpPr>
              <p:cNvPr id="237" name="テキスト ボックス 236">
                <a:extLst>
                  <a:ext uri="{FF2B5EF4-FFF2-40B4-BE49-F238E27FC236}">
                    <a16:creationId xmlns:a16="http://schemas.microsoft.com/office/drawing/2014/main" id="{6550EB7E-0115-4D03-9413-5EAAD2136A95}"/>
                  </a:ext>
                </a:extLst>
              </p:cNvPr>
              <p:cNvSpPr txBox="1"/>
              <p:nvPr/>
            </p:nvSpPr>
            <p:spPr>
              <a:xfrm>
                <a:off x="9988003" y="8437846"/>
                <a:ext cx="4787663" cy="738664"/>
              </a:xfrm>
              <a:prstGeom prst="rect">
                <a:avLst/>
              </a:prstGeom>
              <a:noFill/>
            </p:spPr>
            <p:txBody>
              <a:bodyPr wrap="none" lIns="0" tIns="0" rIns="0" bIns="0" rtlCol="0" anchor="ctr">
                <a:noAutofit/>
              </a:bodyPr>
              <a:lstStyle/>
              <a:p>
                <a:pPr marL="0" marR="0" lvl="0" indent="0" defTabSz="1371509" rtl="0" eaLnBrk="1" fontAlgn="auto" latinLnBrk="0" hangingPunct="1">
                  <a:lnSpc>
                    <a:spcPct val="100000"/>
                  </a:lnSpc>
                  <a:spcBef>
                    <a:spcPts val="0"/>
                  </a:spcBef>
                  <a:spcAft>
                    <a:spcPts val="1200"/>
                  </a:spcAft>
                  <a:buClrTx/>
                  <a:buSzTx/>
                  <a:buFontTx/>
                  <a:buNone/>
                  <a:tabLst>
                    <a:tab pos="10494963" algn="l"/>
                  </a:tabLst>
                  <a:defRPr/>
                </a:pPr>
                <a:r>
                  <a:rPr kumimoji="1" lang="ja-JP" altLang="en-US" sz="4800" b="1" i="0" u="none" strike="noStrike" kern="1200" cap="none" normalizeH="0" baseline="0" noProof="0" dirty="0">
                    <a:ln>
                      <a:noFill/>
                    </a:ln>
                    <a:solidFill>
                      <a:srgbClr val="45A4CF"/>
                    </a:solidFill>
                    <a:effectLst/>
                    <a:uLnTx/>
                    <a:uFillTx/>
                    <a:latin typeface="+mj-ea"/>
                    <a:ea typeface="+mj-ea"/>
                    <a:cs typeface="+mn-cs"/>
                  </a:rPr>
                  <a:t>「真実・事実</a:t>
                </a:r>
                <a:r>
                  <a:rPr kumimoji="1" lang="ja-JP" altLang="en-US" sz="4800" b="1" i="0" u="none" strike="noStrike" kern="1200" cap="none" spc="-1500" normalizeH="0" noProof="0" dirty="0">
                    <a:ln>
                      <a:noFill/>
                    </a:ln>
                    <a:solidFill>
                      <a:srgbClr val="45A4CF"/>
                    </a:solidFill>
                    <a:effectLst/>
                    <a:uLnTx/>
                    <a:uFillTx/>
                    <a:latin typeface="+mj-ea"/>
                    <a:ea typeface="+mj-ea"/>
                    <a:cs typeface="+mn-cs"/>
                  </a:rPr>
                  <a:t>」</a:t>
                </a:r>
                <a:r>
                  <a:rPr kumimoji="1" lang="ja-JP" altLang="en-US" sz="4800" b="1" i="0" u="none" strike="noStrike" kern="1200" cap="none" normalizeH="0" baseline="0" noProof="0" dirty="0">
                    <a:ln>
                      <a:noFill/>
                    </a:ln>
                    <a:solidFill>
                      <a:srgbClr val="45A4CF"/>
                    </a:solidFill>
                    <a:effectLst/>
                    <a:uLnTx/>
                    <a:uFillTx/>
                    <a:latin typeface="+mj-ea"/>
                    <a:ea typeface="+mj-ea"/>
                    <a:cs typeface="+mn-cs"/>
                  </a:rPr>
                  <a:t>の</a:t>
                </a:r>
                <a:endParaRPr kumimoji="1" lang="en-US" altLang="ja-JP" sz="4800" b="1" i="0" u="none" strike="noStrike" kern="1200" cap="none" normalizeH="0" baseline="0" noProof="0" dirty="0">
                  <a:ln>
                    <a:noFill/>
                  </a:ln>
                  <a:solidFill>
                    <a:srgbClr val="45A4CF"/>
                  </a:solidFill>
                  <a:effectLst/>
                  <a:uLnTx/>
                  <a:uFillTx/>
                  <a:latin typeface="+mj-ea"/>
                  <a:ea typeface="+mj-ea"/>
                  <a:cs typeface="+mn-cs"/>
                </a:endParaRPr>
              </a:p>
            </p:txBody>
          </p:sp>
          <p:grpSp>
            <p:nvGrpSpPr>
              <p:cNvPr id="340" name="グループ化 339">
                <a:extLst>
                  <a:ext uri="{FF2B5EF4-FFF2-40B4-BE49-F238E27FC236}">
                    <a16:creationId xmlns:a16="http://schemas.microsoft.com/office/drawing/2014/main" id="{68BDC1E1-CF61-485F-B57D-89AB57653018}"/>
                  </a:ext>
                </a:extLst>
              </p:cNvPr>
              <p:cNvGrpSpPr/>
              <p:nvPr/>
            </p:nvGrpSpPr>
            <p:grpSpPr>
              <a:xfrm>
                <a:off x="14937363" y="7548136"/>
                <a:ext cx="2269788" cy="2122825"/>
                <a:chOff x="13877360" y="7691436"/>
                <a:chExt cx="2269788" cy="2122825"/>
              </a:xfrm>
            </p:grpSpPr>
            <p:sp>
              <p:nvSpPr>
                <p:cNvPr id="238" name="テキスト ボックス 237">
                  <a:extLst>
                    <a:ext uri="{FF2B5EF4-FFF2-40B4-BE49-F238E27FC236}">
                      <a16:creationId xmlns:a16="http://schemas.microsoft.com/office/drawing/2014/main" id="{650CCD2D-1A8D-4EE1-ADDA-0E8D7AC43F09}"/>
                    </a:ext>
                  </a:extLst>
                </p:cNvPr>
                <p:cNvSpPr txBox="1"/>
                <p:nvPr/>
              </p:nvSpPr>
              <p:spPr>
                <a:xfrm>
                  <a:off x="13877360" y="7691436"/>
                  <a:ext cx="868828"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w="0" cap="rnd">
                        <a:noFill/>
                      </a:ln>
                      <a:solidFill>
                        <a:srgbClr val="45A4CF"/>
                      </a:solidFill>
                      <a:effectLst/>
                      <a:uLnTx/>
                      <a:uFillTx/>
                      <a:latin typeface="Spica Neue" panose="02000503000000000000" pitchFamily="2" charset="-128"/>
                      <a:ea typeface="Spica Neue" panose="02000503000000000000" pitchFamily="2" charset="-128"/>
                      <a:cs typeface="+mn-cs"/>
                    </a:rPr>
                    <a:t>6</a:t>
                  </a:r>
                  <a:endParaRPr kumimoji="1" lang="en-US" altLang="ja-JP" sz="4000" b="0" i="0" u="none" strike="noStrike" kern="1200" cap="none" spc="200" normalizeH="0" baseline="0" noProof="0" dirty="0">
                    <a:ln w="0" cap="rnd">
                      <a:noFill/>
                    </a:ln>
                    <a:solidFill>
                      <a:srgbClr val="45A4CF"/>
                    </a:solidFill>
                    <a:effectLst/>
                    <a:uLnTx/>
                    <a:uFillTx/>
                    <a:latin typeface="Spica Neue" panose="02000503000000000000" pitchFamily="2" charset="-128"/>
                    <a:ea typeface="Spica Neue" panose="02000503000000000000" pitchFamily="2" charset="-128"/>
                    <a:cs typeface="+mn-cs"/>
                  </a:endParaRPr>
                </a:p>
              </p:txBody>
            </p:sp>
            <p:sp>
              <p:nvSpPr>
                <p:cNvPr id="251" name="テキスト ボックス 250">
                  <a:extLst>
                    <a:ext uri="{FF2B5EF4-FFF2-40B4-BE49-F238E27FC236}">
                      <a16:creationId xmlns:a16="http://schemas.microsoft.com/office/drawing/2014/main" id="{F3BB1B9A-AD6A-4ED8-9E56-DC0DD4CD31AF}"/>
                    </a:ext>
                  </a:extLst>
                </p:cNvPr>
                <p:cNvSpPr txBox="1"/>
                <p:nvPr/>
              </p:nvSpPr>
              <p:spPr>
                <a:xfrm>
                  <a:off x="14879721" y="8752849"/>
                  <a:ext cx="538609" cy="738407"/>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40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倍</a:t>
                  </a:r>
                </a:p>
              </p:txBody>
            </p:sp>
            <p:sp>
              <p:nvSpPr>
                <p:cNvPr id="280" name="テキスト ボックス 279">
                  <a:extLst>
                    <a:ext uri="{FF2B5EF4-FFF2-40B4-BE49-F238E27FC236}">
                      <a16:creationId xmlns:a16="http://schemas.microsoft.com/office/drawing/2014/main" id="{72CC6346-A82A-4DF2-BD99-2F1B1EDEE114}"/>
                    </a:ext>
                  </a:extLst>
                </p:cNvPr>
                <p:cNvSpPr txBox="1"/>
                <p:nvPr/>
              </p:nvSpPr>
              <p:spPr>
                <a:xfrm>
                  <a:off x="15634187" y="9073652"/>
                  <a:ext cx="512961"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３</a:t>
                  </a:r>
                </a:p>
              </p:txBody>
            </p:sp>
          </p:grpSp>
        </p:grpSp>
        <p:pic>
          <p:nvPicPr>
            <p:cNvPr id="106" name="グラフィックス 105">
              <a:extLst>
                <a:ext uri="{FF2B5EF4-FFF2-40B4-BE49-F238E27FC236}">
                  <a16:creationId xmlns:a16="http://schemas.microsoft.com/office/drawing/2014/main" id="{308BD5F3-83F4-29AD-F8E9-5D2FF60013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55594" flipH="1">
              <a:off x="15823388" y="7406601"/>
              <a:ext cx="494318" cy="692045"/>
            </a:xfrm>
            <a:prstGeom prst="rect">
              <a:avLst/>
            </a:prstGeom>
          </p:spPr>
        </p:pic>
      </p:grpSp>
      <p:grpSp>
        <p:nvGrpSpPr>
          <p:cNvPr id="19" name="グループ化 18">
            <a:extLst>
              <a:ext uri="{FF2B5EF4-FFF2-40B4-BE49-F238E27FC236}">
                <a16:creationId xmlns:a16="http://schemas.microsoft.com/office/drawing/2014/main" id="{CADE4F38-842F-D9DE-A2A3-FC70D12AFCE1}"/>
              </a:ext>
            </a:extLst>
          </p:cNvPr>
          <p:cNvGrpSpPr/>
          <p:nvPr/>
        </p:nvGrpSpPr>
        <p:grpSpPr>
          <a:xfrm>
            <a:off x="2650255" y="756627"/>
            <a:ext cx="14779576" cy="2231884"/>
            <a:chOff x="2650255" y="852527"/>
            <a:chExt cx="14779576" cy="2231884"/>
          </a:xfrm>
        </p:grpSpPr>
        <p:grpSp>
          <p:nvGrpSpPr>
            <p:cNvPr id="344" name="グループ化 343">
              <a:extLst>
                <a:ext uri="{FF2B5EF4-FFF2-40B4-BE49-F238E27FC236}">
                  <a16:creationId xmlns:a16="http://schemas.microsoft.com/office/drawing/2014/main" id="{652E0053-9667-44DE-A883-3241FA9899F1}"/>
                </a:ext>
              </a:extLst>
            </p:cNvPr>
            <p:cNvGrpSpPr/>
            <p:nvPr/>
          </p:nvGrpSpPr>
          <p:grpSpPr>
            <a:xfrm>
              <a:off x="14338574" y="852527"/>
              <a:ext cx="3091257" cy="2136649"/>
              <a:chOff x="13945140" y="633505"/>
              <a:chExt cx="3091257" cy="2136649"/>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5140"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lang="en-US" altLang="ja-JP" sz="11500" b="1" spc="200" dirty="0">
                    <a:solidFill>
                      <a:srgbClr val="45A4CF"/>
                    </a:solidFill>
                    <a:latin typeface="Spica Neue" panose="02000503000000000000" pitchFamily="2" charset="-128"/>
                    <a:ea typeface="Spica Neue" panose="02000503000000000000" pitchFamily="2" charset="-128"/>
                  </a:rPr>
                  <a:t>8</a:t>
                </a:r>
                <a:r>
                  <a:rPr kumimoji="1" lang="en-US" altLang="ja-JP" sz="11500" b="1" i="0" u="none" strike="noStrike" kern="1200" cap="none" spc="200" normalizeH="0" baseline="0" noProof="0" dirty="0">
                    <a:ln>
                      <a:noFill/>
                    </a:ln>
                    <a:solidFill>
                      <a:srgbClr val="45A4CF"/>
                    </a:solidFill>
                    <a:effectLst/>
                    <a:uLnTx/>
                    <a:uFillTx/>
                    <a:latin typeface="Spica Neue" panose="02000503000000000000" pitchFamily="2" charset="-128"/>
                    <a:ea typeface="Spica Neue" panose="02000503000000000000" pitchFamily="2" charset="-128"/>
                    <a:cs typeface="+mn-cs"/>
                  </a:rPr>
                  <a:t>5</a:t>
                </a:r>
                <a:r>
                  <a:rPr kumimoji="1" lang="en-US" altLang="ja-JP" sz="48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512961"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２</a:t>
                </a:r>
              </a:p>
            </p:txBody>
          </p:sp>
        </p:grpSp>
        <p:grpSp>
          <p:nvGrpSpPr>
            <p:cNvPr id="37" name="グループ化 36">
              <a:extLst>
                <a:ext uri="{FF2B5EF4-FFF2-40B4-BE49-F238E27FC236}">
                  <a16:creationId xmlns:a16="http://schemas.microsoft.com/office/drawing/2014/main" id="{E4C6F633-5641-09F6-02B2-B36C869829EC}"/>
                </a:ext>
              </a:extLst>
            </p:cNvPr>
            <p:cNvGrpSpPr/>
            <p:nvPr/>
          </p:nvGrpSpPr>
          <p:grpSpPr>
            <a:xfrm>
              <a:off x="7173621" y="882743"/>
              <a:ext cx="6554128" cy="2201668"/>
              <a:chOff x="7534326" y="833399"/>
              <a:chExt cx="7215767" cy="2423926"/>
            </a:xfrm>
          </p:grpSpPr>
          <p:sp>
            <p:nvSpPr>
              <p:cNvPr id="309" name="グラフィックス 10">
                <a:extLst>
                  <a:ext uri="{FF2B5EF4-FFF2-40B4-BE49-F238E27FC236}">
                    <a16:creationId xmlns:a16="http://schemas.microsoft.com/office/drawing/2014/main" id="{5E34B963-FBFD-49C7-A44D-675240BD314E}"/>
                  </a:ext>
                </a:extLst>
              </p:cNvPr>
              <p:cNvSpPr/>
              <p:nvPr/>
            </p:nvSpPr>
            <p:spPr>
              <a:xfrm flipH="1">
                <a:off x="12741773"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flipH="1">
                <a:off x="1051001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flipH="1">
                <a:off x="11253931"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flipH="1">
                <a:off x="12741773"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flipH="1">
                <a:off x="1051001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flipH="1">
                <a:off x="11253931"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flipH="1">
                <a:off x="9766090"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flipH="1">
                <a:off x="9022169"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flipH="1">
                <a:off x="7534328" y="83340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flipH="1">
                <a:off x="8278248" y="833399"/>
                <a:ext cx="509730" cy="1084561"/>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flipH="1">
                <a:off x="9766089" y="214782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flipH="1">
                <a:off x="9022167" y="2147824"/>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flipH="1">
                <a:off x="753432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flipH="1">
                <a:off x="8278246" y="2147825"/>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7" name="グラフィックス 13">
                <a:extLst>
                  <a:ext uri="{FF2B5EF4-FFF2-40B4-BE49-F238E27FC236}">
                    <a16:creationId xmlns:a16="http://schemas.microsoft.com/office/drawing/2014/main" id="{93DE18A4-FC0C-5178-8C7D-50F553F1BA78}"/>
                  </a:ext>
                </a:extLst>
              </p:cNvPr>
              <p:cNvSpPr/>
              <p:nvPr/>
            </p:nvSpPr>
            <p:spPr>
              <a:xfrm flipH="1">
                <a:off x="12007223" y="8551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 name="グラフィックス 17">
                <a:extLst>
                  <a:ext uri="{FF2B5EF4-FFF2-40B4-BE49-F238E27FC236}">
                    <a16:creationId xmlns:a16="http://schemas.microsoft.com/office/drawing/2014/main" id="{670098D1-1231-BE1A-A150-9C117A6F414A}"/>
                  </a:ext>
                </a:extLst>
              </p:cNvPr>
              <p:cNvSpPr/>
              <p:nvPr/>
            </p:nvSpPr>
            <p:spPr>
              <a:xfrm flipH="1">
                <a:off x="12007223" y="21695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1" name="グラフィックス 10">
                <a:extLst>
                  <a:ext uri="{FF2B5EF4-FFF2-40B4-BE49-F238E27FC236}">
                    <a16:creationId xmlns:a16="http://schemas.microsoft.com/office/drawing/2014/main" id="{29D8AD5C-06D7-7864-200F-70C6A61E4292}"/>
                  </a:ext>
                </a:extLst>
              </p:cNvPr>
              <p:cNvSpPr/>
              <p:nvPr/>
            </p:nvSpPr>
            <p:spPr>
              <a:xfrm flipH="1">
                <a:off x="14240363" y="83657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3" name="グラフィックス 14">
                <a:extLst>
                  <a:ext uri="{FF2B5EF4-FFF2-40B4-BE49-F238E27FC236}">
                    <a16:creationId xmlns:a16="http://schemas.microsoft.com/office/drawing/2014/main" id="{19420C67-0D54-4C21-DA25-9F1044642B55}"/>
                  </a:ext>
                </a:extLst>
              </p:cNvPr>
              <p:cNvSpPr/>
              <p:nvPr/>
            </p:nvSpPr>
            <p:spPr>
              <a:xfrm flipH="1">
                <a:off x="14240363" y="215099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5" name="グラフィックス 13">
                <a:extLst>
                  <a:ext uri="{FF2B5EF4-FFF2-40B4-BE49-F238E27FC236}">
                    <a16:creationId xmlns:a16="http://schemas.microsoft.com/office/drawing/2014/main" id="{BE7AB03E-D3DD-1EB2-51C7-FF972D980D2D}"/>
                  </a:ext>
                </a:extLst>
              </p:cNvPr>
              <p:cNvSpPr/>
              <p:nvPr/>
            </p:nvSpPr>
            <p:spPr>
              <a:xfrm flipH="1">
                <a:off x="13505813" y="858340"/>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36" name="グラフィックス 17">
                <a:extLst>
                  <a:ext uri="{FF2B5EF4-FFF2-40B4-BE49-F238E27FC236}">
                    <a16:creationId xmlns:a16="http://schemas.microsoft.com/office/drawing/2014/main" id="{D64A3EB4-7E5E-D116-153B-A9F1BE643322}"/>
                  </a:ext>
                </a:extLst>
              </p:cNvPr>
              <p:cNvSpPr/>
              <p:nvPr/>
            </p:nvSpPr>
            <p:spPr>
              <a:xfrm flipH="1">
                <a:off x="13505813" y="2172763"/>
                <a:ext cx="509730" cy="1084562"/>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nvGrpSpPr>
            <p:cNvPr id="3" name="グループ化 2">
              <a:extLst>
                <a:ext uri="{FF2B5EF4-FFF2-40B4-BE49-F238E27FC236}">
                  <a16:creationId xmlns:a16="http://schemas.microsoft.com/office/drawing/2014/main" id="{F6319DFE-A589-7592-FDAB-A78D770E348A}"/>
                </a:ext>
              </a:extLst>
            </p:cNvPr>
            <p:cNvGrpSpPr/>
            <p:nvPr/>
          </p:nvGrpSpPr>
          <p:grpSpPr>
            <a:xfrm>
              <a:off x="2650255" y="1192780"/>
              <a:ext cx="3693319" cy="1452385"/>
              <a:chOff x="9852793" y="1267035"/>
              <a:chExt cx="3693319" cy="1452385"/>
            </a:xfrm>
          </p:grpSpPr>
          <p:cxnSp>
            <p:nvCxnSpPr>
              <p:cNvPr id="4" name="直線コネクタ 3">
                <a:extLst>
                  <a:ext uri="{FF2B5EF4-FFF2-40B4-BE49-F238E27FC236}">
                    <a16:creationId xmlns:a16="http://schemas.microsoft.com/office/drawing/2014/main" id="{56497565-CAD2-7DA1-3131-076834B39C30}"/>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81087F4-E43F-7DCE-9EF8-B13412986C33}"/>
                  </a:ext>
                </a:extLst>
              </p:cNvPr>
              <p:cNvSpPr txBox="1"/>
              <p:nvPr/>
            </p:nvSpPr>
            <p:spPr>
              <a:xfrm>
                <a:off x="9852793" y="1267035"/>
                <a:ext cx="3693319"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「ニセ・誤情報」に</a:t>
                </a:r>
                <a:br>
                  <a:rPr kumimoji="1" lang="en-US" altLang="ja-JP"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b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  </a:t>
                </a:r>
                <a:r>
                  <a:rPr kumimoji="1" lang="ja-JP" altLang="en-US" sz="44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気付かない人</a:t>
                </a:r>
                <a:endPar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endParaRPr>
              </a:p>
            </p:txBody>
          </p:sp>
        </p:grpSp>
      </p:grpSp>
      <p:grpSp>
        <p:nvGrpSpPr>
          <p:cNvPr id="347" name="グループ化 346">
            <a:extLst>
              <a:ext uri="{FF2B5EF4-FFF2-40B4-BE49-F238E27FC236}">
                <a16:creationId xmlns:a16="http://schemas.microsoft.com/office/drawing/2014/main" id="{6B214B7E-9134-45E5-800B-84C2054F1004}"/>
              </a:ext>
            </a:extLst>
          </p:cNvPr>
          <p:cNvGrpSpPr/>
          <p:nvPr/>
        </p:nvGrpSpPr>
        <p:grpSpPr>
          <a:xfrm>
            <a:off x="14338916" y="4106382"/>
            <a:ext cx="3091257" cy="2122825"/>
            <a:chOff x="13945140" y="4264540"/>
            <a:chExt cx="3091257" cy="2122825"/>
          </a:xfrm>
        </p:grpSpPr>
        <p:sp>
          <p:nvSpPr>
            <p:cNvPr id="93" name="テキスト ボックス 92">
              <a:extLst>
                <a:ext uri="{FF2B5EF4-FFF2-40B4-BE49-F238E27FC236}">
                  <a16:creationId xmlns:a16="http://schemas.microsoft.com/office/drawing/2014/main" id="{A4A250AB-F46C-483A-89F2-FA6C70AC346C}"/>
                </a:ext>
              </a:extLst>
            </p:cNvPr>
            <p:cNvSpPr txBox="1"/>
            <p:nvPr/>
          </p:nvSpPr>
          <p:spPr>
            <a:xfrm>
              <a:off x="13945140" y="4264540"/>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anose="02000503000000000000" pitchFamily="2" charset="-128"/>
                  <a:ea typeface="Spica Neue" panose="02000503000000000000" pitchFamily="2" charset="-128"/>
                  <a:cs typeface="+mn-cs"/>
                </a:rPr>
                <a:t>17</a:t>
              </a:r>
              <a:r>
                <a:rPr kumimoji="1" lang="en-US" altLang="ja-JP" sz="48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69" name="テキスト ボックス 268">
              <a:extLst>
                <a:ext uri="{FF2B5EF4-FFF2-40B4-BE49-F238E27FC236}">
                  <a16:creationId xmlns:a16="http://schemas.microsoft.com/office/drawing/2014/main" id="{CDAB8FF5-44B8-4A8A-806E-C709C2426FF1}"/>
                </a:ext>
              </a:extLst>
            </p:cNvPr>
            <p:cNvSpPr txBox="1"/>
            <p:nvPr/>
          </p:nvSpPr>
          <p:spPr>
            <a:xfrm>
              <a:off x="16523436" y="6005610"/>
              <a:ext cx="512961"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２</a:t>
              </a:r>
            </a:p>
          </p:txBody>
        </p:sp>
      </p:grpSp>
      <p:grpSp>
        <p:nvGrpSpPr>
          <p:cNvPr id="9" name="グループ化 8">
            <a:extLst>
              <a:ext uri="{FF2B5EF4-FFF2-40B4-BE49-F238E27FC236}">
                <a16:creationId xmlns:a16="http://schemas.microsoft.com/office/drawing/2014/main" id="{F3D80968-B838-1D92-6ECC-504205AF9A27}"/>
              </a:ext>
            </a:extLst>
          </p:cNvPr>
          <p:cNvGrpSpPr/>
          <p:nvPr/>
        </p:nvGrpSpPr>
        <p:grpSpPr>
          <a:xfrm>
            <a:off x="2625589" y="4516535"/>
            <a:ext cx="3693319" cy="1452385"/>
            <a:chOff x="10379523" y="896857"/>
            <a:chExt cx="3693319" cy="1452385"/>
          </a:xfrm>
        </p:grpSpPr>
        <p:cxnSp>
          <p:nvCxnSpPr>
            <p:cNvPr id="14" name="直線コネクタ 13">
              <a:extLst>
                <a:ext uri="{FF2B5EF4-FFF2-40B4-BE49-F238E27FC236}">
                  <a16:creationId xmlns:a16="http://schemas.microsoft.com/office/drawing/2014/main" id="{DCCC5857-0F32-9BE9-FEF4-5CE9F42D7C79}"/>
                </a:ext>
              </a:extLst>
            </p:cNvPr>
            <p:cNvCxnSpPr>
              <a:cxnSpLocks/>
            </p:cNvCxnSpPr>
            <p:nvPr/>
          </p:nvCxnSpPr>
          <p:spPr>
            <a:xfrm>
              <a:off x="10537135" y="2232835"/>
              <a:ext cx="2924540"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C4C45E6-7967-4882-F05F-3F567D07CAF9}"/>
                </a:ext>
              </a:extLst>
            </p:cNvPr>
            <p:cNvSpPr txBox="1"/>
            <p:nvPr/>
          </p:nvSpPr>
          <p:spPr>
            <a:xfrm>
              <a:off x="10379523" y="896857"/>
              <a:ext cx="3693319"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「ニセ・誤情報」を</a:t>
              </a:r>
              <a:br>
                <a:rPr kumimoji="1" lang="en-US" altLang="ja-JP"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br>
              <a:r>
                <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  </a:t>
              </a:r>
              <a:r>
                <a:rPr kumimoji="1" lang="ja-JP" altLang="en-US" sz="44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拡散する人</a:t>
              </a:r>
              <a:endParaRPr kumimoji="1" lang="ja-JP" altLang="en-US" sz="3200" b="1" i="0" u="none" strike="noStrike" kern="1200" cap="none"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endParaRPr>
            </a:p>
          </p:txBody>
        </p:sp>
      </p:grpSp>
      <p:cxnSp>
        <p:nvCxnSpPr>
          <p:cNvPr id="16" name="直線コネクタ 15">
            <a:extLst>
              <a:ext uri="{FF2B5EF4-FFF2-40B4-BE49-F238E27FC236}">
                <a16:creationId xmlns:a16="http://schemas.microsoft.com/office/drawing/2014/main" id="{0C7459C9-BEE5-BB18-5463-32700CE0E2F5}"/>
              </a:ext>
            </a:extLst>
          </p:cNvPr>
          <p:cNvCxnSpPr>
            <a:cxnSpLocks/>
          </p:cNvCxnSpPr>
          <p:nvPr/>
        </p:nvCxnSpPr>
        <p:spPr>
          <a:xfrm>
            <a:off x="2507034" y="3572634"/>
            <a:ext cx="1515510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905E60D-AE0A-DF88-D614-92C34A9B7E22}"/>
              </a:ext>
            </a:extLst>
          </p:cNvPr>
          <p:cNvCxnSpPr>
            <a:cxnSpLocks/>
          </p:cNvCxnSpPr>
          <p:nvPr/>
        </p:nvCxnSpPr>
        <p:spPr>
          <a:xfrm>
            <a:off x="2507034" y="6910490"/>
            <a:ext cx="1515510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652BB26B-176B-977A-6A42-B79AB25AA41A}"/>
              </a:ext>
            </a:extLst>
          </p:cNvPr>
          <p:cNvGrpSpPr/>
          <p:nvPr/>
        </p:nvGrpSpPr>
        <p:grpSpPr>
          <a:xfrm>
            <a:off x="7173621" y="4150360"/>
            <a:ext cx="6554128" cy="2201668"/>
            <a:chOff x="7173621" y="4150360"/>
            <a:chExt cx="6554128" cy="2201668"/>
          </a:xfrm>
        </p:grpSpPr>
        <p:sp>
          <p:nvSpPr>
            <p:cNvPr id="83" name="グラフィックス 10">
              <a:extLst>
                <a:ext uri="{FF2B5EF4-FFF2-40B4-BE49-F238E27FC236}">
                  <a16:creationId xmlns:a16="http://schemas.microsoft.com/office/drawing/2014/main" id="{87B29E16-930F-2665-8495-1761DA65A62A}"/>
                </a:ext>
              </a:extLst>
            </p:cNvPr>
            <p:cNvSpPr/>
            <p:nvPr/>
          </p:nvSpPr>
          <p:spPr>
            <a:xfrm flipH="1">
              <a:off x="11903579"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4" name="グラフィックス 12">
              <a:extLst>
                <a:ext uri="{FF2B5EF4-FFF2-40B4-BE49-F238E27FC236}">
                  <a16:creationId xmlns:a16="http://schemas.microsoft.com/office/drawing/2014/main" id="{3EC0DA1C-E92E-A8D9-192C-48A67FDA7BCD}"/>
                </a:ext>
              </a:extLst>
            </p:cNvPr>
            <p:cNvSpPr/>
            <p:nvPr/>
          </p:nvSpPr>
          <p:spPr>
            <a:xfrm flipH="1">
              <a:off x="9876455"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5" name="グラフィックス 13">
              <a:extLst>
                <a:ext uri="{FF2B5EF4-FFF2-40B4-BE49-F238E27FC236}">
                  <a16:creationId xmlns:a16="http://schemas.microsoft.com/office/drawing/2014/main" id="{494A439E-9C52-CF66-3990-B5B664AF9E64}"/>
                </a:ext>
              </a:extLst>
            </p:cNvPr>
            <p:cNvSpPr/>
            <p:nvPr/>
          </p:nvSpPr>
          <p:spPr>
            <a:xfrm flipH="1">
              <a:off x="10552162"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6" name="グラフィックス 14">
              <a:extLst>
                <a:ext uri="{FF2B5EF4-FFF2-40B4-BE49-F238E27FC236}">
                  <a16:creationId xmlns:a16="http://schemas.microsoft.com/office/drawing/2014/main" id="{358DEEF9-ABF4-1C4B-7E48-69A01A2B846E}"/>
                </a:ext>
              </a:extLst>
            </p:cNvPr>
            <p:cNvSpPr/>
            <p:nvPr/>
          </p:nvSpPr>
          <p:spPr>
            <a:xfrm flipH="1">
              <a:off x="11903579"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7" name="グラフィックス 16">
              <a:extLst>
                <a:ext uri="{FF2B5EF4-FFF2-40B4-BE49-F238E27FC236}">
                  <a16:creationId xmlns:a16="http://schemas.microsoft.com/office/drawing/2014/main" id="{14FF969B-4F2E-63D4-1E0D-610AC680AD87}"/>
                </a:ext>
              </a:extLst>
            </p:cNvPr>
            <p:cNvSpPr/>
            <p:nvPr/>
          </p:nvSpPr>
          <p:spPr>
            <a:xfrm flipH="1">
              <a:off x="9876455"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8" name="グラフィックス 17">
              <a:extLst>
                <a:ext uri="{FF2B5EF4-FFF2-40B4-BE49-F238E27FC236}">
                  <a16:creationId xmlns:a16="http://schemas.microsoft.com/office/drawing/2014/main" id="{D191322A-99F9-FD85-B219-85B52EEBD84D}"/>
                </a:ext>
              </a:extLst>
            </p:cNvPr>
            <p:cNvSpPr/>
            <p:nvPr/>
          </p:nvSpPr>
          <p:spPr>
            <a:xfrm flipH="1">
              <a:off x="10552162"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89" name="グラフィックス 18">
              <a:extLst>
                <a:ext uri="{FF2B5EF4-FFF2-40B4-BE49-F238E27FC236}">
                  <a16:creationId xmlns:a16="http://schemas.microsoft.com/office/drawing/2014/main" id="{7C36B9DB-E732-1F5E-2E1C-A08742193416}"/>
                </a:ext>
              </a:extLst>
            </p:cNvPr>
            <p:cNvSpPr/>
            <p:nvPr/>
          </p:nvSpPr>
          <p:spPr>
            <a:xfrm flipH="1">
              <a:off x="9200747"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0" name="グラフィックス 19">
              <a:extLst>
                <a:ext uri="{FF2B5EF4-FFF2-40B4-BE49-F238E27FC236}">
                  <a16:creationId xmlns:a16="http://schemas.microsoft.com/office/drawing/2014/main" id="{0BB0AC59-13F3-ACA4-0785-4C3F0FE4A4E7}"/>
                </a:ext>
              </a:extLst>
            </p:cNvPr>
            <p:cNvSpPr/>
            <p:nvPr/>
          </p:nvSpPr>
          <p:spPr>
            <a:xfrm flipH="1">
              <a:off x="8525038"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1" name="グラフィックス 20">
              <a:extLst>
                <a:ext uri="{FF2B5EF4-FFF2-40B4-BE49-F238E27FC236}">
                  <a16:creationId xmlns:a16="http://schemas.microsoft.com/office/drawing/2014/main" id="{51A1E53F-0766-5153-6407-EFC41B92DFBE}"/>
                </a:ext>
              </a:extLst>
            </p:cNvPr>
            <p:cNvSpPr/>
            <p:nvPr/>
          </p:nvSpPr>
          <p:spPr>
            <a:xfrm flipH="1">
              <a:off x="7173623" y="41503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4" name="グラフィックス 21">
              <a:extLst>
                <a:ext uri="{FF2B5EF4-FFF2-40B4-BE49-F238E27FC236}">
                  <a16:creationId xmlns:a16="http://schemas.microsoft.com/office/drawing/2014/main" id="{ED4D6A89-1556-A726-D0BC-C00DA25EC315}"/>
                </a:ext>
              </a:extLst>
            </p:cNvPr>
            <p:cNvSpPr/>
            <p:nvPr/>
          </p:nvSpPr>
          <p:spPr>
            <a:xfrm flipH="1">
              <a:off x="7849330" y="4150360"/>
              <a:ext cx="462991" cy="985114"/>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5" name="グラフィックス 22">
              <a:extLst>
                <a:ext uri="{FF2B5EF4-FFF2-40B4-BE49-F238E27FC236}">
                  <a16:creationId xmlns:a16="http://schemas.microsoft.com/office/drawing/2014/main" id="{957E75B1-2FAF-4757-963E-89A4A50622CA}"/>
                </a:ext>
              </a:extLst>
            </p:cNvPr>
            <p:cNvSpPr/>
            <p:nvPr/>
          </p:nvSpPr>
          <p:spPr>
            <a:xfrm flipH="1">
              <a:off x="9200746" y="534426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6" name="グラフィックス 23">
              <a:extLst>
                <a:ext uri="{FF2B5EF4-FFF2-40B4-BE49-F238E27FC236}">
                  <a16:creationId xmlns:a16="http://schemas.microsoft.com/office/drawing/2014/main" id="{401B94C8-2FD8-3948-16D3-1F2FFB9389F2}"/>
                </a:ext>
              </a:extLst>
            </p:cNvPr>
            <p:cNvSpPr/>
            <p:nvPr/>
          </p:nvSpPr>
          <p:spPr>
            <a:xfrm flipH="1">
              <a:off x="8525037" y="5344261"/>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7" name="グラフィックス 24">
              <a:extLst>
                <a:ext uri="{FF2B5EF4-FFF2-40B4-BE49-F238E27FC236}">
                  <a16:creationId xmlns:a16="http://schemas.microsoft.com/office/drawing/2014/main" id="{FAE365D7-50A5-AAD8-7DAC-6496BDC573B9}"/>
                </a:ext>
              </a:extLst>
            </p:cNvPr>
            <p:cNvSpPr/>
            <p:nvPr/>
          </p:nvSpPr>
          <p:spPr>
            <a:xfrm flipH="1">
              <a:off x="7173621"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8" name="グラフィックス 25">
              <a:extLst>
                <a:ext uri="{FF2B5EF4-FFF2-40B4-BE49-F238E27FC236}">
                  <a16:creationId xmlns:a16="http://schemas.microsoft.com/office/drawing/2014/main" id="{90ED527F-D746-0B41-695E-7CE5E0A3E1AC}"/>
                </a:ext>
              </a:extLst>
            </p:cNvPr>
            <p:cNvSpPr/>
            <p:nvPr/>
          </p:nvSpPr>
          <p:spPr>
            <a:xfrm flipH="1">
              <a:off x="7849328" y="5344262"/>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9" name="グラフィックス 13">
              <a:extLst>
                <a:ext uri="{FF2B5EF4-FFF2-40B4-BE49-F238E27FC236}">
                  <a16:creationId xmlns:a16="http://schemas.microsoft.com/office/drawing/2014/main" id="{E905D26B-665D-267E-16AE-4C4B7421526A}"/>
                </a:ext>
              </a:extLst>
            </p:cNvPr>
            <p:cNvSpPr/>
            <p:nvPr/>
          </p:nvSpPr>
          <p:spPr>
            <a:xfrm flipH="1">
              <a:off x="11236382" y="4170135"/>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00" name="グラフィックス 17">
              <a:extLst>
                <a:ext uri="{FF2B5EF4-FFF2-40B4-BE49-F238E27FC236}">
                  <a16:creationId xmlns:a16="http://schemas.microsoft.com/office/drawing/2014/main" id="{CD54A306-D1A5-1DA0-33E2-51917844F654}"/>
                </a:ext>
              </a:extLst>
            </p:cNvPr>
            <p:cNvSpPr/>
            <p:nvPr/>
          </p:nvSpPr>
          <p:spPr>
            <a:xfrm flipH="1">
              <a:off x="11236382" y="536403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01" name="グラフィックス 10">
              <a:extLst>
                <a:ext uri="{FF2B5EF4-FFF2-40B4-BE49-F238E27FC236}">
                  <a16:creationId xmlns:a16="http://schemas.microsoft.com/office/drawing/2014/main" id="{E21466ED-1AA2-EA96-D27F-B65E7748BE1B}"/>
                </a:ext>
              </a:extLst>
            </p:cNvPr>
            <p:cNvSpPr/>
            <p:nvPr/>
          </p:nvSpPr>
          <p:spPr>
            <a:xfrm flipH="1">
              <a:off x="13264758" y="4153240"/>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02" name="グラフィックス 14">
              <a:extLst>
                <a:ext uri="{FF2B5EF4-FFF2-40B4-BE49-F238E27FC236}">
                  <a16:creationId xmlns:a16="http://schemas.microsoft.com/office/drawing/2014/main" id="{E7BA10B6-1150-577F-68D7-2DDE3FE18923}"/>
                </a:ext>
              </a:extLst>
            </p:cNvPr>
            <p:cNvSpPr/>
            <p:nvPr/>
          </p:nvSpPr>
          <p:spPr>
            <a:xfrm flipH="1">
              <a:off x="13264758" y="5347139"/>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03" name="グラフィックス 13">
              <a:extLst>
                <a:ext uri="{FF2B5EF4-FFF2-40B4-BE49-F238E27FC236}">
                  <a16:creationId xmlns:a16="http://schemas.microsoft.com/office/drawing/2014/main" id="{C1B72672-AABC-4A17-3F5F-C90FBA5784E7}"/>
                </a:ext>
              </a:extLst>
            </p:cNvPr>
            <p:cNvSpPr/>
            <p:nvPr/>
          </p:nvSpPr>
          <p:spPr>
            <a:xfrm flipH="1">
              <a:off x="12597561" y="4173014"/>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04" name="グラフィックス 17">
              <a:extLst>
                <a:ext uri="{FF2B5EF4-FFF2-40B4-BE49-F238E27FC236}">
                  <a16:creationId xmlns:a16="http://schemas.microsoft.com/office/drawing/2014/main" id="{6D6ED672-D7FA-563C-E76C-C176DFF47C91}"/>
                </a:ext>
              </a:extLst>
            </p:cNvPr>
            <p:cNvSpPr/>
            <p:nvPr/>
          </p:nvSpPr>
          <p:spPr>
            <a:xfrm flipH="1">
              <a:off x="12597561" y="5366913"/>
              <a:ext cx="462991" cy="985115"/>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nvGrpSpPr>
            <p:cNvPr id="55" name="グループ化 54">
              <a:extLst>
                <a:ext uri="{FF2B5EF4-FFF2-40B4-BE49-F238E27FC236}">
                  <a16:creationId xmlns:a16="http://schemas.microsoft.com/office/drawing/2014/main" id="{E9CEC844-D97A-878D-EAB2-6D2A32366644}"/>
                </a:ext>
              </a:extLst>
            </p:cNvPr>
            <p:cNvGrpSpPr/>
            <p:nvPr/>
          </p:nvGrpSpPr>
          <p:grpSpPr>
            <a:xfrm>
              <a:off x="9200993" y="4591050"/>
              <a:ext cx="462991" cy="544312"/>
              <a:chOff x="9200993" y="4591050"/>
              <a:chExt cx="462991" cy="544312"/>
            </a:xfrm>
            <a:solidFill>
              <a:schemeClr val="accent6">
                <a:lumMod val="90000"/>
              </a:schemeClr>
            </a:solidFill>
          </p:grpSpPr>
          <p:sp>
            <p:nvSpPr>
              <p:cNvPr id="51" name="フリーフォーム: 図形 50">
                <a:extLst>
                  <a:ext uri="{FF2B5EF4-FFF2-40B4-BE49-F238E27FC236}">
                    <a16:creationId xmlns:a16="http://schemas.microsoft.com/office/drawing/2014/main" id="{AEC4C3B9-2F5A-5F97-9971-5A50E20470CF}"/>
                  </a:ext>
                </a:extLst>
              </p:cNvPr>
              <p:cNvSpPr/>
              <p:nvPr/>
            </p:nvSpPr>
            <p:spPr>
              <a:xfrm flipH="1">
                <a:off x="9200993" y="4591050"/>
                <a:ext cx="94673" cy="140982"/>
              </a:xfrm>
              <a:custGeom>
                <a:avLst/>
                <a:gdLst>
                  <a:gd name="connsiteX0" fmla="*/ 69707 w 94673"/>
                  <a:gd name="connsiteY0" fmla="*/ 0 h 140982"/>
                  <a:gd name="connsiteX1" fmla="*/ 0 w 94673"/>
                  <a:gd name="connsiteY1" fmla="*/ 0 h 140982"/>
                  <a:gd name="connsiteX2" fmla="*/ 10224 w 94673"/>
                  <a:gd name="connsiteY2" fmla="*/ 29949 h 140982"/>
                  <a:gd name="connsiteX3" fmla="*/ 39254 w 94673"/>
                  <a:gd name="connsiteY3" fmla="*/ 120993 h 140982"/>
                  <a:gd name="connsiteX4" fmla="*/ 74728 w 94673"/>
                  <a:gd name="connsiteY4" fmla="*/ 139710 h 140982"/>
                  <a:gd name="connsiteX5" fmla="*/ 76028 w 94673"/>
                  <a:gd name="connsiteY5" fmla="*/ 139272 h 140982"/>
                  <a:gd name="connsiteX6" fmla="*/ 94264 w 94673"/>
                  <a:gd name="connsiteY6" fmla="*/ 107416 h 140982"/>
                  <a:gd name="connsiteX7" fmla="*/ 83508 w 94673"/>
                  <a:gd name="connsiteY7" fmla="*/ 52095 h 140982"/>
                  <a:gd name="connsiteX8" fmla="*/ 69707 w 94673"/>
                  <a:gd name="connsiteY8" fmla="*/ 0 h 1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73" h="140982">
                    <a:moveTo>
                      <a:pt x="69707" y="0"/>
                    </a:moveTo>
                    <a:lnTo>
                      <a:pt x="0" y="0"/>
                    </a:lnTo>
                    <a:lnTo>
                      <a:pt x="10224" y="29949"/>
                    </a:lnTo>
                    <a:cubicBezTo>
                      <a:pt x="21424" y="63811"/>
                      <a:pt x="32149" y="98004"/>
                      <a:pt x="39254" y="120993"/>
                    </a:cubicBezTo>
                    <a:cubicBezTo>
                      <a:pt x="43881" y="135957"/>
                      <a:pt x="59764" y="144336"/>
                      <a:pt x="74728" y="139710"/>
                    </a:cubicBezTo>
                    <a:cubicBezTo>
                      <a:pt x="75165" y="139575"/>
                      <a:pt x="75598" y="139429"/>
                      <a:pt x="76028" y="139272"/>
                    </a:cubicBezTo>
                    <a:cubicBezTo>
                      <a:pt x="88932" y="134371"/>
                      <a:pt x="96572" y="121028"/>
                      <a:pt x="94264" y="107416"/>
                    </a:cubicBezTo>
                    <a:cubicBezTo>
                      <a:pt x="92107" y="93919"/>
                      <a:pt x="88709" y="75183"/>
                      <a:pt x="83508" y="52095"/>
                    </a:cubicBezTo>
                    <a:lnTo>
                      <a:pt x="69707" y="0"/>
                    </a:lnTo>
                    <a:close/>
                  </a:path>
                </a:pathLst>
              </a:custGeom>
              <a:grpFill/>
              <a:ln w="1952" cap="flat">
                <a:noFill/>
                <a:prstDash val="solid"/>
                <a:miter/>
              </a:ln>
            </p:spPr>
            <p:txBody>
              <a:bodyPr wrap="square" rtlCol="0" anchor="ctr">
                <a:no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50" name="フリーフォーム: 図形 49">
                <a:extLst>
                  <a:ext uri="{FF2B5EF4-FFF2-40B4-BE49-F238E27FC236}">
                    <a16:creationId xmlns:a16="http://schemas.microsoft.com/office/drawing/2014/main" id="{DA92C010-6486-5E8A-43AD-EB3875CE03DF}"/>
                  </a:ext>
                </a:extLst>
              </p:cNvPr>
              <p:cNvSpPr/>
              <p:nvPr/>
            </p:nvSpPr>
            <p:spPr>
              <a:xfrm flipH="1">
                <a:off x="9319651" y="4591050"/>
                <a:ext cx="225675" cy="544312"/>
              </a:xfrm>
              <a:custGeom>
                <a:avLst/>
                <a:gdLst>
                  <a:gd name="connsiteX0" fmla="*/ 223625 w 225675"/>
                  <a:gd name="connsiteY0" fmla="*/ 0 h 544312"/>
                  <a:gd name="connsiteX1" fmla="*/ 2049 w 225675"/>
                  <a:gd name="connsiteY1" fmla="*/ 0 h 544312"/>
                  <a:gd name="connsiteX2" fmla="*/ 1192 w 225675"/>
                  <a:gd name="connsiteY2" fmla="*/ 36576 h 544312"/>
                  <a:gd name="connsiteX3" fmla="*/ 56 w 225675"/>
                  <a:gd name="connsiteY3" fmla="*/ 132254 h 544312"/>
                  <a:gd name="connsiteX4" fmla="*/ 15041 w 225675"/>
                  <a:gd name="connsiteY4" fmla="*/ 509877 h 544312"/>
                  <a:gd name="connsiteX5" fmla="*/ 49414 w 225675"/>
                  <a:gd name="connsiteY5" fmla="*/ 544264 h 544312"/>
                  <a:gd name="connsiteX6" fmla="*/ 85367 w 225675"/>
                  <a:gd name="connsiteY6" fmla="*/ 509849 h 544312"/>
                  <a:gd name="connsiteX7" fmla="*/ 85369 w 225675"/>
                  <a:gd name="connsiteY7" fmla="*/ 509748 h 544312"/>
                  <a:gd name="connsiteX8" fmla="*/ 92890 w 225675"/>
                  <a:gd name="connsiteY8" fmla="*/ 266982 h 544312"/>
                  <a:gd name="connsiteX9" fmla="*/ 112838 w 225675"/>
                  <a:gd name="connsiteY9" fmla="*/ 188386 h 544312"/>
                  <a:gd name="connsiteX10" fmla="*/ 132785 w 225675"/>
                  <a:gd name="connsiteY10" fmla="*/ 266982 h 544312"/>
                  <a:gd name="connsiteX11" fmla="*/ 140293 w 225675"/>
                  <a:gd name="connsiteY11" fmla="*/ 508928 h 544312"/>
                  <a:gd name="connsiteX12" fmla="*/ 173629 w 225675"/>
                  <a:gd name="connsiteY12" fmla="*/ 544264 h 544312"/>
                  <a:gd name="connsiteX13" fmla="*/ 210618 w 225675"/>
                  <a:gd name="connsiteY13" fmla="*/ 510934 h 544312"/>
                  <a:gd name="connsiteX14" fmla="*/ 210634 w 225675"/>
                  <a:gd name="connsiteY14" fmla="*/ 510596 h 544312"/>
                  <a:gd name="connsiteX15" fmla="*/ 225619 w 225675"/>
                  <a:gd name="connsiteY15" fmla="*/ 132268 h 544312"/>
                  <a:gd name="connsiteX16" fmla="*/ 224483 w 225675"/>
                  <a:gd name="connsiteY16" fmla="*/ 36590 h 544312"/>
                  <a:gd name="connsiteX17" fmla="*/ 223625 w 225675"/>
                  <a:gd name="connsiteY17" fmla="*/ 0 h 5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675" h="544312">
                    <a:moveTo>
                      <a:pt x="223625" y="0"/>
                    </a:moveTo>
                    <a:lnTo>
                      <a:pt x="2049" y="0"/>
                    </a:lnTo>
                    <a:lnTo>
                      <a:pt x="1192" y="36576"/>
                    </a:lnTo>
                    <a:cubicBezTo>
                      <a:pt x="401" y="73864"/>
                      <a:pt x="-188" y="111358"/>
                      <a:pt x="56" y="132254"/>
                    </a:cubicBezTo>
                    <a:cubicBezTo>
                      <a:pt x="545" y="174048"/>
                      <a:pt x="11029" y="418582"/>
                      <a:pt x="15041" y="509877"/>
                    </a:cubicBezTo>
                    <a:cubicBezTo>
                      <a:pt x="15846" y="528574"/>
                      <a:pt x="30761" y="543832"/>
                      <a:pt x="49414" y="544264"/>
                    </a:cubicBezTo>
                    <a:cubicBezTo>
                      <a:pt x="68845" y="544689"/>
                      <a:pt x="84941" y="529279"/>
                      <a:pt x="85367" y="509849"/>
                    </a:cubicBezTo>
                    <a:cubicBezTo>
                      <a:pt x="85367" y="509815"/>
                      <a:pt x="85369" y="509781"/>
                      <a:pt x="85369" y="509748"/>
                    </a:cubicBezTo>
                    <a:cubicBezTo>
                      <a:pt x="86591" y="440715"/>
                      <a:pt x="89582" y="290123"/>
                      <a:pt x="92890" y="266982"/>
                    </a:cubicBezTo>
                    <a:cubicBezTo>
                      <a:pt x="97205" y="236781"/>
                      <a:pt x="100081" y="188386"/>
                      <a:pt x="112838" y="188386"/>
                    </a:cubicBezTo>
                    <a:cubicBezTo>
                      <a:pt x="125594" y="188386"/>
                      <a:pt x="128471" y="236781"/>
                      <a:pt x="132785" y="266982"/>
                    </a:cubicBezTo>
                    <a:cubicBezTo>
                      <a:pt x="136078" y="289994"/>
                      <a:pt x="139056" y="439478"/>
                      <a:pt x="140293" y="508928"/>
                    </a:cubicBezTo>
                    <a:cubicBezTo>
                      <a:pt x="140623" y="527625"/>
                      <a:pt x="155034" y="543301"/>
                      <a:pt x="173629" y="544264"/>
                    </a:cubicBezTo>
                    <a:cubicBezTo>
                      <a:pt x="193047" y="545274"/>
                      <a:pt x="209607" y="530353"/>
                      <a:pt x="210618" y="510934"/>
                    </a:cubicBezTo>
                    <a:cubicBezTo>
                      <a:pt x="210624" y="510822"/>
                      <a:pt x="210630" y="510708"/>
                      <a:pt x="210634" y="510596"/>
                    </a:cubicBezTo>
                    <a:cubicBezTo>
                      <a:pt x="214589" y="419904"/>
                      <a:pt x="225130" y="174306"/>
                      <a:pt x="225619" y="132268"/>
                    </a:cubicBezTo>
                    <a:cubicBezTo>
                      <a:pt x="225864" y="111372"/>
                      <a:pt x="225274" y="73878"/>
                      <a:pt x="224483" y="36590"/>
                    </a:cubicBezTo>
                    <a:lnTo>
                      <a:pt x="223625" y="0"/>
                    </a:lnTo>
                    <a:close/>
                  </a:path>
                </a:pathLst>
              </a:custGeom>
              <a:grpFill/>
              <a:ln w="1952" cap="flat">
                <a:noFill/>
                <a:prstDash val="solid"/>
                <a:miter/>
              </a:ln>
            </p:spPr>
            <p:txBody>
              <a:bodyPr wrap="square" rtlCol="0" anchor="ctr">
                <a:no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49" name="フリーフォーム: 図形 48">
                <a:extLst>
                  <a:ext uri="{FF2B5EF4-FFF2-40B4-BE49-F238E27FC236}">
                    <a16:creationId xmlns:a16="http://schemas.microsoft.com/office/drawing/2014/main" id="{BBEBC739-DE25-0FC0-1844-A31CBC1E1F2F}"/>
                  </a:ext>
                </a:extLst>
              </p:cNvPr>
              <p:cNvSpPr/>
              <p:nvPr/>
            </p:nvSpPr>
            <p:spPr>
              <a:xfrm flipH="1">
                <a:off x="9569320" y="4591050"/>
                <a:ext cx="94664" cy="140980"/>
              </a:xfrm>
              <a:custGeom>
                <a:avLst/>
                <a:gdLst>
                  <a:gd name="connsiteX0" fmla="*/ 94664 w 94664"/>
                  <a:gd name="connsiteY0" fmla="*/ 0 h 140980"/>
                  <a:gd name="connsiteX1" fmla="*/ 24973 w 94664"/>
                  <a:gd name="connsiteY1" fmla="*/ 0 h 140980"/>
                  <a:gd name="connsiteX2" fmla="*/ 11181 w 94664"/>
                  <a:gd name="connsiteY2" fmla="*/ 52106 h 140980"/>
                  <a:gd name="connsiteX3" fmla="*/ 409 w 94664"/>
                  <a:gd name="connsiteY3" fmla="*/ 107416 h 140980"/>
                  <a:gd name="connsiteX4" fmla="*/ 18645 w 94664"/>
                  <a:gd name="connsiteY4" fmla="*/ 139272 h 140980"/>
                  <a:gd name="connsiteX5" fmla="*/ 54979 w 94664"/>
                  <a:gd name="connsiteY5" fmla="*/ 122288 h 140980"/>
                  <a:gd name="connsiteX6" fmla="*/ 55419 w 94664"/>
                  <a:gd name="connsiteY6" fmla="*/ 120979 h 140980"/>
                  <a:gd name="connsiteX7" fmla="*/ 84449 w 94664"/>
                  <a:gd name="connsiteY7" fmla="*/ 29919 h 140980"/>
                  <a:gd name="connsiteX8" fmla="*/ 94664 w 94664"/>
                  <a:gd name="connsiteY8" fmla="*/ 0 h 1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64" h="140980">
                    <a:moveTo>
                      <a:pt x="94664" y="0"/>
                    </a:moveTo>
                    <a:lnTo>
                      <a:pt x="24973" y="0"/>
                    </a:lnTo>
                    <a:lnTo>
                      <a:pt x="11181" y="52106"/>
                    </a:lnTo>
                    <a:cubicBezTo>
                      <a:pt x="5974" y="75191"/>
                      <a:pt x="2566" y="93919"/>
                      <a:pt x="409" y="107416"/>
                    </a:cubicBezTo>
                    <a:cubicBezTo>
                      <a:pt x="-1899" y="121028"/>
                      <a:pt x="5740" y="134371"/>
                      <a:pt x="18645" y="139272"/>
                    </a:cubicBezTo>
                    <a:cubicBezTo>
                      <a:pt x="33369" y="144615"/>
                      <a:pt x="49636" y="137012"/>
                      <a:pt x="54979" y="122288"/>
                    </a:cubicBezTo>
                    <a:cubicBezTo>
                      <a:pt x="55137" y="121856"/>
                      <a:pt x="55284" y="121419"/>
                      <a:pt x="55419" y="120979"/>
                    </a:cubicBezTo>
                    <a:cubicBezTo>
                      <a:pt x="62524" y="97968"/>
                      <a:pt x="73249" y="63775"/>
                      <a:pt x="84449" y="29919"/>
                    </a:cubicBezTo>
                    <a:lnTo>
                      <a:pt x="94664" y="0"/>
                    </a:lnTo>
                    <a:close/>
                  </a:path>
                </a:pathLst>
              </a:custGeom>
              <a:grpFill/>
              <a:ln w="1952" cap="flat">
                <a:noFill/>
                <a:prstDash val="solid"/>
                <a:miter/>
              </a:ln>
            </p:spPr>
            <p:txBody>
              <a:bodyPr wrap="square" rtlCol="0" anchor="ctr">
                <a:no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spTree>
    <p:extLst>
      <p:ext uri="{BB962C8B-B14F-4D97-AF65-F5344CB8AC3E}">
        <p14:creationId xmlns:p14="http://schemas.microsoft.com/office/powerpoint/2010/main" val="294745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29</a:t>
            </a:fld>
            <a:endParaRPr lang="ja-JP" altLang="en-US" dirty="0"/>
          </a:p>
        </p:txBody>
      </p:sp>
      <p:grpSp>
        <p:nvGrpSpPr>
          <p:cNvPr id="24" name="グループ化 23">
            <a:extLst>
              <a:ext uri="{FF2B5EF4-FFF2-40B4-BE49-F238E27FC236}">
                <a16:creationId xmlns:a16="http://schemas.microsoft.com/office/drawing/2014/main" id="{7E74405F-4E8A-D118-7B53-7FB7D896FFBE}"/>
              </a:ext>
            </a:extLst>
          </p:cNvPr>
          <p:cNvGrpSpPr/>
          <p:nvPr/>
        </p:nvGrpSpPr>
        <p:grpSpPr>
          <a:xfrm>
            <a:off x="8895770" y="3034389"/>
            <a:ext cx="9020889" cy="6444585"/>
            <a:chOff x="9009956" y="3034389"/>
            <a:chExt cx="9020889" cy="6444585"/>
          </a:xfrm>
        </p:grpSpPr>
        <p:cxnSp>
          <p:nvCxnSpPr>
            <p:cNvPr id="29" name="直線コネクタ 28">
              <a:extLst>
                <a:ext uri="{FF2B5EF4-FFF2-40B4-BE49-F238E27FC236}">
                  <a16:creationId xmlns:a16="http://schemas.microsoft.com/office/drawing/2014/main" id="{EB41C2C7-949B-4330-85D8-20F3648C5C6B}"/>
                </a:ext>
              </a:extLst>
            </p:cNvPr>
            <p:cNvCxnSpPr>
              <a:cxnSpLocks/>
            </p:cNvCxnSpPr>
            <p:nvPr/>
          </p:nvCxnSpPr>
          <p:spPr>
            <a:xfrm>
              <a:off x="9009956" y="4223254"/>
              <a:ext cx="6433244"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21F82C1-3094-4954-81BA-DAD9C4F08A6A}"/>
                </a:ext>
              </a:extLst>
            </p:cNvPr>
            <p:cNvCxnSpPr>
              <a:cxnSpLocks/>
            </p:cNvCxnSpPr>
            <p:nvPr/>
          </p:nvCxnSpPr>
          <p:spPr>
            <a:xfrm>
              <a:off x="9009956" y="5013608"/>
              <a:ext cx="3524944"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E5CBCFD-BDC9-9C43-DBBA-1BC8A1288626}"/>
                </a:ext>
              </a:extLst>
            </p:cNvPr>
            <p:cNvCxnSpPr>
              <a:cxnSpLocks/>
            </p:cNvCxnSpPr>
            <p:nvPr/>
          </p:nvCxnSpPr>
          <p:spPr>
            <a:xfrm>
              <a:off x="9556750" y="7768127"/>
              <a:ext cx="405130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14D26D8-AE39-4A3C-8944-3B9438A28BA4}"/>
                </a:ext>
              </a:extLst>
            </p:cNvPr>
            <p:cNvCxnSpPr>
              <a:cxnSpLocks/>
            </p:cNvCxnSpPr>
            <p:nvPr/>
          </p:nvCxnSpPr>
          <p:spPr>
            <a:xfrm>
              <a:off x="9009956" y="9336466"/>
              <a:ext cx="5220394"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72726260-ED83-44A7-B9F9-A3DA8E799936}"/>
                </a:ext>
              </a:extLst>
            </p:cNvPr>
            <p:cNvSpPr txBox="1"/>
            <p:nvPr/>
          </p:nvSpPr>
          <p:spPr>
            <a:xfrm>
              <a:off x="9055631" y="3034389"/>
              <a:ext cx="8975214" cy="6444585"/>
            </a:xfrm>
            <a:prstGeom prst="rect">
              <a:avLst/>
            </a:prstGeom>
            <a:noFill/>
          </p:spPr>
          <p:txBody>
            <a:bodyPr wrap="none" lIns="0" tIns="0" rIns="0" bIns="0" rtlCol="0">
              <a:spAutoFit/>
            </a:bodyPr>
            <a:lstStyle/>
            <a:p>
              <a:pPr>
                <a:lnSpc>
                  <a:spcPct val="130000"/>
                </a:lnSpc>
                <a:spcAft>
                  <a:spcPts val="1800"/>
                </a:spcAft>
                <a:tabLst>
                  <a:tab pos="10494963" algn="l"/>
                </a:tabLst>
                <a:defRPr/>
              </a:pPr>
              <a:r>
                <a:rPr lang="ja-JP" altLang="en-US" sz="3000" dirty="0">
                  <a:latin typeface="+mn-ea"/>
                </a:rPr>
                <a:t>ネットニュース、</a:t>
              </a:r>
              <a:r>
                <a:rPr lang="en-US" altLang="ja-JP" sz="3000" dirty="0">
                  <a:latin typeface="+mn-ea"/>
                </a:rPr>
                <a:t>SNS</a:t>
              </a:r>
              <a:r>
                <a:rPr lang="ja-JP" altLang="en-US" sz="3000" dirty="0">
                  <a:latin typeface="+mn-ea"/>
                </a:rPr>
                <a:t>、検索サービスなどには、</a:t>
              </a:r>
              <a:br>
                <a:rPr lang="en-US" altLang="ja-JP" sz="3000" dirty="0">
                  <a:latin typeface="+mn-ea"/>
                </a:rPr>
              </a:br>
              <a:r>
                <a:rPr lang="ja-JP" altLang="en-US" sz="3800" dirty="0">
                  <a:latin typeface="+mj-ea"/>
                  <a:ea typeface="+mj-ea"/>
                </a:rPr>
                <a:t>その人が欲しがりそうな情報 </a:t>
              </a:r>
              <a:r>
                <a:rPr lang="ja-JP" altLang="en-US" sz="3000" dirty="0">
                  <a:latin typeface="+mn-ea"/>
                </a:rPr>
                <a:t>を分析し</a:t>
              </a:r>
              <a:br>
                <a:rPr lang="en-US" altLang="ja-JP" sz="3000" dirty="0">
                  <a:latin typeface="+mn-ea"/>
                </a:rPr>
              </a:br>
              <a:r>
                <a:rPr lang="ja-JP" altLang="en-US" sz="3800" dirty="0">
                  <a:latin typeface="+mj-ea"/>
                  <a:ea typeface="+mj-ea"/>
                </a:rPr>
                <a:t>同じような情報 </a:t>
              </a:r>
              <a:r>
                <a:rPr lang="ja-JP" altLang="en-US" sz="3000" dirty="0">
                  <a:latin typeface="+mn-ea"/>
                </a:rPr>
                <a:t>を表示する「アルゴリズム」</a:t>
              </a:r>
              <a:br>
                <a:rPr lang="en-US" altLang="ja-JP" sz="3000" dirty="0">
                  <a:latin typeface="+mn-ea"/>
                </a:rPr>
              </a:br>
              <a:r>
                <a:rPr lang="ja-JP" altLang="en-US" sz="3000" dirty="0">
                  <a:latin typeface="+mn-ea"/>
                </a:rPr>
                <a:t>と呼ばれる機能があります。</a:t>
              </a:r>
              <a:endParaRPr lang="en-US" altLang="ja-JP" sz="3000" dirty="0">
                <a:latin typeface="+mn-ea"/>
              </a:endParaRPr>
            </a:p>
            <a:p>
              <a:pPr>
                <a:lnSpc>
                  <a:spcPct val="130000"/>
                </a:lnSpc>
                <a:spcAft>
                  <a:spcPts val="1800"/>
                </a:spcAft>
                <a:tabLst>
                  <a:tab pos="10494963" algn="l"/>
                </a:tabLst>
                <a:defRPr/>
              </a:pPr>
              <a:r>
                <a:rPr lang="ja-JP" altLang="en-US" sz="3000" dirty="0">
                  <a:latin typeface="+mn-ea"/>
                </a:rPr>
                <a:t>「アルゴリズム」によって知らぬ間に</a:t>
              </a:r>
              <a:br>
                <a:rPr lang="en-US" altLang="ja-JP" sz="3000" dirty="0">
                  <a:latin typeface="+mn-ea"/>
                </a:rPr>
              </a:br>
              <a:r>
                <a:rPr lang="ja-JP" altLang="en-US" sz="3000" dirty="0">
                  <a:latin typeface="+mn-ea"/>
                </a:rPr>
                <a:t>かたよった</a:t>
              </a:r>
              <a:r>
                <a:rPr lang="ja-JP" altLang="en-US" sz="3000" spc="200" dirty="0">
                  <a:latin typeface="+mn-ea"/>
                </a:rPr>
                <a:t>情報にばかり接する現象を</a:t>
              </a:r>
              <a:br>
                <a:rPr lang="en-US" altLang="ja-JP" sz="3000" spc="-1000" dirty="0">
                  <a:latin typeface="+mn-ea"/>
                </a:rPr>
              </a:br>
              <a:r>
                <a:rPr lang="ja-JP" altLang="en-US" sz="3800" spc="200" dirty="0">
                  <a:latin typeface="+mj-ea"/>
                  <a:ea typeface="+mj-ea"/>
                </a:rPr>
                <a:t>「フィルターバブル」</a:t>
              </a:r>
              <a:r>
                <a:rPr lang="ja-JP" altLang="en-US" sz="3000" spc="200" dirty="0">
                  <a:latin typeface="+mn-ea"/>
                </a:rPr>
                <a:t>と言います。</a:t>
              </a:r>
              <a:endParaRPr lang="en-US" altLang="ja-JP" sz="3000" spc="200" dirty="0">
                <a:latin typeface="+mn-ea"/>
              </a:endParaRPr>
            </a:p>
            <a:p>
              <a:pPr>
                <a:lnSpc>
                  <a:spcPct val="130000"/>
                </a:lnSpc>
                <a:spcAft>
                  <a:spcPts val="1800"/>
                </a:spcAft>
                <a:tabLst>
                  <a:tab pos="10494963" algn="l"/>
                </a:tabLst>
                <a:defRPr/>
              </a:pPr>
              <a:r>
                <a:rPr lang="ja-JP" altLang="en-US" sz="3000" spc="200" dirty="0">
                  <a:latin typeface="+mn-ea"/>
                </a:rPr>
                <a:t>その結果、それらの情報が</a:t>
              </a:r>
              <a:br>
                <a:rPr lang="en-US" altLang="ja-JP" sz="3000" spc="200" dirty="0">
                  <a:latin typeface="+mj-ea"/>
                  <a:ea typeface="+mj-ea"/>
                </a:rPr>
              </a:br>
              <a:r>
                <a:rPr lang="ja-JP" altLang="en-US" sz="3800" spc="200" dirty="0">
                  <a:latin typeface="+mj-ea"/>
                  <a:ea typeface="+mj-ea"/>
                </a:rPr>
                <a:t>世の中の標準だと誤解 </a:t>
              </a:r>
              <a:r>
                <a:rPr lang="ja-JP" altLang="en-US" sz="3000" spc="200" dirty="0">
                  <a:latin typeface="+mn-ea"/>
                </a:rPr>
                <a:t>する恐れあります。</a:t>
              </a:r>
            </a:p>
          </p:txBody>
        </p:sp>
      </p:grpSp>
      <p:grpSp>
        <p:nvGrpSpPr>
          <p:cNvPr id="25" name="グループ化 24">
            <a:extLst>
              <a:ext uri="{FF2B5EF4-FFF2-40B4-BE49-F238E27FC236}">
                <a16:creationId xmlns:a16="http://schemas.microsoft.com/office/drawing/2014/main" id="{80A890D3-517B-1B80-6A72-4A73D10DB242}"/>
              </a:ext>
            </a:extLst>
          </p:cNvPr>
          <p:cNvGrpSpPr/>
          <p:nvPr/>
        </p:nvGrpSpPr>
        <p:grpSpPr>
          <a:xfrm>
            <a:off x="2541181" y="2859975"/>
            <a:ext cx="5688416" cy="6885223"/>
            <a:chOff x="2541181" y="2859975"/>
            <a:chExt cx="5688416" cy="6885223"/>
          </a:xfrm>
        </p:grpSpPr>
        <p:grpSp>
          <p:nvGrpSpPr>
            <p:cNvPr id="58" name="グループ化 57">
              <a:extLst>
                <a:ext uri="{FF2B5EF4-FFF2-40B4-BE49-F238E27FC236}">
                  <a16:creationId xmlns:a16="http://schemas.microsoft.com/office/drawing/2014/main" id="{7EB3E7AD-45FA-4791-BC37-E6AD465B42F9}"/>
                </a:ext>
              </a:extLst>
            </p:cNvPr>
            <p:cNvGrpSpPr/>
            <p:nvPr/>
          </p:nvGrpSpPr>
          <p:grpSpPr>
            <a:xfrm>
              <a:off x="2541181" y="2859975"/>
              <a:ext cx="5688416" cy="3442613"/>
              <a:chOff x="2660243" y="3013870"/>
              <a:chExt cx="5388604" cy="3261167"/>
            </a:xfrm>
          </p:grpSpPr>
          <p:pic>
            <p:nvPicPr>
              <p:cNvPr id="55" name="図 54">
                <a:extLst>
                  <a:ext uri="{FF2B5EF4-FFF2-40B4-BE49-F238E27FC236}">
                    <a16:creationId xmlns:a16="http://schemas.microsoft.com/office/drawing/2014/main" id="{B9C0C12B-C8A6-4310-B0EA-D9DBE278B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0243" y="3013870"/>
                <a:ext cx="5367338" cy="3261167"/>
              </a:xfrm>
              <a:prstGeom prst="rect">
                <a:avLst/>
              </a:prstGeom>
              <a:ln w="38100">
                <a:noFill/>
              </a:ln>
            </p:spPr>
          </p:pic>
          <p:sp>
            <p:nvSpPr>
              <p:cNvPr id="56" name="正方形/長方形 55">
                <a:extLst>
                  <a:ext uri="{FF2B5EF4-FFF2-40B4-BE49-F238E27FC236}">
                    <a16:creationId xmlns:a16="http://schemas.microsoft.com/office/drawing/2014/main" id="{F7BB43E5-A3B9-40CC-9ACF-E19C456D1AC9}"/>
                  </a:ext>
                </a:extLst>
              </p:cNvPr>
              <p:cNvSpPr/>
              <p:nvPr/>
            </p:nvSpPr>
            <p:spPr>
              <a:xfrm>
                <a:off x="2681509" y="3013871"/>
                <a:ext cx="5367338" cy="326116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13" name="グループ化 12">
              <a:extLst>
                <a:ext uri="{FF2B5EF4-FFF2-40B4-BE49-F238E27FC236}">
                  <a16:creationId xmlns:a16="http://schemas.microsoft.com/office/drawing/2014/main" id="{D30570C3-4B15-4941-9DBE-AF4839E2DDDA}"/>
                </a:ext>
              </a:extLst>
            </p:cNvPr>
            <p:cNvGrpSpPr/>
            <p:nvPr/>
          </p:nvGrpSpPr>
          <p:grpSpPr>
            <a:xfrm>
              <a:off x="2558802" y="6251444"/>
              <a:ext cx="5670795" cy="3493754"/>
              <a:chOff x="2558802" y="6251444"/>
              <a:chExt cx="5670795" cy="3493754"/>
            </a:xfrm>
          </p:grpSpPr>
          <p:grpSp>
            <p:nvGrpSpPr>
              <p:cNvPr id="59" name="グループ化 58">
                <a:extLst>
                  <a:ext uri="{FF2B5EF4-FFF2-40B4-BE49-F238E27FC236}">
                    <a16:creationId xmlns:a16="http://schemas.microsoft.com/office/drawing/2014/main" id="{3CF8C189-F1BF-4990-82BE-D3D8091770DA}"/>
                  </a:ext>
                </a:extLst>
              </p:cNvPr>
              <p:cNvGrpSpPr/>
              <p:nvPr/>
            </p:nvGrpSpPr>
            <p:grpSpPr>
              <a:xfrm>
                <a:off x="2558802" y="6251444"/>
                <a:ext cx="5670795" cy="3493754"/>
                <a:chOff x="2676935" y="6435586"/>
                <a:chExt cx="5371912" cy="3309614"/>
              </a:xfrm>
            </p:grpSpPr>
            <p:grpSp>
              <p:nvGrpSpPr>
                <p:cNvPr id="57" name="グループ化 56">
                  <a:extLst>
                    <a:ext uri="{FF2B5EF4-FFF2-40B4-BE49-F238E27FC236}">
                      <a16:creationId xmlns:a16="http://schemas.microsoft.com/office/drawing/2014/main" id="{A163E571-41C5-4794-A14C-016AA2FB718D}"/>
                    </a:ext>
                  </a:extLst>
                </p:cNvPr>
                <p:cNvGrpSpPr/>
                <p:nvPr/>
              </p:nvGrpSpPr>
              <p:grpSpPr>
                <a:xfrm>
                  <a:off x="2676935" y="6435586"/>
                  <a:ext cx="5354782" cy="3309614"/>
                  <a:chOff x="2676935" y="6435586"/>
                  <a:chExt cx="5354782" cy="3309614"/>
                </a:xfrm>
              </p:grpSpPr>
              <p:sp>
                <p:nvSpPr>
                  <p:cNvPr id="53" name="フリーフォーム: 図形 52">
                    <a:extLst>
                      <a:ext uri="{FF2B5EF4-FFF2-40B4-BE49-F238E27FC236}">
                        <a16:creationId xmlns:a16="http://schemas.microsoft.com/office/drawing/2014/main" id="{2C6255F7-317C-43C1-9F01-AC40DD5C1A6A}"/>
                      </a:ext>
                    </a:extLst>
                  </p:cNvPr>
                  <p:cNvSpPr/>
                  <p:nvPr/>
                </p:nvSpPr>
                <p:spPr>
                  <a:xfrm>
                    <a:off x="4257158" y="6484033"/>
                    <a:ext cx="3774559" cy="3261167"/>
                  </a:xfrm>
                  <a:custGeom>
                    <a:avLst/>
                    <a:gdLst>
                      <a:gd name="connsiteX0" fmla="*/ 0 w 3774559"/>
                      <a:gd name="connsiteY0" fmla="*/ 3253563 h 3253563"/>
                      <a:gd name="connsiteX1" fmla="*/ 999461 w 3774559"/>
                      <a:gd name="connsiteY1" fmla="*/ 1765005 h 3253563"/>
                      <a:gd name="connsiteX2" fmla="*/ 499731 w 3774559"/>
                      <a:gd name="connsiteY2" fmla="*/ 0 h 3253563"/>
                      <a:gd name="connsiteX3" fmla="*/ 3763926 w 3774559"/>
                      <a:gd name="connsiteY3" fmla="*/ 10633 h 3253563"/>
                      <a:gd name="connsiteX4" fmla="*/ 3774559 w 3774559"/>
                      <a:gd name="connsiteY4" fmla="*/ 3242931 h 3253563"/>
                      <a:gd name="connsiteX5" fmla="*/ 0 w 3774559"/>
                      <a:gd name="connsiteY5" fmla="*/ 3253563 h 325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559" h="3253563">
                        <a:moveTo>
                          <a:pt x="0" y="3253563"/>
                        </a:moveTo>
                        <a:lnTo>
                          <a:pt x="999461" y="1765005"/>
                        </a:lnTo>
                        <a:lnTo>
                          <a:pt x="499731" y="0"/>
                        </a:lnTo>
                        <a:lnTo>
                          <a:pt x="3763926" y="10633"/>
                        </a:lnTo>
                        <a:cubicBezTo>
                          <a:pt x="3767470" y="1088066"/>
                          <a:pt x="3771015" y="2165498"/>
                          <a:pt x="3774559" y="3242931"/>
                        </a:cubicBezTo>
                        <a:lnTo>
                          <a:pt x="0" y="3253563"/>
                        </a:lnTo>
                        <a:close/>
                      </a:path>
                    </a:pathLst>
                  </a:custGeom>
                  <a:solidFill>
                    <a:srgbClr val="DB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bg1"/>
                      </a:solidFill>
                    </a:endParaRPr>
                  </a:p>
                </p:txBody>
              </p:sp>
              <p:pic>
                <p:nvPicPr>
                  <p:cNvPr id="54" name="図 53">
                    <a:extLst>
                      <a:ext uri="{FF2B5EF4-FFF2-40B4-BE49-F238E27FC236}">
                        <a16:creationId xmlns:a16="http://schemas.microsoft.com/office/drawing/2014/main" id="{CBBFFB0F-8514-433B-8E50-2C7B284946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6935" y="6435586"/>
                    <a:ext cx="3128002" cy="3261167"/>
                  </a:xfrm>
                  <a:prstGeom prst="rect">
                    <a:avLst/>
                  </a:prstGeom>
                </p:spPr>
              </p:pic>
            </p:grpSp>
            <p:sp>
              <p:nvSpPr>
                <p:cNvPr id="22" name="正方形/長方形 21">
                  <a:extLst>
                    <a:ext uri="{FF2B5EF4-FFF2-40B4-BE49-F238E27FC236}">
                      <a16:creationId xmlns:a16="http://schemas.microsoft.com/office/drawing/2014/main" id="{712990D8-578C-488C-9DD1-6275816DD596}"/>
                    </a:ext>
                  </a:extLst>
                </p:cNvPr>
                <p:cNvSpPr/>
                <p:nvPr/>
              </p:nvSpPr>
              <p:spPr>
                <a:xfrm>
                  <a:off x="2681509" y="6484033"/>
                  <a:ext cx="5367338" cy="326116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65" name="グループ化 64">
                <a:extLst>
                  <a:ext uri="{FF2B5EF4-FFF2-40B4-BE49-F238E27FC236}">
                    <a16:creationId xmlns:a16="http://schemas.microsoft.com/office/drawing/2014/main" id="{45E630F2-355D-48B6-94EE-C0DB92927F1D}"/>
                  </a:ext>
                </a:extLst>
              </p:cNvPr>
              <p:cNvGrpSpPr/>
              <p:nvPr/>
            </p:nvGrpSpPr>
            <p:grpSpPr>
              <a:xfrm>
                <a:off x="5568913" y="6833055"/>
                <a:ext cx="2336324" cy="1967501"/>
                <a:chOff x="5567680" y="6727504"/>
                <a:chExt cx="2336324" cy="1967501"/>
              </a:xfrm>
            </p:grpSpPr>
            <p:sp>
              <p:nvSpPr>
                <p:cNvPr id="61" name="楕円 60">
                  <a:extLst>
                    <a:ext uri="{FF2B5EF4-FFF2-40B4-BE49-F238E27FC236}">
                      <a16:creationId xmlns:a16="http://schemas.microsoft.com/office/drawing/2014/main" id="{1ADE9A75-75AA-4BCF-BB10-AF29DEFB036D}"/>
                    </a:ext>
                  </a:extLst>
                </p:cNvPr>
                <p:cNvSpPr/>
                <p:nvPr/>
              </p:nvSpPr>
              <p:spPr>
                <a:xfrm>
                  <a:off x="5567680" y="6727504"/>
                  <a:ext cx="2336324" cy="1807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chemeClr val="accent1"/>
                      </a:solidFill>
                      <a:latin typeface="+mj-ea"/>
                      <a:ea typeface="+mj-ea"/>
                    </a:rPr>
                    <a:t>全員</a:t>
                  </a:r>
                  <a:r>
                    <a:rPr kumimoji="1" lang="ja-JP" altLang="en-US" sz="2800" dirty="0">
                      <a:solidFill>
                        <a:schemeClr val="tx2"/>
                      </a:solidFill>
                      <a:latin typeface="+mn-ea"/>
                    </a:rPr>
                    <a:t>が</a:t>
                  </a:r>
                  <a:br>
                    <a:rPr kumimoji="1" lang="en-US" altLang="ja-JP" sz="2800" dirty="0">
                      <a:solidFill>
                        <a:schemeClr val="tx2"/>
                      </a:solidFill>
                      <a:latin typeface="+mn-ea"/>
                    </a:rPr>
                  </a:br>
                  <a:r>
                    <a:rPr kumimoji="1" lang="ja-JP" altLang="en-US" sz="2800" dirty="0">
                      <a:solidFill>
                        <a:schemeClr val="tx2"/>
                      </a:solidFill>
                      <a:latin typeface="+mn-ea"/>
                    </a:rPr>
                    <a:t> 「嫌い」と</a:t>
                  </a:r>
                  <a:br>
                    <a:rPr kumimoji="1" lang="en-US" altLang="ja-JP" sz="2800" dirty="0">
                      <a:solidFill>
                        <a:schemeClr val="tx2"/>
                      </a:solidFill>
                      <a:latin typeface="+mn-ea"/>
                    </a:rPr>
                  </a:br>
                  <a:r>
                    <a:rPr kumimoji="1" lang="ja-JP" altLang="en-US" sz="2800" dirty="0">
                      <a:solidFill>
                        <a:schemeClr val="tx2"/>
                      </a:solidFill>
                      <a:latin typeface="+mn-ea"/>
                    </a:rPr>
                    <a:t>言っている</a:t>
                  </a:r>
                </a:p>
              </p:txBody>
            </p:sp>
            <p:sp>
              <p:nvSpPr>
                <p:cNvPr id="62" name="楕円 61">
                  <a:extLst>
                    <a:ext uri="{FF2B5EF4-FFF2-40B4-BE49-F238E27FC236}">
                      <a16:creationId xmlns:a16="http://schemas.microsoft.com/office/drawing/2014/main" id="{813826DD-953D-4B1C-A030-D52AC0D3A828}"/>
                    </a:ext>
                  </a:extLst>
                </p:cNvPr>
                <p:cNvSpPr/>
                <p:nvPr/>
              </p:nvSpPr>
              <p:spPr>
                <a:xfrm>
                  <a:off x="6230700" y="8310475"/>
                  <a:ext cx="375172" cy="267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3" name="楕円 62">
                  <a:extLst>
                    <a:ext uri="{FF2B5EF4-FFF2-40B4-BE49-F238E27FC236}">
                      <a16:creationId xmlns:a16="http://schemas.microsoft.com/office/drawing/2014/main" id="{7E7C0C55-AF44-47AA-9D3E-EA81AB8DB56D}"/>
                    </a:ext>
                  </a:extLst>
                </p:cNvPr>
                <p:cNvSpPr/>
                <p:nvPr/>
              </p:nvSpPr>
              <p:spPr>
                <a:xfrm>
                  <a:off x="6068918" y="8527312"/>
                  <a:ext cx="180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4" name="楕円 63">
                  <a:extLst>
                    <a:ext uri="{FF2B5EF4-FFF2-40B4-BE49-F238E27FC236}">
                      <a16:creationId xmlns:a16="http://schemas.microsoft.com/office/drawing/2014/main" id="{FF7E83A8-C480-4DDA-B9BD-F2D1D12AC0DE}"/>
                    </a:ext>
                  </a:extLst>
                </p:cNvPr>
                <p:cNvSpPr/>
                <p:nvPr/>
              </p:nvSpPr>
              <p:spPr>
                <a:xfrm>
                  <a:off x="5878462" y="8599312"/>
                  <a:ext cx="108000" cy="95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pic>
          <p:nvPicPr>
            <p:cNvPr id="36" name="グラフィックス 35">
              <a:extLst>
                <a:ext uri="{FF2B5EF4-FFF2-40B4-BE49-F238E27FC236}">
                  <a16:creationId xmlns:a16="http://schemas.microsoft.com/office/drawing/2014/main" id="{80568E7F-81EE-4E83-9D3E-50C037AC9E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0659" y="6085621"/>
              <a:ext cx="1149461" cy="696290"/>
            </a:xfrm>
            <a:prstGeom prst="rect">
              <a:avLst/>
            </a:prstGeom>
          </p:spPr>
        </p:pic>
      </p:grpSp>
      <p:grpSp>
        <p:nvGrpSpPr>
          <p:cNvPr id="7" name="グループ化 6">
            <a:extLst>
              <a:ext uri="{FF2B5EF4-FFF2-40B4-BE49-F238E27FC236}">
                <a16:creationId xmlns:a16="http://schemas.microsoft.com/office/drawing/2014/main" id="{B5BFB0D7-2627-801B-F332-49DAFBA3208E}"/>
              </a:ext>
            </a:extLst>
          </p:cNvPr>
          <p:cNvGrpSpPr/>
          <p:nvPr/>
        </p:nvGrpSpPr>
        <p:grpSpPr>
          <a:xfrm>
            <a:off x="471486" y="506809"/>
            <a:ext cx="1076705" cy="8923566"/>
            <a:chOff x="471486" y="506809"/>
            <a:chExt cx="1076705" cy="8923566"/>
          </a:xfrm>
        </p:grpSpPr>
        <p:sp>
          <p:nvSpPr>
            <p:cNvPr id="8" name="テキスト ボックス 7">
              <a:extLst>
                <a:ext uri="{FF2B5EF4-FFF2-40B4-BE49-F238E27FC236}">
                  <a16:creationId xmlns:a16="http://schemas.microsoft.com/office/drawing/2014/main" id="{62E88DF3-1422-DA4C-FD93-3B97B79D7190}"/>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4AFCC15E-F359-F681-BBFF-3E41E4929581}"/>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1542D2EE-86B8-E926-E388-C46E87039156}"/>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4" name="グループ化 3">
            <a:extLst>
              <a:ext uri="{FF2B5EF4-FFF2-40B4-BE49-F238E27FC236}">
                <a16:creationId xmlns:a16="http://schemas.microsoft.com/office/drawing/2014/main" id="{2A248785-7967-41A1-507F-3AF71932A2BF}"/>
              </a:ext>
            </a:extLst>
          </p:cNvPr>
          <p:cNvGrpSpPr/>
          <p:nvPr/>
        </p:nvGrpSpPr>
        <p:grpSpPr>
          <a:xfrm>
            <a:off x="2286071" y="618961"/>
            <a:ext cx="15927437" cy="1877117"/>
            <a:chOff x="2286071" y="618961"/>
            <a:chExt cx="15927437" cy="1877117"/>
          </a:xfrm>
        </p:grpSpPr>
        <p:sp>
          <p:nvSpPr>
            <p:cNvPr id="42" name="テキスト ボックス 41">
              <a:extLst>
                <a:ext uri="{FF2B5EF4-FFF2-40B4-BE49-F238E27FC236}">
                  <a16:creationId xmlns:a16="http://schemas.microsoft.com/office/drawing/2014/main" id="{F2388B76-D838-4216-95D1-49C0B9ADA7A2}"/>
                </a:ext>
              </a:extLst>
            </p:cNvPr>
            <p:cNvSpPr txBox="1"/>
            <p:nvPr/>
          </p:nvSpPr>
          <p:spPr>
            <a:xfrm>
              <a:off x="2286071" y="618961"/>
              <a:ext cx="15927437" cy="1877117"/>
            </a:xfrm>
            <a:prstGeom prst="rect">
              <a:avLst/>
            </a:prstGeom>
            <a:noFill/>
          </p:spPr>
          <p:txBody>
            <a:bodyPr wrap="none" lIns="0" tIns="0" rIns="0" bIns="0" rtlCol="0">
              <a:spAutoFit/>
            </a:bodyPr>
            <a:lstStyle/>
            <a:p>
              <a:pPr algn="ctr">
                <a:lnSpc>
                  <a:spcPct val="130000"/>
                </a:lnSpc>
                <a:spcAft>
                  <a:spcPts val="1800"/>
                </a:spcAft>
              </a:pPr>
              <a:r>
                <a:rPr lang="ja-JP" altLang="en-US" sz="4400" dirty="0">
                  <a:latin typeface="+mj-ea"/>
                  <a:ea typeface="+mj-ea"/>
                </a:rPr>
                <a:t>「ニセ・誤情報」に気付かない人は</a:t>
              </a:r>
              <a:br>
                <a:rPr lang="en-US" altLang="ja-JP" sz="4400" dirty="0">
                  <a:latin typeface="+mj-ea"/>
                  <a:ea typeface="+mj-ea"/>
                </a:rPr>
              </a:br>
              <a:r>
                <a:rPr lang="ja-JP" altLang="en-US" sz="5400" dirty="0">
                  <a:latin typeface="+mj-ea"/>
                  <a:ea typeface="+mj-ea"/>
                </a:rPr>
                <a:t>「</a:t>
              </a:r>
              <a:r>
                <a:rPr lang="ja-JP" altLang="en-US" sz="5400" dirty="0">
                  <a:solidFill>
                    <a:schemeClr val="accent1"/>
                  </a:solidFill>
                  <a:latin typeface="+mj-ea"/>
                  <a:ea typeface="+mj-ea"/>
                </a:rPr>
                <a:t>フィルターバブル</a:t>
              </a:r>
              <a:r>
                <a:rPr lang="ja-JP" altLang="en-US" sz="5400" dirty="0">
                  <a:latin typeface="+mj-ea"/>
                  <a:ea typeface="+mj-ea"/>
                </a:rPr>
                <a:t>」に囲まれている可能性も　　</a:t>
              </a:r>
              <a:endParaRPr lang="en-US" altLang="ja-JP" sz="5400" dirty="0">
                <a:latin typeface="+mj-ea"/>
                <a:ea typeface="+mj-ea"/>
              </a:endParaRPr>
            </a:p>
          </p:txBody>
        </p:sp>
        <p:pic>
          <p:nvPicPr>
            <p:cNvPr id="3" name="グラフィックス 2">
              <a:extLst>
                <a:ext uri="{FF2B5EF4-FFF2-40B4-BE49-F238E27FC236}">
                  <a16:creationId xmlns:a16="http://schemas.microsoft.com/office/drawing/2014/main" id="{C6F444EF-6500-C55C-74D0-5EE256B66D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81447" y="1957532"/>
              <a:ext cx="663474" cy="116278"/>
            </a:xfrm>
            <a:prstGeom prst="rect">
              <a:avLst/>
            </a:prstGeom>
          </p:spPr>
        </p:pic>
      </p:grpSp>
    </p:spTree>
    <p:extLst>
      <p:ext uri="{BB962C8B-B14F-4D97-AF65-F5344CB8AC3E}">
        <p14:creationId xmlns:p14="http://schemas.microsoft.com/office/powerpoint/2010/main" val="3409371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5BB3D681-66BF-44AA-8215-E8976AEAE620}"/>
              </a:ext>
            </a:extLst>
          </p:cNvPr>
          <p:cNvSpPr/>
          <p:nvPr/>
        </p:nvSpPr>
        <p:spPr>
          <a:xfrm flipV="1">
            <a:off x="0" y="4137851"/>
            <a:ext cx="18288000" cy="614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7" name="正方形/長方形 16">
            <a:extLst>
              <a:ext uri="{FF2B5EF4-FFF2-40B4-BE49-F238E27FC236}">
                <a16:creationId xmlns:a16="http://schemas.microsoft.com/office/drawing/2014/main" id="{AE3B58C5-A689-4647-B47B-8E8FE7491A83}"/>
              </a:ext>
            </a:extLst>
          </p:cNvPr>
          <p:cNvSpPr/>
          <p:nvPr/>
        </p:nvSpPr>
        <p:spPr>
          <a:xfrm>
            <a:off x="0" y="0"/>
            <a:ext cx="18288000" cy="413785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 name="テキスト ボックス 1">
            <a:extLst>
              <a:ext uri="{FF2B5EF4-FFF2-40B4-BE49-F238E27FC236}">
                <a16:creationId xmlns:a16="http://schemas.microsoft.com/office/drawing/2014/main" id="{B51337B9-FCB3-4E7A-9078-17D0B8C264C3}"/>
              </a:ext>
            </a:extLst>
          </p:cNvPr>
          <p:cNvSpPr txBox="1"/>
          <p:nvPr/>
        </p:nvSpPr>
        <p:spPr>
          <a:xfrm>
            <a:off x="7912972" y="644021"/>
            <a:ext cx="2462057" cy="630677"/>
          </a:xfrm>
          <a:prstGeom prst="roundRect">
            <a:avLst>
              <a:gd name="adj" fmla="val 50000"/>
            </a:avLst>
          </a:prstGeom>
          <a:solidFill>
            <a:schemeClr val="accent1"/>
          </a:solidFill>
        </p:spPr>
        <p:txBody>
          <a:bodyPr wrap="none" lIns="0" tIns="0" rIns="0" bIns="0" rtlCol="0" anchor="ctr" anchorCtr="0">
            <a:noAutofit/>
          </a:bodyPr>
          <a:lstStyle/>
          <a:p>
            <a:pPr algn="ctr"/>
            <a:r>
              <a:rPr lang="ja-JP" altLang="en-US" sz="3200" spc="300" dirty="0">
                <a:solidFill>
                  <a:schemeClr val="bg1"/>
                </a:solidFill>
                <a:latin typeface="+mj-ea"/>
                <a:ea typeface="+mj-ea"/>
              </a:rPr>
              <a:t>はじめに</a:t>
            </a:r>
            <a:endParaRPr lang="en-US" altLang="ja-JP" sz="3200" spc="300" dirty="0">
              <a:solidFill>
                <a:schemeClr val="bg1"/>
              </a:solidFill>
              <a:latin typeface="+mj-ea"/>
              <a:ea typeface="+mj-ea"/>
            </a:endParaRPr>
          </a:p>
        </p:txBody>
      </p:sp>
      <p:cxnSp>
        <p:nvCxnSpPr>
          <p:cNvPr id="4" name="直線コネクタ 3">
            <a:extLst>
              <a:ext uri="{FF2B5EF4-FFF2-40B4-BE49-F238E27FC236}">
                <a16:creationId xmlns:a16="http://schemas.microsoft.com/office/drawing/2014/main" id="{45B2A9FD-9B79-4FC2-AE43-77B5BE49AAE6}"/>
              </a:ext>
            </a:extLst>
          </p:cNvPr>
          <p:cNvCxnSpPr>
            <a:cxnSpLocks/>
          </p:cNvCxnSpPr>
          <p:nvPr/>
        </p:nvCxnSpPr>
        <p:spPr>
          <a:xfrm>
            <a:off x="1778537" y="3316238"/>
            <a:ext cx="15355124"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F5E0CFC-12DA-452C-AFAD-C0C926637BFC}"/>
              </a:ext>
            </a:extLst>
          </p:cNvPr>
          <p:cNvSpPr txBox="1"/>
          <p:nvPr/>
        </p:nvSpPr>
        <p:spPr>
          <a:xfrm>
            <a:off x="1090513" y="1533372"/>
            <a:ext cx="16106974" cy="1931747"/>
          </a:xfrm>
          <a:prstGeom prst="rect">
            <a:avLst/>
          </a:prstGeom>
          <a:noFill/>
        </p:spPr>
        <p:txBody>
          <a:bodyPr wrap="none" lIns="0" tIns="0" rIns="0" bIns="0" rtlCol="0">
            <a:spAutoFit/>
          </a:bodyPr>
          <a:lstStyle/>
          <a:p>
            <a:pPr algn="ctr">
              <a:lnSpc>
                <a:spcPct val="120000"/>
              </a:lnSpc>
            </a:pPr>
            <a:r>
              <a:rPr lang="ja-JP" altLang="en-US" sz="5400" dirty="0">
                <a:latin typeface="+mj-ea"/>
                <a:ea typeface="+mj-ea"/>
              </a:rPr>
              <a:t>この講演では、一般的に使われている</a:t>
            </a:r>
            <a:br>
              <a:rPr lang="en-US" altLang="ja-JP" sz="5400" dirty="0">
                <a:latin typeface="+mj-ea"/>
                <a:ea typeface="+mj-ea"/>
              </a:rPr>
            </a:br>
            <a:r>
              <a:rPr lang="ja-JP" altLang="en-US" sz="5400" dirty="0">
                <a:latin typeface="+mj-ea"/>
                <a:ea typeface="+mj-ea"/>
              </a:rPr>
              <a:t>「フェイクニュース」という単語を使っていません</a:t>
            </a:r>
            <a:endParaRPr lang="en-US" altLang="ja-JP" sz="5400" dirty="0">
              <a:latin typeface="+mj-ea"/>
              <a:ea typeface="+mj-ea"/>
            </a:endParaRPr>
          </a:p>
        </p:txBody>
      </p:sp>
      <p:grpSp>
        <p:nvGrpSpPr>
          <p:cNvPr id="35" name="グループ化 34">
            <a:extLst>
              <a:ext uri="{FF2B5EF4-FFF2-40B4-BE49-F238E27FC236}">
                <a16:creationId xmlns:a16="http://schemas.microsoft.com/office/drawing/2014/main" id="{242D617C-2205-472F-8F3E-520192B28DF7}"/>
              </a:ext>
            </a:extLst>
          </p:cNvPr>
          <p:cNvGrpSpPr/>
          <p:nvPr/>
        </p:nvGrpSpPr>
        <p:grpSpPr>
          <a:xfrm>
            <a:off x="1154337" y="4634635"/>
            <a:ext cx="16414750" cy="4976320"/>
            <a:chOff x="1563399" y="4859607"/>
            <a:chExt cx="16414750" cy="4976320"/>
          </a:xfrm>
        </p:grpSpPr>
        <p:sp>
          <p:nvSpPr>
            <p:cNvPr id="9" name="テキスト ボックス 8">
              <a:extLst>
                <a:ext uri="{FF2B5EF4-FFF2-40B4-BE49-F238E27FC236}">
                  <a16:creationId xmlns:a16="http://schemas.microsoft.com/office/drawing/2014/main" id="{4E52CABC-B1BC-45B1-A6AA-F0FAA5587408}"/>
                </a:ext>
              </a:extLst>
            </p:cNvPr>
            <p:cNvSpPr txBox="1"/>
            <p:nvPr/>
          </p:nvSpPr>
          <p:spPr>
            <a:xfrm>
              <a:off x="1563399" y="4859607"/>
              <a:ext cx="13542169" cy="590739"/>
            </a:xfrm>
            <a:prstGeom prst="rect">
              <a:avLst/>
            </a:prstGeom>
            <a:noFill/>
          </p:spPr>
          <p:txBody>
            <a:bodyPr wrap="none" lIns="0" tIns="0" rIns="0" bIns="0">
              <a:spAutoFit/>
            </a:bodyPr>
            <a:lstStyle/>
            <a:p>
              <a:pPr>
                <a:lnSpc>
                  <a:spcPct val="130000"/>
                </a:lnSpc>
              </a:pPr>
              <a:r>
                <a:rPr lang="ja-JP" altLang="en-US" sz="3200" dirty="0"/>
                <a:t>現在「フェイクニュース」という単語は、様々な意味で使われています。</a:t>
              </a:r>
            </a:p>
          </p:txBody>
        </p:sp>
        <p:sp>
          <p:nvSpPr>
            <p:cNvPr id="12" name="テキスト ボックス 11">
              <a:extLst>
                <a:ext uri="{FF2B5EF4-FFF2-40B4-BE49-F238E27FC236}">
                  <a16:creationId xmlns:a16="http://schemas.microsoft.com/office/drawing/2014/main" id="{AEC1CF36-5228-4AAC-A8EC-495BEA61C172}"/>
                </a:ext>
              </a:extLst>
            </p:cNvPr>
            <p:cNvSpPr txBox="1"/>
            <p:nvPr/>
          </p:nvSpPr>
          <p:spPr>
            <a:xfrm>
              <a:off x="1563399" y="7586337"/>
              <a:ext cx="16414750" cy="2249590"/>
            </a:xfrm>
            <a:prstGeom prst="rect">
              <a:avLst/>
            </a:prstGeom>
            <a:noFill/>
          </p:spPr>
          <p:txBody>
            <a:bodyPr wrap="none" lIns="0" tIns="0" rIns="0" bIns="0">
              <a:spAutoFit/>
            </a:bodyPr>
            <a:lstStyle/>
            <a:p>
              <a:pPr>
                <a:lnSpc>
                  <a:spcPct val="130000"/>
                </a:lnSpc>
                <a:spcAft>
                  <a:spcPts val="1800"/>
                </a:spcAft>
              </a:pPr>
              <a:r>
                <a:rPr lang="ja-JP" altLang="en-US" sz="3200" dirty="0"/>
                <a:t>また、</a:t>
              </a:r>
              <a:r>
                <a:rPr lang="ja-JP" altLang="en-US" sz="3200" dirty="0">
                  <a:latin typeface="+mj-ea"/>
                  <a:ea typeface="+mj-ea"/>
                </a:rPr>
                <a:t>フェイクでないものを「フェイクニュース」だと批判しているケース</a:t>
              </a:r>
              <a:r>
                <a:rPr lang="ja-JP" altLang="en-US" sz="3200" dirty="0"/>
                <a:t>もあります。</a:t>
              </a:r>
            </a:p>
            <a:p>
              <a:pPr>
                <a:lnSpc>
                  <a:spcPct val="130000"/>
                </a:lnSpc>
                <a:spcAft>
                  <a:spcPts val="1800"/>
                </a:spcAft>
              </a:pPr>
              <a:r>
                <a:rPr lang="ja-JP" altLang="en-US" sz="3200" dirty="0"/>
                <a:t>「フェイクニュース」は、定義がまだ決まっていない曖昧な言葉なので、</a:t>
              </a:r>
              <a:br>
                <a:rPr lang="en-US" altLang="ja-JP" sz="3200" dirty="0"/>
              </a:br>
              <a:r>
                <a:rPr lang="ja-JP" altLang="en-US" sz="3200" dirty="0"/>
                <a:t>この講演では</a:t>
              </a:r>
              <a:r>
                <a:rPr lang="ja-JP" altLang="en-US" sz="4000" dirty="0">
                  <a:solidFill>
                    <a:schemeClr val="accent1"/>
                  </a:solidFill>
                </a:rPr>
                <a:t>「</a:t>
              </a:r>
              <a:r>
                <a:rPr lang="ja-JP" altLang="en-US" sz="4000" dirty="0">
                  <a:solidFill>
                    <a:schemeClr val="accent1"/>
                  </a:solidFill>
                  <a:latin typeface="+mj-ea"/>
                  <a:ea typeface="+mj-ea"/>
                </a:rPr>
                <a:t>ニセ・誤情報</a:t>
              </a:r>
              <a:r>
                <a:rPr lang="ja-JP" altLang="en-US" sz="4000" dirty="0">
                  <a:solidFill>
                    <a:schemeClr val="accent1"/>
                  </a:solidFill>
                </a:rPr>
                <a:t>」</a:t>
              </a:r>
              <a:r>
                <a:rPr lang="ja-JP" altLang="en-US" sz="3200" dirty="0"/>
                <a:t>という表現を使います。</a:t>
              </a:r>
            </a:p>
          </p:txBody>
        </p:sp>
        <p:grpSp>
          <p:nvGrpSpPr>
            <p:cNvPr id="31" name="グループ化 30">
              <a:extLst>
                <a:ext uri="{FF2B5EF4-FFF2-40B4-BE49-F238E27FC236}">
                  <a16:creationId xmlns:a16="http://schemas.microsoft.com/office/drawing/2014/main" id="{AB62B203-7242-4E8C-B327-695828F2DD34}"/>
                </a:ext>
              </a:extLst>
            </p:cNvPr>
            <p:cNvGrpSpPr/>
            <p:nvPr/>
          </p:nvGrpSpPr>
          <p:grpSpPr>
            <a:xfrm>
              <a:off x="1563400" y="5781824"/>
              <a:ext cx="15979323" cy="1461835"/>
              <a:chOff x="1563400" y="5578587"/>
              <a:chExt cx="15979323" cy="1461835"/>
            </a:xfrm>
          </p:grpSpPr>
          <p:sp>
            <p:nvSpPr>
              <p:cNvPr id="30" name="フリーフォーム: 図形 29">
                <a:extLst>
                  <a:ext uri="{FF2B5EF4-FFF2-40B4-BE49-F238E27FC236}">
                    <a16:creationId xmlns:a16="http://schemas.microsoft.com/office/drawing/2014/main" id="{AED5863B-B014-4674-85AB-B338C6F7B386}"/>
                  </a:ext>
                </a:extLst>
              </p:cNvPr>
              <p:cNvSpPr/>
              <p:nvPr/>
            </p:nvSpPr>
            <p:spPr>
              <a:xfrm>
                <a:off x="6780832" y="5578587"/>
                <a:ext cx="10761891" cy="1461832"/>
              </a:xfrm>
              <a:custGeom>
                <a:avLst/>
                <a:gdLst>
                  <a:gd name="connsiteX0" fmla="*/ 0 w 10070876"/>
                  <a:gd name="connsiteY0" fmla="*/ 0 h 1461832"/>
                  <a:gd name="connsiteX1" fmla="*/ 9845374 w 10070876"/>
                  <a:gd name="connsiteY1" fmla="*/ 0 h 1461832"/>
                  <a:gd name="connsiteX2" fmla="*/ 10070876 w 10070876"/>
                  <a:gd name="connsiteY2" fmla="*/ 225502 h 1461832"/>
                  <a:gd name="connsiteX3" fmla="*/ 10070876 w 10070876"/>
                  <a:gd name="connsiteY3" fmla="*/ 1236330 h 1461832"/>
                  <a:gd name="connsiteX4" fmla="*/ 9845374 w 10070876"/>
                  <a:gd name="connsiteY4" fmla="*/ 1461832 h 1461832"/>
                  <a:gd name="connsiteX5" fmla="*/ 0 w 10070876"/>
                  <a:gd name="connsiteY5" fmla="*/ 1461832 h 146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876" h="1461832">
                    <a:moveTo>
                      <a:pt x="0" y="0"/>
                    </a:moveTo>
                    <a:lnTo>
                      <a:pt x="9845374" y="0"/>
                    </a:lnTo>
                    <a:cubicBezTo>
                      <a:pt x="9969915" y="0"/>
                      <a:pt x="10070876" y="100961"/>
                      <a:pt x="10070876" y="225502"/>
                    </a:cubicBezTo>
                    <a:lnTo>
                      <a:pt x="10070876" y="1236330"/>
                    </a:lnTo>
                    <a:cubicBezTo>
                      <a:pt x="10070876" y="1360871"/>
                      <a:pt x="9969915" y="1461832"/>
                      <a:pt x="9845374" y="1461832"/>
                    </a:cubicBezTo>
                    <a:lnTo>
                      <a:pt x="0" y="146183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chorCtr="1">
                <a:noAutofit/>
              </a:bodyPr>
              <a:lstStyle/>
              <a:p>
                <a:pPr marR="0" lvl="0" defTabSz="1371509" rtl="0" eaLnBrk="1" fontAlgn="auto" latinLnBrk="0" hangingPunct="1">
                  <a:lnSpc>
                    <a:spcPct val="130000"/>
                  </a:lnSpc>
                  <a:spcBef>
                    <a:spcPts val="0"/>
                  </a:spcBef>
                  <a:spcAft>
                    <a:spcPts val="0"/>
                  </a:spcAft>
                  <a:buClr>
                    <a:srgbClr val="45A4CF"/>
                  </a:buClr>
                  <a:buSzTx/>
                  <a:tabLst>
                    <a:tab pos="533400" algn="l"/>
                  </a:tabLst>
                  <a:defRPr/>
                </a:pPr>
                <a:r>
                  <a:rPr kumimoji="1" lang="ja-JP" altLang="en-US" sz="2800" i="0" u="none" strike="noStrike" kern="1200" cap="none" spc="100" normalizeH="0" baseline="0" noProof="0" dirty="0">
                    <a:ln>
                      <a:noFill/>
                    </a:ln>
                    <a:solidFill>
                      <a:schemeClr val="accent1"/>
                    </a:solidFill>
                    <a:effectLst/>
                    <a:uLnTx/>
                    <a:uFillTx/>
                    <a:latin typeface="+mn-ea"/>
                    <a:cs typeface="+mn-cs"/>
                  </a:rPr>
                  <a:t>● </a:t>
                </a:r>
                <a:r>
                  <a:rPr kumimoji="1" lang="ja-JP" altLang="en-US" sz="2800" i="0" u="none" strike="noStrike" kern="1200" cap="none" spc="100" normalizeH="0" baseline="0" noProof="0" dirty="0">
                    <a:ln>
                      <a:noFill/>
                    </a:ln>
                    <a:solidFill>
                      <a:srgbClr val="3C3C3C"/>
                    </a:solidFill>
                    <a:effectLst/>
                    <a:uLnTx/>
                    <a:uFillTx/>
                    <a:latin typeface="+mn-ea"/>
                    <a:cs typeface="+mn-cs"/>
                  </a:rPr>
                  <a:t>嘘　 </a:t>
                </a:r>
                <a:r>
                  <a:rPr kumimoji="1" lang="ja-JP" altLang="en-US" sz="2800" i="0" u="none" strike="noStrike" kern="1200" cap="none" spc="100" normalizeH="0" baseline="0" noProof="0" dirty="0">
                    <a:ln>
                      <a:noFill/>
                    </a:ln>
                    <a:solidFill>
                      <a:schemeClr val="accent1"/>
                    </a:solidFill>
                    <a:effectLst/>
                    <a:uLnTx/>
                    <a:uFillTx/>
                    <a:latin typeface="+mn-ea"/>
                    <a:cs typeface="+mn-cs"/>
                  </a:rPr>
                  <a:t>● </a:t>
                </a:r>
                <a:r>
                  <a:rPr kumimoji="1" lang="ja-JP" altLang="en-US" sz="2800" i="0" u="none" strike="noStrike" kern="1200" cap="none" spc="100" normalizeH="0" baseline="0" noProof="0" dirty="0">
                    <a:ln>
                      <a:noFill/>
                    </a:ln>
                    <a:solidFill>
                      <a:srgbClr val="3C3C3C"/>
                    </a:solidFill>
                    <a:effectLst/>
                    <a:uLnTx/>
                    <a:uFillTx/>
                    <a:latin typeface="+mn-ea"/>
                    <a:cs typeface="+mn-cs"/>
                  </a:rPr>
                  <a:t>デマ</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rgbClr val="3C3C3C"/>
                    </a:solidFill>
                    <a:effectLst/>
                    <a:uLnTx/>
                    <a:uFillTx/>
                    <a:latin typeface="+mn-ea"/>
                    <a:cs typeface="+mn-cs"/>
                  </a:rPr>
                  <a:t> </a:t>
                </a:r>
                <a:r>
                  <a:rPr kumimoji="1" lang="ja-JP" altLang="en-US" sz="2800" i="0" u="none" strike="noStrike" kern="1200" cap="none" spc="100" normalizeH="0" baseline="0" noProof="0" dirty="0">
                    <a:ln>
                      <a:noFill/>
                    </a:ln>
                    <a:solidFill>
                      <a:schemeClr val="accent1"/>
                    </a:solidFill>
                    <a:effectLst/>
                    <a:uLnTx/>
                    <a:uFillTx/>
                    <a:latin typeface="+mn-ea"/>
                    <a:cs typeface="+mn-cs"/>
                  </a:rPr>
                  <a:t>● </a:t>
                </a:r>
                <a:r>
                  <a:rPr kumimoji="1" lang="ja-JP" altLang="en-US" sz="2800" i="0" u="none" strike="noStrike" kern="1200" cap="none" spc="100" normalizeH="0" baseline="0" noProof="0" dirty="0">
                    <a:ln>
                      <a:noFill/>
                    </a:ln>
                    <a:solidFill>
                      <a:srgbClr val="3C3C3C"/>
                    </a:solidFill>
                    <a:effectLst/>
                    <a:uLnTx/>
                    <a:uFillTx/>
                    <a:latin typeface="+mn-ea"/>
                    <a:cs typeface="+mn-cs"/>
                  </a:rPr>
                  <a:t>陰謀論</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rgbClr val="3C3C3C"/>
                    </a:solidFill>
                    <a:effectLst/>
                    <a:uLnTx/>
                    <a:uFillTx/>
                    <a:latin typeface="+mn-ea"/>
                    <a:cs typeface="+mn-cs"/>
                  </a:rPr>
                  <a:t> </a:t>
                </a:r>
                <a:r>
                  <a:rPr kumimoji="1" lang="ja-JP" altLang="en-US" sz="2800" i="0" u="none" strike="noStrike" kern="1200" cap="none" spc="100" normalizeH="0" baseline="0" noProof="0" dirty="0">
                    <a:ln>
                      <a:noFill/>
                    </a:ln>
                    <a:solidFill>
                      <a:schemeClr val="accent1"/>
                    </a:solidFill>
                    <a:effectLst/>
                    <a:uLnTx/>
                    <a:uFillTx/>
                    <a:latin typeface="+mn-ea"/>
                    <a:cs typeface="+mn-cs"/>
                  </a:rPr>
                  <a:t>● </a:t>
                </a:r>
                <a:r>
                  <a:rPr kumimoji="1" lang="ja-JP" altLang="en-US" sz="2800" i="0" u="none" strike="noStrike" kern="1200" cap="none" spc="100" normalizeH="0" baseline="0" noProof="0" dirty="0">
                    <a:ln>
                      <a:noFill/>
                    </a:ln>
                    <a:solidFill>
                      <a:srgbClr val="3C3C3C"/>
                    </a:solidFill>
                    <a:effectLst/>
                    <a:uLnTx/>
                    <a:uFillTx/>
                    <a:latin typeface="+mn-ea"/>
                    <a:cs typeface="+mn-cs"/>
                  </a:rPr>
                  <a:t>プロパガンダ</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chemeClr val="accent1"/>
                    </a:solidFill>
                    <a:effectLst/>
                    <a:uLnTx/>
                    <a:uFillTx/>
                    <a:latin typeface="+mn-ea"/>
                    <a:cs typeface="+mn-cs"/>
                  </a:rPr>
                  <a:t>● </a:t>
                </a:r>
                <a:r>
                  <a:rPr kumimoji="1" lang="ja-JP" altLang="en-US" sz="2800" i="0" u="none" strike="noStrike" kern="1200" cap="none" spc="100" normalizeH="0" baseline="0" noProof="0" dirty="0">
                    <a:ln>
                      <a:noFill/>
                    </a:ln>
                    <a:solidFill>
                      <a:srgbClr val="3C3C3C"/>
                    </a:solidFill>
                    <a:effectLst/>
                    <a:uLnTx/>
                    <a:uFillTx/>
                    <a:latin typeface="+mn-ea"/>
                    <a:cs typeface="+mn-cs"/>
                  </a:rPr>
                  <a:t>誤情報</a:t>
                </a:r>
                <a:br>
                  <a:rPr kumimoji="1" lang="en-US" altLang="ja-JP" sz="2800" i="0" u="none" strike="noStrike" kern="1200" cap="none" spc="100" normalizeH="0" baseline="0" noProof="0" dirty="0">
                    <a:ln>
                      <a:noFill/>
                    </a:ln>
                    <a:solidFill>
                      <a:srgbClr val="3C3C3C"/>
                    </a:solidFill>
                    <a:effectLst/>
                    <a:uLnTx/>
                    <a:uFillTx/>
                    <a:latin typeface="+mn-ea"/>
                    <a:cs typeface="+mn-cs"/>
                  </a:rPr>
                </a:br>
                <a:r>
                  <a:rPr kumimoji="1" lang="ja-JP" altLang="en-US" sz="2800" i="0" u="none" strike="noStrike" kern="1200" cap="none" spc="100" normalizeH="0" baseline="0" noProof="0" dirty="0">
                    <a:ln>
                      <a:noFill/>
                    </a:ln>
                    <a:solidFill>
                      <a:schemeClr val="accent1"/>
                    </a:solidFill>
                    <a:effectLst/>
                    <a:uLnTx/>
                    <a:uFillTx/>
                    <a:latin typeface="+mn-ea"/>
                    <a:cs typeface="+mn-cs"/>
                  </a:rPr>
                  <a:t>● </a:t>
                </a:r>
                <a:r>
                  <a:rPr kumimoji="1" lang="ja-JP" altLang="en-US" sz="2800" i="0" u="none" strike="noStrike" kern="1200" cap="none" spc="100" normalizeH="0" baseline="0" noProof="0" dirty="0">
                    <a:ln>
                      <a:noFill/>
                    </a:ln>
                    <a:solidFill>
                      <a:srgbClr val="3C3C3C"/>
                    </a:solidFill>
                    <a:effectLst/>
                    <a:uLnTx/>
                    <a:uFillTx/>
                    <a:latin typeface="+mn-ea"/>
                    <a:cs typeface="+mn-cs"/>
                  </a:rPr>
                  <a:t>扇情的なゴシップ</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chemeClr val="accent1"/>
                    </a:solidFill>
                    <a:effectLst/>
                    <a:uLnTx/>
                    <a:uFillTx/>
                    <a:latin typeface="+mn-ea"/>
                    <a:cs typeface="+mn-cs"/>
                  </a:rPr>
                  <a:t>● </a:t>
                </a:r>
                <a:r>
                  <a:rPr kumimoji="1" lang="ja-JP" altLang="en-US" sz="2800" i="0" u="none" strike="noStrike" kern="1200" cap="none" spc="100" normalizeH="0" baseline="0" noProof="0" dirty="0">
                    <a:ln>
                      <a:noFill/>
                    </a:ln>
                    <a:solidFill>
                      <a:srgbClr val="3C3C3C"/>
                    </a:solidFill>
                    <a:effectLst/>
                    <a:uLnTx/>
                    <a:uFillTx/>
                    <a:latin typeface="+mn-ea"/>
                    <a:cs typeface="+mn-cs"/>
                  </a:rPr>
                  <a:t>ディープフェイク　</a:t>
                </a:r>
                <a:r>
                  <a:rPr kumimoji="1" lang="ja-JP" altLang="en-US" sz="2400" i="0" u="none" strike="noStrike" kern="1200" cap="none" spc="100" normalizeH="0" baseline="0" noProof="0" dirty="0">
                    <a:ln>
                      <a:noFill/>
                    </a:ln>
                    <a:solidFill>
                      <a:srgbClr val="3C3C3C"/>
                    </a:solidFill>
                    <a:effectLst/>
                    <a:uLnTx/>
                    <a:uFillTx/>
                    <a:latin typeface="+mn-ea"/>
                    <a:cs typeface="+mn-cs"/>
                  </a:rPr>
                  <a:t>など</a:t>
                </a:r>
                <a:endParaRPr kumimoji="1" lang="ja-JP" altLang="en-US" sz="6000" dirty="0">
                  <a:solidFill>
                    <a:schemeClr val="bg1"/>
                  </a:solidFill>
                  <a:latin typeface="+mn-ea"/>
                </a:endParaRPr>
              </a:p>
            </p:txBody>
          </p:sp>
          <p:sp>
            <p:nvSpPr>
              <p:cNvPr id="28" name="フリーフォーム: 図形 27">
                <a:extLst>
                  <a:ext uri="{FF2B5EF4-FFF2-40B4-BE49-F238E27FC236}">
                    <a16:creationId xmlns:a16="http://schemas.microsoft.com/office/drawing/2014/main" id="{2E61C12D-4BF0-483C-96BA-104D3574B519}"/>
                  </a:ext>
                </a:extLst>
              </p:cNvPr>
              <p:cNvSpPr/>
              <p:nvPr/>
            </p:nvSpPr>
            <p:spPr>
              <a:xfrm>
                <a:off x="1563400" y="5578587"/>
                <a:ext cx="5217433" cy="1461835"/>
              </a:xfrm>
              <a:custGeom>
                <a:avLst/>
                <a:gdLst>
                  <a:gd name="connsiteX0" fmla="*/ 167437 w 5009983"/>
                  <a:gd name="connsiteY0" fmla="*/ 0 h 1461835"/>
                  <a:gd name="connsiteX1" fmla="*/ 5009983 w 5009983"/>
                  <a:gd name="connsiteY1" fmla="*/ 0 h 1461835"/>
                  <a:gd name="connsiteX2" fmla="*/ 5009983 w 5009983"/>
                  <a:gd name="connsiteY2" fmla="*/ 1461835 h 1461835"/>
                  <a:gd name="connsiteX3" fmla="*/ 167437 w 5009983"/>
                  <a:gd name="connsiteY3" fmla="*/ 1461835 h 1461835"/>
                  <a:gd name="connsiteX4" fmla="*/ 0 w 5009983"/>
                  <a:gd name="connsiteY4" fmla="*/ 1294397 h 1461835"/>
                  <a:gd name="connsiteX5" fmla="*/ 0 w 5009983"/>
                  <a:gd name="connsiteY5" fmla="*/ 167438 h 1461835"/>
                  <a:gd name="connsiteX6" fmla="*/ 167437 w 5009983"/>
                  <a:gd name="connsiteY6" fmla="*/ 0 h 146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9983" h="1461835">
                    <a:moveTo>
                      <a:pt x="167437" y="0"/>
                    </a:moveTo>
                    <a:lnTo>
                      <a:pt x="5009983" y="0"/>
                    </a:lnTo>
                    <a:lnTo>
                      <a:pt x="5009983" y="1461835"/>
                    </a:lnTo>
                    <a:lnTo>
                      <a:pt x="167437" y="1461835"/>
                    </a:lnTo>
                    <a:cubicBezTo>
                      <a:pt x="74965" y="1461835"/>
                      <a:pt x="0" y="1386869"/>
                      <a:pt x="0" y="1294397"/>
                    </a:cubicBezTo>
                    <a:lnTo>
                      <a:pt x="0" y="167438"/>
                    </a:lnTo>
                    <a:cubicBezTo>
                      <a:pt x="0" y="74965"/>
                      <a:pt x="74965" y="0"/>
                      <a:pt x="16743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algn="ctr"/>
                <a:r>
                  <a:rPr kumimoji="1" lang="ja-JP" altLang="en-US" sz="3200" dirty="0">
                    <a:solidFill>
                      <a:schemeClr val="bg1"/>
                    </a:solidFill>
                    <a:latin typeface="+mj-ea"/>
                    <a:ea typeface="+mj-ea"/>
                  </a:rPr>
                  <a:t>フェイクニュースと</a:t>
                </a:r>
                <a:br>
                  <a:rPr kumimoji="1" lang="en-US" altLang="ja-JP" sz="3200" dirty="0">
                    <a:solidFill>
                      <a:schemeClr val="bg1"/>
                    </a:solidFill>
                    <a:latin typeface="+mj-ea"/>
                    <a:ea typeface="+mj-ea"/>
                  </a:rPr>
                </a:br>
                <a:r>
                  <a:rPr kumimoji="1" lang="ja-JP" altLang="en-US" sz="3200" dirty="0">
                    <a:solidFill>
                      <a:schemeClr val="bg1"/>
                    </a:solidFill>
                    <a:latin typeface="+mj-ea"/>
                    <a:ea typeface="+mj-ea"/>
                  </a:rPr>
                  <a:t>似た意味をもつ単語例</a:t>
                </a:r>
              </a:p>
            </p:txBody>
          </p:sp>
        </p:grpSp>
      </p:grpSp>
      <p:sp>
        <p:nvSpPr>
          <p:cNvPr id="5" name="スライド番号プレースホルダー 4">
            <a:extLst>
              <a:ext uri="{FF2B5EF4-FFF2-40B4-BE49-F238E27FC236}">
                <a16:creationId xmlns:a16="http://schemas.microsoft.com/office/drawing/2014/main" id="{1C621142-E9BE-4ADE-A77A-2410A992DDB2}"/>
              </a:ext>
            </a:extLst>
          </p:cNvPr>
          <p:cNvSpPr>
            <a:spLocks noGrp="1"/>
          </p:cNvSpPr>
          <p:nvPr>
            <p:ph type="sldNum" sz="quarter" idx="11"/>
          </p:nvPr>
        </p:nvSpPr>
        <p:spPr/>
        <p:txBody>
          <a:bodyPr/>
          <a:lstStyle/>
          <a:p>
            <a:fld id="{75EEF097-E23E-44DF-B033-E758A731DE21}" type="slidenum">
              <a:rPr lang="ja-JP" altLang="en-US" smtClean="0">
                <a:solidFill>
                  <a:schemeClr val="accent1"/>
                </a:solidFill>
              </a:rPr>
              <a:pPr/>
              <a:t>3</a:t>
            </a:fld>
            <a:endParaRPr lang="ja-JP" altLang="en-US" dirty="0">
              <a:solidFill>
                <a:schemeClr val="accent1"/>
              </a:solidFill>
            </a:endParaRPr>
          </a:p>
        </p:txBody>
      </p:sp>
    </p:spTree>
    <p:extLst>
      <p:ext uri="{BB962C8B-B14F-4D97-AF65-F5344CB8AC3E}">
        <p14:creationId xmlns:p14="http://schemas.microsoft.com/office/powerpoint/2010/main" val="73727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30</a:t>
            </a:fld>
            <a:endParaRPr lang="ja-JP" altLang="en-US" dirty="0"/>
          </a:p>
        </p:txBody>
      </p:sp>
      <p:sp>
        <p:nvSpPr>
          <p:cNvPr id="7" name="テキスト ボックス 6">
            <a:extLst>
              <a:ext uri="{FF2B5EF4-FFF2-40B4-BE49-F238E27FC236}">
                <a16:creationId xmlns:a16="http://schemas.microsoft.com/office/drawing/2014/main" id="{8145E3D1-7680-46B2-878D-7CA1FB67FD31}"/>
              </a:ext>
            </a:extLst>
          </p:cNvPr>
          <p:cNvSpPr txBox="1"/>
          <p:nvPr/>
        </p:nvSpPr>
        <p:spPr>
          <a:xfrm>
            <a:off x="4042231" y="714375"/>
            <a:ext cx="11772454" cy="996876"/>
          </a:xfrm>
          <a:prstGeom prst="rect">
            <a:avLst/>
          </a:prstGeom>
          <a:noFill/>
        </p:spPr>
        <p:txBody>
          <a:bodyPr wrap="none" lIns="0" tIns="0" rIns="0" bIns="0" rtlCol="0">
            <a:spAutoFit/>
          </a:bodyPr>
          <a:lstStyle/>
          <a:p>
            <a:pPr algn="ctr">
              <a:lnSpc>
                <a:spcPct val="130000"/>
              </a:lnSpc>
              <a:spcAft>
                <a:spcPts val="1800"/>
              </a:spcAft>
            </a:pPr>
            <a:r>
              <a:rPr lang="ja-JP" altLang="en-US" sz="5400" dirty="0">
                <a:latin typeface="+mj-ea"/>
                <a:ea typeface="+mj-ea"/>
              </a:rPr>
              <a:t>「フィルターバブル」は</a:t>
            </a:r>
            <a:r>
              <a:rPr lang="ja-JP" altLang="en-US" sz="5400" dirty="0">
                <a:solidFill>
                  <a:schemeClr val="accent1"/>
                </a:solidFill>
                <a:latin typeface="+mj-ea"/>
                <a:ea typeface="+mj-ea"/>
              </a:rPr>
              <a:t>気付けない</a:t>
            </a:r>
            <a:r>
              <a:rPr lang="ja-JP" altLang="en-US" sz="5400" dirty="0">
                <a:latin typeface="+mj-ea"/>
                <a:ea typeface="+mj-ea"/>
              </a:rPr>
              <a:t>！</a:t>
            </a:r>
            <a:endParaRPr lang="en-US" altLang="ja-JP" sz="5400" dirty="0">
              <a:latin typeface="+mj-ea"/>
              <a:ea typeface="+mj-ea"/>
            </a:endParaRPr>
          </a:p>
        </p:txBody>
      </p:sp>
      <p:pic>
        <p:nvPicPr>
          <p:cNvPr id="12" name="図 11">
            <a:extLst>
              <a:ext uri="{FF2B5EF4-FFF2-40B4-BE49-F238E27FC236}">
                <a16:creationId xmlns:a16="http://schemas.microsoft.com/office/drawing/2014/main" id="{0840921B-2B4D-4B08-A503-A31E2B74F3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8045" y="2253503"/>
            <a:ext cx="6987413" cy="7284879"/>
          </a:xfrm>
          <a:prstGeom prst="rect">
            <a:avLst/>
          </a:prstGeom>
        </p:spPr>
      </p:pic>
      <p:grpSp>
        <p:nvGrpSpPr>
          <p:cNvPr id="13" name="グループ化 12">
            <a:extLst>
              <a:ext uri="{FF2B5EF4-FFF2-40B4-BE49-F238E27FC236}">
                <a16:creationId xmlns:a16="http://schemas.microsoft.com/office/drawing/2014/main" id="{D40E732E-C57F-4826-3864-D924C1494A3C}"/>
              </a:ext>
            </a:extLst>
          </p:cNvPr>
          <p:cNvGrpSpPr/>
          <p:nvPr/>
        </p:nvGrpSpPr>
        <p:grpSpPr>
          <a:xfrm>
            <a:off x="8465516" y="2327957"/>
            <a:ext cx="9728456" cy="7054047"/>
            <a:chOff x="8427416" y="2327957"/>
            <a:chExt cx="9728456" cy="7054047"/>
          </a:xfrm>
        </p:grpSpPr>
        <p:cxnSp>
          <p:nvCxnSpPr>
            <p:cNvPr id="9" name="直線コネクタ 8">
              <a:extLst>
                <a:ext uri="{FF2B5EF4-FFF2-40B4-BE49-F238E27FC236}">
                  <a16:creationId xmlns:a16="http://schemas.microsoft.com/office/drawing/2014/main" id="{E8168113-45FD-46DA-9E16-65E6F977EB06}"/>
                </a:ext>
              </a:extLst>
            </p:cNvPr>
            <p:cNvCxnSpPr>
              <a:cxnSpLocks/>
            </p:cNvCxnSpPr>
            <p:nvPr/>
          </p:nvCxnSpPr>
          <p:spPr>
            <a:xfrm>
              <a:off x="8427416" y="7721302"/>
              <a:ext cx="6063284"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CE8BCAB-D2EF-4DC0-B5E8-2CC4DF2A6E6F}"/>
                </a:ext>
              </a:extLst>
            </p:cNvPr>
            <p:cNvCxnSpPr>
              <a:cxnSpLocks/>
            </p:cNvCxnSpPr>
            <p:nvPr/>
          </p:nvCxnSpPr>
          <p:spPr>
            <a:xfrm>
              <a:off x="8427416" y="3538815"/>
              <a:ext cx="8831541"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371687C-1458-43B6-AC2A-AD6E9DBD19BA}"/>
                </a:ext>
              </a:extLst>
            </p:cNvPr>
            <p:cNvCxnSpPr>
              <a:cxnSpLocks/>
            </p:cNvCxnSpPr>
            <p:nvPr/>
          </p:nvCxnSpPr>
          <p:spPr>
            <a:xfrm>
              <a:off x="8833816" y="4891805"/>
              <a:ext cx="8831884"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585D78E-4DAF-65A4-8475-267DE43814C4}"/>
                </a:ext>
              </a:extLst>
            </p:cNvPr>
            <p:cNvSpPr txBox="1"/>
            <p:nvPr/>
          </p:nvSpPr>
          <p:spPr>
            <a:xfrm>
              <a:off x="8460910" y="2327957"/>
              <a:ext cx="9694962" cy="7054047"/>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アルゴリズムは考え方、好みを分析し、その人が</a:t>
              </a:r>
              <a:br>
                <a:rPr lang="en-US" altLang="ja-JP" sz="3200" dirty="0">
                  <a:latin typeface="+mn-ea"/>
                </a:rPr>
              </a:br>
              <a:r>
                <a:rPr lang="ja-JP" altLang="en-US" sz="3600" dirty="0">
                  <a:latin typeface="+mj-ea"/>
                  <a:ea typeface="+mj-ea"/>
                </a:rPr>
                <a:t>心地よいと感じる情報ばかり洪水のように</a:t>
              </a:r>
              <a:br>
                <a:rPr lang="en-US" altLang="ja-JP" sz="4000" dirty="0">
                  <a:latin typeface="+mj-ea"/>
                  <a:ea typeface="+mj-ea"/>
                </a:rPr>
              </a:br>
              <a:r>
                <a:rPr lang="ja-JP" altLang="en-US" sz="3200" dirty="0">
                  <a:latin typeface="+mn-ea"/>
                </a:rPr>
                <a:t>流し込んできます</a:t>
              </a:r>
              <a:r>
                <a:rPr lang="ja-JP" altLang="en-US" sz="2400" dirty="0">
                  <a:latin typeface="+mn-ea"/>
                </a:rPr>
                <a:t>。</a:t>
              </a:r>
              <a:r>
                <a:rPr lang="ja-JP" altLang="en-US" sz="3200" dirty="0">
                  <a:latin typeface="+mn-ea"/>
                </a:rPr>
                <a:t>その結果、</a:t>
              </a:r>
              <a:br>
                <a:rPr lang="en-US" altLang="ja-JP" sz="3200" dirty="0">
                  <a:latin typeface="+mn-ea"/>
                </a:rPr>
              </a:br>
              <a:r>
                <a:rPr lang="ja-JP" altLang="en-US" sz="3600" dirty="0">
                  <a:latin typeface="+mn-ea"/>
                </a:rPr>
                <a:t>「</a:t>
              </a:r>
              <a:r>
                <a:rPr lang="ja-JP" altLang="en-US" sz="3600" dirty="0">
                  <a:latin typeface="+mj-ea"/>
                  <a:ea typeface="+mj-ea"/>
                </a:rPr>
                <a:t>物事を極端にとらえ、狭い視野で考える人</a:t>
              </a:r>
              <a:r>
                <a:rPr lang="ja-JP" altLang="en-US" sz="3600" dirty="0">
                  <a:latin typeface="+mn-ea"/>
                </a:rPr>
                <a:t>」</a:t>
              </a:r>
              <a:br>
                <a:rPr lang="en-US" altLang="ja-JP" sz="3600" dirty="0">
                  <a:latin typeface="+mn-ea"/>
                </a:rPr>
              </a:br>
              <a:r>
                <a:rPr lang="ja-JP" altLang="en-US" sz="3200" dirty="0">
                  <a:latin typeface="+mn-ea"/>
                </a:rPr>
                <a:t>となっていきます。</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そして心地よい情報ばかり読むことになっても、</a:t>
              </a:r>
              <a:br>
                <a:rPr lang="en-US" altLang="ja-JP" sz="3200" dirty="0">
                  <a:latin typeface="+mn-ea"/>
                </a:rPr>
              </a:br>
              <a:r>
                <a:rPr lang="ja-JP" altLang="en-US" sz="3200" dirty="0">
                  <a:latin typeface="+mn-ea"/>
                </a:rPr>
                <a:t>フィルターバブルは泡のように透明なので</a:t>
              </a:r>
              <a:br>
                <a:rPr lang="en-US" altLang="ja-JP" sz="3200" dirty="0">
                  <a:latin typeface="+mn-ea"/>
                </a:rPr>
              </a:br>
              <a:r>
                <a:rPr lang="ja-JP" altLang="en-US" sz="3600" dirty="0">
                  <a:latin typeface="+mj-ea"/>
                  <a:ea typeface="+mj-ea"/>
                </a:rPr>
                <a:t>本人はそれに気が付けません</a:t>
              </a:r>
              <a:r>
                <a:rPr lang="ja-JP" altLang="en-US" sz="3200" dirty="0">
                  <a:latin typeface="+mn-ea"/>
                </a:rPr>
                <a:t>。</a:t>
              </a: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そんな状況に「ニセ・誤情報」が入り込めば</a:t>
              </a:r>
              <a:r>
                <a:rPr lang="en-US" altLang="ja-JP" sz="3200" dirty="0">
                  <a:latin typeface="+mn-ea"/>
                </a:rPr>
                <a:t>…</a:t>
              </a:r>
              <a:br>
                <a:rPr lang="en-US" altLang="ja-JP" sz="3200" dirty="0">
                  <a:latin typeface="+mn-ea"/>
                </a:rPr>
              </a:br>
              <a:r>
                <a:rPr lang="ja-JP" altLang="en-US" sz="3200" dirty="0">
                  <a:latin typeface="+mn-ea"/>
                </a:rPr>
                <a:t>何が起きるか分かりますよね？</a:t>
              </a:r>
            </a:p>
          </p:txBody>
        </p:sp>
      </p:grpSp>
      <p:grpSp>
        <p:nvGrpSpPr>
          <p:cNvPr id="16" name="グループ化 15">
            <a:extLst>
              <a:ext uri="{FF2B5EF4-FFF2-40B4-BE49-F238E27FC236}">
                <a16:creationId xmlns:a16="http://schemas.microsoft.com/office/drawing/2014/main" id="{2DFDFF38-21C9-552E-D062-B1CFE52A8ABB}"/>
              </a:ext>
            </a:extLst>
          </p:cNvPr>
          <p:cNvGrpSpPr/>
          <p:nvPr/>
        </p:nvGrpSpPr>
        <p:grpSpPr>
          <a:xfrm>
            <a:off x="471486" y="506809"/>
            <a:ext cx="1076705" cy="8923566"/>
            <a:chOff x="471486" y="506809"/>
            <a:chExt cx="1076705" cy="8923566"/>
          </a:xfrm>
        </p:grpSpPr>
        <p:sp>
          <p:nvSpPr>
            <p:cNvPr id="17" name="テキスト ボックス 16">
              <a:extLst>
                <a:ext uri="{FF2B5EF4-FFF2-40B4-BE49-F238E27FC236}">
                  <a16:creationId xmlns:a16="http://schemas.microsoft.com/office/drawing/2014/main" id="{D585FAFD-BA6C-7404-F49E-3766B8C27804}"/>
                </a:ext>
              </a:extLst>
            </p:cNvPr>
            <p:cNvSpPr txBox="1"/>
            <p:nvPr/>
          </p:nvSpPr>
          <p:spPr>
            <a:xfrm>
              <a:off x="702061" y="2585552"/>
              <a:ext cx="615553" cy="684482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8" name="テキスト ボックス 17">
              <a:extLst>
                <a:ext uri="{FF2B5EF4-FFF2-40B4-BE49-F238E27FC236}">
                  <a16:creationId xmlns:a16="http://schemas.microsoft.com/office/drawing/2014/main" id="{82C20604-883A-CA11-500E-2759C573DE8A}"/>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9" name="テキスト ボックス 18">
              <a:extLst>
                <a:ext uri="{FF2B5EF4-FFF2-40B4-BE49-F238E27FC236}">
                  <a16:creationId xmlns:a16="http://schemas.microsoft.com/office/drawing/2014/main" id="{6346CBE8-0E56-BAE0-6380-E4315CB41CDC}"/>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266384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FD88C7-025E-9E94-FA0D-55BAC8FB4426}"/>
              </a:ext>
            </a:extLst>
          </p:cNvPr>
          <p:cNvSpPr>
            <a:spLocks noGrp="1"/>
          </p:cNvSpPr>
          <p:nvPr>
            <p:ph type="sldNum" sz="quarter" idx="11"/>
          </p:nvPr>
        </p:nvSpPr>
        <p:spPr/>
        <p:txBody>
          <a:bodyPr/>
          <a:lstStyle/>
          <a:p>
            <a:fld id="{75EEF097-E23E-44DF-B033-E758A731DE21}" type="slidenum">
              <a:rPr lang="ja-JP" altLang="en-US" smtClean="0"/>
              <a:pPr/>
              <a:t>31</a:t>
            </a:fld>
            <a:endParaRPr lang="ja-JP" altLang="en-US" dirty="0"/>
          </a:p>
        </p:txBody>
      </p:sp>
      <p:grpSp>
        <p:nvGrpSpPr>
          <p:cNvPr id="5" name="グループ化 4">
            <a:extLst>
              <a:ext uri="{FF2B5EF4-FFF2-40B4-BE49-F238E27FC236}">
                <a16:creationId xmlns:a16="http://schemas.microsoft.com/office/drawing/2014/main" id="{E82B4D47-FD18-A807-1877-C4F1B73B5D47}"/>
              </a:ext>
            </a:extLst>
          </p:cNvPr>
          <p:cNvGrpSpPr/>
          <p:nvPr/>
        </p:nvGrpSpPr>
        <p:grpSpPr>
          <a:xfrm>
            <a:off x="471486" y="506809"/>
            <a:ext cx="1076705" cy="9484617"/>
            <a:chOff x="471486" y="506809"/>
            <a:chExt cx="1076705" cy="9484617"/>
          </a:xfrm>
        </p:grpSpPr>
        <p:sp>
          <p:nvSpPr>
            <p:cNvPr id="6" name="テキスト ボックス 5">
              <a:extLst>
                <a:ext uri="{FF2B5EF4-FFF2-40B4-BE49-F238E27FC236}">
                  <a16:creationId xmlns:a16="http://schemas.microsoft.com/office/drawing/2014/main" id="{AB3F024E-FBAD-92CC-5784-803DF0628EFF}"/>
                </a:ext>
              </a:extLst>
            </p:cNvPr>
            <p:cNvSpPr txBox="1"/>
            <p:nvPr/>
          </p:nvSpPr>
          <p:spPr>
            <a:xfrm>
              <a:off x="702061" y="2585552"/>
              <a:ext cx="615553" cy="7405874"/>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EBED2C38-2CDF-C099-3DFA-CB10ECD97FCB}"/>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9436505A-74EF-CDC1-1276-4BA6F113DF62}"/>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11" name="グループ化 10">
            <a:extLst>
              <a:ext uri="{FF2B5EF4-FFF2-40B4-BE49-F238E27FC236}">
                <a16:creationId xmlns:a16="http://schemas.microsoft.com/office/drawing/2014/main" id="{9B0E367F-D3EA-7C9B-A53E-3245BEE0CA4F}"/>
              </a:ext>
            </a:extLst>
          </p:cNvPr>
          <p:cNvGrpSpPr/>
          <p:nvPr/>
        </p:nvGrpSpPr>
        <p:grpSpPr>
          <a:xfrm>
            <a:off x="9533075" y="2109455"/>
            <a:ext cx="8530839" cy="7774244"/>
            <a:chOff x="9055100" y="2226766"/>
            <a:chExt cx="8530839" cy="7774244"/>
          </a:xfrm>
        </p:grpSpPr>
        <p:cxnSp>
          <p:nvCxnSpPr>
            <p:cNvPr id="21" name="直線コネクタ 20">
              <a:extLst>
                <a:ext uri="{FF2B5EF4-FFF2-40B4-BE49-F238E27FC236}">
                  <a16:creationId xmlns:a16="http://schemas.microsoft.com/office/drawing/2014/main" id="{02AB9C1A-2D3F-E9EA-2D7A-D99E2BE4D0F4}"/>
                </a:ext>
              </a:extLst>
            </p:cNvPr>
            <p:cNvCxnSpPr>
              <a:cxnSpLocks/>
            </p:cNvCxnSpPr>
            <p:nvPr/>
          </p:nvCxnSpPr>
          <p:spPr>
            <a:xfrm>
              <a:off x="9055100" y="4141836"/>
              <a:ext cx="472440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F531A1D-1F7A-84E3-ED39-B50CF7FF1A56}"/>
                </a:ext>
              </a:extLst>
            </p:cNvPr>
            <p:cNvCxnSpPr>
              <a:cxnSpLocks/>
            </p:cNvCxnSpPr>
            <p:nvPr/>
          </p:nvCxnSpPr>
          <p:spPr>
            <a:xfrm>
              <a:off x="9055100" y="6418891"/>
              <a:ext cx="574040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89AAB46B-7C28-8186-82FF-4D9ADE16327F}"/>
                </a:ext>
              </a:extLst>
            </p:cNvPr>
            <p:cNvSpPr txBox="1"/>
            <p:nvPr/>
          </p:nvSpPr>
          <p:spPr>
            <a:xfrm>
              <a:off x="9147165" y="2226766"/>
              <a:ext cx="8438774" cy="7774244"/>
            </a:xfrm>
            <a:prstGeom prst="rect">
              <a:avLst/>
            </a:prstGeom>
            <a:noFill/>
          </p:spPr>
          <p:txBody>
            <a:bodyPr wrap="squar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映像・音声を自由に作り出せる</a:t>
              </a:r>
              <a:r>
                <a:rPr lang="en-US" altLang="ja-JP" sz="3200" dirty="0">
                  <a:latin typeface="+mn-ea"/>
                </a:rPr>
                <a:t>AI</a:t>
              </a:r>
              <a:r>
                <a:rPr lang="ja-JP" altLang="en-US" sz="3200" dirty="0">
                  <a:latin typeface="+mn-ea"/>
                </a:rPr>
                <a:t>が普及し、</a:t>
              </a:r>
              <a:br>
                <a:rPr lang="en-US" altLang="ja-JP" sz="3200" dirty="0">
                  <a:latin typeface="+mn-ea"/>
                </a:rPr>
              </a:br>
              <a:r>
                <a:rPr lang="ja-JP" altLang="en-US" sz="3200" dirty="0">
                  <a:latin typeface="+mn-ea"/>
                </a:rPr>
                <a:t>誰でも気軽に利用できるようになった結果、</a:t>
              </a:r>
              <a:br>
                <a:rPr lang="en-US" altLang="ja-JP" sz="3200" dirty="0">
                  <a:latin typeface="+mn-ea"/>
                </a:rPr>
              </a:br>
              <a:r>
                <a:rPr lang="ja-JP" altLang="en-US" sz="4000" dirty="0">
                  <a:latin typeface="+mj-ea"/>
                  <a:ea typeface="+mj-ea"/>
                </a:rPr>
                <a:t>詐欺やニセ・誤情報</a:t>
              </a:r>
              <a:r>
                <a:rPr lang="ja-JP" altLang="en-US" sz="3200" dirty="0">
                  <a:latin typeface="+mn-ea"/>
                </a:rPr>
                <a:t> といった分野でも</a:t>
              </a:r>
              <a:br>
                <a:rPr lang="en-US" altLang="ja-JP" sz="3200" dirty="0">
                  <a:latin typeface="+mn-ea"/>
                </a:rPr>
              </a:br>
              <a:r>
                <a:rPr lang="ja-JP" altLang="en-US" sz="3200" dirty="0">
                  <a:latin typeface="+mn-ea"/>
                </a:rPr>
                <a:t>悪用され始めています。</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例えば、オンライン会議に</a:t>
              </a:r>
              <a:br>
                <a:rPr lang="en-US" altLang="ja-JP" sz="3200" dirty="0">
                  <a:latin typeface="+mn-ea"/>
                </a:rPr>
              </a:br>
              <a:r>
                <a:rPr lang="en-US" altLang="ja-JP" sz="4000" dirty="0">
                  <a:latin typeface="+mj-ea"/>
                  <a:ea typeface="+mj-ea"/>
                </a:rPr>
                <a:t>AI</a:t>
              </a:r>
              <a:r>
                <a:rPr lang="ja-JP" altLang="en-US" sz="4000" dirty="0">
                  <a:latin typeface="+mj-ea"/>
                  <a:ea typeface="+mj-ea"/>
                </a:rPr>
                <a:t>が作り出したニセ社長 </a:t>
              </a:r>
              <a:r>
                <a:rPr lang="ja-JP" altLang="en-US" sz="3200" dirty="0">
                  <a:latin typeface="+mn-ea"/>
                </a:rPr>
                <a:t>が出席し、</a:t>
              </a:r>
              <a:br>
                <a:rPr lang="en-US" altLang="ja-JP" sz="3200" dirty="0">
                  <a:latin typeface="+mn-ea"/>
                </a:rPr>
              </a:br>
              <a:r>
                <a:rPr lang="ja-JP" altLang="en-US" sz="3200" dirty="0">
                  <a:latin typeface="+mn-ea"/>
                </a:rPr>
                <a:t>その社長の指示に従って送金したお金が</a:t>
              </a:r>
              <a:br>
                <a:rPr lang="en-US" altLang="ja-JP" sz="3200" dirty="0">
                  <a:latin typeface="+mn-ea"/>
                </a:rPr>
              </a:br>
              <a:r>
                <a:rPr lang="ja-JP" altLang="en-US" sz="3200" dirty="0">
                  <a:latin typeface="+mn-ea"/>
                </a:rPr>
                <a:t>危うくだまし取られる寸前だった</a:t>
              </a:r>
              <a:r>
                <a:rPr lang="en-US" altLang="ja-JP" sz="3200" dirty="0">
                  <a:latin typeface="+mn-ea"/>
                </a:rPr>
                <a:t>……</a:t>
              </a:r>
              <a:br>
                <a:rPr lang="en-US" altLang="ja-JP" sz="3200" dirty="0">
                  <a:latin typeface="+mn-ea"/>
                </a:rPr>
              </a:br>
              <a:r>
                <a:rPr lang="ja-JP" altLang="en-US" sz="3200" dirty="0">
                  <a:latin typeface="+mn-ea"/>
                </a:rPr>
                <a:t>という事件も起きました。</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このような事件を実際に起こせるほど、</a:t>
              </a:r>
              <a:br>
                <a:rPr lang="en-US" altLang="ja-JP" sz="3200" dirty="0">
                  <a:latin typeface="+mn-ea"/>
                </a:rPr>
              </a:br>
              <a:r>
                <a:rPr lang="en-US" altLang="ja-JP" sz="3200" dirty="0">
                  <a:latin typeface="+mn-ea"/>
                </a:rPr>
                <a:t>AI</a:t>
              </a:r>
              <a:r>
                <a:rPr lang="ja-JP" altLang="en-US" sz="3200" dirty="0">
                  <a:latin typeface="+mn-ea"/>
                </a:rPr>
                <a:t>技術は進歩しています。</a:t>
              </a:r>
            </a:p>
          </p:txBody>
        </p:sp>
      </p:grpSp>
      <p:grpSp>
        <p:nvGrpSpPr>
          <p:cNvPr id="4" name="グループ化 3">
            <a:extLst>
              <a:ext uri="{FF2B5EF4-FFF2-40B4-BE49-F238E27FC236}">
                <a16:creationId xmlns:a16="http://schemas.microsoft.com/office/drawing/2014/main" id="{D57EC4FA-1E9F-C9C8-2BF8-570594B82A56}"/>
              </a:ext>
            </a:extLst>
          </p:cNvPr>
          <p:cNvGrpSpPr/>
          <p:nvPr/>
        </p:nvGrpSpPr>
        <p:grpSpPr>
          <a:xfrm>
            <a:off x="4163722" y="714375"/>
            <a:ext cx="11716369" cy="996876"/>
            <a:chOff x="4163722" y="714375"/>
            <a:chExt cx="11716369" cy="996876"/>
          </a:xfrm>
        </p:grpSpPr>
        <p:sp>
          <p:nvSpPr>
            <p:cNvPr id="7" name="テキスト ボックス 6">
              <a:extLst>
                <a:ext uri="{FF2B5EF4-FFF2-40B4-BE49-F238E27FC236}">
                  <a16:creationId xmlns:a16="http://schemas.microsoft.com/office/drawing/2014/main" id="{85D7C4FF-78CA-F989-A25C-BD1335357BB1}"/>
                </a:ext>
              </a:extLst>
            </p:cNvPr>
            <p:cNvSpPr txBox="1"/>
            <p:nvPr/>
          </p:nvSpPr>
          <p:spPr>
            <a:xfrm>
              <a:off x="4163722" y="714375"/>
              <a:ext cx="9709388" cy="996876"/>
            </a:xfrm>
            <a:prstGeom prst="rect">
              <a:avLst/>
            </a:prstGeom>
            <a:noFill/>
          </p:spPr>
          <p:txBody>
            <a:bodyPr wrap="none" lIns="0" tIns="0" rIns="0" bIns="0" rtlCol="0">
              <a:spAutoFit/>
            </a:bodyPr>
            <a:lstStyle/>
            <a:p>
              <a:pPr algn="ctr">
                <a:lnSpc>
                  <a:spcPct val="130000"/>
                </a:lnSpc>
                <a:spcAft>
                  <a:spcPts val="1800"/>
                </a:spcAft>
              </a:pPr>
              <a:r>
                <a:rPr lang="ja-JP" altLang="en-US" sz="5400" dirty="0">
                  <a:latin typeface="+mj-ea"/>
                  <a:ea typeface="+mj-ea"/>
                </a:rPr>
                <a:t>生成</a:t>
              </a:r>
              <a:r>
                <a:rPr lang="en-US" altLang="ja-JP" sz="5400" dirty="0">
                  <a:latin typeface="+mj-ea"/>
                  <a:ea typeface="+mj-ea"/>
                </a:rPr>
                <a:t>AI</a:t>
              </a:r>
              <a:r>
                <a:rPr lang="ja-JP" altLang="en-US" sz="5400" dirty="0">
                  <a:latin typeface="+mj-ea"/>
                  <a:ea typeface="+mj-ea"/>
                </a:rPr>
                <a:t>でニセ・誤情報が</a:t>
              </a:r>
              <a:r>
                <a:rPr lang="ja-JP" altLang="en-US" sz="5400" dirty="0">
                  <a:solidFill>
                    <a:schemeClr val="accent1"/>
                  </a:solidFill>
                  <a:latin typeface="+mj-ea"/>
                  <a:ea typeface="+mj-ea"/>
                </a:rPr>
                <a:t>巧妙化</a:t>
              </a:r>
              <a:endParaRPr lang="en-US" altLang="ja-JP" sz="5400" dirty="0">
                <a:latin typeface="+mj-ea"/>
                <a:ea typeface="+mj-ea"/>
              </a:endParaRPr>
            </a:p>
          </p:txBody>
        </p:sp>
        <p:sp>
          <p:nvSpPr>
            <p:cNvPr id="8" name="四角形: 角を丸くする 7">
              <a:extLst>
                <a:ext uri="{FF2B5EF4-FFF2-40B4-BE49-F238E27FC236}">
                  <a16:creationId xmlns:a16="http://schemas.microsoft.com/office/drawing/2014/main" id="{60FAD707-4C24-86FA-9D6A-1AEAD649E537}"/>
                </a:ext>
              </a:extLst>
            </p:cNvPr>
            <p:cNvSpPr/>
            <p:nvPr/>
          </p:nvSpPr>
          <p:spPr>
            <a:xfrm>
              <a:off x="14145525" y="919342"/>
              <a:ext cx="1734566" cy="69337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0000" tIns="54000" rIns="180000" bIns="18000" rtlCol="0" anchor="ctr">
              <a:spAutoFit/>
            </a:bodyPr>
            <a:lstStyle/>
            <a:p>
              <a:pPr algn="ctr"/>
              <a:r>
                <a:rPr kumimoji="1" lang="ja-JP" altLang="en-US" sz="3600" dirty="0">
                  <a:solidFill>
                    <a:schemeClr val="bg1"/>
                  </a:solidFill>
                  <a:latin typeface="+mj-ea"/>
                  <a:ea typeface="+mj-ea"/>
                </a:rPr>
                <a:t>事例 </a:t>
              </a:r>
              <a:r>
                <a:rPr kumimoji="1" lang="en-US" altLang="ja-JP" sz="3600" dirty="0">
                  <a:solidFill>
                    <a:schemeClr val="bg1"/>
                  </a:solidFill>
                  <a:latin typeface="+mj-ea"/>
                  <a:ea typeface="+mj-ea"/>
                </a:rPr>
                <a:t>1</a:t>
              </a:r>
              <a:endParaRPr kumimoji="1" lang="ja-JP" altLang="en-US" sz="3600" dirty="0">
                <a:solidFill>
                  <a:schemeClr val="bg1"/>
                </a:solidFill>
                <a:latin typeface="+mj-ea"/>
                <a:ea typeface="+mj-ea"/>
              </a:endParaRPr>
            </a:p>
          </p:txBody>
        </p:sp>
      </p:grpSp>
      <p:grpSp>
        <p:nvGrpSpPr>
          <p:cNvPr id="12" name="グループ化 11">
            <a:extLst>
              <a:ext uri="{FF2B5EF4-FFF2-40B4-BE49-F238E27FC236}">
                <a16:creationId xmlns:a16="http://schemas.microsoft.com/office/drawing/2014/main" id="{5DA85414-7CD9-7FDC-759F-06AC1602B69D}"/>
              </a:ext>
            </a:extLst>
          </p:cNvPr>
          <p:cNvGrpSpPr/>
          <p:nvPr/>
        </p:nvGrpSpPr>
        <p:grpSpPr>
          <a:xfrm>
            <a:off x="2298357" y="2236372"/>
            <a:ext cx="7002685" cy="7181459"/>
            <a:chOff x="2298357" y="2109455"/>
            <a:chExt cx="7002685" cy="7181459"/>
          </a:xfrm>
        </p:grpSpPr>
        <p:pic>
          <p:nvPicPr>
            <p:cNvPr id="14" name="図 13" descr="写真, 記号, ストリート, 部屋 が含まれている画像&#10;&#10;自動的に生成された説明">
              <a:extLst>
                <a:ext uri="{FF2B5EF4-FFF2-40B4-BE49-F238E27FC236}">
                  <a16:creationId xmlns:a16="http://schemas.microsoft.com/office/drawing/2014/main" id="{B2FA2C3E-76EC-9288-4414-074C84E4FA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98357" y="2109455"/>
              <a:ext cx="7002685" cy="7181459"/>
            </a:xfrm>
            <a:prstGeom prst="rect">
              <a:avLst/>
            </a:prstGeom>
          </p:spPr>
        </p:pic>
        <p:sp>
          <p:nvSpPr>
            <p:cNvPr id="3" name="グラフィックス 23">
              <a:extLst>
                <a:ext uri="{FF2B5EF4-FFF2-40B4-BE49-F238E27FC236}">
                  <a16:creationId xmlns:a16="http://schemas.microsoft.com/office/drawing/2014/main" id="{FB58FC8A-45D3-3A56-44D9-D3630840496F}"/>
                </a:ext>
              </a:extLst>
            </p:cNvPr>
            <p:cNvSpPr>
              <a:spLocks noChangeAspect="1"/>
            </p:cNvSpPr>
            <p:nvPr/>
          </p:nvSpPr>
          <p:spPr>
            <a:xfrm rot="20961970">
              <a:off x="2723070" y="2239077"/>
              <a:ext cx="1266620" cy="1267200"/>
            </a:xfrm>
            <a:custGeom>
              <a:avLst/>
              <a:gdLst>
                <a:gd name="connsiteX0" fmla="*/ 1639697 w 1639697"/>
                <a:gd name="connsiteY0" fmla="*/ 813808 h 1627830"/>
                <a:gd name="connsiteX1" fmla="*/ 1497302 w 1639697"/>
                <a:gd name="connsiteY1" fmla="*/ 896224 h 1627830"/>
                <a:gd name="connsiteX2" fmla="*/ 1615965 w 1639697"/>
                <a:gd name="connsiteY2" fmla="*/ 1010140 h 1627830"/>
                <a:gd name="connsiteX3" fmla="*/ 1458036 w 1639697"/>
                <a:gd name="connsiteY3" fmla="*/ 1055879 h 1627830"/>
                <a:gd name="connsiteX4" fmla="*/ 1545846 w 1639697"/>
                <a:gd name="connsiteY4" fmla="*/ 1195037 h 1627830"/>
                <a:gd name="connsiteX5" fmla="*/ 1381661 w 1639697"/>
                <a:gd name="connsiteY5" fmla="*/ 1201510 h 1627830"/>
                <a:gd name="connsiteX6" fmla="*/ 1433441 w 1639697"/>
                <a:gd name="connsiteY6" fmla="*/ 1357497 h 1627830"/>
                <a:gd name="connsiteX7" fmla="*/ 1272276 w 1639697"/>
                <a:gd name="connsiteY7" fmla="*/ 1324703 h 1627830"/>
                <a:gd name="connsiteX8" fmla="*/ 1285652 w 1639697"/>
                <a:gd name="connsiteY8" fmla="*/ 1488673 h 1627830"/>
                <a:gd name="connsiteX9" fmla="*/ 1137001 w 1639697"/>
                <a:gd name="connsiteY9" fmla="*/ 1418338 h 1627830"/>
                <a:gd name="connsiteX10" fmla="*/ 1110679 w 1639697"/>
                <a:gd name="connsiteY10" fmla="*/ 1580582 h 1627830"/>
                <a:gd name="connsiteX11" fmla="*/ 983171 w 1639697"/>
                <a:gd name="connsiteY11" fmla="*/ 1476590 h 1627830"/>
                <a:gd name="connsiteX12" fmla="*/ 918662 w 1639697"/>
                <a:gd name="connsiteY12" fmla="*/ 1627831 h 1627830"/>
                <a:gd name="connsiteX13" fmla="*/ 819849 w 1639697"/>
                <a:gd name="connsiteY13" fmla="*/ 1496224 h 1627830"/>
                <a:gd name="connsiteX14" fmla="*/ 721035 w 1639697"/>
                <a:gd name="connsiteY14" fmla="*/ 1627831 h 1627830"/>
                <a:gd name="connsiteX15" fmla="*/ 656526 w 1639697"/>
                <a:gd name="connsiteY15" fmla="*/ 1476590 h 1627830"/>
                <a:gd name="connsiteX16" fmla="*/ 529018 w 1639697"/>
                <a:gd name="connsiteY16" fmla="*/ 1580582 h 1627830"/>
                <a:gd name="connsiteX17" fmla="*/ 502697 w 1639697"/>
                <a:gd name="connsiteY17" fmla="*/ 1418338 h 1627830"/>
                <a:gd name="connsiteX18" fmla="*/ 354045 w 1639697"/>
                <a:gd name="connsiteY18" fmla="*/ 1488673 h 1627830"/>
                <a:gd name="connsiteX19" fmla="*/ 367422 w 1639697"/>
                <a:gd name="connsiteY19" fmla="*/ 1324703 h 1627830"/>
                <a:gd name="connsiteX20" fmla="*/ 206257 w 1639697"/>
                <a:gd name="connsiteY20" fmla="*/ 1357497 h 1627830"/>
                <a:gd name="connsiteX21" fmla="*/ 258037 w 1639697"/>
                <a:gd name="connsiteY21" fmla="*/ 1201510 h 1627830"/>
                <a:gd name="connsiteX22" fmla="*/ 93851 w 1639697"/>
                <a:gd name="connsiteY22" fmla="*/ 1195037 h 1627830"/>
                <a:gd name="connsiteX23" fmla="*/ 181661 w 1639697"/>
                <a:gd name="connsiteY23" fmla="*/ 1055879 h 1627830"/>
                <a:gd name="connsiteX24" fmla="*/ 23732 w 1639697"/>
                <a:gd name="connsiteY24" fmla="*/ 1010140 h 1627830"/>
                <a:gd name="connsiteX25" fmla="*/ 142395 w 1639697"/>
                <a:gd name="connsiteY25" fmla="*/ 896224 h 1627830"/>
                <a:gd name="connsiteX26" fmla="*/ 0 w 1639697"/>
                <a:gd name="connsiteY26" fmla="*/ 813808 h 1627830"/>
                <a:gd name="connsiteX27" fmla="*/ 142395 w 1639697"/>
                <a:gd name="connsiteY27" fmla="*/ 731607 h 1627830"/>
                <a:gd name="connsiteX28" fmla="*/ 23732 w 1639697"/>
                <a:gd name="connsiteY28" fmla="*/ 617691 h 1627830"/>
                <a:gd name="connsiteX29" fmla="*/ 181661 w 1639697"/>
                <a:gd name="connsiteY29" fmla="*/ 571737 h 1627830"/>
                <a:gd name="connsiteX30" fmla="*/ 93851 w 1639697"/>
                <a:gd name="connsiteY30" fmla="*/ 432794 h 1627830"/>
                <a:gd name="connsiteX31" fmla="*/ 258037 w 1639697"/>
                <a:gd name="connsiteY31" fmla="*/ 426321 h 1627830"/>
                <a:gd name="connsiteX32" fmla="*/ 206257 w 1639697"/>
                <a:gd name="connsiteY32" fmla="*/ 270119 h 1627830"/>
                <a:gd name="connsiteX33" fmla="*/ 367422 w 1639697"/>
                <a:gd name="connsiteY33" fmla="*/ 303128 h 1627830"/>
                <a:gd name="connsiteX34" fmla="*/ 354045 w 1639697"/>
                <a:gd name="connsiteY34" fmla="*/ 139159 h 1627830"/>
                <a:gd name="connsiteX35" fmla="*/ 502697 w 1639697"/>
                <a:gd name="connsiteY35" fmla="*/ 209493 h 1627830"/>
                <a:gd name="connsiteX36" fmla="*/ 529018 w 1639697"/>
                <a:gd name="connsiteY36" fmla="*/ 47033 h 1627830"/>
                <a:gd name="connsiteX37" fmla="*/ 656526 w 1639697"/>
                <a:gd name="connsiteY37" fmla="*/ 151025 h 1627830"/>
                <a:gd name="connsiteX38" fmla="*/ 721035 w 1639697"/>
                <a:gd name="connsiteY38" fmla="*/ 0 h 1627830"/>
                <a:gd name="connsiteX39" fmla="*/ 819849 w 1639697"/>
                <a:gd name="connsiteY39" fmla="*/ 131392 h 1627830"/>
                <a:gd name="connsiteX40" fmla="*/ 918662 w 1639697"/>
                <a:gd name="connsiteY40" fmla="*/ 0 h 1627830"/>
                <a:gd name="connsiteX41" fmla="*/ 983171 w 1639697"/>
                <a:gd name="connsiteY41" fmla="*/ 151025 h 1627830"/>
                <a:gd name="connsiteX42" fmla="*/ 1110679 w 1639697"/>
                <a:gd name="connsiteY42" fmla="*/ 47033 h 1627830"/>
                <a:gd name="connsiteX43" fmla="*/ 1137001 w 1639697"/>
                <a:gd name="connsiteY43" fmla="*/ 209493 h 1627830"/>
                <a:gd name="connsiteX44" fmla="*/ 1285652 w 1639697"/>
                <a:gd name="connsiteY44" fmla="*/ 139159 h 1627830"/>
                <a:gd name="connsiteX45" fmla="*/ 1272276 w 1639697"/>
                <a:gd name="connsiteY45" fmla="*/ 303128 h 1627830"/>
                <a:gd name="connsiteX46" fmla="*/ 1433441 w 1639697"/>
                <a:gd name="connsiteY46" fmla="*/ 270119 h 1627830"/>
                <a:gd name="connsiteX47" fmla="*/ 1381661 w 1639697"/>
                <a:gd name="connsiteY47" fmla="*/ 426321 h 1627830"/>
                <a:gd name="connsiteX48" fmla="*/ 1545846 w 1639697"/>
                <a:gd name="connsiteY48" fmla="*/ 432794 h 1627830"/>
                <a:gd name="connsiteX49" fmla="*/ 1458036 w 1639697"/>
                <a:gd name="connsiteY49" fmla="*/ 571737 h 1627830"/>
                <a:gd name="connsiteX50" fmla="*/ 1615965 w 1639697"/>
                <a:gd name="connsiteY50" fmla="*/ 617691 h 1627830"/>
                <a:gd name="connsiteX51" fmla="*/ 1497302 w 1639697"/>
                <a:gd name="connsiteY51" fmla="*/ 731607 h 16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39697" h="1627830">
                  <a:moveTo>
                    <a:pt x="1639697" y="813808"/>
                  </a:moveTo>
                  <a:lnTo>
                    <a:pt x="1497302" y="896224"/>
                  </a:lnTo>
                  <a:lnTo>
                    <a:pt x="1615965" y="1010140"/>
                  </a:lnTo>
                  <a:lnTo>
                    <a:pt x="1458036" y="1055879"/>
                  </a:lnTo>
                  <a:lnTo>
                    <a:pt x="1545846" y="1195037"/>
                  </a:lnTo>
                  <a:lnTo>
                    <a:pt x="1381661" y="1201510"/>
                  </a:lnTo>
                  <a:lnTo>
                    <a:pt x="1433441" y="1357497"/>
                  </a:lnTo>
                  <a:lnTo>
                    <a:pt x="1272276" y="1324703"/>
                  </a:lnTo>
                  <a:lnTo>
                    <a:pt x="1285652" y="1488673"/>
                  </a:lnTo>
                  <a:lnTo>
                    <a:pt x="1137001" y="1418338"/>
                  </a:lnTo>
                  <a:lnTo>
                    <a:pt x="1110679" y="1580582"/>
                  </a:lnTo>
                  <a:lnTo>
                    <a:pt x="983171" y="1476590"/>
                  </a:lnTo>
                  <a:lnTo>
                    <a:pt x="918662" y="1627831"/>
                  </a:lnTo>
                  <a:lnTo>
                    <a:pt x="819849" y="1496224"/>
                  </a:lnTo>
                  <a:lnTo>
                    <a:pt x="721035" y="1627831"/>
                  </a:lnTo>
                  <a:lnTo>
                    <a:pt x="656526" y="1476590"/>
                  </a:lnTo>
                  <a:lnTo>
                    <a:pt x="529018" y="1580582"/>
                  </a:lnTo>
                  <a:lnTo>
                    <a:pt x="502697" y="1418338"/>
                  </a:lnTo>
                  <a:lnTo>
                    <a:pt x="354045" y="1488673"/>
                  </a:lnTo>
                  <a:lnTo>
                    <a:pt x="367422" y="1324703"/>
                  </a:lnTo>
                  <a:lnTo>
                    <a:pt x="206257" y="1357497"/>
                  </a:lnTo>
                  <a:lnTo>
                    <a:pt x="258037" y="1201510"/>
                  </a:lnTo>
                  <a:lnTo>
                    <a:pt x="93851" y="1195037"/>
                  </a:lnTo>
                  <a:lnTo>
                    <a:pt x="181661" y="1055879"/>
                  </a:lnTo>
                  <a:lnTo>
                    <a:pt x="23732" y="1010140"/>
                  </a:lnTo>
                  <a:lnTo>
                    <a:pt x="142395" y="896224"/>
                  </a:lnTo>
                  <a:lnTo>
                    <a:pt x="0" y="813808"/>
                  </a:lnTo>
                  <a:lnTo>
                    <a:pt x="142395" y="731607"/>
                  </a:lnTo>
                  <a:lnTo>
                    <a:pt x="23732" y="617691"/>
                  </a:lnTo>
                  <a:lnTo>
                    <a:pt x="181661" y="571737"/>
                  </a:lnTo>
                  <a:lnTo>
                    <a:pt x="93851" y="432794"/>
                  </a:lnTo>
                  <a:lnTo>
                    <a:pt x="258037" y="426321"/>
                  </a:lnTo>
                  <a:lnTo>
                    <a:pt x="206257" y="270119"/>
                  </a:lnTo>
                  <a:lnTo>
                    <a:pt x="367422" y="303128"/>
                  </a:lnTo>
                  <a:lnTo>
                    <a:pt x="354045" y="139159"/>
                  </a:lnTo>
                  <a:lnTo>
                    <a:pt x="502697" y="209493"/>
                  </a:lnTo>
                  <a:lnTo>
                    <a:pt x="529018" y="47033"/>
                  </a:lnTo>
                  <a:lnTo>
                    <a:pt x="656526" y="151025"/>
                  </a:lnTo>
                  <a:lnTo>
                    <a:pt x="721035" y="0"/>
                  </a:lnTo>
                  <a:lnTo>
                    <a:pt x="819849" y="131392"/>
                  </a:lnTo>
                  <a:lnTo>
                    <a:pt x="918662" y="0"/>
                  </a:lnTo>
                  <a:lnTo>
                    <a:pt x="983171" y="151025"/>
                  </a:lnTo>
                  <a:lnTo>
                    <a:pt x="1110679" y="47033"/>
                  </a:lnTo>
                  <a:lnTo>
                    <a:pt x="1137001" y="209493"/>
                  </a:lnTo>
                  <a:lnTo>
                    <a:pt x="1285652" y="139159"/>
                  </a:lnTo>
                  <a:lnTo>
                    <a:pt x="1272276" y="303128"/>
                  </a:lnTo>
                  <a:lnTo>
                    <a:pt x="1433441" y="270119"/>
                  </a:lnTo>
                  <a:lnTo>
                    <a:pt x="1381661" y="426321"/>
                  </a:lnTo>
                  <a:lnTo>
                    <a:pt x="1545846" y="432794"/>
                  </a:lnTo>
                  <a:lnTo>
                    <a:pt x="1458036" y="571737"/>
                  </a:lnTo>
                  <a:lnTo>
                    <a:pt x="1615965" y="617691"/>
                  </a:lnTo>
                  <a:lnTo>
                    <a:pt x="1497302" y="731607"/>
                  </a:lnTo>
                  <a:close/>
                </a:path>
              </a:pathLst>
            </a:custGeom>
            <a:solidFill>
              <a:schemeClr val="accent3"/>
            </a:solidFill>
            <a:ln w="2155" cap="flat">
              <a:noFill/>
              <a:prstDash val="solid"/>
              <a:miter/>
            </a:ln>
          </p:spPr>
          <p:txBody>
            <a:bodyPr rtlCol="0" anchor="ctr"/>
            <a:lstStyle/>
            <a:p>
              <a:pPr algn="ctr"/>
              <a:r>
                <a:rPr kumimoji="1" lang="ja-JP" altLang="en-US" sz="3200" dirty="0">
                  <a:solidFill>
                    <a:srgbClr val="0D2E69"/>
                  </a:solidFill>
                  <a:latin typeface="+mj-ea"/>
                  <a:ea typeface="+mj-ea"/>
                </a:rPr>
                <a:t>偽物</a:t>
              </a:r>
            </a:p>
          </p:txBody>
        </p:sp>
      </p:grpSp>
    </p:spTree>
    <p:extLst>
      <p:ext uri="{BB962C8B-B14F-4D97-AF65-F5344CB8AC3E}">
        <p14:creationId xmlns:p14="http://schemas.microsoft.com/office/powerpoint/2010/main" val="374179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FD88C7-025E-9E94-FA0D-55BAC8FB4426}"/>
              </a:ext>
            </a:extLst>
          </p:cNvPr>
          <p:cNvSpPr>
            <a:spLocks noGrp="1"/>
          </p:cNvSpPr>
          <p:nvPr>
            <p:ph type="sldNum" sz="quarter" idx="11"/>
          </p:nvPr>
        </p:nvSpPr>
        <p:spPr/>
        <p:txBody>
          <a:bodyPr/>
          <a:lstStyle/>
          <a:p>
            <a:fld id="{75EEF097-E23E-44DF-B033-E758A731DE21}" type="slidenum">
              <a:rPr lang="ja-JP" altLang="en-US" smtClean="0"/>
              <a:pPr/>
              <a:t>32</a:t>
            </a:fld>
            <a:endParaRPr lang="ja-JP" altLang="en-US" dirty="0"/>
          </a:p>
        </p:txBody>
      </p:sp>
      <p:grpSp>
        <p:nvGrpSpPr>
          <p:cNvPr id="5" name="グループ化 4">
            <a:extLst>
              <a:ext uri="{FF2B5EF4-FFF2-40B4-BE49-F238E27FC236}">
                <a16:creationId xmlns:a16="http://schemas.microsoft.com/office/drawing/2014/main" id="{E82B4D47-FD18-A807-1877-C4F1B73B5D47}"/>
              </a:ext>
            </a:extLst>
          </p:cNvPr>
          <p:cNvGrpSpPr/>
          <p:nvPr/>
        </p:nvGrpSpPr>
        <p:grpSpPr>
          <a:xfrm>
            <a:off x="471486" y="506809"/>
            <a:ext cx="1076705" cy="9484617"/>
            <a:chOff x="471486" y="506809"/>
            <a:chExt cx="1076705" cy="9484617"/>
          </a:xfrm>
        </p:grpSpPr>
        <p:sp>
          <p:nvSpPr>
            <p:cNvPr id="6" name="テキスト ボックス 5">
              <a:extLst>
                <a:ext uri="{FF2B5EF4-FFF2-40B4-BE49-F238E27FC236}">
                  <a16:creationId xmlns:a16="http://schemas.microsoft.com/office/drawing/2014/main" id="{AB3F024E-FBAD-92CC-5784-803DF0628EFF}"/>
                </a:ext>
              </a:extLst>
            </p:cNvPr>
            <p:cNvSpPr txBox="1"/>
            <p:nvPr/>
          </p:nvSpPr>
          <p:spPr>
            <a:xfrm>
              <a:off x="702061" y="2585552"/>
              <a:ext cx="615553" cy="7405874"/>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9" name="テキスト ボックス 8">
              <a:extLst>
                <a:ext uri="{FF2B5EF4-FFF2-40B4-BE49-F238E27FC236}">
                  <a16:creationId xmlns:a16="http://schemas.microsoft.com/office/drawing/2014/main" id="{EBED2C38-2CDF-C099-3DFA-CB10ECD97FCB}"/>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9436505A-74EF-CDC1-1276-4BA6F113DF62}"/>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7" name="グループ化 6">
            <a:extLst>
              <a:ext uri="{FF2B5EF4-FFF2-40B4-BE49-F238E27FC236}">
                <a16:creationId xmlns:a16="http://schemas.microsoft.com/office/drawing/2014/main" id="{5945FD30-2963-E5C9-B0C5-E3E5BDEBFB75}"/>
              </a:ext>
            </a:extLst>
          </p:cNvPr>
          <p:cNvGrpSpPr/>
          <p:nvPr/>
        </p:nvGrpSpPr>
        <p:grpSpPr>
          <a:xfrm>
            <a:off x="9348264" y="2371778"/>
            <a:ext cx="8390253" cy="7054047"/>
            <a:chOff x="9348264" y="2371778"/>
            <a:chExt cx="8390253" cy="7054047"/>
          </a:xfrm>
        </p:grpSpPr>
        <p:cxnSp>
          <p:nvCxnSpPr>
            <p:cNvPr id="21" name="直線コネクタ 20">
              <a:extLst>
                <a:ext uri="{FF2B5EF4-FFF2-40B4-BE49-F238E27FC236}">
                  <a16:creationId xmlns:a16="http://schemas.microsoft.com/office/drawing/2014/main" id="{02AB9C1A-2D3F-E9EA-2D7A-D99E2BE4D0F4}"/>
                </a:ext>
              </a:extLst>
            </p:cNvPr>
            <p:cNvCxnSpPr>
              <a:cxnSpLocks/>
            </p:cNvCxnSpPr>
            <p:nvPr/>
          </p:nvCxnSpPr>
          <p:spPr>
            <a:xfrm>
              <a:off x="10721776" y="3618297"/>
              <a:ext cx="3601636"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F531A1D-1F7A-84E3-ED39-B50CF7FF1A56}"/>
                </a:ext>
              </a:extLst>
            </p:cNvPr>
            <p:cNvCxnSpPr>
              <a:cxnSpLocks/>
            </p:cNvCxnSpPr>
            <p:nvPr/>
          </p:nvCxnSpPr>
          <p:spPr>
            <a:xfrm>
              <a:off x="9348264" y="5008065"/>
              <a:ext cx="4212572"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89AAB46B-7C28-8186-82FF-4D9ADE16327F}"/>
                </a:ext>
              </a:extLst>
            </p:cNvPr>
            <p:cNvSpPr txBox="1"/>
            <p:nvPr/>
          </p:nvSpPr>
          <p:spPr>
            <a:xfrm>
              <a:off x="9411731" y="2371778"/>
              <a:ext cx="8326786" cy="7054047"/>
            </a:xfrm>
            <a:prstGeom prst="rect">
              <a:avLst/>
            </a:prstGeom>
            <a:noFill/>
          </p:spPr>
          <p:txBody>
            <a:bodyPr wrap="squar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日本国内でも、災害時に生成</a:t>
              </a:r>
              <a:r>
                <a:rPr lang="en-US" altLang="ja-JP" sz="3200" dirty="0">
                  <a:latin typeface="+mn-ea"/>
                </a:rPr>
                <a:t>AI</a:t>
              </a:r>
              <a:r>
                <a:rPr lang="ja-JP" altLang="en-US" sz="3200" dirty="0">
                  <a:latin typeface="+mn-ea"/>
                </a:rPr>
                <a:t>を使って作成</a:t>
              </a:r>
              <a:br>
                <a:rPr lang="en-US" altLang="ja-JP" sz="3200" dirty="0">
                  <a:latin typeface="+mn-ea"/>
                </a:rPr>
              </a:br>
              <a:r>
                <a:rPr lang="ja-JP" altLang="en-US" sz="3200" dirty="0">
                  <a:latin typeface="+mn-ea"/>
                </a:rPr>
                <a:t>された </a:t>
              </a:r>
              <a:r>
                <a:rPr lang="ja-JP" altLang="en-US" sz="4000" dirty="0">
                  <a:latin typeface="+mj-ea"/>
                  <a:ea typeface="+mj-ea"/>
                </a:rPr>
                <a:t>ニセの災害映像</a:t>
              </a:r>
              <a:r>
                <a:rPr lang="ja-JP" altLang="en-US" sz="3600" dirty="0">
                  <a:latin typeface="+mj-ea"/>
                  <a:ea typeface="+mj-ea"/>
                </a:rPr>
                <a:t> </a:t>
              </a:r>
              <a:r>
                <a:rPr lang="ja-JP" altLang="en-US" sz="3200" dirty="0">
                  <a:latin typeface="+mn-ea"/>
                </a:rPr>
                <a:t>が</a:t>
              </a:r>
              <a:r>
                <a:rPr lang="en-US" altLang="ja-JP" sz="3200" dirty="0">
                  <a:latin typeface="+mn-ea"/>
                </a:rPr>
                <a:t>SNS</a:t>
              </a:r>
              <a:r>
                <a:rPr lang="ja-JP" altLang="en-US" sz="3200" dirty="0">
                  <a:latin typeface="+mn-ea"/>
                </a:rPr>
                <a:t>に投稿され、それを本物だと勘違いした他のユーザが</a:t>
              </a:r>
              <a:br>
                <a:rPr lang="en-US" altLang="ja-JP" sz="3200" dirty="0">
                  <a:latin typeface="+mn-ea"/>
                </a:rPr>
              </a:br>
              <a:r>
                <a:rPr lang="ja-JP" altLang="en-US" sz="3600" dirty="0">
                  <a:latin typeface="+mj-ea"/>
                  <a:ea typeface="+mj-ea"/>
                </a:rPr>
                <a:t>拡散させてしまった</a:t>
              </a:r>
              <a:r>
                <a:rPr lang="en-US" altLang="ja-JP" sz="3200" dirty="0">
                  <a:latin typeface="+mn-ea"/>
                  <a:ea typeface="+mj-ea"/>
                </a:rPr>
                <a:t> </a:t>
              </a:r>
              <a:r>
                <a:rPr lang="ja-JP" altLang="en-US" sz="3200" dirty="0">
                  <a:latin typeface="+mn-ea"/>
                </a:rPr>
                <a:t>という騒動が起きて</a:t>
              </a:r>
              <a:br>
                <a:rPr lang="en-US" altLang="ja-JP" sz="3200" dirty="0">
                  <a:latin typeface="+mn-ea"/>
                </a:rPr>
              </a:br>
              <a:r>
                <a:rPr lang="ja-JP" altLang="en-US" sz="3200" dirty="0">
                  <a:latin typeface="+mn-ea"/>
                </a:rPr>
                <a:t>います。</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生成</a:t>
              </a:r>
              <a:r>
                <a:rPr lang="en-US" altLang="ja-JP" sz="3200" dirty="0">
                  <a:latin typeface="+mn-ea"/>
                </a:rPr>
                <a:t>AI</a:t>
              </a:r>
              <a:r>
                <a:rPr lang="ja-JP" altLang="en-US" sz="3200" dirty="0">
                  <a:latin typeface="+mn-ea"/>
                </a:rPr>
                <a:t>を使えば、誰でも簡単に精巧な</a:t>
              </a:r>
              <a:br>
                <a:rPr lang="en-US" altLang="ja-JP" sz="3200" dirty="0">
                  <a:latin typeface="+mn-ea"/>
                </a:rPr>
              </a:br>
              <a:r>
                <a:rPr lang="ja-JP" altLang="en-US" sz="3200" dirty="0">
                  <a:latin typeface="+mn-ea"/>
                </a:rPr>
                <a:t>ニセ情報を作ることが出来ます。</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災害時にそういった情報を拡散させることは、本当に助けを求めている人の命を危険にさらし、また法的な責任も問われうる行為です。</a:t>
              </a:r>
            </a:p>
          </p:txBody>
        </p:sp>
      </p:grpSp>
      <p:pic>
        <p:nvPicPr>
          <p:cNvPr id="18" name="図 17" descr="文字の書かれた紙&#10;&#10;自動的に生成された説明">
            <a:extLst>
              <a:ext uri="{FF2B5EF4-FFF2-40B4-BE49-F238E27FC236}">
                <a16:creationId xmlns:a16="http://schemas.microsoft.com/office/drawing/2014/main" id="{5616A90C-4842-AB2C-80AD-5E35E8CCD5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3730" y="2892479"/>
            <a:ext cx="6344682" cy="5884690"/>
          </a:xfrm>
          <a:prstGeom prst="rect">
            <a:avLst/>
          </a:prstGeom>
        </p:spPr>
      </p:pic>
      <p:sp>
        <p:nvSpPr>
          <p:cNvPr id="3" name="グラフィックス 23">
            <a:extLst>
              <a:ext uri="{FF2B5EF4-FFF2-40B4-BE49-F238E27FC236}">
                <a16:creationId xmlns:a16="http://schemas.microsoft.com/office/drawing/2014/main" id="{2DE7E44C-268E-CEAB-988C-3649886BF08B}"/>
              </a:ext>
            </a:extLst>
          </p:cNvPr>
          <p:cNvSpPr>
            <a:spLocks noChangeAspect="1"/>
          </p:cNvSpPr>
          <p:nvPr/>
        </p:nvSpPr>
        <p:spPr>
          <a:xfrm rot="20961970">
            <a:off x="2393795" y="3614886"/>
            <a:ext cx="1224000" cy="1225489"/>
          </a:xfrm>
          <a:custGeom>
            <a:avLst/>
            <a:gdLst>
              <a:gd name="connsiteX0" fmla="*/ 1639697 w 1639697"/>
              <a:gd name="connsiteY0" fmla="*/ 813808 h 1627830"/>
              <a:gd name="connsiteX1" fmla="*/ 1497302 w 1639697"/>
              <a:gd name="connsiteY1" fmla="*/ 896224 h 1627830"/>
              <a:gd name="connsiteX2" fmla="*/ 1615965 w 1639697"/>
              <a:gd name="connsiteY2" fmla="*/ 1010140 h 1627830"/>
              <a:gd name="connsiteX3" fmla="*/ 1458036 w 1639697"/>
              <a:gd name="connsiteY3" fmla="*/ 1055879 h 1627830"/>
              <a:gd name="connsiteX4" fmla="*/ 1545846 w 1639697"/>
              <a:gd name="connsiteY4" fmla="*/ 1195037 h 1627830"/>
              <a:gd name="connsiteX5" fmla="*/ 1381661 w 1639697"/>
              <a:gd name="connsiteY5" fmla="*/ 1201510 h 1627830"/>
              <a:gd name="connsiteX6" fmla="*/ 1433441 w 1639697"/>
              <a:gd name="connsiteY6" fmla="*/ 1357497 h 1627830"/>
              <a:gd name="connsiteX7" fmla="*/ 1272276 w 1639697"/>
              <a:gd name="connsiteY7" fmla="*/ 1324703 h 1627830"/>
              <a:gd name="connsiteX8" fmla="*/ 1285652 w 1639697"/>
              <a:gd name="connsiteY8" fmla="*/ 1488673 h 1627830"/>
              <a:gd name="connsiteX9" fmla="*/ 1137001 w 1639697"/>
              <a:gd name="connsiteY9" fmla="*/ 1418338 h 1627830"/>
              <a:gd name="connsiteX10" fmla="*/ 1110679 w 1639697"/>
              <a:gd name="connsiteY10" fmla="*/ 1580582 h 1627830"/>
              <a:gd name="connsiteX11" fmla="*/ 983171 w 1639697"/>
              <a:gd name="connsiteY11" fmla="*/ 1476590 h 1627830"/>
              <a:gd name="connsiteX12" fmla="*/ 918662 w 1639697"/>
              <a:gd name="connsiteY12" fmla="*/ 1627831 h 1627830"/>
              <a:gd name="connsiteX13" fmla="*/ 819849 w 1639697"/>
              <a:gd name="connsiteY13" fmla="*/ 1496224 h 1627830"/>
              <a:gd name="connsiteX14" fmla="*/ 721035 w 1639697"/>
              <a:gd name="connsiteY14" fmla="*/ 1627831 h 1627830"/>
              <a:gd name="connsiteX15" fmla="*/ 656526 w 1639697"/>
              <a:gd name="connsiteY15" fmla="*/ 1476590 h 1627830"/>
              <a:gd name="connsiteX16" fmla="*/ 529018 w 1639697"/>
              <a:gd name="connsiteY16" fmla="*/ 1580582 h 1627830"/>
              <a:gd name="connsiteX17" fmla="*/ 502697 w 1639697"/>
              <a:gd name="connsiteY17" fmla="*/ 1418338 h 1627830"/>
              <a:gd name="connsiteX18" fmla="*/ 354045 w 1639697"/>
              <a:gd name="connsiteY18" fmla="*/ 1488673 h 1627830"/>
              <a:gd name="connsiteX19" fmla="*/ 367422 w 1639697"/>
              <a:gd name="connsiteY19" fmla="*/ 1324703 h 1627830"/>
              <a:gd name="connsiteX20" fmla="*/ 206257 w 1639697"/>
              <a:gd name="connsiteY20" fmla="*/ 1357497 h 1627830"/>
              <a:gd name="connsiteX21" fmla="*/ 258037 w 1639697"/>
              <a:gd name="connsiteY21" fmla="*/ 1201510 h 1627830"/>
              <a:gd name="connsiteX22" fmla="*/ 93851 w 1639697"/>
              <a:gd name="connsiteY22" fmla="*/ 1195037 h 1627830"/>
              <a:gd name="connsiteX23" fmla="*/ 181661 w 1639697"/>
              <a:gd name="connsiteY23" fmla="*/ 1055879 h 1627830"/>
              <a:gd name="connsiteX24" fmla="*/ 23732 w 1639697"/>
              <a:gd name="connsiteY24" fmla="*/ 1010140 h 1627830"/>
              <a:gd name="connsiteX25" fmla="*/ 142395 w 1639697"/>
              <a:gd name="connsiteY25" fmla="*/ 896224 h 1627830"/>
              <a:gd name="connsiteX26" fmla="*/ 0 w 1639697"/>
              <a:gd name="connsiteY26" fmla="*/ 813808 h 1627830"/>
              <a:gd name="connsiteX27" fmla="*/ 142395 w 1639697"/>
              <a:gd name="connsiteY27" fmla="*/ 731607 h 1627830"/>
              <a:gd name="connsiteX28" fmla="*/ 23732 w 1639697"/>
              <a:gd name="connsiteY28" fmla="*/ 617691 h 1627830"/>
              <a:gd name="connsiteX29" fmla="*/ 181661 w 1639697"/>
              <a:gd name="connsiteY29" fmla="*/ 571737 h 1627830"/>
              <a:gd name="connsiteX30" fmla="*/ 93851 w 1639697"/>
              <a:gd name="connsiteY30" fmla="*/ 432794 h 1627830"/>
              <a:gd name="connsiteX31" fmla="*/ 258037 w 1639697"/>
              <a:gd name="connsiteY31" fmla="*/ 426321 h 1627830"/>
              <a:gd name="connsiteX32" fmla="*/ 206257 w 1639697"/>
              <a:gd name="connsiteY32" fmla="*/ 270119 h 1627830"/>
              <a:gd name="connsiteX33" fmla="*/ 367422 w 1639697"/>
              <a:gd name="connsiteY33" fmla="*/ 303128 h 1627830"/>
              <a:gd name="connsiteX34" fmla="*/ 354045 w 1639697"/>
              <a:gd name="connsiteY34" fmla="*/ 139159 h 1627830"/>
              <a:gd name="connsiteX35" fmla="*/ 502697 w 1639697"/>
              <a:gd name="connsiteY35" fmla="*/ 209493 h 1627830"/>
              <a:gd name="connsiteX36" fmla="*/ 529018 w 1639697"/>
              <a:gd name="connsiteY36" fmla="*/ 47033 h 1627830"/>
              <a:gd name="connsiteX37" fmla="*/ 656526 w 1639697"/>
              <a:gd name="connsiteY37" fmla="*/ 151025 h 1627830"/>
              <a:gd name="connsiteX38" fmla="*/ 721035 w 1639697"/>
              <a:gd name="connsiteY38" fmla="*/ 0 h 1627830"/>
              <a:gd name="connsiteX39" fmla="*/ 819849 w 1639697"/>
              <a:gd name="connsiteY39" fmla="*/ 131392 h 1627830"/>
              <a:gd name="connsiteX40" fmla="*/ 918662 w 1639697"/>
              <a:gd name="connsiteY40" fmla="*/ 0 h 1627830"/>
              <a:gd name="connsiteX41" fmla="*/ 983171 w 1639697"/>
              <a:gd name="connsiteY41" fmla="*/ 151025 h 1627830"/>
              <a:gd name="connsiteX42" fmla="*/ 1110679 w 1639697"/>
              <a:gd name="connsiteY42" fmla="*/ 47033 h 1627830"/>
              <a:gd name="connsiteX43" fmla="*/ 1137001 w 1639697"/>
              <a:gd name="connsiteY43" fmla="*/ 209493 h 1627830"/>
              <a:gd name="connsiteX44" fmla="*/ 1285652 w 1639697"/>
              <a:gd name="connsiteY44" fmla="*/ 139159 h 1627830"/>
              <a:gd name="connsiteX45" fmla="*/ 1272276 w 1639697"/>
              <a:gd name="connsiteY45" fmla="*/ 303128 h 1627830"/>
              <a:gd name="connsiteX46" fmla="*/ 1433441 w 1639697"/>
              <a:gd name="connsiteY46" fmla="*/ 270119 h 1627830"/>
              <a:gd name="connsiteX47" fmla="*/ 1381661 w 1639697"/>
              <a:gd name="connsiteY47" fmla="*/ 426321 h 1627830"/>
              <a:gd name="connsiteX48" fmla="*/ 1545846 w 1639697"/>
              <a:gd name="connsiteY48" fmla="*/ 432794 h 1627830"/>
              <a:gd name="connsiteX49" fmla="*/ 1458036 w 1639697"/>
              <a:gd name="connsiteY49" fmla="*/ 571737 h 1627830"/>
              <a:gd name="connsiteX50" fmla="*/ 1615965 w 1639697"/>
              <a:gd name="connsiteY50" fmla="*/ 617691 h 1627830"/>
              <a:gd name="connsiteX51" fmla="*/ 1497302 w 1639697"/>
              <a:gd name="connsiteY51" fmla="*/ 731607 h 16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39697" h="1627830">
                <a:moveTo>
                  <a:pt x="1639697" y="813808"/>
                </a:moveTo>
                <a:lnTo>
                  <a:pt x="1497302" y="896224"/>
                </a:lnTo>
                <a:lnTo>
                  <a:pt x="1615965" y="1010140"/>
                </a:lnTo>
                <a:lnTo>
                  <a:pt x="1458036" y="1055879"/>
                </a:lnTo>
                <a:lnTo>
                  <a:pt x="1545846" y="1195037"/>
                </a:lnTo>
                <a:lnTo>
                  <a:pt x="1381661" y="1201510"/>
                </a:lnTo>
                <a:lnTo>
                  <a:pt x="1433441" y="1357497"/>
                </a:lnTo>
                <a:lnTo>
                  <a:pt x="1272276" y="1324703"/>
                </a:lnTo>
                <a:lnTo>
                  <a:pt x="1285652" y="1488673"/>
                </a:lnTo>
                <a:lnTo>
                  <a:pt x="1137001" y="1418338"/>
                </a:lnTo>
                <a:lnTo>
                  <a:pt x="1110679" y="1580582"/>
                </a:lnTo>
                <a:lnTo>
                  <a:pt x="983171" y="1476590"/>
                </a:lnTo>
                <a:lnTo>
                  <a:pt x="918662" y="1627831"/>
                </a:lnTo>
                <a:lnTo>
                  <a:pt x="819849" y="1496224"/>
                </a:lnTo>
                <a:lnTo>
                  <a:pt x="721035" y="1627831"/>
                </a:lnTo>
                <a:lnTo>
                  <a:pt x="656526" y="1476590"/>
                </a:lnTo>
                <a:lnTo>
                  <a:pt x="529018" y="1580582"/>
                </a:lnTo>
                <a:lnTo>
                  <a:pt x="502697" y="1418338"/>
                </a:lnTo>
                <a:lnTo>
                  <a:pt x="354045" y="1488673"/>
                </a:lnTo>
                <a:lnTo>
                  <a:pt x="367422" y="1324703"/>
                </a:lnTo>
                <a:lnTo>
                  <a:pt x="206257" y="1357497"/>
                </a:lnTo>
                <a:lnTo>
                  <a:pt x="258037" y="1201510"/>
                </a:lnTo>
                <a:lnTo>
                  <a:pt x="93851" y="1195037"/>
                </a:lnTo>
                <a:lnTo>
                  <a:pt x="181661" y="1055879"/>
                </a:lnTo>
                <a:lnTo>
                  <a:pt x="23732" y="1010140"/>
                </a:lnTo>
                <a:lnTo>
                  <a:pt x="142395" y="896224"/>
                </a:lnTo>
                <a:lnTo>
                  <a:pt x="0" y="813808"/>
                </a:lnTo>
                <a:lnTo>
                  <a:pt x="142395" y="731607"/>
                </a:lnTo>
                <a:lnTo>
                  <a:pt x="23732" y="617691"/>
                </a:lnTo>
                <a:lnTo>
                  <a:pt x="181661" y="571737"/>
                </a:lnTo>
                <a:lnTo>
                  <a:pt x="93851" y="432794"/>
                </a:lnTo>
                <a:lnTo>
                  <a:pt x="258037" y="426321"/>
                </a:lnTo>
                <a:lnTo>
                  <a:pt x="206257" y="270119"/>
                </a:lnTo>
                <a:lnTo>
                  <a:pt x="367422" y="303128"/>
                </a:lnTo>
                <a:lnTo>
                  <a:pt x="354045" y="139159"/>
                </a:lnTo>
                <a:lnTo>
                  <a:pt x="502697" y="209493"/>
                </a:lnTo>
                <a:lnTo>
                  <a:pt x="529018" y="47033"/>
                </a:lnTo>
                <a:lnTo>
                  <a:pt x="656526" y="151025"/>
                </a:lnTo>
                <a:lnTo>
                  <a:pt x="721035" y="0"/>
                </a:lnTo>
                <a:lnTo>
                  <a:pt x="819849" y="131392"/>
                </a:lnTo>
                <a:lnTo>
                  <a:pt x="918662" y="0"/>
                </a:lnTo>
                <a:lnTo>
                  <a:pt x="983171" y="151025"/>
                </a:lnTo>
                <a:lnTo>
                  <a:pt x="1110679" y="47033"/>
                </a:lnTo>
                <a:lnTo>
                  <a:pt x="1137001" y="209493"/>
                </a:lnTo>
                <a:lnTo>
                  <a:pt x="1285652" y="139159"/>
                </a:lnTo>
                <a:lnTo>
                  <a:pt x="1272276" y="303128"/>
                </a:lnTo>
                <a:lnTo>
                  <a:pt x="1433441" y="270119"/>
                </a:lnTo>
                <a:lnTo>
                  <a:pt x="1381661" y="426321"/>
                </a:lnTo>
                <a:lnTo>
                  <a:pt x="1545846" y="432794"/>
                </a:lnTo>
                <a:lnTo>
                  <a:pt x="1458036" y="571737"/>
                </a:lnTo>
                <a:lnTo>
                  <a:pt x="1615965" y="617691"/>
                </a:lnTo>
                <a:lnTo>
                  <a:pt x="1497302" y="731607"/>
                </a:lnTo>
                <a:close/>
              </a:path>
            </a:pathLst>
          </a:custGeom>
          <a:solidFill>
            <a:schemeClr val="accent3"/>
          </a:solidFill>
          <a:ln w="2155" cap="flat">
            <a:noFill/>
            <a:prstDash val="solid"/>
            <a:miter/>
          </a:ln>
        </p:spPr>
        <p:txBody>
          <a:bodyPr rtlCol="0" anchor="ctr"/>
          <a:lstStyle/>
          <a:p>
            <a:pPr algn="ctr"/>
            <a:r>
              <a:rPr kumimoji="1" lang="ja-JP" altLang="en-US" sz="3200" dirty="0">
                <a:solidFill>
                  <a:srgbClr val="0D2E69"/>
                </a:solidFill>
                <a:latin typeface="+mj-ea"/>
                <a:ea typeface="+mj-ea"/>
              </a:rPr>
              <a:t>偽物</a:t>
            </a:r>
          </a:p>
        </p:txBody>
      </p:sp>
      <p:grpSp>
        <p:nvGrpSpPr>
          <p:cNvPr id="4" name="グループ化 3">
            <a:extLst>
              <a:ext uri="{FF2B5EF4-FFF2-40B4-BE49-F238E27FC236}">
                <a16:creationId xmlns:a16="http://schemas.microsoft.com/office/drawing/2014/main" id="{B8D86858-27DA-F3BC-7B58-A85D0273D265}"/>
              </a:ext>
            </a:extLst>
          </p:cNvPr>
          <p:cNvGrpSpPr/>
          <p:nvPr/>
        </p:nvGrpSpPr>
        <p:grpSpPr>
          <a:xfrm>
            <a:off x="4163722" y="714375"/>
            <a:ext cx="11716369" cy="996876"/>
            <a:chOff x="4163722" y="714375"/>
            <a:chExt cx="11716369" cy="996876"/>
          </a:xfrm>
        </p:grpSpPr>
        <p:sp>
          <p:nvSpPr>
            <p:cNvPr id="8" name="テキスト ボックス 7">
              <a:extLst>
                <a:ext uri="{FF2B5EF4-FFF2-40B4-BE49-F238E27FC236}">
                  <a16:creationId xmlns:a16="http://schemas.microsoft.com/office/drawing/2014/main" id="{1ECD0E47-5128-A0E8-E513-B2D4ADFAF608}"/>
                </a:ext>
              </a:extLst>
            </p:cNvPr>
            <p:cNvSpPr txBox="1"/>
            <p:nvPr/>
          </p:nvSpPr>
          <p:spPr>
            <a:xfrm>
              <a:off x="4163722" y="714375"/>
              <a:ext cx="9709388" cy="996876"/>
            </a:xfrm>
            <a:prstGeom prst="rect">
              <a:avLst/>
            </a:prstGeom>
            <a:noFill/>
          </p:spPr>
          <p:txBody>
            <a:bodyPr wrap="none" lIns="0" tIns="0" rIns="0" bIns="0" rtlCol="0">
              <a:spAutoFit/>
            </a:bodyPr>
            <a:lstStyle/>
            <a:p>
              <a:pPr algn="ctr">
                <a:lnSpc>
                  <a:spcPct val="130000"/>
                </a:lnSpc>
                <a:spcAft>
                  <a:spcPts val="1800"/>
                </a:spcAft>
              </a:pPr>
              <a:r>
                <a:rPr lang="ja-JP" altLang="en-US" sz="5400" dirty="0">
                  <a:latin typeface="+mj-ea"/>
                  <a:ea typeface="+mj-ea"/>
                </a:rPr>
                <a:t>生成</a:t>
              </a:r>
              <a:r>
                <a:rPr lang="en-US" altLang="ja-JP" sz="5400" dirty="0">
                  <a:latin typeface="+mj-ea"/>
                  <a:ea typeface="+mj-ea"/>
                </a:rPr>
                <a:t>AI</a:t>
              </a:r>
              <a:r>
                <a:rPr lang="ja-JP" altLang="en-US" sz="5400" dirty="0">
                  <a:latin typeface="+mj-ea"/>
                  <a:ea typeface="+mj-ea"/>
                </a:rPr>
                <a:t>でニセ・誤情報が</a:t>
              </a:r>
              <a:r>
                <a:rPr lang="ja-JP" altLang="en-US" sz="5400" dirty="0">
                  <a:solidFill>
                    <a:schemeClr val="accent1"/>
                  </a:solidFill>
                  <a:latin typeface="+mj-ea"/>
                  <a:ea typeface="+mj-ea"/>
                </a:rPr>
                <a:t>巧妙化</a:t>
              </a:r>
              <a:endParaRPr lang="en-US" altLang="ja-JP" sz="5400" dirty="0">
                <a:latin typeface="+mj-ea"/>
                <a:ea typeface="+mj-ea"/>
              </a:endParaRPr>
            </a:p>
          </p:txBody>
        </p:sp>
        <p:sp>
          <p:nvSpPr>
            <p:cNvPr id="12" name="四角形: 角を丸くする 11">
              <a:extLst>
                <a:ext uri="{FF2B5EF4-FFF2-40B4-BE49-F238E27FC236}">
                  <a16:creationId xmlns:a16="http://schemas.microsoft.com/office/drawing/2014/main" id="{2F8E2E3E-BA52-33E6-20B3-DF744EFEDE6C}"/>
                </a:ext>
              </a:extLst>
            </p:cNvPr>
            <p:cNvSpPr/>
            <p:nvPr/>
          </p:nvSpPr>
          <p:spPr>
            <a:xfrm>
              <a:off x="14145525" y="919342"/>
              <a:ext cx="1734566" cy="69337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0000" tIns="54000" rIns="180000" bIns="18000" rtlCol="0" anchor="ctr">
              <a:spAutoFit/>
            </a:bodyPr>
            <a:lstStyle/>
            <a:p>
              <a:pPr algn="ctr"/>
              <a:r>
                <a:rPr kumimoji="1" lang="ja-JP" altLang="en-US" sz="3600" dirty="0">
                  <a:solidFill>
                    <a:schemeClr val="bg1"/>
                  </a:solidFill>
                  <a:latin typeface="+mj-ea"/>
                  <a:ea typeface="+mj-ea"/>
                </a:rPr>
                <a:t>事例 </a:t>
              </a:r>
              <a:r>
                <a:rPr lang="en-US" altLang="ja-JP" sz="3600" dirty="0">
                  <a:solidFill>
                    <a:schemeClr val="bg1"/>
                  </a:solidFill>
                  <a:latin typeface="+mj-ea"/>
                  <a:ea typeface="+mj-ea"/>
                </a:rPr>
                <a:t>2</a:t>
              </a:r>
              <a:endParaRPr kumimoji="1" lang="ja-JP" altLang="en-US" sz="3600" dirty="0">
                <a:solidFill>
                  <a:schemeClr val="bg1"/>
                </a:solidFill>
                <a:latin typeface="+mj-ea"/>
                <a:ea typeface="+mj-ea"/>
              </a:endParaRPr>
            </a:p>
          </p:txBody>
        </p:sp>
      </p:grpSp>
    </p:spTree>
    <p:extLst>
      <p:ext uri="{BB962C8B-B14F-4D97-AF65-F5344CB8AC3E}">
        <p14:creationId xmlns:p14="http://schemas.microsoft.com/office/powerpoint/2010/main" val="176325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FC45404-D398-C0CC-6535-2CFA0475F870}"/>
              </a:ext>
            </a:extLst>
          </p:cNvPr>
          <p:cNvSpPr>
            <a:spLocks noGrp="1"/>
          </p:cNvSpPr>
          <p:nvPr>
            <p:ph type="sldNum" sz="quarter" idx="11"/>
          </p:nvPr>
        </p:nvSpPr>
        <p:spPr/>
        <p:txBody>
          <a:bodyPr/>
          <a:lstStyle/>
          <a:p>
            <a:fld id="{75EEF097-E23E-44DF-B033-E758A731DE21}" type="slidenum">
              <a:rPr lang="ja-JP" altLang="en-US" smtClean="0"/>
              <a:pPr/>
              <a:t>33</a:t>
            </a:fld>
            <a:endParaRPr lang="ja-JP" altLang="en-US" dirty="0"/>
          </a:p>
        </p:txBody>
      </p:sp>
      <p:grpSp>
        <p:nvGrpSpPr>
          <p:cNvPr id="5" name="グループ化 4">
            <a:extLst>
              <a:ext uri="{FF2B5EF4-FFF2-40B4-BE49-F238E27FC236}">
                <a16:creationId xmlns:a16="http://schemas.microsoft.com/office/drawing/2014/main" id="{2553E1E6-F097-99C6-3434-EF747F703B9C}"/>
              </a:ext>
            </a:extLst>
          </p:cNvPr>
          <p:cNvGrpSpPr/>
          <p:nvPr/>
        </p:nvGrpSpPr>
        <p:grpSpPr>
          <a:xfrm>
            <a:off x="471486" y="506809"/>
            <a:ext cx="1076705" cy="9484617"/>
            <a:chOff x="471486" y="506809"/>
            <a:chExt cx="1076705" cy="9484617"/>
          </a:xfrm>
        </p:grpSpPr>
        <p:sp>
          <p:nvSpPr>
            <p:cNvPr id="7" name="テキスト ボックス 6">
              <a:extLst>
                <a:ext uri="{FF2B5EF4-FFF2-40B4-BE49-F238E27FC236}">
                  <a16:creationId xmlns:a16="http://schemas.microsoft.com/office/drawing/2014/main" id="{6AF1A1F9-323C-7F64-1C87-F91442790C38}"/>
                </a:ext>
              </a:extLst>
            </p:cNvPr>
            <p:cNvSpPr txBox="1"/>
            <p:nvPr/>
          </p:nvSpPr>
          <p:spPr>
            <a:xfrm>
              <a:off x="702061" y="2585552"/>
              <a:ext cx="615553" cy="7405874"/>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8" name="テキスト ボックス 7">
              <a:extLst>
                <a:ext uri="{FF2B5EF4-FFF2-40B4-BE49-F238E27FC236}">
                  <a16:creationId xmlns:a16="http://schemas.microsoft.com/office/drawing/2014/main" id="{BCDEFAB8-A8E5-65D8-31F6-D2084B35805B}"/>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9" name="テキスト ボックス 8">
              <a:extLst>
                <a:ext uri="{FF2B5EF4-FFF2-40B4-BE49-F238E27FC236}">
                  <a16:creationId xmlns:a16="http://schemas.microsoft.com/office/drawing/2014/main" id="{D8E86D40-D1DB-8B74-BBC8-B8A41101DD9E}"/>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10" name="テキスト ボックス 9">
            <a:extLst>
              <a:ext uri="{FF2B5EF4-FFF2-40B4-BE49-F238E27FC236}">
                <a16:creationId xmlns:a16="http://schemas.microsoft.com/office/drawing/2014/main" id="{38928841-5481-741D-0974-E69C3D95F1CF}"/>
              </a:ext>
            </a:extLst>
          </p:cNvPr>
          <p:cNvSpPr txBox="1"/>
          <p:nvPr/>
        </p:nvSpPr>
        <p:spPr>
          <a:xfrm>
            <a:off x="4660070" y="714375"/>
            <a:ext cx="10647145"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ニセ・誤情報はなぜ作られるのか？</a:t>
            </a:r>
            <a:endParaRPr lang="en-US" altLang="ja-JP" sz="5400" spc="200" dirty="0">
              <a:latin typeface="+mj-ea"/>
              <a:ea typeface="+mj-ea"/>
            </a:endParaRPr>
          </a:p>
        </p:txBody>
      </p:sp>
      <p:sp>
        <p:nvSpPr>
          <p:cNvPr id="4" name="フリーフォーム: 図形 3">
            <a:extLst>
              <a:ext uri="{FF2B5EF4-FFF2-40B4-BE49-F238E27FC236}">
                <a16:creationId xmlns:a16="http://schemas.microsoft.com/office/drawing/2014/main" id="{EF74DB6D-1E1A-9244-D06F-60E5A7DD1107}"/>
              </a:ext>
            </a:extLst>
          </p:cNvPr>
          <p:cNvSpPr/>
          <p:nvPr/>
        </p:nvSpPr>
        <p:spPr>
          <a:xfrm>
            <a:off x="14652915" y="1783573"/>
            <a:ext cx="3121422" cy="1647384"/>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ja-JP" altLang="en-US" sz="3600" b="1" i="0" u="none" strike="noStrike" kern="1200" cap="none" spc="0" normalizeH="0" baseline="0" noProof="0" dirty="0">
                <a:ln>
                  <a:noFill/>
                </a:ln>
                <a:solidFill>
                  <a:schemeClr val="tx2"/>
                </a:solidFill>
                <a:effectLst/>
                <a:uLnTx/>
                <a:uFillTx/>
                <a:latin typeface="+mj-ea"/>
                <a:ea typeface="+mj-ea"/>
                <a:cs typeface="+mn-cs"/>
              </a:rPr>
              <a:t>愉快犯</a:t>
            </a:r>
            <a:endParaRPr kumimoji="1" lang="en-US" altLang="ja-JP" sz="3600" b="1" i="0" u="none" strike="noStrike" kern="1200" cap="none" spc="0" normalizeH="0" baseline="0" noProof="0" dirty="0">
              <a:ln>
                <a:noFill/>
              </a:ln>
              <a:solidFill>
                <a:schemeClr val="tx2"/>
              </a:solidFill>
              <a:effectLst/>
              <a:uLnTx/>
              <a:uFillTx/>
              <a:latin typeface="+mj-ea"/>
              <a:ea typeface="+mj-ea"/>
              <a:cs typeface="+mn-cs"/>
            </a:endParaRPr>
          </a:p>
        </p:txBody>
      </p:sp>
      <p:sp>
        <p:nvSpPr>
          <p:cNvPr id="3" name="フリーフォーム: 図形 2">
            <a:extLst>
              <a:ext uri="{FF2B5EF4-FFF2-40B4-BE49-F238E27FC236}">
                <a16:creationId xmlns:a16="http://schemas.microsoft.com/office/drawing/2014/main" id="{E29342EE-04B3-5013-6DFA-C9783FF531D2}"/>
              </a:ext>
            </a:extLst>
          </p:cNvPr>
          <p:cNvSpPr/>
          <p:nvPr/>
        </p:nvSpPr>
        <p:spPr>
          <a:xfrm>
            <a:off x="7705786" y="1880362"/>
            <a:ext cx="3465468" cy="1714944"/>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3600" b="1" dirty="0">
                <a:solidFill>
                  <a:schemeClr val="tx2"/>
                </a:solidFill>
                <a:latin typeface="+mj-ea"/>
                <a:ea typeface="+mj-ea"/>
              </a:rPr>
              <a:t>承認欲求</a:t>
            </a:r>
            <a:endParaRPr kumimoji="1" lang="en-US" altLang="ja-JP" sz="3600" b="1" i="0" u="none" strike="noStrike" kern="1200" cap="none" spc="0" normalizeH="0" baseline="0" noProof="0" dirty="0">
              <a:ln>
                <a:noFill/>
              </a:ln>
              <a:solidFill>
                <a:schemeClr val="tx2"/>
              </a:solidFill>
              <a:effectLst/>
              <a:uLnTx/>
              <a:uFillTx/>
              <a:latin typeface="+mj-ea"/>
              <a:ea typeface="+mj-ea"/>
              <a:cs typeface="+mn-cs"/>
            </a:endParaRPr>
          </a:p>
        </p:txBody>
      </p:sp>
      <p:sp>
        <p:nvSpPr>
          <p:cNvPr id="27" name="フリーフォーム: 図形 26">
            <a:extLst>
              <a:ext uri="{FF2B5EF4-FFF2-40B4-BE49-F238E27FC236}">
                <a16:creationId xmlns:a16="http://schemas.microsoft.com/office/drawing/2014/main" id="{9F658317-D9D9-2693-9656-F392619DFF0B}"/>
              </a:ext>
            </a:extLst>
          </p:cNvPr>
          <p:cNvSpPr/>
          <p:nvPr/>
        </p:nvSpPr>
        <p:spPr>
          <a:xfrm>
            <a:off x="2257204" y="8199924"/>
            <a:ext cx="2623402" cy="1431294"/>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108000" rtlCol="0" anchor="ctr">
            <a:no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2"/>
                </a:solidFill>
                <a:effectLst/>
                <a:uLnTx/>
                <a:uFillTx/>
                <a:latin typeface="+mj-ea"/>
                <a:ea typeface="+mj-ea"/>
                <a:cs typeface="+mn-cs"/>
              </a:rPr>
              <a:t>誤解</a:t>
            </a:r>
            <a:endParaRPr kumimoji="1" lang="en-US" altLang="ja-JP" sz="3600" b="1" i="0" u="none" strike="noStrike" kern="1200" cap="none" spc="0" normalizeH="0" baseline="0" noProof="0" dirty="0">
              <a:ln>
                <a:noFill/>
              </a:ln>
              <a:solidFill>
                <a:schemeClr val="tx2"/>
              </a:solidFill>
              <a:effectLst/>
              <a:uLnTx/>
              <a:uFillTx/>
              <a:latin typeface="+mj-ea"/>
              <a:ea typeface="+mj-ea"/>
              <a:cs typeface="+mn-cs"/>
            </a:endParaRPr>
          </a:p>
        </p:txBody>
      </p:sp>
      <p:sp>
        <p:nvSpPr>
          <p:cNvPr id="33" name="フリーフォーム: 図形 32">
            <a:extLst>
              <a:ext uri="{FF2B5EF4-FFF2-40B4-BE49-F238E27FC236}">
                <a16:creationId xmlns:a16="http://schemas.microsoft.com/office/drawing/2014/main" id="{49312212-6C7D-9779-4067-B899EA6CA335}"/>
              </a:ext>
            </a:extLst>
          </p:cNvPr>
          <p:cNvSpPr/>
          <p:nvPr/>
        </p:nvSpPr>
        <p:spPr>
          <a:xfrm>
            <a:off x="14696109" y="8006100"/>
            <a:ext cx="3035032" cy="1647384"/>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108000" rtlCol="0" anchor="ctr">
            <a:no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3600" b="1" dirty="0">
                <a:solidFill>
                  <a:schemeClr val="tx2"/>
                </a:solidFill>
                <a:latin typeface="+mj-ea"/>
                <a:ea typeface="+mj-ea"/>
              </a:rPr>
              <a:t>正義感</a:t>
            </a:r>
            <a:endParaRPr kumimoji="1" lang="en-US" altLang="ja-JP" sz="3600" b="1" i="0" u="none" strike="noStrike" kern="1200" cap="none" spc="0" normalizeH="0" baseline="0" noProof="0" dirty="0">
              <a:ln>
                <a:noFill/>
              </a:ln>
              <a:solidFill>
                <a:schemeClr val="tx2"/>
              </a:solidFill>
              <a:effectLst/>
              <a:uLnTx/>
              <a:uFillTx/>
              <a:latin typeface="+mj-ea"/>
              <a:ea typeface="+mj-ea"/>
              <a:cs typeface="+mn-cs"/>
            </a:endParaRPr>
          </a:p>
        </p:txBody>
      </p:sp>
      <p:sp>
        <p:nvSpPr>
          <p:cNvPr id="36" name="フリーフォーム: 図形 35">
            <a:extLst>
              <a:ext uri="{FF2B5EF4-FFF2-40B4-BE49-F238E27FC236}">
                <a16:creationId xmlns:a16="http://schemas.microsoft.com/office/drawing/2014/main" id="{EB8D4CBB-E780-0D16-67AF-A2294086EC07}"/>
              </a:ext>
            </a:extLst>
          </p:cNvPr>
          <p:cNvSpPr/>
          <p:nvPr/>
        </p:nvSpPr>
        <p:spPr>
          <a:xfrm>
            <a:off x="2279040" y="1732271"/>
            <a:ext cx="2338070" cy="1499482"/>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ja-JP" altLang="en-US" sz="3600" b="1" i="0" u="none" strike="noStrike" kern="1200" cap="none" spc="0" normalizeH="0" baseline="0" noProof="0" dirty="0">
                <a:ln>
                  <a:noFill/>
                </a:ln>
                <a:solidFill>
                  <a:schemeClr val="tx2"/>
                </a:solidFill>
                <a:effectLst/>
                <a:uLnTx/>
                <a:uFillTx/>
                <a:latin typeface="+mj-ea"/>
                <a:ea typeface="+mj-ea"/>
                <a:cs typeface="+mn-cs"/>
              </a:rPr>
              <a:t>善意</a:t>
            </a:r>
            <a:endParaRPr kumimoji="1" lang="en-US" altLang="ja-JP" sz="3600" b="1" i="0" u="none" strike="noStrike" kern="1200" cap="none" spc="0" normalizeH="0" baseline="0" noProof="0" dirty="0">
              <a:ln>
                <a:noFill/>
              </a:ln>
              <a:solidFill>
                <a:schemeClr val="tx2"/>
              </a:solidFill>
              <a:effectLst/>
              <a:uLnTx/>
              <a:uFillTx/>
              <a:latin typeface="+mj-ea"/>
              <a:ea typeface="+mj-ea"/>
              <a:cs typeface="+mn-cs"/>
            </a:endParaRPr>
          </a:p>
        </p:txBody>
      </p:sp>
      <p:sp>
        <p:nvSpPr>
          <p:cNvPr id="50" name="フリーフォーム: 図形 49">
            <a:extLst>
              <a:ext uri="{FF2B5EF4-FFF2-40B4-BE49-F238E27FC236}">
                <a16:creationId xmlns:a16="http://schemas.microsoft.com/office/drawing/2014/main" id="{07FB73CD-6548-2EB8-AE69-8B35C7F446D8}"/>
              </a:ext>
            </a:extLst>
          </p:cNvPr>
          <p:cNvSpPr/>
          <p:nvPr/>
        </p:nvSpPr>
        <p:spPr>
          <a:xfrm>
            <a:off x="8293712" y="8006100"/>
            <a:ext cx="3908596" cy="1726292"/>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bg2">
              <a:lumMod val="9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108000" rtlCol="0" anchor="ctr">
            <a:no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tx2"/>
                </a:solidFill>
                <a:effectLst/>
                <a:uLnTx/>
                <a:uFillTx/>
                <a:latin typeface="+mj-ea"/>
                <a:ea typeface="+mj-ea"/>
                <a:cs typeface="+mn-cs"/>
              </a:rPr>
              <a:t>知識の欠如</a:t>
            </a:r>
            <a:endParaRPr kumimoji="1" lang="en-US" altLang="ja-JP" sz="3200" b="1" i="0" u="none" strike="noStrike" kern="1200" cap="none" spc="0" normalizeH="0" baseline="0" noProof="0" dirty="0">
              <a:ln>
                <a:noFill/>
              </a:ln>
              <a:solidFill>
                <a:schemeClr val="tx2"/>
              </a:solidFill>
              <a:effectLst/>
              <a:uLnTx/>
              <a:uFillTx/>
              <a:latin typeface="+mj-ea"/>
              <a:ea typeface="+mj-ea"/>
              <a:cs typeface="+mn-cs"/>
            </a:endParaRPr>
          </a:p>
        </p:txBody>
      </p:sp>
      <p:grpSp>
        <p:nvGrpSpPr>
          <p:cNvPr id="52" name="グループ化 51">
            <a:extLst>
              <a:ext uri="{FF2B5EF4-FFF2-40B4-BE49-F238E27FC236}">
                <a16:creationId xmlns:a16="http://schemas.microsoft.com/office/drawing/2014/main" id="{BF6F5139-84C0-7D9B-9D5E-005EF539261A}"/>
              </a:ext>
            </a:extLst>
          </p:cNvPr>
          <p:cNvGrpSpPr/>
          <p:nvPr/>
        </p:nvGrpSpPr>
        <p:grpSpPr>
          <a:xfrm>
            <a:off x="10248010" y="2503708"/>
            <a:ext cx="6222173" cy="6467618"/>
            <a:chOff x="10463428" y="2234499"/>
            <a:chExt cx="6222173" cy="6467618"/>
          </a:xfrm>
        </p:grpSpPr>
        <p:pic>
          <p:nvPicPr>
            <p:cNvPr id="53" name="グラフィックス 52">
              <a:extLst>
                <a:ext uri="{FF2B5EF4-FFF2-40B4-BE49-F238E27FC236}">
                  <a16:creationId xmlns:a16="http://schemas.microsoft.com/office/drawing/2014/main" id="{3C469D48-48B7-9B7E-1361-4FB0C9BBE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3428" y="2234499"/>
              <a:ext cx="6222173" cy="5211070"/>
            </a:xfrm>
            <a:prstGeom prst="rect">
              <a:avLst/>
            </a:prstGeom>
            <a:effectLst>
              <a:outerShdw dist="76200" dir="2700000" algn="tl" rotWithShape="0">
                <a:schemeClr val="tx2">
                  <a:alpha val="30000"/>
                </a:schemeClr>
              </a:outerShdw>
            </a:effectLst>
          </p:spPr>
        </p:pic>
        <p:grpSp>
          <p:nvGrpSpPr>
            <p:cNvPr id="54" name="グループ化 53">
              <a:extLst>
                <a:ext uri="{FF2B5EF4-FFF2-40B4-BE49-F238E27FC236}">
                  <a16:creationId xmlns:a16="http://schemas.microsoft.com/office/drawing/2014/main" id="{498A81C0-CC4B-4989-B465-12B1BBE66CA4}"/>
                </a:ext>
              </a:extLst>
            </p:cNvPr>
            <p:cNvGrpSpPr/>
            <p:nvPr/>
          </p:nvGrpSpPr>
          <p:grpSpPr>
            <a:xfrm>
              <a:off x="11121468" y="2433295"/>
              <a:ext cx="4445192" cy="2197604"/>
              <a:chOff x="10922407" y="2433295"/>
              <a:chExt cx="4445192" cy="2197604"/>
            </a:xfrm>
          </p:grpSpPr>
          <p:sp>
            <p:nvSpPr>
              <p:cNvPr id="56" name="楕円 55">
                <a:extLst>
                  <a:ext uri="{FF2B5EF4-FFF2-40B4-BE49-F238E27FC236}">
                    <a16:creationId xmlns:a16="http://schemas.microsoft.com/office/drawing/2014/main" id="{D440ABA7-DF7D-CCDD-4BB1-FB9AE11D6B58}"/>
                  </a:ext>
                </a:extLst>
              </p:cNvPr>
              <p:cNvSpPr/>
              <p:nvPr/>
            </p:nvSpPr>
            <p:spPr>
              <a:xfrm>
                <a:off x="10922407" y="2433295"/>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4800" b="1" dirty="0"/>
                  <a:t>2</a:t>
                </a:r>
                <a:endParaRPr kumimoji="1" lang="ja-JP" altLang="en-US" sz="4800" b="1" dirty="0"/>
              </a:p>
            </p:txBody>
          </p:sp>
          <p:sp>
            <p:nvSpPr>
              <p:cNvPr id="57" name="テキスト ボックス 56">
                <a:extLst>
                  <a:ext uri="{FF2B5EF4-FFF2-40B4-BE49-F238E27FC236}">
                    <a16:creationId xmlns:a16="http://schemas.microsoft.com/office/drawing/2014/main" id="{54391DB5-16AD-9421-6B9A-D44A1776F1CF}"/>
                  </a:ext>
                </a:extLst>
              </p:cNvPr>
              <p:cNvSpPr txBox="1"/>
              <p:nvPr/>
            </p:nvSpPr>
            <p:spPr>
              <a:xfrm>
                <a:off x="11520392" y="3523288"/>
                <a:ext cx="3847207" cy="110761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6000" b="1" dirty="0">
                    <a:latin typeface="+mj-ea"/>
                    <a:ea typeface="+mj-ea"/>
                  </a:rPr>
                  <a:t>経済</a:t>
                </a:r>
                <a:r>
                  <a:rPr kumimoji="1" lang="ja-JP" altLang="en-US" sz="6000" b="1" i="0" u="none" strike="noStrike" kern="1200" cap="none" spc="0" normalizeH="0" baseline="0" noProof="0" dirty="0">
                    <a:ln>
                      <a:noFill/>
                    </a:ln>
                    <a:effectLst/>
                    <a:uLnTx/>
                    <a:uFillTx/>
                    <a:latin typeface="+mj-ea"/>
                    <a:ea typeface="+mj-ea"/>
                    <a:cs typeface="+mn-cs"/>
                  </a:rPr>
                  <a:t>的動機</a:t>
                </a:r>
                <a:endParaRPr kumimoji="1" lang="en-US" altLang="ja-JP" sz="6000" b="1" i="0" u="none" strike="noStrike" kern="1200" cap="none" spc="0" normalizeH="0" baseline="0" noProof="0" dirty="0">
                  <a:ln>
                    <a:noFill/>
                  </a:ln>
                  <a:effectLst/>
                  <a:uLnTx/>
                  <a:uFillTx/>
                  <a:latin typeface="+mj-ea"/>
                  <a:ea typeface="+mj-ea"/>
                  <a:cs typeface="+mn-cs"/>
                </a:endParaRPr>
              </a:p>
            </p:txBody>
          </p:sp>
        </p:grpSp>
        <p:pic>
          <p:nvPicPr>
            <p:cNvPr id="55" name="図 54" descr="男 が含まれている画像&#10;&#10;自動的に生成された説明">
              <a:extLst>
                <a:ext uri="{FF2B5EF4-FFF2-40B4-BE49-F238E27FC236}">
                  <a16:creationId xmlns:a16="http://schemas.microsoft.com/office/drawing/2014/main" id="{9E7C6A98-68DB-0569-4C3A-E01726AC4F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21468" y="3998719"/>
              <a:ext cx="5071052" cy="4703398"/>
            </a:xfrm>
            <a:prstGeom prst="rect">
              <a:avLst/>
            </a:prstGeom>
          </p:spPr>
        </p:pic>
      </p:grpSp>
      <p:grpSp>
        <p:nvGrpSpPr>
          <p:cNvPr id="58" name="グループ化 57">
            <a:extLst>
              <a:ext uri="{FF2B5EF4-FFF2-40B4-BE49-F238E27FC236}">
                <a16:creationId xmlns:a16="http://schemas.microsoft.com/office/drawing/2014/main" id="{E443CD69-4432-8063-20E9-EA4CA289EBD3}"/>
              </a:ext>
            </a:extLst>
          </p:cNvPr>
          <p:cNvGrpSpPr/>
          <p:nvPr/>
        </p:nvGrpSpPr>
        <p:grpSpPr>
          <a:xfrm>
            <a:off x="3246370" y="2503708"/>
            <a:ext cx="6222173" cy="6693894"/>
            <a:chOff x="3045039" y="2234499"/>
            <a:chExt cx="6222173" cy="6693894"/>
          </a:xfrm>
        </p:grpSpPr>
        <p:pic>
          <p:nvPicPr>
            <p:cNvPr id="59" name="グラフィックス 58">
              <a:extLst>
                <a:ext uri="{FF2B5EF4-FFF2-40B4-BE49-F238E27FC236}">
                  <a16:creationId xmlns:a16="http://schemas.microsoft.com/office/drawing/2014/main" id="{B9165DA0-2833-EB26-21EE-EEDCADE52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5039" y="2234499"/>
              <a:ext cx="6222173" cy="5211070"/>
            </a:xfrm>
            <a:prstGeom prst="rect">
              <a:avLst/>
            </a:prstGeom>
            <a:effectLst>
              <a:outerShdw dist="76200" dir="2700000" algn="tl" rotWithShape="0">
                <a:schemeClr val="tx2">
                  <a:alpha val="30000"/>
                </a:schemeClr>
              </a:outerShdw>
            </a:effectLst>
          </p:spPr>
        </p:pic>
        <p:grpSp>
          <p:nvGrpSpPr>
            <p:cNvPr id="60" name="グループ化 59">
              <a:extLst>
                <a:ext uri="{FF2B5EF4-FFF2-40B4-BE49-F238E27FC236}">
                  <a16:creationId xmlns:a16="http://schemas.microsoft.com/office/drawing/2014/main" id="{D1E0DC9B-F97D-3FF7-2944-E031456AD47A}"/>
                </a:ext>
              </a:extLst>
            </p:cNvPr>
            <p:cNvGrpSpPr/>
            <p:nvPr/>
          </p:nvGrpSpPr>
          <p:grpSpPr>
            <a:xfrm>
              <a:off x="3582002" y="2433295"/>
              <a:ext cx="4573627" cy="2191567"/>
              <a:chOff x="3715226" y="2433295"/>
              <a:chExt cx="4573627" cy="2191567"/>
            </a:xfrm>
          </p:grpSpPr>
          <p:sp>
            <p:nvSpPr>
              <p:cNvPr id="62" name="楕円 61">
                <a:extLst>
                  <a:ext uri="{FF2B5EF4-FFF2-40B4-BE49-F238E27FC236}">
                    <a16:creationId xmlns:a16="http://schemas.microsoft.com/office/drawing/2014/main" id="{EF3B80CC-EC86-7C0F-AA50-71407583C6C3}"/>
                  </a:ext>
                </a:extLst>
              </p:cNvPr>
              <p:cNvSpPr/>
              <p:nvPr/>
            </p:nvSpPr>
            <p:spPr>
              <a:xfrm>
                <a:off x="3715226" y="2433295"/>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63" name="テキスト ボックス 62">
                <a:extLst>
                  <a:ext uri="{FF2B5EF4-FFF2-40B4-BE49-F238E27FC236}">
                    <a16:creationId xmlns:a16="http://schemas.microsoft.com/office/drawing/2014/main" id="{AF25A8CB-2C54-5723-2B88-221DC9A27A91}"/>
                  </a:ext>
                </a:extLst>
              </p:cNvPr>
              <p:cNvSpPr txBox="1"/>
              <p:nvPr/>
            </p:nvSpPr>
            <p:spPr>
              <a:xfrm>
                <a:off x="4441646" y="3517251"/>
                <a:ext cx="3847207" cy="110761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0" normalizeH="0" baseline="0" noProof="0" dirty="0">
                    <a:ln>
                      <a:noFill/>
                    </a:ln>
                    <a:effectLst/>
                    <a:uLnTx/>
                    <a:uFillTx/>
                    <a:latin typeface="+mj-ea"/>
                    <a:ea typeface="+mj-ea"/>
                    <a:cs typeface="+mn-cs"/>
                  </a:rPr>
                  <a:t>政治的動機</a:t>
                </a:r>
                <a:endParaRPr kumimoji="1" lang="en-US" altLang="ja-JP" sz="6000" b="1" i="0" u="none" strike="noStrike" kern="1200" cap="none" spc="0" normalizeH="0" baseline="0" noProof="0" dirty="0">
                  <a:ln>
                    <a:noFill/>
                  </a:ln>
                  <a:effectLst/>
                  <a:uLnTx/>
                  <a:uFillTx/>
                  <a:latin typeface="+mj-ea"/>
                  <a:ea typeface="+mj-ea"/>
                  <a:cs typeface="+mn-cs"/>
                </a:endParaRPr>
              </a:p>
            </p:txBody>
          </p:sp>
        </p:grpSp>
        <p:pic>
          <p:nvPicPr>
            <p:cNvPr id="61" name="図 60" descr="部屋, シャツ, 時計 が含まれている画像&#10;&#10;自動的に生成された説明">
              <a:extLst>
                <a:ext uri="{FF2B5EF4-FFF2-40B4-BE49-F238E27FC236}">
                  <a16:creationId xmlns:a16="http://schemas.microsoft.com/office/drawing/2014/main" id="{C862A8DE-C3B4-5043-B4DA-DADC481B4DA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90220" y="3865501"/>
              <a:ext cx="5458642" cy="5062892"/>
            </a:xfrm>
            <a:prstGeom prst="rect">
              <a:avLst/>
            </a:prstGeom>
          </p:spPr>
        </p:pic>
      </p:grpSp>
    </p:spTree>
    <p:extLst>
      <p:ext uri="{BB962C8B-B14F-4D97-AF65-F5344CB8AC3E}">
        <p14:creationId xmlns:p14="http://schemas.microsoft.com/office/powerpoint/2010/main" val="4289051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FC45404-D398-C0CC-6535-2CFA0475F870}"/>
              </a:ext>
            </a:extLst>
          </p:cNvPr>
          <p:cNvSpPr>
            <a:spLocks noGrp="1"/>
          </p:cNvSpPr>
          <p:nvPr>
            <p:ph type="sldNum" sz="quarter" idx="11"/>
          </p:nvPr>
        </p:nvSpPr>
        <p:spPr/>
        <p:txBody>
          <a:bodyPr/>
          <a:lstStyle/>
          <a:p>
            <a:fld id="{75EEF097-E23E-44DF-B033-E758A731DE21}" type="slidenum">
              <a:rPr lang="ja-JP" altLang="en-US" smtClean="0"/>
              <a:pPr/>
              <a:t>34</a:t>
            </a:fld>
            <a:endParaRPr lang="ja-JP" altLang="en-US" dirty="0"/>
          </a:p>
        </p:txBody>
      </p:sp>
      <p:grpSp>
        <p:nvGrpSpPr>
          <p:cNvPr id="5" name="グループ化 4">
            <a:extLst>
              <a:ext uri="{FF2B5EF4-FFF2-40B4-BE49-F238E27FC236}">
                <a16:creationId xmlns:a16="http://schemas.microsoft.com/office/drawing/2014/main" id="{2553E1E6-F097-99C6-3434-EF747F703B9C}"/>
              </a:ext>
            </a:extLst>
          </p:cNvPr>
          <p:cNvGrpSpPr/>
          <p:nvPr/>
        </p:nvGrpSpPr>
        <p:grpSpPr>
          <a:xfrm>
            <a:off x="471486" y="506809"/>
            <a:ext cx="1076705" cy="9484617"/>
            <a:chOff x="471486" y="506809"/>
            <a:chExt cx="1076705" cy="9484617"/>
          </a:xfrm>
        </p:grpSpPr>
        <p:sp>
          <p:nvSpPr>
            <p:cNvPr id="7" name="テキスト ボックス 6">
              <a:extLst>
                <a:ext uri="{FF2B5EF4-FFF2-40B4-BE49-F238E27FC236}">
                  <a16:creationId xmlns:a16="http://schemas.microsoft.com/office/drawing/2014/main" id="{6AF1A1F9-323C-7F64-1C87-F91442790C38}"/>
                </a:ext>
              </a:extLst>
            </p:cNvPr>
            <p:cNvSpPr txBox="1"/>
            <p:nvPr/>
          </p:nvSpPr>
          <p:spPr>
            <a:xfrm>
              <a:off x="702061" y="2585552"/>
              <a:ext cx="615553" cy="7405874"/>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8" name="テキスト ボックス 7">
              <a:extLst>
                <a:ext uri="{FF2B5EF4-FFF2-40B4-BE49-F238E27FC236}">
                  <a16:creationId xmlns:a16="http://schemas.microsoft.com/office/drawing/2014/main" id="{BCDEFAB8-A8E5-65D8-31F6-D2084B35805B}"/>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9" name="テキスト ボックス 8">
              <a:extLst>
                <a:ext uri="{FF2B5EF4-FFF2-40B4-BE49-F238E27FC236}">
                  <a16:creationId xmlns:a16="http://schemas.microsoft.com/office/drawing/2014/main" id="{D8E86D40-D1DB-8B74-BBC8-B8A41101DD9E}"/>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10" name="テキスト ボックス 9">
            <a:extLst>
              <a:ext uri="{FF2B5EF4-FFF2-40B4-BE49-F238E27FC236}">
                <a16:creationId xmlns:a16="http://schemas.microsoft.com/office/drawing/2014/main" id="{38928841-5481-741D-0974-E69C3D95F1CF}"/>
              </a:ext>
            </a:extLst>
          </p:cNvPr>
          <p:cNvSpPr txBox="1"/>
          <p:nvPr/>
        </p:nvSpPr>
        <p:spPr>
          <a:xfrm>
            <a:off x="4660070" y="714375"/>
            <a:ext cx="11079956"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ニセ・誤情報はなぜ作られるのか？</a:t>
            </a:r>
            <a:endParaRPr lang="en-US" altLang="ja-JP" sz="5400" dirty="0">
              <a:latin typeface="+mj-ea"/>
              <a:ea typeface="+mj-ea"/>
            </a:endParaRPr>
          </a:p>
        </p:txBody>
      </p:sp>
      <p:grpSp>
        <p:nvGrpSpPr>
          <p:cNvPr id="30" name="グループ化 29">
            <a:extLst>
              <a:ext uri="{FF2B5EF4-FFF2-40B4-BE49-F238E27FC236}">
                <a16:creationId xmlns:a16="http://schemas.microsoft.com/office/drawing/2014/main" id="{F9CD81FE-5806-8DA3-6769-27E311498C59}"/>
              </a:ext>
            </a:extLst>
          </p:cNvPr>
          <p:cNvGrpSpPr/>
          <p:nvPr/>
        </p:nvGrpSpPr>
        <p:grpSpPr>
          <a:xfrm>
            <a:off x="9929287" y="3292800"/>
            <a:ext cx="6998119" cy="4871911"/>
            <a:chOff x="10619392" y="3292800"/>
            <a:chExt cx="6998119" cy="4871911"/>
          </a:xfrm>
        </p:grpSpPr>
        <p:cxnSp>
          <p:nvCxnSpPr>
            <p:cNvPr id="3" name="直線コネクタ 2">
              <a:extLst>
                <a:ext uri="{FF2B5EF4-FFF2-40B4-BE49-F238E27FC236}">
                  <a16:creationId xmlns:a16="http://schemas.microsoft.com/office/drawing/2014/main" id="{803C9C2F-5009-EA70-25DE-5208351061CD}"/>
                </a:ext>
              </a:extLst>
            </p:cNvPr>
            <p:cNvCxnSpPr>
              <a:cxnSpLocks/>
            </p:cNvCxnSpPr>
            <p:nvPr/>
          </p:nvCxnSpPr>
          <p:spPr>
            <a:xfrm>
              <a:off x="10619392" y="5815603"/>
              <a:ext cx="5197256"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4C0C60C4-0AA0-613D-C12A-29416E9319A1}"/>
                </a:ext>
              </a:extLst>
            </p:cNvPr>
            <p:cNvSpPr txBox="1"/>
            <p:nvPr/>
          </p:nvSpPr>
          <p:spPr>
            <a:xfrm>
              <a:off x="10641242" y="3292800"/>
              <a:ext cx="6976269" cy="4871911"/>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支持する政党・政治家に有利な情報、</a:t>
              </a:r>
              <a:br>
                <a:rPr lang="en-US" altLang="ja-JP" sz="3200" dirty="0">
                  <a:latin typeface="+mn-ea"/>
                </a:rPr>
              </a:br>
              <a:r>
                <a:rPr lang="ja-JP" altLang="en-US" sz="3200" dirty="0">
                  <a:latin typeface="+mn-ea"/>
                </a:rPr>
                <a:t>嫌いな政党・政治家を不利にする情報</a:t>
              </a:r>
              <a:br>
                <a:rPr lang="en-US" altLang="ja-JP" sz="3200" dirty="0">
                  <a:latin typeface="+mn-ea"/>
                </a:rPr>
              </a:br>
              <a:r>
                <a:rPr lang="ja-JP" altLang="en-US" sz="3200" dirty="0">
                  <a:latin typeface="+mn-ea"/>
                </a:rPr>
                <a:t>を広めることで</a:t>
              </a:r>
              <a:br>
                <a:rPr lang="en-US" altLang="ja-JP" sz="3200" dirty="0">
                  <a:latin typeface="+mn-ea"/>
                </a:rPr>
              </a:br>
              <a:r>
                <a:rPr lang="ja-JP" altLang="en-US" sz="4000" dirty="0">
                  <a:latin typeface="+mj-ea"/>
                  <a:ea typeface="+mj-ea"/>
                </a:rPr>
                <a:t>自分が望む政治的状況</a:t>
              </a:r>
              <a:r>
                <a:rPr lang="ja-JP" altLang="en-US" sz="4000" dirty="0">
                  <a:latin typeface="+mn-ea"/>
                </a:rPr>
                <a:t> </a:t>
              </a:r>
              <a:br>
                <a:rPr lang="en-US" altLang="ja-JP" sz="4000" dirty="0">
                  <a:latin typeface="+mn-ea"/>
                </a:rPr>
              </a:br>
              <a:r>
                <a:rPr lang="ja-JP" altLang="en-US" sz="3200" dirty="0">
                  <a:latin typeface="+mn-ea"/>
                </a:rPr>
                <a:t>を実現したい・・・</a:t>
              </a:r>
              <a:br>
                <a:rPr lang="en-US" altLang="ja-JP" sz="3200" dirty="0">
                  <a:latin typeface="+mn-ea"/>
                </a:rPr>
              </a:br>
              <a:br>
                <a:rPr lang="en-US" altLang="ja-JP" sz="1400" dirty="0">
                  <a:latin typeface="+mn-ea"/>
                </a:rPr>
              </a:br>
              <a:r>
                <a:rPr lang="ja-JP" altLang="en-US" sz="3200" dirty="0">
                  <a:latin typeface="+mn-ea"/>
                </a:rPr>
                <a:t>こんな動機から、ニセ情報が作られる</a:t>
              </a:r>
              <a:br>
                <a:rPr lang="en-US" altLang="ja-JP" sz="3200" dirty="0">
                  <a:latin typeface="+mn-ea"/>
                </a:rPr>
              </a:br>
              <a:r>
                <a:rPr lang="ja-JP" altLang="en-US" sz="3200" dirty="0">
                  <a:latin typeface="+mn-ea"/>
                </a:rPr>
                <a:t>ケースがあると指摘されています。</a:t>
              </a:r>
            </a:p>
          </p:txBody>
        </p:sp>
      </p:grpSp>
      <p:grpSp>
        <p:nvGrpSpPr>
          <p:cNvPr id="4" name="グループ化 3">
            <a:extLst>
              <a:ext uri="{FF2B5EF4-FFF2-40B4-BE49-F238E27FC236}">
                <a16:creationId xmlns:a16="http://schemas.microsoft.com/office/drawing/2014/main" id="{F6832228-EE56-7486-09CA-68BA148BB011}"/>
              </a:ext>
            </a:extLst>
          </p:cNvPr>
          <p:cNvGrpSpPr/>
          <p:nvPr/>
        </p:nvGrpSpPr>
        <p:grpSpPr>
          <a:xfrm>
            <a:off x="2921827" y="2227352"/>
            <a:ext cx="6309564" cy="7343685"/>
            <a:chOff x="3045039" y="2234499"/>
            <a:chExt cx="6309564" cy="7343685"/>
          </a:xfrm>
        </p:grpSpPr>
        <p:pic>
          <p:nvPicPr>
            <p:cNvPr id="6" name="グラフィックス 5">
              <a:extLst>
                <a:ext uri="{FF2B5EF4-FFF2-40B4-BE49-F238E27FC236}">
                  <a16:creationId xmlns:a16="http://schemas.microsoft.com/office/drawing/2014/main" id="{600DF611-E996-ECD8-CD9F-3F130BD9E7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5039" y="2234499"/>
              <a:ext cx="6222173" cy="5211070"/>
            </a:xfrm>
            <a:prstGeom prst="rect">
              <a:avLst/>
            </a:prstGeom>
            <a:effectLst>
              <a:outerShdw dist="76200" dir="2700000" algn="tl" rotWithShape="0">
                <a:schemeClr val="tx2">
                  <a:alpha val="30000"/>
                </a:schemeClr>
              </a:outerShdw>
            </a:effectLst>
          </p:spPr>
        </p:pic>
        <p:grpSp>
          <p:nvGrpSpPr>
            <p:cNvPr id="11" name="グループ化 10">
              <a:extLst>
                <a:ext uri="{FF2B5EF4-FFF2-40B4-BE49-F238E27FC236}">
                  <a16:creationId xmlns:a16="http://schemas.microsoft.com/office/drawing/2014/main" id="{D6C3A326-9974-6F72-FE7C-EF827D0B0B4D}"/>
                </a:ext>
              </a:extLst>
            </p:cNvPr>
            <p:cNvGrpSpPr/>
            <p:nvPr/>
          </p:nvGrpSpPr>
          <p:grpSpPr>
            <a:xfrm>
              <a:off x="3582002" y="2433295"/>
              <a:ext cx="4573627" cy="2191567"/>
              <a:chOff x="3715226" y="2433295"/>
              <a:chExt cx="4573627" cy="2191567"/>
            </a:xfrm>
          </p:grpSpPr>
          <p:sp>
            <p:nvSpPr>
              <p:cNvPr id="13" name="楕円 12">
                <a:extLst>
                  <a:ext uri="{FF2B5EF4-FFF2-40B4-BE49-F238E27FC236}">
                    <a16:creationId xmlns:a16="http://schemas.microsoft.com/office/drawing/2014/main" id="{8EB651B5-CA0B-D6A1-2AFD-A0F98397011D}"/>
                  </a:ext>
                </a:extLst>
              </p:cNvPr>
              <p:cNvSpPr/>
              <p:nvPr/>
            </p:nvSpPr>
            <p:spPr>
              <a:xfrm>
                <a:off x="3715226" y="2433295"/>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14" name="テキスト ボックス 13">
                <a:extLst>
                  <a:ext uri="{FF2B5EF4-FFF2-40B4-BE49-F238E27FC236}">
                    <a16:creationId xmlns:a16="http://schemas.microsoft.com/office/drawing/2014/main" id="{F4025CAA-7C63-4B8C-384E-7216FF44967C}"/>
                  </a:ext>
                </a:extLst>
              </p:cNvPr>
              <p:cNvSpPr txBox="1"/>
              <p:nvPr/>
            </p:nvSpPr>
            <p:spPr>
              <a:xfrm>
                <a:off x="4441646" y="3517251"/>
                <a:ext cx="3847207" cy="110761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0" normalizeH="0" baseline="0" noProof="0" dirty="0">
                    <a:ln>
                      <a:noFill/>
                    </a:ln>
                    <a:effectLst/>
                    <a:uLnTx/>
                    <a:uFillTx/>
                    <a:latin typeface="+mj-ea"/>
                    <a:ea typeface="+mj-ea"/>
                    <a:cs typeface="+mn-cs"/>
                  </a:rPr>
                  <a:t>政治的動機</a:t>
                </a:r>
                <a:endParaRPr kumimoji="1" lang="en-US" altLang="ja-JP" sz="6000" b="1" i="0" u="none" strike="noStrike" kern="1200" cap="none" spc="0" normalizeH="0" baseline="0" noProof="0" dirty="0">
                  <a:ln>
                    <a:noFill/>
                  </a:ln>
                  <a:effectLst/>
                  <a:uLnTx/>
                  <a:uFillTx/>
                  <a:latin typeface="+mj-ea"/>
                  <a:ea typeface="+mj-ea"/>
                  <a:cs typeface="+mn-cs"/>
                </a:endParaRPr>
              </a:p>
            </p:txBody>
          </p:sp>
        </p:grpSp>
        <p:pic>
          <p:nvPicPr>
            <p:cNvPr id="12" name="図 11" descr="部屋, シャツ, 時計 が含まれている画像&#10;&#10;自動的に生成された説明">
              <a:extLst>
                <a:ext uri="{FF2B5EF4-FFF2-40B4-BE49-F238E27FC236}">
                  <a16:creationId xmlns:a16="http://schemas.microsoft.com/office/drawing/2014/main" id="{5BE2C731-7140-E2D9-8C7D-798D7BCB8C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09447" y="3785802"/>
              <a:ext cx="6245156" cy="5792382"/>
            </a:xfrm>
            <a:prstGeom prst="rect">
              <a:avLst/>
            </a:prstGeom>
          </p:spPr>
        </p:pic>
      </p:grpSp>
    </p:spTree>
    <p:extLst>
      <p:ext uri="{BB962C8B-B14F-4D97-AF65-F5344CB8AC3E}">
        <p14:creationId xmlns:p14="http://schemas.microsoft.com/office/powerpoint/2010/main" val="2333595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FC45404-D398-C0CC-6535-2CFA0475F870}"/>
              </a:ext>
            </a:extLst>
          </p:cNvPr>
          <p:cNvSpPr>
            <a:spLocks noGrp="1"/>
          </p:cNvSpPr>
          <p:nvPr>
            <p:ph type="sldNum" sz="quarter" idx="11"/>
          </p:nvPr>
        </p:nvSpPr>
        <p:spPr/>
        <p:txBody>
          <a:bodyPr/>
          <a:lstStyle/>
          <a:p>
            <a:fld id="{75EEF097-E23E-44DF-B033-E758A731DE21}" type="slidenum">
              <a:rPr lang="ja-JP" altLang="en-US" smtClean="0"/>
              <a:pPr/>
              <a:t>35</a:t>
            </a:fld>
            <a:endParaRPr lang="ja-JP" altLang="en-US" dirty="0"/>
          </a:p>
        </p:txBody>
      </p:sp>
      <p:grpSp>
        <p:nvGrpSpPr>
          <p:cNvPr id="5" name="グループ化 4">
            <a:extLst>
              <a:ext uri="{FF2B5EF4-FFF2-40B4-BE49-F238E27FC236}">
                <a16:creationId xmlns:a16="http://schemas.microsoft.com/office/drawing/2014/main" id="{2553E1E6-F097-99C6-3434-EF747F703B9C}"/>
              </a:ext>
            </a:extLst>
          </p:cNvPr>
          <p:cNvGrpSpPr/>
          <p:nvPr/>
        </p:nvGrpSpPr>
        <p:grpSpPr>
          <a:xfrm>
            <a:off x="471486" y="506809"/>
            <a:ext cx="1076705" cy="9484617"/>
            <a:chOff x="471486" y="506809"/>
            <a:chExt cx="1076705" cy="9484617"/>
          </a:xfrm>
        </p:grpSpPr>
        <p:sp>
          <p:nvSpPr>
            <p:cNvPr id="7" name="テキスト ボックス 6">
              <a:extLst>
                <a:ext uri="{FF2B5EF4-FFF2-40B4-BE49-F238E27FC236}">
                  <a16:creationId xmlns:a16="http://schemas.microsoft.com/office/drawing/2014/main" id="{6AF1A1F9-323C-7F64-1C87-F91442790C38}"/>
                </a:ext>
              </a:extLst>
            </p:cNvPr>
            <p:cNvSpPr txBox="1"/>
            <p:nvPr/>
          </p:nvSpPr>
          <p:spPr>
            <a:xfrm>
              <a:off x="702061" y="2585552"/>
              <a:ext cx="615553" cy="7405874"/>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8" name="テキスト ボックス 7">
              <a:extLst>
                <a:ext uri="{FF2B5EF4-FFF2-40B4-BE49-F238E27FC236}">
                  <a16:creationId xmlns:a16="http://schemas.microsoft.com/office/drawing/2014/main" id="{BCDEFAB8-A8E5-65D8-31F6-D2084B35805B}"/>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9" name="テキスト ボックス 8">
              <a:extLst>
                <a:ext uri="{FF2B5EF4-FFF2-40B4-BE49-F238E27FC236}">
                  <a16:creationId xmlns:a16="http://schemas.microsoft.com/office/drawing/2014/main" id="{D8E86D40-D1DB-8B74-BBC8-B8A41101DD9E}"/>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24" name="グループ化 23">
            <a:extLst>
              <a:ext uri="{FF2B5EF4-FFF2-40B4-BE49-F238E27FC236}">
                <a16:creationId xmlns:a16="http://schemas.microsoft.com/office/drawing/2014/main" id="{A440B9B2-EDB5-7B05-4308-45A838DD753C}"/>
              </a:ext>
            </a:extLst>
          </p:cNvPr>
          <p:cNvGrpSpPr/>
          <p:nvPr/>
        </p:nvGrpSpPr>
        <p:grpSpPr>
          <a:xfrm>
            <a:off x="2855986" y="2197660"/>
            <a:ext cx="7843873" cy="7352526"/>
            <a:chOff x="2546350" y="2222374"/>
            <a:chExt cx="7843873" cy="7352526"/>
          </a:xfrm>
        </p:grpSpPr>
        <p:cxnSp>
          <p:nvCxnSpPr>
            <p:cNvPr id="18" name="直線コネクタ 17">
              <a:extLst>
                <a:ext uri="{FF2B5EF4-FFF2-40B4-BE49-F238E27FC236}">
                  <a16:creationId xmlns:a16="http://schemas.microsoft.com/office/drawing/2014/main" id="{6E8E18A1-D8DF-D67D-D768-08A1C4CB5812}"/>
                </a:ext>
              </a:extLst>
            </p:cNvPr>
            <p:cNvCxnSpPr>
              <a:cxnSpLocks/>
            </p:cNvCxnSpPr>
            <p:nvPr/>
          </p:nvCxnSpPr>
          <p:spPr>
            <a:xfrm>
              <a:off x="2546350" y="3495770"/>
              <a:ext cx="418465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C359DE5-CDA5-4871-FD43-2CC67648EEF4}"/>
                </a:ext>
              </a:extLst>
            </p:cNvPr>
            <p:cNvCxnSpPr>
              <a:cxnSpLocks/>
            </p:cNvCxnSpPr>
            <p:nvPr/>
          </p:nvCxnSpPr>
          <p:spPr>
            <a:xfrm>
              <a:off x="2546350" y="9387974"/>
              <a:ext cx="262255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AE87D67-31FC-760A-04CB-9DD0582F1868}"/>
                </a:ext>
              </a:extLst>
            </p:cNvPr>
            <p:cNvSpPr txBox="1"/>
            <p:nvPr/>
          </p:nvSpPr>
          <p:spPr>
            <a:xfrm>
              <a:off x="2593217" y="2222374"/>
              <a:ext cx="7797006" cy="735252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ネットの時代を迎え、ニセ情報自体が</a:t>
              </a:r>
              <a:br>
                <a:rPr lang="en-US" altLang="ja-JP" sz="3200" dirty="0">
                  <a:latin typeface="+mn-ea"/>
                </a:rPr>
              </a:br>
              <a:r>
                <a:rPr lang="ja-JP" altLang="en-US" sz="4000" dirty="0">
                  <a:latin typeface="+mj-ea"/>
                  <a:ea typeface="+mj-ea"/>
                </a:rPr>
                <a:t>大きな経済的価値</a:t>
              </a:r>
              <a:r>
                <a:rPr lang="ja-JP" altLang="en-US" sz="3200" dirty="0">
                  <a:latin typeface="+mj-ea"/>
                  <a:ea typeface="+mj-ea"/>
                </a:rPr>
                <a:t> </a:t>
              </a:r>
              <a:r>
                <a:rPr lang="ja-JP" altLang="en-US" sz="3200" dirty="0">
                  <a:latin typeface="+mn-ea"/>
                </a:rPr>
                <a:t>を持つように</a:t>
              </a:r>
              <a:br>
                <a:rPr lang="en-US" altLang="ja-JP" sz="3200" dirty="0">
                  <a:latin typeface="+mn-ea"/>
                </a:rPr>
              </a:br>
              <a:r>
                <a:rPr lang="ja-JP" altLang="en-US" sz="3200" dirty="0">
                  <a:latin typeface="+mn-ea"/>
                </a:rPr>
                <a:t>なりました。</a:t>
              </a:r>
              <a:endParaRPr lang="en-US" altLang="ja-JP" sz="11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誤った情報を広め、多額の寄付を集める、</a:t>
              </a:r>
              <a:br>
                <a:rPr lang="en-US" altLang="ja-JP" sz="3200" dirty="0">
                  <a:latin typeface="+mn-ea"/>
                </a:rPr>
              </a:br>
              <a:r>
                <a:rPr lang="ja-JP" altLang="en-US" sz="3200" dirty="0">
                  <a:latin typeface="+mn-ea"/>
                </a:rPr>
                <a:t>自分の本を売りこむ</a:t>
              </a:r>
              <a:r>
                <a:rPr lang="en-US" altLang="ja-JP" sz="3200" dirty="0">
                  <a:latin typeface="+mn-ea"/>
                </a:rPr>
                <a:t>……</a:t>
              </a:r>
              <a:br>
                <a:rPr lang="en-US" altLang="ja-JP" sz="3200" dirty="0">
                  <a:latin typeface="+mn-ea"/>
                </a:rPr>
              </a:br>
              <a:r>
                <a:rPr lang="ja-JP" altLang="en-US" sz="3200" dirty="0">
                  <a:latin typeface="+mn-ea"/>
                </a:rPr>
                <a:t>得られる利益が大きくなるにつれ、</a:t>
              </a:r>
              <a:br>
                <a:rPr lang="en-US" altLang="ja-JP" sz="3200" dirty="0">
                  <a:latin typeface="+mn-ea"/>
                </a:rPr>
              </a:br>
              <a:r>
                <a:rPr lang="ja-JP" altLang="en-US" sz="3200" dirty="0">
                  <a:latin typeface="+mn-ea"/>
                </a:rPr>
                <a:t>ニセ情報を広める仕組みも</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「著名人に成りすます」</a:t>
              </a:r>
              <a:br>
                <a:rPr lang="en-US" altLang="ja-JP" sz="3200" dirty="0">
                  <a:latin typeface="+mn-ea"/>
                </a:rPr>
              </a:br>
              <a:r>
                <a:rPr lang="ja-JP" altLang="en-US" sz="3200" dirty="0">
                  <a:latin typeface="+mn-ea"/>
                </a:rPr>
                <a:t>「有名人の画像を勝手に使う」など</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dirty="0">
                  <a:latin typeface="+mj-ea"/>
                  <a:ea typeface="+mj-ea"/>
                </a:rPr>
                <a:t>悪質なもの</a:t>
              </a:r>
              <a:r>
                <a:rPr lang="ja-JP" altLang="en-US" sz="3200" dirty="0">
                  <a:latin typeface="+mn-ea"/>
                  <a:ea typeface="+mj-ea"/>
                </a:rPr>
                <a:t> </a:t>
              </a:r>
              <a:r>
                <a:rPr lang="ja-JP" altLang="en-US" sz="3200" dirty="0">
                  <a:latin typeface="+mn-ea"/>
                </a:rPr>
                <a:t>になりつつあります。</a:t>
              </a:r>
            </a:p>
          </p:txBody>
        </p:sp>
      </p:grpSp>
      <p:sp>
        <p:nvSpPr>
          <p:cNvPr id="13" name="テキスト ボックス 12">
            <a:extLst>
              <a:ext uri="{FF2B5EF4-FFF2-40B4-BE49-F238E27FC236}">
                <a16:creationId xmlns:a16="http://schemas.microsoft.com/office/drawing/2014/main" id="{ACC3131D-9768-862D-D750-C81BFAFD9FB3}"/>
              </a:ext>
            </a:extLst>
          </p:cNvPr>
          <p:cNvSpPr txBox="1"/>
          <p:nvPr/>
        </p:nvSpPr>
        <p:spPr>
          <a:xfrm>
            <a:off x="4660070" y="714375"/>
            <a:ext cx="11079956"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ニセ・誤情報はなぜ作られるのか？</a:t>
            </a:r>
            <a:endParaRPr lang="en-US" altLang="ja-JP" sz="5400" dirty="0">
              <a:latin typeface="+mj-ea"/>
              <a:ea typeface="+mj-ea"/>
            </a:endParaRPr>
          </a:p>
        </p:txBody>
      </p:sp>
      <p:grpSp>
        <p:nvGrpSpPr>
          <p:cNvPr id="10" name="グループ化 9">
            <a:extLst>
              <a:ext uri="{FF2B5EF4-FFF2-40B4-BE49-F238E27FC236}">
                <a16:creationId xmlns:a16="http://schemas.microsoft.com/office/drawing/2014/main" id="{95B5D431-5770-8C80-E0B6-D6C92072D434}"/>
              </a:ext>
            </a:extLst>
          </p:cNvPr>
          <p:cNvGrpSpPr/>
          <p:nvPr/>
        </p:nvGrpSpPr>
        <p:grpSpPr>
          <a:xfrm>
            <a:off x="10794588" y="2227352"/>
            <a:ext cx="6222173" cy="7212781"/>
            <a:chOff x="3045039" y="2234499"/>
            <a:chExt cx="6222173" cy="7212781"/>
          </a:xfrm>
        </p:grpSpPr>
        <p:pic>
          <p:nvPicPr>
            <p:cNvPr id="14" name="グラフィックス 13">
              <a:extLst>
                <a:ext uri="{FF2B5EF4-FFF2-40B4-BE49-F238E27FC236}">
                  <a16:creationId xmlns:a16="http://schemas.microsoft.com/office/drawing/2014/main" id="{19152083-221A-B1C9-2889-07EC9C940F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5039" y="2234499"/>
              <a:ext cx="6222173" cy="5211070"/>
            </a:xfrm>
            <a:prstGeom prst="rect">
              <a:avLst/>
            </a:prstGeom>
            <a:effectLst>
              <a:outerShdw dist="76200" dir="2700000" algn="tl" rotWithShape="0">
                <a:schemeClr val="tx2">
                  <a:alpha val="30000"/>
                </a:schemeClr>
              </a:outerShdw>
            </a:effectLst>
          </p:spPr>
        </p:pic>
        <p:grpSp>
          <p:nvGrpSpPr>
            <p:cNvPr id="15" name="グループ化 14">
              <a:extLst>
                <a:ext uri="{FF2B5EF4-FFF2-40B4-BE49-F238E27FC236}">
                  <a16:creationId xmlns:a16="http://schemas.microsoft.com/office/drawing/2014/main" id="{74526DB6-0E0D-817A-44FC-7470E02AC19A}"/>
                </a:ext>
              </a:extLst>
            </p:cNvPr>
            <p:cNvGrpSpPr/>
            <p:nvPr/>
          </p:nvGrpSpPr>
          <p:grpSpPr>
            <a:xfrm>
              <a:off x="3582002" y="2433295"/>
              <a:ext cx="4573627" cy="2191567"/>
              <a:chOff x="3715226" y="2433295"/>
              <a:chExt cx="4573627" cy="2191567"/>
            </a:xfrm>
          </p:grpSpPr>
          <p:sp>
            <p:nvSpPr>
              <p:cNvPr id="17" name="楕円 16">
                <a:extLst>
                  <a:ext uri="{FF2B5EF4-FFF2-40B4-BE49-F238E27FC236}">
                    <a16:creationId xmlns:a16="http://schemas.microsoft.com/office/drawing/2014/main" id="{8A54C32E-DFDD-F88F-CCEF-0A1502719CB4}"/>
                  </a:ext>
                </a:extLst>
              </p:cNvPr>
              <p:cNvSpPr/>
              <p:nvPr/>
            </p:nvSpPr>
            <p:spPr>
              <a:xfrm>
                <a:off x="3715226" y="2433295"/>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21" name="テキスト ボックス 20">
                <a:extLst>
                  <a:ext uri="{FF2B5EF4-FFF2-40B4-BE49-F238E27FC236}">
                    <a16:creationId xmlns:a16="http://schemas.microsoft.com/office/drawing/2014/main" id="{35E02E76-914E-4AB0-F6E8-A474BD7AE9A2}"/>
                  </a:ext>
                </a:extLst>
              </p:cNvPr>
              <p:cNvSpPr txBox="1"/>
              <p:nvPr/>
            </p:nvSpPr>
            <p:spPr>
              <a:xfrm>
                <a:off x="4441646" y="3517251"/>
                <a:ext cx="3847207" cy="110761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0" normalizeH="0" baseline="0" noProof="0" dirty="0">
                    <a:ln>
                      <a:noFill/>
                    </a:ln>
                    <a:effectLst/>
                    <a:uLnTx/>
                    <a:uFillTx/>
                    <a:latin typeface="+mj-ea"/>
                    <a:ea typeface="+mj-ea"/>
                    <a:cs typeface="+mn-cs"/>
                  </a:rPr>
                  <a:t>経済的動機</a:t>
                </a:r>
              </a:p>
            </p:txBody>
          </p:sp>
        </p:grpSp>
        <p:pic>
          <p:nvPicPr>
            <p:cNvPr id="16" name="図 15">
              <a:extLst>
                <a:ext uri="{FF2B5EF4-FFF2-40B4-BE49-F238E27FC236}">
                  <a16:creationId xmlns:a16="http://schemas.microsoft.com/office/drawing/2014/main" id="{9A408A1F-D102-56D2-11D7-AE24CD0FDF7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227477" y="3872102"/>
              <a:ext cx="6009095" cy="5575178"/>
            </a:xfrm>
            <a:prstGeom prst="rect">
              <a:avLst/>
            </a:prstGeom>
          </p:spPr>
        </p:pic>
      </p:grpSp>
    </p:spTree>
    <p:extLst>
      <p:ext uri="{BB962C8B-B14F-4D97-AF65-F5344CB8AC3E}">
        <p14:creationId xmlns:p14="http://schemas.microsoft.com/office/powerpoint/2010/main" val="412003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587DA5-2D79-0E16-BA50-150D2C42D79E}"/>
              </a:ext>
            </a:extLst>
          </p:cNvPr>
          <p:cNvSpPr>
            <a:spLocks noGrp="1"/>
          </p:cNvSpPr>
          <p:nvPr>
            <p:ph type="sldNum" sz="quarter" idx="11"/>
          </p:nvPr>
        </p:nvSpPr>
        <p:spPr/>
        <p:txBody>
          <a:bodyPr/>
          <a:lstStyle/>
          <a:p>
            <a:fld id="{75EEF097-E23E-44DF-B033-E758A731DE21}" type="slidenum">
              <a:rPr lang="ja-JP" altLang="en-US" smtClean="0"/>
              <a:pPr/>
              <a:t>36</a:t>
            </a:fld>
            <a:endParaRPr lang="ja-JP" altLang="en-US" dirty="0"/>
          </a:p>
        </p:txBody>
      </p:sp>
      <p:grpSp>
        <p:nvGrpSpPr>
          <p:cNvPr id="12" name="グループ化 11">
            <a:extLst>
              <a:ext uri="{FF2B5EF4-FFF2-40B4-BE49-F238E27FC236}">
                <a16:creationId xmlns:a16="http://schemas.microsoft.com/office/drawing/2014/main" id="{3752BDFB-4393-DF67-64F8-4D0F4FC157B5}"/>
              </a:ext>
            </a:extLst>
          </p:cNvPr>
          <p:cNvGrpSpPr/>
          <p:nvPr/>
        </p:nvGrpSpPr>
        <p:grpSpPr>
          <a:xfrm>
            <a:off x="471486" y="506809"/>
            <a:ext cx="1076705" cy="9484617"/>
            <a:chOff x="471486" y="506809"/>
            <a:chExt cx="1076705" cy="9484617"/>
          </a:xfrm>
        </p:grpSpPr>
        <p:sp>
          <p:nvSpPr>
            <p:cNvPr id="13" name="テキスト ボックス 12">
              <a:extLst>
                <a:ext uri="{FF2B5EF4-FFF2-40B4-BE49-F238E27FC236}">
                  <a16:creationId xmlns:a16="http://schemas.microsoft.com/office/drawing/2014/main" id="{FD9E26EC-393A-11E4-1EEC-56B948456657}"/>
                </a:ext>
              </a:extLst>
            </p:cNvPr>
            <p:cNvSpPr txBox="1"/>
            <p:nvPr/>
          </p:nvSpPr>
          <p:spPr>
            <a:xfrm>
              <a:off x="702061" y="2585552"/>
              <a:ext cx="615553" cy="7405874"/>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14" name="テキスト ボックス 13">
              <a:extLst>
                <a:ext uri="{FF2B5EF4-FFF2-40B4-BE49-F238E27FC236}">
                  <a16:creationId xmlns:a16="http://schemas.microsoft.com/office/drawing/2014/main" id="{20426E63-EDBB-2CEE-DEAA-25FBE5667F54}"/>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5" name="テキスト ボックス 14">
              <a:extLst>
                <a:ext uri="{FF2B5EF4-FFF2-40B4-BE49-F238E27FC236}">
                  <a16:creationId xmlns:a16="http://schemas.microsoft.com/office/drawing/2014/main" id="{32C593D1-F7A3-F682-FAC7-A7C7AA25844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21" name="グループ化 20">
            <a:extLst>
              <a:ext uri="{FF2B5EF4-FFF2-40B4-BE49-F238E27FC236}">
                <a16:creationId xmlns:a16="http://schemas.microsoft.com/office/drawing/2014/main" id="{1D870FC8-0CBE-C297-FBBF-9C1BE8CED8E0}"/>
              </a:ext>
            </a:extLst>
          </p:cNvPr>
          <p:cNvGrpSpPr/>
          <p:nvPr/>
        </p:nvGrpSpPr>
        <p:grpSpPr>
          <a:xfrm>
            <a:off x="11705468" y="3277312"/>
            <a:ext cx="6188921" cy="5905976"/>
            <a:chOff x="11124449" y="3359476"/>
            <a:chExt cx="6188921" cy="5905976"/>
          </a:xfrm>
        </p:grpSpPr>
        <p:cxnSp>
          <p:nvCxnSpPr>
            <p:cNvPr id="18" name="直線コネクタ 17">
              <a:extLst>
                <a:ext uri="{FF2B5EF4-FFF2-40B4-BE49-F238E27FC236}">
                  <a16:creationId xmlns:a16="http://schemas.microsoft.com/office/drawing/2014/main" id="{C4F548F1-EDB8-8166-72A5-9581D2F3D5DE}"/>
                </a:ext>
              </a:extLst>
            </p:cNvPr>
            <p:cNvCxnSpPr>
              <a:cxnSpLocks/>
            </p:cNvCxnSpPr>
            <p:nvPr/>
          </p:nvCxnSpPr>
          <p:spPr>
            <a:xfrm>
              <a:off x="13410448" y="7905013"/>
              <a:ext cx="2948391"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C4B1A8D-9353-BC7D-9E86-26F0E68E4586}"/>
                </a:ext>
              </a:extLst>
            </p:cNvPr>
            <p:cNvCxnSpPr>
              <a:cxnSpLocks/>
            </p:cNvCxnSpPr>
            <p:nvPr/>
          </p:nvCxnSpPr>
          <p:spPr>
            <a:xfrm>
              <a:off x="11124449" y="7155914"/>
              <a:ext cx="1900175"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A5E10AF3-1769-2763-F8A3-A56371A991A6}"/>
                </a:ext>
              </a:extLst>
            </p:cNvPr>
            <p:cNvSpPr txBox="1"/>
            <p:nvPr/>
          </p:nvSpPr>
          <p:spPr>
            <a:xfrm>
              <a:off x="11157839" y="3359476"/>
              <a:ext cx="6155531" cy="59059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000" dirty="0">
                  <a:latin typeface="+mn-ea"/>
                </a:rPr>
                <a:t>ネットが普及した昨今、投稿や</a:t>
              </a:r>
              <a:br>
                <a:rPr lang="en-US" altLang="ja-JP" sz="3000" dirty="0">
                  <a:latin typeface="+mn-ea"/>
                </a:rPr>
              </a:br>
              <a:r>
                <a:rPr lang="ja-JP" altLang="en-US" sz="3000" dirty="0">
                  <a:latin typeface="+mn-ea"/>
                </a:rPr>
                <a:t>記事が多くの人に見られると、</a:t>
              </a:r>
              <a:br>
                <a:rPr lang="en-US" altLang="ja-JP" sz="3000" dirty="0">
                  <a:latin typeface="+mn-ea"/>
                </a:rPr>
              </a:br>
              <a:r>
                <a:rPr lang="ja-JP" altLang="en-US" sz="3000" dirty="0">
                  <a:latin typeface="+mn-ea"/>
                </a:rPr>
                <a:t>それに対する報酬を得られる</a:t>
              </a:r>
              <a:br>
                <a:rPr lang="en-US" altLang="ja-JP" sz="3000" dirty="0">
                  <a:latin typeface="+mn-ea"/>
                </a:rPr>
              </a:br>
              <a:r>
                <a:rPr lang="ja-JP" altLang="en-US" sz="3000" dirty="0">
                  <a:latin typeface="+mn-ea"/>
                </a:rPr>
                <a:t>仕組みが話題です。</a:t>
              </a:r>
              <a:endParaRPr lang="en-US" altLang="ja-JP" sz="30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000" dirty="0">
                  <a:latin typeface="+mn-ea"/>
                </a:rPr>
                <a:t>目新しいニセ・誤情報を掲載すると</a:t>
              </a:r>
              <a:br>
                <a:rPr lang="en-US" altLang="ja-JP" sz="3000" dirty="0">
                  <a:latin typeface="+mn-ea"/>
                </a:rPr>
              </a:br>
              <a:r>
                <a:rPr lang="ja-JP" altLang="en-US" sz="3800" dirty="0">
                  <a:latin typeface="+mj-ea"/>
                  <a:ea typeface="+mj-ea"/>
                </a:rPr>
                <a:t>手間なく</a:t>
              </a:r>
              <a:r>
                <a:rPr lang="ja-JP" altLang="en-US" sz="3000" dirty="0">
                  <a:latin typeface="+mn-ea"/>
                </a:rPr>
                <a:t>注目を集めることが</a:t>
              </a:r>
              <a:br>
                <a:rPr lang="en-US" altLang="ja-JP" sz="3000" dirty="0">
                  <a:latin typeface="+mn-ea"/>
                </a:rPr>
              </a:br>
              <a:r>
                <a:rPr lang="ja-JP" altLang="en-US" sz="3000" dirty="0">
                  <a:latin typeface="+mn-ea"/>
                </a:rPr>
                <a:t>出来るため、</a:t>
              </a:r>
              <a:r>
                <a:rPr lang="ja-JP" altLang="en-US" sz="3800" dirty="0">
                  <a:latin typeface="+mj-ea"/>
                  <a:ea typeface="+mj-ea"/>
                </a:rPr>
                <a:t>収益のための</a:t>
              </a:r>
              <a:r>
                <a:rPr lang="ja-JP" altLang="en-US" sz="3800" dirty="0">
                  <a:latin typeface="+mn-ea"/>
                </a:rPr>
                <a:t> </a:t>
              </a:r>
              <a:br>
                <a:rPr lang="en-US" altLang="ja-JP" sz="3200" dirty="0">
                  <a:latin typeface="+mn-ea"/>
                </a:rPr>
              </a:br>
              <a:r>
                <a:rPr lang="ja-JP" altLang="en-US" sz="3000" dirty="0">
                  <a:latin typeface="+mn-ea"/>
                </a:rPr>
                <a:t>ニセ・誤情報が頻発していると</a:t>
              </a:r>
              <a:br>
                <a:rPr lang="en-US" altLang="ja-JP" sz="3000" dirty="0">
                  <a:latin typeface="+mn-ea"/>
                </a:rPr>
              </a:br>
              <a:r>
                <a:rPr lang="ja-JP" altLang="en-US" sz="3000" dirty="0">
                  <a:latin typeface="+mn-ea"/>
                </a:rPr>
                <a:t>指摘されています。</a:t>
              </a:r>
            </a:p>
          </p:txBody>
        </p:sp>
      </p:grpSp>
      <p:sp>
        <p:nvSpPr>
          <p:cNvPr id="16" name="テキスト ボックス 15">
            <a:extLst>
              <a:ext uri="{FF2B5EF4-FFF2-40B4-BE49-F238E27FC236}">
                <a16:creationId xmlns:a16="http://schemas.microsoft.com/office/drawing/2014/main" id="{DD4301BB-87AB-EA9C-F230-B64E92BBAF0C}"/>
              </a:ext>
            </a:extLst>
          </p:cNvPr>
          <p:cNvSpPr txBox="1"/>
          <p:nvPr/>
        </p:nvSpPr>
        <p:spPr>
          <a:xfrm>
            <a:off x="6003168" y="1671583"/>
            <a:ext cx="8002191" cy="800219"/>
          </a:xfrm>
          <a:prstGeom prst="rect">
            <a:avLst/>
          </a:prstGeom>
          <a:noFill/>
        </p:spPr>
        <p:txBody>
          <a:bodyPr wrap="none" lIns="0" tIns="0" rIns="0" bIns="0" rtlCol="0">
            <a:spAutoFit/>
          </a:bodyPr>
          <a:lstStyle/>
          <a:p>
            <a:pPr algn="ctr"/>
            <a:r>
              <a:rPr lang="ja-JP" altLang="en-US" sz="5200" dirty="0">
                <a:latin typeface="+mj-ea"/>
                <a:ea typeface="+mj-ea"/>
              </a:rPr>
              <a:t>アテンション・エコノミー</a:t>
            </a:r>
          </a:p>
        </p:txBody>
      </p:sp>
      <p:sp>
        <p:nvSpPr>
          <p:cNvPr id="17" name="四角形: 角を丸くする 16">
            <a:extLst>
              <a:ext uri="{FF2B5EF4-FFF2-40B4-BE49-F238E27FC236}">
                <a16:creationId xmlns:a16="http://schemas.microsoft.com/office/drawing/2014/main" id="{D9402C52-77CF-C798-BE77-3893F7F63DE7}"/>
              </a:ext>
            </a:extLst>
          </p:cNvPr>
          <p:cNvSpPr/>
          <p:nvPr/>
        </p:nvSpPr>
        <p:spPr>
          <a:xfrm>
            <a:off x="6122160" y="729345"/>
            <a:ext cx="7721133"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lang="ja-JP" altLang="en-US" sz="3200" dirty="0">
                <a:solidFill>
                  <a:srgbClr val="45A4CF"/>
                </a:solidFill>
                <a:latin typeface="+mj-ea"/>
                <a:ea typeface="+mj-ea"/>
              </a:rPr>
              <a:t>経済的動機が生まれる背景にあるもの</a:t>
            </a:r>
            <a:endParaRPr kumimoji="1" lang="ja-JP" altLang="en-US" sz="3200" b="0" i="0" u="none" strike="noStrike" kern="1200" cap="none" spc="0" normalizeH="0" baseline="0" noProof="0" dirty="0">
              <a:ln>
                <a:noFill/>
              </a:ln>
              <a:solidFill>
                <a:srgbClr val="45A4CF"/>
              </a:solidFill>
              <a:effectLst/>
              <a:uLnTx/>
              <a:uFillTx/>
              <a:latin typeface="+mj-ea"/>
              <a:ea typeface="+mj-ea"/>
              <a:cs typeface="+mn-cs"/>
            </a:endParaRPr>
          </a:p>
        </p:txBody>
      </p:sp>
      <p:pic>
        <p:nvPicPr>
          <p:cNvPr id="25" name="図 24">
            <a:extLst>
              <a:ext uri="{FF2B5EF4-FFF2-40B4-BE49-F238E27FC236}">
                <a16:creationId xmlns:a16="http://schemas.microsoft.com/office/drawing/2014/main" id="{42C794B0-BE6D-4496-9154-739F09E40D21}"/>
              </a:ext>
            </a:extLst>
          </p:cNvPr>
          <p:cNvPicPr>
            <a:picLocks noChangeAspect="1"/>
          </p:cNvPicPr>
          <p:nvPr/>
        </p:nvPicPr>
        <p:blipFill>
          <a:blip r:embed="rId3"/>
          <a:stretch>
            <a:fillRect/>
          </a:stretch>
        </p:blipFill>
        <p:spPr>
          <a:xfrm>
            <a:off x="2252856" y="2892026"/>
            <a:ext cx="9175275" cy="6962235"/>
          </a:xfrm>
          <a:prstGeom prst="rect">
            <a:avLst/>
          </a:prstGeom>
        </p:spPr>
      </p:pic>
    </p:spTree>
    <p:extLst>
      <p:ext uri="{BB962C8B-B14F-4D97-AF65-F5344CB8AC3E}">
        <p14:creationId xmlns:p14="http://schemas.microsoft.com/office/powerpoint/2010/main" val="3108241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37</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9484617"/>
            <a:chOff x="471486" y="506809"/>
            <a:chExt cx="1076705" cy="9484617"/>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7405874"/>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私たちはなぜだまされるのか？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7" name="テキスト ボックス 6">
            <a:extLst>
              <a:ext uri="{FF2B5EF4-FFF2-40B4-BE49-F238E27FC236}">
                <a16:creationId xmlns:a16="http://schemas.microsoft.com/office/drawing/2014/main" id="{8DC3254B-9544-4CEF-9557-6BAE7D281168}"/>
              </a:ext>
            </a:extLst>
          </p:cNvPr>
          <p:cNvSpPr txBox="1"/>
          <p:nvPr/>
        </p:nvSpPr>
        <p:spPr>
          <a:xfrm>
            <a:off x="6144255" y="1631969"/>
            <a:ext cx="7899598" cy="677108"/>
          </a:xfrm>
          <a:prstGeom prst="rect">
            <a:avLst/>
          </a:prstGeom>
          <a:noFill/>
        </p:spPr>
        <p:txBody>
          <a:bodyPr wrap="none" lIns="0" tIns="0" rIns="0" bIns="0" rtlCol="0">
            <a:spAutoFit/>
          </a:bodyPr>
          <a:lstStyle/>
          <a:p>
            <a:pPr algn="ctr"/>
            <a:r>
              <a:rPr lang="ja-JP" altLang="en-US" sz="4400" dirty="0">
                <a:latin typeface="+mj-ea"/>
                <a:ea typeface="+mj-ea"/>
              </a:rPr>
              <a:t>私たちがだまされてしまう理由</a:t>
            </a:r>
          </a:p>
        </p:txBody>
      </p:sp>
      <p:sp>
        <p:nvSpPr>
          <p:cNvPr id="8" name="四角形: 角を丸くする 7">
            <a:extLst>
              <a:ext uri="{FF2B5EF4-FFF2-40B4-BE49-F238E27FC236}">
                <a16:creationId xmlns:a16="http://schemas.microsoft.com/office/drawing/2014/main" id="{EFA6FB77-4309-495A-A80F-5771E5D60E39}"/>
              </a:ext>
            </a:extLst>
          </p:cNvPr>
          <p:cNvSpPr/>
          <p:nvPr/>
        </p:nvSpPr>
        <p:spPr>
          <a:xfrm>
            <a:off x="8194277" y="729345"/>
            <a:ext cx="3799553"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grpSp>
        <p:nvGrpSpPr>
          <p:cNvPr id="45" name="グループ化 44">
            <a:extLst>
              <a:ext uri="{FF2B5EF4-FFF2-40B4-BE49-F238E27FC236}">
                <a16:creationId xmlns:a16="http://schemas.microsoft.com/office/drawing/2014/main" id="{41181E91-0E4D-5184-B60C-7CD4C8753011}"/>
              </a:ext>
            </a:extLst>
          </p:cNvPr>
          <p:cNvGrpSpPr/>
          <p:nvPr/>
        </p:nvGrpSpPr>
        <p:grpSpPr>
          <a:xfrm>
            <a:off x="3225557" y="2607451"/>
            <a:ext cx="8613343" cy="738407"/>
            <a:chOff x="3225557" y="2607451"/>
            <a:chExt cx="8613343" cy="738407"/>
          </a:xfrm>
        </p:grpSpPr>
        <p:cxnSp>
          <p:nvCxnSpPr>
            <p:cNvPr id="12" name="直線コネクタ 11">
              <a:extLst>
                <a:ext uri="{FF2B5EF4-FFF2-40B4-BE49-F238E27FC236}">
                  <a16:creationId xmlns:a16="http://schemas.microsoft.com/office/drawing/2014/main" id="{ED6EB11C-0593-48A8-AE35-556AB4037D6E}"/>
                </a:ext>
              </a:extLst>
            </p:cNvPr>
            <p:cNvCxnSpPr>
              <a:cxnSpLocks/>
            </p:cNvCxnSpPr>
            <p:nvPr/>
          </p:nvCxnSpPr>
          <p:spPr>
            <a:xfrm>
              <a:off x="5733756" y="3224719"/>
              <a:ext cx="3060994"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6" name="グループ化 35">
              <a:extLst>
                <a:ext uri="{FF2B5EF4-FFF2-40B4-BE49-F238E27FC236}">
                  <a16:creationId xmlns:a16="http://schemas.microsoft.com/office/drawing/2014/main" id="{E7DD327C-E4B9-43CF-819A-57EDCB177912}"/>
                </a:ext>
              </a:extLst>
            </p:cNvPr>
            <p:cNvGrpSpPr/>
            <p:nvPr/>
          </p:nvGrpSpPr>
          <p:grpSpPr>
            <a:xfrm>
              <a:off x="3225557" y="2607451"/>
              <a:ext cx="8613343" cy="738407"/>
              <a:chOff x="3535378" y="2875716"/>
              <a:chExt cx="9526546" cy="816695"/>
            </a:xfrm>
          </p:grpSpPr>
          <p:sp>
            <p:nvSpPr>
              <p:cNvPr id="9" name="テキスト ボックス 8">
                <a:extLst>
                  <a:ext uri="{FF2B5EF4-FFF2-40B4-BE49-F238E27FC236}">
                    <a16:creationId xmlns:a16="http://schemas.microsoft.com/office/drawing/2014/main" id="{25FF5E96-F75B-4538-B38A-352B8BC4981E}"/>
                  </a:ext>
                </a:extLst>
              </p:cNvPr>
              <p:cNvSpPr txBox="1"/>
              <p:nvPr/>
            </p:nvSpPr>
            <p:spPr>
              <a:xfrm>
                <a:off x="5307013" y="2875716"/>
                <a:ext cx="7754911" cy="816695"/>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dirty="0">
                    <a:latin typeface="+mn-ea"/>
                  </a:rPr>
                  <a:t>人は </a:t>
                </a:r>
                <a:r>
                  <a:rPr lang="ja-JP" altLang="en-US" sz="4000" dirty="0">
                    <a:latin typeface="+mj-ea"/>
                    <a:ea typeface="+mj-ea"/>
                  </a:rPr>
                  <a:t>信じたいもの </a:t>
                </a:r>
                <a:r>
                  <a:rPr lang="ja-JP" altLang="en-US" sz="3200" dirty="0">
                    <a:latin typeface="+mn-ea"/>
                  </a:rPr>
                  <a:t>を信じてしまう</a:t>
                </a:r>
              </a:p>
            </p:txBody>
          </p:sp>
          <p:sp>
            <p:nvSpPr>
              <p:cNvPr id="10" name="四角形: 角を丸くする 9">
                <a:extLst>
                  <a:ext uri="{FF2B5EF4-FFF2-40B4-BE49-F238E27FC236}">
                    <a16:creationId xmlns:a16="http://schemas.microsoft.com/office/drawing/2014/main" id="{6D9BACDE-B831-42C7-8637-DA7F99F44256}"/>
                  </a:ext>
                </a:extLst>
              </p:cNvPr>
              <p:cNvSpPr/>
              <p:nvPr/>
            </p:nvSpPr>
            <p:spPr>
              <a:xfrm>
                <a:off x="3535378" y="3079235"/>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1</a:t>
                </a:r>
                <a:endParaRPr kumimoji="1" lang="ja-JP" altLang="en-US" sz="2600" b="1" dirty="0">
                  <a:solidFill>
                    <a:schemeClr val="bg1"/>
                  </a:solidFill>
                  <a:latin typeface="+mn-ea"/>
                </a:endParaRPr>
              </a:p>
            </p:txBody>
          </p:sp>
        </p:grpSp>
      </p:grpSp>
      <p:grpSp>
        <p:nvGrpSpPr>
          <p:cNvPr id="44" name="グループ化 43">
            <a:extLst>
              <a:ext uri="{FF2B5EF4-FFF2-40B4-BE49-F238E27FC236}">
                <a16:creationId xmlns:a16="http://schemas.microsoft.com/office/drawing/2014/main" id="{264ED009-C957-503F-A3F1-08E7250E809D}"/>
              </a:ext>
            </a:extLst>
          </p:cNvPr>
          <p:cNvGrpSpPr/>
          <p:nvPr/>
        </p:nvGrpSpPr>
        <p:grpSpPr>
          <a:xfrm>
            <a:off x="3225550" y="3736890"/>
            <a:ext cx="12092148" cy="738407"/>
            <a:chOff x="3225550" y="3736890"/>
            <a:chExt cx="12092148" cy="738407"/>
          </a:xfrm>
        </p:grpSpPr>
        <p:cxnSp>
          <p:nvCxnSpPr>
            <p:cNvPr id="17" name="直線コネクタ 16">
              <a:extLst>
                <a:ext uri="{FF2B5EF4-FFF2-40B4-BE49-F238E27FC236}">
                  <a16:creationId xmlns:a16="http://schemas.microsoft.com/office/drawing/2014/main" id="{FD2F9F8C-E3FA-418A-99B4-212A55D50B79}"/>
                </a:ext>
              </a:extLst>
            </p:cNvPr>
            <p:cNvCxnSpPr>
              <a:cxnSpLocks/>
            </p:cNvCxnSpPr>
            <p:nvPr/>
          </p:nvCxnSpPr>
          <p:spPr>
            <a:xfrm>
              <a:off x="8177747" y="4368634"/>
              <a:ext cx="406800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073C783-BA25-44C5-9B3D-20927B5279A0}"/>
                </a:ext>
              </a:extLst>
            </p:cNvPr>
            <p:cNvSpPr txBox="1"/>
            <p:nvPr/>
          </p:nvSpPr>
          <p:spPr>
            <a:xfrm>
              <a:off x="4818029" y="3736890"/>
              <a:ext cx="10499669" cy="738407"/>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dirty="0">
                  <a:latin typeface="+mn-ea"/>
                </a:rPr>
                <a:t>ニセ・誤情報には </a:t>
              </a:r>
              <a:r>
                <a:rPr lang="ja-JP" altLang="en-US" sz="4000" dirty="0">
                  <a:latin typeface="+mj-ea"/>
                  <a:ea typeface="+mj-ea"/>
                </a:rPr>
                <a:t>信じたくなる要素 </a:t>
              </a:r>
              <a:r>
                <a:rPr lang="ja-JP" altLang="en-US" sz="3200" dirty="0">
                  <a:latin typeface="+mn-ea"/>
                </a:rPr>
                <a:t>がたくさんある</a:t>
              </a:r>
            </a:p>
          </p:txBody>
        </p:sp>
        <p:sp>
          <p:nvSpPr>
            <p:cNvPr id="19" name="四角形: 角を丸くする 18">
              <a:extLst>
                <a:ext uri="{FF2B5EF4-FFF2-40B4-BE49-F238E27FC236}">
                  <a16:creationId xmlns:a16="http://schemas.microsoft.com/office/drawing/2014/main" id="{8F66CB10-7225-4081-A264-F61094813D41}"/>
                </a:ext>
              </a:extLst>
            </p:cNvPr>
            <p:cNvSpPr/>
            <p:nvPr/>
          </p:nvSpPr>
          <p:spPr>
            <a:xfrm>
              <a:off x="3225550" y="3928761"/>
              <a:ext cx="1321787" cy="5119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2</a:t>
              </a:r>
              <a:endParaRPr kumimoji="1" lang="ja-JP" altLang="en-US" sz="2600" b="1" dirty="0">
                <a:solidFill>
                  <a:schemeClr val="bg1"/>
                </a:solidFill>
                <a:latin typeface="+mn-ea"/>
              </a:endParaRPr>
            </a:p>
          </p:txBody>
        </p:sp>
      </p:grpSp>
      <p:grpSp>
        <p:nvGrpSpPr>
          <p:cNvPr id="43" name="グループ化 42">
            <a:extLst>
              <a:ext uri="{FF2B5EF4-FFF2-40B4-BE49-F238E27FC236}">
                <a16:creationId xmlns:a16="http://schemas.microsoft.com/office/drawing/2014/main" id="{7CE0E390-4F4E-4007-8815-F3E7AC82EEDA}"/>
              </a:ext>
            </a:extLst>
          </p:cNvPr>
          <p:cNvGrpSpPr/>
          <p:nvPr/>
        </p:nvGrpSpPr>
        <p:grpSpPr>
          <a:xfrm>
            <a:off x="3225549" y="4841531"/>
            <a:ext cx="11476595" cy="738407"/>
            <a:chOff x="3225549" y="4841531"/>
            <a:chExt cx="11476595" cy="738407"/>
          </a:xfrm>
        </p:grpSpPr>
        <p:cxnSp>
          <p:nvCxnSpPr>
            <p:cNvPr id="21" name="直線コネクタ 20">
              <a:extLst>
                <a:ext uri="{FF2B5EF4-FFF2-40B4-BE49-F238E27FC236}">
                  <a16:creationId xmlns:a16="http://schemas.microsoft.com/office/drawing/2014/main" id="{DDB31803-ED4F-4EEB-9EE9-A58077A6A0B4}"/>
                </a:ext>
              </a:extLst>
            </p:cNvPr>
            <p:cNvCxnSpPr>
              <a:cxnSpLocks/>
            </p:cNvCxnSpPr>
            <p:nvPr/>
          </p:nvCxnSpPr>
          <p:spPr>
            <a:xfrm>
              <a:off x="8161785" y="5445361"/>
              <a:ext cx="511200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B700D0-5ABC-4D73-BA7B-C0CDF004479E}"/>
                </a:ext>
              </a:extLst>
            </p:cNvPr>
            <p:cNvSpPr txBox="1"/>
            <p:nvPr/>
          </p:nvSpPr>
          <p:spPr>
            <a:xfrm>
              <a:off x="4818028" y="4841531"/>
              <a:ext cx="9884116" cy="738407"/>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dirty="0">
                  <a:latin typeface="+mn-ea"/>
                </a:rPr>
                <a:t>ニセ・誤情報には </a:t>
              </a:r>
              <a:r>
                <a:rPr lang="ja-JP" altLang="en-US" sz="4000" dirty="0">
                  <a:latin typeface="+mj-ea"/>
                  <a:ea typeface="+mj-ea"/>
                </a:rPr>
                <a:t>人に教えたくなる要素 </a:t>
              </a:r>
              <a:r>
                <a:rPr lang="ja-JP" altLang="en-US" sz="3200" dirty="0">
                  <a:latin typeface="+mn-ea"/>
                </a:rPr>
                <a:t>がある</a:t>
              </a:r>
            </a:p>
          </p:txBody>
        </p:sp>
        <p:sp>
          <p:nvSpPr>
            <p:cNvPr id="23" name="四角形: 角を丸くする 22">
              <a:extLst>
                <a:ext uri="{FF2B5EF4-FFF2-40B4-BE49-F238E27FC236}">
                  <a16:creationId xmlns:a16="http://schemas.microsoft.com/office/drawing/2014/main" id="{CE812A2A-A6D9-424E-819D-20E2FCC74514}"/>
                </a:ext>
              </a:extLst>
            </p:cNvPr>
            <p:cNvSpPr/>
            <p:nvPr/>
          </p:nvSpPr>
          <p:spPr>
            <a:xfrm>
              <a:off x="3225549" y="5033402"/>
              <a:ext cx="1321787" cy="5119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3</a:t>
              </a:r>
              <a:endParaRPr kumimoji="1" lang="ja-JP" altLang="en-US" sz="2600" b="1" dirty="0">
                <a:solidFill>
                  <a:schemeClr val="bg1"/>
                </a:solidFill>
                <a:latin typeface="+mn-ea"/>
              </a:endParaRPr>
            </a:p>
          </p:txBody>
        </p:sp>
      </p:grpSp>
      <p:grpSp>
        <p:nvGrpSpPr>
          <p:cNvPr id="42" name="グループ化 41">
            <a:extLst>
              <a:ext uri="{FF2B5EF4-FFF2-40B4-BE49-F238E27FC236}">
                <a16:creationId xmlns:a16="http://schemas.microsoft.com/office/drawing/2014/main" id="{5956F4AB-1EBA-B69F-A0AD-123A7BE10E70}"/>
              </a:ext>
            </a:extLst>
          </p:cNvPr>
          <p:cNvGrpSpPr/>
          <p:nvPr/>
        </p:nvGrpSpPr>
        <p:grpSpPr>
          <a:xfrm>
            <a:off x="3225549" y="5946172"/>
            <a:ext cx="8706606" cy="738407"/>
            <a:chOff x="3225549" y="5946172"/>
            <a:chExt cx="8706606" cy="738407"/>
          </a:xfrm>
        </p:grpSpPr>
        <p:cxnSp>
          <p:nvCxnSpPr>
            <p:cNvPr id="25" name="直線コネクタ 24">
              <a:extLst>
                <a:ext uri="{FF2B5EF4-FFF2-40B4-BE49-F238E27FC236}">
                  <a16:creationId xmlns:a16="http://schemas.microsoft.com/office/drawing/2014/main" id="{5A5A329E-9441-46EA-8FB0-15245432636A}"/>
                </a:ext>
              </a:extLst>
            </p:cNvPr>
            <p:cNvCxnSpPr>
              <a:cxnSpLocks/>
            </p:cNvCxnSpPr>
            <p:nvPr/>
          </p:nvCxnSpPr>
          <p:spPr>
            <a:xfrm>
              <a:off x="8142736" y="6573976"/>
              <a:ext cx="154800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39F5C95-A1DD-4991-9A3C-BFCF8228715D}"/>
                </a:ext>
              </a:extLst>
            </p:cNvPr>
            <p:cNvSpPr txBox="1"/>
            <p:nvPr/>
          </p:nvSpPr>
          <p:spPr>
            <a:xfrm>
              <a:off x="4818028" y="5946172"/>
              <a:ext cx="7114127" cy="738407"/>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dirty="0">
                  <a:latin typeface="+mn-ea"/>
                </a:rPr>
                <a:t>ニセ・誤情報には </a:t>
              </a:r>
              <a:r>
                <a:rPr lang="ja-JP" altLang="en-US" sz="4000" dirty="0">
                  <a:latin typeface="+mj-ea"/>
                  <a:ea typeface="+mj-ea"/>
                </a:rPr>
                <a:t>誰でも </a:t>
              </a:r>
              <a:r>
                <a:rPr lang="ja-JP" altLang="en-US" sz="3200" dirty="0">
                  <a:latin typeface="+mn-ea"/>
                </a:rPr>
                <a:t>だまされる</a:t>
              </a:r>
            </a:p>
          </p:txBody>
        </p:sp>
        <p:sp>
          <p:nvSpPr>
            <p:cNvPr id="27" name="四角形: 角を丸くする 26">
              <a:extLst>
                <a:ext uri="{FF2B5EF4-FFF2-40B4-BE49-F238E27FC236}">
                  <a16:creationId xmlns:a16="http://schemas.microsoft.com/office/drawing/2014/main" id="{9028C2F8-0E6C-4F7B-8BCD-B2BD11026832}"/>
                </a:ext>
              </a:extLst>
            </p:cNvPr>
            <p:cNvSpPr/>
            <p:nvPr/>
          </p:nvSpPr>
          <p:spPr>
            <a:xfrm>
              <a:off x="3225549" y="6138043"/>
              <a:ext cx="1321787" cy="5119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4</a:t>
              </a:r>
              <a:endParaRPr kumimoji="1" lang="ja-JP" altLang="en-US" sz="2600" b="1" dirty="0">
                <a:solidFill>
                  <a:schemeClr val="bg1"/>
                </a:solidFill>
                <a:latin typeface="+mn-ea"/>
              </a:endParaRPr>
            </a:p>
          </p:txBody>
        </p:sp>
      </p:grpSp>
      <p:grpSp>
        <p:nvGrpSpPr>
          <p:cNvPr id="41" name="グループ化 40">
            <a:extLst>
              <a:ext uri="{FF2B5EF4-FFF2-40B4-BE49-F238E27FC236}">
                <a16:creationId xmlns:a16="http://schemas.microsoft.com/office/drawing/2014/main" id="{95E1E0BA-B729-630E-D034-236DC64371A6}"/>
              </a:ext>
            </a:extLst>
          </p:cNvPr>
          <p:cNvGrpSpPr/>
          <p:nvPr/>
        </p:nvGrpSpPr>
        <p:grpSpPr>
          <a:xfrm>
            <a:off x="3225550" y="7029041"/>
            <a:ext cx="9835120" cy="738407"/>
            <a:chOff x="3225550" y="7029041"/>
            <a:chExt cx="9835120" cy="738407"/>
          </a:xfrm>
        </p:grpSpPr>
        <p:cxnSp>
          <p:nvCxnSpPr>
            <p:cNvPr id="29" name="直線コネクタ 28">
              <a:extLst>
                <a:ext uri="{FF2B5EF4-FFF2-40B4-BE49-F238E27FC236}">
                  <a16:creationId xmlns:a16="http://schemas.microsoft.com/office/drawing/2014/main" id="{79EF84D1-E829-4A5E-B1A3-C6CB2A8A4885}"/>
                </a:ext>
              </a:extLst>
            </p:cNvPr>
            <p:cNvCxnSpPr>
              <a:cxnSpLocks/>
            </p:cNvCxnSpPr>
            <p:nvPr/>
          </p:nvCxnSpPr>
          <p:spPr>
            <a:xfrm>
              <a:off x="7809177" y="7650701"/>
              <a:ext cx="306000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CD70508B-5CA8-49B0-AA6C-7F0ABD0D43D7}"/>
                </a:ext>
              </a:extLst>
            </p:cNvPr>
            <p:cNvGrpSpPr/>
            <p:nvPr/>
          </p:nvGrpSpPr>
          <p:grpSpPr>
            <a:xfrm>
              <a:off x="3225550" y="7029041"/>
              <a:ext cx="9835120" cy="738407"/>
              <a:chOff x="3535378" y="7511136"/>
              <a:chExt cx="10877861" cy="816694"/>
            </a:xfrm>
          </p:grpSpPr>
          <p:sp>
            <p:nvSpPr>
              <p:cNvPr id="30" name="テキスト ボックス 29">
                <a:extLst>
                  <a:ext uri="{FF2B5EF4-FFF2-40B4-BE49-F238E27FC236}">
                    <a16:creationId xmlns:a16="http://schemas.microsoft.com/office/drawing/2014/main" id="{5DD8DD46-6779-43EF-B2DB-E1380E31C6A9}"/>
                  </a:ext>
                </a:extLst>
              </p:cNvPr>
              <p:cNvSpPr txBox="1"/>
              <p:nvPr/>
            </p:nvSpPr>
            <p:spPr>
              <a:xfrm>
                <a:off x="5296695" y="7511136"/>
                <a:ext cx="9116544"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dirty="0">
                    <a:latin typeface="+mn-ea"/>
                  </a:rPr>
                  <a:t>ニセ・誤情報は </a:t>
                </a:r>
                <a:r>
                  <a:rPr lang="ja-JP" altLang="en-US" sz="4000" dirty="0">
                    <a:latin typeface="+mj-ea"/>
                    <a:ea typeface="+mj-ea"/>
                  </a:rPr>
                  <a:t>すばやく拡散 </a:t>
                </a:r>
                <a:r>
                  <a:rPr lang="ja-JP" altLang="en-US" sz="3200" dirty="0">
                    <a:latin typeface="+mn-ea"/>
                  </a:rPr>
                  <a:t>してしまう</a:t>
                </a:r>
              </a:p>
            </p:txBody>
          </p:sp>
          <p:sp>
            <p:nvSpPr>
              <p:cNvPr id="31" name="四角形: 角を丸くする 30">
                <a:extLst>
                  <a:ext uri="{FF2B5EF4-FFF2-40B4-BE49-F238E27FC236}">
                    <a16:creationId xmlns:a16="http://schemas.microsoft.com/office/drawing/2014/main" id="{D9F6A812-C084-4599-B3FD-3DD8D5D6E2DC}"/>
                  </a:ext>
                </a:extLst>
              </p:cNvPr>
              <p:cNvSpPr/>
              <p:nvPr/>
            </p:nvSpPr>
            <p:spPr>
              <a:xfrm>
                <a:off x="3535378" y="7723349"/>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5</a:t>
                </a:r>
                <a:endParaRPr kumimoji="1" lang="ja-JP" altLang="en-US" sz="2600" b="1" dirty="0">
                  <a:solidFill>
                    <a:schemeClr val="bg1"/>
                  </a:solidFill>
                  <a:latin typeface="+mn-ea"/>
                </a:endParaRPr>
              </a:p>
            </p:txBody>
          </p:sp>
        </p:grpSp>
      </p:grpSp>
      <p:grpSp>
        <p:nvGrpSpPr>
          <p:cNvPr id="63" name="グループ化 62">
            <a:extLst>
              <a:ext uri="{FF2B5EF4-FFF2-40B4-BE49-F238E27FC236}">
                <a16:creationId xmlns:a16="http://schemas.microsoft.com/office/drawing/2014/main" id="{8C72F5EF-ACDD-4ACE-BADE-E68024AA832D}"/>
              </a:ext>
            </a:extLst>
          </p:cNvPr>
          <p:cNvGrpSpPr/>
          <p:nvPr/>
        </p:nvGrpSpPr>
        <p:grpSpPr>
          <a:xfrm>
            <a:off x="2434497" y="3618075"/>
            <a:ext cx="15186907" cy="4396950"/>
            <a:chOff x="2828950" y="3785189"/>
            <a:chExt cx="14530180" cy="4396950"/>
          </a:xfrm>
        </p:grpSpPr>
        <p:cxnSp>
          <p:nvCxnSpPr>
            <p:cNvPr id="56" name="直線コネクタ 55">
              <a:extLst>
                <a:ext uri="{FF2B5EF4-FFF2-40B4-BE49-F238E27FC236}">
                  <a16:creationId xmlns:a16="http://schemas.microsoft.com/office/drawing/2014/main" id="{4EF8B532-8EDC-4275-804C-229B6136FB74}"/>
                </a:ext>
              </a:extLst>
            </p:cNvPr>
            <p:cNvCxnSpPr>
              <a:cxnSpLocks/>
            </p:cNvCxnSpPr>
            <p:nvPr/>
          </p:nvCxnSpPr>
          <p:spPr>
            <a:xfrm>
              <a:off x="2828950" y="378518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7B7DDEE-DB03-42F4-B0CD-3D6C1483D268}"/>
                </a:ext>
              </a:extLst>
            </p:cNvPr>
            <p:cNvCxnSpPr>
              <a:cxnSpLocks/>
            </p:cNvCxnSpPr>
            <p:nvPr/>
          </p:nvCxnSpPr>
          <p:spPr>
            <a:xfrm>
              <a:off x="2828950" y="4884426"/>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7796B05-F7DB-415E-90CA-BFF231189D62}"/>
                </a:ext>
              </a:extLst>
            </p:cNvPr>
            <p:cNvCxnSpPr>
              <a:cxnSpLocks/>
            </p:cNvCxnSpPr>
            <p:nvPr/>
          </p:nvCxnSpPr>
          <p:spPr>
            <a:xfrm>
              <a:off x="2828950" y="5983663"/>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D30E73EC-0CC0-4080-821D-616F370346C9}"/>
                </a:ext>
              </a:extLst>
            </p:cNvPr>
            <p:cNvCxnSpPr>
              <a:cxnSpLocks/>
            </p:cNvCxnSpPr>
            <p:nvPr/>
          </p:nvCxnSpPr>
          <p:spPr>
            <a:xfrm>
              <a:off x="2828950" y="7082900"/>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715BBE0E-4CA6-4785-B354-1AFA10E286F9}"/>
                </a:ext>
              </a:extLst>
            </p:cNvPr>
            <p:cNvCxnSpPr>
              <a:cxnSpLocks/>
            </p:cNvCxnSpPr>
            <p:nvPr/>
          </p:nvCxnSpPr>
          <p:spPr>
            <a:xfrm>
              <a:off x="2828950" y="818213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4" name="グループ化 33">
            <a:extLst>
              <a:ext uri="{FF2B5EF4-FFF2-40B4-BE49-F238E27FC236}">
                <a16:creationId xmlns:a16="http://schemas.microsoft.com/office/drawing/2014/main" id="{EE8B3309-1F68-7310-8992-1C62EEFA7759}"/>
              </a:ext>
            </a:extLst>
          </p:cNvPr>
          <p:cNvGrpSpPr/>
          <p:nvPr/>
        </p:nvGrpSpPr>
        <p:grpSpPr>
          <a:xfrm>
            <a:off x="3225549" y="8221503"/>
            <a:ext cx="13605102" cy="1390958"/>
            <a:chOff x="3225549" y="8221503"/>
            <a:chExt cx="13605102" cy="1390958"/>
          </a:xfrm>
        </p:grpSpPr>
        <p:sp>
          <p:nvSpPr>
            <p:cNvPr id="35" name="四角形: 角を丸くする 34">
              <a:extLst>
                <a:ext uri="{FF2B5EF4-FFF2-40B4-BE49-F238E27FC236}">
                  <a16:creationId xmlns:a16="http://schemas.microsoft.com/office/drawing/2014/main" id="{5B0B9020-217C-4B91-B83A-9F618CA4BB8D}"/>
                </a:ext>
              </a:extLst>
            </p:cNvPr>
            <p:cNvSpPr/>
            <p:nvPr/>
          </p:nvSpPr>
          <p:spPr>
            <a:xfrm>
              <a:off x="3225549" y="8325008"/>
              <a:ext cx="1321787" cy="511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6</a:t>
              </a:r>
              <a:endParaRPr kumimoji="1" lang="ja-JP" altLang="en-US" sz="2600" b="1" dirty="0">
                <a:solidFill>
                  <a:schemeClr val="bg1"/>
                </a:solidFill>
                <a:latin typeface="+mn-ea"/>
              </a:endParaRPr>
            </a:p>
          </p:txBody>
        </p:sp>
        <p:cxnSp>
          <p:nvCxnSpPr>
            <p:cNvPr id="11" name="直線コネクタ 10">
              <a:extLst>
                <a:ext uri="{FF2B5EF4-FFF2-40B4-BE49-F238E27FC236}">
                  <a16:creationId xmlns:a16="http://schemas.microsoft.com/office/drawing/2014/main" id="{E0597287-5451-1619-6E63-2BBED1389827}"/>
                </a:ext>
              </a:extLst>
            </p:cNvPr>
            <p:cNvCxnSpPr>
              <a:cxnSpLocks/>
            </p:cNvCxnSpPr>
            <p:nvPr/>
          </p:nvCxnSpPr>
          <p:spPr>
            <a:xfrm>
              <a:off x="4837047" y="8836927"/>
              <a:ext cx="306000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601CC89-24D5-43DD-9F67-EE3CD878A0C8}"/>
                </a:ext>
              </a:extLst>
            </p:cNvPr>
            <p:cNvCxnSpPr>
              <a:cxnSpLocks/>
            </p:cNvCxnSpPr>
            <p:nvPr/>
          </p:nvCxnSpPr>
          <p:spPr>
            <a:xfrm>
              <a:off x="8460280" y="8821687"/>
              <a:ext cx="169337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EB38518-66D8-6EBF-6AE3-30B8541E750E}"/>
                </a:ext>
              </a:extLst>
            </p:cNvPr>
            <p:cNvCxnSpPr>
              <a:cxnSpLocks/>
            </p:cNvCxnSpPr>
            <p:nvPr/>
          </p:nvCxnSpPr>
          <p:spPr>
            <a:xfrm>
              <a:off x="10656051" y="8825764"/>
              <a:ext cx="6057149"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F575685-EEB9-6137-4763-F31094313619}"/>
                </a:ext>
              </a:extLst>
            </p:cNvPr>
            <p:cNvSpPr txBox="1"/>
            <p:nvPr/>
          </p:nvSpPr>
          <p:spPr>
            <a:xfrm>
              <a:off x="4827365" y="8221503"/>
              <a:ext cx="12003286" cy="1390958"/>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4000" dirty="0">
                  <a:latin typeface="+mj-ea"/>
                  <a:ea typeface="+mj-ea"/>
                </a:rPr>
                <a:t>アルゴリズム </a:t>
              </a:r>
              <a:r>
                <a:rPr lang="ja-JP" altLang="en-US" sz="3200" dirty="0">
                  <a:latin typeface="+mn-ea"/>
                </a:rPr>
                <a:t>や </a:t>
              </a:r>
              <a:r>
                <a:rPr lang="ja-JP" altLang="en-US" sz="4000" dirty="0">
                  <a:latin typeface="+mj-ea"/>
                  <a:ea typeface="+mj-ea"/>
                </a:rPr>
                <a:t>生成</a:t>
              </a:r>
              <a:r>
                <a:rPr lang="en-US" altLang="ja-JP" sz="4000" dirty="0">
                  <a:latin typeface="+mj-ea"/>
                  <a:ea typeface="+mj-ea"/>
                </a:rPr>
                <a:t>AI </a:t>
              </a:r>
              <a:r>
                <a:rPr lang="ja-JP" altLang="en-US" sz="4000" spc="-300" dirty="0">
                  <a:latin typeface="+mj-ea"/>
                  <a:ea typeface="+mj-ea"/>
                </a:rPr>
                <a:t>、</a:t>
              </a:r>
              <a:r>
                <a:rPr lang="ja-JP" altLang="en-US" sz="4000" dirty="0">
                  <a:latin typeface="+mj-ea"/>
                  <a:ea typeface="+mj-ea"/>
                </a:rPr>
                <a:t>アテンショ</a:t>
              </a:r>
              <a:r>
                <a:rPr lang="ja-JP" altLang="en-US" sz="4000" spc="-300" dirty="0">
                  <a:latin typeface="+mj-ea"/>
                  <a:ea typeface="+mj-ea"/>
                </a:rPr>
                <a:t>ン・</a:t>
              </a:r>
              <a:r>
                <a:rPr lang="ja-JP" altLang="en-US" sz="4000" dirty="0">
                  <a:latin typeface="+mj-ea"/>
                  <a:ea typeface="+mj-ea"/>
                </a:rPr>
                <a:t>エコノミー</a:t>
              </a:r>
              <a:br>
                <a:rPr lang="en-US" altLang="ja-JP" sz="4000" dirty="0">
                  <a:latin typeface="+mj-ea"/>
                  <a:ea typeface="+mj-ea"/>
                </a:rPr>
              </a:br>
              <a:r>
                <a:rPr lang="ja-JP" altLang="en-US" sz="3200" dirty="0">
                  <a:latin typeface="+mn-ea"/>
                </a:rPr>
                <a:t>がニセ・誤情報を加速してしまう</a:t>
              </a:r>
            </a:p>
          </p:txBody>
        </p:sp>
      </p:grpSp>
    </p:spTree>
    <p:extLst>
      <p:ext uri="{BB962C8B-B14F-4D97-AF65-F5344CB8AC3E}">
        <p14:creationId xmlns:p14="http://schemas.microsoft.com/office/powerpoint/2010/main" val="3199481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コネクタ 62">
            <a:extLst>
              <a:ext uri="{FF2B5EF4-FFF2-40B4-BE49-F238E27FC236}">
                <a16:creationId xmlns:a16="http://schemas.microsoft.com/office/drawing/2014/main" id="{975B43F8-8E27-4F1D-B292-D19EAAC793ED}"/>
              </a:ext>
            </a:extLst>
          </p:cNvPr>
          <p:cNvCxnSpPr>
            <a:cxnSpLocks/>
          </p:cNvCxnSpPr>
          <p:nvPr/>
        </p:nvCxnSpPr>
        <p:spPr>
          <a:xfrm>
            <a:off x="7218645" y="5620280"/>
            <a:ext cx="748432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だまされないためには？</a:t>
            </a:r>
            <a:endParaRPr lang="en-US" altLang="ja-JP" sz="54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6232475"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最後に大切なことを</a:t>
            </a:r>
            <a:endParaRPr lang="en-US" altLang="ja-JP" sz="54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9694962"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私たちはなぜだまされるのか？</a:t>
            </a:r>
            <a:endParaRPr lang="en-US" altLang="ja-JP" sz="54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2</a:t>
            </a:r>
          </a:p>
        </p:txBody>
      </p:sp>
      <p:sp>
        <p:nvSpPr>
          <p:cNvPr id="57" name="テキスト ボックス 56">
            <a:extLst>
              <a:ext uri="{FF2B5EF4-FFF2-40B4-BE49-F238E27FC236}">
                <a16:creationId xmlns:a16="http://schemas.microsoft.com/office/drawing/2014/main" id="{1DCB207B-6977-4EAE-8191-7347481FEBF7}"/>
              </a:ext>
            </a:extLst>
          </p:cNvPr>
          <p:cNvSpPr txBox="1"/>
          <p:nvPr/>
        </p:nvSpPr>
        <p:spPr>
          <a:xfrm>
            <a:off x="7218645" y="4937683"/>
            <a:ext cx="7617470" cy="830997"/>
          </a:xfrm>
          <a:prstGeom prst="rect">
            <a:avLst/>
          </a:prstGeom>
          <a:noFill/>
        </p:spPr>
        <p:txBody>
          <a:bodyPr wrap="none" lIns="0" tIns="0" rIns="0" bIns="0" rtlCol="0">
            <a:spAutoFit/>
          </a:bodyPr>
          <a:lstStyle/>
          <a:p>
            <a:r>
              <a:rPr lang="ja-JP" altLang="en-US" sz="5400" dirty="0">
                <a:latin typeface="+mj-ea"/>
                <a:ea typeface="+mj-ea"/>
              </a:rPr>
              <a:t>だまされたらどうなる？</a:t>
            </a:r>
            <a:endParaRPr lang="en-US" altLang="ja-JP" sz="5400" dirty="0">
              <a:latin typeface="+mj-ea"/>
              <a:ea typeface="+mj-ea"/>
            </a:endParaRPr>
          </a:p>
        </p:txBody>
      </p:sp>
      <p:sp>
        <p:nvSpPr>
          <p:cNvPr id="58" name="テキスト ボックス 57">
            <a:extLst>
              <a:ext uri="{FF2B5EF4-FFF2-40B4-BE49-F238E27FC236}">
                <a16:creationId xmlns:a16="http://schemas.microsoft.com/office/drawing/2014/main" id="{D1D6CFC9-D78B-4055-A2DB-6066A66E93C9}"/>
              </a:ext>
            </a:extLst>
          </p:cNvPr>
          <p:cNvSpPr txBox="1">
            <a:spLocks noChangeAspect="1"/>
          </p:cNvSpPr>
          <p:nvPr/>
        </p:nvSpPr>
        <p:spPr>
          <a:xfrm>
            <a:off x="4671385" y="5037045"/>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3</a:t>
            </a:r>
          </a:p>
        </p:txBody>
      </p:sp>
      <p:grpSp>
        <p:nvGrpSpPr>
          <p:cNvPr id="94" name="グループ化 93">
            <a:extLst>
              <a:ext uri="{FF2B5EF4-FFF2-40B4-BE49-F238E27FC236}">
                <a16:creationId xmlns:a16="http://schemas.microsoft.com/office/drawing/2014/main" id="{E8A09033-4DBE-4E96-8808-6C519A5959FE}"/>
              </a:ext>
            </a:extLst>
          </p:cNvPr>
          <p:cNvGrpSpPr/>
          <p:nvPr/>
        </p:nvGrpSpPr>
        <p:grpSpPr>
          <a:xfrm>
            <a:off x="1071864" y="7118151"/>
            <a:ext cx="2498491" cy="2828531"/>
            <a:chOff x="1071864" y="7105371"/>
            <a:chExt cx="2498491" cy="2828531"/>
          </a:xfrm>
        </p:grpSpPr>
        <p:grpSp>
          <p:nvGrpSpPr>
            <p:cNvPr id="95" name="グループ化 94">
              <a:extLst>
                <a:ext uri="{FF2B5EF4-FFF2-40B4-BE49-F238E27FC236}">
                  <a16:creationId xmlns:a16="http://schemas.microsoft.com/office/drawing/2014/main" id="{166A7FF1-E93C-4F20-AC8F-568E04CF791E}"/>
                </a:ext>
              </a:extLst>
            </p:cNvPr>
            <p:cNvGrpSpPr/>
            <p:nvPr/>
          </p:nvGrpSpPr>
          <p:grpSpPr>
            <a:xfrm>
              <a:off x="1071864" y="7105371"/>
              <a:ext cx="2498491" cy="2828531"/>
              <a:chOff x="1071864" y="7105371"/>
              <a:chExt cx="2498491" cy="2828531"/>
            </a:xfrm>
          </p:grpSpPr>
          <p:pic>
            <p:nvPicPr>
              <p:cNvPr id="101" name="グラフィックス 100">
                <a:extLst>
                  <a:ext uri="{FF2B5EF4-FFF2-40B4-BE49-F238E27FC236}">
                    <a16:creationId xmlns:a16="http://schemas.microsoft.com/office/drawing/2014/main" id="{ABF2D392-4476-4BFB-8CAA-B53A2278F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53242" y="7105371"/>
                <a:ext cx="1117113" cy="1066154"/>
              </a:xfrm>
              <a:prstGeom prst="rect">
                <a:avLst/>
              </a:prstGeom>
            </p:spPr>
          </p:pic>
          <p:grpSp>
            <p:nvGrpSpPr>
              <p:cNvPr id="102" name="グループ化 101">
                <a:extLst>
                  <a:ext uri="{FF2B5EF4-FFF2-40B4-BE49-F238E27FC236}">
                    <a16:creationId xmlns:a16="http://schemas.microsoft.com/office/drawing/2014/main" id="{85D5ED8B-6E1F-40E3-A2A1-F319CADEA751}"/>
                  </a:ext>
                </a:extLst>
              </p:cNvPr>
              <p:cNvGrpSpPr/>
              <p:nvPr/>
            </p:nvGrpSpPr>
            <p:grpSpPr>
              <a:xfrm>
                <a:off x="1071864" y="7564728"/>
                <a:ext cx="1482084" cy="2369174"/>
                <a:chOff x="2422360" y="3443370"/>
                <a:chExt cx="1435989" cy="2295490"/>
              </a:xfrm>
            </p:grpSpPr>
            <p:sp>
              <p:nvSpPr>
                <p:cNvPr id="103" name="四角形: 角を丸くする 102">
                  <a:extLst>
                    <a:ext uri="{FF2B5EF4-FFF2-40B4-BE49-F238E27FC236}">
                      <a16:creationId xmlns:a16="http://schemas.microsoft.com/office/drawing/2014/main" id="{E343124A-A278-474A-9740-C9A7813C6CAF}"/>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4" name="フリーフォーム: 図形 103">
                  <a:extLst>
                    <a:ext uri="{FF2B5EF4-FFF2-40B4-BE49-F238E27FC236}">
                      <a16:creationId xmlns:a16="http://schemas.microsoft.com/office/drawing/2014/main" id="{1EA0B75B-705B-4C68-AAE0-0D7BD41FAF26}"/>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5" name="フリーフォーム: 図形 104">
                  <a:extLst>
                    <a:ext uri="{FF2B5EF4-FFF2-40B4-BE49-F238E27FC236}">
                      <a16:creationId xmlns:a16="http://schemas.microsoft.com/office/drawing/2014/main" id="{E09AF44D-2168-46A4-B7C5-B94F83852C29}"/>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8CA02137-501C-4D72-BF47-3CA9272CEA34}"/>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2686CEAC-A436-4764-A0CE-2A303ECEF72A}"/>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3DCC313D-763D-4AE7-86CC-563272B8DFB3}"/>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2C5823BB-2A29-4211-93F2-83D65F7217AA}"/>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570C3273-8E0F-4666-81B8-39CAD02BC55B}"/>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6" name="グループ化 95">
              <a:extLst>
                <a:ext uri="{FF2B5EF4-FFF2-40B4-BE49-F238E27FC236}">
                  <a16:creationId xmlns:a16="http://schemas.microsoft.com/office/drawing/2014/main" id="{1AEA092B-495B-4291-9A7A-E4A21FB35887}"/>
                </a:ext>
              </a:extLst>
            </p:cNvPr>
            <p:cNvGrpSpPr/>
            <p:nvPr/>
          </p:nvGrpSpPr>
          <p:grpSpPr>
            <a:xfrm>
              <a:off x="2396554" y="8509005"/>
              <a:ext cx="966127" cy="966128"/>
              <a:chOff x="4068139" y="-492675"/>
              <a:chExt cx="1506077" cy="1506080"/>
            </a:xfrm>
          </p:grpSpPr>
          <p:sp>
            <p:nvSpPr>
              <p:cNvPr id="97" name="フリーフォーム: 図形 96">
                <a:extLst>
                  <a:ext uri="{FF2B5EF4-FFF2-40B4-BE49-F238E27FC236}">
                    <a16:creationId xmlns:a16="http://schemas.microsoft.com/office/drawing/2014/main" id="{15D6E4D2-BC5A-4AA9-8421-7B1F50E2C70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5C41F650-FE51-43EC-A6A7-5DE804DD9F17}"/>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C57B3974-2258-46AF-AD62-D6D66337902F}"/>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E456033A-4EE3-4B41-A539-C41EA408844E}"/>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
        <p:nvSpPr>
          <p:cNvPr id="4" name="テキスト ボックス 3">
            <a:extLst>
              <a:ext uri="{FF2B5EF4-FFF2-40B4-BE49-F238E27FC236}">
                <a16:creationId xmlns:a16="http://schemas.microsoft.com/office/drawing/2014/main" id="{92500581-5C25-9BF7-806E-ADB567C5E074}"/>
              </a:ext>
            </a:extLst>
          </p:cNvPr>
          <p:cNvSpPr txBox="1"/>
          <p:nvPr/>
        </p:nvSpPr>
        <p:spPr>
          <a:xfrm>
            <a:off x="6841275" y="1828983"/>
            <a:ext cx="8617744"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「ニセ・誤情報</a:t>
            </a:r>
            <a:r>
              <a:rPr lang="ja-JP" altLang="en-US" sz="5400" spc="-2500" dirty="0">
                <a:solidFill>
                  <a:schemeClr val="tx1">
                    <a:alpha val="20000"/>
                  </a:schemeClr>
                </a:solidFill>
                <a:latin typeface="+mj-ea"/>
                <a:ea typeface="+mj-ea"/>
              </a:rPr>
              <a:t>」</a:t>
            </a:r>
            <a:r>
              <a:rPr lang="ja-JP" altLang="en-US" sz="5400" dirty="0">
                <a:solidFill>
                  <a:schemeClr val="tx1">
                    <a:alpha val="20000"/>
                  </a:schemeClr>
                </a:solidFill>
                <a:latin typeface="+mj-ea"/>
                <a:ea typeface="+mj-ea"/>
              </a:rPr>
              <a:t>ってなに？</a:t>
            </a:r>
            <a:endParaRPr lang="en-US" altLang="ja-JP" sz="5400" dirty="0">
              <a:solidFill>
                <a:schemeClr val="tx1">
                  <a:alpha val="20000"/>
                </a:schemeClr>
              </a:solidFill>
              <a:latin typeface="+mj-ea"/>
              <a:ea typeface="+mj-ea"/>
            </a:endParaRPr>
          </a:p>
        </p:txBody>
      </p:sp>
      <p:grpSp>
        <p:nvGrpSpPr>
          <p:cNvPr id="2" name="グループ化 1">
            <a:extLst>
              <a:ext uri="{FF2B5EF4-FFF2-40B4-BE49-F238E27FC236}">
                <a16:creationId xmlns:a16="http://schemas.microsoft.com/office/drawing/2014/main" id="{7B64F1BB-7776-C27E-28FF-5FBC17BE2404}"/>
              </a:ext>
            </a:extLst>
          </p:cNvPr>
          <p:cNvGrpSpPr/>
          <p:nvPr/>
        </p:nvGrpSpPr>
        <p:grpSpPr>
          <a:xfrm>
            <a:off x="15322273" y="320250"/>
            <a:ext cx="2210983" cy="2562233"/>
            <a:chOff x="15177131" y="349278"/>
            <a:chExt cx="2356126" cy="2730434"/>
          </a:xfrm>
        </p:grpSpPr>
        <p:grpSp>
          <p:nvGrpSpPr>
            <p:cNvPr id="5" name="グループ化 4">
              <a:extLst>
                <a:ext uri="{FF2B5EF4-FFF2-40B4-BE49-F238E27FC236}">
                  <a16:creationId xmlns:a16="http://schemas.microsoft.com/office/drawing/2014/main" id="{726AB879-49D0-CFAA-3B1E-74F318A4C497}"/>
                </a:ext>
              </a:extLst>
            </p:cNvPr>
            <p:cNvGrpSpPr/>
            <p:nvPr/>
          </p:nvGrpSpPr>
          <p:grpSpPr>
            <a:xfrm>
              <a:off x="16831354" y="677568"/>
              <a:ext cx="677104" cy="900506"/>
              <a:chOff x="16908341" y="504955"/>
              <a:chExt cx="708580" cy="942367"/>
            </a:xfrm>
          </p:grpSpPr>
          <p:pic>
            <p:nvPicPr>
              <p:cNvPr id="17" name="グラフィックス 16">
                <a:extLst>
                  <a:ext uri="{FF2B5EF4-FFF2-40B4-BE49-F238E27FC236}">
                    <a16:creationId xmlns:a16="http://schemas.microsoft.com/office/drawing/2014/main" id="{1A3B1BA0-B2D3-EBD2-4DC9-D151C63696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49462">
                <a:off x="16908341" y="504955"/>
                <a:ext cx="424423" cy="696489"/>
              </a:xfrm>
              <a:prstGeom prst="rect">
                <a:avLst/>
              </a:prstGeom>
            </p:spPr>
          </p:pic>
          <p:pic>
            <p:nvPicPr>
              <p:cNvPr id="18" name="グラフィックス 17">
                <a:extLst>
                  <a:ext uri="{FF2B5EF4-FFF2-40B4-BE49-F238E27FC236}">
                    <a16:creationId xmlns:a16="http://schemas.microsoft.com/office/drawing/2014/main" id="{237F79DD-5F32-905F-2A20-FD4EEE6934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53114">
                <a:off x="17294123" y="917602"/>
                <a:ext cx="322798" cy="529720"/>
              </a:xfrm>
              <a:prstGeom prst="rect">
                <a:avLst/>
              </a:prstGeom>
            </p:spPr>
          </p:pic>
        </p:grpSp>
        <p:grpSp>
          <p:nvGrpSpPr>
            <p:cNvPr id="6" name="グループ化 5">
              <a:extLst>
                <a:ext uri="{FF2B5EF4-FFF2-40B4-BE49-F238E27FC236}">
                  <a16:creationId xmlns:a16="http://schemas.microsoft.com/office/drawing/2014/main" id="{AF6CB0FC-B95C-05E9-BEC5-AD823F4AFF48}"/>
                </a:ext>
              </a:extLst>
            </p:cNvPr>
            <p:cNvGrpSpPr/>
            <p:nvPr/>
          </p:nvGrpSpPr>
          <p:grpSpPr>
            <a:xfrm>
              <a:off x="15177131" y="349278"/>
              <a:ext cx="1361146" cy="1577254"/>
              <a:chOff x="15381894" y="246475"/>
              <a:chExt cx="1256008" cy="1455424"/>
            </a:xfrm>
          </p:grpSpPr>
          <p:sp>
            <p:nvSpPr>
              <p:cNvPr id="15" name="フリーフォーム: 図形 14">
                <a:extLst>
                  <a:ext uri="{FF2B5EF4-FFF2-40B4-BE49-F238E27FC236}">
                    <a16:creationId xmlns:a16="http://schemas.microsoft.com/office/drawing/2014/main" id="{CC65BAE1-F18E-8D8E-77B7-7FBA3A4DAE21}"/>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6" name="楕円 15">
                <a:extLst>
                  <a:ext uri="{FF2B5EF4-FFF2-40B4-BE49-F238E27FC236}">
                    <a16:creationId xmlns:a16="http://schemas.microsoft.com/office/drawing/2014/main" id="{AF9A2159-8EA3-7F5D-771D-E9D853B35E25}"/>
                  </a:ext>
                </a:extLst>
              </p:cNvPr>
              <p:cNvSpPr/>
              <p:nvPr/>
            </p:nvSpPr>
            <p:spPr>
              <a:xfrm rot="20963244">
                <a:off x="15729688" y="568518"/>
                <a:ext cx="659055" cy="659055"/>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7" name="グループ化 6">
              <a:extLst>
                <a:ext uri="{FF2B5EF4-FFF2-40B4-BE49-F238E27FC236}">
                  <a16:creationId xmlns:a16="http://schemas.microsoft.com/office/drawing/2014/main" id="{7060494B-D5E2-03A4-F217-6F2B03B336CD}"/>
                </a:ext>
              </a:extLst>
            </p:cNvPr>
            <p:cNvGrpSpPr/>
            <p:nvPr/>
          </p:nvGrpSpPr>
          <p:grpSpPr>
            <a:xfrm>
              <a:off x="15956003" y="1718566"/>
              <a:ext cx="1577254" cy="1361146"/>
              <a:chOff x="16100604" y="1576962"/>
              <a:chExt cx="1455424" cy="1256008"/>
            </a:xfrm>
          </p:grpSpPr>
          <p:sp>
            <p:nvSpPr>
              <p:cNvPr id="13" name="フリーフォーム: 図形 12">
                <a:extLst>
                  <a:ext uri="{FF2B5EF4-FFF2-40B4-BE49-F238E27FC236}">
                    <a16:creationId xmlns:a16="http://schemas.microsoft.com/office/drawing/2014/main" id="{68602F44-8C93-1BBD-86A5-955ACF8154CB}"/>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4" name="乗算記号 13">
                <a:extLst>
                  <a:ext uri="{FF2B5EF4-FFF2-40B4-BE49-F238E27FC236}">
                    <a16:creationId xmlns:a16="http://schemas.microsoft.com/office/drawing/2014/main" id="{925CDD8D-F7F7-692E-50BF-BB397F924D9A}"/>
                  </a:ext>
                </a:extLst>
              </p:cNvPr>
              <p:cNvSpPr/>
              <p:nvPr/>
            </p:nvSpPr>
            <p:spPr>
              <a:xfrm rot="1144330">
                <a:off x="16390487" y="1656766"/>
                <a:ext cx="1029810" cy="1029810"/>
              </a:xfrm>
              <a:prstGeom prst="mathMultiply">
                <a:avLst>
                  <a:gd name="adj1" fmla="val 0"/>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spTree>
    <p:extLst>
      <p:ext uri="{BB962C8B-B14F-4D97-AF65-F5344CB8AC3E}">
        <p14:creationId xmlns:p14="http://schemas.microsoft.com/office/powerpoint/2010/main" val="1845168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139424"/>
            <a:chOff x="471486" y="506809"/>
            <a:chExt cx="1076705" cy="7139424"/>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06068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pic>
        <p:nvPicPr>
          <p:cNvPr id="15" name="図 14">
            <a:extLst>
              <a:ext uri="{FF2B5EF4-FFF2-40B4-BE49-F238E27FC236}">
                <a16:creationId xmlns:a16="http://schemas.microsoft.com/office/drawing/2014/main" id="{8600E563-5358-4B15-AC4B-64FB57DAE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5183" y="3485359"/>
            <a:ext cx="6433795" cy="4751111"/>
          </a:xfrm>
          <a:prstGeom prst="rect">
            <a:avLst/>
          </a:prstGeom>
        </p:spPr>
      </p:pic>
      <p:grpSp>
        <p:nvGrpSpPr>
          <p:cNvPr id="8" name="グループ化 7">
            <a:extLst>
              <a:ext uri="{FF2B5EF4-FFF2-40B4-BE49-F238E27FC236}">
                <a16:creationId xmlns:a16="http://schemas.microsoft.com/office/drawing/2014/main" id="{45BBEEEE-7E30-1614-4198-C746D0944F51}"/>
              </a:ext>
            </a:extLst>
          </p:cNvPr>
          <p:cNvGrpSpPr/>
          <p:nvPr/>
        </p:nvGrpSpPr>
        <p:grpSpPr>
          <a:xfrm>
            <a:off x="9188074" y="3221583"/>
            <a:ext cx="8628700" cy="5130379"/>
            <a:chOff x="9327217" y="3295725"/>
            <a:chExt cx="8628700" cy="5130379"/>
          </a:xfrm>
        </p:grpSpPr>
        <p:cxnSp>
          <p:nvCxnSpPr>
            <p:cNvPr id="24" name="直線コネクタ 23">
              <a:extLst>
                <a:ext uri="{FF2B5EF4-FFF2-40B4-BE49-F238E27FC236}">
                  <a16:creationId xmlns:a16="http://schemas.microsoft.com/office/drawing/2014/main" id="{FB48A08F-4FED-40EE-9B3F-415C15902B63}"/>
                </a:ext>
              </a:extLst>
            </p:cNvPr>
            <p:cNvCxnSpPr>
              <a:cxnSpLocks/>
            </p:cNvCxnSpPr>
            <p:nvPr/>
          </p:nvCxnSpPr>
          <p:spPr>
            <a:xfrm>
              <a:off x="9327217" y="8300895"/>
              <a:ext cx="262786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7783AA6-BFB0-47DE-A399-706BE2A76BF0}"/>
                </a:ext>
              </a:extLst>
            </p:cNvPr>
            <p:cNvCxnSpPr>
              <a:cxnSpLocks/>
            </p:cNvCxnSpPr>
            <p:nvPr/>
          </p:nvCxnSpPr>
          <p:spPr>
            <a:xfrm>
              <a:off x="9789545" y="4555078"/>
              <a:ext cx="757169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5D8BFA3-4008-443F-9014-62B44C5306B4}"/>
                </a:ext>
              </a:extLst>
            </p:cNvPr>
            <p:cNvCxnSpPr>
              <a:cxnSpLocks/>
            </p:cNvCxnSpPr>
            <p:nvPr/>
          </p:nvCxnSpPr>
          <p:spPr>
            <a:xfrm>
              <a:off x="10984422" y="5998184"/>
              <a:ext cx="6293796"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2F9CEAB-5D7C-48FF-ABE7-ED212BA88C7B}"/>
                </a:ext>
              </a:extLst>
            </p:cNvPr>
            <p:cNvSpPr txBox="1"/>
            <p:nvPr/>
          </p:nvSpPr>
          <p:spPr>
            <a:xfrm>
              <a:off x="9376645" y="3295725"/>
              <a:ext cx="8579272" cy="5130379"/>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新型コロナに関するニセ・誤情報の一つに</a:t>
              </a:r>
              <a:br>
                <a:rPr lang="en-US" altLang="ja-JP" sz="3200" dirty="0">
                  <a:latin typeface="+mn-ea"/>
                </a:rPr>
              </a:br>
              <a:r>
                <a:rPr lang="ja-JP" altLang="en-US" sz="4000" dirty="0">
                  <a:latin typeface="+mn-ea"/>
                </a:rPr>
                <a:t>「</a:t>
              </a:r>
              <a:r>
                <a:rPr lang="ja-JP" altLang="en-US" sz="4000" dirty="0">
                  <a:latin typeface="+mj-ea"/>
                  <a:ea typeface="+mj-ea"/>
                </a:rPr>
                <a:t>携帯の５</a:t>
              </a:r>
              <a:r>
                <a:rPr lang="en-US" altLang="ja-JP" sz="4000" dirty="0">
                  <a:latin typeface="+mj-ea"/>
                  <a:ea typeface="+mj-ea"/>
                </a:rPr>
                <a:t>G</a:t>
              </a:r>
              <a:r>
                <a:rPr lang="ja-JP" altLang="en-US" sz="4000" dirty="0">
                  <a:latin typeface="+mj-ea"/>
                  <a:ea typeface="+mj-ea"/>
                </a:rPr>
                <a:t>電波がコロナを広める</a:t>
              </a:r>
              <a:r>
                <a:rPr lang="ja-JP" altLang="en-US" sz="4000" dirty="0">
                  <a:latin typeface="+mn-ea"/>
                </a:rPr>
                <a:t>」</a:t>
              </a:r>
              <a:br>
                <a:rPr lang="en-US" altLang="ja-JP" sz="4000" dirty="0">
                  <a:latin typeface="+mn-ea"/>
                </a:rPr>
              </a:br>
              <a:r>
                <a:rPr lang="ja-JP" altLang="en-US" sz="3200" dirty="0">
                  <a:latin typeface="+mn-ea"/>
                </a:rPr>
                <a:t>というものがあり、</a:t>
              </a:r>
              <a:br>
                <a:rPr lang="en-US" altLang="ja-JP" sz="3200" dirty="0">
                  <a:latin typeface="+mn-ea"/>
                </a:rPr>
              </a:br>
              <a:r>
                <a:rPr lang="ja-JP" altLang="en-US" sz="3200" dirty="0">
                  <a:latin typeface="+mn-ea"/>
                </a:rPr>
                <a:t>海外では </a:t>
              </a:r>
              <a:r>
                <a:rPr lang="ja-JP" altLang="en-US" sz="4000" dirty="0">
                  <a:latin typeface="+mj-ea"/>
                  <a:ea typeface="+mj-ea"/>
                </a:rPr>
                <a:t>携帯の基地局が破壊される</a:t>
              </a:r>
              <a:br>
                <a:rPr lang="en-US" altLang="ja-JP" sz="4000" dirty="0">
                  <a:latin typeface="+mj-ea"/>
                  <a:ea typeface="+mj-ea"/>
                </a:rPr>
              </a:br>
              <a:r>
                <a:rPr lang="ja-JP" altLang="en-US" sz="3200" dirty="0">
                  <a:latin typeface="+mn-ea"/>
                </a:rPr>
                <a:t>事例が発生しました。</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通信インフラの破壊は、社会の混乱を招く</a:t>
              </a:r>
              <a:br>
                <a:rPr lang="en-US" altLang="ja-JP" sz="3200" dirty="0">
                  <a:latin typeface="+mn-ea"/>
                </a:rPr>
              </a:br>
              <a:r>
                <a:rPr lang="ja-JP" altLang="en-US" sz="4000" dirty="0">
                  <a:latin typeface="+mj-ea"/>
                  <a:ea typeface="+mj-ea"/>
                </a:rPr>
                <a:t>重大な犯罪</a:t>
              </a:r>
              <a:r>
                <a:rPr lang="ja-JP" altLang="en-US" sz="3200" dirty="0">
                  <a:latin typeface="+mn-ea"/>
                </a:rPr>
                <a:t>です。</a:t>
              </a:r>
            </a:p>
          </p:txBody>
        </p:sp>
      </p:grpSp>
      <p:grpSp>
        <p:nvGrpSpPr>
          <p:cNvPr id="30" name="グループ化 29">
            <a:extLst>
              <a:ext uri="{FF2B5EF4-FFF2-40B4-BE49-F238E27FC236}">
                <a16:creationId xmlns:a16="http://schemas.microsoft.com/office/drawing/2014/main" id="{8425CCFE-D997-4A18-B0DC-EDC842E28C9F}"/>
              </a:ext>
            </a:extLst>
          </p:cNvPr>
          <p:cNvGrpSpPr/>
          <p:nvPr/>
        </p:nvGrpSpPr>
        <p:grpSpPr>
          <a:xfrm>
            <a:off x="4638113" y="1027026"/>
            <a:ext cx="10765959" cy="996876"/>
            <a:chOff x="4285688" y="1027026"/>
            <a:chExt cx="10765959" cy="996876"/>
          </a:xfrm>
        </p:grpSpPr>
        <p:grpSp>
          <p:nvGrpSpPr>
            <p:cNvPr id="25" name="グループ化 24">
              <a:extLst>
                <a:ext uri="{FF2B5EF4-FFF2-40B4-BE49-F238E27FC236}">
                  <a16:creationId xmlns:a16="http://schemas.microsoft.com/office/drawing/2014/main" id="{8F11D330-560D-4FD2-80CC-1F9AA1193584}"/>
                </a:ext>
              </a:extLst>
            </p:cNvPr>
            <p:cNvGrpSpPr/>
            <p:nvPr/>
          </p:nvGrpSpPr>
          <p:grpSpPr>
            <a:xfrm>
              <a:off x="4285688" y="1027026"/>
              <a:ext cx="10181101" cy="996876"/>
              <a:chOff x="3891008" y="1027026"/>
              <a:chExt cx="10181101" cy="996876"/>
            </a:xfrm>
          </p:grpSpPr>
          <p:sp>
            <p:nvSpPr>
              <p:cNvPr id="28" name="テキスト ボックス 27">
                <a:extLst>
                  <a:ext uri="{FF2B5EF4-FFF2-40B4-BE49-F238E27FC236}">
                    <a16:creationId xmlns:a16="http://schemas.microsoft.com/office/drawing/2014/main" id="{73DFA4B3-9592-4940-8287-BA886A8D91D9}"/>
                  </a:ext>
                </a:extLst>
              </p:cNvPr>
              <p:cNvSpPr txBox="1"/>
              <p:nvPr/>
            </p:nvSpPr>
            <p:spPr>
              <a:xfrm>
                <a:off x="5069645" y="1027026"/>
                <a:ext cx="9002464"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社会や経済が</a:t>
                </a:r>
                <a:r>
                  <a:rPr lang="ja-JP" altLang="en-US" sz="5400" dirty="0">
                    <a:solidFill>
                      <a:schemeClr val="accent1"/>
                    </a:solidFill>
                    <a:latin typeface="+mj-ea"/>
                    <a:ea typeface="+mj-ea"/>
                  </a:rPr>
                  <a:t>混乱</a:t>
                </a:r>
                <a:r>
                  <a:rPr lang="ja-JP" altLang="en-US" sz="5400" dirty="0">
                    <a:latin typeface="+mj-ea"/>
                    <a:ea typeface="+mj-ea"/>
                  </a:rPr>
                  <a:t>することも</a:t>
                </a:r>
                <a:endParaRPr lang="en-US" altLang="ja-JP" sz="5400" dirty="0">
                  <a:latin typeface="+mj-ea"/>
                  <a:ea typeface="+mj-ea"/>
                </a:endParaRPr>
              </a:p>
            </p:txBody>
          </p:sp>
          <p:sp>
            <p:nvSpPr>
              <p:cNvPr id="23" name="四角形: 角を丸くする 22">
                <a:extLst>
                  <a:ext uri="{FF2B5EF4-FFF2-40B4-BE49-F238E27FC236}">
                    <a16:creationId xmlns:a16="http://schemas.microsoft.com/office/drawing/2014/main" id="{535C5C61-C58C-42D8-AEC6-A8AA5E0DEAD8}"/>
                  </a:ext>
                </a:extLst>
              </p:cNvPr>
              <p:cNvSpPr/>
              <p:nvPr/>
            </p:nvSpPr>
            <p:spPr>
              <a:xfrm>
                <a:off x="3891008"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1</a:t>
                </a:r>
                <a:endParaRPr kumimoji="1" lang="ja-JP" altLang="en-US" sz="5400" dirty="0">
                  <a:solidFill>
                    <a:schemeClr val="bg1"/>
                  </a:solidFill>
                </a:endParaRPr>
              </a:p>
            </p:txBody>
          </p:sp>
        </p:grpSp>
        <p:pic>
          <p:nvPicPr>
            <p:cNvPr id="29" name="グラフィックス 28">
              <a:extLst>
                <a:ext uri="{FF2B5EF4-FFF2-40B4-BE49-F238E27FC236}">
                  <a16:creationId xmlns:a16="http://schemas.microsoft.com/office/drawing/2014/main" id="{958E418F-7297-407A-99DC-FC21806FF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0134" y="1500794"/>
              <a:ext cx="671513" cy="117688"/>
            </a:xfrm>
            <a:prstGeom prst="rect">
              <a:avLst/>
            </a:prstGeom>
          </p:spPr>
        </p:pic>
      </p:grpSp>
    </p:spTree>
    <p:extLst>
      <p:ext uri="{BB962C8B-B14F-4D97-AF65-F5344CB8AC3E}">
        <p14:creationId xmlns:p14="http://schemas.microsoft.com/office/powerpoint/2010/main" val="202162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4671385" y="3473719"/>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2</a:t>
            </a: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3</a:t>
            </a: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4</a:t>
            </a:r>
          </a:p>
        </p:txBody>
      </p:sp>
      <p:sp>
        <p:nvSpPr>
          <p:cNvPr id="2" name="テキスト ボックス 1">
            <a:extLst>
              <a:ext uri="{FF2B5EF4-FFF2-40B4-BE49-F238E27FC236}">
                <a16:creationId xmlns:a16="http://schemas.microsoft.com/office/drawing/2014/main" id="{1B03D1D2-DD30-458A-A99D-B5249DA9CBE4}"/>
              </a:ext>
            </a:extLst>
          </p:cNvPr>
          <p:cNvSpPr txBox="1"/>
          <p:nvPr/>
        </p:nvSpPr>
        <p:spPr>
          <a:xfrm>
            <a:off x="6841275" y="1828983"/>
            <a:ext cx="8617744" cy="830997"/>
          </a:xfrm>
          <a:prstGeom prst="rect">
            <a:avLst/>
          </a:prstGeom>
          <a:noFill/>
        </p:spPr>
        <p:txBody>
          <a:bodyPr wrap="none" lIns="0" tIns="0" rIns="0" bIns="0" rtlCol="0">
            <a:spAutoFit/>
          </a:bodyPr>
          <a:lstStyle/>
          <a:p>
            <a:r>
              <a:rPr lang="ja-JP" altLang="en-US" sz="5400" dirty="0">
                <a:latin typeface="+mj-ea"/>
                <a:ea typeface="+mj-ea"/>
              </a:rPr>
              <a:t>「ニセ・誤情報</a:t>
            </a:r>
            <a:r>
              <a:rPr lang="ja-JP" altLang="en-US" sz="5400" spc="-2500" dirty="0">
                <a:latin typeface="+mj-ea"/>
                <a:ea typeface="+mj-ea"/>
              </a:rPr>
              <a:t>」</a:t>
            </a:r>
            <a:r>
              <a:rPr lang="ja-JP" altLang="en-US" sz="5400" dirty="0">
                <a:latin typeface="+mj-ea"/>
                <a:ea typeface="+mj-ea"/>
              </a:rPr>
              <a:t>ってなに？</a:t>
            </a:r>
            <a:endParaRPr lang="en-US" altLang="ja-JP" sz="5400" dirty="0">
              <a:latin typeface="+mj-ea"/>
              <a:ea typeface="+mj-ea"/>
            </a:endParaRP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7218645" y="3383332"/>
            <a:ext cx="9874498" cy="830997"/>
          </a:xfrm>
          <a:prstGeom prst="rect">
            <a:avLst/>
          </a:prstGeom>
          <a:noFill/>
        </p:spPr>
        <p:txBody>
          <a:bodyPr wrap="none" lIns="0" tIns="0" rIns="0" bIns="0" rtlCol="0">
            <a:spAutoFit/>
          </a:bodyPr>
          <a:lstStyle/>
          <a:p>
            <a:r>
              <a:rPr lang="ja-JP" altLang="en-US" sz="5400" dirty="0">
                <a:latin typeface="+mj-ea"/>
                <a:ea typeface="+mj-ea"/>
              </a:rPr>
              <a:t>私たちはなぜだまされるのか？</a:t>
            </a:r>
            <a:endParaRPr lang="en-US" altLang="ja-JP" sz="5400" dirty="0">
              <a:latin typeface="+mj-ea"/>
              <a:ea typeface="+mj-ea"/>
            </a:endParaRP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7758534" cy="830997"/>
          </a:xfrm>
          <a:prstGeom prst="rect">
            <a:avLst/>
          </a:prstGeom>
          <a:noFill/>
        </p:spPr>
        <p:txBody>
          <a:bodyPr wrap="none" lIns="0" tIns="0" rIns="0" bIns="0" rtlCol="0">
            <a:spAutoFit/>
          </a:bodyPr>
          <a:lstStyle/>
          <a:p>
            <a:r>
              <a:rPr lang="ja-JP" altLang="en-US" sz="5400" dirty="0">
                <a:latin typeface="+mj-ea"/>
                <a:ea typeface="+mj-ea"/>
              </a:rPr>
              <a:t>だまされたらどうなる？</a:t>
            </a:r>
            <a:endParaRPr lang="en-US" altLang="ja-JP" sz="5400" dirty="0">
              <a:latin typeface="+mj-ea"/>
              <a:ea typeface="+mj-ea"/>
            </a:endParaRP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7758534" cy="830997"/>
          </a:xfrm>
          <a:prstGeom prst="rect">
            <a:avLst/>
          </a:prstGeom>
          <a:noFill/>
        </p:spPr>
        <p:txBody>
          <a:bodyPr wrap="none" lIns="0" tIns="0" rIns="0" bIns="0" rtlCol="0">
            <a:spAutoFit/>
          </a:bodyPr>
          <a:lstStyle/>
          <a:p>
            <a:r>
              <a:rPr lang="ja-JP" altLang="en-US" sz="5400" dirty="0">
                <a:latin typeface="+mj-ea"/>
                <a:ea typeface="+mj-ea"/>
              </a:rPr>
              <a:t>だまされないためには？</a:t>
            </a:r>
            <a:endParaRPr lang="en-US" altLang="ja-JP" sz="5400" dirty="0">
              <a:latin typeface="+mj-ea"/>
              <a:ea typeface="+mj-ea"/>
            </a:endParaRP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6347892" cy="830997"/>
          </a:xfrm>
          <a:prstGeom prst="rect">
            <a:avLst/>
          </a:prstGeom>
          <a:noFill/>
        </p:spPr>
        <p:txBody>
          <a:bodyPr wrap="none" lIns="0" tIns="0" rIns="0" bIns="0" rtlCol="0">
            <a:spAutoFit/>
          </a:bodyPr>
          <a:lstStyle/>
          <a:p>
            <a:r>
              <a:rPr lang="ja-JP" altLang="en-US" sz="5400" dirty="0">
                <a:latin typeface="+mj-ea"/>
                <a:ea typeface="+mj-ea"/>
              </a:rPr>
              <a:t>最後に大切なことを</a:t>
            </a:r>
            <a:endParaRPr lang="en-US" altLang="ja-JP" sz="5400" dirty="0">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60" name="テキスト ボックス 59">
            <a:extLst>
              <a:ext uri="{FF2B5EF4-FFF2-40B4-BE49-F238E27FC236}">
                <a16:creationId xmlns:a16="http://schemas.microsoft.com/office/drawing/2014/main" id="{A3222EEA-3032-4722-A75B-75C57F0E9B09}"/>
              </a:ext>
            </a:extLst>
          </p:cNvPr>
          <p:cNvSpPr txBox="1"/>
          <p:nvPr/>
        </p:nvSpPr>
        <p:spPr>
          <a:xfrm>
            <a:off x="11495790" y="9067151"/>
            <a:ext cx="5410135" cy="369204"/>
          </a:xfrm>
          <a:prstGeom prst="rect">
            <a:avLst/>
          </a:prstGeom>
          <a:noFill/>
        </p:spPr>
        <p:txBody>
          <a:bodyPr wrap="none" lIns="0" tIns="0" rIns="0" bIns="0" rtlCol="0">
            <a:spAutoFit/>
          </a:bodyPr>
          <a:lstStyle/>
          <a:p>
            <a:pPr algn="r">
              <a:lnSpc>
                <a:spcPct val="130000"/>
              </a:lnSpc>
            </a:pPr>
            <a:r>
              <a:rPr lang="en-US" altLang="ja-JP" sz="2000" dirty="0">
                <a:solidFill>
                  <a:schemeClr val="tx2"/>
                </a:solidFill>
              </a:rPr>
              <a:t>※</a:t>
            </a:r>
            <a:r>
              <a:rPr lang="ja-JP" altLang="en-US" sz="2000" dirty="0">
                <a:solidFill>
                  <a:schemeClr val="tx2"/>
                </a:solidFill>
              </a:rPr>
              <a:t>資料の出典は最終頁にまとめて記載しています。</a:t>
            </a:r>
            <a:endParaRPr kumimoji="1" lang="ja-JP" altLang="en-US" sz="2000" dirty="0">
              <a:solidFill>
                <a:schemeClr val="tx2"/>
              </a:solidFill>
            </a:endParaRPr>
          </a:p>
        </p:txBody>
      </p:sp>
      <p:grpSp>
        <p:nvGrpSpPr>
          <p:cNvPr id="100" name="グループ化 99">
            <a:extLst>
              <a:ext uri="{FF2B5EF4-FFF2-40B4-BE49-F238E27FC236}">
                <a16:creationId xmlns:a16="http://schemas.microsoft.com/office/drawing/2014/main" id="{78BD5DF0-DD55-4498-8802-C73D285E9474}"/>
              </a:ext>
            </a:extLst>
          </p:cNvPr>
          <p:cNvGrpSpPr/>
          <p:nvPr/>
        </p:nvGrpSpPr>
        <p:grpSpPr>
          <a:xfrm>
            <a:off x="1071864" y="7118151"/>
            <a:ext cx="2498491" cy="2828531"/>
            <a:chOff x="1071864" y="7105371"/>
            <a:chExt cx="2498491" cy="2828531"/>
          </a:xfrm>
        </p:grpSpPr>
        <p:grpSp>
          <p:nvGrpSpPr>
            <p:cNvPr id="101" name="グループ化 100">
              <a:extLst>
                <a:ext uri="{FF2B5EF4-FFF2-40B4-BE49-F238E27FC236}">
                  <a16:creationId xmlns:a16="http://schemas.microsoft.com/office/drawing/2014/main" id="{D6FD574C-988B-403D-9229-13623CA6EC72}"/>
                </a:ext>
              </a:extLst>
            </p:cNvPr>
            <p:cNvGrpSpPr/>
            <p:nvPr/>
          </p:nvGrpSpPr>
          <p:grpSpPr>
            <a:xfrm>
              <a:off x="1071864" y="7105371"/>
              <a:ext cx="2498491" cy="2828531"/>
              <a:chOff x="1071864" y="7105371"/>
              <a:chExt cx="2498491" cy="2828531"/>
            </a:xfrm>
          </p:grpSpPr>
          <p:pic>
            <p:nvPicPr>
              <p:cNvPr id="107" name="グラフィックス 106">
                <a:extLst>
                  <a:ext uri="{FF2B5EF4-FFF2-40B4-BE49-F238E27FC236}">
                    <a16:creationId xmlns:a16="http://schemas.microsoft.com/office/drawing/2014/main" id="{278F5F45-5280-4439-BD15-35ACD0434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53242" y="7105371"/>
                <a:ext cx="1117113" cy="1066154"/>
              </a:xfrm>
              <a:prstGeom prst="rect">
                <a:avLst/>
              </a:prstGeom>
            </p:spPr>
          </p:pic>
          <p:grpSp>
            <p:nvGrpSpPr>
              <p:cNvPr id="108" name="グループ化 107">
                <a:extLst>
                  <a:ext uri="{FF2B5EF4-FFF2-40B4-BE49-F238E27FC236}">
                    <a16:creationId xmlns:a16="http://schemas.microsoft.com/office/drawing/2014/main" id="{7A508E3B-F762-4B14-9621-CE9CF0A7FEA4}"/>
                  </a:ext>
                </a:extLst>
              </p:cNvPr>
              <p:cNvGrpSpPr/>
              <p:nvPr/>
            </p:nvGrpSpPr>
            <p:grpSpPr>
              <a:xfrm>
                <a:off x="1071864" y="7564728"/>
                <a:ext cx="1482084" cy="2369174"/>
                <a:chOff x="2422360" y="3443370"/>
                <a:chExt cx="1435989" cy="2295490"/>
              </a:xfrm>
            </p:grpSpPr>
            <p:sp>
              <p:nvSpPr>
                <p:cNvPr id="109" name="四角形: 角を丸くする 108">
                  <a:extLst>
                    <a:ext uri="{FF2B5EF4-FFF2-40B4-BE49-F238E27FC236}">
                      <a16:creationId xmlns:a16="http://schemas.microsoft.com/office/drawing/2014/main" id="{B71B2D37-95C0-4104-BCA3-E1039975D824}"/>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10" name="フリーフォーム: 図形 109">
                  <a:extLst>
                    <a:ext uri="{FF2B5EF4-FFF2-40B4-BE49-F238E27FC236}">
                      <a16:creationId xmlns:a16="http://schemas.microsoft.com/office/drawing/2014/main" id="{8089EE0A-0BEC-4027-B290-8A0B2EA1A2A7}"/>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11" name="フリーフォーム: 図形 110">
                  <a:extLst>
                    <a:ext uri="{FF2B5EF4-FFF2-40B4-BE49-F238E27FC236}">
                      <a16:creationId xmlns:a16="http://schemas.microsoft.com/office/drawing/2014/main" id="{2A9B809E-D149-429A-97C3-7EC2013192DF}"/>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12" name="フリーフォーム: 図形 111">
                  <a:extLst>
                    <a:ext uri="{FF2B5EF4-FFF2-40B4-BE49-F238E27FC236}">
                      <a16:creationId xmlns:a16="http://schemas.microsoft.com/office/drawing/2014/main" id="{29F3A3D6-F0AE-4AFA-9DBE-A5FCDF088B82}"/>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13" name="フリーフォーム: 図形 112">
                  <a:extLst>
                    <a:ext uri="{FF2B5EF4-FFF2-40B4-BE49-F238E27FC236}">
                      <a16:creationId xmlns:a16="http://schemas.microsoft.com/office/drawing/2014/main" id="{9B47CD48-0E87-45CD-A5CF-530D3E2FDA31}"/>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14" name="フリーフォーム: 図形 113">
                  <a:extLst>
                    <a:ext uri="{FF2B5EF4-FFF2-40B4-BE49-F238E27FC236}">
                      <a16:creationId xmlns:a16="http://schemas.microsoft.com/office/drawing/2014/main" id="{0D3719BE-61FC-4B5F-A8CB-9275746EB8FA}"/>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15" name="フリーフォーム: 図形 114">
                  <a:extLst>
                    <a:ext uri="{FF2B5EF4-FFF2-40B4-BE49-F238E27FC236}">
                      <a16:creationId xmlns:a16="http://schemas.microsoft.com/office/drawing/2014/main" id="{E5A91DBD-7498-46DD-9211-C383F4101484}"/>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16" name="フリーフォーム: 図形 115">
                  <a:extLst>
                    <a:ext uri="{FF2B5EF4-FFF2-40B4-BE49-F238E27FC236}">
                      <a16:creationId xmlns:a16="http://schemas.microsoft.com/office/drawing/2014/main" id="{8BB514C9-48EE-4D59-9C24-4A4A5D06C11A}"/>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102" name="グループ化 101">
              <a:extLst>
                <a:ext uri="{FF2B5EF4-FFF2-40B4-BE49-F238E27FC236}">
                  <a16:creationId xmlns:a16="http://schemas.microsoft.com/office/drawing/2014/main" id="{46B55A91-5078-40D4-AB9D-218D525A82AA}"/>
                </a:ext>
              </a:extLst>
            </p:cNvPr>
            <p:cNvGrpSpPr/>
            <p:nvPr/>
          </p:nvGrpSpPr>
          <p:grpSpPr>
            <a:xfrm>
              <a:off x="2396554" y="8509005"/>
              <a:ext cx="966127" cy="966128"/>
              <a:chOff x="4068139" y="-492675"/>
              <a:chExt cx="1506077" cy="1506080"/>
            </a:xfrm>
          </p:grpSpPr>
          <p:sp>
            <p:nvSpPr>
              <p:cNvPr id="103" name="フリーフォーム: 図形 102">
                <a:extLst>
                  <a:ext uri="{FF2B5EF4-FFF2-40B4-BE49-F238E27FC236}">
                    <a16:creationId xmlns:a16="http://schemas.microsoft.com/office/drawing/2014/main" id="{8120AC0B-9B76-4944-AA3A-EBF3B18C0953}"/>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D1B195AB-74D2-4A17-AFE3-1544BB7926A3}"/>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59963D0D-E7FE-4C9B-840C-7778CEA56132}"/>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3FD30524-E5E6-497D-9E12-760EBF4FE070}"/>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FD2A3289-BF84-9CA3-A79E-080DA0645A02}"/>
              </a:ext>
            </a:extLst>
          </p:cNvPr>
          <p:cNvGrpSpPr/>
          <p:nvPr/>
        </p:nvGrpSpPr>
        <p:grpSpPr>
          <a:xfrm>
            <a:off x="15322273" y="320250"/>
            <a:ext cx="2210983" cy="2562233"/>
            <a:chOff x="15177131" y="349278"/>
            <a:chExt cx="2356126" cy="2730434"/>
          </a:xfrm>
        </p:grpSpPr>
        <p:grpSp>
          <p:nvGrpSpPr>
            <p:cNvPr id="14" name="グループ化 13">
              <a:extLst>
                <a:ext uri="{FF2B5EF4-FFF2-40B4-BE49-F238E27FC236}">
                  <a16:creationId xmlns:a16="http://schemas.microsoft.com/office/drawing/2014/main" id="{7DABCF02-1FB8-9F94-4D7B-6C5642E550DF}"/>
                </a:ext>
              </a:extLst>
            </p:cNvPr>
            <p:cNvGrpSpPr/>
            <p:nvPr/>
          </p:nvGrpSpPr>
          <p:grpSpPr>
            <a:xfrm>
              <a:off x="16831354" y="677568"/>
              <a:ext cx="677104" cy="900506"/>
              <a:chOff x="16908341" y="504955"/>
              <a:chExt cx="708580" cy="942367"/>
            </a:xfrm>
          </p:grpSpPr>
          <p:pic>
            <p:nvPicPr>
              <p:cNvPr id="21" name="グラフィックス 20">
                <a:extLst>
                  <a:ext uri="{FF2B5EF4-FFF2-40B4-BE49-F238E27FC236}">
                    <a16:creationId xmlns:a16="http://schemas.microsoft.com/office/drawing/2014/main" id="{32100258-6A21-3791-33CD-A66F24E86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49462">
                <a:off x="16908341" y="504955"/>
                <a:ext cx="424423" cy="696489"/>
              </a:xfrm>
              <a:prstGeom prst="rect">
                <a:avLst/>
              </a:prstGeom>
            </p:spPr>
          </p:pic>
          <p:pic>
            <p:nvPicPr>
              <p:cNvPr id="22" name="グラフィックス 21">
                <a:extLst>
                  <a:ext uri="{FF2B5EF4-FFF2-40B4-BE49-F238E27FC236}">
                    <a16:creationId xmlns:a16="http://schemas.microsoft.com/office/drawing/2014/main" id="{9E8B0012-284C-7550-CEC0-82889A8581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53114">
                <a:off x="17294123" y="917602"/>
                <a:ext cx="322798" cy="529720"/>
              </a:xfrm>
              <a:prstGeom prst="rect">
                <a:avLst/>
              </a:prstGeom>
            </p:spPr>
          </p:pic>
        </p:grpSp>
        <p:grpSp>
          <p:nvGrpSpPr>
            <p:cNvPr id="15" name="グループ化 14">
              <a:extLst>
                <a:ext uri="{FF2B5EF4-FFF2-40B4-BE49-F238E27FC236}">
                  <a16:creationId xmlns:a16="http://schemas.microsoft.com/office/drawing/2014/main" id="{A82B80D5-1C01-7708-9137-0030F22828F0}"/>
                </a:ext>
              </a:extLst>
            </p:cNvPr>
            <p:cNvGrpSpPr/>
            <p:nvPr/>
          </p:nvGrpSpPr>
          <p:grpSpPr>
            <a:xfrm>
              <a:off x="15177131" y="349278"/>
              <a:ext cx="1361146" cy="1577254"/>
              <a:chOff x="15381894" y="246475"/>
              <a:chExt cx="1256008" cy="1455424"/>
            </a:xfrm>
          </p:grpSpPr>
          <p:sp>
            <p:nvSpPr>
              <p:cNvPr id="19" name="フリーフォーム: 図形 18">
                <a:extLst>
                  <a:ext uri="{FF2B5EF4-FFF2-40B4-BE49-F238E27FC236}">
                    <a16:creationId xmlns:a16="http://schemas.microsoft.com/office/drawing/2014/main" id="{00B0A32B-123F-DC10-BDCD-859E7163BA92}"/>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20" name="楕円 19">
                <a:extLst>
                  <a:ext uri="{FF2B5EF4-FFF2-40B4-BE49-F238E27FC236}">
                    <a16:creationId xmlns:a16="http://schemas.microsoft.com/office/drawing/2014/main" id="{C598CF82-AE02-03D1-1D3E-8DDDCA003FA6}"/>
                  </a:ext>
                </a:extLst>
              </p:cNvPr>
              <p:cNvSpPr/>
              <p:nvPr/>
            </p:nvSpPr>
            <p:spPr>
              <a:xfrm rot="20963244">
                <a:off x="15729688" y="568518"/>
                <a:ext cx="659055" cy="659055"/>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16" name="グループ化 15">
              <a:extLst>
                <a:ext uri="{FF2B5EF4-FFF2-40B4-BE49-F238E27FC236}">
                  <a16:creationId xmlns:a16="http://schemas.microsoft.com/office/drawing/2014/main" id="{358F2600-2C7E-EB08-EF87-50DA284C1143}"/>
                </a:ext>
              </a:extLst>
            </p:cNvPr>
            <p:cNvGrpSpPr/>
            <p:nvPr/>
          </p:nvGrpSpPr>
          <p:grpSpPr>
            <a:xfrm>
              <a:off x="15956003" y="1718566"/>
              <a:ext cx="1577254" cy="1361146"/>
              <a:chOff x="16100604" y="1576962"/>
              <a:chExt cx="1455424" cy="1256008"/>
            </a:xfrm>
          </p:grpSpPr>
          <p:sp>
            <p:nvSpPr>
              <p:cNvPr id="17" name="フリーフォーム: 図形 16">
                <a:extLst>
                  <a:ext uri="{FF2B5EF4-FFF2-40B4-BE49-F238E27FC236}">
                    <a16:creationId xmlns:a16="http://schemas.microsoft.com/office/drawing/2014/main" id="{B8DD495C-11F4-C46C-5395-6D25E4FE4522}"/>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8" name="乗算記号 17">
                <a:extLst>
                  <a:ext uri="{FF2B5EF4-FFF2-40B4-BE49-F238E27FC236}">
                    <a16:creationId xmlns:a16="http://schemas.microsoft.com/office/drawing/2014/main" id="{A90CC609-2D70-C15D-9786-565DB4F9A574}"/>
                  </a:ext>
                </a:extLst>
              </p:cNvPr>
              <p:cNvSpPr/>
              <p:nvPr/>
            </p:nvSpPr>
            <p:spPr>
              <a:xfrm rot="1144330">
                <a:off x="16390487" y="1656766"/>
                <a:ext cx="1029810" cy="1029810"/>
              </a:xfrm>
              <a:prstGeom prst="mathMultiply">
                <a:avLst>
                  <a:gd name="adj1" fmla="val 0"/>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spTree>
    <p:extLst>
      <p:ext uri="{BB962C8B-B14F-4D97-AF65-F5344CB8AC3E}">
        <p14:creationId xmlns:p14="http://schemas.microsoft.com/office/powerpoint/2010/main" val="1113888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40</a:t>
            </a:fld>
            <a:endParaRPr lang="ja-JP" altLang="en-US" dirty="0"/>
          </a:p>
        </p:txBody>
      </p:sp>
      <p:grpSp>
        <p:nvGrpSpPr>
          <p:cNvPr id="11" name="グループ化 10">
            <a:extLst>
              <a:ext uri="{FF2B5EF4-FFF2-40B4-BE49-F238E27FC236}">
                <a16:creationId xmlns:a16="http://schemas.microsoft.com/office/drawing/2014/main" id="{C4A7B5CE-312B-4229-9FCA-654B3BFA1491}"/>
              </a:ext>
            </a:extLst>
          </p:cNvPr>
          <p:cNvGrpSpPr/>
          <p:nvPr/>
        </p:nvGrpSpPr>
        <p:grpSpPr>
          <a:xfrm>
            <a:off x="7707462" y="2223692"/>
            <a:ext cx="9786966" cy="1853673"/>
            <a:chOff x="2715331" y="1533377"/>
            <a:chExt cx="9786966" cy="1853673"/>
          </a:xfrm>
        </p:grpSpPr>
        <p:sp>
          <p:nvSpPr>
            <p:cNvPr id="10" name="四角形: 角を丸くする 9">
              <a:extLst>
                <a:ext uri="{FF2B5EF4-FFF2-40B4-BE49-F238E27FC236}">
                  <a16:creationId xmlns:a16="http://schemas.microsoft.com/office/drawing/2014/main" id="{92F6FF26-EDBA-4450-B403-008529C3E8D3}"/>
                </a:ext>
              </a:extLst>
            </p:cNvPr>
            <p:cNvSpPr/>
            <p:nvPr/>
          </p:nvSpPr>
          <p:spPr>
            <a:xfrm>
              <a:off x="2715331" y="1533377"/>
              <a:ext cx="9786966" cy="1853673"/>
            </a:xfrm>
            <a:prstGeom prst="roundRect">
              <a:avLst>
                <a:gd name="adj" fmla="val 66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 name="テキスト ボックス 7">
              <a:extLst>
                <a:ext uri="{FF2B5EF4-FFF2-40B4-BE49-F238E27FC236}">
                  <a16:creationId xmlns:a16="http://schemas.microsoft.com/office/drawing/2014/main" id="{F7B5F68F-3ECF-4DC5-B9F5-8451FEFB94E0}"/>
                </a:ext>
              </a:extLst>
            </p:cNvPr>
            <p:cNvSpPr txBox="1"/>
            <p:nvPr/>
          </p:nvSpPr>
          <p:spPr>
            <a:xfrm>
              <a:off x="3086543" y="1821577"/>
              <a:ext cx="9106660" cy="1277273"/>
            </a:xfrm>
            <a:prstGeom prst="rect">
              <a:avLst/>
            </a:prstGeom>
            <a:noFill/>
          </p:spPr>
          <p:txBody>
            <a:bodyPr wrap="none" lIns="0" tIns="0" rIns="0" bIns="0" rtlCol="0">
              <a:spAutoFit/>
            </a:bodyPr>
            <a:lstStyle/>
            <a:p>
              <a:pPr marL="457200" marR="0" lvl="0" indent="-457200" defTabSz="1371509" rtl="0" eaLnBrk="1" fontAlgn="auto" latinLnBrk="0" hangingPunct="1">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400" dirty="0">
                  <a:latin typeface="+mn-ea"/>
                </a:rPr>
                <a:t>タレントに</a:t>
              </a:r>
              <a:r>
                <a:rPr lang="ja-JP" altLang="en-US" sz="3400" dirty="0">
                  <a:solidFill>
                    <a:schemeClr val="accent1"/>
                  </a:solidFill>
                  <a:latin typeface="+mj-ea"/>
                  <a:ea typeface="+mj-ea"/>
                </a:rPr>
                <a:t>こっそり</a:t>
              </a:r>
              <a:r>
                <a:rPr lang="ja-JP" altLang="en-US" sz="3400" dirty="0">
                  <a:latin typeface="+mn-ea"/>
                </a:rPr>
                <a:t>商品を宣伝させる</a:t>
              </a:r>
              <a:endParaRPr lang="en-US" altLang="ja-JP" sz="3400" dirty="0">
                <a:latin typeface="+mn-ea"/>
              </a:endParaRPr>
            </a:p>
            <a:p>
              <a:pPr marL="457200" marR="0" lvl="0" indent="-457200" defTabSz="1371509" rtl="0" eaLnBrk="1" fontAlgn="auto" latinLnBrk="0" hangingPunct="1">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400" dirty="0">
                  <a:latin typeface="+mn-ea"/>
                </a:rPr>
                <a:t>企業が</a:t>
              </a:r>
              <a:r>
                <a:rPr lang="ja-JP" altLang="en-US" sz="3400" dirty="0">
                  <a:solidFill>
                    <a:schemeClr val="accent1"/>
                  </a:solidFill>
                  <a:latin typeface="+mj-ea"/>
                  <a:ea typeface="+mj-ea"/>
                </a:rPr>
                <a:t>個人のふりをして</a:t>
              </a:r>
              <a:r>
                <a:rPr lang="ja-JP" altLang="en-US" sz="3400" dirty="0">
                  <a:latin typeface="+mn-ea"/>
                </a:rPr>
                <a:t>クチコミを投稿する</a:t>
              </a:r>
            </a:p>
          </p:txBody>
        </p:sp>
      </p:grpSp>
      <p:grpSp>
        <p:nvGrpSpPr>
          <p:cNvPr id="3" name="グループ化 2">
            <a:extLst>
              <a:ext uri="{FF2B5EF4-FFF2-40B4-BE49-F238E27FC236}">
                <a16:creationId xmlns:a16="http://schemas.microsoft.com/office/drawing/2014/main" id="{69952E5D-E89A-3216-151A-AA88AA211E3B}"/>
              </a:ext>
            </a:extLst>
          </p:cNvPr>
          <p:cNvGrpSpPr/>
          <p:nvPr/>
        </p:nvGrpSpPr>
        <p:grpSpPr>
          <a:xfrm>
            <a:off x="7707462" y="4365565"/>
            <a:ext cx="10669588" cy="5213543"/>
            <a:chOff x="7707462" y="4365565"/>
            <a:chExt cx="10669588" cy="5213543"/>
          </a:xfrm>
        </p:grpSpPr>
        <p:cxnSp>
          <p:nvCxnSpPr>
            <p:cNvPr id="13" name="直線コネクタ 12">
              <a:extLst>
                <a:ext uri="{FF2B5EF4-FFF2-40B4-BE49-F238E27FC236}">
                  <a16:creationId xmlns:a16="http://schemas.microsoft.com/office/drawing/2014/main" id="{6157B9B9-D434-4D53-B802-0A28F8ADA7DE}"/>
                </a:ext>
              </a:extLst>
            </p:cNvPr>
            <p:cNvCxnSpPr>
              <a:cxnSpLocks/>
            </p:cNvCxnSpPr>
            <p:nvPr/>
          </p:nvCxnSpPr>
          <p:spPr>
            <a:xfrm>
              <a:off x="9407615" y="4985308"/>
              <a:ext cx="1584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C45F948-B3A6-42DE-9B0F-F6F7C7506B63}"/>
                </a:ext>
              </a:extLst>
            </p:cNvPr>
            <p:cNvCxnSpPr>
              <a:cxnSpLocks/>
            </p:cNvCxnSpPr>
            <p:nvPr/>
          </p:nvCxnSpPr>
          <p:spPr>
            <a:xfrm>
              <a:off x="8135824" y="7285486"/>
              <a:ext cx="524539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448F2EB-146E-43AD-9465-18F0D07AFB6F}"/>
                </a:ext>
              </a:extLst>
            </p:cNvPr>
            <p:cNvSpPr txBox="1"/>
            <p:nvPr/>
          </p:nvSpPr>
          <p:spPr>
            <a:xfrm>
              <a:off x="7707462" y="4365565"/>
              <a:ext cx="10669588" cy="5213543"/>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n-ea"/>
                </a:rPr>
                <a:t>これらは </a:t>
              </a:r>
              <a:r>
                <a:rPr lang="ja-JP" altLang="en-US" sz="4000" dirty="0">
                  <a:latin typeface="+mj-ea"/>
                  <a:ea typeface="+mj-ea"/>
                </a:rPr>
                <a:t>ステマ</a:t>
              </a:r>
              <a:r>
                <a:rPr lang="ja-JP" altLang="en-US" sz="2400" dirty="0">
                  <a:latin typeface="+mn-ea"/>
                </a:rPr>
                <a:t>（ステルスマーケティング）</a:t>
              </a:r>
              <a:r>
                <a:rPr lang="ja-JP" altLang="en-US" sz="3200" dirty="0">
                  <a:latin typeface="+mn-ea"/>
                </a:rPr>
                <a:t>と呼ばれ、</a:t>
              </a:r>
              <a:br>
                <a:rPr lang="en-US" altLang="ja-JP" sz="3200" dirty="0">
                  <a:latin typeface="+mn-ea"/>
                </a:rPr>
              </a:br>
              <a:r>
                <a:rPr lang="ja-JP" altLang="en-US" sz="3200" dirty="0">
                  <a:latin typeface="+mn-ea"/>
                </a:rPr>
                <a:t>法規制されています</a:t>
              </a:r>
              <a:r>
                <a:rPr lang="ja-JP" altLang="en-US" sz="2400" dirty="0">
                  <a:latin typeface="+mn-ea"/>
                </a:rPr>
                <a:t>。</a:t>
              </a:r>
              <a:endParaRPr lang="en-US" altLang="ja-JP" sz="24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n-ea"/>
                </a:rPr>
                <a:t>サクラが「実際よりも著しく良い商品</a:t>
              </a:r>
              <a:r>
                <a:rPr lang="ja-JP" altLang="en-US" sz="3200" spc="-1000" dirty="0">
                  <a:latin typeface="+mn-ea"/>
                </a:rPr>
                <a:t>、</a:t>
              </a:r>
              <a:r>
                <a:rPr lang="ja-JP" altLang="en-US" sz="3200" dirty="0">
                  <a:latin typeface="+mn-ea"/>
                </a:rPr>
                <a:t>お得なサービス」</a:t>
              </a:r>
              <a:br>
                <a:rPr lang="en-US" altLang="ja-JP" sz="3200" dirty="0">
                  <a:latin typeface="+mn-ea"/>
                </a:rPr>
              </a:br>
              <a:r>
                <a:rPr lang="ja-JP" altLang="en-US" sz="3200" dirty="0">
                  <a:latin typeface="+mn-ea"/>
                </a:rPr>
                <a:t>と </a:t>
              </a:r>
              <a:r>
                <a:rPr lang="ja-JP" altLang="en-US" sz="4000" dirty="0">
                  <a:latin typeface="+mj-ea"/>
                  <a:ea typeface="+mj-ea"/>
                </a:rPr>
                <a:t>誤解させる違法な宣伝 </a:t>
              </a:r>
              <a:r>
                <a:rPr lang="ja-JP" altLang="en-US" sz="3200" dirty="0">
                  <a:latin typeface="+mn-ea"/>
                </a:rPr>
                <a:t>事例も</a:t>
              </a:r>
              <a:r>
                <a:rPr lang="en-US" altLang="ja-JP" sz="3200" dirty="0">
                  <a:latin typeface="+mn-ea"/>
                </a:rPr>
                <a:t>…</a:t>
              </a:r>
              <a:r>
                <a:rPr lang="ja-JP" altLang="en-US" sz="3200" dirty="0">
                  <a:latin typeface="+mn-ea"/>
                </a:rPr>
                <a:t>。</a:t>
              </a:r>
              <a:endParaRPr lang="en-US" altLang="ja-JP" sz="3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n-ea"/>
                </a:rPr>
                <a:t>ステマは消費者の判断を誤らせるだけでなく、</a:t>
              </a:r>
              <a:br>
                <a:rPr lang="en-US" altLang="ja-JP" sz="3200" dirty="0">
                  <a:latin typeface="+mn-ea"/>
                </a:rPr>
              </a:br>
              <a:r>
                <a:rPr lang="ja-JP" altLang="en-US" sz="3200" dirty="0">
                  <a:latin typeface="+mn-ea"/>
                </a:rPr>
                <a:t>横行すると皆が疑心暗鬼となり、消費が冷え込む</a:t>
              </a:r>
              <a:br>
                <a:rPr lang="en-US" altLang="ja-JP" sz="3200" dirty="0">
                  <a:latin typeface="+mn-ea"/>
                </a:rPr>
              </a:br>
              <a:r>
                <a:rPr lang="ja-JP" altLang="en-US" sz="3200" dirty="0">
                  <a:latin typeface="+mn-ea"/>
                </a:rPr>
                <a:t>という指摘もあります。</a:t>
              </a:r>
            </a:p>
          </p:txBody>
        </p:sp>
      </p:grpSp>
      <p:grpSp>
        <p:nvGrpSpPr>
          <p:cNvPr id="24" name="グループ化 23">
            <a:extLst>
              <a:ext uri="{FF2B5EF4-FFF2-40B4-BE49-F238E27FC236}">
                <a16:creationId xmlns:a16="http://schemas.microsoft.com/office/drawing/2014/main" id="{821DB309-D0D4-4E1E-8D23-C94E05EA95F4}"/>
              </a:ext>
            </a:extLst>
          </p:cNvPr>
          <p:cNvGrpSpPr/>
          <p:nvPr/>
        </p:nvGrpSpPr>
        <p:grpSpPr>
          <a:xfrm>
            <a:off x="4481558" y="714375"/>
            <a:ext cx="10890888" cy="1011003"/>
            <a:chOff x="4481558" y="714375"/>
            <a:chExt cx="10890888" cy="1011003"/>
          </a:xfrm>
        </p:grpSpPr>
        <p:grpSp>
          <p:nvGrpSpPr>
            <p:cNvPr id="14" name="グループ化 13">
              <a:extLst>
                <a:ext uri="{FF2B5EF4-FFF2-40B4-BE49-F238E27FC236}">
                  <a16:creationId xmlns:a16="http://schemas.microsoft.com/office/drawing/2014/main" id="{F90323C1-B911-4D67-A78B-E77FBA0B7482}"/>
                </a:ext>
              </a:extLst>
            </p:cNvPr>
            <p:cNvGrpSpPr/>
            <p:nvPr/>
          </p:nvGrpSpPr>
          <p:grpSpPr>
            <a:xfrm>
              <a:off x="4481558" y="714375"/>
              <a:ext cx="10281160" cy="1011003"/>
              <a:chOff x="3795758" y="714375"/>
              <a:chExt cx="10281160" cy="1011003"/>
            </a:xfrm>
          </p:grpSpPr>
          <p:sp>
            <p:nvSpPr>
              <p:cNvPr id="7" name="テキスト ボックス 6">
                <a:extLst>
                  <a:ext uri="{FF2B5EF4-FFF2-40B4-BE49-F238E27FC236}">
                    <a16:creationId xmlns:a16="http://schemas.microsoft.com/office/drawing/2014/main" id="{27A71F09-1E05-438F-8E82-8FFADF9699C1}"/>
                  </a:ext>
                </a:extLst>
              </p:cNvPr>
              <p:cNvSpPr txBox="1"/>
              <p:nvPr/>
            </p:nvSpPr>
            <p:spPr>
              <a:xfrm>
                <a:off x="4968655" y="714375"/>
                <a:ext cx="9108263" cy="996876"/>
              </a:xfrm>
              <a:prstGeom prst="rect">
                <a:avLst/>
              </a:prstGeom>
              <a:noFill/>
            </p:spPr>
            <p:txBody>
              <a:bodyPr wrap="none" lIns="0" tIns="0" rIns="0" bIns="0" rtlCol="0">
                <a:spAutoFit/>
              </a:bodyPr>
              <a:lstStyle/>
              <a:p>
                <a:pPr>
                  <a:lnSpc>
                    <a:spcPct val="130000"/>
                  </a:lnSpc>
                  <a:spcAft>
                    <a:spcPts val="1800"/>
                  </a:spcAft>
                </a:pPr>
                <a:r>
                  <a:rPr lang="ja-JP" altLang="en-US" sz="5400" dirty="0">
                    <a:solidFill>
                      <a:schemeClr val="accent1"/>
                    </a:solidFill>
                    <a:latin typeface="+mj-ea"/>
                    <a:ea typeface="+mj-ea"/>
                  </a:rPr>
                  <a:t>消費活動</a:t>
                </a:r>
                <a:r>
                  <a:rPr lang="ja-JP" altLang="en-US" sz="5400" dirty="0">
                    <a:latin typeface="+mj-ea"/>
                    <a:ea typeface="+mj-ea"/>
                  </a:rPr>
                  <a:t>に影響する可能性も</a:t>
                </a:r>
                <a:endParaRPr lang="en-US" altLang="ja-JP" sz="5400" dirty="0">
                  <a:latin typeface="+mj-ea"/>
                  <a:ea typeface="+mj-ea"/>
                </a:endParaRPr>
              </a:p>
            </p:txBody>
          </p:sp>
          <p:sp>
            <p:nvSpPr>
              <p:cNvPr id="22" name="四角形: 角を丸くする 21">
                <a:extLst>
                  <a:ext uri="{FF2B5EF4-FFF2-40B4-BE49-F238E27FC236}">
                    <a16:creationId xmlns:a16="http://schemas.microsoft.com/office/drawing/2014/main" id="{36AB9C7A-C172-44EF-BCDC-5AE94884096B}"/>
                  </a:ext>
                </a:extLst>
              </p:cNvPr>
              <p:cNvSpPr/>
              <p:nvPr/>
            </p:nvSpPr>
            <p:spPr>
              <a:xfrm>
                <a:off x="3795758" y="815901"/>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2</a:t>
                </a:r>
                <a:endParaRPr kumimoji="1" lang="ja-JP" altLang="en-US" sz="5400" dirty="0">
                  <a:solidFill>
                    <a:schemeClr val="bg1"/>
                  </a:solidFill>
                </a:endParaRPr>
              </a:p>
            </p:txBody>
          </p:sp>
        </p:grpSp>
        <p:pic>
          <p:nvPicPr>
            <p:cNvPr id="23" name="グラフィックス 22">
              <a:extLst>
                <a:ext uri="{FF2B5EF4-FFF2-40B4-BE49-F238E27FC236}">
                  <a16:creationId xmlns:a16="http://schemas.microsoft.com/office/drawing/2014/main" id="{CA433A2F-83A2-4EEE-9BE8-3F305C65E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00933" y="1202270"/>
              <a:ext cx="671513" cy="117688"/>
            </a:xfrm>
            <a:prstGeom prst="rect">
              <a:avLst/>
            </a:prstGeom>
          </p:spPr>
        </p:pic>
      </p:grpSp>
      <p:grpSp>
        <p:nvGrpSpPr>
          <p:cNvPr id="51" name="グループ化 50">
            <a:extLst>
              <a:ext uri="{FF2B5EF4-FFF2-40B4-BE49-F238E27FC236}">
                <a16:creationId xmlns:a16="http://schemas.microsoft.com/office/drawing/2014/main" id="{D3804206-ECAC-46B4-8193-3D6EDF7986E2}"/>
              </a:ext>
            </a:extLst>
          </p:cNvPr>
          <p:cNvGrpSpPr/>
          <p:nvPr/>
        </p:nvGrpSpPr>
        <p:grpSpPr>
          <a:xfrm>
            <a:off x="2229073" y="2901247"/>
            <a:ext cx="5206366" cy="5855303"/>
            <a:chOff x="2197174" y="2720494"/>
            <a:chExt cx="5206366" cy="5855303"/>
          </a:xfrm>
        </p:grpSpPr>
        <p:pic>
          <p:nvPicPr>
            <p:cNvPr id="17" name="図 16">
              <a:extLst>
                <a:ext uri="{FF2B5EF4-FFF2-40B4-BE49-F238E27FC236}">
                  <a16:creationId xmlns:a16="http://schemas.microsoft.com/office/drawing/2014/main" id="{E4BAE136-4FFA-4270-8C31-294C134017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6710" y="2720494"/>
              <a:ext cx="5106830" cy="4844423"/>
            </a:xfrm>
            <a:prstGeom prst="rect">
              <a:avLst/>
            </a:prstGeom>
          </p:spPr>
        </p:pic>
        <p:grpSp>
          <p:nvGrpSpPr>
            <p:cNvPr id="44" name="グループ化 43">
              <a:extLst>
                <a:ext uri="{FF2B5EF4-FFF2-40B4-BE49-F238E27FC236}">
                  <a16:creationId xmlns:a16="http://schemas.microsoft.com/office/drawing/2014/main" id="{86F45E54-5E24-4551-88FF-567707AB8EA5}"/>
                </a:ext>
              </a:extLst>
            </p:cNvPr>
            <p:cNvGrpSpPr/>
            <p:nvPr/>
          </p:nvGrpSpPr>
          <p:grpSpPr>
            <a:xfrm>
              <a:off x="2197174" y="6722124"/>
              <a:ext cx="5185100" cy="1853673"/>
              <a:chOff x="2197174" y="6722124"/>
              <a:chExt cx="5185100" cy="1853673"/>
            </a:xfrm>
          </p:grpSpPr>
          <p:pic>
            <p:nvPicPr>
              <p:cNvPr id="30" name="グラフィックス 29">
                <a:extLst>
                  <a:ext uri="{FF2B5EF4-FFF2-40B4-BE49-F238E27FC236}">
                    <a16:creationId xmlns:a16="http://schemas.microsoft.com/office/drawing/2014/main" id="{509098FF-621D-4F35-8E73-102DBDE01B5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2197174" y="6722124"/>
                <a:ext cx="5185100" cy="1853673"/>
              </a:xfrm>
              <a:prstGeom prst="rect">
                <a:avLst/>
              </a:prstGeom>
            </p:spPr>
          </p:pic>
          <p:pic>
            <p:nvPicPr>
              <p:cNvPr id="43" name="グラフィックス 42">
                <a:extLst>
                  <a:ext uri="{FF2B5EF4-FFF2-40B4-BE49-F238E27FC236}">
                    <a16:creationId xmlns:a16="http://schemas.microsoft.com/office/drawing/2014/main" id="{DD8DCD1A-4EBB-4CD5-BF7C-4882F20A8A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06135" y="7392277"/>
                <a:ext cx="4036926" cy="748452"/>
              </a:xfrm>
              <a:prstGeom prst="rect">
                <a:avLst/>
              </a:prstGeom>
            </p:spPr>
          </p:pic>
        </p:grpSp>
        <p:pic>
          <p:nvPicPr>
            <p:cNvPr id="48" name="グラフィックス 47">
              <a:extLst>
                <a:ext uri="{FF2B5EF4-FFF2-40B4-BE49-F238E27FC236}">
                  <a16:creationId xmlns:a16="http://schemas.microsoft.com/office/drawing/2014/main" id="{B6B1C7C1-955F-49EA-8DF3-01AB29FFE7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249877">
              <a:off x="2640351" y="3381974"/>
              <a:ext cx="1270960" cy="308995"/>
            </a:xfrm>
            <a:prstGeom prst="rect">
              <a:avLst/>
            </a:prstGeom>
          </p:spPr>
        </p:pic>
      </p:grpSp>
      <p:grpSp>
        <p:nvGrpSpPr>
          <p:cNvPr id="16" name="グループ化 15">
            <a:extLst>
              <a:ext uri="{FF2B5EF4-FFF2-40B4-BE49-F238E27FC236}">
                <a16:creationId xmlns:a16="http://schemas.microsoft.com/office/drawing/2014/main" id="{360A7728-2DE1-28C9-0E63-DFC189BB057C}"/>
              </a:ext>
            </a:extLst>
          </p:cNvPr>
          <p:cNvGrpSpPr/>
          <p:nvPr/>
        </p:nvGrpSpPr>
        <p:grpSpPr>
          <a:xfrm>
            <a:off x="471486" y="506809"/>
            <a:ext cx="1076705" cy="7139424"/>
            <a:chOff x="471486" y="506809"/>
            <a:chExt cx="1076705" cy="7139424"/>
          </a:xfrm>
        </p:grpSpPr>
        <p:sp>
          <p:nvSpPr>
            <p:cNvPr id="18" name="テキスト ボックス 17">
              <a:extLst>
                <a:ext uri="{FF2B5EF4-FFF2-40B4-BE49-F238E27FC236}">
                  <a16:creationId xmlns:a16="http://schemas.microsoft.com/office/drawing/2014/main" id="{5C86D947-85E0-B747-36EF-9F827909432E}"/>
                </a:ext>
              </a:extLst>
            </p:cNvPr>
            <p:cNvSpPr txBox="1"/>
            <p:nvPr/>
          </p:nvSpPr>
          <p:spPr>
            <a:xfrm>
              <a:off x="702061" y="2585552"/>
              <a:ext cx="615553" cy="506068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だまされたらどうなる？</a:t>
              </a:r>
            </a:p>
          </p:txBody>
        </p:sp>
        <p:sp>
          <p:nvSpPr>
            <p:cNvPr id="19" name="テキスト ボックス 18">
              <a:extLst>
                <a:ext uri="{FF2B5EF4-FFF2-40B4-BE49-F238E27FC236}">
                  <a16:creationId xmlns:a16="http://schemas.microsoft.com/office/drawing/2014/main" id="{9A0AB399-9021-AA5B-3E55-EE0B627139F9}"/>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20" name="テキスト ボックス 19">
              <a:extLst>
                <a:ext uri="{FF2B5EF4-FFF2-40B4-BE49-F238E27FC236}">
                  <a16:creationId xmlns:a16="http://schemas.microsoft.com/office/drawing/2014/main" id="{8CA722F3-E821-CD4B-C788-38DE7146A2A1}"/>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3485431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6D8735B-9C2C-3F4F-2E63-7A7127425C3E}"/>
              </a:ext>
            </a:extLst>
          </p:cNvPr>
          <p:cNvGrpSpPr/>
          <p:nvPr/>
        </p:nvGrpSpPr>
        <p:grpSpPr>
          <a:xfrm>
            <a:off x="9001481" y="3978172"/>
            <a:ext cx="9003183" cy="4911922"/>
            <a:chOff x="9001481" y="3978172"/>
            <a:chExt cx="9003183" cy="4911922"/>
          </a:xfrm>
        </p:grpSpPr>
        <p:cxnSp>
          <p:nvCxnSpPr>
            <p:cNvPr id="29" name="直線コネクタ 28">
              <a:extLst>
                <a:ext uri="{FF2B5EF4-FFF2-40B4-BE49-F238E27FC236}">
                  <a16:creationId xmlns:a16="http://schemas.microsoft.com/office/drawing/2014/main" id="{D5F7ED2B-0FA3-4EDB-A866-9E4E45648F2B}"/>
                </a:ext>
              </a:extLst>
            </p:cNvPr>
            <p:cNvCxnSpPr>
              <a:cxnSpLocks/>
            </p:cNvCxnSpPr>
            <p:nvPr/>
          </p:nvCxnSpPr>
          <p:spPr>
            <a:xfrm>
              <a:off x="11407700" y="8090439"/>
              <a:ext cx="518352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6C283D0D-B6AC-44E4-A0CE-3FE2968A422D}"/>
                </a:ext>
              </a:extLst>
            </p:cNvPr>
            <p:cNvCxnSpPr>
              <a:cxnSpLocks/>
            </p:cNvCxnSpPr>
            <p:nvPr/>
          </p:nvCxnSpPr>
          <p:spPr>
            <a:xfrm>
              <a:off x="11087101" y="7303136"/>
              <a:ext cx="521493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F570F6D-6581-44DB-8B0B-0A7B978654D3}"/>
                </a:ext>
              </a:extLst>
            </p:cNvPr>
            <p:cNvCxnSpPr>
              <a:cxnSpLocks/>
            </p:cNvCxnSpPr>
            <p:nvPr/>
          </p:nvCxnSpPr>
          <p:spPr>
            <a:xfrm>
              <a:off x="10203339" y="6519643"/>
              <a:ext cx="3597467"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1B58A0-4799-476D-8AFA-F065DF463513}"/>
                </a:ext>
              </a:extLst>
            </p:cNvPr>
            <p:cNvSpPr txBox="1"/>
            <p:nvPr/>
          </p:nvSpPr>
          <p:spPr>
            <a:xfrm>
              <a:off x="9001481" y="3978172"/>
              <a:ext cx="9003183" cy="4911922"/>
            </a:xfrm>
            <a:prstGeom prst="rect">
              <a:avLst/>
            </a:prstGeom>
            <a:noFill/>
          </p:spPr>
          <p:txBody>
            <a:bodyPr wrap="square" lIns="0" tIns="0" rIns="0" bIns="0" rtlCol="0">
              <a:spAutoFit/>
            </a:bodyPr>
            <a:lstStyle/>
            <a:p>
              <a:pPr lvl="0">
                <a:lnSpc>
                  <a:spcPct val="130000"/>
                </a:lnSpc>
                <a:tabLst>
                  <a:tab pos="10494963" algn="l"/>
                </a:tabLst>
                <a:defRPr/>
              </a:pPr>
              <a:r>
                <a:rPr lang="ja-JP" altLang="en-US" sz="3200" dirty="0">
                  <a:latin typeface="+mn-ea"/>
                </a:rPr>
                <a:t>あおり運転に関する事件で、</a:t>
              </a:r>
              <a:br>
                <a:rPr lang="en-US" altLang="ja-JP" sz="3200" dirty="0">
                  <a:latin typeface="+mn-ea"/>
                </a:rPr>
              </a:br>
              <a:r>
                <a:rPr lang="ja-JP" altLang="en-US" sz="3200" dirty="0">
                  <a:latin typeface="+mn-ea"/>
                </a:rPr>
                <a:t>無関係にもかかわらず、ある人物が加害者の</a:t>
              </a:r>
              <a:br>
                <a:rPr lang="en-US" altLang="ja-JP" sz="3200" dirty="0">
                  <a:latin typeface="+mn-ea"/>
                </a:rPr>
              </a:br>
              <a:r>
                <a:rPr lang="ja-JP" altLang="en-US" sz="3200" dirty="0">
                  <a:latin typeface="+mn-ea"/>
                </a:rPr>
                <a:t>関係者であるという誤った情報が</a:t>
              </a:r>
              <a:r>
                <a:rPr lang="en-US" altLang="ja-JP" sz="3200" dirty="0">
                  <a:latin typeface="+mn-ea"/>
                </a:rPr>
                <a:t>SNS</a:t>
              </a:r>
              <a:r>
                <a:rPr lang="ja-JP" altLang="en-US" sz="3200" dirty="0">
                  <a:latin typeface="+mn-ea"/>
                </a:rPr>
                <a:t>で拡散</a:t>
              </a:r>
              <a:br>
                <a:rPr lang="en-US" altLang="ja-JP" sz="3200" dirty="0">
                  <a:latin typeface="+mn-ea"/>
                </a:rPr>
              </a:br>
              <a:r>
                <a:rPr lang="ja-JP" altLang="en-US" sz="3200" dirty="0">
                  <a:latin typeface="+mn-ea"/>
                </a:rPr>
                <a:t>され、</a:t>
              </a:r>
              <a:r>
                <a:rPr lang="ja-JP" altLang="en-US" sz="4000" dirty="0">
                  <a:latin typeface="+mj-ea"/>
                  <a:ea typeface="+mj-ea"/>
                </a:rPr>
                <a:t>多くの中傷被害 </a:t>
              </a:r>
              <a:r>
                <a:rPr lang="ja-JP" altLang="en-US" sz="3200" dirty="0">
                  <a:latin typeface="+mn-ea"/>
                </a:rPr>
                <a:t>を受けました。</a:t>
              </a:r>
              <a:endParaRPr lang="en-US" altLang="ja-JP" sz="3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その人物は </a:t>
              </a:r>
              <a:r>
                <a:rPr lang="ja-JP" altLang="en-US" sz="4000" dirty="0">
                  <a:latin typeface="+mj-ea"/>
                  <a:ea typeface="+mj-ea"/>
                </a:rPr>
                <a:t>投稿者や拡散者の特定</a:t>
              </a:r>
              <a:r>
                <a:rPr lang="ja-JP" altLang="en-US" sz="3200" dirty="0">
                  <a:latin typeface="+mn-ea"/>
                  <a:ea typeface="+mj-ea"/>
                </a:rPr>
                <a:t> </a:t>
              </a:r>
              <a:r>
                <a:rPr lang="ja-JP" altLang="en-US" sz="3200" dirty="0">
                  <a:latin typeface="+mn-ea"/>
                </a:rPr>
                <a:t>を進め、裁判を通じて</a:t>
              </a:r>
              <a:r>
                <a:rPr lang="ja-JP" altLang="en-US" sz="4000" dirty="0">
                  <a:latin typeface="+mj-ea"/>
                  <a:ea typeface="+mj-ea"/>
                </a:rPr>
                <a:t>損害賠償を命ずる判決 </a:t>
              </a:r>
              <a:r>
                <a:rPr lang="ja-JP" altLang="en-US" sz="3200" dirty="0">
                  <a:latin typeface="+mn-ea"/>
                </a:rPr>
                <a:t>が</a:t>
              </a:r>
              <a:br>
                <a:rPr lang="en-US" altLang="ja-JP" sz="3200" dirty="0">
                  <a:latin typeface="+mn-ea"/>
                </a:rPr>
              </a:br>
              <a:r>
                <a:rPr lang="ja-JP" altLang="en-US" sz="3200" dirty="0">
                  <a:latin typeface="+mn-ea"/>
                </a:rPr>
                <a:t>下されています。</a:t>
              </a: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41</a:t>
            </a:fld>
            <a:endParaRPr lang="ja-JP" altLang="en-US" dirty="0"/>
          </a:p>
        </p:txBody>
      </p:sp>
      <p:grpSp>
        <p:nvGrpSpPr>
          <p:cNvPr id="8" name="グループ化 7">
            <a:extLst>
              <a:ext uri="{FF2B5EF4-FFF2-40B4-BE49-F238E27FC236}">
                <a16:creationId xmlns:a16="http://schemas.microsoft.com/office/drawing/2014/main" id="{68D2EFC4-1663-4F40-AE31-59777F6F7C8C}"/>
              </a:ext>
            </a:extLst>
          </p:cNvPr>
          <p:cNvGrpSpPr/>
          <p:nvPr/>
        </p:nvGrpSpPr>
        <p:grpSpPr>
          <a:xfrm>
            <a:off x="3485206" y="847157"/>
            <a:ext cx="13312643" cy="2077172"/>
            <a:chOff x="3987159" y="863805"/>
            <a:chExt cx="13312643" cy="2077172"/>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4834851" y="863805"/>
              <a:ext cx="12464951" cy="2077172"/>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「ニセ・誤情報」を信じて行動した結果</a:t>
              </a:r>
              <a:br>
                <a:rPr lang="en-US" altLang="ja-JP" sz="5400" dirty="0">
                  <a:latin typeface="+mj-ea"/>
                  <a:ea typeface="+mj-ea"/>
                </a:rPr>
              </a:br>
              <a:r>
                <a:rPr lang="ja-JP" altLang="en-US" sz="5400" dirty="0">
                  <a:latin typeface="+mj-ea"/>
                  <a:ea typeface="+mj-ea"/>
                </a:rPr>
                <a:t>　</a:t>
              </a:r>
              <a:r>
                <a:rPr lang="ja-JP" altLang="en-US" sz="5400" dirty="0">
                  <a:solidFill>
                    <a:schemeClr val="accent1"/>
                  </a:solidFill>
                  <a:latin typeface="+mj-ea"/>
                  <a:ea typeface="+mj-ea"/>
                </a:rPr>
                <a:t>損害賠償責任</a:t>
              </a:r>
              <a:r>
                <a:rPr lang="ja-JP" altLang="en-US" sz="5400" dirty="0">
                  <a:latin typeface="+mj-ea"/>
                  <a:ea typeface="+mj-ea"/>
                </a:rPr>
                <a:t>を負うケースも</a:t>
              </a:r>
            </a:p>
          </p:txBody>
        </p:sp>
        <p:sp>
          <p:nvSpPr>
            <p:cNvPr id="15" name="四角形: 角を丸くする 14">
              <a:extLst>
                <a:ext uri="{FF2B5EF4-FFF2-40B4-BE49-F238E27FC236}">
                  <a16:creationId xmlns:a16="http://schemas.microsoft.com/office/drawing/2014/main" id="{507E96A3-E4E3-469A-94C2-0375D3AEFAFD}"/>
                </a:ext>
              </a:extLst>
            </p:cNvPr>
            <p:cNvSpPr/>
            <p:nvPr/>
          </p:nvSpPr>
          <p:spPr>
            <a:xfrm>
              <a:off x="3987159" y="1485422"/>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3</a:t>
              </a:r>
              <a:endParaRPr kumimoji="1" lang="ja-JP" altLang="en-US" sz="5400" dirty="0">
                <a:solidFill>
                  <a:schemeClr val="bg1"/>
                </a:solidFill>
              </a:endParaRPr>
            </a:p>
          </p:txBody>
        </p:sp>
        <p:pic>
          <p:nvPicPr>
            <p:cNvPr id="20" name="グラフィックス 19">
              <a:extLst>
                <a:ext uri="{FF2B5EF4-FFF2-40B4-BE49-F238E27FC236}">
                  <a16:creationId xmlns:a16="http://schemas.microsoft.com/office/drawing/2014/main" id="{47546B5D-F4B8-4123-B9FE-A98DA69BA7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71147" y="2415194"/>
              <a:ext cx="671513" cy="117688"/>
            </a:xfrm>
            <a:prstGeom prst="rect">
              <a:avLst/>
            </a:prstGeom>
          </p:spPr>
        </p:pic>
      </p:grpSp>
      <p:grpSp>
        <p:nvGrpSpPr>
          <p:cNvPr id="10" name="グループ化 9">
            <a:extLst>
              <a:ext uri="{FF2B5EF4-FFF2-40B4-BE49-F238E27FC236}">
                <a16:creationId xmlns:a16="http://schemas.microsoft.com/office/drawing/2014/main" id="{C1BB6294-E6A8-4510-BC8D-57E36EE5D9AE}"/>
              </a:ext>
            </a:extLst>
          </p:cNvPr>
          <p:cNvGrpSpPr/>
          <p:nvPr/>
        </p:nvGrpSpPr>
        <p:grpSpPr>
          <a:xfrm>
            <a:off x="2296415" y="4367023"/>
            <a:ext cx="6292801" cy="4151563"/>
            <a:chOff x="2296415" y="4311180"/>
            <a:chExt cx="6292801" cy="4151563"/>
          </a:xfrm>
        </p:grpSpPr>
        <p:sp>
          <p:nvSpPr>
            <p:cNvPr id="16" name="フリーフォーム: 図形 15">
              <a:extLst>
                <a:ext uri="{FF2B5EF4-FFF2-40B4-BE49-F238E27FC236}">
                  <a16:creationId xmlns:a16="http://schemas.microsoft.com/office/drawing/2014/main" id="{A5A0E662-148D-4A05-9C7A-F719135D32EE}"/>
                </a:ext>
              </a:extLst>
            </p:cNvPr>
            <p:cNvSpPr/>
            <p:nvPr/>
          </p:nvSpPr>
          <p:spPr>
            <a:xfrm>
              <a:off x="7662398" y="5658707"/>
              <a:ext cx="926818" cy="841694"/>
            </a:xfrm>
            <a:custGeom>
              <a:avLst/>
              <a:gdLst>
                <a:gd name="connsiteX0" fmla="*/ 416810 w 1747456"/>
                <a:gd name="connsiteY0" fmla="*/ 974007 h 1586960"/>
                <a:gd name="connsiteX1" fmla="*/ 397760 w 1747456"/>
                <a:gd name="connsiteY1" fmla="*/ 1023918 h 1586960"/>
                <a:gd name="connsiteX2" fmla="*/ 286032 w 1747456"/>
                <a:gd name="connsiteY2" fmla="*/ 1212228 h 1586960"/>
                <a:gd name="connsiteX3" fmla="*/ 220119 w 1747456"/>
                <a:gd name="connsiteY3" fmla="*/ 1309573 h 1586960"/>
                <a:gd name="connsiteX4" fmla="*/ 328227 w 1747456"/>
                <a:gd name="connsiteY4" fmla="*/ 1263282 h 1586960"/>
                <a:gd name="connsiteX5" fmla="*/ 573401 w 1747456"/>
                <a:gd name="connsiteY5" fmla="*/ 1173651 h 1586960"/>
                <a:gd name="connsiteX6" fmla="*/ 640076 w 1747456"/>
                <a:gd name="connsiteY6" fmla="*/ 1159459 h 1586960"/>
                <a:gd name="connsiteX7" fmla="*/ 653983 w 1747456"/>
                <a:gd name="connsiteY7" fmla="*/ 1158697 h 1586960"/>
                <a:gd name="connsiteX8" fmla="*/ 658364 w 1747456"/>
                <a:gd name="connsiteY8" fmla="*/ 1170604 h 1586960"/>
                <a:gd name="connsiteX9" fmla="*/ 662840 w 1747456"/>
                <a:gd name="connsiteY9" fmla="*/ 1205941 h 1586960"/>
                <a:gd name="connsiteX10" fmla="*/ 655697 w 1747456"/>
                <a:gd name="connsiteY10" fmla="*/ 1322146 h 1586960"/>
                <a:gd name="connsiteX11" fmla="*/ 615026 w 1747456"/>
                <a:gd name="connsiteY11" fmla="*/ 1586656 h 1586960"/>
                <a:gd name="connsiteX12" fmla="*/ 721610 w 1747456"/>
                <a:gd name="connsiteY12" fmla="*/ 1341101 h 1586960"/>
                <a:gd name="connsiteX13" fmla="*/ 780760 w 1747456"/>
                <a:gd name="connsiteY13" fmla="*/ 1235088 h 1586960"/>
                <a:gd name="connsiteX14" fmla="*/ 810669 w 1747456"/>
                <a:gd name="connsiteY14" fmla="*/ 1201655 h 1586960"/>
                <a:gd name="connsiteX15" fmla="*/ 820194 w 1747456"/>
                <a:gd name="connsiteY15" fmla="*/ 1196035 h 1586960"/>
                <a:gd name="connsiteX16" fmla="*/ 835624 w 1747456"/>
                <a:gd name="connsiteY16" fmla="*/ 1207846 h 1586960"/>
                <a:gd name="connsiteX17" fmla="*/ 872201 w 1747456"/>
                <a:gd name="connsiteY17" fmla="*/ 1246708 h 1586960"/>
                <a:gd name="connsiteX18" fmla="*/ 1010408 w 1747456"/>
                <a:gd name="connsiteY18" fmla="*/ 1443685 h 1586960"/>
                <a:gd name="connsiteX19" fmla="*/ 1091752 w 1747456"/>
                <a:gd name="connsiteY19" fmla="*/ 1576273 h 1586960"/>
                <a:gd name="connsiteX20" fmla="*/ 1074035 w 1747456"/>
                <a:gd name="connsiteY20" fmla="*/ 1421778 h 1586960"/>
                <a:gd name="connsiteX21" fmla="*/ 1069368 w 1747456"/>
                <a:gd name="connsiteY21" fmla="*/ 1165174 h 1586960"/>
                <a:gd name="connsiteX22" fmla="*/ 1080702 w 1747456"/>
                <a:gd name="connsiteY22" fmla="*/ 1109167 h 1586960"/>
                <a:gd name="connsiteX23" fmla="*/ 1093085 w 1747456"/>
                <a:gd name="connsiteY23" fmla="*/ 1085926 h 1586960"/>
                <a:gd name="connsiteX24" fmla="*/ 1120422 w 1747456"/>
                <a:gd name="connsiteY24" fmla="*/ 1078878 h 1586960"/>
                <a:gd name="connsiteX25" fmla="*/ 1180335 w 1747456"/>
                <a:gd name="connsiteY25" fmla="*/ 1080497 h 1586960"/>
                <a:gd name="connsiteX26" fmla="*/ 1439605 w 1747456"/>
                <a:gd name="connsiteY26" fmla="*/ 1141457 h 1586960"/>
                <a:gd name="connsiteX27" fmla="*/ 1640868 w 1747456"/>
                <a:gd name="connsiteY27" fmla="*/ 1208132 h 1586960"/>
                <a:gd name="connsiteX28" fmla="*/ 1471227 w 1747456"/>
                <a:gd name="connsiteY28" fmla="*/ 1080973 h 1586960"/>
                <a:gd name="connsiteX29" fmla="*/ 1260534 w 1747456"/>
                <a:gd name="connsiteY29" fmla="*/ 904951 h 1586960"/>
                <a:gd name="connsiteX30" fmla="*/ 1215386 w 1747456"/>
                <a:gd name="connsiteY30" fmla="*/ 854469 h 1586960"/>
                <a:gd name="connsiteX31" fmla="*/ 1212148 w 1747456"/>
                <a:gd name="connsiteY31" fmla="*/ 849325 h 1586960"/>
                <a:gd name="connsiteX32" fmla="*/ 1238532 w 1747456"/>
                <a:gd name="connsiteY32" fmla="*/ 835133 h 1586960"/>
                <a:gd name="connsiteX33" fmla="*/ 1746214 w 1747456"/>
                <a:gd name="connsiteY33" fmla="*/ 749408 h 1586960"/>
                <a:gd name="connsiteX34" fmla="*/ 1233674 w 1747456"/>
                <a:gd name="connsiteY34" fmla="*/ 698830 h 1586960"/>
                <a:gd name="connsiteX35" fmla="*/ 1206147 w 1747456"/>
                <a:gd name="connsiteY35" fmla="*/ 687876 h 1586960"/>
                <a:gd name="connsiteX36" fmla="*/ 1200908 w 1747456"/>
                <a:gd name="connsiteY36" fmla="*/ 684448 h 1586960"/>
                <a:gd name="connsiteX37" fmla="*/ 1206813 w 1747456"/>
                <a:gd name="connsiteY37" fmla="*/ 669874 h 1586960"/>
                <a:gd name="connsiteX38" fmla="*/ 1236912 w 1747456"/>
                <a:gd name="connsiteY38" fmla="*/ 622916 h 1586960"/>
                <a:gd name="connsiteX39" fmla="*/ 1406267 w 1747456"/>
                <a:gd name="connsiteY39" fmla="*/ 428320 h 1586960"/>
                <a:gd name="connsiteX40" fmla="*/ 1505041 w 1747456"/>
                <a:gd name="connsiteY40" fmla="*/ 327641 h 1586960"/>
                <a:gd name="connsiteX41" fmla="*/ 1370930 w 1747456"/>
                <a:gd name="connsiteY41" fmla="*/ 371551 h 1586960"/>
                <a:gd name="connsiteX42" fmla="*/ 1121183 w 1747456"/>
                <a:gd name="connsiteY42" fmla="*/ 436035 h 1586960"/>
                <a:gd name="connsiteX43" fmla="*/ 1031077 w 1747456"/>
                <a:gd name="connsiteY43" fmla="*/ 440893 h 1586960"/>
                <a:gd name="connsiteX44" fmla="*/ 1026410 w 1747456"/>
                <a:gd name="connsiteY44" fmla="*/ 434416 h 1586960"/>
                <a:gd name="connsiteX45" fmla="*/ 1014885 w 1747456"/>
                <a:gd name="connsiteY45" fmla="*/ 403650 h 1586960"/>
                <a:gd name="connsiteX46" fmla="*/ 997263 w 1747456"/>
                <a:gd name="connsiteY46" fmla="*/ 239058 h 1586960"/>
                <a:gd name="connsiteX47" fmla="*/ 997263 w 1747456"/>
                <a:gd name="connsiteY47" fmla="*/ 71323 h 1586960"/>
                <a:gd name="connsiteX48" fmla="*/ 930588 w 1747456"/>
                <a:gd name="connsiteY48" fmla="*/ 225057 h 1586960"/>
                <a:gd name="connsiteX49" fmla="*/ 866390 w 1747456"/>
                <a:gd name="connsiteY49" fmla="*/ 341452 h 1586960"/>
                <a:gd name="connsiteX50" fmla="*/ 833529 w 1747456"/>
                <a:gd name="connsiteY50" fmla="*/ 378695 h 1586960"/>
                <a:gd name="connsiteX51" fmla="*/ 826194 w 1747456"/>
                <a:gd name="connsiteY51" fmla="*/ 383743 h 1586960"/>
                <a:gd name="connsiteX52" fmla="*/ 822195 w 1747456"/>
                <a:gd name="connsiteY52" fmla="*/ 385743 h 1586960"/>
                <a:gd name="connsiteX53" fmla="*/ 739327 w 1747456"/>
                <a:gd name="connsiteY53" fmla="*/ 327736 h 1586960"/>
                <a:gd name="connsiteX54" fmla="*/ 537682 w 1747456"/>
                <a:gd name="connsiteY54" fmla="*/ 123520 h 1586960"/>
                <a:gd name="connsiteX55" fmla="*/ 427573 w 1747456"/>
                <a:gd name="connsiteY55" fmla="*/ -305 h 1586960"/>
                <a:gd name="connsiteX56" fmla="*/ 479009 w 1747456"/>
                <a:gd name="connsiteY56" fmla="*/ 157620 h 1586960"/>
                <a:gd name="connsiteX57" fmla="*/ 539492 w 1747456"/>
                <a:gd name="connsiteY57" fmla="*/ 411461 h 1586960"/>
                <a:gd name="connsiteX58" fmla="*/ 542159 w 1747456"/>
                <a:gd name="connsiteY58" fmla="*/ 469659 h 1586960"/>
                <a:gd name="connsiteX59" fmla="*/ 536825 w 1747456"/>
                <a:gd name="connsiteY59" fmla="*/ 494709 h 1586960"/>
                <a:gd name="connsiteX60" fmla="*/ 519109 w 1747456"/>
                <a:gd name="connsiteY60" fmla="*/ 503663 h 1586960"/>
                <a:gd name="connsiteX61" fmla="*/ 470150 w 1747456"/>
                <a:gd name="connsiteY61" fmla="*/ 511759 h 1586960"/>
                <a:gd name="connsiteX62" fmla="*/ 239359 w 1747456"/>
                <a:gd name="connsiteY62" fmla="*/ 495186 h 1586960"/>
                <a:gd name="connsiteX63" fmla="*/ 90293 w 1747456"/>
                <a:gd name="connsiteY63" fmla="*/ 469278 h 1586960"/>
                <a:gd name="connsiteX64" fmla="*/ 213452 w 1747456"/>
                <a:gd name="connsiteY64" fmla="*/ 557289 h 1586960"/>
                <a:gd name="connsiteX65" fmla="*/ 388712 w 1747456"/>
                <a:gd name="connsiteY65" fmla="*/ 705879 h 1586960"/>
                <a:gd name="connsiteX66" fmla="*/ 420334 w 1747456"/>
                <a:gd name="connsiteY66" fmla="*/ 745122 h 1586960"/>
                <a:gd name="connsiteX67" fmla="*/ 428716 w 1747456"/>
                <a:gd name="connsiteY67" fmla="*/ 763124 h 1586960"/>
                <a:gd name="connsiteX68" fmla="*/ 421191 w 1747456"/>
                <a:gd name="connsiteY68" fmla="*/ 776364 h 1586960"/>
                <a:gd name="connsiteX69" fmla="*/ 390044 w 1747456"/>
                <a:gd name="connsiteY69" fmla="*/ 807034 h 1586960"/>
                <a:gd name="connsiteX70" fmla="*/ 213166 w 1747456"/>
                <a:gd name="connsiteY70" fmla="*/ 915048 h 1586960"/>
                <a:gd name="connsiteX71" fmla="*/ -1242 w 1747456"/>
                <a:gd name="connsiteY71" fmla="*/ 1018680 h 1586960"/>
                <a:gd name="connsiteX72" fmla="*/ 233740 w 1747456"/>
                <a:gd name="connsiteY72" fmla="*/ 980580 h 1586960"/>
                <a:gd name="connsiteX73" fmla="*/ 394141 w 1747456"/>
                <a:gd name="connsiteY73" fmla="*/ 970388 h 1586960"/>
                <a:gd name="connsiteX74" fmla="*/ 416333 w 1747456"/>
                <a:gd name="connsiteY74" fmla="*/ 974865 h 158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7456" h="1586960">
                  <a:moveTo>
                    <a:pt x="416810" y="974007"/>
                  </a:moveTo>
                  <a:cubicBezTo>
                    <a:pt x="411666" y="991076"/>
                    <a:pt x="405285" y="1007755"/>
                    <a:pt x="397760" y="1023918"/>
                  </a:cubicBezTo>
                  <a:cubicBezTo>
                    <a:pt x="358899" y="1104500"/>
                    <a:pt x="286032" y="1212228"/>
                    <a:pt x="286032" y="1212228"/>
                  </a:cubicBezTo>
                  <a:lnTo>
                    <a:pt x="220119" y="1309573"/>
                  </a:lnTo>
                  <a:lnTo>
                    <a:pt x="328227" y="1263282"/>
                  </a:lnTo>
                  <a:cubicBezTo>
                    <a:pt x="328227" y="1263282"/>
                    <a:pt x="468531" y="1202989"/>
                    <a:pt x="573401" y="1173651"/>
                  </a:cubicBezTo>
                  <a:cubicBezTo>
                    <a:pt x="595213" y="1167127"/>
                    <a:pt x="617501" y="1162383"/>
                    <a:pt x="640076" y="1159459"/>
                  </a:cubicBezTo>
                  <a:cubicBezTo>
                    <a:pt x="644649" y="1158821"/>
                    <a:pt x="649316" y="1158574"/>
                    <a:pt x="653983" y="1158697"/>
                  </a:cubicBezTo>
                  <a:cubicBezTo>
                    <a:pt x="655792" y="1162536"/>
                    <a:pt x="657221" y="1166517"/>
                    <a:pt x="658364" y="1170604"/>
                  </a:cubicBezTo>
                  <a:cubicBezTo>
                    <a:pt x="660936" y="1182224"/>
                    <a:pt x="662460" y="1194054"/>
                    <a:pt x="662840" y="1205941"/>
                  </a:cubicBezTo>
                  <a:cubicBezTo>
                    <a:pt x="663699" y="1244803"/>
                    <a:pt x="661317" y="1283675"/>
                    <a:pt x="655697" y="1322146"/>
                  </a:cubicBezTo>
                  <a:lnTo>
                    <a:pt x="615026" y="1586656"/>
                  </a:lnTo>
                  <a:lnTo>
                    <a:pt x="721610" y="1341101"/>
                  </a:lnTo>
                  <a:cubicBezTo>
                    <a:pt x="737993" y="1304020"/>
                    <a:pt x="757806" y="1268530"/>
                    <a:pt x="780760" y="1235088"/>
                  </a:cubicBezTo>
                  <a:cubicBezTo>
                    <a:pt x="789142" y="1222620"/>
                    <a:pt x="799239" y="1211371"/>
                    <a:pt x="810669" y="1201655"/>
                  </a:cubicBezTo>
                  <a:cubicBezTo>
                    <a:pt x="813717" y="1199521"/>
                    <a:pt x="816860" y="1197635"/>
                    <a:pt x="820194" y="1196035"/>
                  </a:cubicBezTo>
                  <a:cubicBezTo>
                    <a:pt x="826004" y="1199074"/>
                    <a:pt x="831148" y="1203074"/>
                    <a:pt x="835624" y="1207846"/>
                  </a:cubicBezTo>
                  <a:cubicBezTo>
                    <a:pt x="848673" y="1219933"/>
                    <a:pt x="860961" y="1232916"/>
                    <a:pt x="872201" y="1246708"/>
                  </a:cubicBezTo>
                  <a:cubicBezTo>
                    <a:pt x="936495" y="1322908"/>
                    <a:pt x="1010408" y="1443685"/>
                    <a:pt x="1010408" y="1443685"/>
                  </a:cubicBezTo>
                  <a:lnTo>
                    <a:pt x="1091752" y="1576273"/>
                  </a:lnTo>
                  <a:lnTo>
                    <a:pt x="1074035" y="1421778"/>
                  </a:lnTo>
                  <a:cubicBezTo>
                    <a:pt x="1074035" y="1421778"/>
                    <a:pt x="1056794" y="1272331"/>
                    <a:pt x="1069368" y="1165174"/>
                  </a:cubicBezTo>
                  <a:cubicBezTo>
                    <a:pt x="1071273" y="1146172"/>
                    <a:pt x="1075083" y="1127408"/>
                    <a:pt x="1080702" y="1109167"/>
                  </a:cubicBezTo>
                  <a:cubicBezTo>
                    <a:pt x="1082703" y="1100442"/>
                    <a:pt x="1086894" y="1092413"/>
                    <a:pt x="1093085" y="1085926"/>
                  </a:cubicBezTo>
                  <a:cubicBezTo>
                    <a:pt x="1101467" y="1081230"/>
                    <a:pt x="1110897" y="1078802"/>
                    <a:pt x="1120422" y="1078878"/>
                  </a:cubicBezTo>
                  <a:cubicBezTo>
                    <a:pt x="1140424" y="1077478"/>
                    <a:pt x="1160426" y="1078021"/>
                    <a:pt x="1180335" y="1080497"/>
                  </a:cubicBezTo>
                  <a:cubicBezTo>
                    <a:pt x="1291872" y="1092213"/>
                    <a:pt x="1439605" y="1141457"/>
                    <a:pt x="1439605" y="1141457"/>
                  </a:cubicBezTo>
                  <a:lnTo>
                    <a:pt x="1640868" y="1208132"/>
                  </a:lnTo>
                  <a:lnTo>
                    <a:pt x="1471227" y="1080973"/>
                  </a:lnTo>
                  <a:cubicBezTo>
                    <a:pt x="1471227" y="1080973"/>
                    <a:pt x="1340735" y="983056"/>
                    <a:pt x="1260534" y="904951"/>
                  </a:cubicBezTo>
                  <a:cubicBezTo>
                    <a:pt x="1244056" y="889463"/>
                    <a:pt x="1228912" y="872576"/>
                    <a:pt x="1215386" y="854469"/>
                  </a:cubicBezTo>
                  <a:cubicBezTo>
                    <a:pt x="1214243" y="852849"/>
                    <a:pt x="1213195" y="851040"/>
                    <a:pt x="1212148" y="849325"/>
                  </a:cubicBezTo>
                  <a:cubicBezTo>
                    <a:pt x="1220530" y="843829"/>
                    <a:pt x="1229293" y="839086"/>
                    <a:pt x="1238532" y="835133"/>
                  </a:cubicBezTo>
                  <a:cubicBezTo>
                    <a:pt x="1307684" y="807891"/>
                    <a:pt x="1746214" y="749408"/>
                    <a:pt x="1746214" y="749408"/>
                  </a:cubicBezTo>
                  <a:cubicBezTo>
                    <a:pt x="1746214" y="749408"/>
                    <a:pt x="1305969" y="720833"/>
                    <a:pt x="1233674" y="698830"/>
                  </a:cubicBezTo>
                  <a:cubicBezTo>
                    <a:pt x="1224149" y="696106"/>
                    <a:pt x="1214910" y="692439"/>
                    <a:pt x="1206147" y="687876"/>
                  </a:cubicBezTo>
                  <a:cubicBezTo>
                    <a:pt x="1204338" y="686876"/>
                    <a:pt x="1202527" y="685733"/>
                    <a:pt x="1200908" y="684448"/>
                  </a:cubicBezTo>
                  <a:cubicBezTo>
                    <a:pt x="1202623" y="679475"/>
                    <a:pt x="1204527" y="674608"/>
                    <a:pt x="1206813" y="669874"/>
                  </a:cubicBezTo>
                  <a:cubicBezTo>
                    <a:pt x="1215767" y="653529"/>
                    <a:pt x="1225769" y="637842"/>
                    <a:pt x="1236912" y="622916"/>
                  </a:cubicBezTo>
                  <a:cubicBezTo>
                    <a:pt x="1299016" y="537191"/>
                    <a:pt x="1406267" y="428320"/>
                    <a:pt x="1406267" y="428320"/>
                  </a:cubicBezTo>
                  <a:lnTo>
                    <a:pt x="1505041" y="327641"/>
                  </a:lnTo>
                  <a:lnTo>
                    <a:pt x="1370930" y="371551"/>
                  </a:lnTo>
                  <a:cubicBezTo>
                    <a:pt x="1370930" y="371551"/>
                    <a:pt x="1229483" y="417652"/>
                    <a:pt x="1121183" y="436035"/>
                  </a:cubicBezTo>
                  <a:cubicBezTo>
                    <a:pt x="1082417" y="442608"/>
                    <a:pt x="1048794" y="447275"/>
                    <a:pt x="1031077" y="440893"/>
                  </a:cubicBezTo>
                  <a:cubicBezTo>
                    <a:pt x="1029363" y="438864"/>
                    <a:pt x="1027744" y="436702"/>
                    <a:pt x="1026410" y="434416"/>
                  </a:cubicBezTo>
                  <a:cubicBezTo>
                    <a:pt x="1021266" y="424691"/>
                    <a:pt x="1017457" y="414347"/>
                    <a:pt x="1014885" y="403650"/>
                  </a:cubicBezTo>
                  <a:cubicBezTo>
                    <a:pt x="997074" y="337547"/>
                    <a:pt x="997263" y="239058"/>
                    <a:pt x="997263" y="239058"/>
                  </a:cubicBezTo>
                  <a:lnTo>
                    <a:pt x="997263" y="71323"/>
                  </a:lnTo>
                  <a:lnTo>
                    <a:pt x="930588" y="225057"/>
                  </a:lnTo>
                  <a:cubicBezTo>
                    <a:pt x="912776" y="265729"/>
                    <a:pt x="891251" y="304686"/>
                    <a:pt x="866390" y="341452"/>
                  </a:cubicBezTo>
                  <a:cubicBezTo>
                    <a:pt x="857151" y="355273"/>
                    <a:pt x="846101" y="367798"/>
                    <a:pt x="833529" y="378695"/>
                  </a:cubicBezTo>
                  <a:cubicBezTo>
                    <a:pt x="831243" y="380600"/>
                    <a:pt x="828766" y="382286"/>
                    <a:pt x="826194" y="383743"/>
                  </a:cubicBezTo>
                  <a:cubicBezTo>
                    <a:pt x="824670" y="384505"/>
                    <a:pt x="823623" y="386029"/>
                    <a:pt x="822195" y="385743"/>
                  </a:cubicBezTo>
                  <a:cubicBezTo>
                    <a:pt x="803145" y="381743"/>
                    <a:pt x="773236" y="357168"/>
                    <a:pt x="739327" y="327736"/>
                  </a:cubicBezTo>
                  <a:cubicBezTo>
                    <a:pt x="647887" y="247917"/>
                    <a:pt x="537682" y="123520"/>
                    <a:pt x="537682" y="123520"/>
                  </a:cubicBezTo>
                  <a:lnTo>
                    <a:pt x="427573" y="-305"/>
                  </a:lnTo>
                  <a:lnTo>
                    <a:pt x="479009" y="157620"/>
                  </a:lnTo>
                  <a:cubicBezTo>
                    <a:pt x="479009" y="157620"/>
                    <a:pt x="526634" y="302971"/>
                    <a:pt x="539492" y="411461"/>
                  </a:cubicBezTo>
                  <a:cubicBezTo>
                    <a:pt x="542064" y="430749"/>
                    <a:pt x="543016" y="450218"/>
                    <a:pt x="542159" y="469659"/>
                  </a:cubicBezTo>
                  <a:cubicBezTo>
                    <a:pt x="542540" y="478326"/>
                    <a:pt x="540730" y="486946"/>
                    <a:pt x="536825" y="494709"/>
                  </a:cubicBezTo>
                  <a:cubicBezTo>
                    <a:pt x="531967" y="499386"/>
                    <a:pt x="525776" y="502501"/>
                    <a:pt x="519109" y="503663"/>
                  </a:cubicBezTo>
                  <a:cubicBezTo>
                    <a:pt x="503107" y="508216"/>
                    <a:pt x="486723" y="510940"/>
                    <a:pt x="470150" y="511759"/>
                  </a:cubicBezTo>
                  <a:cubicBezTo>
                    <a:pt x="374043" y="518808"/>
                    <a:pt x="239359" y="495186"/>
                    <a:pt x="239359" y="495186"/>
                  </a:cubicBezTo>
                  <a:lnTo>
                    <a:pt x="90293" y="469278"/>
                  </a:lnTo>
                  <a:lnTo>
                    <a:pt x="213452" y="557289"/>
                  </a:lnTo>
                  <a:cubicBezTo>
                    <a:pt x="213452" y="557289"/>
                    <a:pt x="323180" y="635680"/>
                    <a:pt x="388712" y="705879"/>
                  </a:cubicBezTo>
                  <a:cubicBezTo>
                    <a:pt x="400427" y="717975"/>
                    <a:pt x="411000" y="731110"/>
                    <a:pt x="420334" y="745122"/>
                  </a:cubicBezTo>
                  <a:cubicBezTo>
                    <a:pt x="424526" y="750341"/>
                    <a:pt x="427478" y="756523"/>
                    <a:pt x="428716" y="763124"/>
                  </a:cubicBezTo>
                  <a:cubicBezTo>
                    <a:pt x="428716" y="767410"/>
                    <a:pt x="425001" y="771411"/>
                    <a:pt x="421191" y="776364"/>
                  </a:cubicBezTo>
                  <a:cubicBezTo>
                    <a:pt x="411952" y="787698"/>
                    <a:pt x="401570" y="797985"/>
                    <a:pt x="390044" y="807034"/>
                  </a:cubicBezTo>
                  <a:cubicBezTo>
                    <a:pt x="323369" y="861898"/>
                    <a:pt x="213166" y="915048"/>
                    <a:pt x="213166" y="915048"/>
                  </a:cubicBezTo>
                  <a:lnTo>
                    <a:pt x="-1242" y="1018680"/>
                  </a:lnTo>
                  <a:lnTo>
                    <a:pt x="233740" y="980580"/>
                  </a:lnTo>
                  <a:cubicBezTo>
                    <a:pt x="233740" y="980580"/>
                    <a:pt x="331085" y="964482"/>
                    <a:pt x="394141" y="970388"/>
                  </a:cubicBezTo>
                  <a:cubicBezTo>
                    <a:pt x="401666" y="971293"/>
                    <a:pt x="409094" y="972788"/>
                    <a:pt x="416333" y="974865"/>
                  </a:cubicBezTo>
                  <a:close/>
                </a:path>
              </a:pathLst>
            </a:custGeom>
            <a:solidFill>
              <a:srgbClr val="051D48"/>
            </a:solidFill>
            <a:ln w="9525"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EE05C71A-FD0F-4A24-8DA1-8E29E706D3F4}"/>
                </a:ext>
              </a:extLst>
            </p:cNvPr>
            <p:cNvSpPr/>
            <p:nvPr/>
          </p:nvSpPr>
          <p:spPr>
            <a:xfrm rot="2761126">
              <a:off x="4596496" y="4405186"/>
              <a:ext cx="686300" cy="726102"/>
            </a:xfrm>
            <a:custGeom>
              <a:avLst/>
              <a:gdLst>
                <a:gd name="connsiteX0" fmla="*/ 863913 w 1763935"/>
                <a:gd name="connsiteY0" fmla="*/ 571290 h 1866233"/>
                <a:gd name="connsiteX1" fmla="*/ 846197 w 1763935"/>
                <a:gd name="connsiteY1" fmla="*/ 562432 h 1866233"/>
                <a:gd name="connsiteX2" fmla="*/ 813241 w 1763935"/>
                <a:gd name="connsiteY2" fmla="*/ 526332 h 1866233"/>
                <a:gd name="connsiteX3" fmla="*/ 632932 w 1763935"/>
                <a:gd name="connsiteY3" fmla="*/ 156858 h 1866233"/>
                <a:gd name="connsiteX4" fmla="*/ 702369 w 1763935"/>
                <a:gd name="connsiteY4" fmla="*/ 565290 h 1866233"/>
                <a:gd name="connsiteX5" fmla="*/ 695607 w 1763935"/>
                <a:gd name="connsiteY5" fmla="*/ 615010 h 1866233"/>
                <a:gd name="connsiteX6" fmla="*/ 684272 w 1763935"/>
                <a:gd name="connsiteY6" fmla="*/ 634060 h 1866233"/>
                <a:gd name="connsiteX7" fmla="*/ 661317 w 1763935"/>
                <a:gd name="connsiteY7" fmla="*/ 631393 h 1866233"/>
                <a:gd name="connsiteX8" fmla="*/ 595690 w 1763935"/>
                <a:gd name="connsiteY8" fmla="*/ 606819 h 1866233"/>
                <a:gd name="connsiteX9" fmla="*/ 308320 w 1763935"/>
                <a:gd name="connsiteY9" fmla="*/ 436226 h 1866233"/>
                <a:gd name="connsiteX10" fmla="*/ 151919 w 1763935"/>
                <a:gd name="connsiteY10" fmla="*/ 328022 h 1866233"/>
                <a:gd name="connsiteX11" fmla="*/ 260314 w 1763935"/>
                <a:gd name="connsiteY11" fmla="*/ 484327 h 1866233"/>
                <a:gd name="connsiteX12" fmla="*/ 442338 w 1763935"/>
                <a:gd name="connsiteY12" fmla="*/ 769601 h 1866233"/>
                <a:gd name="connsiteX13" fmla="*/ 491772 w 1763935"/>
                <a:gd name="connsiteY13" fmla="*/ 872471 h 1866233"/>
                <a:gd name="connsiteX14" fmla="*/ 454433 w 1763935"/>
                <a:gd name="connsiteY14" fmla="*/ 886472 h 1866233"/>
                <a:gd name="connsiteX15" fmla="*/ 46573 w 1763935"/>
                <a:gd name="connsiteY15" fmla="*/ 916476 h 1866233"/>
                <a:gd name="connsiteX16" fmla="*/ 427573 w 1763935"/>
                <a:gd name="connsiteY16" fmla="*/ 990390 h 1866233"/>
                <a:gd name="connsiteX17" fmla="*/ 476341 w 1763935"/>
                <a:gd name="connsiteY17" fmla="*/ 1009440 h 1866233"/>
                <a:gd name="connsiteX18" fmla="*/ 489105 w 1763935"/>
                <a:gd name="connsiteY18" fmla="*/ 1018394 h 1866233"/>
                <a:gd name="connsiteX19" fmla="*/ 480247 w 1763935"/>
                <a:gd name="connsiteY19" fmla="*/ 1028967 h 1866233"/>
                <a:gd name="connsiteX20" fmla="*/ 425097 w 1763935"/>
                <a:gd name="connsiteY20" fmla="*/ 1082021 h 1866233"/>
                <a:gd name="connsiteX21" fmla="*/ 190782 w 1763935"/>
                <a:gd name="connsiteY21" fmla="*/ 1261091 h 1866233"/>
                <a:gd name="connsiteX22" fmla="*/ -1242 w 1763935"/>
                <a:gd name="connsiteY22" fmla="*/ 1395488 h 1866233"/>
                <a:gd name="connsiteX23" fmla="*/ 221357 w 1763935"/>
                <a:gd name="connsiteY23" fmla="*/ 1322146 h 1866233"/>
                <a:gd name="connsiteX24" fmla="*/ 539969 w 1763935"/>
                <a:gd name="connsiteY24" fmla="*/ 1251566 h 1866233"/>
                <a:gd name="connsiteX25" fmla="*/ 663794 w 1763935"/>
                <a:gd name="connsiteY25" fmla="*/ 1264996 h 1866233"/>
                <a:gd name="connsiteX26" fmla="*/ 722467 w 1763935"/>
                <a:gd name="connsiteY26" fmla="*/ 1379296 h 1866233"/>
                <a:gd name="connsiteX27" fmla="*/ 777808 w 1763935"/>
                <a:gd name="connsiteY27" fmla="*/ 1711719 h 1866233"/>
                <a:gd name="connsiteX28" fmla="*/ 788667 w 1763935"/>
                <a:gd name="connsiteY28" fmla="*/ 1865928 h 1866233"/>
                <a:gd name="connsiteX29" fmla="*/ 844388 w 1763935"/>
                <a:gd name="connsiteY29" fmla="*/ 1721720 h 1866233"/>
                <a:gd name="connsiteX30" fmla="*/ 955163 w 1763935"/>
                <a:gd name="connsiteY30" fmla="*/ 1458163 h 1866233"/>
                <a:gd name="connsiteX31" fmla="*/ 988596 w 1763935"/>
                <a:gd name="connsiteY31" fmla="*/ 1391488 h 1866233"/>
                <a:gd name="connsiteX32" fmla="*/ 999835 w 1763935"/>
                <a:gd name="connsiteY32" fmla="*/ 1415205 h 1866233"/>
                <a:gd name="connsiteX33" fmla="*/ 1092990 w 1763935"/>
                <a:gd name="connsiteY33" fmla="*/ 1757153 h 1866233"/>
                <a:gd name="connsiteX34" fmla="*/ 1158522 w 1763935"/>
                <a:gd name="connsiteY34" fmla="*/ 1101071 h 1866233"/>
                <a:gd name="connsiteX35" fmla="*/ 1610293 w 1763935"/>
                <a:gd name="connsiteY35" fmla="*/ 592531 h 1866233"/>
                <a:gd name="connsiteX36" fmla="*/ 1762693 w 1763935"/>
                <a:gd name="connsiteY36" fmla="*/ 442417 h 1866233"/>
                <a:gd name="connsiteX37" fmla="*/ 1570669 w 1763935"/>
                <a:gd name="connsiteY37" fmla="*/ 536905 h 1866233"/>
                <a:gd name="connsiteX38" fmla="*/ 1227101 w 1763935"/>
                <a:gd name="connsiteY38" fmla="*/ 672827 h 1866233"/>
                <a:gd name="connsiteX39" fmla="*/ 1149283 w 1763935"/>
                <a:gd name="connsiteY39" fmla="*/ 686733 h 1866233"/>
                <a:gd name="connsiteX40" fmla="*/ 1117659 w 1763935"/>
                <a:gd name="connsiteY40" fmla="*/ 683019 h 1866233"/>
                <a:gd name="connsiteX41" fmla="*/ 1105848 w 1763935"/>
                <a:gd name="connsiteY41" fmla="*/ 655682 h 1866233"/>
                <a:gd name="connsiteX42" fmla="*/ 1100134 w 1763935"/>
                <a:gd name="connsiteY42" fmla="*/ 587864 h 1866233"/>
                <a:gd name="connsiteX43" fmla="*/ 1145091 w 1763935"/>
                <a:gd name="connsiteY43" fmla="*/ 275920 h 1866233"/>
                <a:gd name="connsiteX44" fmla="*/ 1211766 w 1763935"/>
                <a:gd name="connsiteY44" fmla="*/ -305 h 1866233"/>
                <a:gd name="connsiteX45" fmla="*/ 1080798 w 1763935"/>
                <a:gd name="connsiteY45" fmla="*/ 252203 h 1866233"/>
                <a:gd name="connsiteX46" fmla="*/ 924398 w 1763935"/>
                <a:gd name="connsiteY46" fmla="*/ 509378 h 1866233"/>
                <a:gd name="connsiteX47" fmla="*/ 882297 w 1763935"/>
                <a:gd name="connsiteY47" fmla="*/ 558146 h 1866233"/>
                <a:gd name="connsiteX48" fmla="*/ 864008 w 1763935"/>
                <a:gd name="connsiteY48" fmla="*/ 571481 h 186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935" h="1866233">
                  <a:moveTo>
                    <a:pt x="863913" y="571290"/>
                  </a:moveTo>
                  <a:cubicBezTo>
                    <a:pt x="857151" y="570395"/>
                    <a:pt x="850959" y="567271"/>
                    <a:pt x="846197" y="562432"/>
                  </a:cubicBezTo>
                  <a:cubicBezTo>
                    <a:pt x="833624" y="551955"/>
                    <a:pt x="822480" y="539810"/>
                    <a:pt x="813241" y="526332"/>
                  </a:cubicBezTo>
                  <a:cubicBezTo>
                    <a:pt x="778569" y="478707"/>
                    <a:pt x="632932" y="156858"/>
                    <a:pt x="632932" y="156858"/>
                  </a:cubicBezTo>
                  <a:cubicBezTo>
                    <a:pt x="632932" y="156858"/>
                    <a:pt x="703608" y="504711"/>
                    <a:pt x="702369" y="565290"/>
                  </a:cubicBezTo>
                  <a:cubicBezTo>
                    <a:pt x="702465" y="582101"/>
                    <a:pt x="700274" y="598846"/>
                    <a:pt x="695607" y="615010"/>
                  </a:cubicBezTo>
                  <a:cubicBezTo>
                    <a:pt x="694083" y="622449"/>
                    <a:pt x="690082" y="629155"/>
                    <a:pt x="684272" y="634060"/>
                  </a:cubicBezTo>
                  <a:cubicBezTo>
                    <a:pt x="676557" y="633860"/>
                    <a:pt x="668841" y="632974"/>
                    <a:pt x="661317" y="631393"/>
                  </a:cubicBezTo>
                  <a:cubicBezTo>
                    <a:pt x="638743" y="625230"/>
                    <a:pt x="616740" y="617010"/>
                    <a:pt x="595690" y="606819"/>
                  </a:cubicBezTo>
                  <a:cubicBezTo>
                    <a:pt x="473674" y="550812"/>
                    <a:pt x="308320" y="436226"/>
                    <a:pt x="308320" y="436226"/>
                  </a:cubicBezTo>
                  <a:lnTo>
                    <a:pt x="151919" y="328022"/>
                  </a:lnTo>
                  <a:lnTo>
                    <a:pt x="260314" y="484327"/>
                  </a:lnTo>
                  <a:cubicBezTo>
                    <a:pt x="260314" y="484327"/>
                    <a:pt x="372423" y="646252"/>
                    <a:pt x="442338" y="769601"/>
                  </a:cubicBezTo>
                  <a:cubicBezTo>
                    <a:pt x="466626" y="812654"/>
                    <a:pt x="486533" y="850087"/>
                    <a:pt x="491772" y="872471"/>
                  </a:cubicBezTo>
                  <a:cubicBezTo>
                    <a:pt x="479770" y="878272"/>
                    <a:pt x="467293" y="882958"/>
                    <a:pt x="454433" y="886472"/>
                  </a:cubicBezTo>
                  <a:cubicBezTo>
                    <a:pt x="401951" y="898569"/>
                    <a:pt x="46573" y="916476"/>
                    <a:pt x="46573" y="916476"/>
                  </a:cubicBezTo>
                  <a:cubicBezTo>
                    <a:pt x="46573" y="916476"/>
                    <a:pt x="380519" y="975912"/>
                    <a:pt x="427573" y="990390"/>
                  </a:cubicBezTo>
                  <a:cubicBezTo>
                    <a:pt x="444433" y="995210"/>
                    <a:pt x="460720" y="1001592"/>
                    <a:pt x="476341" y="1009440"/>
                  </a:cubicBezTo>
                  <a:cubicBezTo>
                    <a:pt x="480818" y="1012050"/>
                    <a:pt x="485105" y="1015051"/>
                    <a:pt x="489105" y="1018394"/>
                  </a:cubicBezTo>
                  <a:cubicBezTo>
                    <a:pt x="486914" y="1021442"/>
                    <a:pt x="483771" y="1024966"/>
                    <a:pt x="480247" y="1028967"/>
                  </a:cubicBezTo>
                  <a:cubicBezTo>
                    <a:pt x="463006" y="1047826"/>
                    <a:pt x="444624" y="1065543"/>
                    <a:pt x="425097" y="1082021"/>
                  </a:cubicBezTo>
                  <a:cubicBezTo>
                    <a:pt x="332800" y="1161745"/>
                    <a:pt x="190782" y="1261091"/>
                    <a:pt x="190782" y="1261091"/>
                  </a:cubicBezTo>
                  <a:lnTo>
                    <a:pt x="-1242" y="1395488"/>
                  </a:lnTo>
                  <a:lnTo>
                    <a:pt x="221357" y="1322146"/>
                  </a:lnTo>
                  <a:cubicBezTo>
                    <a:pt x="221357" y="1322146"/>
                    <a:pt x="399475" y="1263377"/>
                    <a:pt x="539969" y="1251566"/>
                  </a:cubicBezTo>
                  <a:cubicBezTo>
                    <a:pt x="591880" y="1247185"/>
                    <a:pt x="638266" y="1247279"/>
                    <a:pt x="663794" y="1264996"/>
                  </a:cubicBezTo>
                  <a:cubicBezTo>
                    <a:pt x="689320" y="1282713"/>
                    <a:pt x="706941" y="1327670"/>
                    <a:pt x="722467" y="1379296"/>
                  </a:cubicBezTo>
                  <a:cubicBezTo>
                    <a:pt x="764282" y="1518647"/>
                    <a:pt x="777808" y="1711719"/>
                    <a:pt x="777808" y="1711719"/>
                  </a:cubicBezTo>
                  <a:lnTo>
                    <a:pt x="788667" y="1865928"/>
                  </a:lnTo>
                  <a:lnTo>
                    <a:pt x="844388" y="1721720"/>
                  </a:lnTo>
                  <a:cubicBezTo>
                    <a:pt x="844388" y="1721720"/>
                    <a:pt x="904966" y="1564939"/>
                    <a:pt x="955163" y="1458163"/>
                  </a:cubicBezTo>
                  <a:cubicBezTo>
                    <a:pt x="967927" y="1431207"/>
                    <a:pt x="979262" y="1407490"/>
                    <a:pt x="988596" y="1391488"/>
                  </a:cubicBezTo>
                  <a:cubicBezTo>
                    <a:pt x="992882" y="1399118"/>
                    <a:pt x="996692" y="1407042"/>
                    <a:pt x="999835" y="1415205"/>
                  </a:cubicBezTo>
                  <a:cubicBezTo>
                    <a:pt x="1014123" y="1455306"/>
                    <a:pt x="1092990" y="1757153"/>
                    <a:pt x="1092990" y="1757153"/>
                  </a:cubicBezTo>
                  <a:cubicBezTo>
                    <a:pt x="1092990" y="1757153"/>
                    <a:pt x="1065653" y="1279189"/>
                    <a:pt x="1158522" y="1101071"/>
                  </a:cubicBezTo>
                  <a:cubicBezTo>
                    <a:pt x="1238818" y="946576"/>
                    <a:pt x="1610293" y="592531"/>
                    <a:pt x="1610293" y="592531"/>
                  </a:cubicBezTo>
                  <a:lnTo>
                    <a:pt x="1762693" y="442417"/>
                  </a:lnTo>
                  <a:lnTo>
                    <a:pt x="1570669" y="536905"/>
                  </a:lnTo>
                  <a:cubicBezTo>
                    <a:pt x="1570669" y="536905"/>
                    <a:pt x="1372168" y="634727"/>
                    <a:pt x="1227101" y="672827"/>
                  </a:cubicBezTo>
                  <a:cubicBezTo>
                    <a:pt x="1201670" y="680056"/>
                    <a:pt x="1175667" y="684714"/>
                    <a:pt x="1149283" y="686733"/>
                  </a:cubicBezTo>
                  <a:cubicBezTo>
                    <a:pt x="1135566" y="687400"/>
                    <a:pt x="1124232" y="688162"/>
                    <a:pt x="1117659" y="683019"/>
                  </a:cubicBezTo>
                  <a:cubicBezTo>
                    <a:pt x="1110992" y="675370"/>
                    <a:pt x="1106801" y="665807"/>
                    <a:pt x="1105848" y="655682"/>
                  </a:cubicBezTo>
                  <a:cubicBezTo>
                    <a:pt x="1101467" y="633355"/>
                    <a:pt x="1099563" y="610610"/>
                    <a:pt x="1100134" y="587864"/>
                  </a:cubicBezTo>
                  <a:cubicBezTo>
                    <a:pt x="1100800" y="458133"/>
                    <a:pt x="1145091" y="275920"/>
                    <a:pt x="1145091" y="275920"/>
                  </a:cubicBezTo>
                  <a:lnTo>
                    <a:pt x="1211766" y="-305"/>
                  </a:lnTo>
                  <a:lnTo>
                    <a:pt x="1080798" y="252203"/>
                  </a:lnTo>
                  <a:cubicBezTo>
                    <a:pt x="1080798" y="252203"/>
                    <a:pt x="998121" y="411651"/>
                    <a:pt x="924398" y="509378"/>
                  </a:cubicBezTo>
                  <a:cubicBezTo>
                    <a:pt x="911729" y="526780"/>
                    <a:pt x="897632" y="543097"/>
                    <a:pt x="882297" y="558146"/>
                  </a:cubicBezTo>
                  <a:cubicBezTo>
                    <a:pt x="876582" y="563070"/>
                    <a:pt x="870486" y="567528"/>
                    <a:pt x="864008" y="571481"/>
                  </a:cubicBezTo>
                  <a:close/>
                </a:path>
              </a:pathLst>
            </a:custGeom>
            <a:solidFill>
              <a:srgbClr val="051D48"/>
            </a:solidFill>
            <a:ln w="9525"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9C881FA3-5962-4FED-91BD-C5AC605D9F7D}"/>
                </a:ext>
              </a:extLst>
            </p:cNvPr>
            <p:cNvSpPr/>
            <p:nvPr/>
          </p:nvSpPr>
          <p:spPr>
            <a:xfrm rot="830954">
              <a:off x="4880582" y="7621049"/>
              <a:ext cx="926818" cy="841694"/>
            </a:xfrm>
            <a:custGeom>
              <a:avLst/>
              <a:gdLst>
                <a:gd name="connsiteX0" fmla="*/ 827337 w 1916238"/>
                <a:gd name="connsiteY0" fmla="*/ 498805 h 1860994"/>
                <a:gd name="connsiteX1" fmla="*/ 785332 w 1916238"/>
                <a:gd name="connsiteY1" fmla="*/ 504044 h 1860994"/>
                <a:gd name="connsiteX2" fmla="*/ 721038 w 1916238"/>
                <a:gd name="connsiteY2" fmla="*/ 484994 h 1860994"/>
                <a:gd name="connsiteX3" fmla="*/ 586165 w 1916238"/>
                <a:gd name="connsiteY3" fmla="*/ 405746 h 1860994"/>
                <a:gd name="connsiteX4" fmla="*/ 423382 w 1916238"/>
                <a:gd name="connsiteY4" fmla="*/ 280683 h 1860994"/>
                <a:gd name="connsiteX5" fmla="*/ 536348 w 1916238"/>
                <a:gd name="connsiteY5" fmla="*/ 452133 h 1860994"/>
                <a:gd name="connsiteX6" fmla="*/ 613311 w 1916238"/>
                <a:gd name="connsiteY6" fmla="*/ 605962 h 1860994"/>
                <a:gd name="connsiteX7" fmla="*/ 617692 w 1916238"/>
                <a:gd name="connsiteY7" fmla="*/ 630440 h 1860994"/>
                <a:gd name="connsiteX8" fmla="*/ 617692 w 1916238"/>
                <a:gd name="connsiteY8" fmla="*/ 635870 h 1860994"/>
                <a:gd name="connsiteX9" fmla="*/ 493867 w 1916238"/>
                <a:gd name="connsiteY9" fmla="*/ 666921 h 1860994"/>
                <a:gd name="connsiteX10" fmla="*/ 133441 w 1916238"/>
                <a:gd name="connsiteY10" fmla="*/ 702545 h 1860994"/>
                <a:gd name="connsiteX11" fmla="*/ -1242 w 1916238"/>
                <a:gd name="connsiteY11" fmla="*/ 709974 h 1860994"/>
                <a:gd name="connsiteX12" fmla="*/ 120488 w 1916238"/>
                <a:gd name="connsiteY12" fmla="*/ 768172 h 1860994"/>
                <a:gd name="connsiteX13" fmla="*/ 409094 w 1916238"/>
                <a:gd name="connsiteY13" fmla="*/ 926764 h 1860994"/>
                <a:gd name="connsiteX14" fmla="*/ 477389 w 1916238"/>
                <a:gd name="connsiteY14" fmla="*/ 978484 h 1860994"/>
                <a:gd name="connsiteX15" fmla="*/ 492343 w 1916238"/>
                <a:gd name="connsiteY15" fmla="*/ 996391 h 1860994"/>
                <a:gd name="connsiteX16" fmla="*/ 486628 w 1916238"/>
                <a:gd name="connsiteY16" fmla="*/ 1014870 h 1860994"/>
                <a:gd name="connsiteX17" fmla="*/ 449195 w 1916238"/>
                <a:gd name="connsiteY17" fmla="*/ 1057065 h 1860994"/>
                <a:gd name="connsiteX18" fmla="*/ 324703 w 1916238"/>
                <a:gd name="connsiteY18" fmla="*/ 1142790 h 1860994"/>
                <a:gd name="connsiteX19" fmla="*/ 77053 w 1916238"/>
                <a:gd name="connsiteY19" fmla="*/ 1276140 h 1860994"/>
                <a:gd name="connsiteX20" fmla="*/ 349278 w 1916238"/>
                <a:gd name="connsiteY20" fmla="*/ 1206227 h 1860994"/>
                <a:gd name="connsiteX21" fmla="*/ 535491 w 1916238"/>
                <a:gd name="connsiteY21" fmla="*/ 1182224 h 1860994"/>
                <a:gd name="connsiteX22" fmla="*/ 561494 w 1916238"/>
                <a:gd name="connsiteY22" fmla="*/ 1186891 h 1860994"/>
                <a:gd name="connsiteX23" fmla="*/ 566829 w 1916238"/>
                <a:gd name="connsiteY23" fmla="*/ 1189558 h 1860994"/>
                <a:gd name="connsiteX24" fmla="*/ 562923 w 1916238"/>
                <a:gd name="connsiteY24" fmla="*/ 1208608 h 1860994"/>
                <a:gd name="connsiteX25" fmla="*/ 530158 w 1916238"/>
                <a:gd name="connsiteY25" fmla="*/ 1290142 h 1860994"/>
                <a:gd name="connsiteX26" fmla="*/ 360612 w 1916238"/>
                <a:gd name="connsiteY26" fmla="*/ 1591608 h 1860994"/>
                <a:gd name="connsiteX27" fmla="*/ 265362 w 1916238"/>
                <a:gd name="connsiteY27" fmla="*/ 1742675 h 1860994"/>
                <a:gd name="connsiteX28" fmla="*/ 409666 w 1916238"/>
                <a:gd name="connsiteY28" fmla="*/ 1637900 h 1860994"/>
                <a:gd name="connsiteX29" fmla="*/ 734945 w 1916238"/>
                <a:gd name="connsiteY29" fmla="*/ 1425206 h 1860994"/>
                <a:gd name="connsiteX30" fmla="*/ 828480 w 1916238"/>
                <a:gd name="connsiteY30" fmla="*/ 1379391 h 1860994"/>
                <a:gd name="connsiteX31" fmla="*/ 858770 w 1916238"/>
                <a:gd name="connsiteY31" fmla="*/ 1371009 h 1860994"/>
                <a:gd name="connsiteX32" fmla="*/ 865723 w 1916238"/>
                <a:gd name="connsiteY32" fmla="*/ 1379391 h 1860994"/>
                <a:gd name="connsiteX33" fmla="*/ 879630 w 1916238"/>
                <a:gd name="connsiteY33" fmla="*/ 1409014 h 1860994"/>
                <a:gd name="connsiteX34" fmla="*/ 917063 w 1916238"/>
                <a:gd name="connsiteY34" fmla="*/ 1618564 h 1860994"/>
                <a:gd name="connsiteX35" fmla="*/ 933827 w 1916238"/>
                <a:gd name="connsiteY35" fmla="*/ 1860690 h 1860994"/>
                <a:gd name="connsiteX36" fmla="*/ 985261 w 1916238"/>
                <a:gd name="connsiteY36" fmla="*/ 1623517 h 1860994"/>
                <a:gd name="connsiteX37" fmla="*/ 1057937 w 1916238"/>
                <a:gd name="connsiteY37" fmla="*/ 1404442 h 1860994"/>
                <a:gd name="connsiteX38" fmla="*/ 1083369 w 1916238"/>
                <a:gd name="connsiteY38" fmla="*/ 1366342 h 1860994"/>
                <a:gd name="connsiteX39" fmla="*/ 1094037 w 1916238"/>
                <a:gd name="connsiteY39" fmla="*/ 1357960 h 1860994"/>
                <a:gd name="connsiteX40" fmla="*/ 1112231 w 1916238"/>
                <a:gd name="connsiteY40" fmla="*/ 1364247 h 1860994"/>
                <a:gd name="connsiteX41" fmla="*/ 1176620 w 1916238"/>
                <a:gd name="connsiteY41" fmla="*/ 1407014 h 1860994"/>
                <a:gd name="connsiteX42" fmla="*/ 1395695 w 1916238"/>
                <a:gd name="connsiteY42" fmla="*/ 1615612 h 1860994"/>
                <a:gd name="connsiteX43" fmla="*/ 1567811 w 1916238"/>
                <a:gd name="connsiteY43" fmla="*/ 1802873 h 1860994"/>
                <a:gd name="connsiteX44" fmla="*/ 1451891 w 1916238"/>
                <a:gd name="connsiteY44" fmla="*/ 1576559 h 1860994"/>
                <a:gd name="connsiteX45" fmla="*/ 1328066 w 1916238"/>
                <a:gd name="connsiteY45" fmla="*/ 1294904 h 1860994"/>
                <a:gd name="connsiteX46" fmla="*/ 1308064 w 1916238"/>
                <a:gd name="connsiteY46" fmla="*/ 1219371 h 1860994"/>
                <a:gd name="connsiteX47" fmla="*/ 1307112 w 1916238"/>
                <a:gd name="connsiteY47" fmla="*/ 1202131 h 1860994"/>
                <a:gd name="connsiteX48" fmla="*/ 1319304 w 1916238"/>
                <a:gd name="connsiteY48" fmla="*/ 1196702 h 1860994"/>
                <a:gd name="connsiteX49" fmla="*/ 1353022 w 1916238"/>
                <a:gd name="connsiteY49" fmla="*/ 1191844 h 1860994"/>
                <a:gd name="connsiteX50" fmla="*/ 1566763 w 1916238"/>
                <a:gd name="connsiteY50" fmla="*/ 1216228 h 1860994"/>
                <a:gd name="connsiteX51" fmla="*/ 1737261 w 1916238"/>
                <a:gd name="connsiteY51" fmla="*/ 1254805 h 1860994"/>
                <a:gd name="connsiteX52" fmla="*/ 1594386 w 1916238"/>
                <a:gd name="connsiteY52" fmla="*/ 1154315 h 1860994"/>
                <a:gd name="connsiteX53" fmla="*/ 1480086 w 1916238"/>
                <a:gd name="connsiteY53" fmla="*/ 1052398 h 1860994"/>
                <a:gd name="connsiteX54" fmla="*/ 1445701 w 1916238"/>
                <a:gd name="connsiteY54" fmla="*/ 1002201 h 1860994"/>
                <a:gd name="connsiteX55" fmla="*/ 1441034 w 1916238"/>
                <a:gd name="connsiteY55" fmla="*/ 973626 h 1860994"/>
                <a:gd name="connsiteX56" fmla="*/ 1519520 w 1916238"/>
                <a:gd name="connsiteY56" fmla="*/ 892855 h 1860994"/>
                <a:gd name="connsiteX57" fmla="*/ 1776695 w 1916238"/>
                <a:gd name="connsiteY57" fmla="*/ 717118 h 1860994"/>
                <a:gd name="connsiteX58" fmla="*/ 1914997 w 1916238"/>
                <a:gd name="connsiteY58" fmla="*/ 634155 h 1860994"/>
                <a:gd name="connsiteX59" fmla="*/ 1754882 w 1916238"/>
                <a:gd name="connsiteY59" fmla="*/ 653205 h 1860994"/>
                <a:gd name="connsiteX60" fmla="*/ 1468560 w 1916238"/>
                <a:gd name="connsiteY60" fmla="*/ 670636 h 1860994"/>
                <a:gd name="connsiteX61" fmla="*/ 1396933 w 1916238"/>
                <a:gd name="connsiteY61" fmla="*/ 663873 h 1860994"/>
                <a:gd name="connsiteX62" fmla="*/ 1383312 w 1916238"/>
                <a:gd name="connsiteY62" fmla="*/ 659968 h 1860994"/>
                <a:gd name="connsiteX63" fmla="*/ 1383312 w 1916238"/>
                <a:gd name="connsiteY63" fmla="*/ 647967 h 1860994"/>
                <a:gd name="connsiteX64" fmla="*/ 1397408 w 1916238"/>
                <a:gd name="connsiteY64" fmla="*/ 599294 h 1860994"/>
                <a:gd name="connsiteX65" fmla="*/ 1464751 w 1916238"/>
                <a:gd name="connsiteY65" fmla="*/ 477564 h 1860994"/>
                <a:gd name="connsiteX66" fmla="*/ 1651631 w 1916238"/>
                <a:gd name="connsiteY66" fmla="*/ 205626 h 1860994"/>
                <a:gd name="connsiteX67" fmla="*/ 1412553 w 1916238"/>
                <a:gd name="connsiteY67" fmla="*/ 432987 h 1860994"/>
                <a:gd name="connsiteX68" fmla="*/ 1312065 w 1916238"/>
                <a:gd name="connsiteY68" fmla="*/ 507568 h 1860994"/>
                <a:gd name="connsiteX69" fmla="*/ 1270345 w 1916238"/>
                <a:gd name="connsiteY69" fmla="*/ 523475 h 1860994"/>
                <a:gd name="connsiteX70" fmla="*/ 1256439 w 1916238"/>
                <a:gd name="connsiteY70" fmla="*/ 521760 h 1860994"/>
                <a:gd name="connsiteX71" fmla="*/ 1244913 w 1916238"/>
                <a:gd name="connsiteY71" fmla="*/ 501377 h 1860994"/>
                <a:gd name="connsiteX72" fmla="*/ 1219482 w 1916238"/>
                <a:gd name="connsiteY72" fmla="*/ 421843 h 1860994"/>
                <a:gd name="connsiteX73" fmla="*/ 1163380 w 1916238"/>
                <a:gd name="connsiteY73" fmla="*/ 108280 h 1860994"/>
                <a:gd name="connsiteX74" fmla="*/ 1148711 w 1916238"/>
                <a:gd name="connsiteY74" fmla="*/ -305 h 1860994"/>
                <a:gd name="connsiteX75" fmla="*/ 1097657 w 1916238"/>
                <a:gd name="connsiteY75" fmla="*/ 96850 h 1860994"/>
                <a:gd name="connsiteX76" fmla="*/ 918586 w 1916238"/>
                <a:gd name="connsiteY76" fmla="*/ 395363 h 1860994"/>
                <a:gd name="connsiteX77" fmla="*/ 826956 w 1916238"/>
                <a:gd name="connsiteY77" fmla="*/ 498519 h 18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6238" h="1860994">
                  <a:moveTo>
                    <a:pt x="827337" y="498805"/>
                  </a:moveTo>
                  <a:cubicBezTo>
                    <a:pt x="814288" y="505015"/>
                    <a:pt x="799524" y="506854"/>
                    <a:pt x="785332" y="504044"/>
                  </a:cubicBezTo>
                  <a:cubicBezTo>
                    <a:pt x="763139" y="500634"/>
                    <a:pt x="741517" y="494233"/>
                    <a:pt x="721038" y="484994"/>
                  </a:cubicBezTo>
                  <a:cubicBezTo>
                    <a:pt x="673222" y="463687"/>
                    <a:pt x="628074" y="437102"/>
                    <a:pt x="586165" y="405746"/>
                  </a:cubicBezTo>
                  <a:lnTo>
                    <a:pt x="423382" y="280683"/>
                  </a:lnTo>
                  <a:lnTo>
                    <a:pt x="536348" y="452133"/>
                  </a:lnTo>
                  <a:cubicBezTo>
                    <a:pt x="536348" y="452133"/>
                    <a:pt x="595118" y="540715"/>
                    <a:pt x="613311" y="605962"/>
                  </a:cubicBezTo>
                  <a:cubicBezTo>
                    <a:pt x="615788" y="613915"/>
                    <a:pt x="617215" y="622135"/>
                    <a:pt x="617692" y="630440"/>
                  </a:cubicBezTo>
                  <a:cubicBezTo>
                    <a:pt x="617883" y="632250"/>
                    <a:pt x="617883" y="634060"/>
                    <a:pt x="617692" y="635870"/>
                  </a:cubicBezTo>
                  <a:cubicBezTo>
                    <a:pt x="597022" y="648633"/>
                    <a:pt x="549779" y="657872"/>
                    <a:pt x="493867" y="666921"/>
                  </a:cubicBezTo>
                  <a:cubicBezTo>
                    <a:pt x="343467" y="691020"/>
                    <a:pt x="133441" y="702545"/>
                    <a:pt x="133441" y="702545"/>
                  </a:cubicBezTo>
                  <a:lnTo>
                    <a:pt x="-1242" y="709974"/>
                  </a:lnTo>
                  <a:lnTo>
                    <a:pt x="120488" y="768172"/>
                  </a:lnTo>
                  <a:cubicBezTo>
                    <a:pt x="120488" y="768172"/>
                    <a:pt x="294890" y="851516"/>
                    <a:pt x="409094" y="926764"/>
                  </a:cubicBezTo>
                  <a:cubicBezTo>
                    <a:pt x="433288" y="942042"/>
                    <a:pt x="456148" y="959339"/>
                    <a:pt x="477389" y="978484"/>
                  </a:cubicBezTo>
                  <a:cubicBezTo>
                    <a:pt x="483485" y="983428"/>
                    <a:pt x="488534" y="989514"/>
                    <a:pt x="492343" y="996391"/>
                  </a:cubicBezTo>
                  <a:cubicBezTo>
                    <a:pt x="494534" y="1002201"/>
                    <a:pt x="490534" y="1008202"/>
                    <a:pt x="486628" y="1014870"/>
                  </a:cubicBezTo>
                  <a:cubicBezTo>
                    <a:pt x="476246" y="1030681"/>
                    <a:pt x="463672" y="1044892"/>
                    <a:pt x="449195" y="1057065"/>
                  </a:cubicBezTo>
                  <a:cubicBezTo>
                    <a:pt x="410619" y="1089669"/>
                    <a:pt x="368899" y="1118387"/>
                    <a:pt x="324703" y="1142790"/>
                  </a:cubicBezTo>
                  <a:lnTo>
                    <a:pt x="77053" y="1276140"/>
                  </a:lnTo>
                  <a:lnTo>
                    <a:pt x="349278" y="1206227"/>
                  </a:lnTo>
                  <a:cubicBezTo>
                    <a:pt x="349278" y="1206227"/>
                    <a:pt x="462720" y="1176699"/>
                    <a:pt x="535491" y="1182224"/>
                  </a:cubicBezTo>
                  <a:cubicBezTo>
                    <a:pt x="544350" y="1182681"/>
                    <a:pt x="553017" y="1184243"/>
                    <a:pt x="561494" y="1186891"/>
                  </a:cubicBezTo>
                  <a:cubicBezTo>
                    <a:pt x="563305" y="1187644"/>
                    <a:pt x="565114" y="1188539"/>
                    <a:pt x="566829" y="1189558"/>
                  </a:cubicBezTo>
                  <a:cubicBezTo>
                    <a:pt x="566352" y="1196054"/>
                    <a:pt x="565019" y="1202465"/>
                    <a:pt x="562923" y="1208608"/>
                  </a:cubicBezTo>
                  <a:cubicBezTo>
                    <a:pt x="554160" y="1236592"/>
                    <a:pt x="543207" y="1263853"/>
                    <a:pt x="530158" y="1290142"/>
                  </a:cubicBezTo>
                  <a:cubicBezTo>
                    <a:pt x="469484" y="1418920"/>
                    <a:pt x="360612" y="1591608"/>
                    <a:pt x="360612" y="1591608"/>
                  </a:cubicBezTo>
                  <a:lnTo>
                    <a:pt x="265362" y="1742675"/>
                  </a:lnTo>
                  <a:lnTo>
                    <a:pt x="409666" y="1637900"/>
                  </a:lnTo>
                  <a:cubicBezTo>
                    <a:pt x="409666" y="1637900"/>
                    <a:pt x="593023" y="1504550"/>
                    <a:pt x="734945" y="1425206"/>
                  </a:cubicBezTo>
                  <a:cubicBezTo>
                    <a:pt x="764948" y="1407671"/>
                    <a:pt x="796190" y="1392355"/>
                    <a:pt x="828480" y="1379391"/>
                  </a:cubicBezTo>
                  <a:cubicBezTo>
                    <a:pt x="838196" y="1375239"/>
                    <a:pt x="848292" y="1372419"/>
                    <a:pt x="858770" y="1371009"/>
                  </a:cubicBezTo>
                  <a:cubicBezTo>
                    <a:pt x="861341" y="1373600"/>
                    <a:pt x="863628" y="1376410"/>
                    <a:pt x="865723" y="1379391"/>
                  </a:cubicBezTo>
                  <a:cubicBezTo>
                    <a:pt x="871438" y="1388726"/>
                    <a:pt x="876105" y="1398660"/>
                    <a:pt x="879630" y="1409014"/>
                  </a:cubicBezTo>
                  <a:cubicBezTo>
                    <a:pt x="908205" y="1487786"/>
                    <a:pt x="917063" y="1618564"/>
                    <a:pt x="917063" y="1618564"/>
                  </a:cubicBezTo>
                  <a:lnTo>
                    <a:pt x="933827" y="1860690"/>
                  </a:lnTo>
                  <a:lnTo>
                    <a:pt x="985261" y="1623517"/>
                  </a:lnTo>
                  <a:cubicBezTo>
                    <a:pt x="985261" y="1623517"/>
                    <a:pt x="1014504" y="1487690"/>
                    <a:pt x="1057937" y="1404442"/>
                  </a:cubicBezTo>
                  <a:cubicBezTo>
                    <a:pt x="1064701" y="1390650"/>
                    <a:pt x="1073178" y="1377839"/>
                    <a:pt x="1083369" y="1366342"/>
                  </a:cubicBezTo>
                  <a:cubicBezTo>
                    <a:pt x="1087084" y="1362342"/>
                    <a:pt x="1089941" y="1358246"/>
                    <a:pt x="1094037" y="1357960"/>
                  </a:cubicBezTo>
                  <a:cubicBezTo>
                    <a:pt x="1100515" y="1358703"/>
                    <a:pt x="1106705" y="1360846"/>
                    <a:pt x="1112231" y="1364247"/>
                  </a:cubicBezTo>
                  <a:cubicBezTo>
                    <a:pt x="1135091" y="1376286"/>
                    <a:pt x="1156616" y="1390612"/>
                    <a:pt x="1176620" y="1407014"/>
                  </a:cubicBezTo>
                  <a:cubicBezTo>
                    <a:pt x="1275394" y="1484452"/>
                    <a:pt x="1395695" y="1615612"/>
                    <a:pt x="1395695" y="1615612"/>
                  </a:cubicBezTo>
                  <a:lnTo>
                    <a:pt x="1567811" y="1802873"/>
                  </a:lnTo>
                  <a:lnTo>
                    <a:pt x="1451891" y="1576559"/>
                  </a:lnTo>
                  <a:cubicBezTo>
                    <a:pt x="1451891" y="1576559"/>
                    <a:pt x="1368929" y="1414634"/>
                    <a:pt x="1328066" y="1294904"/>
                  </a:cubicBezTo>
                  <a:cubicBezTo>
                    <a:pt x="1319113" y="1270397"/>
                    <a:pt x="1312351" y="1245108"/>
                    <a:pt x="1308064" y="1219371"/>
                  </a:cubicBezTo>
                  <a:cubicBezTo>
                    <a:pt x="1306826" y="1213713"/>
                    <a:pt x="1306541" y="1207893"/>
                    <a:pt x="1307112" y="1202131"/>
                  </a:cubicBezTo>
                  <a:cubicBezTo>
                    <a:pt x="1311017" y="1199940"/>
                    <a:pt x="1315112" y="1198131"/>
                    <a:pt x="1319304" y="1196702"/>
                  </a:cubicBezTo>
                  <a:cubicBezTo>
                    <a:pt x="1330353" y="1193892"/>
                    <a:pt x="1341687" y="1192263"/>
                    <a:pt x="1353022" y="1191844"/>
                  </a:cubicBezTo>
                  <a:cubicBezTo>
                    <a:pt x="1438747" y="1186891"/>
                    <a:pt x="1566763" y="1216228"/>
                    <a:pt x="1566763" y="1216228"/>
                  </a:cubicBezTo>
                  <a:lnTo>
                    <a:pt x="1737261" y="1254805"/>
                  </a:lnTo>
                  <a:lnTo>
                    <a:pt x="1594386" y="1154315"/>
                  </a:lnTo>
                  <a:cubicBezTo>
                    <a:pt x="1552857" y="1124379"/>
                    <a:pt x="1514566" y="1090231"/>
                    <a:pt x="1480086" y="1052398"/>
                  </a:cubicBezTo>
                  <a:cubicBezTo>
                    <a:pt x="1466274" y="1037406"/>
                    <a:pt x="1454654" y="1020499"/>
                    <a:pt x="1445701" y="1002201"/>
                  </a:cubicBezTo>
                  <a:cubicBezTo>
                    <a:pt x="1440462" y="993648"/>
                    <a:pt x="1438842" y="983399"/>
                    <a:pt x="1441034" y="973626"/>
                  </a:cubicBezTo>
                  <a:cubicBezTo>
                    <a:pt x="1448939" y="952290"/>
                    <a:pt x="1480943" y="924096"/>
                    <a:pt x="1519520" y="892855"/>
                  </a:cubicBezTo>
                  <a:cubicBezTo>
                    <a:pt x="1622294" y="809511"/>
                    <a:pt x="1776695" y="717118"/>
                    <a:pt x="1776695" y="717118"/>
                  </a:cubicBezTo>
                  <a:lnTo>
                    <a:pt x="1914997" y="634155"/>
                  </a:lnTo>
                  <a:lnTo>
                    <a:pt x="1754882" y="653205"/>
                  </a:lnTo>
                  <a:cubicBezTo>
                    <a:pt x="1754882" y="653205"/>
                    <a:pt x="1586384" y="673398"/>
                    <a:pt x="1468560" y="670636"/>
                  </a:cubicBezTo>
                  <a:cubicBezTo>
                    <a:pt x="1444558" y="670608"/>
                    <a:pt x="1420555" y="668340"/>
                    <a:pt x="1396933" y="663873"/>
                  </a:cubicBezTo>
                  <a:cubicBezTo>
                    <a:pt x="1392266" y="663254"/>
                    <a:pt x="1387597" y="661940"/>
                    <a:pt x="1383312" y="659968"/>
                  </a:cubicBezTo>
                  <a:cubicBezTo>
                    <a:pt x="1382930" y="655977"/>
                    <a:pt x="1382930" y="651958"/>
                    <a:pt x="1383312" y="647967"/>
                  </a:cubicBezTo>
                  <a:cubicBezTo>
                    <a:pt x="1385693" y="631165"/>
                    <a:pt x="1390455" y="614781"/>
                    <a:pt x="1397408" y="599294"/>
                  </a:cubicBezTo>
                  <a:cubicBezTo>
                    <a:pt x="1416078" y="556755"/>
                    <a:pt x="1438652" y="516007"/>
                    <a:pt x="1464751" y="477564"/>
                  </a:cubicBezTo>
                  <a:lnTo>
                    <a:pt x="1651631" y="205626"/>
                  </a:lnTo>
                  <a:lnTo>
                    <a:pt x="1412553" y="432987"/>
                  </a:lnTo>
                  <a:cubicBezTo>
                    <a:pt x="1381978" y="461572"/>
                    <a:pt x="1348259" y="486594"/>
                    <a:pt x="1312065" y="507568"/>
                  </a:cubicBezTo>
                  <a:cubicBezTo>
                    <a:pt x="1299111" y="515160"/>
                    <a:pt x="1285014" y="520532"/>
                    <a:pt x="1270345" y="523475"/>
                  </a:cubicBezTo>
                  <a:cubicBezTo>
                    <a:pt x="1265011" y="524237"/>
                    <a:pt x="1259963" y="525094"/>
                    <a:pt x="1256439" y="521760"/>
                  </a:cubicBezTo>
                  <a:cubicBezTo>
                    <a:pt x="1251391" y="515712"/>
                    <a:pt x="1247485" y="508806"/>
                    <a:pt x="1244913" y="501377"/>
                  </a:cubicBezTo>
                  <a:cubicBezTo>
                    <a:pt x="1234436" y="475564"/>
                    <a:pt x="1225863" y="448971"/>
                    <a:pt x="1219482" y="421843"/>
                  </a:cubicBezTo>
                  <a:cubicBezTo>
                    <a:pt x="1186716" y="293256"/>
                    <a:pt x="1163380" y="108280"/>
                    <a:pt x="1163380" y="108280"/>
                  </a:cubicBezTo>
                  <a:lnTo>
                    <a:pt x="1148711" y="-305"/>
                  </a:lnTo>
                  <a:lnTo>
                    <a:pt x="1097657" y="96850"/>
                  </a:lnTo>
                  <a:cubicBezTo>
                    <a:pt x="1097657" y="96850"/>
                    <a:pt x="1005645" y="272110"/>
                    <a:pt x="918586" y="395363"/>
                  </a:cubicBezTo>
                  <a:cubicBezTo>
                    <a:pt x="884487" y="443560"/>
                    <a:pt x="852388" y="484136"/>
                    <a:pt x="826956" y="498519"/>
                  </a:cubicBezTo>
                  <a:close/>
                </a:path>
              </a:pathLst>
            </a:custGeom>
            <a:solidFill>
              <a:srgbClr val="051D48"/>
            </a:solidFill>
            <a:ln w="9525" cap="flat">
              <a:noFill/>
              <a:prstDash val="solid"/>
              <a:miter/>
            </a:ln>
          </p:spPr>
          <p:txBody>
            <a:bodyPr rtlCol="0" anchor="ctr"/>
            <a:lstStyle/>
            <a:p>
              <a:endParaRPr lang="ja-JP" altLang="en-US"/>
            </a:p>
          </p:txBody>
        </p:sp>
        <p:pic>
          <p:nvPicPr>
            <p:cNvPr id="23" name="図 22">
              <a:extLst>
                <a:ext uri="{FF2B5EF4-FFF2-40B4-BE49-F238E27FC236}">
                  <a16:creationId xmlns:a16="http://schemas.microsoft.com/office/drawing/2014/main" id="{C3435EB7-3C0E-478D-9035-4B7F2B5E15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6415" y="4311180"/>
              <a:ext cx="6117712" cy="4053701"/>
            </a:xfrm>
            <a:prstGeom prst="rect">
              <a:avLst/>
            </a:prstGeom>
          </p:spPr>
        </p:pic>
      </p:grpSp>
      <p:grpSp>
        <p:nvGrpSpPr>
          <p:cNvPr id="7" name="グループ化 6">
            <a:extLst>
              <a:ext uri="{FF2B5EF4-FFF2-40B4-BE49-F238E27FC236}">
                <a16:creationId xmlns:a16="http://schemas.microsoft.com/office/drawing/2014/main" id="{36787243-D939-DB95-6020-430CB1C62D18}"/>
              </a:ext>
            </a:extLst>
          </p:cNvPr>
          <p:cNvGrpSpPr/>
          <p:nvPr/>
        </p:nvGrpSpPr>
        <p:grpSpPr>
          <a:xfrm>
            <a:off x="471486" y="506809"/>
            <a:ext cx="1076705" cy="7139424"/>
            <a:chOff x="471486" y="506809"/>
            <a:chExt cx="1076705" cy="7139424"/>
          </a:xfrm>
        </p:grpSpPr>
        <p:sp>
          <p:nvSpPr>
            <p:cNvPr id="9" name="テキスト ボックス 8">
              <a:extLst>
                <a:ext uri="{FF2B5EF4-FFF2-40B4-BE49-F238E27FC236}">
                  <a16:creationId xmlns:a16="http://schemas.microsoft.com/office/drawing/2014/main" id="{41A555CB-20F6-C6D2-465A-29416A99BDD1}"/>
                </a:ext>
              </a:extLst>
            </p:cNvPr>
            <p:cNvSpPr txBox="1"/>
            <p:nvPr/>
          </p:nvSpPr>
          <p:spPr>
            <a:xfrm>
              <a:off x="702061" y="2585552"/>
              <a:ext cx="615553" cy="506068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だまされたらどうなる？</a:t>
              </a:r>
            </a:p>
          </p:txBody>
        </p:sp>
        <p:sp>
          <p:nvSpPr>
            <p:cNvPr id="11" name="テキスト ボックス 10">
              <a:extLst>
                <a:ext uri="{FF2B5EF4-FFF2-40B4-BE49-F238E27FC236}">
                  <a16:creationId xmlns:a16="http://schemas.microsoft.com/office/drawing/2014/main" id="{3FCDFFB9-4516-EB5C-D2D0-536398A14341}"/>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4" name="テキスト ボックス 13">
              <a:extLst>
                <a:ext uri="{FF2B5EF4-FFF2-40B4-BE49-F238E27FC236}">
                  <a16:creationId xmlns:a16="http://schemas.microsoft.com/office/drawing/2014/main" id="{0FDEB124-54DB-5CEC-D640-33274837D8AF}"/>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855200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42</a:t>
            </a:fld>
            <a:endParaRPr lang="ja-JP" altLang="en-US" dirty="0"/>
          </a:p>
        </p:txBody>
      </p:sp>
      <p:grpSp>
        <p:nvGrpSpPr>
          <p:cNvPr id="7" name="グループ化 6">
            <a:extLst>
              <a:ext uri="{FF2B5EF4-FFF2-40B4-BE49-F238E27FC236}">
                <a16:creationId xmlns:a16="http://schemas.microsoft.com/office/drawing/2014/main" id="{AC2B6FF6-E863-4DDC-95CA-3907A046270D}"/>
              </a:ext>
            </a:extLst>
          </p:cNvPr>
          <p:cNvGrpSpPr/>
          <p:nvPr/>
        </p:nvGrpSpPr>
        <p:grpSpPr>
          <a:xfrm>
            <a:off x="2545654" y="1037388"/>
            <a:ext cx="15100538" cy="996876"/>
            <a:chOff x="2718374" y="1037388"/>
            <a:chExt cx="15100538" cy="996876"/>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3840329" y="1037388"/>
              <a:ext cx="13676821" cy="996876"/>
            </a:xfrm>
            <a:prstGeom prst="rect">
              <a:avLst/>
            </a:prstGeom>
            <a:noFill/>
          </p:spPr>
          <p:txBody>
            <a:bodyPr wrap="none" lIns="0" tIns="0" rIns="0" bIns="0" rtlCol="0">
              <a:spAutoFit/>
            </a:bodyPr>
            <a:lstStyle/>
            <a:p>
              <a:pPr>
                <a:lnSpc>
                  <a:spcPct val="130000"/>
                </a:lnSpc>
                <a:spcAft>
                  <a:spcPts val="1800"/>
                </a:spcAft>
              </a:pPr>
              <a:r>
                <a:rPr lang="ja-JP" altLang="en-US" sz="5200" dirty="0">
                  <a:latin typeface="+mj-ea"/>
                  <a:ea typeface="+mj-ea"/>
                </a:rPr>
                <a:t>世の中が</a:t>
              </a:r>
              <a:r>
                <a:rPr lang="ja-JP" altLang="en-US" sz="5200" dirty="0">
                  <a:solidFill>
                    <a:schemeClr val="accent1"/>
                  </a:solidFill>
                  <a:latin typeface="+mj-ea"/>
                  <a:ea typeface="+mj-ea"/>
                </a:rPr>
                <a:t>あらぬ方向</a:t>
              </a:r>
              <a:r>
                <a:rPr lang="ja-JP" altLang="en-US" sz="5200" dirty="0">
                  <a:latin typeface="+mj-ea"/>
                  <a:ea typeface="+mj-ea"/>
                </a:rPr>
                <a:t>に進んでしまう可能性も</a:t>
              </a:r>
            </a:p>
          </p:txBody>
        </p:sp>
        <p:sp>
          <p:nvSpPr>
            <p:cNvPr id="16" name="四角形: 角を丸くする 15">
              <a:extLst>
                <a:ext uri="{FF2B5EF4-FFF2-40B4-BE49-F238E27FC236}">
                  <a16:creationId xmlns:a16="http://schemas.microsoft.com/office/drawing/2014/main" id="{28047E71-14C4-4941-A9DE-58E5632FD008}"/>
                </a:ext>
              </a:extLst>
            </p:cNvPr>
            <p:cNvSpPr/>
            <p:nvPr/>
          </p:nvSpPr>
          <p:spPr>
            <a:xfrm>
              <a:off x="2718374"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4</a:t>
              </a:r>
              <a:endParaRPr kumimoji="1" lang="ja-JP" altLang="en-US" sz="5400" dirty="0">
                <a:solidFill>
                  <a:schemeClr val="bg1"/>
                </a:solidFill>
              </a:endParaRPr>
            </a:p>
          </p:txBody>
        </p:sp>
        <p:pic>
          <p:nvPicPr>
            <p:cNvPr id="19" name="グラフィックス 18">
              <a:extLst>
                <a:ext uri="{FF2B5EF4-FFF2-40B4-BE49-F238E27FC236}">
                  <a16:creationId xmlns:a16="http://schemas.microsoft.com/office/drawing/2014/main" id="{AB049DD3-D952-4439-A748-DFE1F762A6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93976" y="1488595"/>
              <a:ext cx="624936" cy="109525"/>
            </a:xfrm>
            <a:prstGeom prst="rect">
              <a:avLst/>
            </a:prstGeom>
          </p:spPr>
        </p:pic>
      </p:grpSp>
      <p:pic>
        <p:nvPicPr>
          <p:cNvPr id="21" name="図 20">
            <a:extLst>
              <a:ext uri="{FF2B5EF4-FFF2-40B4-BE49-F238E27FC236}">
                <a16:creationId xmlns:a16="http://schemas.microsoft.com/office/drawing/2014/main" id="{77E3CEF5-5437-48DE-9BCD-A20057ABCD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54227" y="3010409"/>
            <a:ext cx="6609416" cy="5853357"/>
          </a:xfrm>
          <a:prstGeom prst="rect">
            <a:avLst/>
          </a:prstGeom>
        </p:spPr>
      </p:pic>
      <p:grpSp>
        <p:nvGrpSpPr>
          <p:cNvPr id="8" name="グループ化 7">
            <a:extLst>
              <a:ext uri="{FF2B5EF4-FFF2-40B4-BE49-F238E27FC236}">
                <a16:creationId xmlns:a16="http://schemas.microsoft.com/office/drawing/2014/main" id="{473D8977-5025-F237-2614-DA6995276CC5}"/>
              </a:ext>
            </a:extLst>
          </p:cNvPr>
          <p:cNvGrpSpPr/>
          <p:nvPr/>
        </p:nvGrpSpPr>
        <p:grpSpPr>
          <a:xfrm>
            <a:off x="471486" y="506809"/>
            <a:ext cx="1076705" cy="7139424"/>
            <a:chOff x="471486" y="506809"/>
            <a:chExt cx="1076705" cy="7139424"/>
          </a:xfrm>
        </p:grpSpPr>
        <p:sp>
          <p:nvSpPr>
            <p:cNvPr id="9" name="テキスト ボックス 8">
              <a:extLst>
                <a:ext uri="{FF2B5EF4-FFF2-40B4-BE49-F238E27FC236}">
                  <a16:creationId xmlns:a16="http://schemas.microsoft.com/office/drawing/2014/main" id="{6F45E8B3-9ECF-B3A0-CB28-441DE3F1837A}"/>
                </a:ext>
              </a:extLst>
            </p:cNvPr>
            <p:cNvSpPr txBox="1"/>
            <p:nvPr/>
          </p:nvSpPr>
          <p:spPr>
            <a:xfrm>
              <a:off x="702061" y="2585552"/>
              <a:ext cx="615553" cy="506068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だまされたらどうなる？</a:t>
              </a:r>
            </a:p>
          </p:txBody>
        </p:sp>
        <p:sp>
          <p:nvSpPr>
            <p:cNvPr id="10" name="テキスト ボックス 9">
              <a:extLst>
                <a:ext uri="{FF2B5EF4-FFF2-40B4-BE49-F238E27FC236}">
                  <a16:creationId xmlns:a16="http://schemas.microsoft.com/office/drawing/2014/main" id="{5A7F2120-9E8C-DAAC-7601-1C817754E71A}"/>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1" name="テキスト ボックス 10">
              <a:extLst>
                <a:ext uri="{FF2B5EF4-FFF2-40B4-BE49-F238E27FC236}">
                  <a16:creationId xmlns:a16="http://schemas.microsoft.com/office/drawing/2014/main" id="{70D3F396-159C-E4F8-21CC-65425DF74C3E}"/>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5" name="グループ化 4">
            <a:extLst>
              <a:ext uri="{FF2B5EF4-FFF2-40B4-BE49-F238E27FC236}">
                <a16:creationId xmlns:a16="http://schemas.microsoft.com/office/drawing/2014/main" id="{5FE3E016-CDC7-FADE-01D3-E1A8A89270BD}"/>
              </a:ext>
            </a:extLst>
          </p:cNvPr>
          <p:cNvGrpSpPr/>
          <p:nvPr/>
        </p:nvGrpSpPr>
        <p:grpSpPr>
          <a:xfrm>
            <a:off x="10002970" y="2930677"/>
            <a:ext cx="8037457" cy="6032229"/>
            <a:chOff x="10064755" y="3017176"/>
            <a:chExt cx="8037457" cy="6032229"/>
          </a:xfrm>
        </p:grpSpPr>
        <p:cxnSp>
          <p:nvCxnSpPr>
            <p:cNvPr id="12" name="直線コネクタ 11">
              <a:extLst>
                <a:ext uri="{FF2B5EF4-FFF2-40B4-BE49-F238E27FC236}">
                  <a16:creationId xmlns:a16="http://schemas.microsoft.com/office/drawing/2014/main" id="{5AA374BF-4AA7-4C1D-8CD7-17BC99C47113}"/>
                </a:ext>
              </a:extLst>
            </p:cNvPr>
            <p:cNvCxnSpPr>
              <a:cxnSpLocks/>
            </p:cNvCxnSpPr>
            <p:nvPr/>
          </p:nvCxnSpPr>
          <p:spPr>
            <a:xfrm>
              <a:off x="10079169" y="7607192"/>
              <a:ext cx="6552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800E420C-B4A5-44C9-8DE4-040EC4E36FA8}"/>
                </a:ext>
              </a:extLst>
            </p:cNvPr>
            <p:cNvCxnSpPr>
              <a:cxnSpLocks/>
            </p:cNvCxnSpPr>
            <p:nvPr/>
          </p:nvCxnSpPr>
          <p:spPr>
            <a:xfrm>
              <a:off x="10120627" y="6158084"/>
              <a:ext cx="417600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400AAB63-D2AB-C9B2-D47D-D2392DDB61FB}"/>
                </a:ext>
              </a:extLst>
            </p:cNvPr>
            <p:cNvSpPr txBox="1"/>
            <p:nvPr/>
          </p:nvSpPr>
          <p:spPr>
            <a:xfrm>
              <a:off x="10064755" y="3017176"/>
              <a:ext cx="8037457" cy="6032229"/>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en-US" altLang="ja-JP" sz="3200" dirty="0">
                  <a:latin typeface="+mn-ea"/>
                </a:rPr>
                <a:t>2020</a:t>
              </a:r>
              <a:r>
                <a:rPr lang="ja-JP" altLang="en-US" sz="3200" dirty="0">
                  <a:latin typeface="+mn-ea"/>
                </a:rPr>
                <a:t>年の米大統領選では</a:t>
              </a:r>
              <a:br>
                <a:rPr lang="en-US" altLang="ja-JP" sz="3200" dirty="0">
                  <a:latin typeface="+mn-ea"/>
                </a:rPr>
              </a:br>
              <a:r>
                <a:rPr lang="ja-JP" altLang="en-US" sz="3200" dirty="0">
                  <a:latin typeface="+mn-ea"/>
                </a:rPr>
                <a:t>「ウィスコンシン州の投票率が</a:t>
              </a:r>
              <a:br>
                <a:rPr lang="en-US" altLang="ja-JP" sz="3200" dirty="0">
                  <a:latin typeface="+mn-ea"/>
                </a:rPr>
              </a:br>
              <a:r>
                <a:rPr lang="ja-JP" altLang="en-US" sz="3200" dirty="0">
                  <a:latin typeface="+mn-ea"/>
                </a:rPr>
                <a:t>  </a:t>
              </a:r>
              <a:r>
                <a:rPr lang="en-US" altLang="ja-JP" sz="3200" dirty="0">
                  <a:latin typeface="+mn-ea"/>
                </a:rPr>
                <a:t>200</a:t>
              </a:r>
              <a:r>
                <a:rPr lang="ja-JP" altLang="en-US" sz="3200" dirty="0">
                  <a:latin typeface="+mn-ea"/>
                </a:rPr>
                <a:t>％を超えた、バイデン氏による</a:t>
              </a:r>
              <a:br>
                <a:rPr lang="en-US" altLang="ja-JP" sz="3200" dirty="0">
                  <a:latin typeface="+mn-ea"/>
                </a:rPr>
              </a:br>
              <a:r>
                <a:rPr lang="ja-JP" altLang="en-US" sz="3200" dirty="0">
                  <a:latin typeface="+mn-ea"/>
                </a:rPr>
                <a:t>  不正が行われた証拠だ」などの</a:t>
              </a:r>
              <a:br>
                <a:rPr lang="en-US" altLang="ja-JP" sz="3200" dirty="0">
                  <a:latin typeface="+mn-ea"/>
                </a:rPr>
              </a:br>
              <a:r>
                <a:rPr lang="ja-JP" altLang="en-US" sz="3200" dirty="0">
                  <a:latin typeface="+mn-ea"/>
                </a:rPr>
                <a:t> </a:t>
              </a:r>
              <a:r>
                <a:rPr lang="ja-JP" altLang="en-US" sz="4000" dirty="0">
                  <a:latin typeface="+mj-ea"/>
                  <a:ea typeface="+mj-ea"/>
                </a:rPr>
                <a:t>ニセ・誤情報拡散 </a:t>
              </a:r>
              <a:r>
                <a:rPr lang="ja-JP" altLang="en-US" sz="3200" dirty="0">
                  <a:latin typeface="+mn-ea"/>
                </a:rPr>
                <a:t>がきっかけとなり、</a:t>
              </a:r>
              <a:br>
                <a:rPr lang="en-US" altLang="ja-JP" sz="3200" dirty="0">
                  <a:latin typeface="+mn-ea"/>
                </a:rPr>
              </a:br>
              <a:r>
                <a:rPr lang="ja-JP" altLang="en-US" sz="3200" dirty="0">
                  <a:latin typeface="+mn-ea"/>
                </a:rPr>
                <a:t>のちにトランプ氏支持者が</a:t>
              </a:r>
              <a:br>
                <a:rPr lang="en-US" altLang="ja-JP" sz="3200" dirty="0">
                  <a:latin typeface="+mn-ea"/>
                </a:rPr>
              </a:br>
              <a:r>
                <a:rPr lang="ja-JP" altLang="en-US" sz="4000" dirty="0">
                  <a:latin typeface="+mj-ea"/>
                  <a:ea typeface="+mj-ea"/>
                </a:rPr>
                <a:t>ワシントンの連邦議会を襲う</a:t>
              </a:r>
              <a:br>
                <a:rPr lang="en-US" altLang="ja-JP" sz="4000" dirty="0">
                  <a:latin typeface="+mj-ea"/>
                  <a:ea typeface="+mj-ea"/>
                </a:rPr>
              </a:br>
              <a:r>
                <a:rPr lang="ja-JP" altLang="en-US" sz="3200" dirty="0">
                  <a:latin typeface="+mn-ea"/>
                </a:rPr>
                <a:t>という前代未聞の事件につながったと</a:t>
              </a:r>
              <a:br>
                <a:rPr lang="en-US" altLang="ja-JP" sz="3200" dirty="0">
                  <a:latin typeface="+mn-ea"/>
                </a:rPr>
              </a:br>
              <a:r>
                <a:rPr lang="ja-JP" altLang="en-US" sz="3200" dirty="0">
                  <a:latin typeface="+mn-ea"/>
                </a:rPr>
                <a:t>指摘されています。</a:t>
              </a:r>
            </a:p>
          </p:txBody>
        </p:sp>
      </p:grpSp>
    </p:spTree>
    <p:extLst>
      <p:ext uri="{BB962C8B-B14F-4D97-AF65-F5344CB8AC3E}">
        <p14:creationId xmlns:p14="http://schemas.microsoft.com/office/powerpoint/2010/main" val="96450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a:extLst>
              <a:ext uri="{FF2B5EF4-FFF2-40B4-BE49-F238E27FC236}">
                <a16:creationId xmlns:a16="http://schemas.microsoft.com/office/drawing/2014/main" id="{1226E381-FDF9-484F-A0B6-7F5FDE42685F}"/>
              </a:ext>
            </a:extLst>
          </p:cNvPr>
          <p:cNvCxnSpPr>
            <a:cxnSpLocks/>
          </p:cNvCxnSpPr>
          <p:nvPr/>
        </p:nvCxnSpPr>
        <p:spPr>
          <a:xfrm>
            <a:off x="7218645" y="7139661"/>
            <a:ext cx="7469812"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だまされたらどうなる？</a:t>
            </a:r>
            <a:endParaRPr lang="en-US" altLang="ja-JP" sz="54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3</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6232475"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最後に大切なことを</a:t>
            </a:r>
            <a:endParaRPr lang="en-US" altLang="ja-JP" sz="54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9694962"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私たちはなぜだまされるのか？</a:t>
            </a:r>
            <a:endParaRPr lang="en-US" altLang="ja-JP" sz="54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2</a:t>
            </a:r>
          </a:p>
        </p:txBody>
      </p:sp>
      <p:sp>
        <p:nvSpPr>
          <p:cNvPr id="30" name="テキスト ボックス 29">
            <a:extLst>
              <a:ext uri="{FF2B5EF4-FFF2-40B4-BE49-F238E27FC236}">
                <a16:creationId xmlns:a16="http://schemas.microsoft.com/office/drawing/2014/main" id="{99A52368-7263-4BC7-BE6B-CD1DF76D6EB7}"/>
              </a:ext>
            </a:extLst>
          </p:cNvPr>
          <p:cNvSpPr txBox="1"/>
          <p:nvPr/>
        </p:nvSpPr>
        <p:spPr>
          <a:xfrm>
            <a:off x="7218645" y="6492032"/>
            <a:ext cx="7617470" cy="830997"/>
          </a:xfrm>
          <a:prstGeom prst="rect">
            <a:avLst/>
          </a:prstGeom>
          <a:noFill/>
        </p:spPr>
        <p:txBody>
          <a:bodyPr wrap="none" lIns="0" tIns="0" rIns="0" bIns="0" rtlCol="0">
            <a:spAutoFit/>
          </a:bodyPr>
          <a:lstStyle/>
          <a:p>
            <a:r>
              <a:rPr lang="ja-JP" altLang="en-US" sz="5400" dirty="0">
                <a:latin typeface="+mj-ea"/>
                <a:ea typeface="+mj-ea"/>
              </a:rPr>
              <a:t>だまされないためには？</a:t>
            </a:r>
            <a:endParaRPr lang="en-US" altLang="ja-JP" sz="5400" dirty="0">
              <a:latin typeface="+mj-ea"/>
              <a:ea typeface="+mj-ea"/>
            </a:endParaRPr>
          </a:p>
        </p:txBody>
      </p:sp>
      <p:sp>
        <p:nvSpPr>
          <p:cNvPr id="31" name="テキスト ボックス 30">
            <a:extLst>
              <a:ext uri="{FF2B5EF4-FFF2-40B4-BE49-F238E27FC236}">
                <a16:creationId xmlns:a16="http://schemas.microsoft.com/office/drawing/2014/main" id="{B74ADFE8-21CE-4175-AFD6-C0040F55089F}"/>
              </a:ext>
            </a:extLst>
          </p:cNvPr>
          <p:cNvSpPr txBox="1">
            <a:spLocks noChangeAspect="1"/>
          </p:cNvSpPr>
          <p:nvPr/>
        </p:nvSpPr>
        <p:spPr>
          <a:xfrm>
            <a:off x="4671385" y="660037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4</a:t>
            </a:r>
          </a:p>
        </p:txBody>
      </p:sp>
      <p:grpSp>
        <p:nvGrpSpPr>
          <p:cNvPr id="75" name="グループ化 74">
            <a:extLst>
              <a:ext uri="{FF2B5EF4-FFF2-40B4-BE49-F238E27FC236}">
                <a16:creationId xmlns:a16="http://schemas.microsoft.com/office/drawing/2014/main" id="{4E325BFA-2A51-4B2E-B370-8A43B211ADE7}"/>
              </a:ext>
            </a:extLst>
          </p:cNvPr>
          <p:cNvGrpSpPr/>
          <p:nvPr/>
        </p:nvGrpSpPr>
        <p:grpSpPr>
          <a:xfrm>
            <a:off x="1071864" y="7118151"/>
            <a:ext cx="2498491" cy="2828531"/>
            <a:chOff x="1071864" y="7105371"/>
            <a:chExt cx="2498491" cy="2828531"/>
          </a:xfrm>
        </p:grpSpPr>
        <p:grpSp>
          <p:nvGrpSpPr>
            <p:cNvPr id="76" name="グループ化 75">
              <a:extLst>
                <a:ext uri="{FF2B5EF4-FFF2-40B4-BE49-F238E27FC236}">
                  <a16:creationId xmlns:a16="http://schemas.microsoft.com/office/drawing/2014/main" id="{89849E77-9C81-45F6-B875-064104951656}"/>
                </a:ext>
              </a:extLst>
            </p:cNvPr>
            <p:cNvGrpSpPr/>
            <p:nvPr/>
          </p:nvGrpSpPr>
          <p:grpSpPr>
            <a:xfrm>
              <a:off x="1071864" y="7105371"/>
              <a:ext cx="2498491" cy="2828531"/>
              <a:chOff x="1071864" y="7105371"/>
              <a:chExt cx="2498491" cy="2828531"/>
            </a:xfrm>
          </p:grpSpPr>
          <p:pic>
            <p:nvPicPr>
              <p:cNvPr id="82" name="グラフィックス 81">
                <a:extLst>
                  <a:ext uri="{FF2B5EF4-FFF2-40B4-BE49-F238E27FC236}">
                    <a16:creationId xmlns:a16="http://schemas.microsoft.com/office/drawing/2014/main" id="{6E62F798-8F7B-45F3-85E2-E1B7B7DFC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53242" y="7105371"/>
                <a:ext cx="1117113" cy="1066154"/>
              </a:xfrm>
              <a:prstGeom prst="rect">
                <a:avLst/>
              </a:prstGeom>
            </p:spPr>
          </p:pic>
          <p:grpSp>
            <p:nvGrpSpPr>
              <p:cNvPr id="83" name="グループ化 82">
                <a:extLst>
                  <a:ext uri="{FF2B5EF4-FFF2-40B4-BE49-F238E27FC236}">
                    <a16:creationId xmlns:a16="http://schemas.microsoft.com/office/drawing/2014/main" id="{33C7B2B4-A1CA-4C81-9E84-E5AAB7F27C18}"/>
                  </a:ext>
                </a:extLst>
              </p:cNvPr>
              <p:cNvGrpSpPr/>
              <p:nvPr/>
            </p:nvGrpSpPr>
            <p:grpSpPr>
              <a:xfrm>
                <a:off x="1071864" y="7564728"/>
                <a:ext cx="1482084" cy="2369174"/>
                <a:chOff x="2422360" y="3443370"/>
                <a:chExt cx="1435989" cy="2295490"/>
              </a:xfrm>
            </p:grpSpPr>
            <p:sp>
              <p:nvSpPr>
                <p:cNvPr id="84" name="四角形: 角を丸くする 83">
                  <a:extLst>
                    <a:ext uri="{FF2B5EF4-FFF2-40B4-BE49-F238E27FC236}">
                      <a16:creationId xmlns:a16="http://schemas.microsoft.com/office/drawing/2014/main" id="{1554F2AD-4C19-4207-ACD2-DA76B43FCBB9}"/>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5" name="フリーフォーム: 図形 84">
                  <a:extLst>
                    <a:ext uri="{FF2B5EF4-FFF2-40B4-BE49-F238E27FC236}">
                      <a16:creationId xmlns:a16="http://schemas.microsoft.com/office/drawing/2014/main" id="{99145930-0F86-4FE9-9073-56481111FFE6}"/>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86" name="フリーフォーム: 図形 85">
                  <a:extLst>
                    <a:ext uri="{FF2B5EF4-FFF2-40B4-BE49-F238E27FC236}">
                      <a16:creationId xmlns:a16="http://schemas.microsoft.com/office/drawing/2014/main" id="{D872A016-F7EC-4CE5-847F-E2933AEF4ABE}"/>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EAB025B9-90A8-4B94-9968-DA978CD9A8A8}"/>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B471D493-1DC3-4AFE-8B93-5D46E3C83B82}"/>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E5B61016-1B29-4227-A2F3-00084849C4A0}"/>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18AE6203-DAAF-44F1-8B90-A9C67E40CB68}"/>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D191CD79-963D-4DC6-9B15-6A2F3CFECAF1}"/>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77" name="グループ化 76">
              <a:extLst>
                <a:ext uri="{FF2B5EF4-FFF2-40B4-BE49-F238E27FC236}">
                  <a16:creationId xmlns:a16="http://schemas.microsoft.com/office/drawing/2014/main" id="{D11C552D-6BB5-4067-A82F-1238F3ECFC00}"/>
                </a:ext>
              </a:extLst>
            </p:cNvPr>
            <p:cNvGrpSpPr/>
            <p:nvPr/>
          </p:nvGrpSpPr>
          <p:grpSpPr>
            <a:xfrm>
              <a:off x="2396554" y="8509005"/>
              <a:ext cx="966127" cy="966128"/>
              <a:chOff x="4068139" y="-492675"/>
              <a:chExt cx="1506077" cy="1506080"/>
            </a:xfrm>
          </p:grpSpPr>
          <p:sp>
            <p:nvSpPr>
              <p:cNvPr id="78" name="フリーフォーム: 図形 77">
                <a:extLst>
                  <a:ext uri="{FF2B5EF4-FFF2-40B4-BE49-F238E27FC236}">
                    <a16:creationId xmlns:a16="http://schemas.microsoft.com/office/drawing/2014/main" id="{53A0CDDE-964A-458D-8767-E23EEF81BC3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B0BBEEC-37C2-4006-BCB2-5AB5C77B9A11}"/>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DD0B9D9C-1FDC-46E2-BF66-97BD7EA94997}"/>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06688D2C-5659-426F-B8AD-F6F78D5A710A}"/>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
        <p:nvSpPr>
          <p:cNvPr id="4" name="テキスト ボックス 3">
            <a:extLst>
              <a:ext uri="{FF2B5EF4-FFF2-40B4-BE49-F238E27FC236}">
                <a16:creationId xmlns:a16="http://schemas.microsoft.com/office/drawing/2014/main" id="{73B6E5AF-050D-7838-B08B-EF140C57D2F6}"/>
              </a:ext>
            </a:extLst>
          </p:cNvPr>
          <p:cNvSpPr txBox="1"/>
          <p:nvPr/>
        </p:nvSpPr>
        <p:spPr>
          <a:xfrm>
            <a:off x="6841275" y="1828983"/>
            <a:ext cx="8617744"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「ニセ・誤情報</a:t>
            </a:r>
            <a:r>
              <a:rPr lang="ja-JP" altLang="en-US" sz="5400" spc="-2500" dirty="0">
                <a:solidFill>
                  <a:schemeClr val="tx1">
                    <a:alpha val="20000"/>
                  </a:schemeClr>
                </a:solidFill>
                <a:latin typeface="+mj-ea"/>
                <a:ea typeface="+mj-ea"/>
              </a:rPr>
              <a:t>」</a:t>
            </a:r>
            <a:r>
              <a:rPr lang="ja-JP" altLang="en-US" sz="5400" dirty="0">
                <a:solidFill>
                  <a:schemeClr val="tx1">
                    <a:alpha val="20000"/>
                  </a:schemeClr>
                </a:solidFill>
                <a:latin typeface="+mj-ea"/>
                <a:ea typeface="+mj-ea"/>
              </a:rPr>
              <a:t>ってなに？</a:t>
            </a:r>
            <a:endParaRPr lang="en-US" altLang="ja-JP" sz="5400" dirty="0">
              <a:solidFill>
                <a:schemeClr val="tx1">
                  <a:alpha val="20000"/>
                </a:schemeClr>
              </a:solidFill>
              <a:latin typeface="+mj-ea"/>
              <a:ea typeface="+mj-ea"/>
            </a:endParaRPr>
          </a:p>
        </p:txBody>
      </p:sp>
      <p:grpSp>
        <p:nvGrpSpPr>
          <p:cNvPr id="2" name="グループ化 1">
            <a:extLst>
              <a:ext uri="{FF2B5EF4-FFF2-40B4-BE49-F238E27FC236}">
                <a16:creationId xmlns:a16="http://schemas.microsoft.com/office/drawing/2014/main" id="{689B6D38-D601-CB0D-80C0-07F35E471C9F}"/>
              </a:ext>
            </a:extLst>
          </p:cNvPr>
          <p:cNvGrpSpPr/>
          <p:nvPr/>
        </p:nvGrpSpPr>
        <p:grpSpPr>
          <a:xfrm>
            <a:off x="15322273" y="320250"/>
            <a:ext cx="2210983" cy="2562233"/>
            <a:chOff x="15177131" y="349278"/>
            <a:chExt cx="2356126" cy="2730434"/>
          </a:xfrm>
        </p:grpSpPr>
        <p:grpSp>
          <p:nvGrpSpPr>
            <p:cNvPr id="5" name="グループ化 4">
              <a:extLst>
                <a:ext uri="{FF2B5EF4-FFF2-40B4-BE49-F238E27FC236}">
                  <a16:creationId xmlns:a16="http://schemas.microsoft.com/office/drawing/2014/main" id="{DFCBBA08-0518-1BBC-FB7A-38199FC663A4}"/>
                </a:ext>
              </a:extLst>
            </p:cNvPr>
            <p:cNvGrpSpPr/>
            <p:nvPr/>
          </p:nvGrpSpPr>
          <p:grpSpPr>
            <a:xfrm>
              <a:off x="16831354" y="677568"/>
              <a:ext cx="677104" cy="900506"/>
              <a:chOff x="16908341" y="504955"/>
              <a:chExt cx="708580" cy="942367"/>
            </a:xfrm>
          </p:grpSpPr>
          <p:pic>
            <p:nvPicPr>
              <p:cNvPr id="17" name="グラフィックス 16">
                <a:extLst>
                  <a:ext uri="{FF2B5EF4-FFF2-40B4-BE49-F238E27FC236}">
                    <a16:creationId xmlns:a16="http://schemas.microsoft.com/office/drawing/2014/main" id="{E0D65DA3-C00B-D682-557B-0524586855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49462">
                <a:off x="16908341" y="504955"/>
                <a:ext cx="424423" cy="696489"/>
              </a:xfrm>
              <a:prstGeom prst="rect">
                <a:avLst/>
              </a:prstGeom>
            </p:spPr>
          </p:pic>
          <p:pic>
            <p:nvPicPr>
              <p:cNvPr id="18" name="グラフィックス 17">
                <a:extLst>
                  <a:ext uri="{FF2B5EF4-FFF2-40B4-BE49-F238E27FC236}">
                    <a16:creationId xmlns:a16="http://schemas.microsoft.com/office/drawing/2014/main" id="{90E634B7-9DE6-387E-6EC0-DFB7F1FF82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53114">
                <a:off x="17294123" y="917602"/>
                <a:ext cx="322798" cy="529720"/>
              </a:xfrm>
              <a:prstGeom prst="rect">
                <a:avLst/>
              </a:prstGeom>
            </p:spPr>
          </p:pic>
        </p:grpSp>
        <p:grpSp>
          <p:nvGrpSpPr>
            <p:cNvPr id="8" name="グループ化 7">
              <a:extLst>
                <a:ext uri="{FF2B5EF4-FFF2-40B4-BE49-F238E27FC236}">
                  <a16:creationId xmlns:a16="http://schemas.microsoft.com/office/drawing/2014/main" id="{BB3FB510-25D3-61D3-CB49-0086A1624176}"/>
                </a:ext>
              </a:extLst>
            </p:cNvPr>
            <p:cNvGrpSpPr/>
            <p:nvPr/>
          </p:nvGrpSpPr>
          <p:grpSpPr>
            <a:xfrm>
              <a:off x="15177131" y="349278"/>
              <a:ext cx="1361146" cy="1577254"/>
              <a:chOff x="15381894" y="246475"/>
              <a:chExt cx="1256008" cy="1455424"/>
            </a:xfrm>
          </p:grpSpPr>
          <p:sp>
            <p:nvSpPr>
              <p:cNvPr id="15" name="フリーフォーム: 図形 14">
                <a:extLst>
                  <a:ext uri="{FF2B5EF4-FFF2-40B4-BE49-F238E27FC236}">
                    <a16:creationId xmlns:a16="http://schemas.microsoft.com/office/drawing/2014/main" id="{E1400E2E-6CD4-B191-3CF3-DCE7555CB81D}"/>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6" name="楕円 15">
                <a:extLst>
                  <a:ext uri="{FF2B5EF4-FFF2-40B4-BE49-F238E27FC236}">
                    <a16:creationId xmlns:a16="http://schemas.microsoft.com/office/drawing/2014/main" id="{DBD3EEFE-D593-F39F-19C8-A24371700008}"/>
                  </a:ext>
                </a:extLst>
              </p:cNvPr>
              <p:cNvSpPr/>
              <p:nvPr/>
            </p:nvSpPr>
            <p:spPr>
              <a:xfrm rot="20963244">
                <a:off x="15729688" y="568518"/>
                <a:ext cx="659055" cy="659055"/>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9" name="グループ化 8">
              <a:extLst>
                <a:ext uri="{FF2B5EF4-FFF2-40B4-BE49-F238E27FC236}">
                  <a16:creationId xmlns:a16="http://schemas.microsoft.com/office/drawing/2014/main" id="{3F703A20-E773-852F-30CA-46B970DE6CA8}"/>
                </a:ext>
              </a:extLst>
            </p:cNvPr>
            <p:cNvGrpSpPr/>
            <p:nvPr/>
          </p:nvGrpSpPr>
          <p:grpSpPr>
            <a:xfrm>
              <a:off x="15956003" y="1718566"/>
              <a:ext cx="1577254" cy="1361146"/>
              <a:chOff x="16100604" y="1576962"/>
              <a:chExt cx="1455424" cy="1256008"/>
            </a:xfrm>
          </p:grpSpPr>
          <p:sp>
            <p:nvSpPr>
              <p:cNvPr id="13" name="フリーフォーム: 図形 12">
                <a:extLst>
                  <a:ext uri="{FF2B5EF4-FFF2-40B4-BE49-F238E27FC236}">
                    <a16:creationId xmlns:a16="http://schemas.microsoft.com/office/drawing/2014/main" id="{ABDD3AA0-959A-13DC-D02C-E76C731889D5}"/>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4" name="乗算記号 13">
                <a:extLst>
                  <a:ext uri="{FF2B5EF4-FFF2-40B4-BE49-F238E27FC236}">
                    <a16:creationId xmlns:a16="http://schemas.microsoft.com/office/drawing/2014/main" id="{838C8BEE-0846-4F1B-7814-06035AD3FEC3}"/>
                  </a:ext>
                </a:extLst>
              </p:cNvPr>
              <p:cNvSpPr/>
              <p:nvPr/>
            </p:nvSpPr>
            <p:spPr>
              <a:xfrm rot="1144330">
                <a:off x="16390487" y="1656766"/>
                <a:ext cx="1029810" cy="1029810"/>
              </a:xfrm>
              <a:prstGeom prst="mathMultiply">
                <a:avLst>
                  <a:gd name="adj1" fmla="val 0"/>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spTree>
    <p:extLst>
      <p:ext uri="{BB962C8B-B14F-4D97-AF65-F5344CB8AC3E}">
        <p14:creationId xmlns:p14="http://schemas.microsoft.com/office/powerpoint/2010/main" val="896074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54226"/>
            <a:chOff x="471486" y="506809"/>
            <a:chExt cx="1076705" cy="73542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62" name="グループ化 61">
            <a:extLst>
              <a:ext uri="{FF2B5EF4-FFF2-40B4-BE49-F238E27FC236}">
                <a16:creationId xmlns:a16="http://schemas.microsoft.com/office/drawing/2014/main" id="{C675D3A1-2F0C-41DE-8FC4-39B8D75DB8F2}"/>
              </a:ext>
            </a:extLst>
          </p:cNvPr>
          <p:cNvGrpSpPr/>
          <p:nvPr/>
        </p:nvGrpSpPr>
        <p:grpSpPr>
          <a:xfrm>
            <a:off x="3833279" y="4258544"/>
            <a:ext cx="12463364" cy="5043369"/>
            <a:chOff x="3936925" y="3963524"/>
            <a:chExt cx="12276000" cy="5043369"/>
          </a:xfrm>
        </p:grpSpPr>
        <p:pic>
          <p:nvPicPr>
            <p:cNvPr id="12" name="グラフィックス 11">
              <a:extLst>
                <a:ext uri="{FF2B5EF4-FFF2-40B4-BE49-F238E27FC236}">
                  <a16:creationId xmlns:a16="http://schemas.microsoft.com/office/drawing/2014/main" id="{0C92F0AB-8A5D-47F8-A2F8-B39228FDE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3963524"/>
              <a:ext cx="12276000" cy="34464"/>
            </a:xfrm>
            <a:prstGeom prst="rect">
              <a:avLst/>
            </a:prstGeom>
          </p:spPr>
        </p:pic>
        <p:pic>
          <p:nvPicPr>
            <p:cNvPr id="33" name="グラフィックス 32">
              <a:extLst>
                <a:ext uri="{FF2B5EF4-FFF2-40B4-BE49-F238E27FC236}">
                  <a16:creationId xmlns:a16="http://schemas.microsoft.com/office/drawing/2014/main" id="{6AA66378-1F0D-476D-95E4-1D5385B06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5633159"/>
              <a:ext cx="12276000" cy="34464"/>
            </a:xfrm>
            <a:prstGeom prst="rect">
              <a:avLst/>
            </a:prstGeom>
          </p:spPr>
        </p:pic>
        <p:pic>
          <p:nvPicPr>
            <p:cNvPr id="39" name="グラフィックス 38">
              <a:extLst>
                <a:ext uri="{FF2B5EF4-FFF2-40B4-BE49-F238E27FC236}">
                  <a16:creationId xmlns:a16="http://schemas.microsoft.com/office/drawing/2014/main" id="{8F2237F7-71DE-4655-9154-AA1A1FC31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7302794"/>
              <a:ext cx="12276000" cy="34464"/>
            </a:xfrm>
            <a:prstGeom prst="rect">
              <a:avLst/>
            </a:prstGeom>
          </p:spPr>
        </p:pic>
        <p:pic>
          <p:nvPicPr>
            <p:cNvPr id="45" name="グラフィックス 44">
              <a:extLst>
                <a:ext uri="{FF2B5EF4-FFF2-40B4-BE49-F238E27FC236}">
                  <a16:creationId xmlns:a16="http://schemas.microsoft.com/office/drawing/2014/main" id="{334F8454-7F7C-4820-9F7F-8DE12DD1A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8972429"/>
              <a:ext cx="12276000" cy="34464"/>
            </a:xfrm>
            <a:prstGeom prst="rect">
              <a:avLst/>
            </a:prstGeom>
          </p:spPr>
        </p:pic>
      </p:grpSp>
      <p:grpSp>
        <p:nvGrpSpPr>
          <p:cNvPr id="43" name="グループ化 42">
            <a:extLst>
              <a:ext uri="{FF2B5EF4-FFF2-40B4-BE49-F238E27FC236}">
                <a16:creationId xmlns:a16="http://schemas.microsoft.com/office/drawing/2014/main" id="{350262FA-7E94-1594-51F4-D4C58EF25E8D}"/>
              </a:ext>
            </a:extLst>
          </p:cNvPr>
          <p:cNvGrpSpPr/>
          <p:nvPr/>
        </p:nvGrpSpPr>
        <p:grpSpPr>
          <a:xfrm>
            <a:off x="6728863" y="3016835"/>
            <a:ext cx="5078314" cy="1070678"/>
            <a:chOff x="6728863" y="3078620"/>
            <a:chExt cx="5078314" cy="1070678"/>
          </a:xfrm>
        </p:grpSpPr>
        <p:cxnSp>
          <p:nvCxnSpPr>
            <p:cNvPr id="56" name="直線コネクタ 55">
              <a:extLst>
                <a:ext uri="{FF2B5EF4-FFF2-40B4-BE49-F238E27FC236}">
                  <a16:creationId xmlns:a16="http://schemas.microsoft.com/office/drawing/2014/main" id="{28FCA4FD-37DB-46C7-BAFF-9699FC87E66F}"/>
                </a:ext>
              </a:extLst>
            </p:cNvPr>
            <p:cNvCxnSpPr/>
            <p:nvPr/>
          </p:nvCxnSpPr>
          <p:spPr>
            <a:xfrm>
              <a:off x="6728863" y="4022913"/>
              <a:ext cx="2340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7AA4036-F027-48FE-9599-88DFE0C027BD}"/>
                </a:ext>
              </a:extLst>
            </p:cNvPr>
            <p:cNvSpPr txBox="1"/>
            <p:nvPr/>
          </p:nvSpPr>
          <p:spPr>
            <a:xfrm>
              <a:off x="6728864" y="3078620"/>
              <a:ext cx="5078313"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800" spc="200" dirty="0">
                  <a:latin typeface="+mj-ea"/>
                  <a:ea typeface="+mj-ea"/>
                </a:rPr>
                <a:t>情報源</a:t>
              </a:r>
              <a:r>
                <a:rPr lang="ja-JP" altLang="en-US" sz="4800" spc="200" dirty="0">
                  <a:latin typeface="+mj-ea"/>
                  <a:ea typeface="+mj-ea"/>
                </a:rPr>
                <a:t> </a:t>
              </a:r>
              <a:r>
                <a:rPr lang="ja-JP" altLang="en-US" sz="4800" spc="200" dirty="0">
                  <a:latin typeface="+mn-ea"/>
                </a:rPr>
                <a:t>はある？</a:t>
              </a:r>
              <a:endParaRPr lang="ja-JP" altLang="en-US" sz="5400" spc="200" dirty="0">
                <a:latin typeface="+mn-ea"/>
              </a:endParaRPr>
            </a:p>
          </p:txBody>
        </p:sp>
      </p:grpSp>
      <p:sp>
        <p:nvSpPr>
          <p:cNvPr id="75" name="正方形/長方形 74">
            <a:extLst>
              <a:ext uri="{FF2B5EF4-FFF2-40B4-BE49-F238E27FC236}">
                <a16:creationId xmlns:a16="http://schemas.microsoft.com/office/drawing/2014/main" id="{A10A59E8-458D-4CC9-AEA0-3B7F9B21C656}"/>
              </a:ext>
            </a:extLst>
          </p:cNvPr>
          <p:cNvSpPr/>
          <p:nvPr/>
        </p:nvSpPr>
        <p:spPr>
          <a:xfrm>
            <a:off x="5719183" y="3391252"/>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41" name="グループ化 40">
            <a:extLst>
              <a:ext uri="{FF2B5EF4-FFF2-40B4-BE49-F238E27FC236}">
                <a16:creationId xmlns:a16="http://schemas.microsoft.com/office/drawing/2014/main" id="{652515F1-15E6-A7B7-3F30-6F4637874651}"/>
              </a:ext>
            </a:extLst>
          </p:cNvPr>
          <p:cNvGrpSpPr/>
          <p:nvPr/>
        </p:nvGrpSpPr>
        <p:grpSpPr>
          <a:xfrm>
            <a:off x="6728864" y="4686470"/>
            <a:ext cx="6418424" cy="1070678"/>
            <a:chOff x="6728864" y="4748255"/>
            <a:chExt cx="6418424" cy="1070678"/>
          </a:xfrm>
        </p:grpSpPr>
        <p:cxnSp>
          <p:nvCxnSpPr>
            <p:cNvPr id="57" name="直線コネクタ 56">
              <a:extLst>
                <a:ext uri="{FF2B5EF4-FFF2-40B4-BE49-F238E27FC236}">
                  <a16:creationId xmlns:a16="http://schemas.microsoft.com/office/drawing/2014/main" id="{BF2B3F92-E64D-43BA-952C-BBC2F7A61171}"/>
                </a:ext>
              </a:extLst>
            </p:cNvPr>
            <p:cNvCxnSpPr/>
            <p:nvPr/>
          </p:nvCxnSpPr>
          <p:spPr>
            <a:xfrm>
              <a:off x="10073041" y="5692548"/>
              <a:ext cx="2340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38BDBCEB-0C18-4EE9-A6B0-D80B58666D89}"/>
                </a:ext>
              </a:extLst>
            </p:cNvPr>
            <p:cNvSpPr txBox="1"/>
            <p:nvPr/>
          </p:nvSpPr>
          <p:spPr>
            <a:xfrm>
              <a:off x="6728864" y="4748255"/>
              <a:ext cx="6418424"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800" spc="200" dirty="0">
                  <a:latin typeface="+mn-ea"/>
                </a:rPr>
                <a:t>その分野の </a:t>
              </a:r>
              <a:r>
                <a:rPr lang="ja-JP" altLang="en-US" sz="5800" spc="200" dirty="0">
                  <a:latin typeface="+mj-ea"/>
                  <a:ea typeface="+mj-ea"/>
                </a:rPr>
                <a:t>専門家</a:t>
              </a:r>
              <a:r>
                <a:rPr lang="ja-JP" altLang="en-US" sz="5400" spc="200" dirty="0">
                  <a:latin typeface="+mn-ea"/>
                </a:rPr>
                <a:t>？</a:t>
              </a:r>
            </a:p>
          </p:txBody>
        </p:sp>
      </p:grpSp>
      <p:sp>
        <p:nvSpPr>
          <p:cNvPr id="77" name="正方形/長方形 76">
            <a:extLst>
              <a:ext uri="{FF2B5EF4-FFF2-40B4-BE49-F238E27FC236}">
                <a16:creationId xmlns:a16="http://schemas.microsoft.com/office/drawing/2014/main" id="{705036F5-64EC-4281-9B97-3ED57358197F}"/>
              </a:ext>
            </a:extLst>
          </p:cNvPr>
          <p:cNvSpPr/>
          <p:nvPr/>
        </p:nvSpPr>
        <p:spPr>
          <a:xfrm>
            <a:off x="5719183" y="5058124"/>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40" name="グループ化 39">
            <a:extLst>
              <a:ext uri="{FF2B5EF4-FFF2-40B4-BE49-F238E27FC236}">
                <a16:creationId xmlns:a16="http://schemas.microsoft.com/office/drawing/2014/main" id="{BF2FE51F-3F7C-216C-2455-20F77A932B3A}"/>
              </a:ext>
            </a:extLst>
          </p:cNvPr>
          <p:cNvGrpSpPr/>
          <p:nvPr/>
        </p:nvGrpSpPr>
        <p:grpSpPr>
          <a:xfrm>
            <a:off x="6672250" y="6356105"/>
            <a:ext cx="8355361" cy="1070678"/>
            <a:chOff x="6672250" y="6417890"/>
            <a:chExt cx="8355361" cy="1070678"/>
          </a:xfrm>
        </p:grpSpPr>
        <p:cxnSp>
          <p:nvCxnSpPr>
            <p:cNvPr id="58" name="直線コネクタ 57">
              <a:extLst>
                <a:ext uri="{FF2B5EF4-FFF2-40B4-BE49-F238E27FC236}">
                  <a16:creationId xmlns:a16="http://schemas.microsoft.com/office/drawing/2014/main" id="{50CDB4AA-4376-4655-9124-96890D321E4A}"/>
                </a:ext>
              </a:extLst>
            </p:cNvPr>
            <p:cNvCxnSpPr/>
            <p:nvPr/>
          </p:nvCxnSpPr>
          <p:spPr>
            <a:xfrm>
              <a:off x="6672250" y="7329695"/>
              <a:ext cx="2412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D3A976D7-6161-4B49-8EE3-11D910386802}"/>
                </a:ext>
              </a:extLst>
            </p:cNvPr>
            <p:cNvSpPr txBox="1"/>
            <p:nvPr/>
          </p:nvSpPr>
          <p:spPr>
            <a:xfrm>
              <a:off x="6728864" y="6417890"/>
              <a:ext cx="8298747"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800" spc="200" dirty="0">
                  <a:latin typeface="+mj-ea"/>
                  <a:ea typeface="+mj-ea"/>
                </a:rPr>
                <a:t>他では</a:t>
              </a:r>
              <a:r>
                <a:rPr lang="ja-JP" altLang="en-US" sz="4800" spc="200" dirty="0">
                  <a:latin typeface="+mj-ea"/>
                  <a:ea typeface="+mj-ea"/>
                </a:rPr>
                <a:t> </a:t>
              </a:r>
              <a:r>
                <a:rPr lang="ja-JP" altLang="en-US" sz="4800" spc="200" dirty="0">
                  <a:latin typeface="+mn-ea"/>
                </a:rPr>
                <a:t>どう言われている？</a:t>
              </a:r>
              <a:endParaRPr lang="ja-JP" altLang="en-US" sz="5400" spc="200" dirty="0">
                <a:latin typeface="+mn-ea"/>
              </a:endParaRPr>
            </a:p>
          </p:txBody>
        </p:sp>
      </p:grpSp>
      <p:sp>
        <p:nvSpPr>
          <p:cNvPr id="79" name="正方形/長方形 78">
            <a:extLst>
              <a:ext uri="{FF2B5EF4-FFF2-40B4-BE49-F238E27FC236}">
                <a16:creationId xmlns:a16="http://schemas.microsoft.com/office/drawing/2014/main" id="{F4E1BE56-3A1A-4FAF-84B5-F27F89C58285}"/>
              </a:ext>
            </a:extLst>
          </p:cNvPr>
          <p:cNvSpPr/>
          <p:nvPr/>
        </p:nvSpPr>
        <p:spPr>
          <a:xfrm>
            <a:off x="5719183" y="6730522"/>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8" name="グループ化 37">
            <a:extLst>
              <a:ext uri="{FF2B5EF4-FFF2-40B4-BE49-F238E27FC236}">
                <a16:creationId xmlns:a16="http://schemas.microsoft.com/office/drawing/2014/main" id="{D84758C3-0BEE-6061-B9F8-533043BAB529}"/>
              </a:ext>
            </a:extLst>
          </p:cNvPr>
          <p:cNvGrpSpPr/>
          <p:nvPr/>
        </p:nvGrpSpPr>
        <p:grpSpPr>
          <a:xfrm>
            <a:off x="6728864" y="8025740"/>
            <a:ext cx="5648982" cy="1070678"/>
            <a:chOff x="6728864" y="8087525"/>
            <a:chExt cx="5648982" cy="1070678"/>
          </a:xfrm>
        </p:grpSpPr>
        <p:cxnSp>
          <p:nvCxnSpPr>
            <p:cNvPr id="59" name="直線コネクタ 58">
              <a:extLst>
                <a:ext uri="{FF2B5EF4-FFF2-40B4-BE49-F238E27FC236}">
                  <a16:creationId xmlns:a16="http://schemas.microsoft.com/office/drawing/2014/main" id="{E59EF200-5EC3-401A-B99A-6256E255D5CB}"/>
                </a:ext>
              </a:extLst>
            </p:cNvPr>
            <p:cNvCxnSpPr>
              <a:cxnSpLocks/>
            </p:cNvCxnSpPr>
            <p:nvPr/>
          </p:nvCxnSpPr>
          <p:spPr>
            <a:xfrm>
              <a:off x="10046604" y="9031818"/>
              <a:ext cx="1620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455E2479-E7D5-4778-AA8D-877F6CF06EC9}"/>
                </a:ext>
              </a:extLst>
            </p:cNvPr>
            <p:cNvSpPr txBox="1"/>
            <p:nvPr/>
          </p:nvSpPr>
          <p:spPr>
            <a:xfrm>
              <a:off x="6728864" y="8087525"/>
              <a:ext cx="5648982"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800" spc="200" dirty="0">
                  <a:latin typeface="+mn-ea"/>
                </a:rPr>
                <a:t>その画像は </a:t>
              </a:r>
              <a:r>
                <a:rPr lang="ja-JP" altLang="en-US" sz="5800" spc="200" dirty="0">
                  <a:latin typeface="+mj-ea"/>
                  <a:ea typeface="+mj-ea"/>
                </a:rPr>
                <a:t>本物</a:t>
              </a:r>
              <a:r>
                <a:rPr lang="ja-JP" altLang="en-US" sz="5400" spc="200" dirty="0">
                  <a:latin typeface="+mn-ea"/>
                </a:rPr>
                <a:t>？</a:t>
              </a:r>
            </a:p>
          </p:txBody>
        </p:sp>
      </p:grpSp>
      <p:sp>
        <p:nvSpPr>
          <p:cNvPr id="81" name="正方形/長方形 80">
            <a:extLst>
              <a:ext uri="{FF2B5EF4-FFF2-40B4-BE49-F238E27FC236}">
                <a16:creationId xmlns:a16="http://schemas.microsoft.com/office/drawing/2014/main" id="{4258B8E2-B255-4B5C-B100-95EE9FE4A966}"/>
              </a:ext>
            </a:extLst>
          </p:cNvPr>
          <p:cNvSpPr/>
          <p:nvPr/>
        </p:nvSpPr>
        <p:spPr>
          <a:xfrm>
            <a:off x="5712905" y="8399338"/>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7" name="グループ化 36">
            <a:extLst>
              <a:ext uri="{FF2B5EF4-FFF2-40B4-BE49-F238E27FC236}">
                <a16:creationId xmlns:a16="http://schemas.microsoft.com/office/drawing/2014/main" id="{F81E8E49-14A1-2DA1-32EB-1F46A5DD6B2B}"/>
              </a:ext>
            </a:extLst>
          </p:cNvPr>
          <p:cNvGrpSpPr/>
          <p:nvPr/>
        </p:nvGrpSpPr>
        <p:grpSpPr>
          <a:xfrm>
            <a:off x="3561163" y="729094"/>
            <a:ext cx="12735480" cy="1967852"/>
            <a:chOff x="3427158" y="729094"/>
            <a:chExt cx="12735480" cy="1967852"/>
          </a:xfrm>
        </p:grpSpPr>
        <p:grpSp>
          <p:nvGrpSpPr>
            <p:cNvPr id="8" name="グループ化 7">
              <a:extLst>
                <a:ext uri="{FF2B5EF4-FFF2-40B4-BE49-F238E27FC236}">
                  <a16:creationId xmlns:a16="http://schemas.microsoft.com/office/drawing/2014/main" id="{8C4DA246-CC27-4729-A2E2-0D06FF6338A5}"/>
                </a:ext>
              </a:extLst>
            </p:cNvPr>
            <p:cNvGrpSpPr/>
            <p:nvPr/>
          </p:nvGrpSpPr>
          <p:grpSpPr>
            <a:xfrm>
              <a:off x="3427158" y="729094"/>
              <a:ext cx="12735480" cy="1967852"/>
              <a:chOff x="3427158" y="729094"/>
              <a:chExt cx="12735480" cy="1967852"/>
            </a:xfrm>
            <a:effectLst>
              <a:outerShdw dist="76200" dir="2700000" algn="ctr" rotWithShape="0">
                <a:schemeClr val="tx2">
                  <a:alpha val="30000"/>
                </a:schemeClr>
              </a:outerShdw>
            </a:effectLst>
          </p:grpSpPr>
          <p:grpSp>
            <p:nvGrpSpPr>
              <p:cNvPr id="65" name="グループ化 64">
                <a:extLst>
                  <a:ext uri="{FF2B5EF4-FFF2-40B4-BE49-F238E27FC236}">
                    <a16:creationId xmlns:a16="http://schemas.microsoft.com/office/drawing/2014/main" id="{2B2E454A-7CDE-4BBB-932D-091CE5F40FF8}"/>
                  </a:ext>
                </a:extLst>
              </p:cNvPr>
              <p:cNvGrpSpPr/>
              <p:nvPr/>
            </p:nvGrpSpPr>
            <p:grpSpPr>
              <a:xfrm>
                <a:off x="3833279" y="983499"/>
                <a:ext cx="12329359" cy="1713447"/>
                <a:chOff x="3833279" y="983499"/>
                <a:chExt cx="12329359" cy="1713447"/>
              </a:xfrm>
              <a:solidFill>
                <a:schemeClr val="accent2"/>
              </a:solidFill>
            </p:grpSpPr>
            <p:sp>
              <p:nvSpPr>
                <p:cNvPr id="61" name="四角形: 角を丸くする 60">
                  <a:extLst>
                    <a:ext uri="{FF2B5EF4-FFF2-40B4-BE49-F238E27FC236}">
                      <a16:creationId xmlns:a16="http://schemas.microsoft.com/office/drawing/2014/main" id="{1305C125-0932-4B55-BDF7-0E0AB229B977}"/>
                    </a:ext>
                  </a:extLst>
                </p:cNvPr>
                <p:cNvSpPr/>
                <p:nvPr/>
              </p:nvSpPr>
              <p:spPr>
                <a:xfrm>
                  <a:off x="3833279" y="983499"/>
                  <a:ext cx="12329359"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3" name="二等辺三角形 62">
                  <a:extLst>
                    <a:ext uri="{FF2B5EF4-FFF2-40B4-BE49-F238E27FC236}">
                      <a16:creationId xmlns:a16="http://schemas.microsoft.com/office/drawing/2014/main" id="{E1E050C2-CC2C-48EF-8D50-4C1A0FDA58A0}"/>
                    </a:ext>
                  </a:extLst>
                </p:cNvPr>
                <p:cNvSpPr/>
                <p:nvPr/>
              </p:nvSpPr>
              <p:spPr>
                <a:xfrm flipV="1">
                  <a:off x="9731701"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7" name="テキスト ボックス 6">
                <a:extLst>
                  <a:ext uri="{FF2B5EF4-FFF2-40B4-BE49-F238E27FC236}">
                    <a16:creationId xmlns:a16="http://schemas.microsoft.com/office/drawing/2014/main" id="{E18448D8-8847-4804-AA6C-5F2036C136B9}"/>
                  </a:ext>
                </a:extLst>
              </p:cNvPr>
              <p:cNvSpPr txBox="1"/>
              <p:nvPr/>
            </p:nvSpPr>
            <p:spPr>
              <a:xfrm>
                <a:off x="5766774" y="1158324"/>
                <a:ext cx="7617470"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まずは以下をチェック！</a:t>
                </a:r>
                <a:endParaRPr lang="en-US" altLang="ja-JP" sz="5400" dirty="0">
                  <a:latin typeface="+mj-ea"/>
                  <a:ea typeface="+mj-ea"/>
                </a:endParaRPr>
              </a:p>
            </p:txBody>
          </p:sp>
          <p:sp>
            <p:nvSpPr>
              <p:cNvPr id="73" name="グラフィックス 67">
                <a:extLst>
                  <a:ext uri="{FF2B5EF4-FFF2-40B4-BE49-F238E27FC236}">
                    <a16:creationId xmlns:a16="http://schemas.microsoft.com/office/drawing/2014/main" id="{B28E2B6F-107C-4989-B31C-F9556FB4BE1B}"/>
                  </a:ext>
                </a:extLst>
              </p:cNvPr>
              <p:cNvSpPr/>
              <p:nvPr/>
            </p:nvSpPr>
            <p:spPr>
              <a:xfrm rot="21078361">
                <a:off x="3427158" y="729094"/>
                <a:ext cx="1932549" cy="1927766"/>
              </a:xfrm>
              <a:prstGeom prst="ellipse">
                <a:avLst/>
              </a:prstGeom>
              <a:solidFill>
                <a:schemeClr val="accent1"/>
              </a:solidFill>
              <a:ln w="13122" cap="flat">
                <a:noFill/>
                <a:prstDash val="solid"/>
                <a:miter/>
              </a:ln>
            </p:spPr>
            <p:txBody>
              <a:bodyPr wrap="none" lIns="0" tIns="0" rIns="0" bIns="0" rtlCol="0" anchor="ctr"/>
              <a:lstStyle/>
              <a:p>
                <a:pPr algn="ctr"/>
                <a:r>
                  <a:rPr kumimoji="1" lang="ja-JP" altLang="en-US" sz="4800" b="1" dirty="0">
                    <a:solidFill>
                      <a:schemeClr val="bg1"/>
                    </a:solidFill>
                  </a:rPr>
                  <a:t>基本</a:t>
                </a:r>
              </a:p>
            </p:txBody>
          </p:sp>
        </p:grpSp>
        <p:grpSp>
          <p:nvGrpSpPr>
            <p:cNvPr id="9" name="グループ化 8">
              <a:extLst>
                <a:ext uri="{FF2B5EF4-FFF2-40B4-BE49-F238E27FC236}">
                  <a16:creationId xmlns:a16="http://schemas.microsoft.com/office/drawing/2014/main" id="{2A994109-5CAE-4139-A121-99B7DC95B4C3}"/>
                </a:ext>
              </a:extLst>
            </p:cNvPr>
            <p:cNvGrpSpPr/>
            <p:nvPr/>
          </p:nvGrpSpPr>
          <p:grpSpPr>
            <a:xfrm>
              <a:off x="13413858" y="831580"/>
              <a:ext cx="2483380" cy="1865366"/>
              <a:chOff x="14091275" y="831580"/>
              <a:chExt cx="2483380" cy="1865366"/>
            </a:xfrm>
          </p:grpSpPr>
          <p:grpSp>
            <p:nvGrpSpPr>
              <p:cNvPr id="53" name="グループ化 52">
                <a:extLst>
                  <a:ext uri="{FF2B5EF4-FFF2-40B4-BE49-F238E27FC236}">
                    <a16:creationId xmlns:a16="http://schemas.microsoft.com/office/drawing/2014/main" id="{A40B95DB-6A80-4798-B25E-BE22DC8D7835}"/>
                  </a:ext>
                </a:extLst>
              </p:cNvPr>
              <p:cNvGrpSpPr/>
              <p:nvPr/>
            </p:nvGrpSpPr>
            <p:grpSpPr>
              <a:xfrm>
                <a:off x="14091275" y="831580"/>
                <a:ext cx="1939034" cy="1865366"/>
                <a:chOff x="1720834" y="4102967"/>
                <a:chExt cx="5635726" cy="5421613"/>
              </a:xfrm>
            </p:grpSpPr>
            <p:sp>
              <p:nvSpPr>
                <p:cNvPr id="54" name="フリーフォーム: 図形 53">
                  <a:extLst>
                    <a:ext uri="{FF2B5EF4-FFF2-40B4-BE49-F238E27FC236}">
                      <a16:creationId xmlns:a16="http://schemas.microsoft.com/office/drawing/2014/main" id="{9B2D03B7-8434-4AEA-8393-D8DCC7A878F6}"/>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4A1E7F15-CFBA-4D08-ADF3-057D6A98DB9B}"/>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AC1620A5-89A5-44CD-8D99-568EA82CC2D6}"/>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87406564-CAB5-4049-A2FF-59A32C88B460}"/>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62A20510-4CCC-4582-81AF-78F562D3BDCA}"/>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1E4B0DBC-2EFD-417E-B708-DD9B1F27A1E2}"/>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7C63D92E-6B4A-4366-B65C-ACFB6E2373DC}"/>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D94AD7EF-61AA-4FE0-AA15-FA442FF8626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0042465E-3739-4492-8728-046D32BFCD8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F807629D-E39C-47A9-99AC-717EEBC0EC9D}"/>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72" name="グループ化 71">
                  <a:extLst>
                    <a:ext uri="{FF2B5EF4-FFF2-40B4-BE49-F238E27FC236}">
                      <a16:creationId xmlns:a16="http://schemas.microsoft.com/office/drawing/2014/main" id="{DDABA836-609B-480D-A45A-A9E9E568D467}"/>
                    </a:ext>
                  </a:extLst>
                </p:cNvPr>
                <p:cNvGrpSpPr/>
                <p:nvPr/>
              </p:nvGrpSpPr>
              <p:grpSpPr>
                <a:xfrm>
                  <a:off x="1879524" y="4261657"/>
                  <a:ext cx="2884734" cy="2884734"/>
                  <a:chOff x="1985629" y="4367762"/>
                  <a:chExt cx="2672525" cy="2672525"/>
                </a:xfrm>
              </p:grpSpPr>
              <p:sp>
                <p:nvSpPr>
                  <p:cNvPr id="74" name="フリーフォーム: 図形 73">
                    <a:extLst>
                      <a:ext uri="{FF2B5EF4-FFF2-40B4-BE49-F238E27FC236}">
                        <a16:creationId xmlns:a16="http://schemas.microsoft.com/office/drawing/2014/main" id="{277C234F-36C3-400A-BD4D-B36CC99A73BF}"/>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46F51486-3BB2-4F58-898A-AB37D1BB782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49" name="グラフィックス 48">
                <a:extLst>
                  <a:ext uri="{FF2B5EF4-FFF2-40B4-BE49-F238E27FC236}">
                    <a16:creationId xmlns:a16="http://schemas.microsoft.com/office/drawing/2014/main" id="{34BAC1F9-8679-4594-B1DF-761457A6A5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5506223" y="1036823"/>
                <a:ext cx="1143674" cy="993190"/>
              </a:xfrm>
              <a:prstGeom prst="rect">
                <a:avLst/>
              </a:prstGeom>
            </p:spPr>
          </p:pic>
        </p:grpSp>
      </p:grpSp>
    </p:spTree>
    <p:extLst>
      <p:ext uri="{BB962C8B-B14F-4D97-AF65-F5344CB8AC3E}">
        <p14:creationId xmlns:p14="http://schemas.microsoft.com/office/powerpoint/2010/main" val="2453017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45</a:t>
            </a:fld>
            <a:endParaRPr lang="ja-JP" altLang="en-US" dirty="0"/>
          </a:p>
        </p:txBody>
      </p:sp>
      <p:sp>
        <p:nvSpPr>
          <p:cNvPr id="22" name="テキスト ボックス 21">
            <a:extLst>
              <a:ext uri="{FF2B5EF4-FFF2-40B4-BE49-F238E27FC236}">
                <a16:creationId xmlns:a16="http://schemas.microsoft.com/office/drawing/2014/main" id="{A02498A6-7F9A-4CC0-A4D5-02FEE161D799}"/>
              </a:ext>
            </a:extLst>
          </p:cNvPr>
          <p:cNvSpPr txBox="1"/>
          <p:nvPr/>
        </p:nvSpPr>
        <p:spPr>
          <a:xfrm>
            <a:off x="9269462" y="3195853"/>
            <a:ext cx="8481809"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その情報は</a:t>
            </a:r>
            <a:r>
              <a:rPr lang="ja-JP" altLang="en-US" sz="3600" dirty="0">
                <a:solidFill>
                  <a:schemeClr val="accent1"/>
                </a:solidFill>
                <a:latin typeface="+mj-ea"/>
                <a:ea typeface="+mj-ea"/>
              </a:rPr>
              <a:t>どこから、いつ</a:t>
            </a:r>
            <a:r>
              <a:rPr lang="ja-JP" altLang="en-US" sz="3600" dirty="0">
                <a:latin typeface="+mn-ea"/>
              </a:rPr>
              <a:t>発信された</a:t>
            </a:r>
            <a:br>
              <a:rPr lang="en-US" altLang="ja-JP" sz="3600" dirty="0">
                <a:latin typeface="+mn-ea"/>
              </a:rPr>
            </a:br>
            <a:r>
              <a:rPr lang="ja-JP" altLang="en-US" sz="3600" dirty="0">
                <a:latin typeface="+mn-ea"/>
              </a:rPr>
              <a:t>ものですか？信用できますか？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根拠</a:t>
            </a:r>
            <a:r>
              <a:rPr lang="ja-JP" altLang="en-US" sz="3600" dirty="0">
                <a:latin typeface="+mn-ea"/>
              </a:rPr>
              <a:t>となるモノは</a:t>
            </a:r>
            <a:br>
              <a:rPr lang="en-US" altLang="ja-JP" sz="3600" dirty="0">
                <a:latin typeface="+mn-ea"/>
              </a:rPr>
            </a:br>
            <a:r>
              <a:rPr lang="ja-JP" altLang="en-US" sz="3600" dirty="0">
                <a:latin typeface="+mn-ea"/>
              </a:rPr>
              <a:t>今も存在していますか？</a:t>
            </a:r>
            <a:br>
              <a:rPr lang="en-US" altLang="ja-JP" sz="3600" dirty="0">
                <a:latin typeface="+mn-ea"/>
              </a:rPr>
            </a:br>
            <a:r>
              <a:rPr lang="ja-JP" altLang="en-US" sz="3600" dirty="0">
                <a:latin typeface="+mn-ea"/>
              </a:rPr>
              <a:t>消えていませんか？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情報源が「</a:t>
            </a:r>
            <a:r>
              <a:rPr lang="ja-JP" altLang="en-US" sz="3600" dirty="0">
                <a:solidFill>
                  <a:schemeClr val="accent1"/>
                </a:solidFill>
                <a:latin typeface="+mj-ea"/>
                <a:ea typeface="+mj-ea"/>
              </a:rPr>
              <a:t>海外の</a:t>
            </a:r>
            <a:r>
              <a:rPr lang="ja-JP" altLang="en-US" sz="3600" dirty="0">
                <a:latin typeface="+mn-ea"/>
              </a:rPr>
              <a:t>」ニュースや</a:t>
            </a:r>
            <a:br>
              <a:rPr lang="en-US" altLang="ja-JP" sz="3600" dirty="0">
                <a:latin typeface="+mn-ea"/>
              </a:rPr>
            </a:br>
            <a:r>
              <a:rPr lang="ja-JP" altLang="en-US" sz="3600" dirty="0">
                <a:latin typeface="+mn-ea"/>
              </a:rPr>
              <a:t>論文の場合、あなたはその情報源を</a:t>
            </a:r>
            <a:br>
              <a:rPr lang="en-US" altLang="ja-JP" sz="3600" dirty="0">
                <a:latin typeface="+mn-ea"/>
              </a:rPr>
            </a:br>
            <a:r>
              <a:rPr lang="ja-JP" altLang="en-US" sz="3600" dirty="0">
                <a:solidFill>
                  <a:schemeClr val="accent1"/>
                </a:solidFill>
                <a:latin typeface="+mj-ea"/>
                <a:ea typeface="+mj-ea"/>
              </a:rPr>
              <a:t>確認、理解</a:t>
            </a:r>
            <a:r>
              <a:rPr lang="ja-JP" altLang="en-US" sz="3600" dirty="0">
                <a:latin typeface="+mn-ea"/>
              </a:rPr>
              <a:t>していますか？</a:t>
            </a:r>
          </a:p>
        </p:txBody>
      </p:sp>
      <p:grpSp>
        <p:nvGrpSpPr>
          <p:cNvPr id="3" name="グループ化 2">
            <a:extLst>
              <a:ext uri="{FF2B5EF4-FFF2-40B4-BE49-F238E27FC236}">
                <a16:creationId xmlns:a16="http://schemas.microsoft.com/office/drawing/2014/main" id="{911D4B78-A6A9-8B20-ACF8-C3005637C203}"/>
              </a:ext>
            </a:extLst>
          </p:cNvPr>
          <p:cNvGrpSpPr/>
          <p:nvPr/>
        </p:nvGrpSpPr>
        <p:grpSpPr>
          <a:xfrm>
            <a:off x="6925249" y="1428994"/>
            <a:ext cx="6036698" cy="996876"/>
            <a:chOff x="7333024" y="1428994"/>
            <a:chExt cx="6036698" cy="996876"/>
          </a:xfrm>
        </p:grpSpPr>
        <p:cxnSp>
          <p:nvCxnSpPr>
            <p:cNvPr id="16" name="直線コネクタ 15">
              <a:extLst>
                <a:ext uri="{FF2B5EF4-FFF2-40B4-BE49-F238E27FC236}">
                  <a16:creationId xmlns:a16="http://schemas.microsoft.com/office/drawing/2014/main" id="{406CEE95-A3C4-4CA6-847D-A343EF4CB0F8}"/>
                </a:ext>
              </a:extLst>
            </p:cNvPr>
            <p:cNvCxnSpPr/>
            <p:nvPr/>
          </p:nvCxnSpPr>
          <p:spPr>
            <a:xfrm>
              <a:off x="8317990" y="2286788"/>
              <a:ext cx="2160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219B24DE-6EF2-4E0C-AF81-FEC61C407D3B}"/>
                </a:ext>
              </a:extLst>
            </p:cNvPr>
            <p:cNvGrpSpPr/>
            <p:nvPr/>
          </p:nvGrpSpPr>
          <p:grpSpPr>
            <a:xfrm>
              <a:off x="7333024" y="1428994"/>
              <a:ext cx="6036698" cy="996876"/>
              <a:chOff x="4273155" y="2391634"/>
              <a:chExt cx="6036698" cy="996876"/>
            </a:xfrm>
          </p:grpSpPr>
          <p:grpSp>
            <p:nvGrpSpPr>
              <p:cNvPr id="18" name="グループ化 17">
                <a:extLst>
                  <a:ext uri="{FF2B5EF4-FFF2-40B4-BE49-F238E27FC236}">
                    <a16:creationId xmlns:a16="http://schemas.microsoft.com/office/drawing/2014/main" id="{3B60A7BC-49AB-4ABB-8EA0-8A4A9116658D}"/>
                  </a:ext>
                </a:extLst>
              </p:cNvPr>
              <p:cNvGrpSpPr/>
              <p:nvPr/>
            </p:nvGrpSpPr>
            <p:grpSpPr>
              <a:xfrm>
                <a:off x="4273155" y="2585552"/>
                <a:ext cx="663877" cy="663876"/>
                <a:chOff x="8585167" y="4624451"/>
                <a:chExt cx="1076325" cy="1076324"/>
              </a:xfrm>
            </p:grpSpPr>
            <p:sp>
              <p:nvSpPr>
                <p:cNvPr id="20" name="フリーフォーム: 図形 19">
                  <a:extLst>
                    <a:ext uri="{FF2B5EF4-FFF2-40B4-BE49-F238E27FC236}">
                      <a16:creationId xmlns:a16="http://schemas.microsoft.com/office/drawing/2014/main" id="{1B4BB027-CFA9-46AB-A6BA-BAF9E2FA7307}"/>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EBCC5B3-A440-40F2-ACCC-2FFD00EEF7F5}"/>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19" name="テキスト ボックス 18">
                <a:extLst>
                  <a:ext uri="{FF2B5EF4-FFF2-40B4-BE49-F238E27FC236}">
                    <a16:creationId xmlns:a16="http://schemas.microsoft.com/office/drawing/2014/main" id="{1FB820EE-9EB4-4F63-84D6-FF3A3F160C5B}"/>
                  </a:ext>
                </a:extLst>
              </p:cNvPr>
              <p:cNvSpPr txBox="1"/>
              <p:nvPr/>
            </p:nvSpPr>
            <p:spPr>
              <a:xfrm>
                <a:off x="5282836" y="2391634"/>
                <a:ext cx="5027017"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情報源 </a:t>
                </a:r>
                <a:r>
                  <a:rPr lang="ja-JP" altLang="en-US" sz="5400" dirty="0">
                    <a:latin typeface="+mn-ea"/>
                  </a:rPr>
                  <a:t>はある？</a:t>
                </a:r>
              </a:p>
            </p:txBody>
          </p:sp>
        </p:grpSp>
      </p:grpSp>
      <p:grpSp>
        <p:nvGrpSpPr>
          <p:cNvPr id="11" name="グループ化 10">
            <a:extLst>
              <a:ext uri="{FF2B5EF4-FFF2-40B4-BE49-F238E27FC236}">
                <a16:creationId xmlns:a16="http://schemas.microsoft.com/office/drawing/2014/main" id="{8EB3405E-A057-4619-9CE5-1857F244BF46}"/>
              </a:ext>
            </a:extLst>
          </p:cNvPr>
          <p:cNvGrpSpPr/>
          <p:nvPr/>
        </p:nvGrpSpPr>
        <p:grpSpPr>
          <a:xfrm>
            <a:off x="9377371" y="372123"/>
            <a:ext cx="1499162" cy="1107611"/>
            <a:chOff x="4958481" y="644196"/>
            <a:chExt cx="1499162" cy="1107611"/>
          </a:xfrm>
        </p:grpSpPr>
        <p:pic>
          <p:nvPicPr>
            <p:cNvPr id="23" name="グラフィックス 22">
              <a:extLst>
                <a:ext uri="{FF2B5EF4-FFF2-40B4-BE49-F238E27FC236}">
                  <a16:creationId xmlns:a16="http://schemas.microsoft.com/office/drawing/2014/main" id="{AB5C6C62-E757-4A7D-BF4C-6F1FE282E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7" name="テキスト ボックス 6">
              <a:extLst>
                <a:ext uri="{FF2B5EF4-FFF2-40B4-BE49-F238E27FC236}">
                  <a16:creationId xmlns:a16="http://schemas.microsoft.com/office/drawing/2014/main" id="{F20C4AE9-5249-4546-BFAF-9DE3DE452044}"/>
                </a:ext>
              </a:extLst>
            </p:cNvPr>
            <p:cNvSpPr txBox="1"/>
            <p:nvPr/>
          </p:nvSpPr>
          <p:spPr>
            <a:xfrm>
              <a:off x="6018420"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accent1"/>
                  </a:solidFill>
                  <a:latin typeface="+mn-ea"/>
                </a:rPr>
                <a:t>1</a:t>
              </a:r>
              <a:endParaRPr kumimoji="1" lang="ja-JP" altLang="en-US" sz="6000" b="1" dirty="0">
                <a:solidFill>
                  <a:schemeClr val="accent1"/>
                </a:solidFill>
                <a:latin typeface="+mn-ea"/>
              </a:endParaRPr>
            </a:p>
          </p:txBody>
        </p:sp>
        <p:cxnSp>
          <p:nvCxnSpPr>
            <p:cNvPr id="10" name="直線コネクタ 9">
              <a:extLst>
                <a:ext uri="{FF2B5EF4-FFF2-40B4-BE49-F238E27FC236}">
                  <a16:creationId xmlns:a16="http://schemas.microsoft.com/office/drawing/2014/main" id="{B16DF071-9C03-4C03-93EA-0FEA0A18C175}"/>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F28E120D-3401-9E41-710E-FB1F54740C97}"/>
              </a:ext>
            </a:extLst>
          </p:cNvPr>
          <p:cNvGrpSpPr/>
          <p:nvPr/>
        </p:nvGrpSpPr>
        <p:grpSpPr>
          <a:xfrm>
            <a:off x="471486" y="506809"/>
            <a:ext cx="1076705" cy="7354226"/>
            <a:chOff x="471486" y="506809"/>
            <a:chExt cx="1076705" cy="7354226"/>
          </a:xfrm>
        </p:grpSpPr>
        <p:sp>
          <p:nvSpPr>
            <p:cNvPr id="9" name="テキスト ボックス 8">
              <a:extLst>
                <a:ext uri="{FF2B5EF4-FFF2-40B4-BE49-F238E27FC236}">
                  <a16:creationId xmlns:a16="http://schemas.microsoft.com/office/drawing/2014/main" id="{D62F7460-1F33-F982-5722-2CA64D474884}"/>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2" name="テキスト ボックス 11">
              <a:extLst>
                <a:ext uri="{FF2B5EF4-FFF2-40B4-BE49-F238E27FC236}">
                  <a16:creationId xmlns:a16="http://schemas.microsoft.com/office/drawing/2014/main" id="{99621BB5-E48B-20E0-12BC-EB153608EC53}"/>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3" name="テキスト ボックス 12">
              <a:extLst>
                <a:ext uri="{FF2B5EF4-FFF2-40B4-BE49-F238E27FC236}">
                  <a16:creationId xmlns:a16="http://schemas.microsoft.com/office/drawing/2014/main" id="{B44D6C05-8C31-2C67-4FA4-A1B0D40B6FE9}"/>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pic>
        <p:nvPicPr>
          <p:cNvPr id="33" name="図 32">
            <a:extLst>
              <a:ext uri="{FF2B5EF4-FFF2-40B4-BE49-F238E27FC236}">
                <a16:creationId xmlns:a16="http://schemas.microsoft.com/office/drawing/2014/main" id="{CD56F783-FEC8-9343-6CC3-1B5CDB1C44CE}"/>
              </a:ext>
            </a:extLst>
          </p:cNvPr>
          <p:cNvPicPr>
            <a:picLocks noChangeAspect="1"/>
          </p:cNvPicPr>
          <p:nvPr/>
        </p:nvPicPr>
        <p:blipFill>
          <a:blip r:embed="rId5"/>
          <a:stretch>
            <a:fillRect/>
          </a:stretch>
        </p:blipFill>
        <p:spPr>
          <a:xfrm>
            <a:off x="2458803" y="3622855"/>
            <a:ext cx="6346486" cy="4834547"/>
          </a:xfrm>
          <a:prstGeom prst="rect">
            <a:avLst/>
          </a:prstGeom>
        </p:spPr>
      </p:pic>
    </p:spTree>
    <p:extLst>
      <p:ext uri="{BB962C8B-B14F-4D97-AF65-F5344CB8AC3E}">
        <p14:creationId xmlns:p14="http://schemas.microsoft.com/office/powerpoint/2010/main" val="3682352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46</a:t>
            </a:fld>
            <a:endParaRPr lang="ja-JP" altLang="en-US" dirty="0"/>
          </a:p>
        </p:txBody>
      </p:sp>
      <p:grpSp>
        <p:nvGrpSpPr>
          <p:cNvPr id="18" name="グループ化 17">
            <a:extLst>
              <a:ext uri="{FF2B5EF4-FFF2-40B4-BE49-F238E27FC236}">
                <a16:creationId xmlns:a16="http://schemas.microsoft.com/office/drawing/2014/main" id="{73B01D98-186F-4A69-9AB0-230A75EBB072}"/>
              </a:ext>
            </a:extLst>
          </p:cNvPr>
          <p:cNvGrpSpPr/>
          <p:nvPr/>
        </p:nvGrpSpPr>
        <p:grpSpPr>
          <a:xfrm>
            <a:off x="9377371" y="372123"/>
            <a:ext cx="1607845" cy="1107611"/>
            <a:chOff x="4958481" y="644196"/>
            <a:chExt cx="1607845" cy="1107611"/>
          </a:xfrm>
        </p:grpSpPr>
        <p:pic>
          <p:nvPicPr>
            <p:cNvPr id="19" name="グラフィックス 18">
              <a:extLst>
                <a:ext uri="{FF2B5EF4-FFF2-40B4-BE49-F238E27FC236}">
                  <a16:creationId xmlns:a16="http://schemas.microsoft.com/office/drawing/2014/main" id="{1FC10EC6-3FAD-4E0F-8CCD-3FDAAC9C2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0" name="テキスト ボックス 19">
              <a:extLst>
                <a:ext uri="{FF2B5EF4-FFF2-40B4-BE49-F238E27FC236}">
                  <a16:creationId xmlns:a16="http://schemas.microsoft.com/office/drawing/2014/main" id="{076E18CA-A0D6-4D03-9124-BE5BDE561FBE}"/>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2</a:t>
              </a:r>
              <a:endParaRPr kumimoji="1" lang="ja-JP" altLang="en-US" sz="6000" b="1" dirty="0">
                <a:solidFill>
                  <a:schemeClr val="accent1"/>
                </a:solidFill>
                <a:latin typeface="+mn-ea"/>
              </a:endParaRPr>
            </a:p>
          </p:txBody>
        </p:sp>
        <p:cxnSp>
          <p:nvCxnSpPr>
            <p:cNvPr id="21" name="直線コネクタ 20">
              <a:extLst>
                <a:ext uri="{FF2B5EF4-FFF2-40B4-BE49-F238E27FC236}">
                  <a16:creationId xmlns:a16="http://schemas.microsoft.com/office/drawing/2014/main" id="{3918088F-65B7-4DD3-8EFD-DF013282CAE6}"/>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852E6FF6-A720-0E9F-C6BD-783D1B354607}"/>
              </a:ext>
            </a:extLst>
          </p:cNvPr>
          <p:cNvGrpSpPr/>
          <p:nvPr/>
        </p:nvGrpSpPr>
        <p:grpSpPr>
          <a:xfrm>
            <a:off x="6596331" y="1428994"/>
            <a:ext cx="7273411" cy="996876"/>
            <a:chOff x="6596331" y="1428994"/>
            <a:chExt cx="7273411" cy="996876"/>
          </a:xfrm>
        </p:grpSpPr>
        <p:cxnSp>
          <p:nvCxnSpPr>
            <p:cNvPr id="36" name="直線コネクタ 35">
              <a:extLst>
                <a:ext uri="{FF2B5EF4-FFF2-40B4-BE49-F238E27FC236}">
                  <a16:creationId xmlns:a16="http://schemas.microsoft.com/office/drawing/2014/main" id="{A88F9CF7-A2AF-43E4-9D86-014529121674}"/>
                </a:ext>
              </a:extLst>
            </p:cNvPr>
            <p:cNvCxnSpPr/>
            <p:nvPr/>
          </p:nvCxnSpPr>
          <p:spPr>
            <a:xfrm>
              <a:off x="11049046" y="2286788"/>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A4D16779-C137-4010-B7C2-25E87B754960}"/>
                </a:ext>
              </a:extLst>
            </p:cNvPr>
            <p:cNvGrpSpPr/>
            <p:nvPr/>
          </p:nvGrpSpPr>
          <p:grpSpPr>
            <a:xfrm>
              <a:off x="6596331" y="1622912"/>
              <a:ext cx="663877" cy="663876"/>
              <a:chOff x="8585167" y="4624451"/>
              <a:chExt cx="1076325" cy="1076324"/>
            </a:xfrm>
          </p:grpSpPr>
          <p:sp>
            <p:nvSpPr>
              <p:cNvPr id="40" name="フリーフォーム: 図形 39">
                <a:extLst>
                  <a:ext uri="{FF2B5EF4-FFF2-40B4-BE49-F238E27FC236}">
                    <a16:creationId xmlns:a16="http://schemas.microsoft.com/office/drawing/2014/main" id="{401B111E-B6BB-4A2D-8A7D-48E00ED2C93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F6C533D8-DDB5-4074-9B57-413C2EB6F018}"/>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9" name="テキスト ボックス 38">
              <a:extLst>
                <a:ext uri="{FF2B5EF4-FFF2-40B4-BE49-F238E27FC236}">
                  <a16:creationId xmlns:a16="http://schemas.microsoft.com/office/drawing/2014/main" id="{1F51F2F6-A580-43CE-95E0-C0FAE2D127A6}"/>
                </a:ext>
              </a:extLst>
            </p:cNvPr>
            <p:cNvSpPr txBox="1"/>
            <p:nvPr/>
          </p:nvSpPr>
          <p:spPr>
            <a:xfrm>
              <a:off x="7457730" y="1428994"/>
              <a:ext cx="6412012"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n-ea"/>
                </a:rPr>
                <a:t>その分野の </a:t>
              </a:r>
              <a:r>
                <a:rPr lang="ja-JP" altLang="en-US" sz="5400" dirty="0">
                  <a:latin typeface="+mj-ea"/>
                  <a:ea typeface="+mj-ea"/>
                </a:rPr>
                <a:t>専門家</a:t>
              </a:r>
              <a:r>
                <a:rPr lang="ja-JP" altLang="en-US" sz="5400" dirty="0">
                  <a:latin typeface="+mn-ea"/>
                </a:rPr>
                <a:t>？</a:t>
              </a:r>
            </a:p>
          </p:txBody>
        </p:sp>
      </p:grpSp>
      <p:sp>
        <p:nvSpPr>
          <p:cNvPr id="42" name="テキスト ボックス 41">
            <a:extLst>
              <a:ext uri="{FF2B5EF4-FFF2-40B4-BE49-F238E27FC236}">
                <a16:creationId xmlns:a16="http://schemas.microsoft.com/office/drawing/2014/main" id="{984BEAB3-8BEE-4BF9-ADA2-CE03880239D8}"/>
              </a:ext>
            </a:extLst>
          </p:cNvPr>
          <p:cNvSpPr txBox="1"/>
          <p:nvPr/>
        </p:nvSpPr>
        <p:spPr>
          <a:xfrm>
            <a:off x="10009119" y="3393848"/>
            <a:ext cx="8020144" cy="5447389"/>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その情報は、</a:t>
            </a:r>
            <a:r>
              <a:rPr lang="ja-JP" altLang="en-US" sz="3600" dirty="0">
                <a:solidFill>
                  <a:schemeClr val="accent1"/>
                </a:solidFill>
                <a:latin typeface="+mj-ea"/>
                <a:ea typeface="+mj-ea"/>
              </a:rPr>
              <a:t>専門知識</a:t>
            </a:r>
            <a:r>
              <a:rPr lang="ja-JP" altLang="en-US" sz="3600" dirty="0">
                <a:latin typeface="+mn-ea"/>
              </a:rPr>
              <a:t>や</a:t>
            </a:r>
            <a:br>
              <a:rPr lang="en-US" altLang="ja-JP" sz="3600" dirty="0">
                <a:latin typeface="+mn-ea"/>
              </a:rPr>
            </a:br>
            <a:r>
              <a:rPr lang="ja-JP" altLang="en-US" sz="3600" dirty="0">
                <a:latin typeface="+mn-ea"/>
              </a:rPr>
              <a:t>必要な</a:t>
            </a:r>
            <a:r>
              <a:rPr lang="ja-JP" altLang="en-US" sz="3600" dirty="0">
                <a:solidFill>
                  <a:schemeClr val="accent1"/>
                </a:solidFill>
                <a:latin typeface="+mj-ea"/>
                <a:ea typeface="+mj-ea"/>
              </a:rPr>
              <a:t>資格</a:t>
            </a:r>
            <a:r>
              <a:rPr lang="ja-JP" altLang="en-US" sz="3600" dirty="0">
                <a:latin typeface="+mn-ea"/>
              </a:rPr>
              <a:t>を持った人が、責任を</a:t>
            </a:r>
            <a:br>
              <a:rPr lang="en-US" altLang="ja-JP" sz="3600" dirty="0">
                <a:latin typeface="+mn-ea"/>
              </a:rPr>
            </a:br>
            <a:r>
              <a:rPr lang="ja-JP" altLang="en-US" sz="3600" dirty="0">
                <a:latin typeface="+mn-ea"/>
              </a:rPr>
              <a:t>持って発信しているものですか？　</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その人は過去、ニセ・誤情報を</a:t>
            </a:r>
            <a:br>
              <a:rPr lang="en-US" altLang="ja-JP" sz="3600" dirty="0">
                <a:latin typeface="+mn-ea"/>
              </a:rPr>
            </a:br>
            <a:r>
              <a:rPr lang="ja-JP" altLang="en-US" sz="3600" dirty="0">
                <a:latin typeface="+mn-ea"/>
              </a:rPr>
              <a:t>発信して</a:t>
            </a:r>
            <a:r>
              <a:rPr lang="ja-JP" altLang="en-US" sz="3600" dirty="0">
                <a:solidFill>
                  <a:schemeClr val="accent1"/>
                </a:solidFill>
                <a:latin typeface="+mj-ea"/>
                <a:ea typeface="+mj-ea"/>
              </a:rPr>
              <a:t>批判</a:t>
            </a:r>
            <a:r>
              <a:rPr lang="ja-JP" altLang="en-US" sz="3600" dirty="0">
                <a:latin typeface="+mn-ea"/>
              </a:rPr>
              <a:t>されていませんか？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その人は関連する情報や商品を</a:t>
            </a:r>
            <a:br>
              <a:rPr lang="en-US" altLang="ja-JP" sz="3600" dirty="0">
                <a:latin typeface="+mn-ea"/>
              </a:rPr>
            </a:br>
            <a:r>
              <a:rPr lang="ja-JP" altLang="en-US" sz="3600" dirty="0">
                <a:solidFill>
                  <a:schemeClr val="accent1"/>
                </a:solidFill>
                <a:latin typeface="+mj-ea"/>
                <a:ea typeface="+mj-ea"/>
              </a:rPr>
              <a:t>売って</a:t>
            </a:r>
            <a:r>
              <a:rPr lang="ja-JP" altLang="en-US" sz="3600" dirty="0">
                <a:latin typeface="+mn-ea"/>
              </a:rPr>
              <a:t>いませんか？</a:t>
            </a:r>
          </a:p>
        </p:txBody>
      </p:sp>
      <p:grpSp>
        <p:nvGrpSpPr>
          <p:cNvPr id="5" name="グループ化 4">
            <a:extLst>
              <a:ext uri="{FF2B5EF4-FFF2-40B4-BE49-F238E27FC236}">
                <a16:creationId xmlns:a16="http://schemas.microsoft.com/office/drawing/2014/main" id="{A084E7A7-A90D-FB27-1611-095CE847B645}"/>
              </a:ext>
            </a:extLst>
          </p:cNvPr>
          <p:cNvGrpSpPr/>
          <p:nvPr/>
        </p:nvGrpSpPr>
        <p:grpSpPr>
          <a:xfrm>
            <a:off x="1772022" y="2629275"/>
            <a:ext cx="7941812" cy="6857389"/>
            <a:chOff x="1772022" y="2629275"/>
            <a:chExt cx="7941812" cy="6857389"/>
          </a:xfrm>
        </p:grpSpPr>
        <p:grpSp>
          <p:nvGrpSpPr>
            <p:cNvPr id="9" name="グループ化 8">
              <a:extLst>
                <a:ext uri="{FF2B5EF4-FFF2-40B4-BE49-F238E27FC236}">
                  <a16:creationId xmlns:a16="http://schemas.microsoft.com/office/drawing/2014/main" id="{17AF3237-8EC5-4701-81FD-4E641C26232E}"/>
                </a:ext>
              </a:extLst>
            </p:cNvPr>
            <p:cNvGrpSpPr/>
            <p:nvPr/>
          </p:nvGrpSpPr>
          <p:grpSpPr>
            <a:xfrm>
              <a:off x="1772022" y="5832387"/>
              <a:ext cx="4785426" cy="3654277"/>
              <a:chOff x="1931883" y="4652336"/>
              <a:chExt cx="4785426" cy="3654277"/>
            </a:xfrm>
          </p:grpSpPr>
          <p:sp>
            <p:nvSpPr>
              <p:cNvPr id="24" name="楕円 23">
                <a:extLst>
                  <a:ext uri="{FF2B5EF4-FFF2-40B4-BE49-F238E27FC236}">
                    <a16:creationId xmlns:a16="http://schemas.microsoft.com/office/drawing/2014/main" id="{7EEC6E89-5BF7-4E01-A64A-735718667108}"/>
                  </a:ext>
                </a:extLst>
              </p:cNvPr>
              <p:cNvSpPr/>
              <p:nvPr/>
            </p:nvSpPr>
            <p:spPr>
              <a:xfrm>
                <a:off x="2679888" y="4949800"/>
                <a:ext cx="3356813" cy="33568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 name="図 7">
                <a:extLst>
                  <a:ext uri="{FF2B5EF4-FFF2-40B4-BE49-F238E27FC236}">
                    <a16:creationId xmlns:a16="http://schemas.microsoft.com/office/drawing/2014/main" id="{9E99E08F-1861-467B-B447-5389A698DF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1883" y="4652336"/>
                <a:ext cx="4785426" cy="3387912"/>
              </a:xfrm>
              <a:prstGeom prst="rect">
                <a:avLst/>
              </a:prstGeom>
            </p:spPr>
          </p:pic>
        </p:grpSp>
        <p:grpSp>
          <p:nvGrpSpPr>
            <p:cNvPr id="3" name="グループ化 2">
              <a:extLst>
                <a:ext uri="{FF2B5EF4-FFF2-40B4-BE49-F238E27FC236}">
                  <a16:creationId xmlns:a16="http://schemas.microsoft.com/office/drawing/2014/main" id="{817A6689-01F0-AA52-502F-707DA941758C}"/>
                </a:ext>
              </a:extLst>
            </p:cNvPr>
            <p:cNvGrpSpPr/>
            <p:nvPr/>
          </p:nvGrpSpPr>
          <p:grpSpPr>
            <a:xfrm>
              <a:off x="2786744" y="2629275"/>
              <a:ext cx="4863478" cy="3488268"/>
              <a:chOff x="2786744" y="2629275"/>
              <a:chExt cx="4863478" cy="3488268"/>
            </a:xfrm>
          </p:grpSpPr>
          <p:sp>
            <p:nvSpPr>
              <p:cNvPr id="7" name="楕円 6">
                <a:extLst>
                  <a:ext uri="{FF2B5EF4-FFF2-40B4-BE49-F238E27FC236}">
                    <a16:creationId xmlns:a16="http://schemas.microsoft.com/office/drawing/2014/main" id="{897B3182-FFEA-4033-AFD4-80047CBA2522}"/>
                  </a:ext>
                </a:extLst>
              </p:cNvPr>
              <p:cNvSpPr/>
              <p:nvPr/>
            </p:nvSpPr>
            <p:spPr>
              <a:xfrm>
                <a:off x="4502389" y="3074418"/>
                <a:ext cx="3043125" cy="30431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34" name="図 33">
                <a:extLst>
                  <a:ext uri="{FF2B5EF4-FFF2-40B4-BE49-F238E27FC236}">
                    <a16:creationId xmlns:a16="http://schemas.microsoft.com/office/drawing/2014/main" id="{D6E576EE-DD06-4BE5-B3DB-3BFA265FA6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6744" y="2629275"/>
                <a:ext cx="4863478" cy="3197903"/>
              </a:xfrm>
              <a:prstGeom prst="rect">
                <a:avLst/>
              </a:prstGeom>
            </p:spPr>
          </p:pic>
        </p:grpSp>
        <p:grpSp>
          <p:nvGrpSpPr>
            <p:cNvPr id="14" name="グループ化 13">
              <a:extLst>
                <a:ext uri="{FF2B5EF4-FFF2-40B4-BE49-F238E27FC236}">
                  <a16:creationId xmlns:a16="http://schemas.microsoft.com/office/drawing/2014/main" id="{0AB6D65C-54BD-40C5-AC8E-6E39E2326746}"/>
                </a:ext>
              </a:extLst>
            </p:cNvPr>
            <p:cNvGrpSpPr/>
            <p:nvPr/>
          </p:nvGrpSpPr>
          <p:grpSpPr>
            <a:xfrm>
              <a:off x="6113834" y="5332476"/>
              <a:ext cx="3600000" cy="3703525"/>
              <a:chOff x="6113834" y="5332476"/>
              <a:chExt cx="3600000" cy="3703525"/>
            </a:xfrm>
          </p:grpSpPr>
          <p:grpSp>
            <p:nvGrpSpPr>
              <p:cNvPr id="29" name="グループ化 28">
                <a:extLst>
                  <a:ext uri="{FF2B5EF4-FFF2-40B4-BE49-F238E27FC236}">
                    <a16:creationId xmlns:a16="http://schemas.microsoft.com/office/drawing/2014/main" id="{5D8EE52A-820D-4228-9095-4AE206FC9AF7}"/>
                  </a:ext>
                </a:extLst>
              </p:cNvPr>
              <p:cNvGrpSpPr/>
              <p:nvPr/>
            </p:nvGrpSpPr>
            <p:grpSpPr>
              <a:xfrm>
                <a:off x="6122641" y="6231411"/>
                <a:ext cx="2804590" cy="2804590"/>
                <a:chOff x="6122641" y="6231411"/>
                <a:chExt cx="2804590" cy="2804590"/>
              </a:xfrm>
            </p:grpSpPr>
            <p:sp>
              <p:nvSpPr>
                <p:cNvPr id="25" name="楕円 24">
                  <a:extLst>
                    <a:ext uri="{FF2B5EF4-FFF2-40B4-BE49-F238E27FC236}">
                      <a16:creationId xmlns:a16="http://schemas.microsoft.com/office/drawing/2014/main" id="{B9BA58F4-C5D9-40E0-A2FB-28B79CA8A93C}"/>
                    </a:ext>
                  </a:extLst>
                </p:cNvPr>
                <p:cNvSpPr/>
                <p:nvPr/>
              </p:nvSpPr>
              <p:spPr>
                <a:xfrm>
                  <a:off x="6122641" y="6231411"/>
                  <a:ext cx="2804590" cy="28045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8" name="グラフィックス 27">
                  <a:extLst>
                    <a:ext uri="{FF2B5EF4-FFF2-40B4-BE49-F238E27FC236}">
                      <a16:creationId xmlns:a16="http://schemas.microsoft.com/office/drawing/2014/main" id="{3FEBC324-2F53-44D9-9E39-E7FCD55552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8978" y="8746779"/>
                  <a:ext cx="2120963" cy="289222"/>
                </a:xfrm>
                <a:prstGeom prst="rect">
                  <a:avLst/>
                </a:prstGeom>
              </p:spPr>
            </p:pic>
          </p:grpSp>
          <p:pic>
            <p:nvPicPr>
              <p:cNvPr id="45" name="図 44">
                <a:extLst>
                  <a:ext uri="{FF2B5EF4-FFF2-40B4-BE49-F238E27FC236}">
                    <a16:creationId xmlns:a16="http://schemas.microsoft.com/office/drawing/2014/main" id="{8F9E1272-EA02-47D6-AAF9-CCD056FF2D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3834" y="5332476"/>
                <a:ext cx="3600000" cy="3328197"/>
              </a:xfrm>
              <a:prstGeom prst="rect">
                <a:avLst/>
              </a:prstGeom>
            </p:spPr>
          </p:pic>
        </p:grpSp>
      </p:grpSp>
      <p:grpSp>
        <p:nvGrpSpPr>
          <p:cNvPr id="10" name="グループ化 9">
            <a:extLst>
              <a:ext uri="{FF2B5EF4-FFF2-40B4-BE49-F238E27FC236}">
                <a16:creationId xmlns:a16="http://schemas.microsoft.com/office/drawing/2014/main" id="{2C6BDF88-210B-1576-A1D1-9748D7E64E18}"/>
              </a:ext>
            </a:extLst>
          </p:cNvPr>
          <p:cNvGrpSpPr/>
          <p:nvPr/>
        </p:nvGrpSpPr>
        <p:grpSpPr>
          <a:xfrm>
            <a:off x="471486" y="506809"/>
            <a:ext cx="1076705" cy="7354226"/>
            <a:chOff x="471486" y="506809"/>
            <a:chExt cx="1076705" cy="7354226"/>
          </a:xfrm>
        </p:grpSpPr>
        <p:sp>
          <p:nvSpPr>
            <p:cNvPr id="11" name="テキスト ボックス 10">
              <a:extLst>
                <a:ext uri="{FF2B5EF4-FFF2-40B4-BE49-F238E27FC236}">
                  <a16:creationId xmlns:a16="http://schemas.microsoft.com/office/drawing/2014/main" id="{C998EE98-EBC5-8A04-58B3-5790D9E57B47}"/>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2" name="テキスト ボックス 11">
              <a:extLst>
                <a:ext uri="{FF2B5EF4-FFF2-40B4-BE49-F238E27FC236}">
                  <a16:creationId xmlns:a16="http://schemas.microsoft.com/office/drawing/2014/main" id="{BCC23CDE-1856-CCA0-8BFD-DDE5E03D073F}"/>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3" name="テキスト ボックス 12">
              <a:extLst>
                <a:ext uri="{FF2B5EF4-FFF2-40B4-BE49-F238E27FC236}">
                  <a16:creationId xmlns:a16="http://schemas.microsoft.com/office/drawing/2014/main" id="{BCFA12FC-3207-F347-8DC8-4F71F82EC971}"/>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1269352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47</a:t>
            </a:fld>
            <a:endParaRPr lang="ja-JP" altLang="en-US" dirty="0"/>
          </a:p>
        </p:txBody>
      </p:sp>
      <p:grpSp>
        <p:nvGrpSpPr>
          <p:cNvPr id="16" name="グループ化 15">
            <a:extLst>
              <a:ext uri="{FF2B5EF4-FFF2-40B4-BE49-F238E27FC236}">
                <a16:creationId xmlns:a16="http://schemas.microsoft.com/office/drawing/2014/main" id="{57C66E72-579B-4DF8-BCC6-9A9E05C13760}"/>
              </a:ext>
            </a:extLst>
          </p:cNvPr>
          <p:cNvGrpSpPr/>
          <p:nvPr/>
        </p:nvGrpSpPr>
        <p:grpSpPr>
          <a:xfrm>
            <a:off x="9377371" y="372123"/>
            <a:ext cx="1607845" cy="1107611"/>
            <a:chOff x="4958481" y="644196"/>
            <a:chExt cx="1607845" cy="1107611"/>
          </a:xfrm>
        </p:grpSpPr>
        <p:pic>
          <p:nvPicPr>
            <p:cNvPr id="17" name="グラフィックス 16">
              <a:extLst>
                <a:ext uri="{FF2B5EF4-FFF2-40B4-BE49-F238E27FC236}">
                  <a16:creationId xmlns:a16="http://schemas.microsoft.com/office/drawing/2014/main" id="{8D34EAF5-FC55-46DD-A9CB-E4D99D62B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18" name="テキスト ボックス 17">
              <a:extLst>
                <a:ext uri="{FF2B5EF4-FFF2-40B4-BE49-F238E27FC236}">
                  <a16:creationId xmlns:a16="http://schemas.microsoft.com/office/drawing/2014/main" id="{43675C81-033F-4085-91E7-5CE3B2ABC316}"/>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3</a:t>
              </a:r>
              <a:endParaRPr kumimoji="1" lang="ja-JP" altLang="en-US" sz="6000" b="1" dirty="0">
                <a:solidFill>
                  <a:schemeClr val="accent1"/>
                </a:solidFill>
                <a:latin typeface="+mn-ea"/>
              </a:endParaRPr>
            </a:p>
          </p:txBody>
        </p:sp>
        <p:cxnSp>
          <p:nvCxnSpPr>
            <p:cNvPr id="19" name="直線コネクタ 18">
              <a:extLst>
                <a:ext uri="{FF2B5EF4-FFF2-40B4-BE49-F238E27FC236}">
                  <a16:creationId xmlns:a16="http://schemas.microsoft.com/office/drawing/2014/main" id="{58BE3136-154B-423A-BF3A-7330FDF5163B}"/>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0AE9E1E8-D326-4A3B-897F-C87EAB0AFE90}"/>
              </a:ext>
            </a:extLst>
          </p:cNvPr>
          <p:cNvSpPr txBox="1"/>
          <p:nvPr/>
        </p:nvSpPr>
        <p:spPr>
          <a:xfrm>
            <a:off x="9723230" y="3136732"/>
            <a:ext cx="8020144"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その情報について</a:t>
            </a:r>
            <a:br>
              <a:rPr lang="en-US" altLang="ja-JP" sz="3600" dirty="0">
                <a:latin typeface="+mn-ea"/>
              </a:rPr>
            </a:br>
            <a:r>
              <a:rPr lang="ja-JP" altLang="en-US" sz="3600" dirty="0">
                <a:solidFill>
                  <a:schemeClr val="accent1"/>
                </a:solidFill>
                <a:latin typeface="+mj-ea"/>
                <a:ea typeface="+mj-ea"/>
              </a:rPr>
              <a:t>他の人</a:t>
            </a:r>
            <a:r>
              <a:rPr lang="ja-JP" altLang="en-US" sz="3600" dirty="0">
                <a:latin typeface="+mn-ea"/>
              </a:rPr>
              <a:t>や</a:t>
            </a:r>
            <a:r>
              <a:rPr lang="ja-JP" altLang="en-US" sz="3600" dirty="0">
                <a:solidFill>
                  <a:schemeClr val="accent1"/>
                </a:solidFill>
                <a:latin typeface="+mj-ea"/>
                <a:ea typeface="+mj-ea"/>
              </a:rPr>
              <a:t>他のメディア</a:t>
            </a:r>
            <a:r>
              <a:rPr lang="ja-JP" altLang="en-US" sz="3600" dirty="0">
                <a:latin typeface="+mn-ea"/>
              </a:rPr>
              <a:t>は</a:t>
            </a:r>
            <a:br>
              <a:rPr lang="en-US" altLang="ja-JP" sz="3600" dirty="0">
                <a:latin typeface="+mn-ea"/>
              </a:rPr>
            </a:br>
            <a:r>
              <a:rPr lang="ja-JP" altLang="en-US" sz="3600" dirty="0">
                <a:latin typeface="+mn-ea"/>
              </a:rPr>
              <a:t>どのように言っていますか？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その人の意見に</a:t>
            </a:r>
            <a:br>
              <a:rPr lang="en-US" altLang="ja-JP" sz="3600" dirty="0">
                <a:latin typeface="+mn-ea"/>
              </a:rPr>
            </a:br>
            <a:r>
              <a:rPr lang="ja-JP" altLang="en-US" sz="3600" dirty="0">
                <a:solidFill>
                  <a:schemeClr val="accent1"/>
                </a:solidFill>
                <a:latin typeface="+mj-ea"/>
                <a:ea typeface="+mj-ea"/>
              </a:rPr>
              <a:t>反論</a:t>
            </a:r>
            <a:r>
              <a:rPr lang="ja-JP" altLang="en-US" sz="3600" dirty="0">
                <a:latin typeface="+mn-ea"/>
              </a:rPr>
              <a:t>している人はいませんか？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別の内容</a:t>
            </a:r>
            <a:r>
              <a:rPr lang="ja-JP" altLang="en-US" sz="3600" dirty="0">
                <a:latin typeface="+mn-ea"/>
              </a:rPr>
              <a:t>で報じているメディアや、</a:t>
            </a:r>
            <a:br>
              <a:rPr lang="en-US" altLang="ja-JP" sz="3600" dirty="0">
                <a:latin typeface="+mn-ea"/>
              </a:rPr>
            </a:br>
            <a:r>
              <a:rPr lang="ja-JP" altLang="en-US" sz="3600" dirty="0">
                <a:solidFill>
                  <a:schemeClr val="accent1"/>
                </a:solidFill>
                <a:latin typeface="+mj-ea"/>
                <a:ea typeface="+mj-ea"/>
              </a:rPr>
              <a:t>誤りであることを指摘</a:t>
            </a:r>
            <a:r>
              <a:rPr lang="ja-JP" altLang="en-US" sz="3600" dirty="0">
                <a:latin typeface="+mn-ea"/>
              </a:rPr>
              <a:t>している</a:t>
            </a:r>
            <a:br>
              <a:rPr lang="en-US" altLang="ja-JP" sz="3600" dirty="0">
                <a:latin typeface="+mn-ea"/>
              </a:rPr>
            </a:br>
            <a:r>
              <a:rPr lang="ja-JP" altLang="en-US" sz="3600" dirty="0">
                <a:latin typeface="+mn-ea"/>
              </a:rPr>
              <a:t>メディアはありませんか？</a:t>
            </a:r>
          </a:p>
        </p:txBody>
      </p:sp>
      <p:grpSp>
        <p:nvGrpSpPr>
          <p:cNvPr id="3" name="グループ化 2">
            <a:extLst>
              <a:ext uri="{FF2B5EF4-FFF2-40B4-BE49-F238E27FC236}">
                <a16:creationId xmlns:a16="http://schemas.microsoft.com/office/drawing/2014/main" id="{AFE76D1C-79A7-BE41-AB48-40FF530CB03B}"/>
              </a:ext>
            </a:extLst>
          </p:cNvPr>
          <p:cNvGrpSpPr/>
          <p:nvPr/>
        </p:nvGrpSpPr>
        <p:grpSpPr>
          <a:xfrm>
            <a:off x="5397901" y="1428994"/>
            <a:ext cx="9499185" cy="996876"/>
            <a:chOff x="5719183" y="1428994"/>
            <a:chExt cx="9499185" cy="996876"/>
          </a:xfrm>
        </p:grpSpPr>
        <p:cxnSp>
          <p:nvCxnSpPr>
            <p:cNvPr id="22" name="直線コネクタ 21">
              <a:extLst>
                <a:ext uri="{FF2B5EF4-FFF2-40B4-BE49-F238E27FC236}">
                  <a16:creationId xmlns:a16="http://schemas.microsoft.com/office/drawing/2014/main" id="{2F6B6BB7-3FEA-4410-B8CD-158C934A4495}"/>
                </a:ext>
              </a:extLst>
            </p:cNvPr>
            <p:cNvCxnSpPr/>
            <p:nvPr/>
          </p:nvCxnSpPr>
          <p:spPr>
            <a:xfrm>
              <a:off x="6696965" y="2279014"/>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EA020807-A7EF-4FFA-84E2-B02737EA0317}"/>
                </a:ext>
              </a:extLst>
            </p:cNvPr>
            <p:cNvGrpSpPr/>
            <p:nvPr/>
          </p:nvGrpSpPr>
          <p:grpSpPr>
            <a:xfrm>
              <a:off x="5719183" y="1428994"/>
              <a:ext cx="9499185" cy="996876"/>
              <a:chOff x="4273155" y="2391634"/>
              <a:chExt cx="9499185" cy="996876"/>
            </a:xfrm>
          </p:grpSpPr>
          <p:grpSp>
            <p:nvGrpSpPr>
              <p:cNvPr id="31" name="グループ化 30">
                <a:extLst>
                  <a:ext uri="{FF2B5EF4-FFF2-40B4-BE49-F238E27FC236}">
                    <a16:creationId xmlns:a16="http://schemas.microsoft.com/office/drawing/2014/main" id="{5ADDF4F7-F12F-4357-A37A-07338F71D4FD}"/>
                  </a:ext>
                </a:extLst>
              </p:cNvPr>
              <p:cNvGrpSpPr/>
              <p:nvPr/>
            </p:nvGrpSpPr>
            <p:grpSpPr>
              <a:xfrm>
                <a:off x="4273155" y="2585552"/>
                <a:ext cx="663877" cy="663876"/>
                <a:chOff x="8585167" y="4624451"/>
                <a:chExt cx="1076325" cy="1076324"/>
              </a:xfrm>
            </p:grpSpPr>
            <p:sp>
              <p:nvSpPr>
                <p:cNvPr id="33" name="フリーフォーム: 図形 32">
                  <a:extLst>
                    <a:ext uri="{FF2B5EF4-FFF2-40B4-BE49-F238E27FC236}">
                      <a16:creationId xmlns:a16="http://schemas.microsoft.com/office/drawing/2014/main" id="{22B5D400-31AE-423B-A217-402C7102485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6E6E9888-22DE-4E43-BC24-E6608D17EF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2" name="テキスト ボックス 31">
                <a:extLst>
                  <a:ext uri="{FF2B5EF4-FFF2-40B4-BE49-F238E27FC236}">
                    <a16:creationId xmlns:a16="http://schemas.microsoft.com/office/drawing/2014/main" id="{2C3A1CE0-56B8-4036-891E-1F90FED4A4A5}"/>
                  </a:ext>
                </a:extLst>
              </p:cNvPr>
              <p:cNvSpPr txBox="1"/>
              <p:nvPr/>
            </p:nvSpPr>
            <p:spPr>
              <a:xfrm>
                <a:off x="5282836" y="2391634"/>
                <a:ext cx="848950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他では </a:t>
                </a:r>
                <a:r>
                  <a:rPr lang="ja-JP" altLang="en-US" sz="5400" dirty="0">
                    <a:latin typeface="+mn-ea"/>
                  </a:rPr>
                  <a:t>どう言われている？</a:t>
                </a:r>
              </a:p>
            </p:txBody>
          </p:sp>
        </p:grpSp>
      </p:grpSp>
      <p:pic>
        <p:nvPicPr>
          <p:cNvPr id="23" name="図 22">
            <a:extLst>
              <a:ext uri="{FF2B5EF4-FFF2-40B4-BE49-F238E27FC236}">
                <a16:creationId xmlns:a16="http://schemas.microsoft.com/office/drawing/2014/main" id="{1873F889-4DEE-4EEA-8902-B1896C4357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1842" y="3482741"/>
            <a:ext cx="5425556" cy="5142707"/>
          </a:xfrm>
          <a:prstGeom prst="rect">
            <a:avLst/>
          </a:prstGeom>
        </p:spPr>
      </p:pic>
      <p:grpSp>
        <p:nvGrpSpPr>
          <p:cNvPr id="7" name="グループ化 6">
            <a:extLst>
              <a:ext uri="{FF2B5EF4-FFF2-40B4-BE49-F238E27FC236}">
                <a16:creationId xmlns:a16="http://schemas.microsoft.com/office/drawing/2014/main" id="{748D4086-75ED-62E2-7B68-C4F2B04345EF}"/>
              </a:ext>
            </a:extLst>
          </p:cNvPr>
          <p:cNvGrpSpPr/>
          <p:nvPr/>
        </p:nvGrpSpPr>
        <p:grpSpPr>
          <a:xfrm>
            <a:off x="471486" y="506809"/>
            <a:ext cx="1076705" cy="7354226"/>
            <a:chOff x="471486" y="506809"/>
            <a:chExt cx="1076705" cy="7354226"/>
          </a:xfrm>
        </p:grpSpPr>
        <p:sp>
          <p:nvSpPr>
            <p:cNvPr id="8" name="テキスト ボックス 7">
              <a:extLst>
                <a:ext uri="{FF2B5EF4-FFF2-40B4-BE49-F238E27FC236}">
                  <a16:creationId xmlns:a16="http://schemas.microsoft.com/office/drawing/2014/main" id="{6608ACA2-4775-242F-91E8-70D3297B25AD}"/>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0182C3C0-790F-65A3-A1E3-80D5BEDDEE86}"/>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B9792827-054F-EDB5-8DFB-9A2F932A0444}"/>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2316664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48</a:t>
            </a:fld>
            <a:endParaRPr lang="ja-JP" altLang="en-US" dirty="0"/>
          </a:p>
        </p:txBody>
      </p:sp>
      <p:grpSp>
        <p:nvGrpSpPr>
          <p:cNvPr id="4" name="グループ化 3">
            <a:extLst>
              <a:ext uri="{FF2B5EF4-FFF2-40B4-BE49-F238E27FC236}">
                <a16:creationId xmlns:a16="http://schemas.microsoft.com/office/drawing/2014/main" id="{10ADDBF6-6F4A-A1EF-4D2F-981C64F19FE7}"/>
              </a:ext>
            </a:extLst>
          </p:cNvPr>
          <p:cNvGrpSpPr/>
          <p:nvPr/>
        </p:nvGrpSpPr>
        <p:grpSpPr>
          <a:xfrm>
            <a:off x="6723836" y="1427278"/>
            <a:ext cx="6861172" cy="996876"/>
            <a:chOff x="6909189" y="1427278"/>
            <a:chExt cx="6861172" cy="996876"/>
          </a:xfrm>
        </p:grpSpPr>
        <p:grpSp>
          <p:nvGrpSpPr>
            <p:cNvPr id="19" name="グループ化 18">
              <a:extLst>
                <a:ext uri="{FF2B5EF4-FFF2-40B4-BE49-F238E27FC236}">
                  <a16:creationId xmlns:a16="http://schemas.microsoft.com/office/drawing/2014/main" id="{AC11B82E-7F7C-4C6D-976E-BCED61F61D50}"/>
                </a:ext>
              </a:extLst>
            </p:cNvPr>
            <p:cNvGrpSpPr/>
            <p:nvPr/>
          </p:nvGrpSpPr>
          <p:grpSpPr>
            <a:xfrm>
              <a:off x="6909189" y="1621196"/>
              <a:ext cx="663877" cy="663876"/>
              <a:chOff x="8585167" y="4624451"/>
              <a:chExt cx="1076325" cy="1076324"/>
            </a:xfrm>
          </p:grpSpPr>
          <p:sp>
            <p:nvSpPr>
              <p:cNvPr id="21" name="フリーフォーム: 図形 20">
                <a:extLst>
                  <a:ext uri="{FF2B5EF4-FFF2-40B4-BE49-F238E27FC236}">
                    <a16:creationId xmlns:a16="http://schemas.microsoft.com/office/drawing/2014/main" id="{5796A93B-55C0-4712-AB28-0342E11F846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3A22E1E8-88AE-4C9A-B348-4A39CB1161F4}"/>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3" name="グループ化 2">
              <a:extLst>
                <a:ext uri="{FF2B5EF4-FFF2-40B4-BE49-F238E27FC236}">
                  <a16:creationId xmlns:a16="http://schemas.microsoft.com/office/drawing/2014/main" id="{6FB88536-12C4-F26B-21D0-35384AD8E15E}"/>
                </a:ext>
              </a:extLst>
            </p:cNvPr>
            <p:cNvGrpSpPr/>
            <p:nvPr/>
          </p:nvGrpSpPr>
          <p:grpSpPr>
            <a:xfrm>
              <a:off x="7820014" y="1427278"/>
              <a:ext cx="5950347" cy="996876"/>
              <a:chOff x="7918870" y="1427278"/>
              <a:chExt cx="5950347" cy="996876"/>
            </a:xfrm>
          </p:grpSpPr>
          <p:cxnSp>
            <p:nvCxnSpPr>
              <p:cNvPr id="17" name="直線コネクタ 16">
                <a:extLst>
                  <a:ext uri="{FF2B5EF4-FFF2-40B4-BE49-F238E27FC236}">
                    <a16:creationId xmlns:a16="http://schemas.microsoft.com/office/drawing/2014/main" id="{F463FD73-CA47-48BB-A1CC-AAC0B43FFD18}"/>
                  </a:ext>
                </a:extLst>
              </p:cNvPr>
              <p:cNvCxnSpPr>
                <a:cxnSpLocks/>
              </p:cNvCxnSpPr>
              <p:nvPr/>
            </p:nvCxnSpPr>
            <p:spPr>
              <a:xfrm>
                <a:off x="11607318" y="2285072"/>
                <a:ext cx="1584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23A0710D-79E3-4F41-B3BF-C7FE57D04321}"/>
                  </a:ext>
                </a:extLst>
              </p:cNvPr>
              <p:cNvSpPr txBox="1"/>
              <p:nvPr/>
            </p:nvSpPr>
            <p:spPr>
              <a:xfrm>
                <a:off x="7918870" y="1427278"/>
                <a:ext cx="5950347"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その画像は </a:t>
                </a:r>
                <a:r>
                  <a:rPr lang="ja-JP" altLang="en-US" sz="5400" spc="200" dirty="0">
                    <a:latin typeface="+mj-ea"/>
                    <a:ea typeface="+mj-ea"/>
                  </a:rPr>
                  <a:t>本物</a:t>
                </a:r>
                <a:r>
                  <a:rPr lang="ja-JP" altLang="en-US" sz="5400" spc="200" dirty="0">
                    <a:latin typeface="+mn-ea"/>
                  </a:rPr>
                  <a:t>？</a:t>
                </a:r>
              </a:p>
            </p:txBody>
          </p:sp>
        </p:grpSp>
      </p:grpSp>
      <p:grpSp>
        <p:nvGrpSpPr>
          <p:cNvPr id="23" name="グループ化 22">
            <a:extLst>
              <a:ext uri="{FF2B5EF4-FFF2-40B4-BE49-F238E27FC236}">
                <a16:creationId xmlns:a16="http://schemas.microsoft.com/office/drawing/2014/main" id="{49DE54FD-D7B2-4E4C-A85A-123D158CD5BC}"/>
              </a:ext>
            </a:extLst>
          </p:cNvPr>
          <p:cNvGrpSpPr/>
          <p:nvPr/>
        </p:nvGrpSpPr>
        <p:grpSpPr>
          <a:xfrm>
            <a:off x="9377371" y="372123"/>
            <a:ext cx="1607845" cy="1107611"/>
            <a:chOff x="4958481" y="644196"/>
            <a:chExt cx="1607845" cy="1107611"/>
          </a:xfrm>
        </p:grpSpPr>
        <p:pic>
          <p:nvPicPr>
            <p:cNvPr id="24" name="グラフィックス 23">
              <a:extLst>
                <a:ext uri="{FF2B5EF4-FFF2-40B4-BE49-F238E27FC236}">
                  <a16:creationId xmlns:a16="http://schemas.microsoft.com/office/drawing/2014/main" id="{E783DBE0-F36A-47C4-9D6E-C8597D5A0A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5" name="テキスト ボックス 24">
              <a:extLst>
                <a:ext uri="{FF2B5EF4-FFF2-40B4-BE49-F238E27FC236}">
                  <a16:creationId xmlns:a16="http://schemas.microsoft.com/office/drawing/2014/main" id="{EF6D82BF-2C34-454B-9B4E-1D538E81B1A7}"/>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4</a:t>
              </a:r>
              <a:endParaRPr kumimoji="1" lang="ja-JP" altLang="en-US" sz="6000" b="1" dirty="0">
                <a:solidFill>
                  <a:schemeClr val="accent1"/>
                </a:solidFill>
                <a:latin typeface="+mn-ea"/>
              </a:endParaRPr>
            </a:p>
          </p:txBody>
        </p:sp>
        <p:cxnSp>
          <p:nvCxnSpPr>
            <p:cNvPr id="26" name="直線コネクタ 25">
              <a:extLst>
                <a:ext uri="{FF2B5EF4-FFF2-40B4-BE49-F238E27FC236}">
                  <a16:creationId xmlns:a16="http://schemas.microsoft.com/office/drawing/2014/main" id="{C347CB13-525D-445F-A07B-63A74F34ADC6}"/>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8" name="テキスト ボックス 27">
            <a:extLst>
              <a:ext uri="{FF2B5EF4-FFF2-40B4-BE49-F238E27FC236}">
                <a16:creationId xmlns:a16="http://schemas.microsoft.com/office/drawing/2014/main" id="{1E43F0EB-A207-40B7-8D21-B5BA3753D23E}"/>
              </a:ext>
            </a:extLst>
          </p:cNvPr>
          <p:cNvSpPr txBox="1"/>
          <p:nvPr/>
        </p:nvSpPr>
        <p:spPr>
          <a:xfrm>
            <a:off x="9144000" y="3142867"/>
            <a:ext cx="8483413"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臨場感のある画像</a:t>
            </a:r>
            <a:r>
              <a:rPr lang="ja-JP" altLang="en-US" sz="3600" dirty="0">
                <a:latin typeface="+mn-ea"/>
              </a:rPr>
              <a:t>が</a:t>
            </a:r>
            <a:br>
              <a:rPr lang="en-US" altLang="ja-JP" sz="3600" dirty="0">
                <a:latin typeface="+mn-ea"/>
              </a:rPr>
            </a:br>
            <a:r>
              <a:rPr lang="ja-JP" altLang="en-US" sz="3600" dirty="0">
                <a:latin typeface="+mn-ea"/>
              </a:rPr>
              <a:t>添えられているから？</a:t>
            </a:r>
            <a:br>
              <a:rPr lang="en-US" altLang="ja-JP" sz="3600" dirty="0">
                <a:latin typeface="+mn-ea"/>
              </a:rPr>
            </a:br>
            <a:r>
              <a:rPr lang="ja-JP" altLang="en-US" sz="3600" dirty="0">
                <a:solidFill>
                  <a:schemeClr val="accent1"/>
                </a:solidFill>
                <a:latin typeface="+mj-ea"/>
                <a:ea typeface="+mj-ea"/>
              </a:rPr>
              <a:t>それだけ</a:t>
            </a:r>
            <a:r>
              <a:rPr lang="ja-JP" altLang="en-US" sz="3600" dirty="0">
                <a:latin typeface="+mn-ea"/>
              </a:rPr>
              <a:t>で「本当」だと判断して</a:t>
            </a:r>
            <a:br>
              <a:rPr lang="en-US" altLang="ja-JP" sz="3600" dirty="0">
                <a:latin typeface="+mn-ea"/>
              </a:rPr>
            </a:br>
            <a:r>
              <a:rPr lang="ja-JP" altLang="en-US" sz="3600" dirty="0">
                <a:latin typeface="+mn-ea"/>
              </a:rPr>
              <a:t>大丈夫ですか？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その画像は</a:t>
            </a:r>
            <a:r>
              <a:rPr lang="ja-JP" altLang="en-US" sz="3600" dirty="0">
                <a:solidFill>
                  <a:schemeClr val="accent1"/>
                </a:solidFill>
                <a:latin typeface="+mj-ea"/>
                <a:ea typeface="+mj-ea"/>
              </a:rPr>
              <a:t>生成</a:t>
            </a:r>
            <a:r>
              <a:rPr lang="en-US" altLang="ja-JP" sz="3600" dirty="0">
                <a:solidFill>
                  <a:schemeClr val="accent1"/>
                </a:solidFill>
                <a:latin typeface="+mj-ea"/>
                <a:ea typeface="+mj-ea"/>
              </a:rPr>
              <a:t>AI</a:t>
            </a:r>
            <a:r>
              <a:rPr lang="ja-JP" altLang="en-US" sz="3600" dirty="0">
                <a:latin typeface="+mn-ea"/>
              </a:rPr>
              <a:t>によって</a:t>
            </a:r>
            <a:br>
              <a:rPr lang="en-US" altLang="ja-JP" sz="3600" dirty="0">
                <a:latin typeface="+mn-ea"/>
              </a:rPr>
            </a:br>
            <a:r>
              <a:rPr lang="ja-JP" altLang="en-US" sz="3600" dirty="0">
                <a:latin typeface="+mn-ea"/>
              </a:rPr>
              <a:t>作成されたものではありませんか？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その画像は勝手に盗用された、</a:t>
            </a:r>
            <a:br>
              <a:rPr lang="en-US" altLang="ja-JP" sz="3600" dirty="0">
                <a:latin typeface="+mn-ea"/>
              </a:rPr>
            </a:br>
            <a:r>
              <a:rPr lang="ja-JP" altLang="en-US" sz="3600" dirty="0">
                <a:latin typeface="+mn-ea"/>
              </a:rPr>
              <a:t>全く</a:t>
            </a:r>
            <a:r>
              <a:rPr lang="ja-JP" altLang="en-US" sz="3600" dirty="0">
                <a:solidFill>
                  <a:schemeClr val="accent1"/>
                </a:solidFill>
                <a:latin typeface="+mj-ea"/>
                <a:ea typeface="+mj-ea"/>
              </a:rPr>
              <a:t>無関係のもの</a:t>
            </a:r>
            <a:r>
              <a:rPr lang="ja-JP" altLang="en-US" sz="3600" dirty="0">
                <a:latin typeface="+mn-ea"/>
              </a:rPr>
              <a:t>ではありませんか？</a:t>
            </a:r>
          </a:p>
        </p:txBody>
      </p:sp>
      <p:grpSp>
        <p:nvGrpSpPr>
          <p:cNvPr id="7" name="グループ化 6">
            <a:extLst>
              <a:ext uri="{FF2B5EF4-FFF2-40B4-BE49-F238E27FC236}">
                <a16:creationId xmlns:a16="http://schemas.microsoft.com/office/drawing/2014/main" id="{95E96C95-6D9E-9F8D-81A8-89D086C6AE41}"/>
              </a:ext>
            </a:extLst>
          </p:cNvPr>
          <p:cNvGrpSpPr/>
          <p:nvPr/>
        </p:nvGrpSpPr>
        <p:grpSpPr>
          <a:xfrm>
            <a:off x="471486" y="506809"/>
            <a:ext cx="1076705" cy="7354226"/>
            <a:chOff x="471486" y="506809"/>
            <a:chExt cx="1076705" cy="7354226"/>
          </a:xfrm>
        </p:grpSpPr>
        <p:sp>
          <p:nvSpPr>
            <p:cNvPr id="9" name="テキスト ボックス 8">
              <a:extLst>
                <a:ext uri="{FF2B5EF4-FFF2-40B4-BE49-F238E27FC236}">
                  <a16:creationId xmlns:a16="http://schemas.microsoft.com/office/drawing/2014/main" id="{BB08FDF1-CA52-AC17-9756-CABD6DFEF8A1}"/>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5DAC082D-6E63-DBFF-955D-331DC0B4382C}"/>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1" name="テキスト ボックス 10">
              <a:extLst>
                <a:ext uri="{FF2B5EF4-FFF2-40B4-BE49-F238E27FC236}">
                  <a16:creationId xmlns:a16="http://schemas.microsoft.com/office/drawing/2014/main" id="{C086A6DC-EB7A-E49A-78B1-ECBBBFFDA64F}"/>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8" name="グループ化 7">
            <a:extLst>
              <a:ext uri="{FF2B5EF4-FFF2-40B4-BE49-F238E27FC236}">
                <a16:creationId xmlns:a16="http://schemas.microsoft.com/office/drawing/2014/main" id="{4189105B-6A00-0C64-DE63-DE6DD5AA0705}"/>
              </a:ext>
            </a:extLst>
          </p:cNvPr>
          <p:cNvGrpSpPr/>
          <p:nvPr/>
        </p:nvGrpSpPr>
        <p:grpSpPr>
          <a:xfrm>
            <a:off x="2645767" y="3058563"/>
            <a:ext cx="6252908" cy="5799572"/>
            <a:chOff x="2645767" y="3058563"/>
            <a:chExt cx="6252908" cy="5799572"/>
          </a:xfrm>
        </p:grpSpPr>
        <p:pic>
          <p:nvPicPr>
            <p:cNvPr id="15" name="グラフィックス 14">
              <a:extLst>
                <a:ext uri="{FF2B5EF4-FFF2-40B4-BE49-F238E27FC236}">
                  <a16:creationId xmlns:a16="http://schemas.microsoft.com/office/drawing/2014/main" id="{AD679E6C-4B07-23C7-7A7B-DD936BBAAD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81822" flipH="1">
              <a:off x="5415125" y="3329183"/>
              <a:ext cx="614190" cy="859868"/>
            </a:xfrm>
            <a:prstGeom prst="rect">
              <a:avLst/>
            </a:prstGeom>
          </p:spPr>
        </p:pic>
        <p:pic>
          <p:nvPicPr>
            <p:cNvPr id="6" name="図 5" descr="ゲームのキャラクター&#10;&#10;中程度の精度で自動的に生成された説明">
              <a:extLst>
                <a:ext uri="{FF2B5EF4-FFF2-40B4-BE49-F238E27FC236}">
                  <a16:creationId xmlns:a16="http://schemas.microsoft.com/office/drawing/2014/main" id="{D7D4E6FD-2EEB-552D-06E1-C2EC0B1BE4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45767" y="3058563"/>
              <a:ext cx="6252908" cy="5799572"/>
            </a:xfrm>
            <a:prstGeom prst="rect">
              <a:avLst/>
            </a:prstGeom>
          </p:spPr>
        </p:pic>
      </p:grpSp>
    </p:spTree>
    <p:extLst>
      <p:ext uri="{BB962C8B-B14F-4D97-AF65-F5344CB8AC3E}">
        <p14:creationId xmlns:p14="http://schemas.microsoft.com/office/powerpoint/2010/main" val="498172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49</a:t>
            </a:fld>
            <a:endParaRPr lang="ja-JP" altLang="en-US" dirty="0"/>
          </a:p>
        </p:txBody>
      </p:sp>
      <p:grpSp>
        <p:nvGrpSpPr>
          <p:cNvPr id="23" name="グループ化 22">
            <a:extLst>
              <a:ext uri="{FF2B5EF4-FFF2-40B4-BE49-F238E27FC236}">
                <a16:creationId xmlns:a16="http://schemas.microsoft.com/office/drawing/2014/main" id="{4E0E0A56-CFB2-4903-8DC5-5D1C431A24FA}"/>
              </a:ext>
            </a:extLst>
          </p:cNvPr>
          <p:cNvGrpSpPr/>
          <p:nvPr/>
        </p:nvGrpSpPr>
        <p:grpSpPr>
          <a:xfrm>
            <a:off x="5719183" y="3309609"/>
            <a:ext cx="663877" cy="663876"/>
            <a:chOff x="8585167" y="4624451"/>
            <a:chExt cx="1076325" cy="1076324"/>
          </a:xfrm>
        </p:grpSpPr>
        <p:sp>
          <p:nvSpPr>
            <p:cNvPr id="24" name="フリーフォーム: 図形 23">
              <a:extLst>
                <a:ext uri="{FF2B5EF4-FFF2-40B4-BE49-F238E27FC236}">
                  <a16:creationId xmlns:a16="http://schemas.microsoft.com/office/drawing/2014/main" id="{4E6C93B0-A2EF-4384-959D-CD933FD96552}"/>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892558A5-8FF8-4C49-BC24-4F188404896E}"/>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35" name="グループ化 34">
            <a:extLst>
              <a:ext uri="{FF2B5EF4-FFF2-40B4-BE49-F238E27FC236}">
                <a16:creationId xmlns:a16="http://schemas.microsoft.com/office/drawing/2014/main" id="{522A2E61-EC12-4E8D-B7D5-E90D95FCE397}"/>
              </a:ext>
            </a:extLst>
          </p:cNvPr>
          <p:cNvGrpSpPr/>
          <p:nvPr/>
        </p:nvGrpSpPr>
        <p:grpSpPr>
          <a:xfrm>
            <a:off x="5719183" y="4979244"/>
            <a:ext cx="663877" cy="663876"/>
            <a:chOff x="8585167" y="4624451"/>
            <a:chExt cx="1076325" cy="1076324"/>
          </a:xfrm>
        </p:grpSpPr>
        <p:sp>
          <p:nvSpPr>
            <p:cNvPr id="37" name="フリーフォーム: 図形 36">
              <a:extLst>
                <a:ext uri="{FF2B5EF4-FFF2-40B4-BE49-F238E27FC236}">
                  <a16:creationId xmlns:a16="http://schemas.microsoft.com/office/drawing/2014/main" id="{1F6BEDB5-E373-467C-A09A-9305AD59BD1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5B41A01A-BA8E-4A43-95F7-E460D644B87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41" name="グループ化 40">
            <a:extLst>
              <a:ext uri="{FF2B5EF4-FFF2-40B4-BE49-F238E27FC236}">
                <a16:creationId xmlns:a16="http://schemas.microsoft.com/office/drawing/2014/main" id="{1E97BE71-DA81-4321-B11C-50CBC2F46C84}"/>
              </a:ext>
            </a:extLst>
          </p:cNvPr>
          <p:cNvGrpSpPr/>
          <p:nvPr/>
        </p:nvGrpSpPr>
        <p:grpSpPr>
          <a:xfrm>
            <a:off x="5719183" y="6648879"/>
            <a:ext cx="663877" cy="663876"/>
            <a:chOff x="8585167" y="4624451"/>
            <a:chExt cx="1076325" cy="1076324"/>
          </a:xfrm>
        </p:grpSpPr>
        <p:sp>
          <p:nvSpPr>
            <p:cNvPr id="43" name="フリーフォーム: 図形 42">
              <a:extLst>
                <a:ext uri="{FF2B5EF4-FFF2-40B4-BE49-F238E27FC236}">
                  <a16:creationId xmlns:a16="http://schemas.microsoft.com/office/drawing/2014/main" id="{244DC8D7-5D45-4CBA-AD75-F9DA0765C5F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EA65ADAE-29BE-431B-87BA-D985434F540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47" name="グループ化 46">
            <a:extLst>
              <a:ext uri="{FF2B5EF4-FFF2-40B4-BE49-F238E27FC236}">
                <a16:creationId xmlns:a16="http://schemas.microsoft.com/office/drawing/2014/main" id="{13DB090E-0C1B-4C9E-A259-BD8D72EFEEDA}"/>
              </a:ext>
            </a:extLst>
          </p:cNvPr>
          <p:cNvGrpSpPr/>
          <p:nvPr/>
        </p:nvGrpSpPr>
        <p:grpSpPr>
          <a:xfrm>
            <a:off x="5719183" y="8318514"/>
            <a:ext cx="663877" cy="663876"/>
            <a:chOff x="8585167" y="4624451"/>
            <a:chExt cx="1076325" cy="1076324"/>
          </a:xfrm>
        </p:grpSpPr>
        <p:sp>
          <p:nvSpPr>
            <p:cNvPr id="49" name="フリーフォーム: 図形 48">
              <a:extLst>
                <a:ext uri="{FF2B5EF4-FFF2-40B4-BE49-F238E27FC236}">
                  <a16:creationId xmlns:a16="http://schemas.microsoft.com/office/drawing/2014/main" id="{BFE8C519-48E9-45E6-B9CF-F96072952D7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64334C0B-5CBF-4E73-ABD3-76587AA740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77" name="グループ化 76">
            <a:extLst>
              <a:ext uri="{FF2B5EF4-FFF2-40B4-BE49-F238E27FC236}">
                <a16:creationId xmlns:a16="http://schemas.microsoft.com/office/drawing/2014/main" id="{B02068CB-E82C-440C-BBA1-B14E7A2784F7}"/>
              </a:ext>
            </a:extLst>
          </p:cNvPr>
          <p:cNvGrpSpPr/>
          <p:nvPr/>
        </p:nvGrpSpPr>
        <p:grpSpPr>
          <a:xfrm>
            <a:off x="3833279" y="4258544"/>
            <a:ext cx="12463364" cy="5043369"/>
            <a:chOff x="3936925" y="3963524"/>
            <a:chExt cx="12276000" cy="5043369"/>
          </a:xfrm>
        </p:grpSpPr>
        <p:pic>
          <p:nvPicPr>
            <p:cNvPr id="78" name="グラフィックス 77">
              <a:extLst>
                <a:ext uri="{FF2B5EF4-FFF2-40B4-BE49-F238E27FC236}">
                  <a16:creationId xmlns:a16="http://schemas.microsoft.com/office/drawing/2014/main" id="{AA29ED54-99E3-43C5-A5FC-4DCA39D72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3963524"/>
              <a:ext cx="12276000" cy="34464"/>
            </a:xfrm>
            <a:prstGeom prst="rect">
              <a:avLst/>
            </a:prstGeom>
          </p:spPr>
        </p:pic>
        <p:pic>
          <p:nvPicPr>
            <p:cNvPr id="79" name="グラフィックス 78">
              <a:extLst>
                <a:ext uri="{FF2B5EF4-FFF2-40B4-BE49-F238E27FC236}">
                  <a16:creationId xmlns:a16="http://schemas.microsoft.com/office/drawing/2014/main" id="{BCD6E58C-1858-4EB5-B912-FFA2616F49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5633159"/>
              <a:ext cx="12276000" cy="34464"/>
            </a:xfrm>
            <a:prstGeom prst="rect">
              <a:avLst/>
            </a:prstGeom>
          </p:spPr>
        </p:pic>
        <p:pic>
          <p:nvPicPr>
            <p:cNvPr id="80" name="グラフィックス 79">
              <a:extLst>
                <a:ext uri="{FF2B5EF4-FFF2-40B4-BE49-F238E27FC236}">
                  <a16:creationId xmlns:a16="http://schemas.microsoft.com/office/drawing/2014/main" id="{8384CF28-C81B-424E-940C-5062C603A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7302794"/>
              <a:ext cx="12276000" cy="34464"/>
            </a:xfrm>
            <a:prstGeom prst="rect">
              <a:avLst/>
            </a:prstGeom>
          </p:spPr>
        </p:pic>
        <p:pic>
          <p:nvPicPr>
            <p:cNvPr id="81" name="グラフィックス 80">
              <a:extLst>
                <a:ext uri="{FF2B5EF4-FFF2-40B4-BE49-F238E27FC236}">
                  <a16:creationId xmlns:a16="http://schemas.microsoft.com/office/drawing/2014/main" id="{A648A830-8010-4046-9FF8-4A73EAEBC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8972429"/>
              <a:ext cx="12276000" cy="34464"/>
            </a:xfrm>
            <a:prstGeom prst="rect">
              <a:avLst/>
            </a:prstGeom>
          </p:spPr>
        </p:pic>
      </p:grpSp>
      <p:grpSp>
        <p:nvGrpSpPr>
          <p:cNvPr id="30" name="グループ化 29">
            <a:extLst>
              <a:ext uri="{FF2B5EF4-FFF2-40B4-BE49-F238E27FC236}">
                <a16:creationId xmlns:a16="http://schemas.microsoft.com/office/drawing/2014/main" id="{00D7BD4D-F2AF-C917-A742-F4157980832F}"/>
              </a:ext>
            </a:extLst>
          </p:cNvPr>
          <p:cNvGrpSpPr/>
          <p:nvPr/>
        </p:nvGrpSpPr>
        <p:grpSpPr>
          <a:xfrm>
            <a:off x="3105998" y="729093"/>
            <a:ext cx="13787726" cy="1967853"/>
            <a:chOff x="3283507" y="729093"/>
            <a:chExt cx="13787726" cy="1967853"/>
          </a:xfrm>
        </p:grpSpPr>
        <p:grpSp>
          <p:nvGrpSpPr>
            <p:cNvPr id="65" name="グループ化 64">
              <a:extLst>
                <a:ext uri="{FF2B5EF4-FFF2-40B4-BE49-F238E27FC236}">
                  <a16:creationId xmlns:a16="http://schemas.microsoft.com/office/drawing/2014/main" id="{192CEE34-3E27-4FC4-A3A6-138970A99828}"/>
                </a:ext>
              </a:extLst>
            </p:cNvPr>
            <p:cNvGrpSpPr/>
            <p:nvPr/>
          </p:nvGrpSpPr>
          <p:grpSpPr>
            <a:xfrm>
              <a:off x="3283507" y="729093"/>
              <a:ext cx="13787726" cy="1967852"/>
              <a:chOff x="3283507" y="729094"/>
              <a:chExt cx="13787726" cy="1967852"/>
            </a:xfrm>
            <a:effectLst>
              <a:outerShdw dist="76200" dir="2700000" algn="ctr" rotWithShape="0">
                <a:schemeClr val="tx2">
                  <a:alpha val="30000"/>
                </a:schemeClr>
              </a:outerShdw>
            </a:effectLst>
          </p:grpSpPr>
          <p:grpSp>
            <p:nvGrpSpPr>
              <p:cNvPr id="66" name="グループ化 65">
                <a:extLst>
                  <a:ext uri="{FF2B5EF4-FFF2-40B4-BE49-F238E27FC236}">
                    <a16:creationId xmlns:a16="http://schemas.microsoft.com/office/drawing/2014/main" id="{2A84FAD5-16A3-4103-9564-2B062035BCA1}"/>
                  </a:ext>
                </a:extLst>
              </p:cNvPr>
              <p:cNvGrpSpPr/>
              <p:nvPr/>
            </p:nvGrpSpPr>
            <p:grpSpPr>
              <a:xfrm>
                <a:off x="3833279" y="983499"/>
                <a:ext cx="13237954" cy="1713447"/>
                <a:chOff x="3833279" y="983499"/>
                <a:chExt cx="13237954" cy="1713447"/>
              </a:xfrm>
              <a:solidFill>
                <a:schemeClr val="accent2"/>
              </a:solidFill>
            </p:grpSpPr>
            <p:sp>
              <p:nvSpPr>
                <p:cNvPr id="69" name="四角形: 角を丸くする 68">
                  <a:extLst>
                    <a:ext uri="{FF2B5EF4-FFF2-40B4-BE49-F238E27FC236}">
                      <a16:creationId xmlns:a16="http://schemas.microsoft.com/office/drawing/2014/main" id="{ED0EF51F-42F9-4E0B-97C5-7365C0D137F6}"/>
                    </a:ext>
                  </a:extLst>
                </p:cNvPr>
                <p:cNvSpPr/>
                <p:nvPr/>
              </p:nvSpPr>
              <p:spPr>
                <a:xfrm>
                  <a:off x="3833279" y="983499"/>
                  <a:ext cx="1323795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0" name="二等辺三角形 69">
                  <a:extLst>
                    <a:ext uri="{FF2B5EF4-FFF2-40B4-BE49-F238E27FC236}">
                      <a16:creationId xmlns:a16="http://schemas.microsoft.com/office/drawing/2014/main" id="{5AA16672-DBA0-4A9C-88A1-6F8703CFE8E7}"/>
                    </a:ext>
                  </a:extLst>
                </p:cNvPr>
                <p:cNvSpPr/>
                <p:nvPr/>
              </p:nvSpPr>
              <p:spPr>
                <a:xfrm flipV="1">
                  <a:off x="10115585"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67" name="テキスト ボックス 66">
                <a:extLst>
                  <a:ext uri="{FF2B5EF4-FFF2-40B4-BE49-F238E27FC236}">
                    <a16:creationId xmlns:a16="http://schemas.microsoft.com/office/drawing/2014/main" id="{85D08B52-FCD9-4140-9B68-C00A835EA926}"/>
                  </a:ext>
                </a:extLst>
              </p:cNvPr>
              <p:cNvSpPr txBox="1"/>
              <p:nvPr/>
            </p:nvSpPr>
            <p:spPr>
              <a:xfrm>
                <a:off x="5584834" y="1158324"/>
                <a:ext cx="8617744"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これで基本をおさえました</a:t>
                </a:r>
                <a:endParaRPr lang="en-US" altLang="ja-JP" sz="5400" spc="200" dirty="0">
                  <a:latin typeface="+mj-ea"/>
                  <a:ea typeface="+mj-ea"/>
                </a:endParaRPr>
              </a:p>
            </p:txBody>
          </p:sp>
          <p:sp>
            <p:nvSpPr>
              <p:cNvPr id="68" name="グラフィックス 67">
                <a:extLst>
                  <a:ext uri="{FF2B5EF4-FFF2-40B4-BE49-F238E27FC236}">
                    <a16:creationId xmlns:a16="http://schemas.microsoft.com/office/drawing/2014/main" id="{8B977EFF-9F83-4D06-88A8-4A1A75607D47}"/>
                  </a:ext>
                </a:extLst>
              </p:cNvPr>
              <p:cNvSpPr/>
              <p:nvPr/>
            </p:nvSpPr>
            <p:spPr>
              <a:xfrm rot="21078361">
                <a:off x="3283507" y="729094"/>
                <a:ext cx="1932549" cy="1927766"/>
              </a:xfrm>
              <a:prstGeom prst="ellipse">
                <a:avLst/>
              </a:prstGeom>
              <a:solidFill>
                <a:schemeClr val="accent1"/>
              </a:solidFill>
              <a:ln w="13122" cap="flat">
                <a:noFill/>
                <a:prstDash val="solid"/>
                <a:miter/>
              </a:ln>
            </p:spPr>
            <p:txBody>
              <a:bodyPr wrap="none" lIns="0" tIns="0" rIns="0" bIns="0" rtlCol="0" anchor="ctr"/>
              <a:lstStyle/>
              <a:p>
                <a:pPr algn="ctr"/>
                <a:r>
                  <a:rPr kumimoji="1" lang="ja-JP" altLang="en-US" sz="4800" b="1" dirty="0">
                    <a:solidFill>
                      <a:schemeClr val="bg1"/>
                    </a:solidFill>
                  </a:rPr>
                  <a:t>基本</a:t>
                </a:r>
              </a:p>
            </p:txBody>
          </p:sp>
        </p:grpSp>
        <p:grpSp>
          <p:nvGrpSpPr>
            <p:cNvPr id="29" name="グループ化 28">
              <a:extLst>
                <a:ext uri="{FF2B5EF4-FFF2-40B4-BE49-F238E27FC236}">
                  <a16:creationId xmlns:a16="http://schemas.microsoft.com/office/drawing/2014/main" id="{7889983F-1D24-8D85-FC1F-B280FCB548F4}"/>
                </a:ext>
              </a:extLst>
            </p:cNvPr>
            <p:cNvGrpSpPr/>
            <p:nvPr/>
          </p:nvGrpSpPr>
          <p:grpSpPr>
            <a:xfrm>
              <a:off x="14331151" y="831580"/>
              <a:ext cx="2483380" cy="1865366"/>
              <a:chOff x="14454721" y="831580"/>
              <a:chExt cx="2483380" cy="1865366"/>
            </a:xfrm>
          </p:grpSpPr>
          <p:grpSp>
            <p:nvGrpSpPr>
              <p:cNvPr id="51" name="グループ化 50">
                <a:extLst>
                  <a:ext uri="{FF2B5EF4-FFF2-40B4-BE49-F238E27FC236}">
                    <a16:creationId xmlns:a16="http://schemas.microsoft.com/office/drawing/2014/main" id="{1A5F9559-8E23-4817-AB23-3F2525CA5926}"/>
                  </a:ext>
                </a:extLst>
              </p:cNvPr>
              <p:cNvGrpSpPr/>
              <p:nvPr/>
            </p:nvGrpSpPr>
            <p:grpSpPr>
              <a:xfrm>
                <a:off x="14454721" y="831580"/>
                <a:ext cx="1939034" cy="1865366"/>
                <a:chOff x="1720834" y="4102967"/>
                <a:chExt cx="5635726" cy="5421613"/>
              </a:xfrm>
            </p:grpSpPr>
            <p:sp>
              <p:nvSpPr>
                <p:cNvPr id="52" name="フリーフォーム: 図形 51">
                  <a:extLst>
                    <a:ext uri="{FF2B5EF4-FFF2-40B4-BE49-F238E27FC236}">
                      <a16:creationId xmlns:a16="http://schemas.microsoft.com/office/drawing/2014/main" id="{30FEE161-74B6-4B7A-ADF9-13E02440D7F1}"/>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316E3A14-7689-4352-A703-BA5FD624355D}"/>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116FF891-4CF5-4ECE-B2A2-498CC120F39F}"/>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0439DBA6-4263-4315-816B-08EE6304475C}"/>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BC6E39C9-149F-45EA-9D06-BF45C642AE54}"/>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14283B20-77A0-4B16-A115-EF20E88BEC1F}"/>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A5C50D42-DC17-4B44-92AA-CD9856CC5DD2}"/>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5437EA21-E991-4601-A1D7-C8C7172D6A2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26E52D7B-5FB5-4509-987C-3DABD5F12B55}"/>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87DF62D0-2605-442D-B0D7-7DD4867CA582}"/>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72" name="グループ化 71">
                  <a:extLst>
                    <a:ext uri="{FF2B5EF4-FFF2-40B4-BE49-F238E27FC236}">
                      <a16:creationId xmlns:a16="http://schemas.microsoft.com/office/drawing/2014/main" id="{29DE6213-B96F-468E-9353-198108C76373}"/>
                    </a:ext>
                  </a:extLst>
                </p:cNvPr>
                <p:cNvGrpSpPr/>
                <p:nvPr/>
              </p:nvGrpSpPr>
              <p:grpSpPr>
                <a:xfrm>
                  <a:off x="1879524" y="4261657"/>
                  <a:ext cx="2884734" cy="2884734"/>
                  <a:chOff x="1985629" y="4367762"/>
                  <a:chExt cx="2672525" cy="2672525"/>
                </a:xfrm>
              </p:grpSpPr>
              <p:sp>
                <p:nvSpPr>
                  <p:cNvPr id="73" name="フリーフォーム: 図形 72">
                    <a:extLst>
                      <a:ext uri="{FF2B5EF4-FFF2-40B4-BE49-F238E27FC236}">
                        <a16:creationId xmlns:a16="http://schemas.microsoft.com/office/drawing/2014/main" id="{6957E158-A644-470D-916F-13F85049CC0C}"/>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53422CD9-679A-47F3-8465-5A2DE9B78FBC}"/>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76" name="グラフィックス 75">
                <a:extLst>
                  <a:ext uri="{FF2B5EF4-FFF2-40B4-BE49-F238E27FC236}">
                    <a16:creationId xmlns:a16="http://schemas.microsoft.com/office/drawing/2014/main" id="{B066D4F0-048F-49B4-843E-834018B606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5869669" y="1036823"/>
                <a:ext cx="1143674" cy="993190"/>
              </a:xfrm>
              <a:prstGeom prst="rect">
                <a:avLst/>
              </a:prstGeom>
            </p:spPr>
          </p:pic>
        </p:grpSp>
      </p:grpSp>
      <p:grpSp>
        <p:nvGrpSpPr>
          <p:cNvPr id="12" name="グループ化 11">
            <a:extLst>
              <a:ext uri="{FF2B5EF4-FFF2-40B4-BE49-F238E27FC236}">
                <a16:creationId xmlns:a16="http://schemas.microsoft.com/office/drawing/2014/main" id="{13C90243-0AEC-0CE0-D19F-F486780763F9}"/>
              </a:ext>
            </a:extLst>
          </p:cNvPr>
          <p:cNvGrpSpPr/>
          <p:nvPr/>
        </p:nvGrpSpPr>
        <p:grpSpPr>
          <a:xfrm>
            <a:off x="471486" y="506809"/>
            <a:ext cx="1076705" cy="7354226"/>
            <a:chOff x="471486" y="506809"/>
            <a:chExt cx="1076705" cy="7354226"/>
          </a:xfrm>
        </p:grpSpPr>
        <p:sp>
          <p:nvSpPr>
            <p:cNvPr id="13" name="テキスト ボックス 12">
              <a:extLst>
                <a:ext uri="{FF2B5EF4-FFF2-40B4-BE49-F238E27FC236}">
                  <a16:creationId xmlns:a16="http://schemas.microsoft.com/office/drawing/2014/main" id="{8DF5A1CB-FB5C-E0C3-D21C-2231E9D18044}"/>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4" name="テキスト ボックス 13">
              <a:extLst>
                <a:ext uri="{FF2B5EF4-FFF2-40B4-BE49-F238E27FC236}">
                  <a16:creationId xmlns:a16="http://schemas.microsoft.com/office/drawing/2014/main" id="{2CE7A33D-18EF-D662-B6A1-F88A4E99205D}"/>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5" name="テキスト ボックス 14">
              <a:extLst>
                <a:ext uri="{FF2B5EF4-FFF2-40B4-BE49-F238E27FC236}">
                  <a16:creationId xmlns:a16="http://schemas.microsoft.com/office/drawing/2014/main" id="{25E607F1-5EF0-5327-C575-54A73BEE9D07}"/>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3" name="グループ化 2">
            <a:extLst>
              <a:ext uri="{FF2B5EF4-FFF2-40B4-BE49-F238E27FC236}">
                <a16:creationId xmlns:a16="http://schemas.microsoft.com/office/drawing/2014/main" id="{0238CDE5-4AAB-D649-802C-EB7A64F49394}"/>
              </a:ext>
            </a:extLst>
          </p:cNvPr>
          <p:cNvGrpSpPr/>
          <p:nvPr/>
        </p:nvGrpSpPr>
        <p:grpSpPr>
          <a:xfrm>
            <a:off x="6728863" y="3016835"/>
            <a:ext cx="5078314" cy="1070678"/>
            <a:chOff x="6728863" y="3078620"/>
            <a:chExt cx="5078314" cy="1070678"/>
          </a:xfrm>
        </p:grpSpPr>
        <p:cxnSp>
          <p:nvCxnSpPr>
            <p:cNvPr id="4" name="直線コネクタ 3">
              <a:extLst>
                <a:ext uri="{FF2B5EF4-FFF2-40B4-BE49-F238E27FC236}">
                  <a16:creationId xmlns:a16="http://schemas.microsoft.com/office/drawing/2014/main" id="{BB7D98E9-3C7D-B6E1-37FC-A48AFD7D4E67}"/>
                </a:ext>
              </a:extLst>
            </p:cNvPr>
            <p:cNvCxnSpPr/>
            <p:nvPr/>
          </p:nvCxnSpPr>
          <p:spPr>
            <a:xfrm>
              <a:off x="6728863" y="4022913"/>
              <a:ext cx="2340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A1CA36F-97D3-2303-8C00-346B8667CBAB}"/>
                </a:ext>
              </a:extLst>
            </p:cNvPr>
            <p:cNvSpPr txBox="1"/>
            <p:nvPr/>
          </p:nvSpPr>
          <p:spPr>
            <a:xfrm>
              <a:off x="6728864" y="3078620"/>
              <a:ext cx="5078313"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800" spc="200" dirty="0">
                  <a:latin typeface="+mj-ea"/>
                  <a:ea typeface="+mj-ea"/>
                </a:rPr>
                <a:t>情報源</a:t>
              </a:r>
              <a:r>
                <a:rPr lang="ja-JP" altLang="en-US" sz="4800" spc="200" dirty="0">
                  <a:latin typeface="+mj-ea"/>
                  <a:ea typeface="+mj-ea"/>
                </a:rPr>
                <a:t> </a:t>
              </a:r>
              <a:r>
                <a:rPr lang="ja-JP" altLang="en-US" sz="4800" spc="200" dirty="0">
                  <a:latin typeface="+mn-ea"/>
                </a:rPr>
                <a:t>はある？</a:t>
              </a:r>
              <a:endParaRPr lang="ja-JP" altLang="en-US" sz="5400" spc="200" dirty="0">
                <a:latin typeface="+mn-ea"/>
              </a:endParaRPr>
            </a:p>
          </p:txBody>
        </p:sp>
      </p:grpSp>
      <p:grpSp>
        <p:nvGrpSpPr>
          <p:cNvPr id="6" name="グループ化 5">
            <a:extLst>
              <a:ext uri="{FF2B5EF4-FFF2-40B4-BE49-F238E27FC236}">
                <a16:creationId xmlns:a16="http://schemas.microsoft.com/office/drawing/2014/main" id="{C044B444-6B0C-1A0D-72D0-947A26F476EA}"/>
              </a:ext>
            </a:extLst>
          </p:cNvPr>
          <p:cNvGrpSpPr/>
          <p:nvPr/>
        </p:nvGrpSpPr>
        <p:grpSpPr>
          <a:xfrm>
            <a:off x="6728864" y="4686470"/>
            <a:ext cx="6418424" cy="1070678"/>
            <a:chOff x="6728864" y="4748255"/>
            <a:chExt cx="6418424" cy="1070678"/>
          </a:xfrm>
        </p:grpSpPr>
        <p:cxnSp>
          <p:nvCxnSpPr>
            <p:cNvPr id="16" name="直線コネクタ 15">
              <a:extLst>
                <a:ext uri="{FF2B5EF4-FFF2-40B4-BE49-F238E27FC236}">
                  <a16:creationId xmlns:a16="http://schemas.microsoft.com/office/drawing/2014/main" id="{9D93AEB7-9432-1D3D-62FB-3D628C9AB919}"/>
                </a:ext>
              </a:extLst>
            </p:cNvPr>
            <p:cNvCxnSpPr/>
            <p:nvPr/>
          </p:nvCxnSpPr>
          <p:spPr>
            <a:xfrm>
              <a:off x="10073041" y="5692548"/>
              <a:ext cx="2340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1568EAD-9508-3A92-6295-237B6A811401}"/>
                </a:ext>
              </a:extLst>
            </p:cNvPr>
            <p:cNvSpPr txBox="1"/>
            <p:nvPr/>
          </p:nvSpPr>
          <p:spPr>
            <a:xfrm>
              <a:off x="6728864" y="4748255"/>
              <a:ext cx="6418424"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800" spc="200" dirty="0">
                  <a:latin typeface="+mn-ea"/>
                </a:rPr>
                <a:t>その分野の </a:t>
              </a:r>
              <a:r>
                <a:rPr lang="ja-JP" altLang="en-US" sz="5800" spc="200" dirty="0">
                  <a:latin typeface="+mj-ea"/>
                  <a:ea typeface="+mj-ea"/>
                </a:rPr>
                <a:t>専門家</a:t>
              </a:r>
              <a:r>
                <a:rPr lang="ja-JP" altLang="en-US" sz="5400" spc="200" dirty="0">
                  <a:latin typeface="+mn-ea"/>
                </a:rPr>
                <a:t>？</a:t>
              </a:r>
            </a:p>
          </p:txBody>
        </p:sp>
      </p:grpSp>
      <p:grpSp>
        <p:nvGrpSpPr>
          <p:cNvPr id="18" name="グループ化 17">
            <a:extLst>
              <a:ext uri="{FF2B5EF4-FFF2-40B4-BE49-F238E27FC236}">
                <a16:creationId xmlns:a16="http://schemas.microsoft.com/office/drawing/2014/main" id="{B0D4A888-9E5F-3BDF-19F2-AB485085A8DE}"/>
              </a:ext>
            </a:extLst>
          </p:cNvPr>
          <p:cNvGrpSpPr/>
          <p:nvPr/>
        </p:nvGrpSpPr>
        <p:grpSpPr>
          <a:xfrm>
            <a:off x="6672250" y="6356105"/>
            <a:ext cx="8355361" cy="1070678"/>
            <a:chOff x="6672250" y="6417890"/>
            <a:chExt cx="8355361" cy="1070678"/>
          </a:xfrm>
        </p:grpSpPr>
        <p:cxnSp>
          <p:nvCxnSpPr>
            <p:cNvPr id="19" name="直線コネクタ 18">
              <a:extLst>
                <a:ext uri="{FF2B5EF4-FFF2-40B4-BE49-F238E27FC236}">
                  <a16:creationId xmlns:a16="http://schemas.microsoft.com/office/drawing/2014/main" id="{54442459-DBA5-196E-6EBF-6A8C34F9D155}"/>
                </a:ext>
              </a:extLst>
            </p:cNvPr>
            <p:cNvCxnSpPr/>
            <p:nvPr/>
          </p:nvCxnSpPr>
          <p:spPr>
            <a:xfrm>
              <a:off x="6672250" y="7329695"/>
              <a:ext cx="2412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E6FE6F73-B68B-8E4D-01A9-70789C281850}"/>
                </a:ext>
              </a:extLst>
            </p:cNvPr>
            <p:cNvSpPr txBox="1"/>
            <p:nvPr/>
          </p:nvSpPr>
          <p:spPr>
            <a:xfrm>
              <a:off x="6728864" y="6417890"/>
              <a:ext cx="8298747"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800" spc="200" dirty="0">
                  <a:latin typeface="+mj-ea"/>
                  <a:ea typeface="+mj-ea"/>
                </a:rPr>
                <a:t>他では</a:t>
              </a:r>
              <a:r>
                <a:rPr lang="ja-JP" altLang="en-US" sz="4800" spc="200" dirty="0">
                  <a:latin typeface="+mj-ea"/>
                  <a:ea typeface="+mj-ea"/>
                </a:rPr>
                <a:t> </a:t>
              </a:r>
              <a:r>
                <a:rPr lang="ja-JP" altLang="en-US" sz="4800" spc="200" dirty="0">
                  <a:latin typeface="+mn-ea"/>
                </a:rPr>
                <a:t>どう言われている？</a:t>
              </a:r>
              <a:endParaRPr lang="ja-JP" altLang="en-US" sz="5400" spc="200" dirty="0">
                <a:latin typeface="+mn-ea"/>
              </a:endParaRPr>
            </a:p>
          </p:txBody>
        </p:sp>
      </p:grpSp>
      <p:grpSp>
        <p:nvGrpSpPr>
          <p:cNvPr id="21" name="グループ化 20">
            <a:extLst>
              <a:ext uri="{FF2B5EF4-FFF2-40B4-BE49-F238E27FC236}">
                <a16:creationId xmlns:a16="http://schemas.microsoft.com/office/drawing/2014/main" id="{1ADCB0D3-E575-9A7A-6256-51C4BA82FA2E}"/>
              </a:ext>
            </a:extLst>
          </p:cNvPr>
          <p:cNvGrpSpPr/>
          <p:nvPr/>
        </p:nvGrpSpPr>
        <p:grpSpPr>
          <a:xfrm>
            <a:off x="6728864" y="8025740"/>
            <a:ext cx="5648982" cy="1070678"/>
            <a:chOff x="6728864" y="8087525"/>
            <a:chExt cx="5648982" cy="1070678"/>
          </a:xfrm>
        </p:grpSpPr>
        <p:cxnSp>
          <p:nvCxnSpPr>
            <p:cNvPr id="22" name="直線コネクタ 21">
              <a:extLst>
                <a:ext uri="{FF2B5EF4-FFF2-40B4-BE49-F238E27FC236}">
                  <a16:creationId xmlns:a16="http://schemas.microsoft.com/office/drawing/2014/main" id="{9A09230A-EEF3-F23E-4127-EDC59294407C}"/>
                </a:ext>
              </a:extLst>
            </p:cNvPr>
            <p:cNvCxnSpPr>
              <a:cxnSpLocks/>
            </p:cNvCxnSpPr>
            <p:nvPr/>
          </p:nvCxnSpPr>
          <p:spPr>
            <a:xfrm>
              <a:off x="10046604" y="9031818"/>
              <a:ext cx="1620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3D046DAF-2AD4-9A9F-D00C-9EB22FA01EA0}"/>
                </a:ext>
              </a:extLst>
            </p:cNvPr>
            <p:cNvSpPr txBox="1"/>
            <p:nvPr/>
          </p:nvSpPr>
          <p:spPr>
            <a:xfrm>
              <a:off x="6728864" y="8087525"/>
              <a:ext cx="5648982" cy="107067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800" spc="200" dirty="0">
                  <a:latin typeface="+mn-ea"/>
                </a:rPr>
                <a:t>その画像は </a:t>
              </a:r>
              <a:r>
                <a:rPr lang="ja-JP" altLang="en-US" sz="5800" spc="200" dirty="0">
                  <a:latin typeface="+mj-ea"/>
                  <a:ea typeface="+mj-ea"/>
                </a:rPr>
                <a:t>本物</a:t>
              </a:r>
              <a:r>
                <a:rPr lang="ja-JP" altLang="en-US" sz="5400" spc="200" dirty="0">
                  <a:latin typeface="+mn-ea"/>
                </a:rPr>
                <a:t>？</a:t>
              </a:r>
            </a:p>
          </p:txBody>
        </p:sp>
      </p:grpSp>
    </p:spTree>
    <p:extLst>
      <p:ext uri="{BB962C8B-B14F-4D97-AF65-F5344CB8AC3E}">
        <p14:creationId xmlns:p14="http://schemas.microsoft.com/office/powerpoint/2010/main" val="365417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7218645" y="2525886"/>
            <a:ext cx="8108441"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7218645" y="3383332"/>
            <a:ext cx="9694962"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私たちはなぜだまされるのか？</a:t>
            </a:r>
            <a:endParaRPr lang="en-US" altLang="ja-JP" sz="5400" dirty="0">
              <a:solidFill>
                <a:schemeClr val="tx1">
                  <a:alpha val="20000"/>
                </a:schemeClr>
              </a:solidFill>
              <a:latin typeface="+mj-ea"/>
              <a:ea typeface="+mj-ea"/>
            </a:endParaRP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2</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だまされたらどうなる？</a:t>
            </a:r>
            <a:endParaRPr lang="en-US" altLang="ja-JP" sz="54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だまされないためには？</a:t>
            </a:r>
            <a:endParaRPr lang="en-US" altLang="ja-JP" sz="54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6232475"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最後に大切なことを</a:t>
            </a:r>
            <a:endParaRPr lang="en-US" altLang="ja-JP" sz="54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grpSp>
        <p:nvGrpSpPr>
          <p:cNvPr id="90" name="グループ化 89">
            <a:extLst>
              <a:ext uri="{FF2B5EF4-FFF2-40B4-BE49-F238E27FC236}">
                <a16:creationId xmlns:a16="http://schemas.microsoft.com/office/drawing/2014/main" id="{89F90F1D-91F2-48BE-93F9-10510F6044DC}"/>
              </a:ext>
            </a:extLst>
          </p:cNvPr>
          <p:cNvGrpSpPr/>
          <p:nvPr/>
        </p:nvGrpSpPr>
        <p:grpSpPr>
          <a:xfrm>
            <a:off x="1071864" y="7118151"/>
            <a:ext cx="2498491" cy="2828531"/>
            <a:chOff x="1071864" y="7105371"/>
            <a:chExt cx="2498491" cy="2828531"/>
          </a:xfrm>
        </p:grpSpPr>
        <p:grpSp>
          <p:nvGrpSpPr>
            <p:cNvPr id="91" name="グループ化 90">
              <a:extLst>
                <a:ext uri="{FF2B5EF4-FFF2-40B4-BE49-F238E27FC236}">
                  <a16:creationId xmlns:a16="http://schemas.microsoft.com/office/drawing/2014/main" id="{200A2606-6637-465B-8141-6E942EA15C02}"/>
                </a:ext>
              </a:extLst>
            </p:cNvPr>
            <p:cNvGrpSpPr/>
            <p:nvPr/>
          </p:nvGrpSpPr>
          <p:grpSpPr>
            <a:xfrm>
              <a:off x="1071864" y="7105371"/>
              <a:ext cx="2498491" cy="2828531"/>
              <a:chOff x="1071864" y="7105371"/>
              <a:chExt cx="2498491" cy="2828531"/>
            </a:xfrm>
          </p:grpSpPr>
          <p:pic>
            <p:nvPicPr>
              <p:cNvPr id="97" name="グラフィックス 96">
                <a:extLst>
                  <a:ext uri="{FF2B5EF4-FFF2-40B4-BE49-F238E27FC236}">
                    <a16:creationId xmlns:a16="http://schemas.microsoft.com/office/drawing/2014/main" id="{485B8F39-4437-4CED-B519-14808A263D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53242" y="7105371"/>
                <a:ext cx="1117113" cy="1066154"/>
              </a:xfrm>
              <a:prstGeom prst="rect">
                <a:avLst/>
              </a:prstGeom>
            </p:spPr>
          </p:pic>
          <p:grpSp>
            <p:nvGrpSpPr>
              <p:cNvPr id="98" name="グループ化 97">
                <a:extLst>
                  <a:ext uri="{FF2B5EF4-FFF2-40B4-BE49-F238E27FC236}">
                    <a16:creationId xmlns:a16="http://schemas.microsoft.com/office/drawing/2014/main" id="{51FECE3B-6BB9-4961-B8AC-58AEC7BD0D5B}"/>
                  </a:ext>
                </a:extLst>
              </p:cNvPr>
              <p:cNvGrpSpPr/>
              <p:nvPr/>
            </p:nvGrpSpPr>
            <p:grpSpPr>
              <a:xfrm>
                <a:off x="1071864" y="7564728"/>
                <a:ext cx="1482084" cy="2369174"/>
                <a:chOff x="2422360" y="3443370"/>
                <a:chExt cx="1435989" cy="2295490"/>
              </a:xfrm>
            </p:grpSpPr>
            <p:sp>
              <p:nvSpPr>
                <p:cNvPr id="99" name="四角形: 角を丸くする 98">
                  <a:extLst>
                    <a:ext uri="{FF2B5EF4-FFF2-40B4-BE49-F238E27FC236}">
                      <a16:creationId xmlns:a16="http://schemas.microsoft.com/office/drawing/2014/main" id="{9B921EB7-566C-4D6D-AA32-22D450DA26C5}"/>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0" name="フリーフォーム: 図形 99">
                  <a:extLst>
                    <a:ext uri="{FF2B5EF4-FFF2-40B4-BE49-F238E27FC236}">
                      <a16:creationId xmlns:a16="http://schemas.microsoft.com/office/drawing/2014/main" id="{94514450-15CD-4B62-9D67-96F052B1863D}"/>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1" name="フリーフォーム: 図形 100">
                  <a:extLst>
                    <a:ext uri="{FF2B5EF4-FFF2-40B4-BE49-F238E27FC236}">
                      <a16:creationId xmlns:a16="http://schemas.microsoft.com/office/drawing/2014/main" id="{1E00673E-CA28-4EBF-B07E-F18BF2C9444C}"/>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A06B82B7-BD2B-43BE-9541-BB2D7A9825EC}"/>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3" name="フリーフォーム: 図形 102">
                  <a:extLst>
                    <a:ext uri="{FF2B5EF4-FFF2-40B4-BE49-F238E27FC236}">
                      <a16:creationId xmlns:a16="http://schemas.microsoft.com/office/drawing/2014/main" id="{75CEF5E9-30A6-431C-ADE0-8F7FB4067020}"/>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C0510127-C8F2-42EE-B41A-E8EEFA772977}"/>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E9CE951B-1443-4487-965A-45AB48BECB02}"/>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7DEF629F-8CAD-44CA-896D-3B3E9B1777E5}"/>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2" name="グループ化 91">
              <a:extLst>
                <a:ext uri="{FF2B5EF4-FFF2-40B4-BE49-F238E27FC236}">
                  <a16:creationId xmlns:a16="http://schemas.microsoft.com/office/drawing/2014/main" id="{0FAF078B-15BF-423C-AB5E-5437A7BD8436}"/>
                </a:ext>
              </a:extLst>
            </p:cNvPr>
            <p:cNvGrpSpPr/>
            <p:nvPr/>
          </p:nvGrpSpPr>
          <p:grpSpPr>
            <a:xfrm>
              <a:off x="2396554" y="8509005"/>
              <a:ext cx="966127" cy="966128"/>
              <a:chOff x="4068139" y="-492675"/>
              <a:chExt cx="1506077" cy="1506080"/>
            </a:xfrm>
          </p:grpSpPr>
          <p:sp>
            <p:nvSpPr>
              <p:cNvPr id="93" name="フリーフォーム: 図形 92">
                <a:extLst>
                  <a:ext uri="{FF2B5EF4-FFF2-40B4-BE49-F238E27FC236}">
                    <a16:creationId xmlns:a16="http://schemas.microsoft.com/office/drawing/2014/main" id="{58922381-B5BC-4058-9274-36676299B19D}"/>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44AE6D1E-9404-4D97-A35F-4C949CC43033}"/>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5" name="フリーフォーム: 図形 94">
                <a:extLst>
                  <a:ext uri="{FF2B5EF4-FFF2-40B4-BE49-F238E27FC236}">
                    <a16:creationId xmlns:a16="http://schemas.microsoft.com/office/drawing/2014/main" id="{BDB4E867-F7EB-488A-88C1-109D96185F47}"/>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5AF8C932-4A0A-443F-908D-6AFC0D3E182F}"/>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
        <p:nvSpPr>
          <p:cNvPr id="19" name="テキスト ボックス 18">
            <a:extLst>
              <a:ext uri="{FF2B5EF4-FFF2-40B4-BE49-F238E27FC236}">
                <a16:creationId xmlns:a16="http://schemas.microsoft.com/office/drawing/2014/main" id="{67ED88F7-EBB0-1B91-E71F-160AF2E5D9C0}"/>
              </a:ext>
            </a:extLst>
          </p:cNvPr>
          <p:cNvSpPr txBox="1"/>
          <p:nvPr/>
        </p:nvSpPr>
        <p:spPr>
          <a:xfrm>
            <a:off x="6841275" y="1828983"/>
            <a:ext cx="8617744" cy="830997"/>
          </a:xfrm>
          <a:prstGeom prst="rect">
            <a:avLst/>
          </a:prstGeom>
          <a:noFill/>
        </p:spPr>
        <p:txBody>
          <a:bodyPr wrap="none" lIns="0" tIns="0" rIns="0" bIns="0" rtlCol="0">
            <a:spAutoFit/>
          </a:bodyPr>
          <a:lstStyle/>
          <a:p>
            <a:r>
              <a:rPr lang="ja-JP" altLang="en-US" sz="5400" dirty="0">
                <a:latin typeface="+mj-ea"/>
                <a:ea typeface="+mj-ea"/>
              </a:rPr>
              <a:t>「ニセ・誤情報</a:t>
            </a:r>
            <a:r>
              <a:rPr lang="ja-JP" altLang="en-US" sz="5400" spc="-2500" dirty="0">
                <a:latin typeface="+mj-ea"/>
                <a:ea typeface="+mj-ea"/>
              </a:rPr>
              <a:t>」</a:t>
            </a:r>
            <a:r>
              <a:rPr lang="ja-JP" altLang="en-US" sz="5400" dirty="0">
                <a:latin typeface="+mj-ea"/>
                <a:ea typeface="+mj-ea"/>
              </a:rPr>
              <a:t>ってなに？</a:t>
            </a:r>
            <a:endParaRPr lang="en-US" altLang="ja-JP" sz="5400" dirty="0">
              <a:latin typeface="+mj-ea"/>
              <a:ea typeface="+mj-ea"/>
            </a:endParaRPr>
          </a:p>
        </p:txBody>
      </p:sp>
      <p:grpSp>
        <p:nvGrpSpPr>
          <p:cNvPr id="2" name="グループ化 1">
            <a:extLst>
              <a:ext uri="{FF2B5EF4-FFF2-40B4-BE49-F238E27FC236}">
                <a16:creationId xmlns:a16="http://schemas.microsoft.com/office/drawing/2014/main" id="{02088210-D675-9786-B623-83372C0ED7DF}"/>
              </a:ext>
            </a:extLst>
          </p:cNvPr>
          <p:cNvGrpSpPr/>
          <p:nvPr/>
        </p:nvGrpSpPr>
        <p:grpSpPr>
          <a:xfrm>
            <a:off x="15322273" y="320250"/>
            <a:ext cx="2210983" cy="2562233"/>
            <a:chOff x="15177131" y="349278"/>
            <a:chExt cx="2356126" cy="2730434"/>
          </a:xfrm>
        </p:grpSpPr>
        <p:grpSp>
          <p:nvGrpSpPr>
            <p:cNvPr id="13" name="グループ化 12">
              <a:extLst>
                <a:ext uri="{FF2B5EF4-FFF2-40B4-BE49-F238E27FC236}">
                  <a16:creationId xmlns:a16="http://schemas.microsoft.com/office/drawing/2014/main" id="{D50A7A93-1C2A-1EBB-48ED-27E411F2B1FF}"/>
                </a:ext>
              </a:extLst>
            </p:cNvPr>
            <p:cNvGrpSpPr/>
            <p:nvPr/>
          </p:nvGrpSpPr>
          <p:grpSpPr>
            <a:xfrm>
              <a:off x="16831354" y="677568"/>
              <a:ext cx="677104" cy="900506"/>
              <a:chOff x="16908341" y="504955"/>
              <a:chExt cx="708580" cy="942367"/>
            </a:xfrm>
          </p:grpSpPr>
          <p:pic>
            <p:nvPicPr>
              <p:cNvPr id="21" name="グラフィックス 20">
                <a:extLst>
                  <a:ext uri="{FF2B5EF4-FFF2-40B4-BE49-F238E27FC236}">
                    <a16:creationId xmlns:a16="http://schemas.microsoft.com/office/drawing/2014/main" id="{41F5CC1F-3ED7-8C2A-33CF-BF57690CBD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49462">
                <a:off x="16908341" y="504955"/>
                <a:ext cx="424423" cy="696489"/>
              </a:xfrm>
              <a:prstGeom prst="rect">
                <a:avLst/>
              </a:prstGeom>
            </p:spPr>
          </p:pic>
          <p:pic>
            <p:nvPicPr>
              <p:cNvPr id="22" name="グラフィックス 21">
                <a:extLst>
                  <a:ext uri="{FF2B5EF4-FFF2-40B4-BE49-F238E27FC236}">
                    <a16:creationId xmlns:a16="http://schemas.microsoft.com/office/drawing/2014/main" id="{7818999B-61BD-F171-CC9B-39E5C8C1E6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53114">
                <a:off x="17294123" y="917602"/>
                <a:ext cx="322798" cy="529720"/>
              </a:xfrm>
              <a:prstGeom prst="rect">
                <a:avLst/>
              </a:prstGeom>
            </p:spPr>
          </p:pic>
        </p:grpSp>
        <p:grpSp>
          <p:nvGrpSpPr>
            <p:cNvPr id="14" name="グループ化 13">
              <a:extLst>
                <a:ext uri="{FF2B5EF4-FFF2-40B4-BE49-F238E27FC236}">
                  <a16:creationId xmlns:a16="http://schemas.microsoft.com/office/drawing/2014/main" id="{7A3B92FD-2986-ACA2-9355-E998C872C984}"/>
                </a:ext>
              </a:extLst>
            </p:cNvPr>
            <p:cNvGrpSpPr/>
            <p:nvPr/>
          </p:nvGrpSpPr>
          <p:grpSpPr>
            <a:xfrm>
              <a:off x="15177131" y="349278"/>
              <a:ext cx="1361146" cy="1577254"/>
              <a:chOff x="15381894" y="246475"/>
              <a:chExt cx="1256008" cy="1455424"/>
            </a:xfrm>
          </p:grpSpPr>
          <p:sp>
            <p:nvSpPr>
              <p:cNvPr id="18" name="フリーフォーム: 図形 17">
                <a:extLst>
                  <a:ext uri="{FF2B5EF4-FFF2-40B4-BE49-F238E27FC236}">
                    <a16:creationId xmlns:a16="http://schemas.microsoft.com/office/drawing/2014/main" id="{ECEDADF6-D975-992E-53C7-5657AF6457D0}"/>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20" name="楕円 19">
                <a:extLst>
                  <a:ext uri="{FF2B5EF4-FFF2-40B4-BE49-F238E27FC236}">
                    <a16:creationId xmlns:a16="http://schemas.microsoft.com/office/drawing/2014/main" id="{ACC46843-3497-C37F-CD92-0390DCFF4EA9}"/>
                  </a:ext>
                </a:extLst>
              </p:cNvPr>
              <p:cNvSpPr/>
              <p:nvPr/>
            </p:nvSpPr>
            <p:spPr>
              <a:xfrm rot="20963244">
                <a:off x="15729688" y="568518"/>
                <a:ext cx="659055" cy="659055"/>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15" name="グループ化 14">
              <a:extLst>
                <a:ext uri="{FF2B5EF4-FFF2-40B4-BE49-F238E27FC236}">
                  <a16:creationId xmlns:a16="http://schemas.microsoft.com/office/drawing/2014/main" id="{79507DF9-E383-3866-85BD-9068A32DA5A4}"/>
                </a:ext>
              </a:extLst>
            </p:cNvPr>
            <p:cNvGrpSpPr/>
            <p:nvPr/>
          </p:nvGrpSpPr>
          <p:grpSpPr>
            <a:xfrm>
              <a:off x="15956003" y="1718566"/>
              <a:ext cx="1577254" cy="1361146"/>
              <a:chOff x="16100604" y="1576962"/>
              <a:chExt cx="1455424" cy="1256008"/>
            </a:xfrm>
          </p:grpSpPr>
          <p:sp>
            <p:nvSpPr>
              <p:cNvPr id="16" name="フリーフォーム: 図形 15">
                <a:extLst>
                  <a:ext uri="{FF2B5EF4-FFF2-40B4-BE49-F238E27FC236}">
                    <a16:creationId xmlns:a16="http://schemas.microsoft.com/office/drawing/2014/main" id="{90EE6161-CEA8-E672-2A75-D72870A23B89}"/>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7" name="乗算記号 16">
                <a:extLst>
                  <a:ext uri="{FF2B5EF4-FFF2-40B4-BE49-F238E27FC236}">
                    <a16:creationId xmlns:a16="http://schemas.microsoft.com/office/drawing/2014/main" id="{E246DC66-75A4-B279-2235-87C80AE5349F}"/>
                  </a:ext>
                </a:extLst>
              </p:cNvPr>
              <p:cNvSpPr/>
              <p:nvPr/>
            </p:nvSpPr>
            <p:spPr>
              <a:xfrm rot="1144330">
                <a:off x="16390487" y="1656766"/>
                <a:ext cx="1029810" cy="1029810"/>
              </a:xfrm>
              <a:prstGeom prst="mathMultiply">
                <a:avLst>
                  <a:gd name="adj1" fmla="val 0"/>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spTree>
    <p:extLst>
      <p:ext uri="{BB962C8B-B14F-4D97-AF65-F5344CB8AC3E}">
        <p14:creationId xmlns:p14="http://schemas.microsoft.com/office/powerpoint/2010/main" val="1087932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50</a:t>
            </a:fld>
            <a:endParaRPr lang="ja-JP" altLang="en-US" dirty="0"/>
          </a:p>
        </p:txBody>
      </p:sp>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4931536"/>
            <a:ext cx="12463364" cy="34464"/>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6449081"/>
            <a:ext cx="12463364" cy="34464"/>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7966626"/>
            <a:ext cx="12463364" cy="34464"/>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9484170"/>
            <a:ext cx="12463364" cy="34464"/>
          </a:xfrm>
          <a:prstGeom prst="rect">
            <a:avLst/>
          </a:prstGeom>
        </p:spPr>
      </p:pic>
      <p:sp>
        <p:nvSpPr>
          <p:cNvPr id="63" name="正方形/長方形 62">
            <a:extLst>
              <a:ext uri="{FF2B5EF4-FFF2-40B4-BE49-F238E27FC236}">
                <a16:creationId xmlns:a16="http://schemas.microsoft.com/office/drawing/2014/main" id="{AC4C0E9D-DF8D-4986-B2B3-49E59D5191A0}"/>
              </a:ext>
            </a:extLst>
          </p:cNvPr>
          <p:cNvSpPr/>
          <p:nvPr/>
        </p:nvSpPr>
        <p:spPr>
          <a:xfrm>
            <a:off x="4355471" y="3181629"/>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7" name="正方形/長方形 66">
            <a:extLst>
              <a:ext uri="{FF2B5EF4-FFF2-40B4-BE49-F238E27FC236}">
                <a16:creationId xmlns:a16="http://schemas.microsoft.com/office/drawing/2014/main" id="{FD81F38F-A03B-4CB6-AE27-3BBB56F7E152}"/>
              </a:ext>
            </a:extLst>
          </p:cNvPr>
          <p:cNvSpPr/>
          <p:nvPr/>
        </p:nvSpPr>
        <p:spPr>
          <a:xfrm>
            <a:off x="4355471" y="5592915"/>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1" name="正方形/長方形 70">
            <a:extLst>
              <a:ext uri="{FF2B5EF4-FFF2-40B4-BE49-F238E27FC236}">
                <a16:creationId xmlns:a16="http://schemas.microsoft.com/office/drawing/2014/main" id="{AC45B4EB-A293-4C51-A3D7-A092AE4AC128}"/>
              </a:ext>
            </a:extLst>
          </p:cNvPr>
          <p:cNvSpPr/>
          <p:nvPr/>
        </p:nvSpPr>
        <p:spPr>
          <a:xfrm>
            <a:off x="4355471" y="7154461"/>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5" name="正方形/長方形 74">
            <a:extLst>
              <a:ext uri="{FF2B5EF4-FFF2-40B4-BE49-F238E27FC236}">
                <a16:creationId xmlns:a16="http://schemas.microsoft.com/office/drawing/2014/main" id="{40C30150-8794-48D0-8B29-20A3E19BE32B}"/>
              </a:ext>
            </a:extLst>
          </p:cNvPr>
          <p:cNvSpPr/>
          <p:nvPr/>
        </p:nvSpPr>
        <p:spPr>
          <a:xfrm>
            <a:off x="4349193" y="8677016"/>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7" name="グループ化 6">
            <a:extLst>
              <a:ext uri="{FF2B5EF4-FFF2-40B4-BE49-F238E27FC236}">
                <a16:creationId xmlns:a16="http://schemas.microsoft.com/office/drawing/2014/main" id="{3532E998-E8D8-DB0C-E207-D3166C5DDB55}"/>
              </a:ext>
            </a:extLst>
          </p:cNvPr>
          <p:cNvGrpSpPr/>
          <p:nvPr/>
        </p:nvGrpSpPr>
        <p:grpSpPr>
          <a:xfrm>
            <a:off x="471486" y="506809"/>
            <a:ext cx="1076705" cy="7354226"/>
            <a:chOff x="471486" y="506809"/>
            <a:chExt cx="1076705" cy="7354226"/>
          </a:xfrm>
        </p:grpSpPr>
        <p:sp>
          <p:nvSpPr>
            <p:cNvPr id="8" name="テキスト ボックス 7">
              <a:extLst>
                <a:ext uri="{FF2B5EF4-FFF2-40B4-BE49-F238E27FC236}">
                  <a16:creationId xmlns:a16="http://schemas.microsoft.com/office/drawing/2014/main" id="{EB6E01F7-299A-BABD-A1E6-6AAD3B735848}"/>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847E3077-35B4-53D5-D628-223106821911}"/>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958E204E-37BA-B77F-6283-F70B271EAE87}"/>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32" name="グループ化 31">
            <a:extLst>
              <a:ext uri="{FF2B5EF4-FFF2-40B4-BE49-F238E27FC236}">
                <a16:creationId xmlns:a16="http://schemas.microsoft.com/office/drawing/2014/main" id="{CE40158B-6BF9-E76B-735F-555792B0F8DB}"/>
              </a:ext>
            </a:extLst>
          </p:cNvPr>
          <p:cNvGrpSpPr/>
          <p:nvPr/>
        </p:nvGrpSpPr>
        <p:grpSpPr>
          <a:xfrm>
            <a:off x="3565282" y="735350"/>
            <a:ext cx="12731361" cy="1961596"/>
            <a:chOff x="3565282" y="735350"/>
            <a:chExt cx="12731361" cy="1961596"/>
          </a:xfrm>
        </p:grpSpPr>
        <p:grpSp>
          <p:nvGrpSpPr>
            <p:cNvPr id="3" name="グループ化 2">
              <a:extLst>
                <a:ext uri="{FF2B5EF4-FFF2-40B4-BE49-F238E27FC236}">
                  <a16:creationId xmlns:a16="http://schemas.microsoft.com/office/drawing/2014/main" id="{ED49CC9B-E7BC-7CBD-DFE0-8E541D4A8F37}"/>
                </a:ext>
              </a:extLst>
            </p:cNvPr>
            <p:cNvGrpSpPr/>
            <p:nvPr/>
          </p:nvGrpSpPr>
          <p:grpSpPr>
            <a:xfrm>
              <a:off x="3967284" y="831580"/>
              <a:ext cx="12329359" cy="1865366"/>
              <a:chOff x="3833279" y="831580"/>
              <a:chExt cx="12329359" cy="1865366"/>
            </a:xfrm>
          </p:grpSpPr>
          <p:grpSp>
            <p:nvGrpSpPr>
              <p:cNvPr id="4" name="グループ化 3">
                <a:extLst>
                  <a:ext uri="{FF2B5EF4-FFF2-40B4-BE49-F238E27FC236}">
                    <a16:creationId xmlns:a16="http://schemas.microsoft.com/office/drawing/2014/main" id="{9C0C7B6D-13B2-1874-4CDC-5179E2E98051}"/>
                  </a:ext>
                </a:extLst>
              </p:cNvPr>
              <p:cNvGrpSpPr/>
              <p:nvPr/>
            </p:nvGrpSpPr>
            <p:grpSpPr>
              <a:xfrm>
                <a:off x="3833279" y="983499"/>
                <a:ext cx="12329359" cy="1713447"/>
                <a:chOff x="3833279" y="983499"/>
                <a:chExt cx="12329359" cy="1713447"/>
              </a:xfrm>
              <a:effectLst>
                <a:outerShdw dist="76200" dir="2700000" algn="ctr" rotWithShape="0">
                  <a:schemeClr val="tx2">
                    <a:alpha val="30000"/>
                  </a:schemeClr>
                </a:outerShdw>
              </a:effectLst>
            </p:grpSpPr>
            <p:grpSp>
              <p:nvGrpSpPr>
                <p:cNvPr id="26" name="グループ化 25">
                  <a:extLst>
                    <a:ext uri="{FF2B5EF4-FFF2-40B4-BE49-F238E27FC236}">
                      <a16:creationId xmlns:a16="http://schemas.microsoft.com/office/drawing/2014/main" id="{B9A7B9BC-69A4-47DD-9BDE-FE9656D22476}"/>
                    </a:ext>
                  </a:extLst>
                </p:cNvPr>
                <p:cNvGrpSpPr/>
                <p:nvPr/>
              </p:nvGrpSpPr>
              <p:grpSpPr>
                <a:xfrm>
                  <a:off x="3833279" y="983499"/>
                  <a:ext cx="12329359" cy="1713447"/>
                  <a:chOff x="3833279" y="983499"/>
                  <a:chExt cx="12329359" cy="1713447"/>
                </a:xfrm>
                <a:solidFill>
                  <a:schemeClr val="accent2"/>
                </a:solidFill>
              </p:grpSpPr>
              <p:sp>
                <p:nvSpPr>
                  <p:cNvPr id="29" name="四角形: 角を丸くする 28">
                    <a:extLst>
                      <a:ext uri="{FF2B5EF4-FFF2-40B4-BE49-F238E27FC236}">
                        <a16:creationId xmlns:a16="http://schemas.microsoft.com/office/drawing/2014/main" id="{964CF58B-6176-1063-C096-E87EBD64137D}"/>
                      </a:ext>
                    </a:extLst>
                  </p:cNvPr>
                  <p:cNvSpPr/>
                  <p:nvPr/>
                </p:nvSpPr>
                <p:spPr>
                  <a:xfrm>
                    <a:off x="3833279" y="983499"/>
                    <a:ext cx="12329359"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0" name="二等辺三角形 29">
                    <a:extLst>
                      <a:ext uri="{FF2B5EF4-FFF2-40B4-BE49-F238E27FC236}">
                        <a16:creationId xmlns:a16="http://schemas.microsoft.com/office/drawing/2014/main" id="{78163968-B865-E00C-516B-07561AE413E0}"/>
                      </a:ext>
                    </a:extLst>
                  </p:cNvPr>
                  <p:cNvSpPr/>
                  <p:nvPr/>
                </p:nvSpPr>
                <p:spPr>
                  <a:xfrm flipV="1">
                    <a:off x="9670912"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27" name="テキスト ボックス 26">
                  <a:extLst>
                    <a:ext uri="{FF2B5EF4-FFF2-40B4-BE49-F238E27FC236}">
                      <a16:creationId xmlns:a16="http://schemas.microsoft.com/office/drawing/2014/main" id="{8392D6DA-5CEF-37C3-7570-06252A3247BB}"/>
                    </a:ext>
                  </a:extLst>
                </p:cNvPr>
                <p:cNvSpPr txBox="1"/>
                <p:nvPr/>
              </p:nvSpPr>
              <p:spPr>
                <a:xfrm>
                  <a:off x="5766774" y="1158324"/>
                  <a:ext cx="7617470"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さらに以下もチェック！</a:t>
                  </a:r>
                </a:p>
              </p:txBody>
            </p:sp>
          </p:grpSp>
          <p:grpSp>
            <p:nvGrpSpPr>
              <p:cNvPr id="5" name="グループ化 4">
                <a:extLst>
                  <a:ext uri="{FF2B5EF4-FFF2-40B4-BE49-F238E27FC236}">
                    <a16:creationId xmlns:a16="http://schemas.microsoft.com/office/drawing/2014/main" id="{ABAB4FBD-78F6-A021-78BF-1770FE448C31}"/>
                  </a:ext>
                </a:extLst>
              </p:cNvPr>
              <p:cNvGrpSpPr/>
              <p:nvPr/>
            </p:nvGrpSpPr>
            <p:grpSpPr>
              <a:xfrm>
                <a:off x="13413858" y="831580"/>
                <a:ext cx="2483380" cy="1865366"/>
                <a:chOff x="14091275" y="831580"/>
                <a:chExt cx="2483380" cy="1865366"/>
              </a:xfrm>
            </p:grpSpPr>
            <p:grpSp>
              <p:nvGrpSpPr>
                <p:cNvPr id="6" name="グループ化 5">
                  <a:extLst>
                    <a:ext uri="{FF2B5EF4-FFF2-40B4-BE49-F238E27FC236}">
                      <a16:creationId xmlns:a16="http://schemas.microsoft.com/office/drawing/2014/main" id="{FA166496-F483-257D-6F9F-5BB945C683A9}"/>
                    </a:ext>
                  </a:extLst>
                </p:cNvPr>
                <p:cNvGrpSpPr/>
                <p:nvPr/>
              </p:nvGrpSpPr>
              <p:grpSpPr>
                <a:xfrm>
                  <a:off x="14091275" y="831580"/>
                  <a:ext cx="1939034" cy="1865366"/>
                  <a:chOff x="1720834" y="4102967"/>
                  <a:chExt cx="5635726" cy="5421613"/>
                </a:xfrm>
              </p:grpSpPr>
              <p:sp>
                <p:nvSpPr>
                  <p:cNvPr id="13" name="フリーフォーム: 図形 12">
                    <a:extLst>
                      <a:ext uri="{FF2B5EF4-FFF2-40B4-BE49-F238E27FC236}">
                        <a16:creationId xmlns:a16="http://schemas.microsoft.com/office/drawing/2014/main" id="{0832E9FF-859D-8858-7703-DECD2DAF9821}"/>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1FACD3C1-FAA7-26C0-F5C6-77F76ABD0E08}"/>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81F6D231-38A8-1BD0-5ECF-294776647207}"/>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836A1CDE-E63E-A151-3709-A84721B66E38}"/>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9A56F222-64FF-3582-98FC-165572977E05}"/>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4E56B0B7-3A64-F477-3BF1-83F1783E9E62}"/>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4046E304-C420-20DB-8A5A-B70EB797EC78}"/>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3D1B4B2F-9ECA-94DD-9066-9FB838FA5CDE}"/>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5D33B83-D86A-5423-09BD-B5D7E7E0CA1F}"/>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133965AB-EA23-BDA7-8D5F-5665BB2583AF}"/>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23" name="グループ化 22">
                    <a:extLst>
                      <a:ext uri="{FF2B5EF4-FFF2-40B4-BE49-F238E27FC236}">
                        <a16:creationId xmlns:a16="http://schemas.microsoft.com/office/drawing/2014/main" id="{602E7EE7-3BFC-18B3-4126-B446C2ABBCE2}"/>
                      </a:ext>
                    </a:extLst>
                  </p:cNvPr>
                  <p:cNvGrpSpPr/>
                  <p:nvPr/>
                </p:nvGrpSpPr>
                <p:grpSpPr>
                  <a:xfrm>
                    <a:off x="1879524" y="4261657"/>
                    <a:ext cx="2884734" cy="2884734"/>
                    <a:chOff x="1985629" y="4367762"/>
                    <a:chExt cx="2672525" cy="2672525"/>
                  </a:xfrm>
                </p:grpSpPr>
                <p:sp>
                  <p:nvSpPr>
                    <p:cNvPr id="24" name="フリーフォーム: 図形 23">
                      <a:extLst>
                        <a:ext uri="{FF2B5EF4-FFF2-40B4-BE49-F238E27FC236}">
                          <a16:creationId xmlns:a16="http://schemas.microsoft.com/office/drawing/2014/main" id="{8B8DD90A-7E1C-BEFB-82C3-03C5A338526F}"/>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7ABCFF7D-2E02-28EF-C14F-D747BE3DFC0A}"/>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12" name="グラフィックス 11">
                  <a:extLst>
                    <a:ext uri="{FF2B5EF4-FFF2-40B4-BE49-F238E27FC236}">
                      <a16:creationId xmlns:a16="http://schemas.microsoft.com/office/drawing/2014/main" id="{A9EC1CF5-FFCF-ECC9-A6AC-C81A1555BF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5506223" y="1036823"/>
                  <a:ext cx="1143674" cy="993190"/>
                </a:xfrm>
                <a:prstGeom prst="rect">
                  <a:avLst/>
                </a:prstGeom>
              </p:spPr>
            </p:pic>
          </p:grpSp>
        </p:grpSp>
        <p:sp>
          <p:nvSpPr>
            <p:cNvPr id="31" name="グラフィックス 67">
              <a:extLst>
                <a:ext uri="{FF2B5EF4-FFF2-40B4-BE49-F238E27FC236}">
                  <a16:creationId xmlns:a16="http://schemas.microsoft.com/office/drawing/2014/main" id="{EFD4E29B-6EE3-4EE7-8374-30D12DCB07CB}"/>
                </a:ext>
              </a:extLst>
            </p:cNvPr>
            <p:cNvSpPr/>
            <p:nvPr/>
          </p:nvSpPr>
          <p:spPr>
            <a:xfrm rot="21078361">
              <a:off x="3565282" y="735350"/>
              <a:ext cx="1932549" cy="1927766"/>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13122" cap="flat">
              <a:noFill/>
              <a:prstDash val="solid"/>
              <a:miter/>
            </a:ln>
          </p:spPr>
          <p:txBody>
            <a:bodyPr rtlCol="0" anchor="ctr"/>
            <a:lstStyle/>
            <a:p>
              <a:pPr algn="ctr"/>
              <a:r>
                <a:rPr kumimoji="1" lang="ja-JP" altLang="en-US" sz="4800" b="1" dirty="0">
                  <a:solidFill>
                    <a:schemeClr val="bg1"/>
                  </a:solidFill>
                </a:rPr>
                <a:t>応用</a:t>
              </a:r>
            </a:p>
          </p:txBody>
        </p:sp>
      </p:grpSp>
      <p:grpSp>
        <p:nvGrpSpPr>
          <p:cNvPr id="128" name="グループ化 127">
            <a:extLst>
              <a:ext uri="{FF2B5EF4-FFF2-40B4-BE49-F238E27FC236}">
                <a16:creationId xmlns:a16="http://schemas.microsoft.com/office/drawing/2014/main" id="{8BEE4E3B-423F-4502-D158-C1ABE40F54AB}"/>
              </a:ext>
            </a:extLst>
          </p:cNvPr>
          <p:cNvGrpSpPr/>
          <p:nvPr/>
        </p:nvGrpSpPr>
        <p:grpSpPr>
          <a:xfrm>
            <a:off x="4896627" y="2893711"/>
            <a:ext cx="11156900" cy="1966372"/>
            <a:chOff x="4896627" y="2770141"/>
            <a:chExt cx="11156900" cy="1966372"/>
          </a:xfrm>
        </p:grpSpPr>
        <p:cxnSp>
          <p:nvCxnSpPr>
            <p:cNvPr id="129" name="直線コネクタ 128">
              <a:extLst>
                <a:ext uri="{FF2B5EF4-FFF2-40B4-BE49-F238E27FC236}">
                  <a16:creationId xmlns:a16="http://schemas.microsoft.com/office/drawing/2014/main" id="{7582C781-D551-4918-22AB-B886ACBBCE31}"/>
                </a:ext>
              </a:extLst>
            </p:cNvPr>
            <p:cNvCxnSpPr>
              <a:cxnSpLocks/>
            </p:cNvCxnSpPr>
            <p:nvPr/>
          </p:nvCxnSpPr>
          <p:spPr>
            <a:xfrm>
              <a:off x="5436384" y="3627935"/>
              <a:ext cx="495667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405337C5-6D2C-A7EB-42FF-B33AB85BB2F7}"/>
                </a:ext>
              </a:extLst>
            </p:cNvPr>
            <p:cNvSpPr txBox="1"/>
            <p:nvPr/>
          </p:nvSpPr>
          <p:spPr>
            <a:xfrm>
              <a:off x="4896627" y="2770141"/>
              <a:ext cx="11156900" cy="1966372"/>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n-ea"/>
                </a:rPr>
                <a:t>「</a:t>
              </a:r>
              <a:r>
                <a:rPr lang="ja-JP" altLang="en-US" sz="5400" dirty="0">
                  <a:latin typeface="+mj-ea"/>
                  <a:ea typeface="+mj-ea"/>
                </a:rPr>
                <a:t>知り合いだから</a:t>
              </a:r>
              <a:r>
                <a:rPr lang="ja-JP" altLang="en-US" sz="5400" spc="-500" dirty="0">
                  <a:latin typeface="+mn-ea"/>
                </a:rPr>
                <a:t>」</a:t>
              </a:r>
              <a:r>
                <a:rPr lang="ja-JP" altLang="en-US" sz="4800" dirty="0">
                  <a:latin typeface="+mn-ea"/>
                </a:rPr>
                <a:t>という理由だけで</a:t>
              </a:r>
              <a:br>
                <a:rPr lang="en-US" altLang="ja-JP" sz="4800" dirty="0">
                  <a:latin typeface="+mn-ea"/>
                </a:rPr>
              </a:br>
              <a:r>
                <a:rPr lang="ja-JP" altLang="en-US" sz="4800" dirty="0">
                  <a:latin typeface="+mn-ea"/>
                </a:rPr>
                <a:t>　信じているのでは？</a:t>
              </a:r>
              <a:endParaRPr lang="ja-JP" altLang="en-US" sz="5400" dirty="0">
                <a:latin typeface="+mn-ea"/>
              </a:endParaRPr>
            </a:p>
          </p:txBody>
        </p:sp>
      </p:grpSp>
      <p:grpSp>
        <p:nvGrpSpPr>
          <p:cNvPr id="131" name="グループ化 130">
            <a:extLst>
              <a:ext uri="{FF2B5EF4-FFF2-40B4-BE49-F238E27FC236}">
                <a16:creationId xmlns:a16="http://schemas.microsoft.com/office/drawing/2014/main" id="{38C5CCEB-7215-70EA-E92A-73F2FC718714}"/>
              </a:ext>
            </a:extLst>
          </p:cNvPr>
          <p:cNvGrpSpPr/>
          <p:nvPr/>
        </p:nvGrpSpPr>
        <p:grpSpPr>
          <a:xfrm>
            <a:off x="5361164" y="5307760"/>
            <a:ext cx="7775346" cy="996876"/>
            <a:chOff x="5361164" y="5307760"/>
            <a:chExt cx="7775346" cy="996876"/>
          </a:xfrm>
        </p:grpSpPr>
        <p:cxnSp>
          <p:nvCxnSpPr>
            <p:cNvPr id="132" name="直線コネクタ 131">
              <a:extLst>
                <a:ext uri="{FF2B5EF4-FFF2-40B4-BE49-F238E27FC236}">
                  <a16:creationId xmlns:a16="http://schemas.microsoft.com/office/drawing/2014/main" id="{438E412C-31F8-92E0-C16F-DFCC8BC65E7D}"/>
                </a:ext>
              </a:extLst>
            </p:cNvPr>
            <p:cNvCxnSpPr>
              <a:cxnSpLocks/>
            </p:cNvCxnSpPr>
            <p:nvPr/>
          </p:nvCxnSpPr>
          <p:spPr>
            <a:xfrm>
              <a:off x="5361164" y="6165554"/>
              <a:ext cx="3384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17B13F51-86BE-49FE-4C3C-CF7BD39AB65A}"/>
                </a:ext>
              </a:extLst>
            </p:cNvPr>
            <p:cNvSpPr txBox="1"/>
            <p:nvPr/>
          </p:nvSpPr>
          <p:spPr>
            <a:xfrm>
              <a:off x="5365152" y="5307760"/>
              <a:ext cx="7771358"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表やグラフ</a:t>
              </a:r>
              <a:r>
                <a:rPr lang="ja-JP" altLang="en-US" sz="4800" dirty="0">
                  <a:latin typeface="+mn-ea"/>
                </a:rPr>
                <a:t>も疑ってみた？</a:t>
              </a:r>
              <a:endParaRPr lang="ja-JP" altLang="en-US" sz="5400" dirty="0">
                <a:latin typeface="+mn-ea"/>
              </a:endParaRPr>
            </a:p>
          </p:txBody>
        </p:sp>
      </p:grpSp>
      <p:grpSp>
        <p:nvGrpSpPr>
          <p:cNvPr id="134" name="グループ化 133">
            <a:extLst>
              <a:ext uri="{FF2B5EF4-FFF2-40B4-BE49-F238E27FC236}">
                <a16:creationId xmlns:a16="http://schemas.microsoft.com/office/drawing/2014/main" id="{808DD2CE-30BE-45E9-D854-F0A2C7841711}"/>
              </a:ext>
            </a:extLst>
          </p:cNvPr>
          <p:cNvGrpSpPr/>
          <p:nvPr/>
        </p:nvGrpSpPr>
        <p:grpSpPr>
          <a:xfrm>
            <a:off x="5365152" y="6866543"/>
            <a:ext cx="7264809" cy="996876"/>
            <a:chOff x="5365152" y="6866543"/>
            <a:chExt cx="7264809" cy="996876"/>
          </a:xfrm>
        </p:grpSpPr>
        <p:cxnSp>
          <p:nvCxnSpPr>
            <p:cNvPr id="135" name="直線コネクタ 134">
              <a:extLst>
                <a:ext uri="{FF2B5EF4-FFF2-40B4-BE49-F238E27FC236}">
                  <a16:creationId xmlns:a16="http://schemas.microsoft.com/office/drawing/2014/main" id="{A2041F26-1A16-D1EC-43EF-F8B55F955649}"/>
                </a:ext>
              </a:extLst>
            </p:cNvPr>
            <p:cNvCxnSpPr>
              <a:cxnSpLocks/>
            </p:cNvCxnSpPr>
            <p:nvPr/>
          </p:nvCxnSpPr>
          <p:spPr>
            <a:xfrm>
              <a:off x="8464252" y="7691849"/>
              <a:ext cx="1548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1E768FA0-1F3D-9254-1D47-42107B46B57C}"/>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800" dirty="0">
                  <a:latin typeface="+mn-ea"/>
                </a:rPr>
                <a:t>その情報に </a:t>
              </a:r>
              <a:r>
                <a:rPr lang="ja-JP" altLang="en-US" sz="5400" dirty="0">
                  <a:latin typeface="+mj-ea"/>
                  <a:ea typeface="+mj-ea"/>
                </a:rPr>
                <a:t>動機 </a:t>
              </a:r>
              <a:r>
                <a:rPr lang="ja-JP" altLang="en-US" sz="4800" dirty="0">
                  <a:latin typeface="+mn-ea"/>
                </a:rPr>
                <a:t>はある？</a:t>
              </a:r>
              <a:endParaRPr lang="ja-JP" altLang="en-US" sz="5400" dirty="0">
                <a:latin typeface="+mn-ea"/>
              </a:endParaRPr>
            </a:p>
          </p:txBody>
        </p:sp>
      </p:grpSp>
      <p:grpSp>
        <p:nvGrpSpPr>
          <p:cNvPr id="137" name="グループ化 136">
            <a:extLst>
              <a:ext uri="{FF2B5EF4-FFF2-40B4-BE49-F238E27FC236}">
                <a16:creationId xmlns:a16="http://schemas.microsoft.com/office/drawing/2014/main" id="{B31E47AF-9DAA-9996-3736-6ABB34F45DA8}"/>
              </a:ext>
            </a:extLst>
          </p:cNvPr>
          <p:cNvGrpSpPr/>
          <p:nvPr/>
        </p:nvGrpSpPr>
        <p:grpSpPr>
          <a:xfrm>
            <a:off x="5333252" y="8389917"/>
            <a:ext cx="8341867" cy="996876"/>
            <a:chOff x="5333252" y="8389917"/>
            <a:chExt cx="8341867" cy="996876"/>
          </a:xfrm>
        </p:grpSpPr>
        <p:cxnSp>
          <p:nvCxnSpPr>
            <p:cNvPr id="138" name="直線コネクタ 137">
              <a:extLst>
                <a:ext uri="{FF2B5EF4-FFF2-40B4-BE49-F238E27FC236}">
                  <a16:creationId xmlns:a16="http://schemas.microsoft.com/office/drawing/2014/main" id="{9AC812E2-A4D8-7278-6CD5-E93571B8C604}"/>
                </a:ext>
              </a:extLst>
            </p:cNvPr>
            <p:cNvCxnSpPr>
              <a:cxnSpLocks/>
            </p:cNvCxnSpPr>
            <p:nvPr/>
          </p:nvCxnSpPr>
          <p:spPr>
            <a:xfrm>
              <a:off x="5333252" y="9247711"/>
              <a:ext cx="5508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9" name="テキスト ボックス 138">
              <a:extLst>
                <a:ext uri="{FF2B5EF4-FFF2-40B4-BE49-F238E27FC236}">
                  <a16:creationId xmlns:a16="http://schemas.microsoft.com/office/drawing/2014/main" id="{F8CCBDA7-EAF9-B890-0A0C-82606A44DFA5}"/>
                </a:ext>
              </a:extLst>
            </p:cNvPr>
            <p:cNvSpPr txBox="1"/>
            <p:nvPr/>
          </p:nvSpPr>
          <p:spPr>
            <a:xfrm>
              <a:off x="5365152" y="8389917"/>
              <a:ext cx="8309967"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ファクトチェック </a:t>
              </a:r>
              <a:r>
                <a:rPr lang="ja-JP" altLang="en-US" sz="4800" dirty="0">
                  <a:latin typeface="+mn-ea"/>
                </a:rPr>
                <a:t>結果は？</a:t>
              </a:r>
              <a:endParaRPr lang="ja-JP" altLang="en-US" sz="5400" dirty="0">
                <a:latin typeface="+mn-ea"/>
              </a:endParaRPr>
            </a:p>
          </p:txBody>
        </p:sp>
      </p:grpSp>
    </p:spTree>
    <p:extLst>
      <p:ext uri="{BB962C8B-B14F-4D97-AF65-F5344CB8AC3E}">
        <p14:creationId xmlns:p14="http://schemas.microsoft.com/office/powerpoint/2010/main" val="962861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anose="02000503000000000000" pitchFamily="2" charset="-128"/>
                <a:ea typeface="Spica Neue" panose="02000503000000000000" pitchFamily="2" charset="-128"/>
                <a:cs typeface="+mn-cs"/>
              </a:rPr>
              <a:pPr marL="0" marR="0" lvl="0" indent="0" algn="ctr" defTabSz="1371509"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nvGrpSpPr>
          <p:cNvPr id="5" name="グループ化 4">
            <a:extLst>
              <a:ext uri="{FF2B5EF4-FFF2-40B4-BE49-F238E27FC236}">
                <a16:creationId xmlns:a16="http://schemas.microsoft.com/office/drawing/2014/main" id="{6CACE998-4221-7190-7591-396D76D0E20C}"/>
              </a:ext>
            </a:extLst>
          </p:cNvPr>
          <p:cNvGrpSpPr/>
          <p:nvPr/>
        </p:nvGrpSpPr>
        <p:grpSpPr>
          <a:xfrm>
            <a:off x="2697194" y="1389179"/>
            <a:ext cx="15154676" cy="959878"/>
            <a:chOff x="2653652" y="1389179"/>
            <a:chExt cx="15154676" cy="959878"/>
          </a:xfrm>
        </p:grpSpPr>
        <p:grpSp>
          <p:nvGrpSpPr>
            <p:cNvPr id="4" name="グループ化 3">
              <a:extLst>
                <a:ext uri="{FF2B5EF4-FFF2-40B4-BE49-F238E27FC236}">
                  <a16:creationId xmlns:a16="http://schemas.microsoft.com/office/drawing/2014/main" id="{C332EDE8-248E-96E7-4534-B25B4F4FCEC9}"/>
                </a:ext>
              </a:extLst>
            </p:cNvPr>
            <p:cNvGrpSpPr/>
            <p:nvPr/>
          </p:nvGrpSpPr>
          <p:grpSpPr>
            <a:xfrm>
              <a:off x="3259473" y="1389179"/>
              <a:ext cx="14548855" cy="959878"/>
              <a:chOff x="3390099" y="1389179"/>
              <a:chExt cx="14548855" cy="959878"/>
            </a:xfrm>
          </p:grpSpPr>
          <p:cxnSp>
            <p:nvCxnSpPr>
              <p:cNvPr id="16" name="直線コネクタ 15">
                <a:extLst>
                  <a:ext uri="{FF2B5EF4-FFF2-40B4-BE49-F238E27FC236}">
                    <a16:creationId xmlns:a16="http://schemas.microsoft.com/office/drawing/2014/main" id="{07BF9527-DEE1-40AD-91BD-6E59F98C67BD}"/>
                  </a:ext>
                </a:extLst>
              </p:cNvPr>
              <p:cNvCxnSpPr>
                <a:cxnSpLocks/>
              </p:cNvCxnSpPr>
              <p:nvPr/>
            </p:nvCxnSpPr>
            <p:spPr>
              <a:xfrm>
                <a:off x="3852986" y="2209650"/>
                <a:ext cx="4841072"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57A1C91-6409-4114-9587-AC1F12A27637}"/>
                  </a:ext>
                </a:extLst>
              </p:cNvPr>
              <p:cNvSpPr txBox="1"/>
              <p:nvPr/>
            </p:nvSpPr>
            <p:spPr>
              <a:xfrm>
                <a:off x="3390099" y="1389179"/>
                <a:ext cx="14548855" cy="959878"/>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5200" b="0" i="0" u="none" strike="noStrike" kern="1200" cap="none" spc="-150" normalizeH="0" baseline="0" noProof="0" dirty="0">
                    <a:ln>
                      <a:noFill/>
                    </a:ln>
                    <a:solidFill>
                      <a:srgbClr val="3C3C3C"/>
                    </a:solidFill>
                    <a:effectLst/>
                    <a:uLnTx/>
                    <a:uFillTx/>
                    <a:latin typeface="+mj-ea"/>
                    <a:ea typeface="+mj-ea"/>
                    <a:cs typeface="+mn-cs"/>
                  </a:rPr>
                  <a:t>「知り合いだから</a:t>
                </a:r>
                <a:r>
                  <a:rPr kumimoji="1" lang="ja-JP" altLang="en-US" sz="5200" b="0" i="0" u="none" strike="noStrike" kern="1200" cap="none" spc="-1000" normalizeH="0" noProof="0" dirty="0">
                    <a:ln>
                      <a:noFill/>
                    </a:ln>
                    <a:solidFill>
                      <a:srgbClr val="3C3C3C"/>
                    </a:solidFill>
                    <a:effectLst/>
                    <a:uLnTx/>
                    <a:uFillTx/>
                    <a:latin typeface="+mj-ea"/>
                    <a:ea typeface="+mj-ea"/>
                    <a:cs typeface="+mn-cs"/>
                  </a:rPr>
                  <a:t>」</a:t>
                </a:r>
                <a:r>
                  <a:rPr kumimoji="1" lang="ja-JP" altLang="en-US" sz="4200" b="0" i="0" u="none" strike="noStrike" kern="1200" cap="none" spc="-150" normalizeH="0" baseline="0" noProof="0" dirty="0">
                    <a:ln>
                      <a:noFill/>
                    </a:ln>
                    <a:solidFill>
                      <a:srgbClr val="3C3C3C"/>
                    </a:solidFill>
                    <a:effectLst/>
                    <a:uLnTx/>
                    <a:uFillTx/>
                    <a:latin typeface="+mj-ea"/>
                    <a:ea typeface="+mj-ea"/>
                    <a:cs typeface="+mn-cs"/>
                  </a:rPr>
                  <a:t>という理由だけで信じているのでは？</a:t>
                </a:r>
              </a:p>
            </p:txBody>
          </p:sp>
        </p:grpSp>
        <p:grpSp>
          <p:nvGrpSpPr>
            <p:cNvPr id="18" name="グループ化 17">
              <a:extLst>
                <a:ext uri="{FF2B5EF4-FFF2-40B4-BE49-F238E27FC236}">
                  <a16:creationId xmlns:a16="http://schemas.microsoft.com/office/drawing/2014/main" id="{6CF99F15-7560-4C46-A518-CACCEA141AAF}"/>
                </a:ext>
              </a:extLst>
            </p:cNvPr>
            <p:cNvGrpSpPr/>
            <p:nvPr/>
          </p:nvGrpSpPr>
          <p:grpSpPr>
            <a:xfrm>
              <a:off x="2653652" y="1577672"/>
              <a:ext cx="663877" cy="663876"/>
              <a:chOff x="6078402" y="3543336"/>
              <a:chExt cx="663877" cy="663876"/>
            </a:xfrm>
          </p:grpSpPr>
          <p:sp>
            <p:nvSpPr>
              <p:cNvPr id="19" name="フリーフォーム: 図形 18">
                <a:extLst>
                  <a:ext uri="{FF2B5EF4-FFF2-40B4-BE49-F238E27FC236}">
                    <a16:creationId xmlns:a16="http://schemas.microsoft.com/office/drawing/2014/main" id="{82B7248E-0674-4DA9-AB6D-E3BE15FA91B6}"/>
                  </a:ext>
                </a:extLst>
              </p:cNvPr>
              <p:cNvSpPr/>
              <p:nvPr/>
            </p:nvSpPr>
            <p:spPr>
              <a:xfrm>
                <a:off x="6078402" y="3637336"/>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20" name="フリーフォーム: 図形 19">
                <a:extLst>
                  <a:ext uri="{FF2B5EF4-FFF2-40B4-BE49-F238E27FC236}">
                    <a16:creationId xmlns:a16="http://schemas.microsoft.com/office/drawing/2014/main" id="{2D27C7FF-80D9-44A6-930F-D3A300698FAC}"/>
                  </a:ext>
                </a:extLst>
              </p:cNvPr>
              <p:cNvSpPr/>
              <p:nvPr/>
            </p:nvSpPr>
            <p:spPr>
              <a:xfrm>
                <a:off x="6248837" y="3543336"/>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sp>
        <p:nvSpPr>
          <p:cNvPr id="21" name="テキスト ボックス 20">
            <a:extLst>
              <a:ext uri="{FF2B5EF4-FFF2-40B4-BE49-F238E27FC236}">
                <a16:creationId xmlns:a16="http://schemas.microsoft.com/office/drawing/2014/main" id="{DACF7F23-5AAF-4A2C-B616-E2AD95900E9A}"/>
              </a:ext>
            </a:extLst>
          </p:cNvPr>
          <p:cNvSpPr txBox="1"/>
          <p:nvPr/>
        </p:nvSpPr>
        <p:spPr>
          <a:xfrm>
            <a:off x="3808113" y="8319699"/>
            <a:ext cx="12666929" cy="1384738"/>
          </a:xfrm>
          <a:prstGeom prst="rect">
            <a:avLst/>
          </a:prstGeom>
          <a:noFill/>
        </p:spPr>
        <p:txBody>
          <a:bodyPr wrap="none" lIns="0" tIns="0" rIns="0" bIns="0" rtlCol="0">
            <a:spAutoFit/>
          </a:bodyPr>
          <a:lstStyle/>
          <a:p>
            <a:pPr marL="571500" marR="0" lvl="0" indent="-571500" algn="l" defTabSz="1371509" rtl="0" eaLnBrk="1" fontAlgn="auto" latinLnBrk="0" hangingPunct="1">
              <a:lnSpc>
                <a:spcPct val="130000"/>
              </a:lnSpc>
              <a:spcBef>
                <a:spcPts val="0"/>
              </a:spcBef>
              <a:spcAft>
                <a:spcPts val="1800"/>
              </a:spcAft>
              <a:buClr>
                <a:srgbClr val="45A4CF">
                  <a:lumMod val="60000"/>
                  <a:lumOff val="40000"/>
                </a:srgbClr>
              </a:buClr>
              <a:buSzTx/>
              <a:buFont typeface="Wingdings" panose="05000000000000000000" pitchFamily="2" charset="2"/>
              <a:buChar char="p"/>
              <a:tabLst>
                <a:tab pos="2328863" algn="l"/>
                <a:tab pos="10494963" algn="l"/>
              </a:tabLst>
              <a:defRPr/>
            </a:pPr>
            <a:r>
              <a:rPr kumimoji="1" lang="ja-JP" altLang="en-US" sz="3600" b="0" i="0" u="none" strike="noStrike" kern="1200" cap="none" normalizeH="0" baseline="0" noProof="0" dirty="0">
                <a:ln>
                  <a:noFill/>
                </a:ln>
                <a:solidFill>
                  <a:srgbClr val="3C3C3C"/>
                </a:solidFill>
                <a:effectLst/>
                <a:uLnTx/>
                <a:uFillTx/>
                <a:latin typeface="+mn-ea"/>
                <a:cs typeface="+mn-cs"/>
              </a:rPr>
              <a:t>コミュニケーション量が多い家族や知人からの情報は</a:t>
            </a:r>
            <a:br>
              <a:rPr kumimoji="1" lang="en-US" altLang="ja-JP" sz="3600" b="0" i="0" u="none" strike="noStrike" kern="1200" cap="none" normalizeH="0" baseline="0" noProof="0" dirty="0">
                <a:ln>
                  <a:noFill/>
                </a:ln>
                <a:solidFill>
                  <a:srgbClr val="3C3C3C"/>
                </a:solidFill>
                <a:effectLst/>
                <a:uLnTx/>
                <a:uFillTx/>
                <a:latin typeface="+mn-ea"/>
                <a:cs typeface="+mn-cs"/>
              </a:rPr>
            </a:br>
            <a:r>
              <a:rPr kumimoji="1" lang="ja-JP" altLang="en-US" sz="3600" b="0" i="0" u="none" strike="noStrike" kern="1200" cap="none" normalizeH="0" baseline="0" noProof="0" dirty="0">
                <a:ln>
                  <a:noFill/>
                </a:ln>
                <a:solidFill>
                  <a:srgbClr val="45A4CF"/>
                </a:solidFill>
                <a:effectLst/>
                <a:uLnTx/>
                <a:uFillTx/>
                <a:latin typeface="+mj-ea"/>
                <a:ea typeface="+mj-ea"/>
                <a:cs typeface="+mn-cs"/>
              </a:rPr>
              <a:t>信じてしまいがち</a:t>
            </a:r>
            <a:r>
              <a:rPr kumimoji="1" lang="ja-JP" altLang="en-US" sz="3600" b="0" i="0" u="none" strike="noStrike" kern="1200" cap="none" normalizeH="0" baseline="0" noProof="0" dirty="0">
                <a:ln>
                  <a:noFill/>
                </a:ln>
                <a:solidFill>
                  <a:srgbClr val="3C3C3C"/>
                </a:solidFill>
                <a:effectLst/>
                <a:uLnTx/>
                <a:uFillTx/>
                <a:latin typeface="+mn-ea"/>
                <a:cs typeface="+mn-cs"/>
              </a:rPr>
              <a:t>です</a:t>
            </a:r>
            <a:r>
              <a:rPr kumimoji="1" lang="ja-JP" altLang="en-US" sz="2400" b="0" i="0" u="none" strike="noStrike" kern="1200" cap="none" normalizeH="0" baseline="0" noProof="0" dirty="0">
                <a:ln>
                  <a:noFill/>
                </a:ln>
                <a:solidFill>
                  <a:srgbClr val="3C3C3C"/>
                </a:solidFill>
                <a:effectLst/>
                <a:uLnTx/>
                <a:uFillTx/>
                <a:latin typeface="+mn-ea"/>
                <a:cs typeface="+mn-cs"/>
              </a:rPr>
              <a:t>（</a:t>
            </a:r>
            <a:r>
              <a:rPr kumimoji="1" lang="en-US" altLang="ja-JP" sz="2400" b="0" i="0" u="none" strike="noStrike" kern="1200" cap="none" normalizeH="0" baseline="0" noProof="0" dirty="0">
                <a:ln>
                  <a:noFill/>
                </a:ln>
                <a:solidFill>
                  <a:srgbClr val="3C3C3C"/>
                </a:solidFill>
                <a:effectLst/>
                <a:uLnTx/>
                <a:uFillTx/>
                <a:latin typeface="+mn-ea"/>
                <a:cs typeface="+mn-cs"/>
              </a:rPr>
              <a:t>※</a:t>
            </a:r>
            <a:r>
              <a:rPr kumimoji="1" lang="ja-JP" altLang="en-US" sz="2400" b="0" i="0" u="none" strike="noStrike" kern="1200" cap="none" normalizeH="0" baseline="0" noProof="0" dirty="0">
                <a:ln>
                  <a:noFill/>
                </a:ln>
                <a:solidFill>
                  <a:srgbClr val="3C3C3C"/>
                </a:solidFill>
                <a:effectLst/>
                <a:uLnTx/>
                <a:uFillTx/>
                <a:latin typeface="+mn-ea"/>
                <a:cs typeface="+mn-cs"/>
              </a:rPr>
              <a:t>４）</a:t>
            </a:r>
            <a:r>
              <a:rPr kumimoji="1" lang="ja-JP" altLang="en-US" sz="3600" b="0" i="0" u="none" strike="noStrike" kern="1200" cap="none" normalizeH="0" baseline="0" noProof="0" dirty="0">
                <a:ln>
                  <a:noFill/>
                </a:ln>
                <a:solidFill>
                  <a:srgbClr val="3C3C3C"/>
                </a:solidFill>
                <a:effectLst/>
                <a:uLnTx/>
                <a:uFillTx/>
                <a:latin typeface="+mn-ea"/>
                <a:cs typeface="+mn-cs"/>
              </a:rPr>
              <a:t> 。 より</a:t>
            </a:r>
            <a:r>
              <a:rPr kumimoji="1" lang="ja-JP" altLang="en-US" sz="3600" b="0" i="0" u="none" strike="noStrike" kern="1200" cap="none" normalizeH="0" baseline="0" noProof="0" dirty="0">
                <a:ln>
                  <a:noFill/>
                </a:ln>
                <a:solidFill>
                  <a:srgbClr val="45A4CF"/>
                </a:solidFill>
                <a:effectLst/>
                <a:uLnTx/>
                <a:uFillTx/>
                <a:latin typeface="+mj-ea"/>
                <a:ea typeface="+mj-ea"/>
                <a:cs typeface="+mn-cs"/>
              </a:rPr>
              <a:t>慎重</a:t>
            </a:r>
            <a:r>
              <a:rPr kumimoji="1" lang="ja-JP" altLang="en-US" sz="3600" b="0" i="0" u="none" strike="noStrike" kern="1200" cap="none" normalizeH="0" baseline="0" noProof="0" dirty="0">
                <a:ln>
                  <a:noFill/>
                </a:ln>
                <a:solidFill>
                  <a:srgbClr val="3C3C3C"/>
                </a:solidFill>
                <a:effectLst/>
                <a:uLnTx/>
                <a:uFillTx/>
                <a:latin typeface="+mn-ea"/>
                <a:cs typeface="+mn-cs"/>
              </a:rPr>
              <a:t>になりましょう。</a:t>
            </a:r>
          </a:p>
        </p:txBody>
      </p:sp>
      <p:grpSp>
        <p:nvGrpSpPr>
          <p:cNvPr id="12" name="グループ化 11">
            <a:extLst>
              <a:ext uri="{FF2B5EF4-FFF2-40B4-BE49-F238E27FC236}">
                <a16:creationId xmlns:a16="http://schemas.microsoft.com/office/drawing/2014/main" id="{BAE1477C-C127-4EB1-BC99-8C6433F37B58}"/>
              </a:ext>
            </a:extLst>
          </p:cNvPr>
          <p:cNvGrpSpPr/>
          <p:nvPr/>
        </p:nvGrpSpPr>
        <p:grpSpPr>
          <a:xfrm>
            <a:off x="9387862" y="372123"/>
            <a:ext cx="1488671" cy="1107611"/>
            <a:chOff x="9387862" y="372123"/>
            <a:chExt cx="1488671" cy="1107611"/>
          </a:xfrm>
        </p:grpSpPr>
        <p:grpSp>
          <p:nvGrpSpPr>
            <p:cNvPr id="14" name="グループ化 13">
              <a:extLst>
                <a:ext uri="{FF2B5EF4-FFF2-40B4-BE49-F238E27FC236}">
                  <a16:creationId xmlns:a16="http://schemas.microsoft.com/office/drawing/2014/main" id="{730825B8-DCCC-4AF0-AAC2-DBCAB7EC350D}"/>
                </a:ext>
              </a:extLst>
            </p:cNvPr>
            <p:cNvGrpSpPr/>
            <p:nvPr/>
          </p:nvGrpSpPr>
          <p:grpSpPr>
            <a:xfrm>
              <a:off x="9409270" y="372123"/>
              <a:ext cx="1467263" cy="1107611"/>
              <a:chOff x="4990380" y="644196"/>
              <a:chExt cx="1467263" cy="1107611"/>
            </a:xfrm>
          </p:grpSpPr>
          <p:pic>
            <p:nvPicPr>
              <p:cNvPr id="22" name="グラフィックス 21">
                <a:extLst>
                  <a:ext uri="{FF2B5EF4-FFF2-40B4-BE49-F238E27FC236}">
                    <a16:creationId xmlns:a16="http://schemas.microsoft.com/office/drawing/2014/main" id="{86AE9C1B-B2B2-4EFC-9931-FF7AA3DAA9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13FB4153-4A74-4473-9873-2401B31B6808}"/>
                  </a:ext>
                </a:extLst>
              </p:cNvPr>
              <p:cNvSpPr txBox="1"/>
              <p:nvPr/>
            </p:nvSpPr>
            <p:spPr>
              <a:xfrm>
                <a:off x="6018420" y="644196"/>
                <a:ext cx="439223" cy="1107611"/>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6000" b="1" i="0" u="none" strike="noStrike" kern="1200" cap="none" spc="0" normalizeH="0" baseline="0" noProof="0" dirty="0">
                    <a:ln>
                      <a:noFill/>
                    </a:ln>
                    <a:solidFill>
                      <a:srgbClr val="5A5A5A"/>
                    </a:solidFill>
                    <a:effectLst/>
                    <a:uLnTx/>
                    <a:uFillTx/>
                    <a:latin typeface="Spica Neue" panose="02000503000000000000" pitchFamily="2" charset="-128"/>
                    <a:ea typeface="Spica Neue" panose="02000503000000000000" pitchFamily="2" charset="-128"/>
                    <a:cs typeface="+mn-cs"/>
                  </a:rPr>
                  <a:t>1</a:t>
                </a:r>
                <a:endParaRPr kumimoji="1" lang="ja-JP" altLang="en-US" sz="6000" b="1" i="0" u="none" strike="noStrike" kern="1200" cap="none" spc="0" normalizeH="0" baseline="0" noProof="0" dirty="0">
                  <a:ln>
                    <a:noFill/>
                  </a:ln>
                  <a:solidFill>
                    <a:srgbClr val="5A5A5A"/>
                  </a:solidFill>
                  <a:effectLst/>
                  <a:uLnTx/>
                  <a:uFillTx/>
                  <a:latin typeface="Spica Neue" panose="02000503000000000000" pitchFamily="2" charset="-128"/>
                  <a:ea typeface="Spica Neue" panose="02000503000000000000" pitchFamily="2" charset="-128"/>
                  <a:cs typeface="+mn-cs"/>
                </a:endParaRPr>
              </a:p>
            </p:txBody>
          </p:sp>
        </p:grpSp>
        <p:sp>
          <p:nvSpPr>
            <p:cNvPr id="26" name="フリーフォーム: 図形 25">
              <a:extLst>
                <a:ext uri="{FF2B5EF4-FFF2-40B4-BE49-F238E27FC236}">
                  <a16:creationId xmlns:a16="http://schemas.microsoft.com/office/drawing/2014/main" id="{443A103D-628C-4E49-8272-B96C5544B44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nvGrpSpPr>
          <p:cNvPr id="43" name="グループ化 42">
            <a:extLst>
              <a:ext uri="{FF2B5EF4-FFF2-40B4-BE49-F238E27FC236}">
                <a16:creationId xmlns:a16="http://schemas.microsoft.com/office/drawing/2014/main" id="{80E56170-4BA8-421F-8467-78D2DB5F40CD}"/>
              </a:ext>
            </a:extLst>
          </p:cNvPr>
          <p:cNvGrpSpPr/>
          <p:nvPr/>
        </p:nvGrpSpPr>
        <p:grpSpPr>
          <a:xfrm>
            <a:off x="2746982" y="2676778"/>
            <a:ext cx="14669148" cy="5358672"/>
            <a:chOff x="2746982" y="2783867"/>
            <a:chExt cx="13967399" cy="5358672"/>
          </a:xfrm>
          <a:effectLst>
            <a:outerShdw dist="76200" dir="2700000" algn="tl" rotWithShape="0">
              <a:schemeClr val="accent1">
                <a:lumMod val="50000"/>
                <a:alpha val="30000"/>
              </a:schemeClr>
            </a:outerShdw>
          </a:effectLst>
        </p:grpSpPr>
        <p:sp>
          <p:nvSpPr>
            <p:cNvPr id="39" name="四角形: 上の 2 つの角を丸める 38">
              <a:extLst>
                <a:ext uri="{FF2B5EF4-FFF2-40B4-BE49-F238E27FC236}">
                  <a16:creationId xmlns:a16="http://schemas.microsoft.com/office/drawing/2014/main" id="{69432EFE-AC78-49A2-A04E-70D59AE6BAFB}"/>
                </a:ext>
              </a:extLst>
            </p:cNvPr>
            <p:cNvSpPr/>
            <p:nvPr/>
          </p:nvSpPr>
          <p:spPr>
            <a:xfrm flipV="1">
              <a:off x="2746982" y="3547501"/>
              <a:ext cx="13967399" cy="4595038"/>
            </a:xfrm>
            <a:prstGeom prst="round2SameRect">
              <a:avLst>
                <a:gd name="adj1" fmla="val 2934"/>
                <a:gd name="adj2" fmla="val 0"/>
              </a:avLst>
            </a:pr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nvGrpSpPr>
            <p:cNvPr id="13" name="グループ化 12">
              <a:extLst>
                <a:ext uri="{FF2B5EF4-FFF2-40B4-BE49-F238E27FC236}">
                  <a16:creationId xmlns:a16="http://schemas.microsoft.com/office/drawing/2014/main" id="{0DDDE320-9053-4C9A-81A0-0DA04F196FF7}"/>
                </a:ext>
              </a:extLst>
            </p:cNvPr>
            <p:cNvGrpSpPr/>
            <p:nvPr/>
          </p:nvGrpSpPr>
          <p:grpSpPr>
            <a:xfrm>
              <a:off x="2746982" y="2783867"/>
              <a:ext cx="13967399" cy="763634"/>
              <a:chOff x="2746982" y="2787711"/>
              <a:chExt cx="13967399" cy="763634"/>
            </a:xfrm>
            <a:solidFill>
              <a:schemeClr val="accent6"/>
            </a:solidFill>
          </p:grpSpPr>
          <p:sp>
            <p:nvSpPr>
              <p:cNvPr id="35" name="テキスト ボックス 34">
                <a:extLst>
                  <a:ext uri="{FF2B5EF4-FFF2-40B4-BE49-F238E27FC236}">
                    <a16:creationId xmlns:a16="http://schemas.microsoft.com/office/drawing/2014/main" id="{8586FBDE-8107-4527-B82F-5F0F57AF1A95}"/>
                  </a:ext>
                </a:extLst>
              </p:cNvPr>
              <p:cNvSpPr txBox="1"/>
              <p:nvPr/>
            </p:nvSpPr>
            <p:spPr>
              <a:xfrm>
                <a:off x="2746982" y="2787711"/>
                <a:ext cx="13967399" cy="763634"/>
              </a:xfrm>
              <a:prstGeom prst="round2SameRect">
                <a:avLst/>
              </a:prstGeom>
              <a:solidFill>
                <a:schemeClr val="accent1">
                  <a:lumMod val="20000"/>
                  <a:lumOff val="80000"/>
                </a:schemeClr>
              </a:solidFill>
              <a:ln w="38100">
                <a:solidFill>
                  <a:schemeClr val="accent1">
                    <a:lumMod val="20000"/>
                    <a:lumOff val="80000"/>
                  </a:schemeClr>
                </a:solidFill>
              </a:ln>
            </p:spPr>
            <p:txBody>
              <a:bodyPr wrap="none" lIns="0" tIns="0" rIns="0" bIns="108000" rtlCol="0" anchor="ctr" anchorCtr="0">
                <a:noAutofit/>
              </a:bodyPr>
              <a:lstStyle/>
              <a:p>
                <a:pPr marL="0" marR="0" lvl="0" indent="0" algn="ctr" defTabSz="1371509" rtl="0" eaLnBrk="1" fontAlgn="auto" latinLnBrk="0" hangingPunct="1">
                  <a:lnSpc>
                    <a:spcPct val="130000"/>
                  </a:lnSpc>
                  <a:spcBef>
                    <a:spcPts val="0"/>
                  </a:spcBef>
                  <a:spcAft>
                    <a:spcPts val="1800"/>
                  </a:spcAft>
                  <a:buClr>
                    <a:srgbClr val="45A4CF">
                      <a:lumMod val="60000"/>
                      <a:lumOff val="40000"/>
                    </a:srgbClr>
                  </a:buClr>
                  <a:buSzTx/>
                  <a:buFontTx/>
                  <a:buNone/>
                  <a:tabLst>
                    <a:tab pos="10494963" algn="l"/>
                  </a:tabLst>
                  <a:defRPr/>
                </a:pPr>
                <a:r>
                  <a:rPr kumimoji="1" lang="ja-JP" altLang="en-US" sz="3600" b="1" i="0" u="none" strike="noStrike" kern="1200" cap="none" spc="200"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ニセ・誤情報を見た後、どう</a:t>
                </a:r>
                <a:r>
                  <a:rPr lang="ja-JP" altLang="en-US" sz="3600" b="1" spc="200" dirty="0">
                    <a:solidFill>
                      <a:srgbClr val="3C3C3C"/>
                    </a:solidFill>
                    <a:latin typeface="Spica Neue Bold" panose="02000803000000000000" pitchFamily="2" charset="-128"/>
                    <a:ea typeface="Spica Neue Bold" panose="02000803000000000000" pitchFamily="2" charset="-128"/>
                  </a:rPr>
                  <a:t>拡散</a:t>
                </a:r>
                <a:r>
                  <a:rPr kumimoji="1" lang="ja-JP" altLang="en-US" sz="3600" b="1" i="0" u="none" strike="noStrike" kern="1200" cap="none" spc="200" normalizeH="0" baseline="0" noProof="0" dirty="0">
                    <a:ln>
                      <a:noFill/>
                    </a:ln>
                    <a:solidFill>
                      <a:srgbClr val="3C3C3C"/>
                    </a:solidFill>
                    <a:effectLst/>
                    <a:uLnTx/>
                    <a:uFillTx/>
                    <a:latin typeface="Spica Neue Bold" panose="02000803000000000000" pitchFamily="2" charset="-128"/>
                    <a:ea typeface="Spica Neue Bold" panose="02000803000000000000" pitchFamily="2" charset="-128"/>
                    <a:cs typeface="+mn-cs"/>
                  </a:rPr>
                  <a:t>したか？</a:t>
                </a:r>
              </a:p>
            </p:txBody>
          </p:sp>
          <p:sp>
            <p:nvSpPr>
              <p:cNvPr id="34" name="テキスト ボックス 33">
                <a:extLst>
                  <a:ext uri="{FF2B5EF4-FFF2-40B4-BE49-F238E27FC236}">
                    <a16:creationId xmlns:a16="http://schemas.microsoft.com/office/drawing/2014/main" id="{56772CD2-E3FC-4019-9F16-3F35522D3349}"/>
                  </a:ext>
                </a:extLst>
              </p:cNvPr>
              <p:cNvSpPr txBox="1"/>
              <p:nvPr/>
            </p:nvSpPr>
            <p:spPr>
              <a:xfrm>
                <a:off x="14324601" y="2962814"/>
                <a:ext cx="383106" cy="369204"/>
              </a:xfrm>
              <a:prstGeom prst="rect">
                <a:avLst/>
              </a:prstGeom>
              <a:noFill/>
              <a:ln w="38100">
                <a:solidFill>
                  <a:schemeClr val="accent1">
                    <a:lumMod val="20000"/>
                    <a:lumOff val="80000"/>
                  </a:schemeClr>
                </a:solidFill>
              </a:ln>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lang="en-US" altLang="ja-JP" sz="2000" dirty="0">
                    <a:solidFill>
                      <a:srgbClr val="3C3C3C"/>
                    </a:solidFill>
                    <a:latin typeface="Spica Neue" panose="02000503000000000000" pitchFamily="2" charset="-128"/>
                    <a:ea typeface="Spica Neue" panose="02000503000000000000" pitchFamily="2" charset="-128"/>
                  </a:rPr>
                  <a:t>2</a:t>
                </a:r>
                <a:endParaRPr kumimoji="1" lang="ja-JP" altLang="en-US" sz="20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grpSp>
      </p:grpSp>
      <p:cxnSp>
        <p:nvCxnSpPr>
          <p:cNvPr id="41" name="直線コネクタ 40">
            <a:extLst>
              <a:ext uri="{FF2B5EF4-FFF2-40B4-BE49-F238E27FC236}">
                <a16:creationId xmlns:a16="http://schemas.microsoft.com/office/drawing/2014/main" id="{46572472-985B-4C56-8141-4C2CE6F70C90}"/>
              </a:ext>
            </a:extLst>
          </p:cNvPr>
          <p:cNvCxnSpPr>
            <a:cxnSpLocks/>
          </p:cNvCxnSpPr>
          <p:nvPr/>
        </p:nvCxnSpPr>
        <p:spPr>
          <a:xfrm>
            <a:off x="4681890" y="4059682"/>
            <a:ext cx="498462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グラフ 5">
            <a:extLst>
              <a:ext uri="{FF2B5EF4-FFF2-40B4-BE49-F238E27FC236}">
                <a16:creationId xmlns:a16="http://schemas.microsoft.com/office/drawing/2014/main" id="{1686EE5F-6947-8C1F-D40F-071697236D7F}"/>
              </a:ext>
            </a:extLst>
          </p:cNvPr>
          <p:cNvGraphicFramePr/>
          <p:nvPr>
            <p:extLst>
              <p:ext uri="{D42A27DB-BD31-4B8C-83A1-F6EECF244321}">
                <p14:modId xmlns:p14="http://schemas.microsoft.com/office/powerpoint/2010/main" val="515525246"/>
              </p:ext>
            </p:extLst>
          </p:nvPr>
        </p:nvGraphicFramePr>
        <p:xfrm>
          <a:off x="3069215" y="3582323"/>
          <a:ext cx="14144727" cy="4067109"/>
        </p:xfrm>
        <a:graphic>
          <a:graphicData uri="http://schemas.openxmlformats.org/drawingml/2006/chart">
            <c:chart xmlns:c="http://schemas.openxmlformats.org/drawingml/2006/chart" xmlns:r="http://schemas.openxmlformats.org/officeDocument/2006/relationships" r:id="rId5"/>
          </a:graphicData>
        </a:graphic>
      </p:graphicFrame>
      <p:sp>
        <p:nvSpPr>
          <p:cNvPr id="42" name="テキスト ボックス 41">
            <a:extLst>
              <a:ext uri="{FF2B5EF4-FFF2-40B4-BE49-F238E27FC236}">
                <a16:creationId xmlns:a16="http://schemas.microsoft.com/office/drawing/2014/main" id="{7B97F177-3DDA-47BE-BFDA-A4316F8A4ECD}"/>
              </a:ext>
            </a:extLst>
          </p:cNvPr>
          <p:cNvSpPr txBox="1"/>
          <p:nvPr/>
        </p:nvSpPr>
        <p:spPr>
          <a:xfrm>
            <a:off x="11796403" y="7618083"/>
            <a:ext cx="3821559" cy="295337"/>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
                <a:srgbClr val="45A4CF">
                  <a:lumMod val="60000"/>
                  <a:lumOff val="40000"/>
                </a:srgbClr>
              </a:buClr>
              <a:buSzTx/>
              <a:buFontTx/>
              <a:buNone/>
              <a:tabLst>
                <a:tab pos="10494963" algn="l"/>
              </a:tabLst>
              <a:defRPr/>
            </a:pPr>
            <a:r>
              <a:rPr kumimoji="1" lang="ja-JP" altLang="en-US" sz="1600" b="0" i="0" u="none" strike="noStrike" kern="1200" cap="none" spc="100" normalizeH="0" baseline="0" noProof="0" dirty="0">
                <a:ln>
                  <a:noFill/>
                </a:ln>
                <a:solidFill>
                  <a:srgbClr val="5A5A5A"/>
                </a:solidFill>
                <a:effectLst/>
                <a:uLnTx/>
                <a:uFillTx/>
                <a:latin typeface="Spica Neue" panose="02000503000000000000" pitchFamily="2" charset="-128"/>
                <a:ea typeface="Spica Neue" panose="02000503000000000000" pitchFamily="2" charset="-128"/>
                <a:cs typeface="+mn-cs"/>
              </a:rPr>
              <a:t>ニセ・誤情報の拡散手段</a:t>
            </a:r>
            <a:r>
              <a:rPr kumimoji="1" lang="en-US" altLang="ja-JP" sz="1600" b="0" i="0" u="none" strike="noStrike" kern="1200" cap="none" spc="100" normalizeH="0" baseline="0" noProof="0" dirty="0">
                <a:ln>
                  <a:noFill/>
                </a:ln>
                <a:solidFill>
                  <a:srgbClr val="5A5A5A"/>
                </a:solidFill>
                <a:effectLst/>
                <a:uLnTx/>
                <a:uFillTx/>
                <a:latin typeface="Spica Neue" panose="02000503000000000000" pitchFamily="2" charset="-128"/>
                <a:ea typeface="Spica Neue" panose="02000503000000000000" pitchFamily="2" charset="-128"/>
                <a:cs typeface="+mn-cs"/>
              </a:rPr>
              <a:t>(%)</a:t>
            </a:r>
            <a:r>
              <a:rPr kumimoji="1" lang="ja-JP" altLang="en-US" sz="1600" b="0" i="0" u="none" strike="noStrike" kern="1200" cap="none" spc="100" normalizeH="0" baseline="0" noProof="0" dirty="0">
                <a:ln>
                  <a:noFill/>
                </a:ln>
                <a:solidFill>
                  <a:srgbClr val="5A5A5A"/>
                </a:solidFill>
                <a:effectLst/>
                <a:uLnTx/>
                <a:uFillTx/>
                <a:latin typeface="Spica Neue" panose="02000503000000000000" pitchFamily="2" charset="-128"/>
                <a:ea typeface="Spica Neue" panose="02000503000000000000" pitchFamily="2" charset="-128"/>
                <a:cs typeface="+mn-cs"/>
              </a:rPr>
              <a:t>　</a:t>
            </a:r>
            <a:r>
              <a:rPr kumimoji="1" lang="en-US" altLang="ja-JP" sz="1600" b="0" i="0" u="none" strike="noStrike" kern="1200" cap="none" spc="100" normalizeH="0" baseline="0" noProof="0" dirty="0">
                <a:ln>
                  <a:noFill/>
                </a:ln>
                <a:solidFill>
                  <a:srgbClr val="5A5A5A"/>
                </a:solidFill>
                <a:effectLst/>
                <a:uLnTx/>
                <a:uFillTx/>
                <a:latin typeface="Spica Neue" panose="02000503000000000000" pitchFamily="2" charset="-128"/>
                <a:ea typeface="Spica Neue" panose="02000503000000000000" pitchFamily="2" charset="-128"/>
                <a:cs typeface="+mn-cs"/>
              </a:rPr>
              <a:t>※n=616</a:t>
            </a:r>
          </a:p>
        </p:txBody>
      </p:sp>
      <p:grpSp>
        <p:nvGrpSpPr>
          <p:cNvPr id="49" name="グループ化 48">
            <a:extLst>
              <a:ext uri="{FF2B5EF4-FFF2-40B4-BE49-F238E27FC236}">
                <a16:creationId xmlns:a16="http://schemas.microsoft.com/office/drawing/2014/main" id="{518D3E63-9871-4B51-A578-F9293E7101E4}"/>
              </a:ext>
            </a:extLst>
          </p:cNvPr>
          <p:cNvGrpSpPr/>
          <p:nvPr/>
        </p:nvGrpSpPr>
        <p:grpSpPr>
          <a:xfrm rot="3004668" flipV="1">
            <a:off x="14673941" y="4327714"/>
            <a:ext cx="2283116" cy="2000074"/>
            <a:chOff x="12983541" y="4755106"/>
            <a:chExt cx="2131031" cy="1866843"/>
          </a:xfrm>
        </p:grpSpPr>
        <p:sp>
          <p:nvSpPr>
            <p:cNvPr id="47" name="楕円 46">
              <a:extLst>
                <a:ext uri="{FF2B5EF4-FFF2-40B4-BE49-F238E27FC236}">
                  <a16:creationId xmlns:a16="http://schemas.microsoft.com/office/drawing/2014/main" id="{B6A3F1E2-F550-4D4A-9610-8E6106EB365F}"/>
                </a:ext>
              </a:extLst>
            </p:cNvPr>
            <p:cNvSpPr/>
            <p:nvPr/>
          </p:nvSpPr>
          <p:spPr>
            <a:xfrm rot="3004668" flipV="1">
              <a:off x="13247729" y="4755106"/>
              <a:ext cx="1866843" cy="18668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80000" tIns="72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uLnTx/>
                  <a:uFillTx/>
                  <a:latin typeface="+mj-ea"/>
                  <a:ea typeface="+mj-ea"/>
                  <a:cs typeface="+mn-cs"/>
                </a:rPr>
                <a:t>最</a:t>
              </a:r>
              <a:r>
                <a:rPr kumimoji="1" lang="ja-JP" altLang="en-US" sz="4800" b="1" i="0" u="none" strike="noStrike" kern="1200" cap="none" spc="-1500" normalizeH="0" noProof="0" dirty="0">
                  <a:ln>
                    <a:noFill/>
                  </a:ln>
                  <a:solidFill>
                    <a:prstClr val="white"/>
                  </a:solidFill>
                  <a:effectLst/>
                  <a:uLnTx/>
                  <a:uFillTx/>
                  <a:latin typeface="+mj-ea"/>
                  <a:ea typeface="+mj-ea"/>
                  <a:cs typeface="+mn-cs"/>
                </a:rPr>
                <a:t>多</a:t>
              </a:r>
              <a:r>
                <a:rPr kumimoji="1" lang="ja-JP" altLang="en-US" sz="4800" b="1" i="0" u="none" strike="noStrike" kern="1200" cap="none" spc="0" normalizeH="0" baseline="0" noProof="0" dirty="0">
                  <a:ln>
                    <a:noFill/>
                  </a:ln>
                  <a:solidFill>
                    <a:prstClr val="white"/>
                  </a:solidFill>
                  <a:effectLst/>
                  <a:uLnTx/>
                  <a:uFillTx/>
                  <a:latin typeface="+mj-ea"/>
                  <a:ea typeface="+mj-ea"/>
                  <a:cs typeface="+mn-cs"/>
                </a:rPr>
                <a:t>！</a:t>
              </a:r>
            </a:p>
          </p:txBody>
        </p:sp>
        <p:sp>
          <p:nvSpPr>
            <p:cNvPr id="48" name="二等辺三角形 47">
              <a:extLst>
                <a:ext uri="{FF2B5EF4-FFF2-40B4-BE49-F238E27FC236}">
                  <a16:creationId xmlns:a16="http://schemas.microsoft.com/office/drawing/2014/main" id="{45803302-1212-4EE6-A710-D4F5096044E5}"/>
                </a:ext>
              </a:extLst>
            </p:cNvPr>
            <p:cNvSpPr/>
            <p:nvPr/>
          </p:nvSpPr>
          <p:spPr>
            <a:xfrm rot="16200000">
              <a:off x="13024884" y="5571278"/>
              <a:ext cx="212651" cy="29533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grpSp>
        <p:nvGrpSpPr>
          <p:cNvPr id="7" name="グループ化 6">
            <a:extLst>
              <a:ext uri="{FF2B5EF4-FFF2-40B4-BE49-F238E27FC236}">
                <a16:creationId xmlns:a16="http://schemas.microsoft.com/office/drawing/2014/main" id="{5DE4B634-4F68-B475-AF9A-4BC84BC7C98C}"/>
              </a:ext>
            </a:extLst>
          </p:cNvPr>
          <p:cNvGrpSpPr/>
          <p:nvPr/>
        </p:nvGrpSpPr>
        <p:grpSpPr>
          <a:xfrm>
            <a:off x="471486" y="506809"/>
            <a:ext cx="1076705" cy="7354226"/>
            <a:chOff x="471486" y="506809"/>
            <a:chExt cx="1076705" cy="7354226"/>
          </a:xfrm>
        </p:grpSpPr>
        <p:sp>
          <p:nvSpPr>
            <p:cNvPr id="9" name="テキスト ボックス 8">
              <a:extLst>
                <a:ext uri="{FF2B5EF4-FFF2-40B4-BE49-F238E27FC236}">
                  <a16:creationId xmlns:a16="http://schemas.microsoft.com/office/drawing/2014/main" id="{475C52C4-D163-A5D4-0651-681775AA1843}"/>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77BDF4FB-69A0-1D29-7E0A-B51DDDB81728}"/>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1" name="テキスト ボックス 10">
              <a:extLst>
                <a:ext uri="{FF2B5EF4-FFF2-40B4-BE49-F238E27FC236}">
                  <a16:creationId xmlns:a16="http://schemas.microsoft.com/office/drawing/2014/main" id="{52BE29FA-0848-4DED-323F-4D291DF1D30C}"/>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2839221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C5C1267-2348-4E9F-B21A-10780F5471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7816" y="4841408"/>
            <a:ext cx="5996179" cy="5000288"/>
          </a:xfrm>
          <a:prstGeom prst="rect">
            <a:avLst/>
          </a:prstGeom>
        </p:spPr>
      </p:pic>
      <p:pic>
        <p:nvPicPr>
          <p:cNvPr id="19" name="図 18">
            <a:extLst>
              <a:ext uri="{FF2B5EF4-FFF2-40B4-BE49-F238E27FC236}">
                <a16:creationId xmlns:a16="http://schemas.microsoft.com/office/drawing/2014/main" id="{FCA4EDBD-17EC-49F2-82D1-D63E3320FE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2808" y="4913002"/>
            <a:ext cx="5996179" cy="5000288"/>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52</a:t>
            </a:fld>
            <a:endParaRPr lang="ja-JP" altLang="en-US" dirty="0"/>
          </a:p>
        </p:txBody>
      </p:sp>
      <p:grpSp>
        <p:nvGrpSpPr>
          <p:cNvPr id="5" name="グループ化 4">
            <a:extLst>
              <a:ext uri="{FF2B5EF4-FFF2-40B4-BE49-F238E27FC236}">
                <a16:creationId xmlns:a16="http://schemas.microsoft.com/office/drawing/2014/main" id="{1CCD8D8E-28DE-58ED-8BA2-C37BB93C4B60}"/>
              </a:ext>
            </a:extLst>
          </p:cNvPr>
          <p:cNvGrpSpPr/>
          <p:nvPr/>
        </p:nvGrpSpPr>
        <p:grpSpPr>
          <a:xfrm>
            <a:off x="5609353" y="1427278"/>
            <a:ext cx="9468392" cy="996876"/>
            <a:chOff x="5671138" y="1427278"/>
            <a:chExt cx="9468392" cy="996876"/>
          </a:xfrm>
        </p:grpSpPr>
        <p:grpSp>
          <p:nvGrpSpPr>
            <p:cNvPr id="3" name="グループ化 2">
              <a:extLst>
                <a:ext uri="{FF2B5EF4-FFF2-40B4-BE49-F238E27FC236}">
                  <a16:creationId xmlns:a16="http://schemas.microsoft.com/office/drawing/2014/main" id="{E19A411B-94D1-180B-13B5-70B58A18F50C}"/>
                </a:ext>
              </a:extLst>
            </p:cNvPr>
            <p:cNvGrpSpPr/>
            <p:nvPr/>
          </p:nvGrpSpPr>
          <p:grpSpPr>
            <a:xfrm>
              <a:off x="6621324" y="1427278"/>
              <a:ext cx="8518206" cy="996876"/>
              <a:chOff x="6621324" y="1427278"/>
              <a:chExt cx="8518206" cy="996876"/>
            </a:xfrm>
          </p:grpSpPr>
          <p:cxnSp>
            <p:nvCxnSpPr>
              <p:cNvPr id="10" name="直線コネクタ 9">
                <a:extLst>
                  <a:ext uri="{FF2B5EF4-FFF2-40B4-BE49-F238E27FC236}">
                    <a16:creationId xmlns:a16="http://schemas.microsoft.com/office/drawing/2014/main" id="{E7E0F2F3-922C-4805-B7DC-A7025E149821}"/>
                  </a:ext>
                </a:extLst>
              </p:cNvPr>
              <p:cNvCxnSpPr>
                <a:cxnSpLocks/>
              </p:cNvCxnSpPr>
              <p:nvPr/>
            </p:nvCxnSpPr>
            <p:spPr>
              <a:xfrm>
                <a:off x="6621324" y="2285072"/>
                <a:ext cx="3456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AA9040E-1896-4C8C-9798-E8B072A238B3}"/>
                  </a:ext>
                </a:extLst>
              </p:cNvPr>
              <p:cNvSpPr txBox="1"/>
              <p:nvPr/>
            </p:nvSpPr>
            <p:spPr>
              <a:xfrm>
                <a:off x="6650026" y="1427278"/>
                <a:ext cx="848950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表やグラフ </a:t>
                </a:r>
                <a:r>
                  <a:rPr lang="ja-JP" altLang="en-US" sz="5400" dirty="0">
                    <a:latin typeface="+mn-ea"/>
                  </a:rPr>
                  <a:t>も疑ってみた？</a:t>
                </a:r>
              </a:p>
            </p:txBody>
          </p:sp>
        </p:grpSp>
        <p:grpSp>
          <p:nvGrpSpPr>
            <p:cNvPr id="12" name="グループ化 11">
              <a:extLst>
                <a:ext uri="{FF2B5EF4-FFF2-40B4-BE49-F238E27FC236}">
                  <a16:creationId xmlns:a16="http://schemas.microsoft.com/office/drawing/2014/main" id="{E99032F2-FC2E-468F-862C-FE8679BA7DAF}"/>
                </a:ext>
              </a:extLst>
            </p:cNvPr>
            <p:cNvGrpSpPr/>
            <p:nvPr/>
          </p:nvGrpSpPr>
          <p:grpSpPr>
            <a:xfrm>
              <a:off x="5671138" y="1618432"/>
              <a:ext cx="663877" cy="663876"/>
              <a:chOff x="5871583" y="3511437"/>
              <a:chExt cx="663877" cy="663876"/>
            </a:xfrm>
          </p:grpSpPr>
          <p:sp>
            <p:nvSpPr>
              <p:cNvPr id="13" name="フリーフォーム: 図形 12">
                <a:extLst>
                  <a:ext uri="{FF2B5EF4-FFF2-40B4-BE49-F238E27FC236}">
                    <a16:creationId xmlns:a16="http://schemas.microsoft.com/office/drawing/2014/main" id="{A6FF719F-5972-461C-AF91-F550DB3D7D2E}"/>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568BFF30-6691-4B5C-BDB9-72C03EC6F4C9}"/>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49" name="グループ化 48">
            <a:extLst>
              <a:ext uri="{FF2B5EF4-FFF2-40B4-BE49-F238E27FC236}">
                <a16:creationId xmlns:a16="http://schemas.microsoft.com/office/drawing/2014/main" id="{584A5DFA-1553-4B2A-BCC6-24DE47C7AC08}"/>
              </a:ext>
            </a:extLst>
          </p:cNvPr>
          <p:cNvGrpSpPr/>
          <p:nvPr/>
        </p:nvGrpSpPr>
        <p:grpSpPr>
          <a:xfrm>
            <a:off x="2678532" y="2870609"/>
            <a:ext cx="7050823" cy="2144678"/>
            <a:chOff x="2471030" y="2310700"/>
            <a:chExt cx="7050823" cy="2144678"/>
          </a:xfrm>
          <a:effectLst>
            <a:outerShdw dist="76200" dir="2700000" algn="tl" rotWithShape="0">
              <a:schemeClr val="accent1">
                <a:lumMod val="75000"/>
                <a:alpha val="30000"/>
              </a:schemeClr>
            </a:outerShdw>
          </a:effectLst>
        </p:grpSpPr>
        <p:grpSp>
          <p:nvGrpSpPr>
            <p:cNvPr id="45" name="グループ化 44">
              <a:extLst>
                <a:ext uri="{FF2B5EF4-FFF2-40B4-BE49-F238E27FC236}">
                  <a16:creationId xmlns:a16="http://schemas.microsoft.com/office/drawing/2014/main" id="{870C83CC-1F2E-4599-8E93-B209B34FA5D9}"/>
                </a:ext>
              </a:extLst>
            </p:cNvPr>
            <p:cNvGrpSpPr/>
            <p:nvPr/>
          </p:nvGrpSpPr>
          <p:grpSpPr>
            <a:xfrm>
              <a:off x="2471030" y="2310700"/>
              <a:ext cx="7050823" cy="1889159"/>
              <a:chOff x="2471030" y="2310700"/>
              <a:chExt cx="7050823" cy="1889159"/>
            </a:xfrm>
          </p:grpSpPr>
          <p:sp>
            <p:nvSpPr>
              <p:cNvPr id="42" name="四角形: 角を丸くする 41">
                <a:extLst>
                  <a:ext uri="{FF2B5EF4-FFF2-40B4-BE49-F238E27FC236}">
                    <a16:creationId xmlns:a16="http://schemas.microsoft.com/office/drawing/2014/main" id="{E71FFD54-2DEA-4BB7-B77E-58687BB0ADDE}"/>
                  </a:ext>
                </a:extLst>
              </p:cNvPr>
              <p:cNvSpPr/>
              <p:nvPr/>
            </p:nvSpPr>
            <p:spPr>
              <a:xfrm>
                <a:off x="2471030" y="2310700"/>
                <a:ext cx="7050823"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3" name="グループ化 32">
                <a:extLst>
                  <a:ext uri="{FF2B5EF4-FFF2-40B4-BE49-F238E27FC236}">
                    <a16:creationId xmlns:a16="http://schemas.microsoft.com/office/drawing/2014/main" id="{486A8C1F-2C92-47C5-A44C-BB32503B9C81}"/>
                  </a:ext>
                </a:extLst>
              </p:cNvPr>
              <p:cNvGrpSpPr/>
              <p:nvPr/>
            </p:nvGrpSpPr>
            <p:grpSpPr>
              <a:xfrm>
                <a:off x="2757496" y="2561530"/>
                <a:ext cx="6652314" cy="1359346"/>
                <a:chOff x="2530467" y="2441021"/>
                <a:chExt cx="6652314" cy="1359346"/>
              </a:xfrm>
            </p:grpSpPr>
            <p:sp>
              <p:nvSpPr>
                <p:cNvPr id="16" name="テキスト ボックス 15">
                  <a:extLst>
                    <a:ext uri="{FF2B5EF4-FFF2-40B4-BE49-F238E27FC236}">
                      <a16:creationId xmlns:a16="http://schemas.microsoft.com/office/drawing/2014/main" id="{5A7D3BE3-13AA-4F66-ABF0-DE1802DAAD35}"/>
                    </a:ext>
                  </a:extLst>
                </p:cNvPr>
                <p:cNvSpPr txBox="1"/>
                <p:nvPr/>
              </p:nvSpPr>
              <p:spPr>
                <a:xfrm>
                  <a:off x="3822339" y="2441021"/>
                  <a:ext cx="5360442" cy="1359346"/>
                </a:xfrm>
                <a:prstGeom prst="rect">
                  <a:avLst/>
                </a:prstGeom>
                <a:noFill/>
              </p:spPr>
              <p:txBody>
                <a:bodyPr wrap="none" lIns="0" tIns="0" rIns="0" bIns="0" rtlCol="0">
                  <a:spAutoFit/>
                </a:bodyPr>
                <a:lstStyle/>
                <a:p>
                  <a:pPr marR="0" lvl="0" defTabSz="1371509" rtl="0" eaLnBrk="1" fontAlgn="auto" latinLnBrk="0" hangingPunct="1">
                    <a:lnSpc>
                      <a:spcPct val="120000"/>
                    </a:lnSpc>
                    <a:spcBef>
                      <a:spcPts val="0"/>
                    </a:spcBef>
                    <a:spcAft>
                      <a:spcPts val="1800"/>
                    </a:spcAft>
                    <a:buClr>
                      <a:schemeClr val="accent1">
                        <a:lumMod val="60000"/>
                        <a:lumOff val="40000"/>
                      </a:schemeClr>
                    </a:buClr>
                    <a:buSzTx/>
                    <a:tabLst>
                      <a:tab pos="10494963" algn="l"/>
                    </a:tabLst>
                    <a:defRPr/>
                  </a:pPr>
                  <a:r>
                    <a:rPr lang="ja-JP" altLang="en-US" sz="3800" b="1" dirty="0">
                      <a:latin typeface="+mn-ea"/>
                    </a:rPr>
                    <a:t>  このダイエットは</a:t>
                  </a:r>
                  <a:br>
                    <a:rPr lang="en-US" altLang="ja-JP" sz="3800" b="1" dirty="0">
                      <a:latin typeface="+mn-ea"/>
                    </a:rPr>
                  </a:br>
                  <a:r>
                    <a:rPr lang="ja-JP" altLang="en-US" sz="3800" b="1" dirty="0">
                      <a:latin typeface="+mn-ea"/>
                    </a:rPr>
                    <a:t>「成功」と言えますか？</a:t>
                  </a:r>
                </a:p>
              </p:txBody>
            </p:sp>
            <p:grpSp>
              <p:nvGrpSpPr>
                <p:cNvPr id="32" name="グループ化 31">
                  <a:extLst>
                    <a:ext uri="{FF2B5EF4-FFF2-40B4-BE49-F238E27FC236}">
                      <a16:creationId xmlns:a16="http://schemas.microsoft.com/office/drawing/2014/main" id="{2D740841-4A59-4DF9-88D4-0C45E40B2A5E}"/>
                    </a:ext>
                  </a:extLst>
                </p:cNvPr>
                <p:cNvGrpSpPr/>
                <p:nvPr/>
              </p:nvGrpSpPr>
              <p:grpSpPr>
                <a:xfrm>
                  <a:off x="2530467" y="2474095"/>
                  <a:ext cx="1271626" cy="1271626"/>
                  <a:chOff x="2718948" y="2564286"/>
                  <a:chExt cx="1142196" cy="1142196"/>
                </a:xfrm>
              </p:grpSpPr>
              <p:sp>
                <p:nvSpPr>
                  <p:cNvPr id="31" name="楕円 30">
                    <a:extLst>
                      <a:ext uri="{FF2B5EF4-FFF2-40B4-BE49-F238E27FC236}">
                        <a16:creationId xmlns:a16="http://schemas.microsoft.com/office/drawing/2014/main" id="{D01C20D6-77B2-4A64-A5B6-CE4C5C24645A}"/>
                      </a:ext>
                    </a:extLst>
                  </p:cNvPr>
                  <p:cNvSpPr/>
                  <p:nvPr/>
                </p:nvSpPr>
                <p:spPr>
                  <a:xfrm>
                    <a:off x="2718948"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0" name="グラフィックス 27">
                    <a:extLst>
                      <a:ext uri="{FF2B5EF4-FFF2-40B4-BE49-F238E27FC236}">
                        <a16:creationId xmlns:a16="http://schemas.microsoft.com/office/drawing/2014/main" id="{F6CDBB0D-BEDB-4BC3-B0DE-547E0D08810C}"/>
                      </a:ext>
                    </a:extLst>
                  </p:cNvPr>
                  <p:cNvSpPr/>
                  <p:nvPr/>
                </p:nvSpPr>
                <p:spPr>
                  <a:xfrm>
                    <a:off x="2981962"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46" name="二等辺三角形 45">
              <a:extLst>
                <a:ext uri="{FF2B5EF4-FFF2-40B4-BE49-F238E27FC236}">
                  <a16:creationId xmlns:a16="http://schemas.microsoft.com/office/drawing/2014/main" id="{E7D72091-61DF-4EED-A107-59DD55B55FE7}"/>
                </a:ext>
              </a:extLst>
            </p:cNvPr>
            <p:cNvSpPr/>
            <p:nvPr/>
          </p:nvSpPr>
          <p:spPr>
            <a:xfrm flipV="1">
              <a:off x="5794422"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48" name="グループ化 47">
            <a:extLst>
              <a:ext uri="{FF2B5EF4-FFF2-40B4-BE49-F238E27FC236}">
                <a16:creationId xmlns:a16="http://schemas.microsoft.com/office/drawing/2014/main" id="{942AEF0B-1CED-41A2-A976-62F7EA765297}"/>
              </a:ext>
            </a:extLst>
          </p:cNvPr>
          <p:cNvGrpSpPr/>
          <p:nvPr/>
        </p:nvGrpSpPr>
        <p:grpSpPr>
          <a:xfrm>
            <a:off x="10317408" y="2876044"/>
            <a:ext cx="7050822" cy="2139243"/>
            <a:chOff x="10448778" y="2316135"/>
            <a:chExt cx="7050822" cy="2139243"/>
          </a:xfrm>
          <a:effectLst>
            <a:outerShdw dist="76200" dir="2700000" algn="tl" rotWithShape="0">
              <a:schemeClr val="accent1">
                <a:lumMod val="75000"/>
                <a:alpha val="30000"/>
              </a:schemeClr>
            </a:outerShdw>
          </a:effectLst>
        </p:grpSpPr>
        <p:grpSp>
          <p:nvGrpSpPr>
            <p:cNvPr id="44" name="グループ化 43">
              <a:extLst>
                <a:ext uri="{FF2B5EF4-FFF2-40B4-BE49-F238E27FC236}">
                  <a16:creationId xmlns:a16="http://schemas.microsoft.com/office/drawing/2014/main" id="{72BCB398-A63F-491B-9C64-CBA516D48015}"/>
                </a:ext>
              </a:extLst>
            </p:cNvPr>
            <p:cNvGrpSpPr/>
            <p:nvPr/>
          </p:nvGrpSpPr>
          <p:grpSpPr>
            <a:xfrm>
              <a:off x="10448778" y="2316135"/>
              <a:ext cx="7050822" cy="1889159"/>
              <a:chOff x="10448778" y="2316135"/>
              <a:chExt cx="7050822" cy="1889159"/>
            </a:xfrm>
          </p:grpSpPr>
          <p:sp>
            <p:nvSpPr>
              <p:cNvPr id="43" name="四角形: 角を丸くする 42">
                <a:extLst>
                  <a:ext uri="{FF2B5EF4-FFF2-40B4-BE49-F238E27FC236}">
                    <a16:creationId xmlns:a16="http://schemas.microsoft.com/office/drawing/2014/main" id="{2174DD0D-B190-467E-BA79-F27942DF5D4B}"/>
                  </a:ext>
                </a:extLst>
              </p:cNvPr>
              <p:cNvSpPr/>
              <p:nvPr/>
            </p:nvSpPr>
            <p:spPr>
              <a:xfrm>
                <a:off x="10448778" y="2316135"/>
                <a:ext cx="7050822"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7" name="グループ化 36">
                <a:extLst>
                  <a:ext uri="{FF2B5EF4-FFF2-40B4-BE49-F238E27FC236}">
                    <a16:creationId xmlns:a16="http://schemas.microsoft.com/office/drawing/2014/main" id="{C8D43A04-D51D-4962-96B6-C94EDFD52EA9}"/>
                  </a:ext>
                </a:extLst>
              </p:cNvPr>
              <p:cNvGrpSpPr/>
              <p:nvPr/>
            </p:nvGrpSpPr>
            <p:grpSpPr>
              <a:xfrm>
                <a:off x="10746389" y="2561530"/>
                <a:ext cx="6442365" cy="1359346"/>
                <a:chOff x="2409065" y="2441021"/>
                <a:chExt cx="6442365" cy="1359346"/>
              </a:xfrm>
            </p:grpSpPr>
            <p:sp>
              <p:nvSpPr>
                <p:cNvPr id="38" name="テキスト ボックス 37">
                  <a:extLst>
                    <a:ext uri="{FF2B5EF4-FFF2-40B4-BE49-F238E27FC236}">
                      <a16:creationId xmlns:a16="http://schemas.microsoft.com/office/drawing/2014/main" id="{68D6571D-C713-49A5-BEB2-BC1102FA756E}"/>
                    </a:ext>
                  </a:extLst>
                </p:cNvPr>
                <p:cNvSpPr txBox="1"/>
                <p:nvPr/>
              </p:nvSpPr>
              <p:spPr>
                <a:xfrm>
                  <a:off x="3978301" y="2441021"/>
                  <a:ext cx="4873129" cy="1359346"/>
                </a:xfrm>
                <a:prstGeom prst="rect">
                  <a:avLst/>
                </a:prstGeom>
                <a:noFill/>
              </p:spPr>
              <p:txBody>
                <a:bodyPr wrap="none" lIns="0" tIns="0" rIns="0" bIns="0" rtlCol="0">
                  <a:spAutoFit/>
                </a:bodyPr>
                <a:lstStyle/>
                <a:p>
                  <a:pPr marR="0" lvl="0" defTabSz="1371509" rtl="0" eaLnBrk="1" fontAlgn="auto" latinLnBrk="0" hangingPunct="1">
                    <a:lnSpc>
                      <a:spcPct val="120000"/>
                    </a:lnSpc>
                    <a:spcBef>
                      <a:spcPts val="0"/>
                    </a:spcBef>
                    <a:spcAft>
                      <a:spcPts val="1800"/>
                    </a:spcAft>
                    <a:buClr>
                      <a:schemeClr val="accent1">
                        <a:lumMod val="60000"/>
                        <a:lumOff val="40000"/>
                      </a:schemeClr>
                    </a:buClr>
                    <a:buSzTx/>
                    <a:tabLst>
                      <a:tab pos="10494963" algn="l"/>
                    </a:tabLst>
                    <a:defRPr/>
                  </a:pPr>
                  <a:r>
                    <a:rPr lang="ja-JP" altLang="en-US" sz="3800" b="1" dirty="0">
                      <a:latin typeface="+mn-ea"/>
                    </a:rPr>
                    <a:t>この円グラフ、どこか</a:t>
                  </a:r>
                  <a:br>
                    <a:rPr lang="en-US" altLang="ja-JP" sz="3800" b="1" dirty="0">
                      <a:latin typeface="+mn-ea"/>
                    </a:rPr>
                  </a:br>
                  <a:r>
                    <a:rPr lang="ja-JP" altLang="en-US" sz="3800" b="1" dirty="0">
                      <a:latin typeface="+mn-ea"/>
                    </a:rPr>
                    <a:t>変だと思いませんか？</a:t>
                  </a:r>
                  <a:endParaRPr lang="en-US" altLang="ja-JP" sz="3800" b="1" dirty="0">
                    <a:latin typeface="+mn-ea"/>
                  </a:endParaRPr>
                </a:p>
              </p:txBody>
            </p:sp>
            <p:grpSp>
              <p:nvGrpSpPr>
                <p:cNvPr id="39" name="グループ化 38">
                  <a:extLst>
                    <a:ext uri="{FF2B5EF4-FFF2-40B4-BE49-F238E27FC236}">
                      <a16:creationId xmlns:a16="http://schemas.microsoft.com/office/drawing/2014/main" id="{23F9A3A1-CDC0-49DE-AA12-453B902C4DE9}"/>
                    </a:ext>
                  </a:extLst>
                </p:cNvPr>
                <p:cNvGrpSpPr/>
                <p:nvPr/>
              </p:nvGrpSpPr>
              <p:grpSpPr>
                <a:xfrm>
                  <a:off x="2409065" y="2474095"/>
                  <a:ext cx="1271626" cy="1271626"/>
                  <a:chOff x="2609904" y="2564286"/>
                  <a:chExt cx="1142196" cy="1142196"/>
                </a:xfrm>
              </p:grpSpPr>
              <p:sp>
                <p:nvSpPr>
                  <p:cNvPr id="40" name="楕円 39">
                    <a:extLst>
                      <a:ext uri="{FF2B5EF4-FFF2-40B4-BE49-F238E27FC236}">
                        <a16:creationId xmlns:a16="http://schemas.microsoft.com/office/drawing/2014/main" id="{A787BB18-59D6-4AA4-9A0C-42F7228613E9}"/>
                      </a:ext>
                    </a:extLst>
                  </p:cNvPr>
                  <p:cNvSpPr/>
                  <p:nvPr/>
                </p:nvSpPr>
                <p:spPr>
                  <a:xfrm>
                    <a:off x="2609904"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1" name="グラフィックス 27">
                    <a:extLst>
                      <a:ext uri="{FF2B5EF4-FFF2-40B4-BE49-F238E27FC236}">
                        <a16:creationId xmlns:a16="http://schemas.microsoft.com/office/drawing/2014/main" id="{1BAA3503-CD9E-4016-8721-86E0AE394DB2}"/>
                      </a:ext>
                    </a:extLst>
                  </p:cNvPr>
                  <p:cNvSpPr/>
                  <p:nvPr/>
                </p:nvSpPr>
                <p:spPr>
                  <a:xfrm>
                    <a:off x="2872918"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47" name="二等辺三角形 46">
              <a:extLst>
                <a:ext uri="{FF2B5EF4-FFF2-40B4-BE49-F238E27FC236}">
                  <a16:creationId xmlns:a16="http://schemas.microsoft.com/office/drawing/2014/main" id="{8F4BE01B-5786-4D0C-B9E4-BAB6209C3571}"/>
                </a:ext>
              </a:extLst>
            </p:cNvPr>
            <p:cNvSpPr/>
            <p:nvPr/>
          </p:nvSpPr>
          <p:spPr>
            <a:xfrm flipV="1">
              <a:off x="13772170"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34" name="グループ化 33">
            <a:extLst>
              <a:ext uri="{FF2B5EF4-FFF2-40B4-BE49-F238E27FC236}">
                <a16:creationId xmlns:a16="http://schemas.microsoft.com/office/drawing/2014/main" id="{3A4B8ACA-816B-4D87-B1BE-301233C4B660}"/>
              </a:ext>
            </a:extLst>
          </p:cNvPr>
          <p:cNvGrpSpPr/>
          <p:nvPr/>
        </p:nvGrpSpPr>
        <p:grpSpPr>
          <a:xfrm>
            <a:off x="9288440" y="372123"/>
            <a:ext cx="1584368" cy="1107611"/>
            <a:chOff x="9387862" y="372123"/>
            <a:chExt cx="1584368" cy="1107611"/>
          </a:xfrm>
        </p:grpSpPr>
        <p:grpSp>
          <p:nvGrpSpPr>
            <p:cNvPr id="35" name="グループ化 34">
              <a:extLst>
                <a:ext uri="{FF2B5EF4-FFF2-40B4-BE49-F238E27FC236}">
                  <a16:creationId xmlns:a16="http://schemas.microsoft.com/office/drawing/2014/main" id="{58F283B2-04A5-4CFA-B554-73B90F5206B1}"/>
                </a:ext>
              </a:extLst>
            </p:cNvPr>
            <p:cNvGrpSpPr/>
            <p:nvPr/>
          </p:nvGrpSpPr>
          <p:grpSpPr>
            <a:xfrm>
              <a:off x="9409270" y="372123"/>
              <a:ext cx="1562960" cy="1107611"/>
              <a:chOff x="4990380" y="644196"/>
              <a:chExt cx="1562960" cy="1107611"/>
            </a:xfrm>
          </p:grpSpPr>
          <p:pic>
            <p:nvPicPr>
              <p:cNvPr id="50" name="グラフィックス 49">
                <a:extLst>
                  <a:ext uri="{FF2B5EF4-FFF2-40B4-BE49-F238E27FC236}">
                    <a16:creationId xmlns:a16="http://schemas.microsoft.com/office/drawing/2014/main" id="{65081A2D-869C-4864-B3DE-DA6CDE4C5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0380" y="1132458"/>
                <a:ext cx="994115" cy="288416"/>
              </a:xfrm>
              <a:prstGeom prst="rect">
                <a:avLst/>
              </a:prstGeom>
            </p:spPr>
          </p:pic>
          <p:sp>
            <p:nvSpPr>
              <p:cNvPr id="51" name="テキスト ボックス 50">
                <a:extLst>
                  <a:ext uri="{FF2B5EF4-FFF2-40B4-BE49-F238E27FC236}">
                    <a16:creationId xmlns:a16="http://schemas.microsoft.com/office/drawing/2014/main" id="{AA0C29BE-72F8-4814-9146-6BDB2D06ACC1}"/>
                  </a:ext>
                </a:extLst>
              </p:cNvPr>
              <p:cNvSpPr txBox="1"/>
              <p:nvPr/>
            </p:nvSpPr>
            <p:spPr>
              <a:xfrm>
                <a:off x="6114117"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tx2"/>
                    </a:solidFill>
                    <a:latin typeface="+mn-ea"/>
                  </a:rPr>
                  <a:t>2</a:t>
                </a:r>
                <a:endParaRPr kumimoji="1" lang="ja-JP" altLang="en-US" sz="6000" b="1" dirty="0">
                  <a:solidFill>
                    <a:schemeClr val="tx2"/>
                  </a:solidFill>
                  <a:latin typeface="+mn-ea"/>
                </a:endParaRPr>
              </a:p>
            </p:txBody>
          </p:sp>
        </p:grpSp>
        <p:sp>
          <p:nvSpPr>
            <p:cNvPr id="36" name="フリーフォーム: 図形 35">
              <a:extLst>
                <a:ext uri="{FF2B5EF4-FFF2-40B4-BE49-F238E27FC236}">
                  <a16:creationId xmlns:a16="http://schemas.microsoft.com/office/drawing/2014/main" id="{B939BF34-4E37-405C-A187-E4FB75B5243B}"/>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grpSp>
        <p:nvGrpSpPr>
          <p:cNvPr id="7" name="グループ化 6">
            <a:extLst>
              <a:ext uri="{FF2B5EF4-FFF2-40B4-BE49-F238E27FC236}">
                <a16:creationId xmlns:a16="http://schemas.microsoft.com/office/drawing/2014/main" id="{BD5978EF-8982-57A6-038C-51B0B717676F}"/>
              </a:ext>
            </a:extLst>
          </p:cNvPr>
          <p:cNvGrpSpPr/>
          <p:nvPr/>
        </p:nvGrpSpPr>
        <p:grpSpPr>
          <a:xfrm>
            <a:off x="471486" y="506809"/>
            <a:ext cx="1076705" cy="7354226"/>
            <a:chOff x="471486" y="506809"/>
            <a:chExt cx="1076705" cy="7354226"/>
          </a:xfrm>
        </p:grpSpPr>
        <p:sp>
          <p:nvSpPr>
            <p:cNvPr id="8" name="テキスト ボックス 7">
              <a:extLst>
                <a:ext uri="{FF2B5EF4-FFF2-40B4-BE49-F238E27FC236}">
                  <a16:creationId xmlns:a16="http://schemas.microsoft.com/office/drawing/2014/main" id="{2A07C64E-A3D8-7E8E-0263-B7750E871A50}"/>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5" name="テキスト ボックス 14">
              <a:extLst>
                <a:ext uri="{FF2B5EF4-FFF2-40B4-BE49-F238E27FC236}">
                  <a16:creationId xmlns:a16="http://schemas.microsoft.com/office/drawing/2014/main" id="{08A1F353-BBE9-DBEE-ED6B-0A0CEB5FC708}"/>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8" name="テキスト ボックス 17">
              <a:extLst>
                <a:ext uri="{FF2B5EF4-FFF2-40B4-BE49-F238E27FC236}">
                  <a16:creationId xmlns:a16="http://schemas.microsoft.com/office/drawing/2014/main" id="{4CEEBF7E-FF8E-34F9-CB32-8BFD0B9CEB5F}"/>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1838736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53</a:t>
            </a:fld>
            <a:endParaRPr lang="ja-JP" altLang="en-US" dirty="0"/>
          </a:p>
        </p:txBody>
      </p:sp>
      <p:grpSp>
        <p:nvGrpSpPr>
          <p:cNvPr id="11" name="グループ化 10">
            <a:extLst>
              <a:ext uri="{FF2B5EF4-FFF2-40B4-BE49-F238E27FC236}">
                <a16:creationId xmlns:a16="http://schemas.microsoft.com/office/drawing/2014/main" id="{F14C0024-BB04-59C2-AEDD-19F47AB4EA24}"/>
              </a:ext>
            </a:extLst>
          </p:cNvPr>
          <p:cNvGrpSpPr/>
          <p:nvPr/>
        </p:nvGrpSpPr>
        <p:grpSpPr>
          <a:xfrm>
            <a:off x="5680743" y="1427278"/>
            <a:ext cx="8930717" cy="996876"/>
            <a:chOff x="5940240" y="1427278"/>
            <a:chExt cx="8930717" cy="996876"/>
          </a:xfrm>
        </p:grpSpPr>
        <p:grpSp>
          <p:nvGrpSpPr>
            <p:cNvPr id="6" name="グループ化 5">
              <a:extLst>
                <a:ext uri="{FF2B5EF4-FFF2-40B4-BE49-F238E27FC236}">
                  <a16:creationId xmlns:a16="http://schemas.microsoft.com/office/drawing/2014/main" id="{7DA9FAC4-C47E-2C39-262E-A4FC0F0A01B0}"/>
                </a:ext>
              </a:extLst>
            </p:cNvPr>
            <p:cNvGrpSpPr/>
            <p:nvPr/>
          </p:nvGrpSpPr>
          <p:grpSpPr>
            <a:xfrm>
              <a:off x="6894414" y="1427278"/>
              <a:ext cx="7976543" cy="996876"/>
              <a:chOff x="6956199" y="1427278"/>
              <a:chExt cx="7976543" cy="996876"/>
            </a:xfrm>
          </p:grpSpPr>
          <p:cxnSp>
            <p:nvCxnSpPr>
              <p:cNvPr id="16" name="直線コネクタ 15">
                <a:extLst>
                  <a:ext uri="{FF2B5EF4-FFF2-40B4-BE49-F238E27FC236}">
                    <a16:creationId xmlns:a16="http://schemas.microsoft.com/office/drawing/2014/main" id="{B9BB5FAE-5F36-437C-A463-3D0E5E8DE90A}"/>
                  </a:ext>
                </a:extLst>
              </p:cNvPr>
              <p:cNvCxnSpPr>
                <a:cxnSpLocks/>
              </p:cNvCxnSpPr>
              <p:nvPr/>
            </p:nvCxnSpPr>
            <p:spPr>
              <a:xfrm>
                <a:off x="10463075" y="2252584"/>
                <a:ext cx="157240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9B14A8B-3593-42D7-877D-E0E230F5D518}"/>
                  </a:ext>
                </a:extLst>
              </p:cNvPr>
              <p:cNvSpPr txBox="1"/>
              <p:nvPr/>
            </p:nvSpPr>
            <p:spPr>
              <a:xfrm>
                <a:off x="6956199" y="1427278"/>
                <a:ext cx="797654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n-ea"/>
                  </a:rPr>
                  <a:t>その情報に </a:t>
                </a:r>
                <a:r>
                  <a:rPr lang="ja-JP" altLang="en-US" sz="5400" dirty="0">
                    <a:latin typeface="+mj-ea"/>
                    <a:ea typeface="+mj-ea"/>
                  </a:rPr>
                  <a:t>動機 </a:t>
                </a:r>
                <a:r>
                  <a:rPr lang="ja-JP" altLang="en-US" sz="5400" dirty="0">
                    <a:latin typeface="+mn-ea"/>
                  </a:rPr>
                  <a:t>はある？</a:t>
                </a:r>
              </a:p>
            </p:txBody>
          </p:sp>
        </p:grpSp>
        <p:grpSp>
          <p:nvGrpSpPr>
            <p:cNvPr id="18" name="グループ化 17">
              <a:extLst>
                <a:ext uri="{FF2B5EF4-FFF2-40B4-BE49-F238E27FC236}">
                  <a16:creationId xmlns:a16="http://schemas.microsoft.com/office/drawing/2014/main" id="{5C737881-FC7A-4062-8733-D5D8DC98D75A}"/>
                </a:ext>
              </a:extLst>
            </p:cNvPr>
            <p:cNvGrpSpPr/>
            <p:nvPr/>
          </p:nvGrpSpPr>
          <p:grpSpPr>
            <a:xfrm>
              <a:off x="5940240" y="1621195"/>
              <a:ext cx="663877" cy="663876"/>
              <a:chOff x="5871583" y="3511437"/>
              <a:chExt cx="663877" cy="663876"/>
            </a:xfrm>
          </p:grpSpPr>
          <p:sp>
            <p:nvSpPr>
              <p:cNvPr id="19" name="フリーフォーム: 図形 18">
                <a:extLst>
                  <a:ext uri="{FF2B5EF4-FFF2-40B4-BE49-F238E27FC236}">
                    <a16:creationId xmlns:a16="http://schemas.microsoft.com/office/drawing/2014/main" id="{387F9B0D-4585-4547-A5E2-88152BAA1708}"/>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C1703187-01E3-49C9-AC29-A5097909C311}"/>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244E628C-102A-4A6C-8C47-02F41239312A}"/>
              </a:ext>
            </a:extLst>
          </p:cNvPr>
          <p:cNvGrpSpPr/>
          <p:nvPr/>
        </p:nvGrpSpPr>
        <p:grpSpPr>
          <a:xfrm>
            <a:off x="9288440" y="372123"/>
            <a:ext cx="1585971" cy="1107611"/>
            <a:chOff x="9387862" y="372123"/>
            <a:chExt cx="1585971" cy="1107611"/>
          </a:xfrm>
        </p:grpSpPr>
        <p:grpSp>
          <p:nvGrpSpPr>
            <p:cNvPr id="14" name="グループ化 13">
              <a:extLst>
                <a:ext uri="{FF2B5EF4-FFF2-40B4-BE49-F238E27FC236}">
                  <a16:creationId xmlns:a16="http://schemas.microsoft.com/office/drawing/2014/main" id="{82E73428-EC8A-485A-9E3D-C270D3B18B5D}"/>
                </a:ext>
              </a:extLst>
            </p:cNvPr>
            <p:cNvGrpSpPr/>
            <p:nvPr/>
          </p:nvGrpSpPr>
          <p:grpSpPr>
            <a:xfrm>
              <a:off x="9409270" y="372123"/>
              <a:ext cx="1564563" cy="1107611"/>
              <a:chOff x="4990380" y="644196"/>
              <a:chExt cx="1564563" cy="1107611"/>
            </a:xfrm>
          </p:grpSpPr>
          <p:pic>
            <p:nvPicPr>
              <p:cNvPr id="22" name="グラフィックス 21">
                <a:extLst>
                  <a:ext uri="{FF2B5EF4-FFF2-40B4-BE49-F238E27FC236}">
                    <a16:creationId xmlns:a16="http://schemas.microsoft.com/office/drawing/2014/main" id="{F11C66F0-0F5D-4F62-9F24-ADA434B78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A5C04F8A-165C-4196-A5AF-F8CF36308BE3}"/>
                  </a:ext>
                </a:extLst>
              </p:cNvPr>
              <p:cNvSpPr txBox="1"/>
              <p:nvPr/>
            </p:nvSpPr>
            <p:spPr>
              <a:xfrm>
                <a:off x="6114117"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tx2"/>
                    </a:solidFill>
                    <a:latin typeface="+mn-ea"/>
                  </a:rPr>
                  <a:t>3</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2DD39C48-CFE3-42F8-A643-0688525FBF56}"/>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B7103CA1-1FF5-4F94-A9CE-AC98705FE773}"/>
              </a:ext>
            </a:extLst>
          </p:cNvPr>
          <p:cNvSpPr txBox="1"/>
          <p:nvPr/>
        </p:nvSpPr>
        <p:spPr>
          <a:xfrm>
            <a:off x="4217642" y="3197004"/>
            <a:ext cx="12118702"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意図的なニセ情報には、拡散させたい</a:t>
            </a:r>
            <a:r>
              <a:rPr lang="ja-JP" altLang="en-US" sz="3600" dirty="0">
                <a:solidFill>
                  <a:schemeClr val="accent1"/>
                </a:solidFill>
                <a:latin typeface="+mj-ea"/>
                <a:ea typeface="+mj-ea"/>
              </a:rPr>
              <a:t>動機</a:t>
            </a:r>
            <a:r>
              <a:rPr lang="ja-JP" altLang="en-US" sz="3600" dirty="0">
                <a:latin typeface="+mn-ea"/>
              </a:rPr>
              <a:t>があります。</a:t>
            </a:r>
            <a:br>
              <a:rPr lang="en-US" altLang="ja-JP" sz="3600" dirty="0">
                <a:latin typeface="+mn-ea"/>
              </a:rPr>
            </a:br>
            <a:r>
              <a:rPr lang="ja-JP" altLang="en-US" sz="3600" dirty="0">
                <a:latin typeface="+mn-ea"/>
              </a:rPr>
              <a:t>それに気付くためには</a:t>
            </a:r>
            <a:r>
              <a:rPr lang="en-US" altLang="ja-JP" sz="3600" dirty="0">
                <a:latin typeface="+mn-ea"/>
              </a:rPr>
              <a:t>…</a:t>
            </a:r>
          </a:p>
        </p:txBody>
      </p:sp>
      <p:grpSp>
        <p:nvGrpSpPr>
          <p:cNvPr id="7" name="グループ化 6">
            <a:extLst>
              <a:ext uri="{FF2B5EF4-FFF2-40B4-BE49-F238E27FC236}">
                <a16:creationId xmlns:a16="http://schemas.microsoft.com/office/drawing/2014/main" id="{2A528EB9-CB3B-D450-E056-4FE023861F0D}"/>
              </a:ext>
            </a:extLst>
          </p:cNvPr>
          <p:cNvGrpSpPr/>
          <p:nvPr/>
        </p:nvGrpSpPr>
        <p:grpSpPr>
          <a:xfrm>
            <a:off x="471486" y="506809"/>
            <a:ext cx="1076705" cy="7354226"/>
            <a:chOff x="471486" y="506809"/>
            <a:chExt cx="1076705" cy="7354226"/>
          </a:xfrm>
        </p:grpSpPr>
        <p:sp>
          <p:nvSpPr>
            <p:cNvPr id="8" name="テキスト ボックス 7">
              <a:extLst>
                <a:ext uri="{FF2B5EF4-FFF2-40B4-BE49-F238E27FC236}">
                  <a16:creationId xmlns:a16="http://schemas.microsoft.com/office/drawing/2014/main" id="{D623AD47-68C0-06F7-6FA0-C53DA35DFD07}"/>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AEC8089A-8754-2829-561D-F4E25E1AB5B9}"/>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B22EBDB9-3672-3E54-DDD3-ADDB3146728A}"/>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1868225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54</a:t>
            </a:fld>
            <a:endParaRPr lang="ja-JP" altLang="en-US" dirty="0"/>
          </a:p>
        </p:txBody>
      </p:sp>
      <p:sp>
        <p:nvSpPr>
          <p:cNvPr id="37" name="テキスト ボックス 36">
            <a:extLst>
              <a:ext uri="{FF2B5EF4-FFF2-40B4-BE49-F238E27FC236}">
                <a16:creationId xmlns:a16="http://schemas.microsoft.com/office/drawing/2014/main" id="{E1763C61-6570-44A5-8553-6BB70445C05D}"/>
              </a:ext>
            </a:extLst>
          </p:cNvPr>
          <p:cNvSpPr txBox="1"/>
          <p:nvPr/>
        </p:nvSpPr>
        <p:spPr>
          <a:xfrm>
            <a:off x="4824146" y="8756498"/>
            <a:ext cx="10618291" cy="664541"/>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600" dirty="0">
                <a:latin typeface="+mn-ea"/>
              </a:rPr>
              <a:t>という視点で</a:t>
            </a:r>
            <a:r>
              <a:rPr lang="ja-JP" altLang="en-US" sz="3600" dirty="0">
                <a:solidFill>
                  <a:schemeClr val="accent1"/>
                </a:solidFill>
                <a:latin typeface="+mj-ea"/>
                <a:ea typeface="+mj-ea"/>
              </a:rPr>
              <a:t>冷静に見直して</a:t>
            </a:r>
            <a:r>
              <a:rPr lang="ja-JP" altLang="en-US" sz="3600" dirty="0">
                <a:latin typeface="+mn-ea"/>
              </a:rPr>
              <a:t>みることが重要です。</a:t>
            </a:r>
            <a:endParaRPr lang="en-US" altLang="ja-JP" sz="3600" dirty="0">
              <a:latin typeface="+mn-ea"/>
            </a:endParaRPr>
          </a:p>
        </p:txBody>
      </p:sp>
      <p:grpSp>
        <p:nvGrpSpPr>
          <p:cNvPr id="33" name="グループ化 32">
            <a:extLst>
              <a:ext uri="{FF2B5EF4-FFF2-40B4-BE49-F238E27FC236}">
                <a16:creationId xmlns:a16="http://schemas.microsoft.com/office/drawing/2014/main" id="{5F505403-E24E-991C-A8AE-270474EAA46F}"/>
              </a:ext>
            </a:extLst>
          </p:cNvPr>
          <p:cNvGrpSpPr/>
          <p:nvPr/>
        </p:nvGrpSpPr>
        <p:grpSpPr>
          <a:xfrm>
            <a:off x="3039627" y="4336638"/>
            <a:ext cx="13582080" cy="3985780"/>
            <a:chOff x="3039627" y="4336638"/>
            <a:chExt cx="13582080" cy="3985780"/>
          </a:xfrm>
        </p:grpSpPr>
        <p:sp>
          <p:nvSpPr>
            <p:cNvPr id="109" name="四角形: 角を丸くする 108">
              <a:extLst>
                <a:ext uri="{FF2B5EF4-FFF2-40B4-BE49-F238E27FC236}">
                  <a16:creationId xmlns:a16="http://schemas.microsoft.com/office/drawing/2014/main" id="{5A27D336-668D-4ECD-85D2-ED27A7ABBF83}"/>
                </a:ext>
              </a:extLst>
            </p:cNvPr>
            <p:cNvSpPr/>
            <p:nvPr/>
          </p:nvSpPr>
          <p:spPr>
            <a:xfrm flipH="1">
              <a:off x="3515513" y="4977114"/>
              <a:ext cx="13106194" cy="3345304"/>
            </a:xfrm>
            <a:prstGeom prst="roundRect">
              <a:avLst>
                <a:gd name="adj" fmla="val 4391"/>
              </a:avLst>
            </a:prstGeom>
            <a:solidFill>
              <a:schemeClr val="bg1"/>
            </a:solidFill>
            <a:ln w="6350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8" name="テキスト ボックス 37">
              <a:extLst>
                <a:ext uri="{FF2B5EF4-FFF2-40B4-BE49-F238E27FC236}">
                  <a16:creationId xmlns:a16="http://schemas.microsoft.com/office/drawing/2014/main" id="{E2020F0D-EE45-44A5-9F61-3620571829EC}"/>
                </a:ext>
              </a:extLst>
            </p:cNvPr>
            <p:cNvSpPr txBox="1"/>
            <p:nvPr/>
          </p:nvSpPr>
          <p:spPr>
            <a:xfrm>
              <a:off x="7356937" y="5378608"/>
              <a:ext cx="5539978" cy="996876"/>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dirty="0">
                  <a:latin typeface="+mj-ea"/>
                  <a:ea typeface="+mj-ea"/>
                </a:rPr>
                <a:t>そのニセ情報で、</a:t>
              </a:r>
            </a:p>
          </p:txBody>
        </p:sp>
        <p:cxnSp>
          <p:nvCxnSpPr>
            <p:cNvPr id="79" name="直線コネクタ 78">
              <a:extLst>
                <a:ext uri="{FF2B5EF4-FFF2-40B4-BE49-F238E27FC236}">
                  <a16:creationId xmlns:a16="http://schemas.microsoft.com/office/drawing/2014/main" id="{E988EBEA-1EEE-4A8E-9637-4AA17D0CDAB3}"/>
                </a:ext>
              </a:extLst>
            </p:cNvPr>
            <p:cNvCxnSpPr/>
            <p:nvPr/>
          </p:nvCxnSpPr>
          <p:spPr>
            <a:xfrm>
              <a:off x="5546995" y="7637229"/>
              <a:ext cx="986661"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1B23C07E-20D4-4924-8FDB-A8BE1264C739}"/>
                </a:ext>
              </a:extLst>
            </p:cNvPr>
            <p:cNvSpPr txBox="1"/>
            <p:nvPr/>
          </p:nvSpPr>
          <p:spPr>
            <a:xfrm>
              <a:off x="4052877" y="6363218"/>
              <a:ext cx="6027291" cy="1476815"/>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dirty="0">
                  <a:latin typeface="+mj-ea"/>
                  <a:ea typeface="+mj-ea"/>
                </a:rPr>
                <a:t>誰</a:t>
              </a:r>
              <a:r>
                <a:rPr lang="ja-JP" altLang="en-US" sz="5400" spc="600" dirty="0">
                  <a:latin typeface="+mj-ea"/>
                  <a:ea typeface="+mj-ea"/>
                </a:rPr>
                <a:t>が</a:t>
              </a:r>
              <a:r>
                <a:rPr lang="ja-JP" altLang="en-US" sz="8000" spc="600" dirty="0">
                  <a:solidFill>
                    <a:schemeClr val="accent1"/>
                  </a:solidFill>
                  <a:latin typeface="+mj-ea"/>
                  <a:ea typeface="+mj-ea"/>
                </a:rPr>
                <a:t>得</a:t>
              </a:r>
              <a:r>
                <a:rPr lang="ja-JP" altLang="en-US" sz="5400" dirty="0">
                  <a:latin typeface="+mj-ea"/>
                  <a:ea typeface="+mj-ea"/>
                </a:rPr>
                <a:t>をするか？</a:t>
              </a:r>
            </a:p>
          </p:txBody>
        </p:sp>
        <p:cxnSp>
          <p:nvCxnSpPr>
            <p:cNvPr id="105" name="直線コネクタ 104">
              <a:extLst>
                <a:ext uri="{FF2B5EF4-FFF2-40B4-BE49-F238E27FC236}">
                  <a16:creationId xmlns:a16="http://schemas.microsoft.com/office/drawing/2014/main" id="{614432D5-4D9D-40AC-B5F4-E25B2E299ACB}"/>
                </a:ext>
              </a:extLst>
            </p:cNvPr>
            <p:cNvCxnSpPr/>
            <p:nvPr/>
          </p:nvCxnSpPr>
          <p:spPr>
            <a:xfrm>
              <a:off x="11667801" y="7637229"/>
              <a:ext cx="986661"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E2228DA5-19AC-4E2A-AAEE-5AAF6CB9F589}"/>
                </a:ext>
              </a:extLst>
            </p:cNvPr>
            <p:cNvSpPr txBox="1"/>
            <p:nvPr/>
          </p:nvSpPr>
          <p:spPr>
            <a:xfrm>
              <a:off x="10173683" y="6363218"/>
              <a:ext cx="6027291" cy="1476815"/>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dirty="0">
                  <a:latin typeface="+mj-ea"/>
                  <a:ea typeface="+mj-ea"/>
                </a:rPr>
                <a:t>誰</a:t>
              </a:r>
              <a:r>
                <a:rPr lang="ja-JP" altLang="en-US" sz="5400" spc="600" dirty="0">
                  <a:latin typeface="+mj-ea"/>
                  <a:ea typeface="+mj-ea"/>
                </a:rPr>
                <a:t>が</a:t>
              </a:r>
              <a:r>
                <a:rPr lang="ja-JP" altLang="en-US" sz="8000" spc="600" dirty="0">
                  <a:solidFill>
                    <a:schemeClr val="accent1"/>
                  </a:solidFill>
                  <a:latin typeface="+mj-ea"/>
                  <a:ea typeface="+mj-ea"/>
                </a:rPr>
                <a:t>損</a:t>
              </a:r>
              <a:r>
                <a:rPr lang="ja-JP" altLang="en-US" sz="5400" dirty="0">
                  <a:latin typeface="+mj-ea"/>
                  <a:ea typeface="+mj-ea"/>
                </a:rPr>
                <a:t>をするか？</a:t>
              </a:r>
            </a:p>
          </p:txBody>
        </p:sp>
        <p:grpSp>
          <p:nvGrpSpPr>
            <p:cNvPr id="25" name="グループ化 24">
              <a:extLst>
                <a:ext uri="{FF2B5EF4-FFF2-40B4-BE49-F238E27FC236}">
                  <a16:creationId xmlns:a16="http://schemas.microsoft.com/office/drawing/2014/main" id="{F30B906C-2963-413D-9028-EC6A24740447}"/>
                </a:ext>
              </a:extLst>
            </p:cNvPr>
            <p:cNvGrpSpPr/>
            <p:nvPr/>
          </p:nvGrpSpPr>
          <p:grpSpPr>
            <a:xfrm>
              <a:off x="3039627" y="4336638"/>
              <a:ext cx="1476814" cy="1476814"/>
              <a:chOff x="3131003" y="4499882"/>
              <a:chExt cx="1203789" cy="1203789"/>
            </a:xfrm>
          </p:grpSpPr>
          <p:sp>
            <p:nvSpPr>
              <p:cNvPr id="40" name="正方形/長方形 39">
                <a:extLst>
                  <a:ext uri="{FF2B5EF4-FFF2-40B4-BE49-F238E27FC236}">
                    <a16:creationId xmlns:a16="http://schemas.microsoft.com/office/drawing/2014/main" id="{39A9B380-6E63-4083-A78F-77376D4438E0}"/>
                  </a:ext>
                </a:extLst>
              </p:cNvPr>
              <p:cNvSpPr/>
              <p:nvPr/>
            </p:nvSpPr>
            <p:spPr>
              <a:xfrm flipH="1">
                <a:off x="3131003" y="4499882"/>
                <a:ext cx="1203789" cy="120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41" name="グラフィックス 40">
                <a:extLst>
                  <a:ext uri="{FF2B5EF4-FFF2-40B4-BE49-F238E27FC236}">
                    <a16:creationId xmlns:a16="http://schemas.microsoft.com/office/drawing/2014/main" id="{012914F0-2901-430C-BBF6-DD6574FC1C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18178">
                <a:off x="3411791" y="4652226"/>
                <a:ext cx="642214" cy="899101"/>
              </a:xfrm>
              <a:prstGeom prst="rect">
                <a:avLst/>
              </a:prstGeom>
            </p:spPr>
          </p:pic>
        </p:grpSp>
      </p:grpSp>
      <p:grpSp>
        <p:nvGrpSpPr>
          <p:cNvPr id="7" name="グループ化 6">
            <a:extLst>
              <a:ext uri="{FF2B5EF4-FFF2-40B4-BE49-F238E27FC236}">
                <a16:creationId xmlns:a16="http://schemas.microsoft.com/office/drawing/2014/main" id="{E8F596C6-F025-E6B7-BEB8-CD5BF2C6DEF9}"/>
              </a:ext>
            </a:extLst>
          </p:cNvPr>
          <p:cNvGrpSpPr/>
          <p:nvPr/>
        </p:nvGrpSpPr>
        <p:grpSpPr>
          <a:xfrm>
            <a:off x="471486" y="506809"/>
            <a:ext cx="1076705" cy="7354226"/>
            <a:chOff x="471486" y="506809"/>
            <a:chExt cx="1076705" cy="7354226"/>
          </a:xfrm>
        </p:grpSpPr>
        <p:sp>
          <p:nvSpPr>
            <p:cNvPr id="8" name="テキスト ボックス 7">
              <a:extLst>
                <a:ext uri="{FF2B5EF4-FFF2-40B4-BE49-F238E27FC236}">
                  <a16:creationId xmlns:a16="http://schemas.microsoft.com/office/drawing/2014/main" id="{30238903-04BE-EA5E-98D5-B93077B91D34}"/>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9" name="テキスト ボックス 8">
              <a:extLst>
                <a:ext uri="{FF2B5EF4-FFF2-40B4-BE49-F238E27FC236}">
                  <a16:creationId xmlns:a16="http://schemas.microsoft.com/office/drawing/2014/main" id="{A14FA00C-0869-193D-20B7-E3CF317A6BD5}"/>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0" name="テキスト ボックス 9">
              <a:extLst>
                <a:ext uri="{FF2B5EF4-FFF2-40B4-BE49-F238E27FC236}">
                  <a16:creationId xmlns:a16="http://schemas.microsoft.com/office/drawing/2014/main" id="{C5D88AB4-F3A4-06B0-5F76-3C50AD7DE2C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3" name="グループ化 2">
            <a:extLst>
              <a:ext uri="{FF2B5EF4-FFF2-40B4-BE49-F238E27FC236}">
                <a16:creationId xmlns:a16="http://schemas.microsoft.com/office/drawing/2014/main" id="{49975201-DB26-9030-4F0F-39574C5B9F4C}"/>
              </a:ext>
            </a:extLst>
          </p:cNvPr>
          <p:cNvGrpSpPr/>
          <p:nvPr/>
        </p:nvGrpSpPr>
        <p:grpSpPr>
          <a:xfrm>
            <a:off x="5680743" y="1427278"/>
            <a:ext cx="8930717" cy="996876"/>
            <a:chOff x="5940240" y="1427278"/>
            <a:chExt cx="8930717" cy="996876"/>
          </a:xfrm>
        </p:grpSpPr>
        <p:grpSp>
          <p:nvGrpSpPr>
            <p:cNvPr id="4" name="グループ化 3">
              <a:extLst>
                <a:ext uri="{FF2B5EF4-FFF2-40B4-BE49-F238E27FC236}">
                  <a16:creationId xmlns:a16="http://schemas.microsoft.com/office/drawing/2014/main" id="{BC1DF425-8B74-4A9E-9765-B2F998D4132D}"/>
                </a:ext>
              </a:extLst>
            </p:cNvPr>
            <p:cNvGrpSpPr/>
            <p:nvPr/>
          </p:nvGrpSpPr>
          <p:grpSpPr>
            <a:xfrm>
              <a:off x="6894414" y="1427278"/>
              <a:ext cx="7976543" cy="996876"/>
              <a:chOff x="6956199" y="1427278"/>
              <a:chExt cx="7976543" cy="996876"/>
            </a:xfrm>
          </p:grpSpPr>
          <p:cxnSp>
            <p:nvCxnSpPr>
              <p:cNvPr id="12" name="直線コネクタ 11">
                <a:extLst>
                  <a:ext uri="{FF2B5EF4-FFF2-40B4-BE49-F238E27FC236}">
                    <a16:creationId xmlns:a16="http://schemas.microsoft.com/office/drawing/2014/main" id="{B903BBC2-86AE-5E09-778C-DBE5349E9213}"/>
                  </a:ext>
                </a:extLst>
              </p:cNvPr>
              <p:cNvCxnSpPr>
                <a:cxnSpLocks/>
              </p:cNvCxnSpPr>
              <p:nvPr/>
            </p:nvCxnSpPr>
            <p:spPr>
              <a:xfrm>
                <a:off x="10463075" y="2252584"/>
                <a:ext cx="157240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8A6F690-9528-A909-1341-0BD80911E538}"/>
                  </a:ext>
                </a:extLst>
              </p:cNvPr>
              <p:cNvSpPr txBox="1"/>
              <p:nvPr/>
            </p:nvSpPr>
            <p:spPr>
              <a:xfrm>
                <a:off x="6956199" y="1427278"/>
                <a:ext cx="797654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n-ea"/>
                  </a:rPr>
                  <a:t>その情報に </a:t>
                </a:r>
                <a:r>
                  <a:rPr lang="ja-JP" altLang="en-US" sz="5400" dirty="0">
                    <a:latin typeface="+mj-ea"/>
                    <a:ea typeface="+mj-ea"/>
                  </a:rPr>
                  <a:t>動機 </a:t>
                </a:r>
                <a:r>
                  <a:rPr lang="ja-JP" altLang="en-US" sz="5400" dirty="0">
                    <a:latin typeface="+mn-ea"/>
                  </a:rPr>
                  <a:t>はある？</a:t>
                </a:r>
              </a:p>
            </p:txBody>
          </p:sp>
        </p:grpSp>
        <p:grpSp>
          <p:nvGrpSpPr>
            <p:cNvPr id="5" name="グループ化 4">
              <a:extLst>
                <a:ext uri="{FF2B5EF4-FFF2-40B4-BE49-F238E27FC236}">
                  <a16:creationId xmlns:a16="http://schemas.microsoft.com/office/drawing/2014/main" id="{D3B67487-4E3D-52FB-4A40-753E98142D7D}"/>
                </a:ext>
              </a:extLst>
            </p:cNvPr>
            <p:cNvGrpSpPr/>
            <p:nvPr/>
          </p:nvGrpSpPr>
          <p:grpSpPr>
            <a:xfrm>
              <a:off x="5940240" y="1621195"/>
              <a:ext cx="663877" cy="663876"/>
              <a:chOff x="5871583" y="3511437"/>
              <a:chExt cx="663877" cy="663876"/>
            </a:xfrm>
          </p:grpSpPr>
          <p:sp>
            <p:nvSpPr>
              <p:cNvPr id="6" name="フリーフォーム: 図形 5">
                <a:extLst>
                  <a:ext uri="{FF2B5EF4-FFF2-40B4-BE49-F238E27FC236}">
                    <a16:creationId xmlns:a16="http://schemas.microsoft.com/office/drawing/2014/main" id="{8FCFEC35-B02F-97C2-B03E-02403B63BB93}"/>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8587896F-82CD-5372-5497-6A3F9A3195D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27" name="グループ化 26">
            <a:extLst>
              <a:ext uri="{FF2B5EF4-FFF2-40B4-BE49-F238E27FC236}">
                <a16:creationId xmlns:a16="http://schemas.microsoft.com/office/drawing/2014/main" id="{33B667F6-DBCD-4A5D-DBB3-8A2B6FF6D610}"/>
              </a:ext>
            </a:extLst>
          </p:cNvPr>
          <p:cNvGrpSpPr/>
          <p:nvPr/>
        </p:nvGrpSpPr>
        <p:grpSpPr>
          <a:xfrm>
            <a:off x="9288440" y="372123"/>
            <a:ext cx="1585971" cy="1107611"/>
            <a:chOff x="9387862" y="372123"/>
            <a:chExt cx="1585971" cy="1107611"/>
          </a:xfrm>
        </p:grpSpPr>
        <p:grpSp>
          <p:nvGrpSpPr>
            <p:cNvPr id="28" name="グループ化 27">
              <a:extLst>
                <a:ext uri="{FF2B5EF4-FFF2-40B4-BE49-F238E27FC236}">
                  <a16:creationId xmlns:a16="http://schemas.microsoft.com/office/drawing/2014/main" id="{DA0010DE-5B08-886A-C163-F796BC602C84}"/>
                </a:ext>
              </a:extLst>
            </p:cNvPr>
            <p:cNvGrpSpPr/>
            <p:nvPr/>
          </p:nvGrpSpPr>
          <p:grpSpPr>
            <a:xfrm>
              <a:off x="9409270" y="372123"/>
              <a:ext cx="1564563" cy="1107611"/>
              <a:chOff x="4990380" y="644196"/>
              <a:chExt cx="1564563" cy="1107611"/>
            </a:xfrm>
          </p:grpSpPr>
          <p:pic>
            <p:nvPicPr>
              <p:cNvPr id="30" name="グラフィックス 29">
                <a:extLst>
                  <a:ext uri="{FF2B5EF4-FFF2-40B4-BE49-F238E27FC236}">
                    <a16:creationId xmlns:a16="http://schemas.microsoft.com/office/drawing/2014/main" id="{F63497EC-73C0-E68E-4955-D99DA69AB1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0380" y="1132458"/>
                <a:ext cx="994115" cy="288416"/>
              </a:xfrm>
              <a:prstGeom prst="rect">
                <a:avLst/>
              </a:prstGeom>
            </p:spPr>
          </p:pic>
          <p:sp>
            <p:nvSpPr>
              <p:cNvPr id="31" name="テキスト ボックス 30">
                <a:extLst>
                  <a:ext uri="{FF2B5EF4-FFF2-40B4-BE49-F238E27FC236}">
                    <a16:creationId xmlns:a16="http://schemas.microsoft.com/office/drawing/2014/main" id="{658FC83F-E0B5-3D1A-AF86-AD48F7A33B49}"/>
                  </a:ext>
                </a:extLst>
              </p:cNvPr>
              <p:cNvSpPr txBox="1"/>
              <p:nvPr/>
            </p:nvSpPr>
            <p:spPr>
              <a:xfrm>
                <a:off x="6114117"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tx2"/>
                    </a:solidFill>
                    <a:latin typeface="+mn-ea"/>
                  </a:rPr>
                  <a:t>3</a:t>
                </a:r>
                <a:endParaRPr kumimoji="1" lang="ja-JP" altLang="en-US" sz="6000" b="1" dirty="0">
                  <a:solidFill>
                    <a:schemeClr val="tx2"/>
                  </a:solidFill>
                  <a:latin typeface="+mn-ea"/>
                </a:endParaRPr>
              </a:p>
            </p:txBody>
          </p:sp>
        </p:grpSp>
        <p:sp>
          <p:nvSpPr>
            <p:cNvPr id="29" name="フリーフォーム: 図形 28">
              <a:extLst>
                <a:ext uri="{FF2B5EF4-FFF2-40B4-BE49-F238E27FC236}">
                  <a16:creationId xmlns:a16="http://schemas.microsoft.com/office/drawing/2014/main" id="{9DAA296B-76C4-98AD-2A00-3E56E59CF96B}"/>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2" name="テキスト ボックス 31">
            <a:extLst>
              <a:ext uri="{FF2B5EF4-FFF2-40B4-BE49-F238E27FC236}">
                <a16:creationId xmlns:a16="http://schemas.microsoft.com/office/drawing/2014/main" id="{BD9B6DB1-E34B-3CA6-0299-03A436A697F9}"/>
              </a:ext>
            </a:extLst>
          </p:cNvPr>
          <p:cNvSpPr txBox="1"/>
          <p:nvPr/>
        </p:nvSpPr>
        <p:spPr>
          <a:xfrm>
            <a:off x="4217642" y="3197004"/>
            <a:ext cx="12118702"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意図的なニセ情報には、拡散させたい</a:t>
            </a:r>
            <a:r>
              <a:rPr lang="ja-JP" altLang="en-US" sz="3600" dirty="0">
                <a:solidFill>
                  <a:schemeClr val="accent1"/>
                </a:solidFill>
                <a:latin typeface="+mj-ea"/>
                <a:ea typeface="+mj-ea"/>
              </a:rPr>
              <a:t>動機</a:t>
            </a:r>
            <a:r>
              <a:rPr lang="ja-JP" altLang="en-US" sz="3600" dirty="0">
                <a:latin typeface="+mn-ea"/>
              </a:rPr>
              <a:t>があります。</a:t>
            </a:r>
            <a:br>
              <a:rPr lang="en-US" altLang="ja-JP" sz="3600" dirty="0">
                <a:latin typeface="+mn-ea"/>
              </a:rPr>
            </a:br>
            <a:r>
              <a:rPr lang="ja-JP" altLang="en-US" sz="3600" dirty="0">
                <a:latin typeface="+mn-ea"/>
              </a:rPr>
              <a:t>それに気付くためには</a:t>
            </a:r>
            <a:r>
              <a:rPr lang="en-US" altLang="ja-JP" sz="3600" dirty="0">
                <a:latin typeface="+mn-ea"/>
              </a:rPr>
              <a:t>…</a:t>
            </a:r>
          </a:p>
        </p:txBody>
      </p:sp>
    </p:spTree>
    <p:extLst>
      <p:ext uri="{BB962C8B-B14F-4D97-AF65-F5344CB8AC3E}">
        <p14:creationId xmlns:p14="http://schemas.microsoft.com/office/powerpoint/2010/main" val="2391769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55</a:t>
            </a:fld>
            <a:endParaRPr lang="ja-JP" altLang="en-US" dirty="0"/>
          </a:p>
        </p:txBody>
      </p:sp>
      <p:grpSp>
        <p:nvGrpSpPr>
          <p:cNvPr id="24" name="グループ化 23">
            <a:extLst>
              <a:ext uri="{FF2B5EF4-FFF2-40B4-BE49-F238E27FC236}">
                <a16:creationId xmlns:a16="http://schemas.microsoft.com/office/drawing/2014/main" id="{0BF9751D-2485-5AE4-4E53-F6554BFFE7DB}"/>
              </a:ext>
            </a:extLst>
          </p:cNvPr>
          <p:cNvGrpSpPr/>
          <p:nvPr/>
        </p:nvGrpSpPr>
        <p:grpSpPr>
          <a:xfrm>
            <a:off x="5422077" y="1427278"/>
            <a:ext cx="9325926" cy="996876"/>
            <a:chOff x="5795168" y="1427278"/>
            <a:chExt cx="9325926" cy="996876"/>
          </a:xfrm>
        </p:grpSpPr>
        <p:grpSp>
          <p:nvGrpSpPr>
            <p:cNvPr id="6" name="グループ化 5">
              <a:extLst>
                <a:ext uri="{FF2B5EF4-FFF2-40B4-BE49-F238E27FC236}">
                  <a16:creationId xmlns:a16="http://schemas.microsoft.com/office/drawing/2014/main" id="{7061399B-F0E0-14E9-E360-B82D91311475}"/>
                </a:ext>
              </a:extLst>
            </p:cNvPr>
            <p:cNvGrpSpPr/>
            <p:nvPr/>
          </p:nvGrpSpPr>
          <p:grpSpPr>
            <a:xfrm>
              <a:off x="6779228" y="1427278"/>
              <a:ext cx="8341866" cy="996876"/>
              <a:chOff x="6779228" y="1427278"/>
              <a:chExt cx="8341866" cy="996876"/>
            </a:xfrm>
          </p:grpSpPr>
          <p:cxnSp>
            <p:nvCxnSpPr>
              <p:cNvPr id="16" name="直線コネクタ 15">
                <a:extLst>
                  <a:ext uri="{FF2B5EF4-FFF2-40B4-BE49-F238E27FC236}">
                    <a16:creationId xmlns:a16="http://schemas.microsoft.com/office/drawing/2014/main" id="{2FC5819A-075B-4F28-B1EF-03430C7AF6C5}"/>
                  </a:ext>
                </a:extLst>
              </p:cNvPr>
              <p:cNvCxnSpPr>
                <a:cxnSpLocks/>
              </p:cNvCxnSpPr>
              <p:nvPr/>
            </p:nvCxnSpPr>
            <p:spPr>
              <a:xfrm>
                <a:off x="6779228" y="2285072"/>
                <a:ext cx="546631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3653D9A-A547-44B0-A245-817CAB9F0DEC}"/>
                  </a:ext>
                </a:extLst>
              </p:cNvPr>
              <p:cNvSpPr txBox="1"/>
              <p:nvPr/>
            </p:nvSpPr>
            <p:spPr>
              <a:xfrm>
                <a:off x="6811127" y="1427278"/>
                <a:ext cx="8309967"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ファクトチェック</a:t>
                </a:r>
                <a:r>
                  <a:rPr lang="ja-JP" altLang="en-US" sz="5400" dirty="0">
                    <a:latin typeface="+mn-ea"/>
                  </a:rPr>
                  <a:t>結果は？</a:t>
                </a:r>
              </a:p>
            </p:txBody>
          </p:sp>
        </p:grpSp>
        <p:grpSp>
          <p:nvGrpSpPr>
            <p:cNvPr id="18" name="グループ化 17">
              <a:extLst>
                <a:ext uri="{FF2B5EF4-FFF2-40B4-BE49-F238E27FC236}">
                  <a16:creationId xmlns:a16="http://schemas.microsoft.com/office/drawing/2014/main" id="{24ECAE61-0152-42BB-A17D-23AA0BC492CC}"/>
                </a:ext>
              </a:extLst>
            </p:cNvPr>
            <p:cNvGrpSpPr/>
            <p:nvPr/>
          </p:nvGrpSpPr>
          <p:grpSpPr>
            <a:xfrm>
              <a:off x="5795168" y="1620376"/>
              <a:ext cx="663877" cy="663876"/>
              <a:chOff x="5871583" y="3511437"/>
              <a:chExt cx="663877" cy="663876"/>
            </a:xfrm>
          </p:grpSpPr>
          <p:sp>
            <p:nvSpPr>
              <p:cNvPr id="19" name="フリーフォーム: 図形 18">
                <a:extLst>
                  <a:ext uri="{FF2B5EF4-FFF2-40B4-BE49-F238E27FC236}">
                    <a16:creationId xmlns:a16="http://schemas.microsoft.com/office/drawing/2014/main" id="{8017A513-F879-44CD-88AD-950AC98A1931}"/>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D352D24A-88B8-4A2C-BECE-7B09AFEA101B}"/>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977048BB-E981-4E35-99C3-0765EA5715A9}"/>
              </a:ext>
            </a:extLst>
          </p:cNvPr>
          <p:cNvGrpSpPr/>
          <p:nvPr/>
        </p:nvGrpSpPr>
        <p:grpSpPr>
          <a:xfrm>
            <a:off x="9288440" y="372123"/>
            <a:ext cx="1584368" cy="1107611"/>
            <a:chOff x="9387862" y="372123"/>
            <a:chExt cx="1584368" cy="1107611"/>
          </a:xfrm>
        </p:grpSpPr>
        <p:grpSp>
          <p:nvGrpSpPr>
            <p:cNvPr id="14" name="グループ化 13">
              <a:extLst>
                <a:ext uri="{FF2B5EF4-FFF2-40B4-BE49-F238E27FC236}">
                  <a16:creationId xmlns:a16="http://schemas.microsoft.com/office/drawing/2014/main" id="{A22A8275-C7C3-4BEE-AB0B-F784840D8CB0}"/>
                </a:ext>
              </a:extLst>
            </p:cNvPr>
            <p:cNvGrpSpPr/>
            <p:nvPr/>
          </p:nvGrpSpPr>
          <p:grpSpPr>
            <a:xfrm>
              <a:off x="9409270" y="372123"/>
              <a:ext cx="1562960" cy="1107611"/>
              <a:chOff x="4990380" y="644196"/>
              <a:chExt cx="1562960" cy="1107611"/>
            </a:xfrm>
          </p:grpSpPr>
          <p:pic>
            <p:nvPicPr>
              <p:cNvPr id="22" name="グラフィックス 21">
                <a:extLst>
                  <a:ext uri="{FF2B5EF4-FFF2-40B4-BE49-F238E27FC236}">
                    <a16:creationId xmlns:a16="http://schemas.microsoft.com/office/drawing/2014/main" id="{B7995336-99C2-4C33-B301-B5970B3F2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CDF3448E-A031-41F7-8605-AF78F5DA695E}"/>
                  </a:ext>
                </a:extLst>
              </p:cNvPr>
              <p:cNvSpPr txBox="1"/>
              <p:nvPr/>
            </p:nvSpPr>
            <p:spPr>
              <a:xfrm>
                <a:off x="6114117"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tx2"/>
                    </a:solidFill>
                    <a:latin typeface="+mn-ea"/>
                  </a:rPr>
                  <a:t>4</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1648FF41-F54E-4A19-AE84-D9762C92C1F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0" name="テキスト ボックス 29">
            <a:extLst>
              <a:ext uri="{FF2B5EF4-FFF2-40B4-BE49-F238E27FC236}">
                <a16:creationId xmlns:a16="http://schemas.microsoft.com/office/drawing/2014/main" id="{D406F9B1-AFB4-4FE2-9E2E-51FBECB8914D}"/>
              </a:ext>
            </a:extLst>
          </p:cNvPr>
          <p:cNvSpPr txBox="1"/>
          <p:nvPr/>
        </p:nvSpPr>
        <p:spPr>
          <a:xfrm>
            <a:off x="3161992" y="5936557"/>
            <a:ext cx="13965362" cy="3545330"/>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ファクトチェックとは、情報・ニュースや言説が</a:t>
            </a:r>
            <a:br>
              <a:rPr lang="en-US" altLang="ja-JP" sz="3600" dirty="0">
                <a:latin typeface="+mn-ea"/>
              </a:rPr>
            </a:br>
            <a:r>
              <a:rPr lang="ja-JP" altLang="en-US" sz="3600" dirty="0">
                <a:solidFill>
                  <a:schemeClr val="accent1"/>
                </a:solidFill>
                <a:latin typeface="+mj-ea"/>
                <a:ea typeface="+mj-ea"/>
              </a:rPr>
              <a:t>「事実に基づいているか」を調査、公表</a:t>
            </a:r>
            <a:r>
              <a:rPr lang="ja-JP" altLang="en-US" sz="3600" dirty="0">
                <a:latin typeface="+mn-ea"/>
              </a:rPr>
              <a:t>する営みのこと。</a:t>
            </a:r>
            <a:br>
              <a:rPr lang="en-US" altLang="ja-JP" sz="3600" dirty="0">
                <a:latin typeface="+mn-ea"/>
              </a:rPr>
            </a:br>
            <a:r>
              <a:rPr lang="ja-JP" altLang="en-US" sz="3600" dirty="0">
                <a:latin typeface="+mn-ea"/>
              </a:rPr>
              <a:t>大手メディアやネットメディア、非営利組織などが実施している</a:t>
            </a:r>
            <a:br>
              <a:rPr lang="en-US" altLang="ja-JP" sz="3600" dirty="0">
                <a:latin typeface="+mn-ea"/>
              </a:rPr>
            </a:br>
            <a:r>
              <a:rPr lang="ja-JP" altLang="en-US" sz="3600" dirty="0">
                <a:latin typeface="+mn-ea"/>
              </a:rPr>
              <a:t>様々なファクトチェックがあります。</a:t>
            </a:r>
            <a:br>
              <a:rPr lang="en-US" altLang="ja-JP" sz="3600" dirty="0">
                <a:latin typeface="+mn-ea"/>
              </a:rPr>
            </a:br>
            <a:r>
              <a:rPr lang="ja-JP" altLang="en-US" sz="3600" dirty="0">
                <a:latin typeface="+mn-ea"/>
              </a:rPr>
              <a:t>ニセ・誤情報を</a:t>
            </a:r>
            <a:r>
              <a:rPr lang="ja-JP" altLang="en-US" sz="3600" dirty="0">
                <a:solidFill>
                  <a:schemeClr val="accent1"/>
                </a:solidFill>
                <a:latin typeface="+mj-ea"/>
                <a:ea typeface="+mj-ea"/>
              </a:rPr>
              <a:t>判別するための手段</a:t>
            </a:r>
            <a:r>
              <a:rPr lang="ja-JP" altLang="en-US" sz="3600" dirty="0">
                <a:latin typeface="+mn-ea"/>
              </a:rPr>
              <a:t>として活用しましょう。</a:t>
            </a:r>
          </a:p>
        </p:txBody>
      </p:sp>
      <p:grpSp>
        <p:nvGrpSpPr>
          <p:cNvPr id="57" name="グループ化 56">
            <a:extLst>
              <a:ext uri="{FF2B5EF4-FFF2-40B4-BE49-F238E27FC236}">
                <a16:creationId xmlns:a16="http://schemas.microsoft.com/office/drawing/2014/main" id="{98314322-C508-45F3-A888-A928C61CB1AA}"/>
              </a:ext>
            </a:extLst>
          </p:cNvPr>
          <p:cNvGrpSpPr/>
          <p:nvPr/>
        </p:nvGrpSpPr>
        <p:grpSpPr>
          <a:xfrm>
            <a:off x="5553994" y="4131618"/>
            <a:ext cx="9131930" cy="1499049"/>
            <a:chOff x="5106923" y="4178939"/>
            <a:chExt cx="9131930" cy="1499049"/>
          </a:xfrm>
        </p:grpSpPr>
        <p:grpSp>
          <p:nvGrpSpPr>
            <p:cNvPr id="43" name="グループ化 42">
              <a:extLst>
                <a:ext uri="{FF2B5EF4-FFF2-40B4-BE49-F238E27FC236}">
                  <a16:creationId xmlns:a16="http://schemas.microsoft.com/office/drawing/2014/main" id="{1E97F753-65DE-4465-922B-5A1659FB15EF}"/>
                </a:ext>
              </a:extLst>
            </p:cNvPr>
            <p:cNvGrpSpPr/>
            <p:nvPr/>
          </p:nvGrpSpPr>
          <p:grpSpPr>
            <a:xfrm>
              <a:off x="5106923" y="4178939"/>
              <a:ext cx="8834054" cy="1017814"/>
              <a:chOff x="4416369" y="4073823"/>
              <a:chExt cx="8834054" cy="1017814"/>
            </a:xfrm>
            <a:effectLst>
              <a:outerShdw dist="76200" dir="2700000" algn="tl" rotWithShape="0">
                <a:prstClr val="black">
                  <a:alpha val="30000"/>
                </a:prstClr>
              </a:outerShdw>
            </a:effectLst>
          </p:grpSpPr>
          <p:sp>
            <p:nvSpPr>
              <p:cNvPr id="9" name="四角形: 角を丸くする 8">
                <a:extLst>
                  <a:ext uri="{FF2B5EF4-FFF2-40B4-BE49-F238E27FC236}">
                    <a16:creationId xmlns:a16="http://schemas.microsoft.com/office/drawing/2014/main" id="{7C991CA6-51EB-40EE-9878-45D3B2B25262}"/>
                  </a:ext>
                </a:extLst>
              </p:cNvPr>
              <p:cNvSpPr/>
              <p:nvPr/>
            </p:nvSpPr>
            <p:spPr>
              <a:xfrm>
                <a:off x="4416369" y="4073823"/>
                <a:ext cx="8834054" cy="1017814"/>
              </a:xfrm>
              <a:prstGeom prst="roundRect">
                <a:avLst>
                  <a:gd name="adj" fmla="val 50000"/>
                </a:avLst>
              </a:prstGeom>
              <a:solidFill>
                <a:schemeClr val="bg1"/>
              </a:solidFill>
              <a:ln w="381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0" tIns="36000" rIns="0" bIns="0" rtlCol="0" anchor="ctr"/>
              <a:lstStyle/>
              <a:p>
                <a:r>
                  <a:rPr lang="ja-JP" altLang="en-US" sz="4800" b="1" dirty="0">
                    <a:solidFill>
                      <a:schemeClr val="tx1"/>
                    </a:solidFill>
                  </a:rPr>
                  <a:t>ファクトチェック</a:t>
                </a:r>
                <a:endParaRPr kumimoji="1" lang="ja-JP" altLang="en-US" sz="4800" b="1" dirty="0">
                  <a:solidFill>
                    <a:schemeClr val="tx1"/>
                  </a:solidFill>
                </a:endParaRPr>
              </a:p>
            </p:txBody>
          </p:sp>
          <p:grpSp>
            <p:nvGrpSpPr>
              <p:cNvPr id="42" name="グループ化 41">
                <a:extLst>
                  <a:ext uri="{FF2B5EF4-FFF2-40B4-BE49-F238E27FC236}">
                    <a16:creationId xmlns:a16="http://schemas.microsoft.com/office/drawing/2014/main" id="{0359ED2F-2AFE-4131-8643-362A3C6ED733}"/>
                  </a:ext>
                </a:extLst>
              </p:cNvPr>
              <p:cNvGrpSpPr/>
              <p:nvPr/>
            </p:nvGrpSpPr>
            <p:grpSpPr>
              <a:xfrm>
                <a:off x="10466029" y="4073823"/>
                <a:ext cx="2784394" cy="1017814"/>
                <a:chOff x="10466029" y="4073823"/>
                <a:chExt cx="2784394" cy="1017814"/>
              </a:xfrm>
            </p:grpSpPr>
            <p:sp>
              <p:nvSpPr>
                <p:cNvPr id="41" name="フリーフォーム: 図形 40">
                  <a:extLst>
                    <a:ext uri="{FF2B5EF4-FFF2-40B4-BE49-F238E27FC236}">
                      <a16:creationId xmlns:a16="http://schemas.microsoft.com/office/drawing/2014/main" id="{66451D23-E21B-48D0-99A7-1FA62A71B659}"/>
                    </a:ext>
                  </a:extLst>
                </p:cNvPr>
                <p:cNvSpPr/>
                <p:nvPr/>
              </p:nvSpPr>
              <p:spPr>
                <a:xfrm>
                  <a:off x="10466029" y="4073823"/>
                  <a:ext cx="2784394" cy="1017814"/>
                </a:xfrm>
                <a:custGeom>
                  <a:avLst/>
                  <a:gdLst>
                    <a:gd name="connsiteX0" fmla="*/ 0 w 2784394"/>
                    <a:gd name="connsiteY0" fmla="*/ 0 h 1017814"/>
                    <a:gd name="connsiteX1" fmla="*/ 2275487 w 2784394"/>
                    <a:gd name="connsiteY1" fmla="*/ 0 h 1017814"/>
                    <a:gd name="connsiteX2" fmla="*/ 2784394 w 2784394"/>
                    <a:gd name="connsiteY2" fmla="*/ 508907 h 1017814"/>
                    <a:gd name="connsiteX3" fmla="*/ 2275487 w 2784394"/>
                    <a:gd name="connsiteY3" fmla="*/ 1017814 h 1017814"/>
                    <a:gd name="connsiteX4" fmla="*/ 0 w 2784394"/>
                    <a:gd name="connsiteY4" fmla="*/ 1017814 h 101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94" h="1017814">
                      <a:moveTo>
                        <a:pt x="0" y="0"/>
                      </a:moveTo>
                      <a:lnTo>
                        <a:pt x="2275487" y="0"/>
                      </a:lnTo>
                      <a:cubicBezTo>
                        <a:pt x="2556549" y="0"/>
                        <a:pt x="2784394" y="227845"/>
                        <a:pt x="2784394" y="508907"/>
                      </a:cubicBezTo>
                      <a:cubicBezTo>
                        <a:pt x="2784394" y="789969"/>
                        <a:pt x="2556549" y="1017814"/>
                        <a:pt x="2275487" y="1017814"/>
                      </a:cubicBezTo>
                      <a:lnTo>
                        <a:pt x="0" y="1017814"/>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tIns="0" rIns="0" bIns="0" rtlCol="0" anchor="ctr">
                  <a:noAutofit/>
                </a:bodyPr>
                <a:lstStyle/>
                <a:p>
                  <a:endParaRPr kumimoji="1" lang="ja-JP" altLang="en-US" sz="4800" dirty="0">
                    <a:solidFill>
                      <a:schemeClr val="tx1"/>
                    </a:solidFill>
                  </a:endParaRPr>
                </a:p>
              </p:txBody>
            </p:sp>
            <p:grpSp>
              <p:nvGrpSpPr>
                <p:cNvPr id="40" name="グループ化 39">
                  <a:extLst>
                    <a:ext uri="{FF2B5EF4-FFF2-40B4-BE49-F238E27FC236}">
                      <a16:creationId xmlns:a16="http://schemas.microsoft.com/office/drawing/2014/main" id="{65E8D44D-10DB-4D00-96B1-E52FC902AACA}"/>
                    </a:ext>
                  </a:extLst>
                </p:cNvPr>
                <p:cNvGrpSpPr/>
                <p:nvPr/>
              </p:nvGrpSpPr>
              <p:grpSpPr>
                <a:xfrm>
                  <a:off x="10793133" y="4265333"/>
                  <a:ext cx="1883843" cy="680780"/>
                  <a:chOff x="11263660" y="4246773"/>
                  <a:chExt cx="1883843" cy="680780"/>
                </a:xfrm>
              </p:grpSpPr>
              <p:sp>
                <p:nvSpPr>
                  <p:cNvPr id="29" name="グラフィックス 27">
                    <a:extLst>
                      <a:ext uri="{FF2B5EF4-FFF2-40B4-BE49-F238E27FC236}">
                        <a16:creationId xmlns:a16="http://schemas.microsoft.com/office/drawing/2014/main" id="{4DC782C1-F1B7-4952-BE0A-F9DAE76CE0E8}"/>
                      </a:ext>
                    </a:extLst>
                  </p:cNvPr>
                  <p:cNvSpPr/>
                  <p:nvPr/>
                </p:nvSpPr>
                <p:spPr>
                  <a:xfrm>
                    <a:off x="11263660" y="4246773"/>
                    <a:ext cx="680766" cy="680780"/>
                  </a:xfrm>
                  <a:custGeom>
                    <a:avLst/>
                    <a:gdLst>
                      <a:gd name="connsiteX0" fmla="*/ 428656 w 680766"/>
                      <a:gd name="connsiteY0" fmla="*/ 73522 h 680780"/>
                      <a:gd name="connsiteX1" fmla="*/ 73692 w 680766"/>
                      <a:gd name="connsiteY1" fmla="*/ 72612 h 680780"/>
                      <a:gd name="connsiteX2" fmla="*/ 72783 w 680766"/>
                      <a:gd name="connsiteY2" fmla="*/ 427576 h 680780"/>
                      <a:gd name="connsiteX3" fmla="*/ 401071 w 680766"/>
                      <a:gd name="connsiteY3" fmla="*/ 451523 h 680780"/>
                      <a:gd name="connsiteX4" fmla="*/ 589314 w 680766"/>
                      <a:gd name="connsiteY4" fmla="*/ 670079 h 680780"/>
                      <a:gd name="connsiteX5" fmla="*/ 670249 w 680766"/>
                      <a:gd name="connsiteY5" fmla="*/ 655104 h 680780"/>
                      <a:gd name="connsiteX6" fmla="*/ 670249 w 680766"/>
                      <a:gd name="connsiteY6" fmla="*/ 589143 h 680780"/>
                      <a:gd name="connsiteX7" fmla="*/ 451694 w 680766"/>
                      <a:gd name="connsiteY7" fmla="*/ 400900 h 680780"/>
                      <a:gd name="connsiteX8" fmla="*/ 428656 w 680766"/>
                      <a:gd name="connsiteY8" fmla="*/ 73522 h 680780"/>
                      <a:gd name="connsiteX9" fmla="*/ 375305 w 680766"/>
                      <a:gd name="connsiteY9" fmla="*/ 375134 h 680780"/>
                      <a:gd name="connsiteX10" fmla="*/ 126679 w 680766"/>
                      <a:gd name="connsiteY10" fmla="*/ 375195 h 680780"/>
                      <a:gd name="connsiteX11" fmla="*/ 126588 w 680766"/>
                      <a:gd name="connsiteY11" fmla="*/ 126569 h 680780"/>
                      <a:gd name="connsiteX12" fmla="*/ 375245 w 680766"/>
                      <a:gd name="connsiteY12" fmla="*/ 126508 h 680780"/>
                      <a:gd name="connsiteX13" fmla="*/ 375305 w 680766"/>
                      <a:gd name="connsiteY13" fmla="*/ 126569 h 680780"/>
                      <a:gd name="connsiteX14" fmla="*/ 375305 w 680766"/>
                      <a:gd name="connsiteY14" fmla="*/ 375134 h 68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766" h="680780">
                        <a:moveTo>
                          <a:pt x="428656" y="73522"/>
                        </a:moveTo>
                        <a:cubicBezTo>
                          <a:pt x="330897" y="-24753"/>
                          <a:pt x="171967" y="-25147"/>
                          <a:pt x="73692" y="72612"/>
                        </a:cubicBezTo>
                        <a:cubicBezTo>
                          <a:pt x="-24552" y="170371"/>
                          <a:pt x="-24976" y="329301"/>
                          <a:pt x="72783" y="427576"/>
                        </a:cubicBezTo>
                        <a:cubicBezTo>
                          <a:pt x="160994" y="516210"/>
                          <a:pt x="300947" y="526426"/>
                          <a:pt x="401071" y="451523"/>
                        </a:cubicBezTo>
                        <a:lnTo>
                          <a:pt x="589314" y="670079"/>
                        </a:lnTo>
                        <a:cubicBezTo>
                          <a:pt x="615808" y="688296"/>
                          <a:pt x="652031" y="681598"/>
                          <a:pt x="670249" y="655104"/>
                        </a:cubicBezTo>
                        <a:cubicBezTo>
                          <a:pt x="683920" y="635249"/>
                          <a:pt x="683920" y="608998"/>
                          <a:pt x="670249" y="589143"/>
                        </a:cubicBezTo>
                        <a:lnTo>
                          <a:pt x="451694" y="400900"/>
                        </a:lnTo>
                        <a:cubicBezTo>
                          <a:pt x="526446" y="301201"/>
                          <a:pt x="516624" y="161762"/>
                          <a:pt x="428656" y="73522"/>
                        </a:cubicBezTo>
                        <a:close/>
                        <a:moveTo>
                          <a:pt x="375305" y="375134"/>
                        </a:moveTo>
                        <a:cubicBezTo>
                          <a:pt x="306677" y="443823"/>
                          <a:pt x="195338" y="443853"/>
                          <a:pt x="126679" y="375195"/>
                        </a:cubicBezTo>
                        <a:cubicBezTo>
                          <a:pt x="57990" y="306567"/>
                          <a:pt x="57960" y="195258"/>
                          <a:pt x="126588" y="126569"/>
                        </a:cubicBezTo>
                        <a:cubicBezTo>
                          <a:pt x="195217" y="57880"/>
                          <a:pt x="306555" y="57850"/>
                          <a:pt x="375245" y="126508"/>
                        </a:cubicBezTo>
                        <a:cubicBezTo>
                          <a:pt x="375245" y="126508"/>
                          <a:pt x="375275" y="126539"/>
                          <a:pt x="375305" y="126569"/>
                        </a:cubicBezTo>
                        <a:cubicBezTo>
                          <a:pt x="443751" y="195288"/>
                          <a:pt x="443751" y="306415"/>
                          <a:pt x="375305" y="375134"/>
                        </a:cubicBezTo>
                        <a:close/>
                      </a:path>
                    </a:pathLst>
                  </a:custGeom>
                  <a:solidFill>
                    <a:schemeClr val="bg1"/>
                  </a:solidFill>
                  <a:ln w="30232" cap="flat">
                    <a:noFill/>
                    <a:prstDash val="solid"/>
                    <a:miter/>
                  </a:ln>
                </p:spPr>
                <p:txBody>
                  <a:bodyPr rtlCol="0" anchor="ctr"/>
                  <a:lstStyle/>
                  <a:p>
                    <a:endParaRPr lang="ja-JP" altLang="en-US"/>
                  </a:p>
                </p:txBody>
              </p:sp>
              <p:pic>
                <p:nvPicPr>
                  <p:cNvPr id="37" name="グラフィックス 36">
                    <a:extLst>
                      <a:ext uri="{FF2B5EF4-FFF2-40B4-BE49-F238E27FC236}">
                        <a16:creationId xmlns:a16="http://schemas.microsoft.com/office/drawing/2014/main" id="{E48418B1-5B3F-422E-8E71-BF29E3485F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00610" y="4262241"/>
                    <a:ext cx="1146893" cy="548514"/>
                  </a:xfrm>
                  <a:prstGeom prst="rect">
                    <a:avLst/>
                  </a:prstGeom>
                </p:spPr>
              </p:pic>
            </p:grpSp>
          </p:grpSp>
        </p:grpSp>
        <p:grpSp>
          <p:nvGrpSpPr>
            <p:cNvPr id="56" name="グループ化 55">
              <a:extLst>
                <a:ext uri="{FF2B5EF4-FFF2-40B4-BE49-F238E27FC236}">
                  <a16:creationId xmlns:a16="http://schemas.microsoft.com/office/drawing/2014/main" id="{FB06810E-91B3-4F5F-A3B2-8BE291F6B5FF}"/>
                </a:ext>
              </a:extLst>
            </p:cNvPr>
            <p:cNvGrpSpPr/>
            <p:nvPr/>
          </p:nvGrpSpPr>
          <p:grpSpPr>
            <a:xfrm>
              <a:off x="13475492" y="4660174"/>
              <a:ext cx="763361" cy="1017814"/>
              <a:chOff x="13475492" y="4660174"/>
              <a:chExt cx="763361" cy="1017814"/>
            </a:xfrm>
          </p:grpSpPr>
          <p:sp>
            <p:nvSpPr>
              <p:cNvPr id="52" name="フリーフォーム: 図形 51">
                <a:extLst>
                  <a:ext uri="{FF2B5EF4-FFF2-40B4-BE49-F238E27FC236}">
                    <a16:creationId xmlns:a16="http://schemas.microsoft.com/office/drawing/2014/main" id="{413F02A1-018F-49BC-9AD6-7D1443568E27}"/>
                  </a:ext>
                </a:extLst>
              </p:cNvPr>
              <p:cNvSpPr/>
              <p:nvPr/>
            </p:nvSpPr>
            <p:spPr>
              <a:xfrm>
                <a:off x="13475492" y="4660174"/>
                <a:ext cx="331086" cy="255344"/>
              </a:xfrm>
              <a:custGeom>
                <a:avLst/>
                <a:gdLst>
                  <a:gd name="connsiteX0" fmla="*/ 23622 w 331086"/>
                  <a:gd name="connsiteY0" fmla="*/ 142070 h 255344"/>
                  <a:gd name="connsiteX1" fmla="*/ 152036 w 331086"/>
                  <a:gd name="connsiteY1" fmla="*/ 211960 h 255344"/>
                  <a:gd name="connsiteX2" fmla="*/ 128414 w 331086"/>
                  <a:gd name="connsiteY2" fmla="*/ 255344 h 255344"/>
                  <a:gd name="connsiteX3" fmla="*/ 0 w 331086"/>
                  <a:gd name="connsiteY3" fmla="*/ 185454 h 255344"/>
                  <a:gd name="connsiteX4" fmla="*/ 155768 w 331086"/>
                  <a:gd name="connsiteY4" fmla="*/ 28117 h 255344"/>
                  <a:gd name="connsiteX5" fmla="*/ 220866 w 331086"/>
                  <a:gd name="connsiteY5" fmla="*/ 159033 h 255344"/>
                  <a:gd name="connsiteX6" fmla="*/ 176676 w 331086"/>
                  <a:gd name="connsiteY6" fmla="*/ 181044 h 255344"/>
                  <a:gd name="connsiteX7" fmla="*/ 111535 w 331086"/>
                  <a:gd name="connsiteY7" fmla="*/ 50127 h 255344"/>
                  <a:gd name="connsiteX8" fmla="*/ 282231 w 331086"/>
                  <a:gd name="connsiteY8" fmla="*/ 0 h 255344"/>
                  <a:gd name="connsiteX9" fmla="*/ 331086 w 331086"/>
                  <a:gd name="connsiteY9" fmla="*/ 7337 h 255344"/>
                  <a:gd name="connsiteX10" fmla="*/ 309331 w 331086"/>
                  <a:gd name="connsiteY10" fmla="*/ 151909 h 255344"/>
                  <a:gd name="connsiteX11" fmla="*/ 260476 w 331086"/>
                  <a:gd name="connsiteY11" fmla="*/ 144572 h 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6" h="255344">
                    <a:moveTo>
                      <a:pt x="23622" y="142070"/>
                    </a:moveTo>
                    <a:lnTo>
                      <a:pt x="152036" y="211960"/>
                    </a:lnTo>
                    <a:lnTo>
                      <a:pt x="128414" y="255344"/>
                    </a:lnTo>
                    <a:lnTo>
                      <a:pt x="0" y="185454"/>
                    </a:lnTo>
                    <a:close/>
                    <a:moveTo>
                      <a:pt x="155768" y="28117"/>
                    </a:moveTo>
                    <a:lnTo>
                      <a:pt x="220866" y="159033"/>
                    </a:lnTo>
                    <a:lnTo>
                      <a:pt x="176676" y="181044"/>
                    </a:lnTo>
                    <a:lnTo>
                      <a:pt x="111535" y="50127"/>
                    </a:lnTo>
                    <a:close/>
                    <a:moveTo>
                      <a:pt x="282231" y="0"/>
                    </a:moveTo>
                    <a:lnTo>
                      <a:pt x="331086" y="7337"/>
                    </a:lnTo>
                    <a:lnTo>
                      <a:pt x="309331" y="151909"/>
                    </a:lnTo>
                    <a:lnTo>
                      <a:pt x="260476" y="14457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55" name="フリーフォーム: 図形 54">
                <a:extLst>
                  <a:ext uri="{FF2B5EF4-FFF2-40B4-BE49-F238E27FC236}">
                    <a16:creationId xmlns:a16="http://schemas.microsoft.com/office/drawing/2014/main" id="{834DF6DE-3162-4160-B911-8AF4E5B87DEF}"/>
                  </a:ext>
                </a:extLst>
              </p:cNvPr>
              <p:cNvSpPr/>
              <p:nvPr/>
            </p:nvSpPr>
            <p:spPr>
              <a:xfrm>
                <a:off x="13687537" y="4864246"/>
                <a:ext cx="551316" cy="813742"/>
              </a:xfrm>
              <a:custGeom>
                <a:avLst/>
                <a:gdLst>
                  <a:gd name="connsiteX0" fmla="*/ 0 w 551316"/>
                  <a:gd name="connsiteY0" fmla="*/ 0 h 813742"/>
                  <a:gd name="connsiteX1" fmla="*/ 551316 w 551316"/>
                  <a:gd name="connsiteY1" fmla="*/ 417431 h 813742"/>
                  <a:gd name="connsiteX2" fmla="*/ 305386 w 551316"/>
                  <a:gd name="connsiteY2" fmla="*/ 455938 h 813742"/>
                  <a:gd name="connsiteX3" fmla="*/ 449280 w 551316"/>
                  <a:gd name="connsiteY3" fmla="*/ 749280 h 813742"/>
                  <a:gd name="connsiteX4" fmla="*/ 317346 w 551316"/>
                  <a:gd name="connsiteY4" fmla="*/ 813742 h 813742"/>
                  <a:gd name="connsiteX5" fmla="*/ 172604 w 551316"/>
                  <a:gd name="connsiteY5" fmla="*/ 517643 h 813742"/>
                  <a:gd name="connsiteX6" fmla="*/ 0 w 551316"/>
                  <a:gd name="connsiteY6" fmla="*/ 672478 h 81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16" h="813742">
                    <a:moveTo>
                      <a:pt x="0" y="0"/>
                    </a:moveTo>
                    <a:lnTo>
                      <a:pt x="551316" y="417431"/>
                    </a:lnTo>
                    <a:lnTo>
                      <a:pt x="305386" y="455938"/>
                    </a:lnTo>
                    <a:lnTo>
                      <a:pt x="449280" y="749280"/>
                    </a:lnTo>
                    <a:lnTo>
                      <a:pt x="317346" y="813742"/>
                    </a:lnTo>
                    <a:lnTo>
                      <a:pt x="172604" y="517643"/>
                    </a:lnTo>
                    <a:lnTo>
                      <a:pt x="0" y="672478"/>
                    </a:lnTo>
                    <a:close/>
                  </a:path>
                </a:pathLst>
              </a:custGeom>
              <a:solidFill>
                <a:srgbClr val="09214B"/>
              </a:solidFill>
              <a:ln w="42069" cap="flat">
                <a:noFill/>
                <a:prstDash val="solid"/>
                <a:miter/>
              </a:ln>
            </p:spPr>
            <p:txBody>
              <a:bodyPr rtlCol="0" anchor="ctr"/>
              <a:lstStyle/>
              <a:p>
                <a:endParaRPr lang="ja-JP" altLang="en-US" dirty="0"/>
              </a:p>
            </p:txBody>
          </p:sp>
        </p:grpSp>
      </p:grpSp>
      <p:grpSp>
        <p:nvGrpSpPr>
          <p:cNvPr id="7" name="グループ化 6">
            <a:extLst>
              <a:ext uri="{FF2B5EF4-FFF2-40B4-BE49-F238E27FC236}">
                <a16:creationId xmlns:a16="http://schemas.microsoft.com/office/drawing/2014/main" id="{83A94152-127D-44A9-948A-8F3CD3B69EB9}"/>
              </a:ext>
            </a:extLst>
          </p:cNvPr>
          <p:cNvGrpSpPr/>
          <p:nvPr/>
        </p:nvGrpSpPr>
        <p:grpSpPr>
          <a:xfrm>
            <a:off x="5287945" y="3099750"/>
            <a:ext cx="9366151" cy="905038"/>
            <a:chOff x="5495453" y="3099750"/>
            <a:chExt cx="9366151" cy="905038"/>
          </a:xfrm>
        </p:grpSpPr>
        <p:sp>
          <p:nvSpPr>
            <p:cNvPr id="31" name="テキスト ボックス 30">
              <a:extLst>
                <a:ext uri="{FF2B5EF4-FFF2-40B4-BE49-F238E27FC236}">
                  <a16:creationId xmlns:a16="http://schemas.microsoft.com/office/drawing/2014/main" id="{2137A2B0-B151-4D28-B9C9-3BDF7F9ACD3B}"/>
                </a:ext>
              </a:extLst>
            </p:cNvPr>
            <p:cNvSpPr txBox="1"/>
            <p:nvPr/>
          </p:nvSpPr>
          <p:spPr>
            <a:xfrm>
              <a:off x="6074841" y="3113227"/>
              <a:ext cx="8207375" cy="590739"/>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n-ea"/>
                </a:rPr>
                <a:t>様々なファクトチェック活動が見つかります</a:t>
              </a:r>
            </a:p>
          </p:txBody>
        </p:sp>
        <p:grpSp>
          <p:nvGrpSpPr>
            <p:cNvPr id="72" name="グループ化 71">
              <a:extLst>
                <a:ext uri="{FF2B5EF4-FFF2-40B4-BE49-F238E27FC236}">
                  <a16:creationId xmlns:a16="http://schemas.microsoft.com/office/drawing/2014/main" id="{036E762A-E205-456F-A9CE-F40E6EC43762}"/>
                </a:ext>
              </a:extLst>
            </p:cNvPr>
            <p:cNvGrpSpPr/>
            <p:nvPr/>
          </p:nvGrpSpPr>
          <p:grpSpPr>
            <a:xfrm>
              <a:off x="5495453" y="3099750"/>
              <a:ext cx="9366151" cy="905038"/>
              <a:chOff x="5646382" y="7023505"/>
              <a:chExt cx="9366151" cy="905038"/>
            </a:xfrm>
          </p:grpSpPr>
          <p:sp>
            <p:nvSpPr>
              <p:cNvPr id="70" name="グラフィックス 68">
                <a:extLst>
                  <a:ext uri="{FF2B5EF4-FFF2-40B4-BE49-F238E27FC236}">
                    <a16:creationId xmlns:a16="http://schemas.microsoft.com/office/drawing/2014/main" id="{3268BB1C-623A-43F7-8B1A-EAB65EAF1C16}"/>
                  </a:ext>
                </a:extLst>
              </p:cNvPr>
              <p:cNvSpPr/>
              <p:nvPr/>
            </p:nvSpPr>
            <p:spPr>
              <a:xfrm>
                <a:off x="5646382"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63500" cap="flat">
                <a:solidFill>
                  <a:schemeClr val="accent1">
                    <a:lumMod val="40000"/>
                    <a:lumOff val="60000"/>
                  </a:schemeClr>
                </a:solidFill>
                <a:prstDash val="solid"/>
                <a:miter/>
              </a:ln>
            </p:spPr>
            <p:txBody>
              <a:bodyPr rtlCol="0" anchor="ctr"/>
              <a:lstStyle/>
              <a:p>
                <a:endParaRPr lang="ja-JP" altLang="en-US"/>
              </a:p>
            </p:txBody>
          </p:sp>
          <p:sp>
            <p:nvSpPr>
              <p:cNvPr id="71" name="グラフィックス 68">
                <a:extLst>
                  <a:ext uri="{FF2B5EF4-FFF2-40B4-BE49-F238E27FC236}">
                    <a16:creationId xmlns:a16="http://schemas.microsoft.com/office/drawing/2014/main" id="{2FF0EE42-49A3-4630-8F76-CBFCDFE75EF7}"/>
                  </a:ext>
                </a:extLst>
              </p:cNvPr>
              <p:cNvSpPr/>
              <p:nvPr/>
            </p:nvSpPr>
            <p:spPr>
              <a:xfrm flipH="1">
                <a:off x="14396980"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63500" cap="flat">
                <a:solidFill>
                  <a:schemeClr val="accent1">
                    <a:lumMod val="40000"/>
                    <a:lumOff val="60000"/>
                  </a:schemeClr>
                </a:solidFill>
                <a:prstDash val="solid"/>
                <a:miter/>
              </a:ln>
            </p:spPr>
            <p:txBody>
              <a:bodyPr rtlCol="0" anchor="ctr"/>
              <a:lstStyle/>
              <a:p>
                <a:endParaRPr lang="ja-JP" altLang="en-US"/>
              </a:p>
            </p:txBody>
          </p:sp>
        </p:grpSp>
      </p:grpSp>
      <p:grpSp>
        <p:nvGrpSpPr>
          <p:cNvPr id="8" name="グループ化 7">
            <a:extLst>
              <a:ext uri="{FF2B5EF4-FFF2-40B4-BE49-F238E27FC236}">
                <a16:creationId xmlns:a16="http://schemas.microsoft.com/office/drawing/2014/main" id="{41C6662C-D7E2-F8AC-2DF2-A263DA25D431}"/>
              </a:ext>
            </a:extLst>
          </p:cNvPr>
          <p:cNvGrpSpPr/>
          <p:nvPr/>
        </p:nvGrpSpPr>
        <p:grpSpPr>
          <a:xfrm>
            <a:off x="471486" y="506809"/>
            <a:ext cx="1076705" cy="7354226"/>
            <a:chOff x="471486" y="506809"/>
            <a:chExt cx="1076705" cy="7354226"/>
          </a:xfrm>
        </p:grpSpPr>
        <p:sp>
          <p:nvSpPr>
            <p:cNvPr id="10" name="テキスト ボックス 9">
              <a:extLst>
                <a:ext uri="{FF2B5EF4-FFF2-40B4-BE49-F238E27FC236}">
                  <a16:creationId xmlns:a16="http://schemas.microsoft.com/office/drawing/2014/main" id="{DA52503A-B074-D145-9E81-586FF117C133}"/>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1" name="テキスト ボックス 10">
              <a:extLst>
                <a:ext uri="{FF2B5EF4-FFF2-40B4-BE49-F238E27FC236}">
                  <a16:creationId xmlns:a16="http://schemas.microsoft.com/office/drawing/2014/main" id="{104A100C-AF7E-37B0-71A5-0E004ABAB2E9}"/>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2" name="テキスト ボックス 11">
              <a:extLst>
                <a:ext uri="{FF2B5EF4-FFF2-40B4-BE49-F238E27FC236}">
                  <a16:creationId xmlns:a16="http://schemas.microsoft.com/office/drawing/2014/main" id="{C526C494-26CE-BFC9-290C-A16DD3353B6F}"/>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1330248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EBDA660-032F-489B-B2E0-B200C204D7D2}"/>
              </a:ext>
            </a:extLst>
          </p:cNvPr>
          <p:cNvSpPr txBox="1"/>
          <p:nvPr/>
        </p:nvSpPr>
        <p:spPr>
          <a:xfrm>
            <a:off x="2540858" y="714375"/>
            <a:ext cx="15549128" cy="886076"/>
          </a:xfrm>
          <a:prstGeom prst="rect">
            <a:avLst/>
          </a:prstGeom>
          <a:noFill/>
        </p:spPr>
        <p:txBody>
          <a:bodyPr wrap="none" lIns="0" tIns="0" rIns="0" bIns="0" rtlCol="0">
            <a:spAutoFit/>
          </a:bodyPr>
          <a:lstStyle/>
          <a:p>
            <a:pPr algn="ctr">
              <a:lnSpc>
                <a:spcPct val="130000"/>
              </a:lnSpc>
              <a:spcAft>
                <a:spcPts val="1800"/>
              </a:spcAft>
              <a:tabLst>
                <a:tab pos="7805738" algn="l"/>
              </a:tabLst>
            </a:pPr>
            <a:r>
              <a:rPr lang="ja-JP" altLang="en-US" sz="4800" dirty="0">
                <a:latin typeface="+mj-ea"/>
                <a:ea typeface="+mj-ea"/>
              </a:rPr>
              <a:t>正確さを</a:t>
            </a:r>
            <a:r>
              <a:rPr lang="ja-JP" altLang="en-US" sz="4800" dirty="0">
                <a:solidFill>
                  <a:schemeClr val="accent1"/>
                </a:solidFill>
                <a:latin typeface="+mj-ea"/>
                <a:ea typeface="+mj-ea"/>
              </a:rPr>
              <a:t>段階</a:t>
            </a:r>
            <a:r>
              <a:rPr lang="ja-JP" altLang="en-US" sz="4800" dirty="0">
                <a:latin typeface="+mj-ea"/>
                <a:ea typeface="+mj-ea"/>
              </a:rPr>
              <a:t>で示</a:t>
            </a:r>
            <a:r>
              <a:rPr lang="ja-JP" altLang="en-US" sz="4800" spc="-2000" dirty="0">
                <a:latin typeface="+mj-ea"/>
                <a:ea typeface="+mj-ea"/>
              </a:rPr>
              <a:t>す</a:t>
            </a:r>
            <a:r>
              <a:rPr lang="ja-JP" altLang="en-US" sz="4800" dirty="0">
                <a:latin typeface="+mj-ea"/>
                <a:ea typeface="+mj-ea"/>
              </a:rPr>
              <a:t> 「ファクトチェックレーティング」</a:t>
            </a:r>
          </a:p>
        </p:txBody>
      </p:sp>
      <p:grpSp>
        <p:nvGrpSpPr>
          <p:cNvPr id="13" name="グループ化 12">
            <a:extLst>
              <a:ext uri="{FF2B5EF4-FFF2-40B4-BE49-F238E27FC236}">
                <a16:creationId xmlns:a16="http://schemas.microsoft.com/office/drawing/2014/main" id="{AFCA6A95-2723-0D04-3E1C-D0AFA4DA28C8}"/>
              </a:ext>
            </a:extLst>
          </p:cNvPr>
          <p:cNvGrpSpPr/>
          <p:nvPr/>
        </p:nvGrpSpPr>
        <p:grpSpPr>
          <a:xfrm>
            <a:off x="10887849" y="2179663"/>
            <a:ext cx="7386638" cy="7204857"/>
            <a:chOff x="10838421" y="1935118"/>
            <a:chExt cx="7386638" cy="7204857"/>
          </a:xfrm>
        </p:grpSpPr>
        <p:cxnSp>
          <p:nvCxnSpPr>
            <p:cNvPr id="22" name="直線コネクタ 21">
              <a:extLst>
                <a:ext uri="{FF2B5EF4-FFF2-40B4-BE49-F238E27FC236}">
                  <a16:creationId xmlns:a16="http://schemas.microsoft.com/office/drawing/2014/main" id="{F2417F06-39ED-4882-BD71-D996681D22D5}"/>
                </a:ext>
              </a:extLst>
            </p:cNvPr>
            <p:cNvCxnSpPr>
              <a:cxnSpLocks/>
            </p:cNvCxnSpPr>
            <p:nvPr/>
          </p:nvCxnSpPr>
          <p:spPr>
            <a:xfrm>
              <a:off x="11122629" y="3785189"/>
              <a:ext cx="3878474"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BAE9B40-2B8C-445C-9049-E1AA53003427}"/>
                </a:ext>
              </a:extLst>
            </p:cNvPr>
            <p:cNvCxnSpPr>
              <a:cxnSpLocks/>
            </p:cNvCxnSpPr>
            <p:nvPr/>
          </p:nvCxnSpPr>
          <p:spPr>
            <a:xfrm>
              <a:off x="10838421" y="4490481"/>
              <a:ext cx="5707276"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0A3A3DE-2855-46FF-B487-B87CB4A8EAD6}"/>
                </a:ext>
              </a:extLst>
            </p:cNvPr>
            <p:cNvSpPr txBox="1"/>
            <p:nvPr/>
          </p:nvSpPr>
          <p:spPr>
            <a:xfrm>
              <a:off x="10838421" y="1935118"/>
              <a:ext cx="7386638" cy="7204857"/>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n-ea"/>
                </a:rPr>
                <a:t>ややこしいことに</a:t>
              </a:r>
              <a:r>
                <a:rPr lang="en-US" altLang="ja-JP" sz="3200" dirty="0">
                  <a:latin typeface="+mn-ea"/>
                </a:rPr>
                <a:t>…</a:t>
              </a:r>
              <a:br>
                <a:rPr lang="en-US" altLang="ja-JP" sz="3200" dirty="0">
                  <a:latin typeface="+mn-ea"/>
                </a:rPr>
              </a:br>
              <a:r>
                <a:rPr lang="ja-JP" altLang="en-US" sz="3200" dirty="0">
                  <a:latin typeface="+mn-ea"/>
                </a:rPr>
                <a:t>世の中の情報は</a:t>
              </a:r>
              <a:br>
                <a:rPr lang="en-US" altLang="ja-JP" sz="3200" dirty="0">
                  <a:latin typeface="+mn-ea"/>
                </a:rPr>
              </a:br>
              <a:r>
                <a:rPr lang="ja-JP" altLang="en-US" sz="3600" dirty="0">
                  <a:latin typeface="+mj-ea"/>
                  <a:ea typeface="+mj-ea"/>
                </a:rPr>
                <a:t>「正しい</a:t>
              </a:r>
              <a:r>
                <a:rPr lang="ja-JP" altLang="en-US" sz="3600" spc="-2000" dirty="0">
                  <a:latin typeface="+mj-ea"/>
                  <a:ea typeface="+mj-ea"/>
                </a:rPr>
                <a:t>」</a:t>
              </a:r>
              <a:r>
                <a:rPr lang="ja-JP" altLang="en-US" sz="3600" dirty="0">
                  <a:latin typeface="+mj-ea"/>
                  <a:ea typeface="+mj-ea"/>
                </a:rPr>
                <a:t>「間違い」の</a:t>
              </a:r>
              <a:br>
                <a:rPr lang="en-US" altLang="ja-JP" sz="3600" dirty="0">
                  <a:latin typeface="+mj-ea"/>
                  <a:ea typeface="+mj-ea"/>
                </a:rPr>
              </a:br>
              <a:r>
                <a:rPr lang="ja-JP" altLang="en-US" sz="3600" dirty="0">
                  <a:latin typeface="+mj-ea"/>
                  <a:ea typeface="+mj-ea"/>
                </a:rPr>
                <a:t>２種類だけではありません</a:t>
              </a:r>
              <a:r>
                <a:rPr lang="ja-JP" altLang="en-US" sz="2800" dirty="0">
                  <a:latin typeface="+mn-ea"/>
                </a:rPr>
                <a:t>。</a:t>
              </a:r>
              <a:endParaRPr lang="ja-JP" altLang="en-US" sz="3200" dirty="0">
                <a:latin typeface="+mn-ea"/>
              </a:endParaRPr>
            </a:p>
            <a:p>
              <a:pPr marL="446088" marR="0" lvl="0" indent="-446088" defTabSz="1371509" rtl="0" eaLnBrk="1" fontAlgn="auto" latinLnBrk="0" hangingPunct="1">
                <a:lnSpc>
                  <a:spcPct val="130000"/>
                </a:lnSpc>
                <a:spcBef>
                  <a:spcPts val="0"/>
                </a:spcBef>
                <a:buClr>
                  <a:schemeClr val="accent1">
                    <a:lumMod val="60000"/>
                    <a:lumOff val="40000"/>
                  </a:schemeClr>
                </a:buClr>
                <a:buSzTx/>
                <a:buFont typeface="Wingdings" panose="05000000000000000000" pitchFamily="2" charset="2"/>
                <a:buChar char="l"/>
                <a:tabLst>
                  <a:tab pos="10494963" algn="l"/>
                </a:tabLst>
                <a:defRPr/>
              </a:pPr>
              <a:r>
                <a:rPr lang="ja-JP" altLang="en-US" sz="3200" dirty="0">
                  <a:latin typeface="+mn-ea"/>
                </a:rPr>
                <a:t>情報の一部だけが誤り</a:t>
              </a:r>
              <a:endParaRPr lang="en-US" altLang="ja-JP" sz="3200" dirty="0">
                <a:latin typeface="+mn-ea"/>
              </a:endParaRPr>
            </a:p>
            <a:p>
              <a:pPr marL="446088" marR="0" lvl="0" indent="-446088"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dirty="0">
                  <a:latin typeface="+mn-ea"/>
                </a:rPr>
                <a:t>今はまだ真偽を判定できない </a:t>
              </a:r>
              <a:r>
                <a:rPr lang="ja-JP" altLang="en-US" sz="2400" dirty="0">
                  <a:latin typeface="+mn-ea"/>
                </a:rPr>
                <a:t>など</a:t>
              </a:r>
              <a:endParaRPr lang="en-US" altLang="ja-JP" sz="3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n-ea"/>
                </a:rPr>
                <a:t>曖昧なものが</a:t>
              </a:r>
              <a:r>
                <a:rPr lang="ja-JP" altLang="en-US" sz="3200" spc="-1000" dirty="0">
                  <a:latin typeface="+mn-ea"/>
                </a:rPr>
                <a:t>、</a:t>
              </a:r>
              <a:r>
                <a:rPr lang="ja-JP" altLang="en-US" sz="3200" dirty="0">
                  <a:latin typeface="+mn-ea"/>
                </a:rPr>
                <a:t>実はたくさんあります。</a:t>
              </a:r>
              <a:endParaRPr lang="en-US" altLang="ja-JP" sz="3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n-ea"/>
                </a:rPr>
                <a:t>ファクトチェックを行う団体は、</a:t>
              </a:r>
              <a:br>
                <a:rPr lang="en-US" altLang="ja-JP" sz="3200" dirty="0">
                  <a:latin typeface="+mn-ea"/>
                </a:rPr>
              </a:br>
              <a:r>
                <a:rPr lang="ja-JP" altLang="en-US" sz="3200" dirty="0">
                  <a:latin typeface="+mn-ea"/>
                </a:rPr>
                <a:t>それらを細かく分類して</a:t>
              </a:r>
              <a:br>
                <a:rPr lang="en-US" altLang="ja-JP" sz="3200" dirty="0">
                  <a:latin typeface="+mn-ea"/>
                </a:rPr>
              </a:br>
              <a:r>
                <a:rPr lang="ja-JP" altLang="en-US" sz="3200" dirty="0">
                  <a:latin typeface="+mn-ea"/>
                </a:rPr>
                <a:t>客観性を保つ取組みを行っています。</a:t>
              </a:r>
            </a:p>
          </p:txBody>
        </p:sp>
      </p:grpSp>
      <p:graphicFrame>
        <p:nvGraphicFramePr>
          <p:cNvPr id="19" name="表 19">
            <a:extLst>
              <a:ext uri="{FF2B5EF4-FFF2-40B4-BE49-F238E27FC236}">
                <a16:creationId xmlns:a16="http://schemas.microsoft.com/office/drawing/2014/main" id="{A3F87F03-F742-41C6-8573-32010621175A}"/>
              </a:ext>
            </a:extLst>
          </p:cNvPr>
          <p:cNvGraphicFramePr>
            <a:graphicFrameLocks noGrp="1"/>
          </p:cNvGraphicFramePr>
          <p:nvPr>
            <p:extLst>
              <p:ext uri="{D42A27DB-BD31-4B8C-83A1-F6EECF244321}">
                <p14:modId xmlns:p14="http://schemas.microsoft.com/office/powerpoint/2010/main" val="3784182232"/>
              </p:ext>
            </p:extLst>
          </p:nvPr>
        </p:nvGraphicFramePr>
        <p:xfrm>
          <a:off x="2269886" y="3081147"/>
          <a:ext cx="8136000" cy="6732000"/>
        </p:xfrm>
        <a:graphic>
          <a:graphicData uri="http://schemas.openxmlformats.org/drawingml/2006/table">
            <a:tbl>
              <a:tblPr bandRow="1">
                <a:tableStyleId>{08FB837D-C827-4EFA-A057-4D05807E0F7C}</a:tableStyleId>
              </a:tblPr>
              <a:tblGrid>
                <a:gridCol w="1836000">
                  <a:extLst>
                    <a:ext uri="{9D8B030D-6E8A-4147-A177-3AD203B41FA5}">
                      <a16:colId xmlns:a16="http://schemas.microsoft.com/office/drawing/2014/main" val="3064003247"/>
                    </a:ext>
                  </a:extLst>
                </a:gridCol>
                <a:gridCol w="6300000">
                  <a:extLst>
                    <a:ext uri="{9D8B030D-6E8A-4147-A177-3AD203B41FA5}">
                      <a16:colId xmlns:a16="http://schemas.microsoft.com/office/drawing/2014/main" val="3209174347"/>
                    </a:ext>
                  </a:extLst>
                </a:gridCol>
              </a:tblGrid>
              <a:tr h="540000">
                <a:tc>
                  <a:txBody>
                    <a:bodyPr/>
                    <a:lstStyle/>
                    <a:p>
                      <a:pPr algn="l"/>
                      <a:r>
                        <a:rPr kumimoji="1" lang="ja-JP" altLang="en-US" sz="2400" b="0" dirty="0">
                          <a:solidFill>
                            <a:schemeClr val="accent1">
                              <a:lumMod val="50000"/>
                            </a:schemeClr>
                          </a:solidFill>
                          <a:latin typeface="+mj-ea"/>
                          <a:ea typeface="+mj-ea"/>
                        </a:rPr>
                        <a:t>正確</a:t>
                      </a:r>
                    </a:p>
                  </a:txBody>
                  <a:tcPr marL="0" marR="0" marT="0" marB="0" anchor="ctr" anchorCtr="1">
                    <a:lnL w="12700" cap="flat" cmpd="sng" algn="ctr">
                      <a:noFill/>
                      <a:prstDash val="solid"/>
                      <a:round/>
                      <a:headEnd type="none" w="med" len="med"/>
                      <a:tailEnd type="none" w="med" len="med"/>
                    </a:lnL>
                    <a:lnT w="28575" cap="flat" cmpd="sng" algn="ctr">
                      <a:solidFill>
                        <a:schemeClr val="accent6">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2000" dirty="0">
                          <a:solidFill>
                            <a:schemeClr val="tx1"/>
                          </a:solidFill>
                        </a:rPr>
                        <a:t>事実の誤りはなく、重要な要素が欠けていない。</a:t>
                      </a:r>
                    </a:p>
                  </a:txBody>
                  <a:tcPr marL="216000" marR="0" marT="0" marB="0" anchor="ctr">
                    <a:lnR w="12700" cap="flat" cmpd="sng" algn="ctr">
                      <a:noFill/>
                      <a:prstDash val="solid"/>
                      <a:round/>
                      <a:headEnd type="none" w="med" len="med"/>
                      <a:tailEnd type="none" w="med" len="med"/>
                    </a:lnR>
                    <a:lnT w="28575" cap="flat" cmpd="sng" algn="ctr">
                      <a:solidFill>
                        <a:schemeClr val="accent6">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927972211"/>
                  </a:ext>
                </a:extLst>
              </a:tr>
              <a:tr h="540000">
                <a:tc>
                  <a:txBody>
                    <a:bodyPr/>
                    <a:lstStyle/>
                    <a:p>
                      <a:pPr algn="l"/>
                      <a:r>
                        <a:rPr kumimoji="1" lang="ja-JP" altLang="en-US" sz="2400" b="0" dirty="0">
                          <a:solidFill>
                            <a:schemeClr val="accent1">
                              <a:lumMod val="50000"/>
                            </a:schemeClr>
                          </a:solidFill>
                          <a:latin typeface="+mj-ea"/>
                          <a:ea typeface="+mj-ea"/>
                        </a:rPr>
                        <a:t>ほぼ正確</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2000" dirty="0">
                          <a:solidFill>
                            <a:schemeClr val="tx1"/>
                          </a:solidFill>
                        </a:rPr>
                        <a:t>一部は不正確だが</a:t>
                      </a:r>
                      <a:r>
                        <a:rPr kumimoji="1" lang="ja-JP" altLang="en-US" sz="2000" spc="-300" dirty="0">
                          <a:solidFill>
                            <a:schemeClr val="tx1"/>
                          </a:solidFill>
                        </a:rPr>
                        <a:t>、</a:t>
                      </a:r>
                      <a:r>
                        <a:rPr kumimoji="1" lang="ja-JP" altLang="en-US" sz="2000" dirty="0">
                          <a:solidFill>
                            <a:schemeClr val="tx1"/>
                          </a:solidFill>
                        </a:rPr>
                        <a:t>主要な部分・根幹に誤りはない。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3370339"/>
                  </a:ext>
                </a:extLst>
              </a:tr>
              <a:tr h="1152000">
                <a:tc>
                  <a:txBody>
                    <a:bodyPr/>
                    <a:lstStyle/>
                    <a:p>
                      <a:pPr algn="l"/>
                      <a:r>
                        <a:rPr kumimoji="1" lang="ja-JP" altLang="en-US" sz="2400" b="0" dirty="0">
                          <a:solidFill>
                            <a:schemeClr val="accent4">
                              <a:lumMod val="50000"/>
                            </a:schemeClr>
                          </a:solidFill>
                          <a:latin typeface="+mj-ea"/>
                          <a:ea typeface="+mj-ea"/>
                        </a:rPr>
                        <a:t>ミスリード</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一見事実と異なることは言っていないが、</a:t>
                      </a:r>
                      <a:br>
                        <a:rPr kumimoji="1" lang="en-US" altLang="ja-JP" sz="2000" dirty="0">
                          <a:solidFill>
                            <a:schemeClr val="tx1"/>
                          </a:solidFill>
                        </a:rPr>
                      </a:br>
                      <a:r>
                        <a:rPr kumimoji="1" lang="ja-JP" altLang="en-US" sz="2000" dirty="0">
                          <a:solidFill>
                            <a:schemeClr val="tx1"/>
                          </a:solidFill>
                        </a:rPr>
                        <a:t>釣り見出しや重要な事実の欠落などにより、</a:t>
                      </a:r>
                      <a:br>
                        <a:rPr kumimoji="1" lang="en-US" altLang="ja-JP" sz="2000" dirty="0">
                          <a:solidFill>
                            <a:schemeClr val="tx1"/>
                          </a:solidFill>
                        </a:rPr>
                      </a:br>
                      <a:r>
                        <a:rPr kumimoji="1" lang="ja-JP" altLang="en-US" sz="2000" dirty="0">
                          <a:solidFill>
                            <a:schemeClr val="tx1"/>
                          </a:solidFill>
                        </a:rPr>
                        <a:t>誤解の余地が大きい。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195497594"/>
                  </a:ext>
                </a:extLst>
              </a:tr>
              <a:tr h="792000">
                <a:tc>
                  <a:txBody>
                    <a:bodyPr/>
                    <a:lstStyle/>
                    <a:p>
                      <a:pPr algn="l"/>
                      <a:r>
                        <a:rPr kumimoji="1" lang="ja-JP" altLang="en-US" sz="2400" b="0" dirty="0">
                          <a:solidFill>
                            <a:schemeClr val="accent4">
                              <a:lumMod val="50000"/>
                            </a:schemeClr>
                          </a:solidFill>
                          <a:latin typeface="+mj-ea"/>
                          <a:ea typeface="+mj-ea"/>
                        </a:rPr>
                        <a:t>不正確</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正確な部分と不正確な部分が混じっていて、</a:t>
                      </a:r>
                      <a:br>
                        <a:rPr kumimoji="1" lang="en-US" altLang="ja-JP" sz="2000" dirty="0">
                          <a:solidFill>
                            <a:schemeClr val="tx1"/>
                          </a:solidFill>
                        </a:rPr>
                      </a:br>
                      <a:r>
                        <a:rPr kumimoji="1" lang="ja-JP" altLang="en-US" sz="2000" dirty="0">
                          <a:solidFill>
                            <a:schemeClr val="tx1"/>
                          </a:solidFill>
                        </a:rPr>
                        <a:t>全体として正確性が欠如している。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4934690"/>
                  </a:ext>
                </a:extLst>
              </a:tr>
              <a:tr h="792000">
                <a:tc>
                  <a:txBody>
                    <a:bodyPr/>
                    <a:lstStyle/>
                    <a:p>
                      <a:pPr algn="l"/>
                      <a:r>
                        <a:rPr kumimoji="1" lang="ja-JP" altLang="en-US" sz="2400" b="0" dirty="0">
                          <a:solidFill>
                            <a:schemeClr val="accent4">
                              <a:lumMod val="50000"/>
                            </a:schemeClr>
                          </a:solidFill>
                          <a:latin typeface="+mj-ea"/>
                          <a:ea typeface="+mj-ea"/>
                        </a:rPr>
                        <a:t>根拠不明</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誤りと証明できないが、</a:t>
                      </a:r>
                      <a:br>
                        <a:rPr kumimoji="1" lang="en-US" altLang="ja-JP" sz="2000" dirty="0">
                          <a:solidFill>
                            <a:schemeClr val="tx1"/>
                          </a:solidFill>
                        </a:rPr>
                      </a:br>
                      <a:r>
                        <a:rPr kumimoji="1" lang="ja-JP" altLang="en-US" sz="2000" dirty="0">
                          <a:solidFill>
                            <a:schemeClr val="tx1"/>
                          </a:solidFill>
                        </a:rPr>
                        <a:t>証拠・根拠がないか非常に乏しい。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422197261"/>
                  </a:ext>
                </a:extLst>
              </a:tr>
              <a:tr h="540000">
                <a:tc>
                  <a:txBody>
                    <a:bodyPr/>
                    <a:lstStyle/>
                    <a:p>
                      <a:pPr algn="l"/>
                      <a:r>
                        <a:rPr kumimoji="1" lang="ja-JP" altLang="en-US" sz="2400" b="0" dirty="0">
                          <a:solidFill>
                            <a:schemeClr val="accent5">
                              <a:lumMod val="50000"/>
                            </a:schemeClr>
                          </a:solidFill>
                          <a:latin typeface="+mj-ea"/>
                          <a:ea typeface="+mj-ea"/>
                        </a:rPr>
                        <a:t>誤り</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2000" dirty="0">
                          <a:solidFill>
                            <a:schemeClr val="tx1"/>
                          </a:solidFill>
                        </a:rPr>
                        <a:t>全て、もしくは根幹部分に事実の誤りがある。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1417670"/>
                  </a:ext>
                </a:extLst>
              </a:tr>
              <a:tr h="792000">
                <a:tc>
                  <a:txBody>
                    <a:bodyPr/>
                    <a:lstStyle/>
                    <a:p>
                      <a:pPr algn="l"/>
                      <a:r>
                        <a:rPr kumimoji="1" lang="ja-JP" altLang="en-US" sz="2400" b="0" dirty="0">
                          <a:solidFill>
                            <a:schemeClr val="accent5">
                              <a:lumMod val="50000"/>
                            </a:schemeClr>
                          </a:solidFill>
                          <a:latin typeface="+mj-ea"/>
                          <a:ea typeface="+mj-ea"/>
                        </a:rPr>
                        <a:t>虚偽</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2000" dirty="0">
                          <a:solidFill>
                            <a:schemeClr val="tx1"/>
                          </a:solidFill>
                        </a:rPr>
                        <a:t>全て、もしくは根幹部分に事実の誤りがあり、</a:t>
                      </a:r>
                      <a:br>
                        <a:rPr kumimoji="1" lang="en-US" altLang="ja-JP" sz="2000" dirty="0">
                          <a:solidFill>
                            <a:schemeClr val="tx1"/>
                          </a:solidFill>
                        </a:rPr>
                      </a:br>
                      <a:r>
                        <a:rPr kumimoji="1" lang="ja-JP" altLang="en-US" sz="2000" dirty="0">
                          <a:solidFill>
                            <a:schemeClr val="tx1"/>
                          </a:solidFill>
                        </a:rPr>
                        <a:t>事実でないと知りながら伝えた疑いが濃厚である。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793735100"/>
                  </a:ext>
                </a:extLst>
              </a:tr>
              <a:tr h="792000">
                <a:tc>
                  <a:txBody>
                    <a:bodyPr/>
                    <a:lstStyle/>
                    <a:p>
                      <a:pPr algn="l"/>
                      <a:r>
                        <a:rPr kumimoji="1" lang="ja-JP" altLang="en-US" sz="2400" b="0" dirty="0">
                          <a:solidFill>
                            <a:schemeClr val="tx1"/>
                          </a:solidFill>
                          <a:latin typeface="+mj-ea"/>
                          <a:ea typeface="+mj-ea"/>
                        </a:rPr>
                        <a:t>判定留保</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90000"/>
                      </a:schemeClr>
                    </a:solidFill>
                  </a:tcPr>
                </a:tc>
                <a:tc>
                  <a:txBody>
                    <a:bodyPr/>
                    <a:lstStyle/>
                    <a:p>
                      <a:r>
                        <a:rPr kumimoji="1" lang="ja-JP" altLang="en-US" sz="2000" dirty="0">
                          <a:solidFill>
                            <a:schemeClr val="tx1"/>
                          </a:solidFill>
                        </a:rPr>
                        <a:t>真偽を証明することが困難。</a:t>
                      </a:r>
                      <a:br>
                        <a:rPr kumimoji="1" lang="en-US" altLang="ja-JP" sz="2000" dirty="0">
                          <a:solidFill>
                            <a:schemeClr val="tx1"/>
                          </a:solidFill>
                        </a:rPr>
                      </a:br>
                      <a:r>
                        <a:rPr kumimoji="1" lang="ja-JP" altLang="en-US" sz="2000" dirty="0">
                          <a:solidFill>
                            <a:schemeClr val="tx1"/>
                          </a:solidFill>
                        </a:rPr>
                        <a:t>誤りの可能性が強くはないが、否定もできない。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259332"/>
                  </a:ext>
                </a:extLst>
              </a:tr>
              <a:tr h="792000">
                <a:tc>
                  <a:txBody>
                    <a:bodyPr/>
                    <a:lstStyle/>
                    <a:p>
                      <a:pPr algn="l"/>
                      <a:r>
                        <a:rPr kumimoji="1" lang="ja-JP" altLang="en-US" sz="2400" b="0" dirty="0">
                          <a:solidFill>
                            <a:schemeClr val="tx1"/>
                          </a:solidFill>
                          <a:latin typeface="+mj-ea"/>
                          <a:ea typeface="+mj-ea"/>
                        </a:rPr>
                        <a:t>検証対象外</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lumMod val="90000"/>
                      </a:schemeClr>
                    </a:solidFill>
                  </a:tcPr>
                </a:tc>
                <a:tc>
                  <a:txBody>
                    <a:bodyPr/>
                    <a:lstStyle/>
                    <a:p>
                      <a:r>
                        <a:rPr kumimoji="1" lang="ja-JP" altLang="en-US" sz="2000" dirty="0">
                          <a:solidFill>
                            <a:schemeClr val="tx1"/>
                          </a:solidFill>
                        </a:rPr>
                        <a:t>意見や主観的な認識・評価に関することであり、</a:t>
                      </a:r>
                      <a:br>
                        <a:rPr kumimoji="1" lang="en-US" altLang="ja-JP" sz="2000" dirty="0">
                          <a:solidFill>
                            <a:schemeClr val="tx1"/>
                          </a:solidFill>
                        </a:rPr>
                      </a:br>
                      <a:r>
                        <a:rPr kumimoji="1" lang="ja-JP" altLang="en-US" sz="2000" dirty="0">
                          <a:solidFill>
                            <a:schemeClr val="tx1"/>
                          </a:solidFill>
                        </a:rPr>
                        <a:t>真偽を証明・解明できる事柄ではない。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934000100"/>
                  </a:ext>
                </a:extLst>
              </a:tr>
            </a:tbl>
          </a:graphicData>
        </a:graphic>
      </p:graphicFrame>
      <p:sp>
        <p:nvSpPr>
          <p:cNvPr id="17" name="テキスト ボックス 16">
            <a:extLst>
              <a:ext uri="{FF2B5EF4-FFF2-40B4-BE49-F238E27FC236}">
                <a16:creationId xmlns:a16="http://schemas.microsoft.com/office/drawing/2014/main" id="{B9F3EC90-290E-4A7D-AFC6-3604F413CD43}"/>
              </a:ext>
            </a:extLst>
          </p:cNvPr>
          <p:cNvSpPr txBox="1"/>
          <p:nvPr/>
        </p:nvSpPr>
        <p:spPr>
          <a:xfrm>
            <a:off x="2490679" y="1922761"/>
            <a:ext cx="7694414" cy="1009379"/>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dirty="0">
                <a:latin typeface="+mj-ea"/>
                <a:ea typeface="+mj-ea"/>
              </a:rPr>
              <a:t>レーティングの一例</a:t>
            </a:r>
            <a:br>
              <a:rPr lang="en-US" altLang="ja-JP" sz="2400" dirty="0">
                <a:latin typeface="+mn-ea"/>
              </a:rPr>
            </a:br>
            <a:r>
              <a:rPr lang="ja-JP" altLang="en-US" sz="2000" dirty="0">
                <a:latin typeface="+mn-ea"/>
              </a:rPr>
              <a:t>（特定非営利活動法人ファクトチェック・イニシアティブによる）</a:t>
            </a:r>
          </a:p>
        </p:txBody>
      </p:sp>
      <p:sp>
        <p:nvSpPr>
          <p:cNvPr id="20" name="スライド番号プレースホルダー 19">
            <a:extLst>
              <a:ext uri="{FF2B5EF4-FFF2-40B4-BE49-F238E27FC236}">
                <a16:creationId xmlns:a16="http://schemas.microsoft.com/office/drawing/2014/main" id="{4EEFCC70-70E2-4AE2-9978-482FDE1ACF8D}"/>
              </a:ext>
            </a:extLst>
          </p:cNvPr>
          <p:cNvSpPr>
            <a:spLocks noGrp="1"/>
          </p:cNvSpPr>
          <p:nvPr>
            <p:ph type="sldNum" sz="quarter" idx="11"/>
          </p:nvPr>
        </p:nvSpPr>
        <p:spPr/>
        <p:txBody>
          <a:bodyPr/>
          <a:lstStyle/>
          <a:p>
            <a:fld id="{75EEF097-E23E-44DF-B033-E758A731DE21}" type="slidenum">
              <a:rPr lang="ja-JP" altLang="en-US" smtClean="0"/>
              <a:pPr/>
              <a:t>56</a:t>
            </a:fld>
            <a:endParaRPr lang="ja-JP" altLang="en-US" dirty="0"/>
          </a:p>
        </p:txBody>
      </p:sp>
      <p:grpSp>
        <p:nvGrpSpPr>
          <p:cNvPr id="2" name="グループ化 1">
            <a:extLst>
              <a:ext uri="{FF2B5EF4-FFF2-40B4-BE49-F238E27FC236}">
                <a16:creationId xmlns:a16="http://schemas.microsoft.com/office/drawing/2014/main" id="{4A6D9966-A44D-892F-5456-C18069D096E1}"/>
              </a:ext>
            </a:extLst>
          </p:cNvPr>
          <p:cNvGrpSpPr/>
          <p:nvPr/>
        </p:nvGrpSpPr>
        <p:grpSpPr>
          <a:xfrm>
            <a:off x="471486" y="506809"/>
            <a:ext cx="1076705" cy="7354226"/>
            <a:chOff x="471486" y="506809"/>
            <a:chExt cx="1076705" cy="7354226"/>
          </a:xfrm>
        </p:grpSpPr>
        <p:sp>
          <p:nvSpPr>
            <p:cNvPr id="7" name="テキスト ボックス 6">
              <a:extLst>
                <a:ext uri="{FF2B5EF4-FFF2-40B4-BE49-F238E27FC236}">
                  <a16:creationId xmlns:a16="http://schemas.microsoft.com/office/drawing/2014/main" id="{9E3B60F8-BBBA-3A2E-56E0-85FAA4F1270E}"/>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A12DBF63-EA94-AAA2-796E-A07476F20483}"/>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1" name="テキスト ボックス 10">
              <a:extLst>
                <a:ext uri="{FF2B5EF4-FFF2-40B4-BE49-F238E27FC236}">
                  <a16:creationId xmlns:a16="http://schemas.microsoft.com/office/drawing/2014/main" id="{A5F5C208-7A82-5192-88FD-E2DE5E5A16E1}"/>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3281663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57</a:t>
            </a:fld>
            <a:endParaRPr lang="ja-JP" altLang="en-US" dirty="0"/>
          </a:p>
        </p:txBody>
      </p:sp>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4931536"/>
            <a:ext cx="12463364" cy="34464"/>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6449081"/>
            <a:ext cx="12463364" cy="34464"/>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7966626"/>
            <a:ext cx="12463364" cy="34464"/>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9484170"/>
            <a:ext cx="12463364" cy="34464"/>
          </a:xfrm>
          <a:prstGeom prst="rect">
            <a:avLst/>
          </a:prstGeom>
        </p:spPr>
      </p:pic>
      <p:grpSp>
        <p:nvGrpSpPr>
          <p:cNvPr id="33" name="グループ化 32">
            <a:extLst>
              <a:ext uri="{FF2B5EF4-FFF2-40B4-BE49-F238E27FC236}">
                <a16:creationId xmlns:a16="http://schemas.microsoft.com/office/drawing/2014/main" id="{8127F2E3-DDB2-47B7-AE5D-D5A58094B787}"/>
              </a:ext>
            </a:extLst>
          </p:cNvPr>
          <p:cNvGrpSpPr/>
          <p:nvPr/>
        </p:nvGrpSpPr>
        <p:grpSpPr>
          <a:xfrm>
            <a:off x="4349193" y="3087628"/>
            <a:ext cx="663877" cy="663876"/>
            <a:chOff x="5871583" y="3511437"/>
            <a:chExt cx="663877" cy="663876"/>
          </a:xfrm>
        </p:grpSpPr>
        <p:sp>
          <p:nvSpPr>
            <p:cNvPr id="34" name="フリーフォーム: 図形 33">
              <a:extLst>
                <a:ext uri="{FF2B5EF4-FFF2-40B4-BE49-F238E27FC236}">
                  <a16:creationId xmlns:a16="http://schemas.microsoft.com/office/drawing/2014/main" id="{435384B2-D427-430F-8547-22503C06E794}"/>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662E0F2B-1BA2-4013-B088-CB6A307B1D8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17" name="グループ化 16">
            <a:extLst>
              <a:ext uri="{FF2B5EF4-FFF2-40B4-BE49-F238E27FC236}">
                <a16:creationId xmlns:a16="http://schemas.microsoft.com/office/drawing/2014/main" id="{9215ABDC-F9D3-9832-8DAF-C7F68BB4801D}"/>
              </a:ext>
            </a:extLst>
          </p:cNvPr>
          <p:cNvGrpSpPr/>
          <p:nvPr/>
        </p:nvGrpSpPr>
        <p:grpSpPr>
          <a:xfrm>
            <a:off x="5361164" y="5307760"/>
            <a:ext cx="7775346" cy="996876"/>
            <a:chOff x="5361164" y="5307760"/>
            <a:chExt cx="7775346" cy="996876"/>
          </a:xfrm>
        </p:grpSpPr>
        <p:cxnSp>
          <p:nvCxnSpPr>
            <p:cNvPr id="65" name="直線コネクタ 64">
              <a:extLst>
                <a:ext uri="{FF2B5EF4-FFF2-40B4-BE49-F238E27FC236}">
                  <a16:creationId xmlns:a16="http://schemas.microsoft.com/office/drawing/2014/main" id="{B16EC08C-94D1-483C-9EA8-FDC11383263E}"/>
                </a:ext>
              </a:extLst>
            </p:cNvPr>
            <p:cNvCxnSpPr>
              <a:cxnSpLocks/>
            </p:cNvCxnSpPr>
            <p:nvPr/>
          </p:nvCxnSpPr>
          <p:spPr>
            <a:xfrm>
              <a:off x="5361164" y="6165554"/>
              <a:ext cx="3384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639CAACC-0BB4-4225-937F-7ADDE4999DF3}"/>
                </a:ext>
              </a:extLst>
            </p:cNvPr>
            <p:cNvSpPr txBox="1"/>
            <p:nvPr/>
          </p:nvSpPr>
          <p:spPr>
            <a:xfrm>
              <a:off x="5365152" y="5307760"/>
              <a:ext cx="7771358"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表やグラフ</a:t>
              </a:r>
              <a:r>
                <a:rPr lang="ja-JP" altLang="en-US" sz="4800" dirty="0">
                  <a:latin typeface="+mn-ea"/>
                </a:rPr>
                <a:t>も疑ってみた？</a:t>
              </a:r>
              <a:endParaRPr lang="ja-JP" altLang="en-US" sz="5400" dirty="0">
                <a:latin typeface="+mn-ea"/>
              </a:endParaRPr>
            </a:p>
          </p:txBody>
        </p:sp>
      </p:grpSp>
      <p:grpSp>
        <p:nvGrpSpPr>
          <p:cNvPr id="42" name="グループ化 41">
            <a:extLst>
              <a:ext uri="{FF2B5EF4-FFF2-40B4-BE49-F238E27FC236}">
                <a16:creationId xmlns:a16="http://schemas.microsoft.com/office/drawing/2014/main" id="{DC714A6B-02EA-4B36-9DC3-3913FE580CD6}"/>
              </a:ext>
            </a:extLst>
          </p:cNvPr>
          <p:cNvGrpSpPr/>
          <p:nvPr/>
        </p:nvGrpSpPr>
        <p:grpSpPr>
          <a:xfrm>
            <a:off x="4349193" y="5498914"/>
            <a:ext cx="663877" cy="663876"/>
            <a:chOff x="5871583" y="3511437"/>
            <a:chExt cx="663877" cy="663876"/>
          </a:xfrm>
        </p:grpSpPr>
        <p:sp>
          <p:nvSpPr>
            <p:cNvPr id="43" name="フリーフォーム: 図形 42">
              <a:extLst>
                <a:ext uri="{FF2B5EF4-FFF2-40B4-BE49-F238E27FC236}">
                  <a16:creationId xmlns:a16="http://schemas.microsoft.com/office/drawing/2014/main" id="{57D2550B-6466-46C7-8060-54581E8021BF}"/>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254DAD23-8698-4B9B-A8F1-D945DE7A4EA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16" name="グループ化 15">
            <a:extLst>
              <a:ext uri="{FF2B5EF4-FFF2-40B4-BE49-F238E27FC236}">
                <a16:creationId xmlns:a16="http://schemas.microsoft.com/office/drawing/2014/main" id="{C0EA563C-90C2-68EE-31BC-BC1DC7313BA1}"/>
              </a:ext>
            </a:extLst>
          </p:cNvPr>
          <p:cNvGrpSpPr/>
          <p:nvPr/>
        </p:nvGrpSpPr>
        <p:grpSpPr>
          <a:xfrm>
            <a:off x="5365152" y="6866543"/>
            <a:ext cx="7264809" cy="996876"/>
            <a:chOff x="5365152" y="6866543"/>
            <a:chExt cx="7264809" cy="996876"/>
          </a:xfrm>
        </p:grpSpPr>
        <p:cxnSp>
          <p:nvCxnSpPr>
            <p:cNvPr id="69" name="直線コネクタ 68">
              <a:extLst>
                <a:ext uri="{FF2B5EF4-FFF2-40B4-BE49-F238E27FC236}">
                  <a16:creationId xmlns:a16="http://schemas.microsoft.com/office/drawing/2014/main" id="{3744A1E3-9392-415E-8881-28669299A700}"/>
                </a:ext>
              </a:extLst>
            </p:cNvPr>
            <p:cNvCxnSpPr>
              <a:cxnSpLocks/>
            </p:cNvCxnSpPr>
            <p:nvPr/>
          </p:nvCxnSpPr>
          <p:spPr>
            <a:xfrm>
              <a:off x="8464252" y="7691849"/>
              <a:ext cx="1548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E94C7B68-8ED7-4FA7-95D2-81B897DBF9E7}"/>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800" dirty="0">
                  <a:latin typeface="+mn-ea"/>
                </a:rPr>
                <a:t>その情報に </a:t>
              </a:r>
              <a:r>
                <a:rPr lang="ja-JP" altLang="en-US" sz="5400" dirty="0">
                  <a:latin typeface="+mj-ea"/>
                  <a:ea typeface="+mj-ea"/>
                </a:rPr>
                <a:t>動機 </a:t>
              </a:r>
              <a:r>
                <a:rPr lang="ja-JP" altLang="en-US" sz="4800" dirty="0">
                  <a:latin typeface="+mn-ea"/>
                </a:rPr>
                <a:t>はある？</a:t>
              </a:r>
              <a:endParaRPr lang="ja-JP" altLang="en-US" sz="5400" dirty="0">
                <a:latin typeface="+mn-ea"/>
              </a:endParaRPr>
            </a:p>
          </p:txBody>
        </p:sp>
      </p:grpSp>
      <p:grpSp>
        <p:nvGrpSpPr>
          <p:cNvPr id="55" name="グループ化 54">
            <a:extLst>
              <a:ext uri="{FF2B5EF4-FFF2-40B4-BE49-F238E27FC236}">
                <a16:creationId xmlns:a16="http://schemas.microsoft.com/office/drawing/2014/main" id="{6547DB30-19D3-4F1B-95E0-AB029C0E0CA8}"/>
              </a:ext>
            </a:extLst>
          </p:cNvPr>
          <p:cNvGrpSpPr/>
          <p:nvPr/>
        </p:nvGrpSpPr>
        <p:grpSpPr>
          <a:xfrm>
            <a:off x="4349193" y="7060460"/>
            <a:ext cx="663877" cy="663876"/>
            <a:chOff x="5871583" y="3511437"/>
            <a:chExt cx="663877" cy="663876"/>
          </a:xfrm>
        </p:grpSpPr>
        <p:sp>
          <p:nvSpPr>
            <p:cNvPr id="60" name="フリーフォーム: 図形 59">
              <a:extLst>
                <a:ext uri="{FF2B5EF4-FFF2-40B4-BE49-F238E27FC236}">
                  <a16:creationId xmlns:a16="http://schemas.microsoft.com/office/drawing/2014/main" id="{228EBBF7-6E56-4954-9AC1-81A7D3D9DFC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7EC543D0-1B30-4102-89C8-0C0A560F8953}"/>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6" name="グループ化 5">
            <a:extLst>
              <a:ext uri="{FF2B5EF4-FFF2-40B4-BE49-F238E27FC236}">
                <a16:creationId xmlns:a16="http://schemas.microsoft.com/office/drawing/2014/main" id="{CFF549EA-6471-A573-FB2A-5CD29CF32603}"/>
              </a:ext>
            </a:extLst>
          </p:cNvPr>
          <p:cNvGrpSpPr/>
          <p:nvPr/>
        </p:nvGrpSpPr>
        <p:grpSpPr>
          <a:xfrm>
            <a:off x="5333252" y="8389917"/>
            <a:ext cx="8341867" cy="996876"/>
            <a:chOff x="5333252" y="8389917"/>
            <a:chExt cx="8341867" cy="996876"/>
          </a:xfrm>
        </p:grpSpPr>
        <p:cxnSp>
          <p:nvCxnSpPr>
            <p:cNvPr id="73" name="直線コネクタ 72">
              <a:extLst>
                <a:ext uri="{FF2B5EF4-FFF2-40B4-BE49-F238E27FC236}">
                  <a16:creationId xmlns:a16="http://schemas.microsoft.com/office/drawing/2014/main" id="{264E3003-DE36-4A9F-9597-601EBFF915ED}"/>
                </a:ext>
              </a:extLst>
            </p:cNvPr>
            <p:cNvCxnSpPr>
              <a:cxnSpLocks/>
            </p:cNvCxnSpPr>
            <p:nvPr/>
          </p:nvCxnSpPr>
          <p:spPr>
            <a:xfrm>
              <a:off x="5333252" y="9247711"/>
              <a:ext cx="550800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132B9356-6B32-473D-887D-195BFF8A2D8D}"/>
                </a:ext>
              </a:extLst>
            </p:cNvPr>
            <p:cNvSpPr txBox="1"/>
            <p:nvPr/>
          </p:nvSpPr>
          <p:spPr>
            <a:xfrm>
              <a:off x="5365152" y="8389917"/>
              <a:ext cx="8309967"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j-ea"/>
                  <a:ea typeface="+mj-ea"/>
                </a:rPr>
                <a:t>ファクトチェック </a:t>
              </a:r>
              <a:r>
                <a:rPr lang="ja-JP" altLang="en-US" sz="4800" dirty="0">
                  <a:latin typeface="+mn-ea"/>
                </a:rPr>
                <a:t>結果は？</a:t>
              </a:r>
              <a:endParaRPr lang="ja-JP" altLang="en-US" sz="5400" dirty="0">
                <a:latin typeface="+mn-ea"/>
              </a:endParaRPr>
            </a:p>
          </p:txBody>
        </p:sp>
      </p:grpSp>
      <p:grpSp>
        <p:nvGrpSpPr>
          <p:cNvPr id="77" name="グループ化 76">
            <a:extLst>
              <a:ext uri="{FF2B5EF4-FFF2-40B4-BE49-F238E27FC236}">
                <a16:creationId xmlns:a16="http://schemas.microsoft.com/office/drawing/2014/main" id="{F11FCD11-731C-4B52-90E6-CEB0CE675352}"/>
              </a:ext>
            </a:extLst>
          </p:cNvPr>
          <p:cNvGrpSpPr/>
          <p:nvPr/>
        </p:nvGrpSpPr>
        <p:grpSpPr>
          <a:xfrm>
            <a:off x="4349193" y="8583015"/>
            <a:ext cx="663877" cy="663876"/>
            <a:chOff x="5871583" y="3511437"/>
            <a:chExt cx="663877" cy="663876"/>
          </a:xfrm>
        </p:grpSpPr>
        <p:sp>
          <p:nvSpPr>
            <p:cNvPr id="78" name="フリーフォーム: 図形 77">
              <a:extLst>
                <a:ext uri="{FF2B5EF4-FFF2-40B4-BE49-F238E27FC236}">
                  <a16:creationId xmlns:a16="http://schemas.microsoft.com/office/drawing/2014/main" id="{0A722FD0-4090-4F41-9D0C-5948B8BFB52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B7D33F9-B326-4923-AE07-16072F36D0FC}"/>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nvGrpSpPr>
          <p:cNvPr id="3" name="グループ化 2">
            <a:extLst>
              <a:ext uri="{FF2B5EF4-FFF2-40B4-BE49-F238E27FC236}">
                <a16:creationId xmlns:a16="http://schemas.microsoft.com/office/drawing/2014/main" id="{FB71C60D-7432-2752-DF0E-E6872F78C584}"/>
              </a:ext>
            </a:extLst>
          </p:cNvPr>
          <p:cNvGrpSpPr/>
          <p:nvPr/>
        </p:nvGrpSpPr>
        <p:grpSpPr>
          <a:xfrm>
            <a:off x="2837682" y="555014"/>
            <a:ext cx="14177571" cy="1990924"/>
            <a:chOff x="3233098" y="555014"/>
            <a:chExt cx="14177571" cy="1990924"/>
          </a:xfrm>
        </p:grpSpPr>
        <p:grpSp>
          <p:nvGrpSpPr>
            <p:cNvPr id="92" name="グループ化 91">
              <a:extLst>
                <a:ext uri="{FF2B5EF4-FFF2-40B4-BE49-F238E27FC236}">
                  <a16:creationId xmlns:a16="http://schemas.microsoft.com/office/drawing/2014/main" id="{5A6346DB-EF8D-4A8B-92A8-644E8D230DD7}"/>
                </a:ext>
              </a:extLst>
            </p:cNvPr>
            <p:cNvGrpSpPr/>
            <p:nvPr/>
          </p:nvGrpSpPr>
          <p:grpSpPr>
            <a:xfrm>
              <a:off x="3233098" y="555014"/>
              <a:ext cx="14177571" cy="1967851"/>
              <a:chOff x="3595210" y="555014"/>
              <a:chExt cx="14177571" cy="1967851"/>
            </a:xfrm>
            <a:effectLst>
              <a:outerShdw dist="76200" dir="2700000" algn="tl" rotWithShape="0">
                <a:schemeClr val="tx2">
                  <a:alpha val="30000"/>
                </a:schemeClr>
              </a:outerShdw>
            </a:effectLst>
          </p:grpSpPr>
          <p:grpSp>
            <p:nvGrpSpPr>
              <p:cNvPr id="93" name="グループ化 92">
                <a:extLst>
                  <a:ext uri="{FF2B5EF4-FFF2-40B4-BE49-F238E27FC236}">
                    <a16:creationId xmlns:a16="http://schemas.microsoft.com/office/drawing/2014/main" id="{1873B020-B390-4B28-BE45-C8566443178A}"/>
                  </a:ext>
                </a:extLst>
              </p:cNvPr>
              <p:cNvGrpSpPr/>
              <p:nvPr/>
            </p:nvGrpSpPr>
            <p:grpSpPr>
              <a:xfrm>
                <a:off x="3833278" y="809418"/>
                <a:ext cx="13939503" cy="1713447"/>
                <a:chOff x="3833278" y="983499"/>
                <a:chExt cx="13939503" cy="1713447"/>
              </a:xfrm>
              <a:solidFill>
                <a:schemeClr val="accent2"/>
              </a:solidFill>
            </p:grpSpPr>
            <p:sp>
              <p:nvSpPr>
                <p:cNvPr id="96" name="四角形: 角を丸くする 95">
                  <a:extLst>
                    <a:ext uri="{FF2B5EF4-FFF2-40B4-BE49-F238E27FC236}">
                      <a16:creationId xmlns:a16="http://schemas.microsoft.com/office/drawing/2014/main" id="{355547D3-2987-47B8-80B8-B27B4CEAD4D5}"/>
                    </a:ext>
                  </a:extLst>
                </p:cNvPr>
                <p:cNvSpPr/>
                <p:nvPr/>
              </p:nvSpPr>
              <p:spPr>
                <a:xfrm>
                  <a:off x="3833278" y="983499"/>
                  <a:ext cx="13939503"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7" name="二等辺三角形 96">
                  <a:extLst>
                    <a:ext uri="{FF2B5EF4-FFF2-40B4-BE49-F238E27FC236}">
                      <a16:creationId xmlns:a16="http://schemas.microsoft.com/office/drawing/2014/main" id="{D3456B43-3A68-431D-A13F-6156F9751191}"/>
                    </a:ext>
                  </a:extLst>
                </p:cNvPr>
                <p:cNvSpPr/>
                <p:nvPr/>
              </p:nvSpPr>
              <p:spPr>
                <a:xfrm flipV="1">
                  <a:off x="10595694"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94" name="テキスト ボックス 93">
                <a:extLst>
                  <a:ext uri="{FF2B5EF4-FFF2-40B4-BE49-F238E27FC236}">
                    <a16:creationId xmlns:a16="http://schemas.microsoft.com/office/drawing/2014/main" id="{A004B43A-6FDB-4235-ACFF-4A3F44B71E1F}"/>
                  </a:ext>
                </a:extLst>
              </p:cNvPr>
              <p:cNvSpPr txBox="1"/>
              <p:nvPr/>
            </p:nvSpPr>
            <p:spPr>
              <a:xfrm>
                <a:off x="5849466" y="984243"/>
                <a:ext cx="9002464"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これで応用も確認できました</a:t>
                </a:r>
                <a:endParaRPr lang="en-US" altLang="ja-JP" sz="5400" dirty="0">
                  <a:latin typeface="+mj-ea"/>
                  <a:ea typeface="+mj-ea"/>
                </a:endParaRPr>
              </a:p>
            </p:txBody>
          </p:sp>
          <p:sp>
            <p:nvSpPr>
              <p:cNvPr id="95" name="グラフィックス 67">
                <a:extLst>
                  <a:ext uri="{FF2B5EF4-FFF2-40B4-BE49-F238E27FC236}">
                    <a16:creationId xmlns:a16="http://schemas.microsoft.com/office/drawing/2014/main" id="{3E2EB502-264F-4B78-831B-5F3C5B11CC4A}"/>
                  </a:ext>
                </a:extLst>
              </p:cNvPr>
              <p:cNvSpPr/>
              <p:nvPr/>
            </p:nvSpPr>
            <p:spPr>
              <a:xfrm rot="21078361">
                <a:off x="3595210" y="555014"/>
                <a:ext cx="1932549" cy="1927766"/>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38100" cap="flat">
                <a:noFill/>
                <a:prstDash val="solid"/>
                <a:miter/>
              </a:ln>
            </p:spPr>
            <p:txBody>
              <a:bodyPr rtlCol="0" anchor="ctr"/>
              <a:lstStyle/>
              <a:p>
                <a:pPr algn="ctr"/>
                <a:r>
                  <a:rPr kumimoji="1" lang="ja-JP" altLang="en-US" sz="4800" b="1" dirty="0">
                    <a:solidFill>
                      <a:schemeClr val="bg1"/>
                    </a:solidFill>
                  </a:rPr>
                  <a:t>応用</a:t>
                </a:r>
              </a:p>
            </p:txBody>
          </p:sp>
        </p:grpSp>
        <p:grpSp>
          <p:nvGrpSpPr>
            <p:cNvPr id="11" name="グループ化 10">
              <a:extLst>
                <a:ext uri="{FF2B5EF4-FFF2-40B4-BE49-F238E27FC236}">
                  <a16:creationId xmlns:a16="http://schemas.microsoft.com/office/drawing/2014/main" id="{45B56E01-3F65-4BA4-9BE7-40E7203C8370}"/>
                </a:ext>
              </a:extLst>
            </p:cNvPr>
            <p:cNvGrpSpPr/>
            <p:nvPr/>
          </p:nvGrpSpPr>
          <p:grpSpPr>
            <a:xfrm>
              <a:off x="14653749" y="680572"/>
              <a:ext cx="2483739" cy="1865366"/>
              <a:chOff x="14621955" y="680572"/>
              <a:chExt cx="2483739" cy="1865366"/>
            </a:xfrm>
          </p:grpSpPr>
          <p:grpSp>
            <p:nvGrpSpPr>
              <p:cNvPr id="41" name="グループ化 40">
                <a:extLst>
                  <a:ext uri="{FF2B5EF4-FFF2-40B4-BE49-F238E27FC236}">
                    <a16:creationId xmlns:a16="http://schemas.microsoft.com/office/drawing/2014/main" id="{5CA3ACC7-765A-4913-B3CD-B5298FE760F7}"/>
                  </a:ext>
                </a:extLst>
              </p:cNvPr>
              <p:cNvGrpSpPr/>
              <p:nvPr/>
            </p:nvGrpSpPr>
            <p:grpSpPr>
              <a:xfrm>
                <a:off x="14621955" y="680572"/>
                <a:ext cx="1939034" cy="1865366"/>
                <a:chOff x="1720834" y="4102967"/>
                <a:chExt cx="5635726" cy="5421613"/>
              </a:xfrm>
            </p:grpSpPr>
            <p:sp>
              <p:nvSpPr>
                <p:cNvPr id="45" name="フリーフォーム: 図形 44">
                  <a:extLst>
                    <a:ext uri="{FF2B5EF4-FFF2-40B4-BE49-F238E27FC236}">
                      <a16:creationId xmlns:a16="http://schemas.microsoft.com/office/drawing/2014/main" id="{819565FD-353E-4323-94D0-BDE60C882C27}"/>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2636A2FE-5107-49C0-AA4A-F22787C24BA9}"/>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477DE2B4-10AB-4BBF-A8D8-3C246D4EDC8E}"/>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400C0FB8-6012-4DB3-AE05-FECE59FF6B73}"/>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2A3DB3F2-11F3-4C61-A20C-33007DE5F0F1}"/>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65A13CDA-1C9E-4DBB-8D3C-B75EA2714EB3}"/>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5018B810-B5CE-4101-8E36-16B05246A8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F069E11-DBC5-4841-9467-B2CD8169D66B}"/>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B272CC65-DE74-453E-A359-DD075A7EB3AB}"/>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AFD10432-D853-4BE6-B1C4-E66FCBF9ECDA}"/>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63" name="グループ化 62">
                  <a:extLst>
                    <a:ext uri="{FF2B5EF4-FFF2-40B4-BE49-F238E27FC236}">
                      <a16:creationId xmlns:a16="http://schemas.microsoft.com/office/drawing/2014/main" id="{96847FB0-82EC-47B8-A3D6-42F45CDB4A20}"/>
                    </a:ext>
                  </a:extLst>
                </p:cNvPr>
                <p:cNvGrpSpPr/>
                <p:nvPr/>
              </p:nvGrpSpPr>
              <p:grpSpPr>
                <a:xfrm>
                  <a:off x="1879524" y="4261657"/>
                  <a:ext cx="2884734" cy="2884734"/>
                  <a:chOff x="1985629" y="4367762"/>
                  <a:chExt cx="2672525" cy="2672525"/>
                </a:xfrm>
              </p:grpSpPr>
              <p:sp>
                <p:nvSpPr>
                  <p:cNvPr id="67" name="フリーフォーム: 図形 66">
                    <a:extLst>
                      <a:ext uri="{FF2B5EF4-FFF2-40B4-BE49-F238E27FC236}">
                        <a16:creationId xmlns:a16="http://schemas.microsoft.com/office/drawing/2014/main" id="{9A0BDEE4-1D10-4DB0-A490-C80D3B295A9E}"/>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593647B4-04E2-43E2-9388-BEDC010CA83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71" name="グラフィックス 70">
                <a:extLst>
                  <a:ext uri="{FF2B5EF4-FFF2-40B4-BE49-F238E27FC236}">
                    <a16:creationId xmlns:a16="http://schemas.microsoft.com/office/drawing/2014/main" id="{5C031F14-DA2B-4A57-BA37-96D167DFB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6037262" y="915137"/>
                <a:ext cx="1143674" cy="993190"/>
              </a:xfrm>
              <a:prstGeom prst="rect">
                <a:avLst/>
              </a:prstGeom>
            </p:spPr>
          </p:pic>
        </p:grpSp>
      </p:grpSp>
      <p:grpSp>
        <p:nvGrpSpPr>
          <p:cNvPr id="12" name="グループ化 11">
            <a:extLst>
              <a:ext uri="{FF2B5EF4-FFF2-40B4-BE49-F238E27FC236}">
                <a16:creationId xmlns:a16="http://schemas.microsoft.com/office/drawing/2014/main" id="{3C6CAFF2-A198-0290-47BE-84E49827EDA6}"/>
              </a:ext>
            </a:extLst>
          </p:cNvPr>
          <p:cNvGrpSpPr/>
          <p:nvPr/>
        </p:nvGrpSpPr>
        <p:grpSpPr>
          <a:xfrm>
            <a:off x="471486" y="506809"/>
            <a:ext cx="1076705" cy="7354226"/>
            <a:chOff x="471486" y="506809"/>
            <a:chExt cx="1076705" cy="7354226"/>
          </a:xfrm>
        </p:grpSpPr>
        <p:sp>
          <p:nvSpPr>
            <p:cNvPr id="13" name="テキスト ボックス 12">
              <a:extLst>
                <a:ext uri="{FF2B5EF4-FFF2-40B4-BE49-F238E27FC236}">
                  <a16:creationId xmlns:a16="http://schemas.microsoft.com/office/drawing/2014/main" id="{D0B3D8FE-60BB-CCA1-E45F-A414C8CA2D5C}"/>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4" name="テキスト ボックス 13">
              <a:extLst>
                <a:ext uri="{FF2B5EF4-FFF2-40B4-BE49-F238E27FC236}">
                  <a16:creationId xmlns:a16="http://schemas.microsoft.com/office/drawing/2014/main" id="{AC581452-A09A-9C8C-237C-3B02E85BAA4D}"/>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5" name="テキスト ボックス 14">
              <a:extLst>
                <a:ext uri="{FF2B5EF4-FFF2-40B4-BE49-F238E27FC236}">
                  <a16:creationId xmlns:a16="http://schemas.microsoft.com/office/drawing/2014/main" id="{7412A08F-A76B-2B8C-5E90-189D2CE5ED2C}"/>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20" name="グループ化 19">
            <a:extLst>
              <a:ext uri="{FF2B5EF4-FFF2-40B4-BE49-F238E27FC236}">
                <a16:creationId xmlns:a16="http://schemas.microsoft.com/office/drawing/2014/main" id="{B8185F18-FB35-1DF3-A3E9-3C1FB7893BC4}"/>
              </a:ext>
            </a:extLst>
          </p:cNvPr>
          <p:cNvGrpSpPr/>
          <p:nvPr/>
        </p:nvGrpSpPr>
        <p:grpSpPr>
          <a:xfrm>
            <a:off x="4896627" y="2893711"/>
            <a:ext cx="11156900" cy="1966372"/>
            <a:chOff x="4896627" y="2770141"/>
            <a:chExt cx="11156900" cy="1966372"/>
          </a:xfrm>
        </p:grpSpPr>
        <p:cxnSp>
          <p:nvCxnSpPr>
            <p:cNvPr id="21" name="直線コネクタ 20">
              <a:extLst>
                <a:ext uri="{FF2B5EF4-FFF2-40B4-BE49-F238E27FC236}">
                  <a16:creationId xmlns:a16="http://schemas.microsoft.com/office/drawing/2014/main" id="{1AD1C87D-C9BE-A9FB-F73D-13D8094F15B0}"/>
                </a:ext>
              </a:extLst>
            </p:cNvPr>
            <p:cNvCxnSpPr>
              <a:cxnSpLocks/>
            </p:cNvCxnSpPr>
            <p:nvPr/>
          </p:nvCxnSpPr>
          <p:spPr>
            <a:xfrm>
              <a:off x="5436384" y="3627935"/>
              <a:ext cx="495667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72A9626-879B-2408-765B-24A9951FA1F3}"/>
                </a:ext>
              </a:extLst>
            </p:cNvPr>
            <p:cNvSpPr txBox="1"/>
            <p:nvPr/>
          </p:nvSpPr>
          <p:spPr>
            <a:xfrm>
              <a:off x="4896627" y="2770141"/>
              <a:ext cx="11156900" cy="1966372"/>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dirty="0">
                  <a:latin typeface="+mn-ea"/>
                </a:rPr>
                <a:t>「</a:t>
              </a:r>
              <a:r>
                <a:rPr lang="ja-JP" altLang="en-US" sz="5400" dirty="0">
                  <a:latin typeface="+mj-ea"/>
                  <a:ea typeface="+mj-ea"/>
                </a:rPr>
                <a:t>知り合いだから</a:t>
              </a:r>
              <a:r>
                <a:rPr lang="ja-JP" altLang="en-US" sz="5400" spc="-500" dirty="0">
                  <a:latin typeface="+mn-ea"/>
                </a:rPr>
                <a:t>」</a:t>
              </a:r>
              <a:r>
                <a:rPr lang="ja-JP" altLang="en-US" sz="4800" dirty="0">
                  <a:latin typeface="+mn-ea"/>
                </a:rPr>
                <a:t>という理由だけで</a:t>
              </a:r>
              <a:br>
                <a:rPr lang="en-US" altLang="ja-JP" sz="4800" dirty="0">
                  <a:latin typeface="+mn-ea"/>
                </a:rPr>
              </a:br>
              <a:r>
                <a:rPr lang="ja-JP" altLang="en-US" sz="4800" dirty="0">
                  <a:latin typeface="+mn-ea"/>
                </a:rPr>
                <a:t>　信じているのでは？</a:t>
              </a:r>
              <a:endParaRPr lang="ja-JP" altLang="en-US" sz="5400" dirty="0">
                <a:latin typeface="+mn-ea"/>
              </a:endParaRPr>
            </a:p>
          </p:txBody>
        </p:sp>
      </p:grpSp>
    </p:spTree>
    <p:extLst>
      <p:ext uri="{BB962C8B-B14F-4D97-AF65-F5344CB8AC3E}">
        <p14:creationId xmlns:p14="http://schemas.microsoft.com/office/powerpoint/2010/main" val="47864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グループ化 125">
            <a:extLst>
              <a:ext uri="{FF2B5EF4-FFF2-40B4-BE49-F238E27FC236}">
                <a16:creationId xmlns:a16="http://schemas.microsoft.com/office/drawing/2014/main" id="{DB5A6DEE-3C6B-4BCA-B932-E99F87DC618F}"/>
              </a:ext>
            </a:extLst>
          </p:cNvPr>
          <p:cNvGrpSpPr/>
          <p:nvPr/>
        </p:nvGrpSpPr>
        <p:grpSpPr>
          <a:xfrm>
            <a:off x="10239896" y="2660787"/>
            <a:ext cx="7259704" cy="6801778"/>
            <a:chOff x="10239896" y="2660787"/>
            <a:chExt cx="7259704" cy="6801778"/>
          </a:xfrm>
          <a:effectLst>
            <a:outerShdw dist="76200" dir="2700000" algn="tl" rotWithShape="0">
              <a:schemeClr val="tx2">
                <a:alpha val="30000"/>
              </a:schemeClr>
            </a:outerShdw>
          </a:effectLst>
        </p:grpSpPr>
        <p:sp>
          <p:nvSpPr>
            <p:cNvPr id="62" name="四角形: 角を丸くする 61">
              <a:extLst>
                <a:ext uri="{FF2B5EF4-FFF2-40B4-BE49-F238E27FC236}">
                  <a16:creationId xmlns:a16="http://schemas.microsoft.com/office/drawing/2014/main" id="{09E2AF3B-41BF-453E-A78D-E956215F6D17}"/>
                </a:ext>
              </a:extLst>
            </p:cNvPr>
            <p:cNvSpPr/>
            <p:nvPr/>
          </p:nvSpPr>
          <p:spPr>
            <a:xfrm>
              <a:off x="10239896" y="2817627"/>
              <a:ext cx="7259704" cy="6644938"/>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23" name="四角形: 上の 2 つの角を丸める 122">
              <a:extLst>
                <a:ext uri="{FF2B5EF4-FFF2-40B4-BE49-F238E27FC236}">
                  <a16:creationId xmlns:a16="http://schemas.microsoft.com/office/drawing/2014/main" id="{327209F9-6837-4006-BE80-3A1DAEFA3164}"/>
                </a:ext>
              </a:extLst>
            </p:cNvPr>
            <p:cNvSpPr/>
            <p:nvPr/>
          </p:nvSpPr>
          <p:spPr>
            <a:xfrm>
              <a:off x="10239896" y="2660787"/>
              <a:ext cx="7259704" cy="937393"/>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bg1"/>
                  </a:solidFill>
                </a:rPr>
                <a:t>応 用</a:t>
              </a:r>
              <a:endParaRPr kumimoji="1" lang="ja-JP" altLang="en-US" sz="4400" b="1" dirty="0">
                <a:solidFill>
                  <a:schemeClr val="bg1"/>
                </a:solidFill>
              </a:endParaRPr>
            </a:p>
          </p:txBody>
        </p:sp>
      </p:grpSp>
      <p:grpSp>
        <p:nvGrpSpPr>
          <p:cNvPr id="125" name="グループ化 124">
            <a:extLst>
              <a:ext uri="{FF2B5EF4-FFF2-40B4-BE49-F238E27FC236}">
                <a16:creationId xmlns:a16="http://schemas.microsoft.com/office/drawing/2014/main" id="{C0B87F76-5497-444A-B79F-C8458A0D2CD4}"/>
              </a:ext>
            </a:extLst>
          </p:cNvPr>
          <p:cNvGrpSpPr/>
          <p:nvPr/>
        </p:nvGrpSpPr>
        <p:grpSpPr>
          <a:xfrm>
            <a:off x="2504480" y="2660787"/>
            <a:ext cx="7259704" cy="6801777"/>
            <a:chOff x="2504480" y="2660787"/>
            <a:chExt cx="7259704" cy="6801777"/>
          </a:xfrm>
          <a:effectLst>
            <a:outerShdw dist="76200" dir="2700000" algn="tl" rotWithShape="0">
              <a:schemeClr val="tx2">
                <a:alpha val="30000"/>
              </a:schemeClr>
            </a:outerShdw>
          </a:effectLst>
        </p:grpSpPr>
        <p:sp>
          <p:nvSpPr>
            <p:cNvPr id="10" name="四角形: 角を丸くする 9">
              <a:extLst>
                <a:ext uri="{FF2B5EF4-FFF2-40B4-BE49-F238E27FC236}">
                  <a16:creationId xmlns:a16="http://schemas.microsoft.com/office/drawing/2014/main" id="{7B0FEABA-7740-4DBC-B6CE-5763FC2C61E5}"/>
                </a:ext>
              </a:extLst>
            </p:cNvPr>
            <p:cNvSpPr/>
            <p:nvPr/>
          </p:nvSpPr>
          <p:spPr>
            <a:xfrm>
              <a:off x="2504480" y="3479602"/>
              <a:ext cx="7259704" cy="5982962"/>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22" name="四角形: 上の 2 つの角を丸める 121">
              <a:extLst>
                <a:ext uri="{FF2B5EF4-FFF2-40B4-BE49-F238E27FC236}">
                  <a16:creationId xmlns:a16="http://schemas.microsoft.com/office/drawing/2014/main" id="{E9E1E7CF-82C1-496D-BC8E-28D41812DA98}"/>
                </a:ext>
              </a:extLst>
            </p:cNvPr>
            <p:cNvSpPr/>
            <p:nvPr/>
          </p:nvSpPr>
          <p:spPr>
            <a:xfrm>
              <a:off x="2504480" y="2660787"/>
              <a:ext cx="7259704" cy="937393"/>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bg1"/>
                  </a:solidFill>
                </a:rPr>
                <a:t>基 本</a:t>
              </a:r>
              <a:endParaRPr kumimoji="1" lang="ja-JP" altLang="en-US" sz="4400" b="1" dirty="0">
                <a:solidFill>
                  <a:schemeClr val="bg1"/>
                </a:solidFill>
              </a:endParaRP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58</a:t>
            </a:fld>
            <a:endParaRPr lang="ja-JP" altLang="en-US" dirty="0"/>
          </a:p>
        </p:txBody>
      </p:sp>
      <p:sp>
        <p:nvSpPr>
          <p:cNvPr id="8" name="テキスト ボックス 7">
            <a:extLst>
              <a:ext uri="{FF2B5EF4-FFF2-40B4-BE49-F238E27FC236}">
                <a16:creationId xmlns:a16="http://schemas.microsoft.com/office/drawing/2014/main" id="{16E06C1B-8D5F-46D3-A32C-0FE58A4D0986}"/>
              </a:ext>
            </a:extLst>
          </p:cNvPr>
          <p:cNvSpPr txBox="1"/>
          <p:nvPr/>
        </p:nvSpPr>
        <p:spPr>
          <a:xfrm>
            <a:off x="5803911" y="1631969"/>
            <a:ext cx="8406147" cy="677108"/>
          </a:xfrm>
          <a:prstGeom prst="rect">
            <a:avLst/>
          </a:prstGeom>
          <a:noFill/>
        </p:spPr>
        <p:txBody>
          <a:bodyPr wrap="none" lIns="0" tIns="0" rIns="0" bIns="0" rtlCol="0">
            <a:spAutoFit/>
          </a:bodyPr>
          <a:lstStyle/>
          <a:p>
            <a:pPr algn="ctr"/>
            <a:r>
              <a:rPr lang="ja-JP" altLang="en-US" sz="4400" dirty="0">
                <a:latin typeface="+mj-ea"/>
                <a:ea typeface="+mj-ea"/>
              </a:rPr>
              <a:t>だまされないためのチェック項目</a:t>
            </a:r>
          </a:p>
        </p:txBody>
      </p:sp>
      <p:sp>
        <p:nvSpPr>
          <p:cNvPr id="9" name="四角形: 角を丸くする 8">
            <a:extLst>
              <a:ext uri="{FF2B5EF4-FFF2-40B4-BE49-F238E27FC236}">
                <a16:creationId xmlns:a16="http://schemas.microsoft.com/office/drawing/2014/main" id="{CA32BE04-816A-4ADD-B70C-0EEEE9EC9B61}"/>
              </a:ext>
            </a:extLst>
          </p:cNvPr>
          <p:cNvSpPr/>
          <p:nvPr/>
        </p:nvSpPr>
        <p:spPr>
          <a:xfrm>
            <a:off x="8062984" y="729345"/>
            <a:ext cx="3888000"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grpSp>
        <p:nvGrpSpPr>
          <p:cNvPr id="55" name="グループ化 54">
            <a:extLst>
              <a:ext uri="{FF2B5EF4-FFF2-40B4-BE49-F238E27FC236}">
                <a16:creationId xmlns:a16="http://schemas.microsoft.com/office/drawing/2014/main" id="{4EAF756F-E43D-4072-AB8F-3F6E5E3BC7A8}"/>
              </a:ext>
            </a:extLst>
          </p:cNvPr>
          <p:cNvGrpSpPr/>
          <p:nvPr/>
        </p:nvGrpSpPr>
        <p:grpSpPr>
          <a:xfrm>
            <a:off x="3077411" y="3957410"/>
            <a:ext cx="4250781" cy="738407"/>
            <a:chOff x="3644802" y="3985650"/>
            <a:chExt cx="4250781" cy="738407"/>
          </a:xfrm>
        </p:grpSpPr>
        <p:cxnSp>
          <p:nvCxnSpPr>
            <p:cNvPr id="17" name="直線コネクタ 16">
              <a:extLst>
                <a:ext uri="{FF2B5EF4-FFF2-40B4-BE49-F238E27FC236}">
                  <a16:creationId xmlns:a16="http://schemas.microsoft.com/office/drawing/2014/main" id="{85A2C0F3-7F54-486A-9E89-494F5661E62C}"/>
                </a:ext>
              </a:extLst>
            </p:cNvPr>
            <p:cNvCxnSpPr/>
            <p:nvPr/>
          </p:nvCxnSpPr>
          <p:spPr>
            <a:xfrm>
              <a:off x="4398257" y="4628961"/>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760152EB-3ACA-447F-93E4-63AAA10944F8}"/>
                </a:ext>
              </a:extLst>
            </p:cNvPr>
            <p:cNvGrpSpPr/>
            <p:nvPr/>
          </p:nvGrpSpPr>
          <p:grpSpPr>
            <a:xfrm>
              <a:off x="3644802" y="3985650"/>
              <a:ext cx="4250781" cy="738407"/>
              <a:chOff x="4273155" y="2391634"/>
              <a:chExt cx="5861783" cy="1018256"/>
            </a:xfrm>
          </p:grpSpPr>
          <p:grpSp>
            <p:nvGrpSpPr>
              <p:cNvPr id="19" name="グループ化 18">
                <a:extLst>
                  <a:ext uri="{FF2B5EF4-FFF2-40B4-BE49-F238E27FC236}">
                    <a16:creationId xmlns:a16="http://schemas.microsoft.com/office/drawing/2014/main" id="{7A03A4C8-35F7-49CF-8EEC-EF023D716E9A}"/>
                  </a:ext>
                </a:extLst>
              </p:cNvPr>
              <p:cNvGrpSpPr/>
              <p:nvPr/>
            </p:nvGrpSpPr>
            <p:grpSpPr>
              <a:xfrm>
                <a:off x="4273155" y="2656690"/>
                <a:ext cx="663877" cy="663876"/>
                <a:chOff x="8585167" y="4739785"/>
                <a:chExt cx="1076325" cy="1076324"/>
              </a:xfrm>
            </p:grpSpPr>
            <p:sp>
              <p:nvSpPr>
                <p:cNvPr id="21" name="フリーフォーム: 図形 20">
                  <a:extLst>
                    <a:ext uri="{FF2B5EF4-FFF2-40B4-BE49-F238E27FC236}">
                      <a16:creationId xmlns:a16="http://schemas.microsoft.com/office/drawing/2014/main" id="{DDA70CFD-1C56-49CE-8E24-C35F8D976952}"/>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22" name="フリーフォーム: 図形 21">
                  <a:extLst>
                    <a:ext uri="{FF2B5EF4-FFF2-40B4-BE49-F238E27FC236}">
                      <a16:creationId xmlns:a16="http://schemas.microsoft.com/office/drawing/2014/main" id="{637A94B2-893F-4C1C-B74A-B2D3A2FE8309}"/>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20" name="テキスト ボックス 19">
                <a:extLst>
                  <a:ext uri="{FF2B5EF4-FFF2-40B4-BE49-F238E27FC236}">
                    <a16:creationId xmlns:a16="http://schemas.microsoft.com/office/drawing/2014/main" id="{F85E70BB-3521-48FA-97DC-C6ADE2B387E1}"/>
                  </a:ext>
                </a:extLst>
              </p:cNvPr>
              <p:cNvSpPr txBox="1"/>
              <p:nvPr/>
            </p:nvSpPr>
            <p:spPr>
              <a:xfrm>
                <a:off x="5282836" y="2391634"/>
                <a:ext cx="4852102"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dirty="0">
                    <a:latin typeface="+mj-ea"/>
                    <a:ea typeface="+mj-ea"/>
                  </a:rPr>
                  <a:t>情報源 </a:t>
                </a:r>
                <a:r>
                  <a:rPr lang="ja-JP" altLang="en-US" sz="3600" dirty="0">
                    <a:latin typeface="+mn-ea"/>
                  </a:rPr>
                  <a:t>はある？</a:t>
                </a:r>
                <a:endParaRPr lang="ja-JP" altLang="en-US" sz="4000" dirty="0">
                  <a:latin typeface="+mn-ea"/>
                </a:endParaRPr>
              </a:p>
            </p:txBody>
          </p:sp>
        </p:grpSp>
      </p:grpSp>
      <p:grpSp>
        <p:nvGrpSpPr>
          <p:cNvPr id="37" name="グループ化 36">
            <a:extLst>
              <a:ext uri="{FF2B5EF4-FFF2-40B4-BE49-F238E27FC236}">
                <a16:creationId xmlns:a16="http://schemas.microsoft.com/office/drawing/2014/main" id="{CB263BC1-68D9-BA57-8A1F-378A33F1E680}"/>
              </a:ext>
            </a:extLst>
          </p:cNvPr>
          <p:cNvGrpSpPr/>
          <p:nvPr/>
        </p:nvGrpSpPr>
        <p:grpSpPr>
          <a:xfrm>
            <a:off x="3077411" y="5382996"/>
            <a:ext cx="5212583" cy="738407"/>
            <a:chOff x="3077411" y="5382996"/>
            <a:chExt cx="5212583" cy="738407"/>
          </a:xfrm>
        </p:grpSpPr>
        <p:cxnSp>
          <p:nvCxnSpPr>
            <p:cNvPr id="24" name="直線コネクタ 23">
              <a:extLst>
                <a:ext uri="{FF2B5EF4-FFF2-40B4-BE49-F238E27FC236}">
                  <a16:creationId xmlns:a16="http://schemas.microsoft.com/office/drawing/2014/main" id="{6AE55183-17A8-410D-B012-149A116B45A0}"/>
                </a:ext>
              </a:extLst>
            </p:cNvPr>
            <p:cNvCxnSpPr>
              <a:cxnSpLocks/>
            </p:cNvCxnSpPr>
            <p:nvPr/>
          </p:nvCxnSpPr>
          <p:spPr>
            <a:xfrm>
              <a:off x="6211122" y="6035502"/>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26" name="グループ化 25">
              <a:extLst>
                <a:ext uri="{FF2B5EF4-FFF2-40B4-BE49-F238E27FC236}">
                  <a16:creationId xmlns:a16="http://schemas.microsoft.com/office/drawing/2014/main" id="{88F72953-CCA9-4B1E-B9C1-DCE52F527158}"/>
                </a:ext>
              </a:extLst>
            </p:cNvPr>
            <p:cNvGrpSpPr/>
            <p:nvPr/>
          </p:nvGrpSpPr>
          <p:grpSpPr>
            <a:xfrm>
              <a:off x="3077411" y="5532096"/>
              <a:ext cx="481423" cy="481423"/>
              <a:chOff x="8585167" y="4643403"/>
              <a:chExt cx="1076325" cy="1076326"/>
            </a:xfrm>
          </p:grpSpPr>
          <p:sp>
            <p:nvSpPr>
              <p:cNvPr id="28" name="フリーフォーム: 図形 27">
                <a:extLst>
                  <a:ext uri="{FF2B5EF4-FFF2-40B4-BE49-F238E27FC236}">
                    <a16:creationId xmlns:a16="http://schemas.microsoft.com/office/drawing/2014/main" id="{AF1FEC34-258D-4994-889F-67CC7D165586}"/>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29" name="フリーフォーム: 図形 28">
                <a:extLst>
                  <a:ext uri="{FF2B5EF4-FFF2-40B4-BE49-F238E27FC236}">
                    <a16:creationId xmlns:a16="http://schemas.microsoft.com/office/drawing/2014/main" id="{E7D1136C-84AF-477F-9320-6BB58DDA277D}"/>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27" name="テキスト ボックス 26">
              <a:extLst>
                <a:ext uri="{FF2B5EF4-FFF2-40B4-BE49-F238E27FC236}">
                  <a16:creationId xmlns:a16="http://schemas.microsoft.com/office/drawing/2014/main" id="{5F5A17D0-7D72-43B1-8079-3BE5795858B3}"/>
                </a:ext>
              </a:extLst>
            </p:cNvPr>
            <p:cNvSpPr txBox="1"/>
            <p:nvPr/>
          </p:nvSpPr>
          <p:spPr>
            <a:xfrm>
              <a:off x="3809600" y="5382996"/>
              <a:ext cx="4480394" cy="738407"/>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n-ea"/>
                </a:rPr>
                <a:t>その分野の </a:t>
              </a:r>
              <a:r>
                <a:rPr lang="ja-JP" altLang="en-US" sz="4000" dirty="0">
                  <a:latin typeface="+mj-ea"/>
                  <a:ea typeface="+mj-ea"/>
                </a:rPr>
                <a:t>専門家</a:t>
              </a:r>
              <a:r>
                <a:rPr lang="ja-JP" altLang="en-US" sz="4000" dirty="0">
                  <a:latin typeface="+mn-ea"/>
                </a:rPr>
                <a:t>？</a:t>
              </a:r>
            </a:p>
          </p:txBody>
        </p:sp>
      </p:grpSp>
      <p:cxnSp>
        <p:nvCxnSpPr>
          <p:cNvPr id="31" name="直線コネクタ 30">
            <a:extLst>
              <a:ext uri="{FF2B5EF4-FFF2-40B4-BE49-F238E27FC236}">
                <a16:creationId xmlns:a16="http://schemas.microsoft.com/office/drawing/2014/main" id="{140A5415-65FA-429A-95FE-B06AE407798A}"/>
              </a:ext>
            </a:extLst>
          </p:cNvPr>
          <p:cNvCxnSpPr/>
          <p:nvPr/>
        </p:nvCxnSpPr>
        <p:spPr>
          <a:xfrm>
            <a:off x="3786468" y="7431182"/>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61AD8B06-C4DF-4F5F-B376-3E0C03A8E812}"/>
              </a:ext>
            </a:extLst>
          </p:cNvPr>
          <p:cNvGrpSpPr/>
          <p:nvPr/>
        </p:nvGrpSpPr>
        <p:grpSpPr>
          <a:xfrm>
            <a:off x="3077411" y="6808582"/>
            <a:ext cx="6426055" cy="738407"/>
            <a:chOff x="4273155" y="2391634"/>
            <a:chExt cx="8861463" cy="1018256"/>
          </a:xfrm>
        </p:grpSpPr>
        <p:grpSp>
          <p:nvGrpSpPr>
            <p:cNvPr id="33" name="グループ化 32">
              <a:extLst>
                <a:ext uri="{FF2B5EF4-FFF2-40B4-BE49-F238E27FC236}">
                  <a16:creationId xmlns:a16="http://schemas.microsoft.com/office/drawing/2014/main" id="{E0E4403E-1C99-4A70-BA62-CC6A3BD02BBD}"/>
                </a:ext>
              </a:extLst>
            </p:cNvPr>
            <p:cNvGrpSpPr/>
            <p:nvPr/>
          </p:nvGrpSpPr>
          <p:grpSpPr>
            <a:xfrm>
              <a:off x="4273155" y="2664305"/>
              <a:ext cx="663877" cy="663876"/>
              <a:chOff x="8585167" y="4752131"/>
              <a:chExt cx="1076325" cy="1076324"/>
            </a:xfrm>
          </p:grpSpPr>
          <p:sp>
            <p:nvSpPr>
              <p:cNvPr id="35" name="フリーフォーム: 図形 34">
                <a:extLst>
                  <a:ext uri="{FF2B5EF4-FFF2-40B4-BE49-F238E27FC236}">
                    <a16:creationId xmlns:a16="http://schemas.microsoft.com/office/drawing/2014/main" id="{1B18D241-DDE1-41B8-BD67-D10ADBD3A813}"/>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36" name="フリーフォーム: 図形 35">
                <a:extLst>
                  <a:ext uri="{FF2B5EF4-FFF2-40B4-BE49-F238E27FC236}">
                    <a16:creationId xmlns:a16="http://schemas.microsoft.com/office/drawing/2014/main" id="{8E761139-469C-4EFC-A9E1-197457F90C61}"/>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34" name="テキスト ボックス 33">
              <a:extLst>
                <a:ext uri="{FF2B5EF4-FFF2-40B4-BE49-F238E27FC236}">
                  <a16:creationId xmlns:a16="http://schemas.microsoft.com/office/drawing/2014/main" id="{C725901D-BB82-445A-AD47-A06D56BDCD93}"/>
                </a:ext>
              </a:extLst>
            </p:cNvPr>
            <p:cNvSpPr txBox="1"/>
            <p:nvPr/>
          </p:nvSpPr>
          <p:spPr>
            <a:xfrm>
              <a:off x="5282836" y="2391634"/>
              <a:ext cx="7851782"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dirty="0">
                  <a:latin typeface="+mj-ea"/>
                  <a:ea typeface="+mj-ea"/>
                </a:rPr>
                <a:t>他では</a:t>
              </a:r>
              <a:r>
                <a:rPr lang="ja-JP" altLang="en-US" sz="3600" dirty="0">
                  <a:latin typeface="+mn-ea"/>
                </a:rPr>
                <a:t>どう言われている？</a:t>
              </a:r>
              <a:endParaRPr lang="ja-JP" altLang="en-US" sz="4000" dirty="0">
                <a:latin typeface="+mn-ea"/>
              </a:endParaRPr>
            </a:p>
          </p:txBody>
        </p:sp>
      </p:grpSp>
      <p:grpSp>
        <p:nvGrpSpPr>
          <p:cNvPr id="23" name="グループ化 22">
            <a:extLst>
              <a:ext uri="{FF2B5EF4-FFF2-40B4-BE49-F238E27FC236}">
                <a16:creationId xmlns:a16="http://schemas.microsoft.com/office/drawing/2014/main" id="{EE9FAC31-3A66-E88A-DD32-03E66BEA55DD}"/>
              </a:ext>
            </a:extLst>
          </p:cNvPr>
          <p:cNvGrpSpPr/>
          <p:nvPr/>
        </p:nvGrpSpPr>
        <p:grpSpPr>
          <a:xfrm>
            <a:off x="3077411" y="8234167"/>
            <a:ext cx="4699622" cy="738407"/>
            <a:chOff x="3077411" y="8234167"/>
            <a:chExt cx="4699622" cy="738407"/>
          </a:xfrm>
        </p:grpSpPr>
        <p:cxnSp>
          <p:nvCxnSpPr>
            <p:cNvPr id="38" name="直線コネクタ 37">
              <a:extLst>
                <a:ext uri="{FF2B5EF4-FFF2-40B4-BE49-F238E27FC236}">
                  <a16:creationId xmlns:a16="http://schemas.microsoft.com/office/drawing/2014/main" id="{D398AD34-7180-4A3A-9F4B-1807EE45156E}"/>
                </a:ext>
              </a:extLst>
            </p:cNvPr>
            <p:cNvCxnSpPr>
              <a:cxnSpLocks/>
            </p:cNvCxnSpPr>
            <p:nvPr/>
          </p:nvCxnSpPr>
          <p:spPr>
            <a:xfrm>
              <a:off x="6197568" y="8880555"/>
              <a:ext cx="1070295"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EA753439-64FB-44B9-9562-8C46E78F5420}"/>
                </a:ext>
              </a:extLst>
            </p:cNvPr>
            <p:cNvGrpSpPr/>
            <p:nvPr/>
          </p:nvGrpSpPr>
          <p:grpSpPr>
            <a:xfrm>
              <a:off x="3077411" y="8234167"/>
              <a:ext cx="4699622" cy="738407"/>
              <a:chOff x="4273155" y="2391634"/>
              <a:chExt cx="6480730" cy="1018256"/>
            </a:xfrm>
          </p:grpSpPr>
          <p:grpSp>
            <p:nvGrpSpPr>
              <p:cNvPr id="40" name="グループ化 39">
                <a:extLst>
                  <a:ext uri="{FF2B5EF4-FFF2-40B4-BE49-F238E27FC236}">
                    <a16:creationId xmlns:a16="http://schemas.microsoft.com/office/drawing/2014/main" id="{94363E4A-A22C-41D9-A787-2F5456452AD1}"/>
                  </a:ext>
                </a:extLst>
              </p:cNvPr>
              <p:cNvGrpSpPr/>
              <p:nvPr/>
            </p:nvGrpSpPr>
            <p:grpSpPr>
              <a:xfrm>
                <a:off x="4273155" y="2614877"/>
                <a:ext cx="663877" cy="663880"/>
                <a:chOff x="8585167" y="4671995"/>
                <a:chExt cx="1076325" cy="1076331"/>
              </a:xfrm>
            </p:grpSpPr>
            <p:sp>
              <p:nvSpPr>
                <p:cNvPr id="42" name="フリーフォーム: 図形 41">
                  <a:extLst>
                    <a:ext uri="{FF2B5EF4-FFF2-40B4-BE49-F238E27FC236}">
                      <a16:creationId xmlns:a16="http://schemas.microsoft.com/office/drawing/2014/main" id="{E6DEDE6E-A3BE-4F59-86D6-36B06271D822}"/>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43" name="フリーフォーム: 図形 42">
                  <a:extLst>
                    <a:ext uri="{FF2B5EF4-FFF2-40B4-BE49-F238E27FC236}">
                      <a16:creationId xmlns:a16="http://schemas.microsoft.com/office/drawing/2014/main" id="{B238F07D-7945-4184-8492-89A6212A84FC}"/>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41" name="テキスト ボックス 40">
                <a:extLst>
                  <a:ext uri="{FF2B5EF4-FFF2-40B4-BE49-F238E27FC236}">
                    <a16:creationId xmlns:a16="http://schemas.microsoft.com/office/drawing/2014/main" id="{5BCD253F-5FAB-4AE1-8A3A-AF60F5BBA8A8}"/>
                  </a:ext>
                </a:extLst>
              </p:cNvPr>
              <p:cNvSpPr txBox="1"/>
              <p:nvPr/>
            </p:nvSpPr>
            <p:spPr>
              <a:xfrm>
                <a:off x="5282836" y="2391634"/>
                <a:ext cx="5471049"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n-ea"/>
                  </a:rPr>
                  <a:t>その画像は </a:t>
                </a:r>
                <a:r>
                  <a:rPr lang="ja-JP" altLang="en-US" sz="4000" dirty="0">
                    <a:latin typeface="+mj-ea"/>
                    <a:ea typeface="+mj-ea"/>
                  </a:rPr>
                  <a:t>本物</a:t>
                </a:r>
                <a:r>
                  <a:rPr lang="ja-JP" altLang="en-US" sz="4000" dirty="0">
                    <a:latin typeface="+mn-ea"/>
                  </a:rPr>
                  <a:t>？</a:t>
                </a:r>
              </a:p>
            </p:txBody>
          </p:sp>
        </p:grpSp>
      </p:grpSp>
      <p:sp>
        <p:nvSpPr>
          <p:cNvPr id="49" name="フリーフォーム: 図形 48">
            <a:extLst>
              <a:ext uri="{FF2B5EF4-FFF2-40B4-BE49-F238E27FC236}">
                <a16:creationId xmlns:a16="http://schemas.microsoft.com/office/drawing/2014/main" id="{77008F23-00AD-4851-92C0-839BE9DEA7ED}"/>
              </a:ext>
            </a:extLst>
          </p:cNvPr>
          <p:cNvSpPr/>
          <p:nvPr/>
        </p:nvSpPr>
        <p:spPr>
          <a:xfrm>
            <a:off x="2811532" y="5093808"/>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C2425821-1C72-41F0-A991-B216A3998FFE}"/>
              </a:ext>
            </a:extLst>
          </p:cNvPr>
          <p:cNvSpPr/>
          <p:nvPr/>
        </p:nvSpPr>
        <p:spPr>
          <a:xfrm>
            <a:off x="2811532" y="6511183"/>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78B0B856-285A-426E-8F2C-A251B85DC07E}"/>
              </a:ext>
            </a:extLst>
          </p:cNvPr>
          <p:cNvSpPr/>
          <p:nvPr/>
        </p:nvSpPr>
        <p:spPr>
          <a:xfrm>
            <a:off x="2811532" y="7928558"/>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grpSp>
        <p:nvGrpSpPr>
          <p:cNvPr id="16" name="グループ化 15">
            <a:extLst>
              <a:ext uri="{FF2B5EF4-FFF2-40B4-BE49-F238E27FC236}">
                <a16:creationId xmlns:a16="http://schemas.microsoft.com/office/drawing/2014/main" id="{57C16EEE-B80B-546F-8F70-A51B26CDBBE1}"/>
              </a:ext>
            </a:extLst>
          </p:cNvPr>
          <p:cNvGrpSpPr/>
          <p:nvPr/>
        </p:nvGrpSpPr>
        <p:grpSpPr>
          <a:xfrm>
            <a:off x="10606755" y="8234165"/>
            <a:ext cx="6682536" cy="738407"/>
            <a:chOff x="10606755" y="8234165"/>
            <a:chExt cx="6682536" cy="738407"/>
          </a:xfrm>
        </p:grpSpPr>
        <p:grpSp>
          <p:nvGrpSpPr>
            <p:cNvPr id="15" name="グループ化 14">
              <a:extLst>
                <a:ext uri="{FF2B5EF4-FFF2-40B4-BE49-F238E27FC236}">
                  <a16:creationId xmlns:a16="http://schemas.microsoft.com/office/drawing/2014/main" id="{6501FD5E-137A-F9E7-7AD3-26C670CBB69E}"/>
                </a:ext>
              </a:extLst>
            </p:cNvPr>
            <p:cNvGrpSpPr/>
            <p:nvPr/>
          </p:nvGrpSpPr>
          <p:grpSpPr>
            <a:xfrm>
              <a:off x="11330325" y="8234165"/>
              <a:ext cx="5958966" cy="738407"/>
              <a:chOff x="11330325" y="8234165"/>
              <a:chExt cx="5958966" cy="738407"/>
            </a:xfrm>
          </p:grpSpPr>
          <p:cxnSp>
            <p:nvCxnSpPr>
              <p:cNvPr id="72" name="直線コネクタ 71">
                <a:extLst>
                  <a:ext uri="{FF2B5EF4-FFF2-40B4-BE49-F238E27FC236}">
                    <a16:creationId xmlns:a16="http://schemas.microsoft.com/office/drawing/2014/main" id="{EC0759D3-209E-4807-9C96-9AB4ADC95DB7}"/>
                  </a:ext>
                </a:extLst>
              </p:cNvPr>
              <p:cNvCxnSpPr>
                <a:cxnSpLocks/>
              </p:cNvCxnSpPr>
              <p:nvPr/>
            </p:nvCxnSpPr>
            <p:spPr>
              <a:xfrm>
                <a:off x="11330325" y="8866845"/>
                <a:ext cx="4043025"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C8EFCFC4-ABF8-4B12-864A-6E820FDD1CDE}"/>
                  </a:ext>
                </a:extLst>
              </p:cNvPr>
              <p:cNvSpPr txBox="1"/>
              <p:nvPr/>
            </p:nvSpPr>
            <p:spPr>
              <a:xfrm>
                <a:off x="11338944" y="8234165"/>
                <a:ext cx="5950347" cy="738407"/>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dirty="0">
                    <a:latin typeface="+mj-ea"/>
                    <a:ea typeface="+mj-ea"/>
                  </a:rPr>
                  <a:t>ファクトチェック</a:t>
                </a:r>
                <a:r>
                  <a:rPr lang="ja-JP" altLang="en-US" sz="3600" dirty="0">
                    <a:latin typeface="+mn-ea"/>
                  </a:rPr>
                  <a:t>結果は？</a:t>
                </a:r>
                <a:endParaRPr lang="ja-JP" altLang="en-US" sz="4000" dirty="0">
                  <a:latin typeface="+mn-ea"/>
                </a:endParaRPr>
              </a:p>
            </p:txBody>
          </p:sp>
        </p:grpSp>
        <p:grpSp>
          <p:nvGrpSpPr>
            <p:cNvPr id="74" name="グループ化 73">
              <a:extLst>
                <a:ext uri="{FF2B5EF4-FFF2-40B4-BE49-F238E27FC236}">
                  <a16:creationId xmlns:a16="http://schemas.microsoft.com/office/drawing/2014/main" id="{7213BE35-4759-4B8D-9A77-74EA24B87A11}"/>
                </a:ext>
              </a:extLst>
            </p:cNvPr>
            <p:cNvGrpSpPr/>
            <p:nvPr/>
          </p:nvGrpSpPr>
          <p:grpSpPr>
            <a:xfrm>
              <a:off x="10606755" y="8396054"/>
              <a:ext cx="481423" cy="481424"/>
              <a:chOff x="8585167" y="4671995"/>
              <a:chExt cx="1076325" cy="1076331"/>
            </a:xfrm>
          </p:grpSpPr>
          <p:sp>
            <p:nvSpPr>
              <p:cNvPr id="76" name="フリーフォーム: 図形 75">
                <a:extLst>
                  <a:ext uri="{FF2B5EF4-FFF2-40B4-BE49-F238E27FC236}">
                    <a16:creationId xmlns:a16="http://schemas.microsoft.com/office/drawing/2014/main" id="{6C284665-F40B-47BB-BB11-A8A0707CBB06}"/>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77" name="フリーフォーム: 図形 76">
                <a:extLst>
                  <a:ext uri="{FF2B5EF4-FFF2-40B4-BE49-F238E27FC236}">
                    <a16:creationId xmlns:a16="http://schemas.microsoft.com/office/drawing/2014/main" id="{86C588F9-F183-4595-9CE7-EF4E097EB738}"/>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grpSp>
      <p:grpSp>
        <p:nvGrpSpPr>
          <p:cNvPr id="4" name="グループ化 3">
            <a:extLst>
              <a:ext uri="{FF2B5EF4-FFF2-40B4-BE49-F238E27FC236}">
                <a16:creationId xmlns:a16="http://schemas.microsoft.com/office/drawing/2014/main" id="{CD012B96-1977-38A4-6256-21112633D5F3}"/>
              </a:ext>
            </a:extLst>
          </p:cNvPr>
          <p:cNvGrpSpPr/>
          <p:nvPr/>
        </p:nvGrpSpPr>
        <p:grpSpPr>
          <a:xfrm>
            <a:off x="10606755" y="3841097"/>
            <a:ext cx="6832645" cy="1464760"/>
            <a:chOff x="10563213" y="3841097"/>
            <a:chExt cx="6832645" cy="1464760"/>
          </a:xfrm>
        </p:grpSpPr>
        <p:grpSp>
          <p:nvGrpSpPr>
            <p:cNvPr id="92" name="グループ化 91">
              <a:extLst>
                <a:ext uri="{FF2B5EF4-FFF2-40B4-BE49-F238E27FC236}">
                  <a16:creationId xmlns:a16="http://schemas.microsoft.com/office/drawing/2014/main" id="{6AD8F140-D4EE-426A-A17D-373D7C939D37}"/>
                </a:ext>
              </a:extLst>
            </p:cNvPr>
            <p:cNvGrpSpPr/>
            <p:nvPr/>
          </p:nvGrpSpPr>
          <p:grpSpPr>
            <a:xfrm>
              <a:off x="10563213" y="4033307"/>
              <a:ext cx="481423" cy="481422"/>
              <a:chOff x="8585167" y="4739785"/>
              <a:chExt cx="1076325" cy="1076324"/>
            </a:xfrm>
          </p:grpSpPr>
          <p:sp>
            <p:nvSpPr>
              <p:cNvPr id="94" name="フリーフォーム: 図形 93">
                <a:extLst>
                  <a:ext uri="{FF2B5EF4-FFF2-40B4-BE49-F238E27FC236}">
                    <a16:creationId xmlns:a16="http://schemas.microsoft.com/office/drawing/2014/main" id="{B6357B24-75EE-42AF-8398-83C0C7E13687}"/>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95" name="フリーフォーム: 図形 94">
                <a:extLst>
                  <a:ext uri="{FF2B5EF4-FFF2-40B4-BE49-F238E27FC236}">
                    <a16:creationId xmlns:a16="http://schemas.microsoft.com/office/drawing/2014/main" id="{FFBA06CD-22AD-4C3E-AE8E-15CA20FFF7D6}"/>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grpSp>
          <p:nvGrpSpPr>
            <p:cNvPr id="3" name="グループ化 2">
              <a:extLst>
                <a:ext uri="{FF2B5EF4-FFF2-40B4-BE49-F238E27FC236}">
                  <a16:creationId xmlns:a16="http://schemas.microsoft.com/office/drawing/2014/main" id="{1721D982-762B-ED71-A1C9-99DB3F5391F8}"/>
                </a:ext>
              </a:extLst>
            </p:cNvPr>
            <p:cNvGrpSpPr/>
            <p:nvPr/>
          </p:nvGrpSpPr>
          <p:grpSpPr>
            <a:xfrm>
              <a:off x="10932550" y="3841097"/>
              <a:ext cx="6463308" cy="1464760"/>
              <a:chOff x="10932550" y="3841097"/>
              <a:chExt cx="6463308" cy="1464760"/>
            </a:xfrm>
          </p:grpSpPr>
          <p:cxnSp>
            <p:nvCxnSpPr>
              <p:cNvPr id="90" name="直線コネクタ 89">
                <a:extLst>
                  <a:ext uri="{FF2B5EF4-FFF2-40B4-BE49-F238E27FC236}">
                    <a16:creationId xmlns:a16="http://schemas.microsoft.com/office/drawing/2014/main" id="{D761FF1E-F6E1-4FE4-AA40-B7C24EA3B1B4}"/>
                  </a:ext>
                </a:extLst>
              </p:cNvPr>
              <p:cNvCxnSpPr>
                <a:cxnSpLocks/>
              </p:cNvCxnSpPr>
              <p:nvPr/>
            </p:nvCxnSpPr>
            <p:spPr>
              <a:xfrm>
                <a:off x="11235326" y="4484408"/>
                <a:ext cx="390899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40577126-8D7B-440C-8568-796D2096C5C3}"/>
                  </a:ext>
                </a:extLst>
              </p:cNvPr>
              <p:cNvSpPr txBox="1"/>
              <p:nvPr/>
            </p:nvSpPr>
            <p:spPr>
              <a:xfrm>
                <a:off x="10932550" y="3841097"/>
                <a:ext cx="6463308" cy="1464760"/>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dirty="0">
                    <a:latin typeface="+mj-ea"/>
                    <a:ea typeface="+mj-ea"/>
                  </a:rPr>
                  <a:t>「知り合いだから</a:t>
                </a:r>
                <a:r>
                  <a:rPr lang="ja-JP" altLang="en-US" sz="4000" spc="-2000" dirty="0">
                    <a:latin typeface="+mj-ea"/>
                    <a:ea typeface="+mj-ea"/>
                  </a:rPr>
                  <a:t>」</a:t>
                </a:r>
                <a:r>
                  <a:rPr lang="ja-JP" altLang="en-US" sz="4000" dirty="0">
                    <a:latin typeface="+mj-ea"/>
                    <a:ea typeface="+mj-ea"/>
                  </a:rPr>
                  <a:t> </a:t>
                </a:r>
                <a:r>
                  <a:rPr lang="ja-JP" altLang="en-US" sz="3600" dirty="0">
                    <a:latin typeface="+mn-ea"/>
                  </a:rPr>
                  <a:t>という</a:t>
                </a:r>
                <a:br>
                  <a:rPr lang="en-US" altLang="ja-JP" sz="3600" dirty="0">
                    <a:latin typeface="+mn-ea"/>
                  </a:rPr>
                </a:br>
                <a:r>
                  <a:rPr lang="ja-JP" altLang="en-US" sz="3600" dirty="0">
                    <a:latin typeface="+mn-ea"/>
                  </a:rPr>
                  <a:t>　理由だけで信じていないか？</a:t>
                </a:r>
                <a:endParaRPr lang="ja-JP" altLang="en-US" sz="4000" dirty="0">
                  <a:latin typeface="+mn-ea"/>
                </a:endParaRPr>
              </a:p>
            </p:txBody>
          </p:sp>
        </p:grpSp>
      </p:grpSp>
      <p:sp>
        <p:nvSpPr>
          <p:cNvPr id="69" name="フリーフォーム: 図形 68">
            <a:extLst>
              <a:ext uri="{FF2B5EF4-FFF2-40B4-BE49-F238E27FC236}">
                <a16:creationId xmlns:a16="http://schemas.microsoft.com/office/drawing/2014/main" id="{D5E50B40-6BE0-49FE-846D-05528909984E}"/>
              </a:ext>
            </a:extLst>
          </p:cNvPr>
          <p:cNvSpPr/>
          <p:nvPr/>
        </p:nvSpPr>
        <p:spPr>
          <a:xfrm>
            <a:off x="10546893" y="5531319"/>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cxnSp>
        <p:nvCxnSpPr>
          <p:cNvPr id="84" name="直線コネクタ 83">
            <a:extLst>
              <a:ext uri="{FF2B5EF4-FFF2-40B4-BE49-F238E27FC236}">
                <a16:creationId xmlns:a16="http://schemas.microsoft.com/office/drawing/2014/main" id="{078EA718-B61A-4320-83DB-4B82C4C23371}"/>
              </a:ext>
            </a:extLst>
          </p:cNvPr>
          <p:cNvCxnSpPr>
            <a:cxnSpLocks/>
          </p:cNvCxnSpPr>
          <p:nvPr/>
        </p:nvCxnSpPr>
        <p:spPr>
          <a:xfrm>
            <a:off x="11330325" y="6351762"/>
            <a:ext cx="2523483"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85" name="グループ化 84">
            <a:extLst>
              <a:ext uri="{FF2B5EF4-FFF2-40B4-BE49-F238E27FC236}">
                <a16:creationId xmlns:a16="http://schemas.microsoft.com/office/drawing/2014/main" id="{F2C9579D-9626-4B92-A951-028386983455}"/>
              </a:ext>
            </a:extLst>
          </p:cNvPr>
          <p:cNvGrpSpPr/>
          <p:nvPr/>
        </p:nvGrpSpPr>
        <p:grpSpPr>
          <a:xfrm>
            <a:off x="10606755" y="5738835"/>
            <a:ext cx="6528648" cy="738407"/>
            <a:chOff x="4273155" y="2391634"/>
            <a:chExt cx="9002938" cy="1018256"/>
          </a:xfrm>
        </p:grpSpPr>
        <p:grpSp>
          <p:nvGrpSpPr>
            <p:cNvPr id="86" name="グループ化 85">
              <a:extLst>
                <a:ext uri="{FF2B5EF4-FFF2-40B4-BE49-F238E27FC236}">
                  <a16:creationId xmlns:a16="http://schemas.microsoft.com/office/drawing/2014/main" id="{A2A7133B-1096-4537-81CE-B9B1BC887E16}"/>
                </a:ext>
              </a:extLst>
            </p:cNvPr>
            <p:cNvGrpSpPr/>
            <p:nvPr/>
          </p:nvGrpSpPr>
          <p:grpSpPr>
            <a:xfrm>
              <a:off x="4273155" y="2597241"/>
              <a:ext cx="663877" cy="663877"/>
              <a:chOff x="8585167" y="4643403"/>
              <a:chExt cx="1076325" cy="1076326"/>
            </a:xfrm>
          </p:grpSpPr>
          <p:sp>
            <p:nvSpPr>
              <p:cNvPr id="88" name="フリーフォーム: 図形 87">
                <a:extLst>
                  <a:ext uri="{FF2B5EF4-FFF2-40B4-BE49-F238E27FC236}">
                    <a16:creationId xmlns:a16="http://schemas.microsoft.com/office/drawing/2014/main" id="{C3CEEA95-E227-4F3A-8AA0-BF160009FDAE}"/>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89" name="フリーフォーム: 図形 88">
                <a:extLst>
                  <a:ext uri="{FF2B5EF4-FFF2-40B4-BE49-F238E27FC236}">
                    <a16:creationId xmlns:a16="http://schemas.microsoft.com/office/drawing/2014/main" id="{1DDC121A-0E3F-4780-92D7-529FE87E6960}"/>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87" name="テキスト ボックス 86">
              <a:extLst>
                <a:ext uri="{FF2B5EF4-FFF2-40B4-BE49-F238E27FC236}">
                  <a16:creationId xmlns:a16="http://schemas.microsoft.com/office/drawing/2014/main" id="{8FB99518-A71C-4E88-9497-4705D863564F}"/>
                </a:ext>
              </a:extLst>
            </p:cNvPr>
            <p:cNvSpPr txBox="1"/>
            <p:nvPr/>
          </p:nvSpPr>
          <p:spPr>
            <a:xfrm>
              <a:off x="5282836" y="2391634"/>
              <a:ext cx="7993257"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dirty="0">
                  <a:latin typeface="+mj-ea"/>
                  <a:ea typeface="+mj-ea"/>
                </a:rPr>
                <a:t>表やグラフ</a:t>
              </a:r>
              <a:r>
                <a:rPr lang="ja-JP" altLang="en-US" sz="3600" dirty="0">
                  <a:latin typeface="+mn-ea"/>
                </a:rPr>
                <a:t>も疑ってみた？</a:t>
              </a:r>
              <a:endParaRPr lang="ja-JP" altLang="en-US" sz="4000" dirty="0">
                <a:latin typeface="+mn-ea"/>
              </a:endParaRPr>
            </a:p>
          </p:txBody>
        </p:sp>
      </p:grpSp>
      <p:sp>
        <p:nvSpPr>
          <p:cNvPr id="70" name="フリーフォーム: 図形 69">
            <a:extLst>
              <a:ext uri="{FF2B5EF4-FFF2-40B4-BE49-F238E27FC236}">
                <a16:creationId xmlns:a16="http://schemas.microsoft.com/office/drawing/2014/main" id="{4A6BA40A-AE8C-448B-8E02-5C70BD790DA2}"/>
              </a:ext>
            </a:extLst>
          </p:cNvPr>
          <p:cNvSpPr/>
          <p:nvPr/>
        </p:nvSpPr>
        <p:spPr>
          <a:xfrm>
            <a:off x="10546893" y="6729939"/>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cxnSp>
        <p:nvCxnSpPr>
          <p:cNvPr id="78" name="直線コネクタ 77">
            <a:extLst>
              <a:ext uri="{FF2B5EF4-FFF2-40B4-BE49-F238E27FC236}">
                <a16:creationId xmlns:a16="http://schemas.microsoft.com/office/drawing/2014/main" id="{C11541E1-8918-4855-8BFA-A5C8803E655F}"/>
              </a:ext>
            </a:extLst>
          </p:cNvPr>
          <p:cNvCxnSpPr>
            <a:cxnSpLocks/>
          </p:cNvCxnSpPr>
          <p:nvPr/>
        </p:nvCxnSpPr>
        <p:spPr>
          <a:xfrm>
            <a:off x="13626957" y="7556133"/>
            <a:ext cx="1078181"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E3AF50D3-1F36-4CCE-8565-9A289321FEAD}"/>
              </a:ext>
            </a:extLst>
          </p:cNvPr>
          <p:cNvGrpSpPr/>
          <p:nvPr/>
        </p:nvGrpSpPr>
        <p:grpSpPr>
          <a:xfrm>
            <a:off x="10606755" y="6924654"/>
            <a:ext cx="5943551" cy="738407"/>
            <a:chOff x="4273155" y="2391634"/>
            <a:chExt cx="8196106" cy="1018256"/>
          </a:xfrm>
        </p:grpSpPr>
        <p:grpSp>
          <p:nvGrpSpPr>
            <p:cNvPr id="80" name="グループ化 79">
              <a:extLst>
                <a:ext uri="{FF2B5EF4-FFF2-40B4-BE49-F238E27FC236}">
                  <a16:creationId xmlns:a16="http://schemas.microsoft.com/office/drawing/2014/main" id="{C95D5370-D8E4-4EF7-9338-2999848B1510}"/>
                </a:ext>
              </a:extLst>
            </p:cNvPr>
            <p:cNvGrpSpPr/>
            <p:nvPr/>
          </p:nvGrpSpPr>
          <p:grpSpPr>
            <a:xfrm>
              <a:off x="4273155" y="2664305"/>
              <a:ext cx="663877" cy="663876"/>
              <a:chOff x="8585167" y="4752131"/>
              <a:chExt cx="1076325" cy="1076324"/>
            </a:xfrm>
          </p:grpSpPr>
          <p:sp>
            <p:nvSpPr>
              <p:cNvPr id="82" name="フリーフォーム: 図形 81">
                <a:extLst>
                  <a:ext uri="{FF2B5EF4-FFF2-40B4-BE49-F238E27FC236}">
                    <a16:creationId xmlns:a16="http://schemas.microsoft.com/office/drawing/2014/main" id="{83EAD05D-7013-4288-92B3-C1480819A988}"/>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83" name="フリーフォーム: 図形 82">
                <a:extLst>
                  <a:ext uri="{FF2B5EF4-FFF2-40B4-BE49-F238E27FC236}">
                    <a16:creationId xmlns:a16="http://schemas.microsoft.com/office/drawing/2014/main" id="{EC743DF8-219C-404A-A180-4A20D115FA6B}"/>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81" name="テキスト ボックス 80">
              <a:extLst>
                <a:ext uri="{FF2B5EF4-FFF2-40B4-BE49-F238E27FC236}">
                  <a16:creationId xmlns:a16="http://schemas.microsoft.com/office/drawing/2014/main" id="{EE191D1F-3ED7-41CD-8544-4D1A84A119BB}"/>
                </a:ext>
              </a:extLst>
            </p:cNvPr>
            <p:cNvSpPr txBox="1"/>
            <p:nvPr/>
          </p:nvSpPr>
          <p:spPr>
            <a:xfrm>
              <a:off x="5282836" y="2391634"/>
              <a:ext cx="7186425"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n-ea"/>
                </a:rPr>
                <a:t>その情報に</a:t>
              </a:r>
              <a:r>
                <a:rPr lang="ja-JP" altLang="en-US" sz="4000" dirty="0">
                  <a:latin typeface="+mj-ea"/>
                  <a:ea typeface="+mj-ea"/>
                </a:rPr>
                <a:t>動機</a:t>
              </a:r>
              <a:r>
                <a:rPr lang="ja-JP" altLang="en-US" sz="3600" dirty="0">
                  <a:latin typeface="+mn-ea"/>
                </a:rPr>
                <a:t>はある？</a:t>
              </a:r>
              <a:endParaRPr lang="ja-JP" altLang="en-US" sz="4000" dirty="0">
                <a:latin typeface="+mn-ea"/>
              </a:endParaRPr>
            </a:p>
          </p:txBody>
        </p:sp>
      </p:grpSp>
      <p:sp>
        <p:nvSpPr>
          <p:cNvPr id="71" name="フリーフォーム: 図形 70">
            <a:extLst>
              <a:ext uri="{FF2B5EF4-FFF2-40B4-BE49-F238E27FC236}">
                <a16:creationId xmlns:a16="http://schemas.microsoft.com/office/drawing/2014/main" id="{09CE1365-BA46-4BD5-8C1E-CA2470F05A9B}"/>
              </a:ext>
            </a:extLst>
          </p:cNvPr>
          <p:cNvSpPr/>
          <p:nvPr/>
        </p:nvSpPr>
        <p:spPr>
          <a:xfrm>
            <a:off x="10546893" y="7928558"/>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grpSp>
        <p:nvGrpSpPr>
          <p:cNvPr id="137" name="グループ化 136">
            <a:extLst>
              <a:ext uri="{FF2B5EF4-FFF2-40B4-BE49-F238E27FC236}">
                <a16:creationId xmlns:a16="http://schemas.microsoft.com/office/drawing/2014/main" id="{8881F5BD-C08B-422D-9D24-147C0FB87911}"/>
              </a:ext>
            </a:extLst>
          </p:cNvPr>
          <p:cNvGrpSpPr/>
          <p:nvPr/>
        </p:nvGrpSpPr>
        <p:grpSpPr>
          <a:xfrm>
            <a:off x="14385066" y="792421"/>
            <a:ext cx="2257315" cy="1695314"/>
            <a:chOff x="14621955" y="680572"/>
            <a:chExt cx="2483739" cy="1865366"/>
          </a:xfrm>
        </p:grpSpPr>
        <p:grpSp>
          <p:nvGrpSpPr>
            <p:cNvPr id="138" name="グループ化 137">
              <a:extLst>
                <a:ext uri="{FF2B5EF4-FFF2-40B4-BE49-F238E27FC236}">
                  <a16:creationId xmlns:a16="http://schemas.microsoft.com/office/drawing/2014/main" id="{DF2DDA55-B7DE-4065-A656-D88FD21F8220}"/>
                </a:ext>
              </a:extLst>
            </p:cNvPr>
            <p:cNvGrpSpPr/>
            <p:nvPr/>
          </p:nvGrpSpPr>
          <p:grpSpPr>
            <a:xfrm>
              <a:off x="14621955" y="680572"/>
              <a:ext cx="1939034" cy="1865366"/>
              <a:chOff x="1720834" y="4102967"/>
              <a:chExt cx="5635726" cy="5421613"/>
            </a:xfrm>
          </p:grpSpPr>
          <p:sp>
            <p:nvSpPr>
              <p:cNvPr id="140" name="フリーフォーム: 図形 139">
                <a:extLst>
                  <a:ext uri="{FF2B5EF4-FFF2-40B4-BE49-F238E27FC236}">
                    <a16:creationId xmlns:a16="http://schemas.microsoft.com/office/drawing/2014/main" id="{B62BEE62-1557-48BB-A203-D2121F6BE600}"/>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141" name="フリーフォーム: 図形 140">
                <a:extLst>
                  <a:ext uri="{FF2B5EF4-FFF2-40B4-BE49-F238E27FC236}">
                    <a16:creationId xmlns:a16="http://schemas.microsoft.com/office/drawing/2014/main" id="{B5FB457F-1147-4DFD-B780-49D721CEDFCA}"/>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BDF37E8D-5DEB-46C1-BFFD-16C92B599614}"/>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143" name="フリーフォーム: 図形 142">
                <a:extLst>
                  <a:ext uri="{FF2B5EF4-FFF2-40B4-BE49-F238E27FC236}">
                    <a16:creationId xmlns:a16="http://schemas.microsoft.com/office/drawing/2014/main" id="{C46180A4-779B-43F5-BAC1-4828EDDD938E}"/>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144" name="フリーフォーム: 図形 143">
                <a:extLst>
                  <a:ext uri="{FF2B5EF4-FFF2-40B4-BE49-F238E27FC236}">
                    <a16:creationId xmlns:a16="http://schemas.microsoft.com/office/drawing/2014/main" id="{D384872B-29AD-4351-A71A-87ADC138A616}"/>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145" name="フリーフォーム: 図形 144">
                <a:extLst>
                  <a:ext uri="{FF2B5EF4-FFF2-40B4-BE49-F238E27FC236}">
                    <a16:creationId xmlns:a16="http://schemas.microsoft.com/office/drawing/2014/main" id="{4F536D95-E0CE-4846-BB2E-806BAA8610E1}"/>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146" name="フリーフォーム: 図形 145">
                <a:extLst>
                  <a:ext uri="{FF2B5EF4-FFF2-40B4-BE49-F238E27FC236}">
                    <a16:creationId xmlns:a16="http://schemas.microsoft.com/office/drawing/2014/main" id="{A86D7E8C-CBC7-4BBE-8372-2D4B61BD2E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147" name="フリーフォーム: 図形 146">
                <a:extLst>
                  <a:ext uri="{FF2B5EF4-FFF2-40B4-BE49-F238E27FC236}">
                    <a16:creationId xmlns:a16="http://schemas.microsoft.com/office/drawing/2014/main" id="{890E05C8-11FF-4BC3-92E3-FB9E96E76228}"/>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148" name="フリーフォーム: 図形 147">
                <a:extLst>
                  <a:ext uri="{FF2B5EF4-FFF2-40B4-BE49-F238E27FC236}">
                    <a16:creationId xmlns:a16="http://schemas.microsoft.com/office/drawing/2014/main" id="{F878E016-4CBC-4E37-B5B7-931357CCED2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149" name="フリーフォーム: 図形 148">
                <a:extLst>
                  <a:ext uri="{FF2B5EF4-FFF2-40B4-BE49-F238E27FC236}">
                    <a16:creationId xmlns:a16="http://schemas.microsoft.com/office/drawing/2014/main" id="{E2E61ABD-10A9-49A1-833E-626E1B1F7AC7}"/>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150" name="グループ化 149">
                <a:extLst>
                  <a:ext uri="{FF2B5EF4-FFF2-40B4-BE49-F238E27FC236}">
                    <a16:creationId xmlns:a16="http://schemas.microsoft.com/office/drawing/2014/main" id="{B6A154AC-90C1-4C03-A76E-8E77F7293418}"/>
                  </a:ext>
                </a:extLst>
              </p:cNvPr>
              <p:cNvGrpSpPr/>
              <p:nvPr/>
            </p:nvGrpSpPr>
            <p:grpSpPr>
              <a:xfrm>
                <a:off x="1879524" y="4261657"/>
                <a:ext cx="2884734" cy="2884734"/>
                <a:chOff x="1985629" y="4367762"/>
                <a:chExt cx="2672525" cy="2672525"/>
              </a:xfrm>
            </p:grpSpPr>
            <p:sp>
              <p:nvSpPr>
                <p:cNvPr id="151" name="フリーフォーム: 図形 150">
                  <a:extLst>
                    <a:ext uri="{FF2B5EF4-FFF2-40B4-BE49-F238E27FC236}">
                      <a16:creationId xmlns:a16="http://schemas.microsoft.com/office/drawing/2014/main" id="{8B853CF0-6FA4-4195-96A6-AF527DF9B9A5}"/>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152" name="フリーフォーム: 図形 151">
                  <a:extLst>
                    <a:ext uri="{FF2B5EF4-FFF2-40B4-BE49-F238E27FC236}">
                      <a16:creationId xmlns:a16="http://schemas.microsoft.com/office/drawing/2014/main" id="{195BC8AC-97C2-448B-8EA2-33575C6940FF}"/>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139" name="グラフィックス 138">
              <a:extLst>
                <a:ext uri="{FF2B5EF4-FFF2-40B4-BE49-F238E27FC236}">
                  <a16:creationId xmlns:a16="http://schemas.microsoft.com/office/drawing/2014/main" id="{5B9BB363-01B3-4064-A250-B178613AD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83308">
              <a:off x="16037262" y="915137"/>
              <a:ext cx="1143674" cy="993190"/>
            </a:xfrm>
            <a:prstGeom prst="rect">
              <a:avLst/>
            </a:prstGeom>
          </p:spPr>
        </p:pic>
      </p:grpSp>
      <p:grpSp>
        <p:nvGrpSpPr>
          <p:cNvPr id="7" name="グループ化 6">
            <a:extLst>
              <a:ext uri="{FF2B5EF4-FFF2-40B4-BE49-F238E27FC236}">
                <a16:creationId xmlns:a16="http://schemas.microsoft.com/office/drawing/2014/main" id="{D7B62B2A-7A5A-B119-43BF-021F0F9BE784}"/>
              </a:ext>
            </a:extLst>
          </p:cNvPr>
          <p:cNvGrpSpPr/>
          <p:nvPr/>
        </p:nvGrpSpPr>
        <p:grpSpPr>
          <a:xfrm>
            <a:off x="471486" y="506809"/>
            <a:ext cx="1076705" cy="7354226"/>
            <a:chOff x="471486" y="506809"/>
            <a:chExt cx="1076705" cy="7354226"/>
          </a:xfrm>
        </p:grpSpPr>
        <p:sp>
          <p:nvSpPr>
            <p:cNvPr id="11" name="テキスト ボックス 10">
              <a:extLst>
                <a:ext uri="{FF2B5EF4-FFF2-40B4-BE49-F238E27FC236}">
                  <a16:creationId xmlns:a16="http://schemas.microsoft.com/office/drawing/2014/main" id="{4BBFF9E9-C4BD-901D-433D-F7D0D7B461F3}"/>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2" name="テキスト ボックス 11">
              <a:extLst>
                <a:ext uri="{FF2B5EF4-FFF2-40B4-BE49-F238E27FC236}">
                  <a16:creationId xmlns:a16="http://schemas.microsoft.com/office/drawing/2014/main" id="{5EDA6478-91A2-A29B-4563-46AC79790278}"/>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3" name="テキスト ボックス 12">
              <a:extLst>
                <a:ext uri="{FF2B5EF4-FFF2-40B4-BE49-F238E27FC236}">
                  <a16:creationId xmlns:a16="http://schemas.microsoft.com/office/drawing/2014/main" id="{87F9E061-0883-F995-74DF-262169951D11}"/>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645742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94C962D1-1234-424C-B0CD-F4291E13592F}"/>
              </a:ext>
            </a:extLst>
          </p:cNvPr>
          <p:cNvGrpSpPr/>
          <p:nvPr/>
        </p:nvGrpSpPr>
        <p:grpSpPr>
          <a:xfrm>
            <a:off x="12290535" y="2235186"/>
            <a:ext cx="3556014" cy="3556014"/>
            <a:chOff x="11731405" y="2100574"/>
            <a:chExt cx="3859306" cy="3859306"/>
          </a:xfrm>
        </p:grpSpPr>
        <p:sp>
          <p:nvSpPr>
            <p:cNvPr id="39" name="楕円 38">
              <a:extLst>
                <a:ext uri="{FF2B5EF4-FFF2-40B4-BE49-F238E27FC236}">
                  <a16:creationId xmlns:a16="http://schemas.microsoft.com/office/drawing/2014/main" id="{2515E03F-583F-4BA6-B164-8386FE18FED3}"/>
                </a:ext>
              </a:extLst>
            </p:cNvPr>
            <p:cNvSpPr/>
            <p:nvPr/>
          </p:nvSpPr>
          <p:spPr>
            <a:xfrm>
              <a:off x="11731405" y="2100574"/>
              <a:ext cx="3859306" cy="3859306"/>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1" name="楕円 70">
              <a:extLst>
                <a:ext uri="{FF2B5EF4-FFF2-40B4-BE49-F238E27FC236}">
                  <a16:creationId xmlns:a16="http://schemas.microsoft.com/office/drawing/2014/main" id="{FBF4E0B7-5736-4948-9160-12E37638E991}"/>
                </a:ext>
              </a:extLst>
            </p:cNvPr>
            <p:cNvSpPr/>
            <p:nvPr/>
          </p:nvSpPr>
          <p:spPr>
            <a:xfrm>
              <a:off x="12384750" y="2753919"/>
              <a:ext cx="2552616" cy="2552616"/>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38" name="&quot;禁止&quot;マーク 37">
            <a:extLst>
              <a:ext uri="{FF2B5EF4-FFF2-40B4-BE49-F238E27FC236}">
                <a16:creationId xmlns:a16="http://schemas.microsoft.com/office/drawing/2014/main" id="{0ED1CED5-6147-4385-B35E-B38E0CFD92D3}"/>
              </a:ext>
            </a:extLst>
          </p:cNvPr>
          <p:cNvSpPr/>
          <p:nvPr/>
        </p:nvSpPr>
        <p:spPr>
          <a:xfrm>
            <a:off x="3980956" y="2100574"/>
            <a:ext cx="3873380" cy="3873380"/>
          </a:xfrm>
          <a:prstGeom prst="noSmoking">
            <a:avLst>
              <a:gd name="adj" fmla="val 717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59</a:t>
            </a:fld>
            <a:endParaRPr lang="ja-JP" altLang="en-US" dirty="0"/>
          </a:p>
        </p:txBody>
      </p:sp>
      <p:grpSp>
        <p:nvGrpSpPr>
          <p:cNvPr id="5" name="グループ化 4">
            <a:extLst>
              <a:ext uri="{FF2B5EF4-FFF2-40B4-BE49-F238E27FC236}">
                <a16:creationId xmlns:a16="http://schemas.microsoft.com/office/drawing/2014/main" id="{7B7DA53D-8D64-131B-69C7-3F0E3F34FE80}"/>
              </a:ext>
            </a:extLst>
          </p:cNvPr>
          <p:cNvGrpSpPr/>
          <p:nvPr/>
        </p:nvGrpSpPr>
        <p:grpSpPr>
          <a:xfrm>
            <a:off x="5193872" y="714375"/>
            <a:ext cx="9773509" cy="996876"/>
            <a:chOff x="5193872" y="714375"/>
            <a:chExt cx="9773509" cy="996876"/>
          </a:xfrm>
        </p:grpSpPr>
        <p:cxnSp>
          <p:nvCxnSpPr>
            <p:cNvPr id="28" name="直線コネクタ 27">
              <a:extLst>
                <a:ext uri="{FF2B5EF4-FFF2-40B4-BE49-F238E27FC236}">
                  <a16:creationId xmlns:a16="http://schemas.microsoft.com/office/drawing/2014/main" id="{A96CDE93-8DEB-4A06-AB1D-5B29195F87D7}"/>
                </a:ext>
              </a:extLst>
            </p:cNvPr>
            <p:cNvCxnSpPr>
              <a:cxnSpLocks/>
            </p:cNvCxnSpPr>
            <p:nvPr/>
          </p:nvCxnSpPr>
          <p:spPr>
            <a:xfrm>
              <a:off x="5193872" y="1574158"/>
              <a:ext cx="658616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18448D8-8847-4804-AA6C-5F2036C136B9}"/>
                </a:ext>
              </a:extLst>
            </p:cNvPr>
            <p:cNvSpPr txBox="1"/>
            <p:nvPr/>
          </p:nvSpPr>
          <p:spPr>
            <a:xfrm>
              <a:off x="5193872" y="714375"/>
              <a:ext cx="9773509" cy="996876"/>
            </a:xfrm>
            <a:prstGeom prst="rect">
              <a:avLst/>
            </a:prstGeom>
            <a:noFill/>
          </p:spPr>
          <p:txBody>
            <a:bodyPr wrap="none" lIns="0" tIns="0" rIns="0" bIns="0" rtlCol="0">
              <a:spAutoFit/>
            </a:bodyPr>
            <a:lstStyle/>
            <a:p>
              <a:pPr algn="ctr">
                <a:lnSpc>
                  <a:spcPct val="130000"/>
                </a:lnSpc>
                <a:spcAft>
                  <a:spcPts val="1800"/>
                </a:spcAft>
              </a:pPr>
              <a:r>
                <a:rPr lang="ja-JP" altLang="en-US" sz="5400" dirty="0">
                  <a:latin typeface="+mj-ea"/>
                  <a:ea typeface="+mj-ea"/>
                </a:rPr>
                <a:t>それでもだまされる。 だから</a:t>
              </a:r>
              <a:r>
                <a:rPr lang="en-US" altLang="ja-JP" sz="5400" dirty="0">
                  <a:latin typeface="+mj-ea"/>
                  <a:ea typeface="+mj-ea"/>
                </a:rPr>
                <a:t>…</a:t>
              </a:r>
            </a:p>
          </p:txBody>
        </p:sp>
      </p:grpSp>
      <p:grpSp>
        <p:nvGrpSpPr>
          <p:cNvPr id="21" name="グループ化 20">
            <a:extLst>
              <a:ext uri="{FF2B5EF4-FFF2-40B4-BE49-F238E27FC236}">
                <a16:creationId xmlns:a16="http://schemas.microsoft.com/office/drawing/2014/main" id="{9BC013CD-B1C2-430D-BE2D-C3EF8A3A94D5}"/>
              </a:ext>
            </a:extLst>
          </p:cNvPr>
          <p:cNvGrpSpPr/>
          <p:nvPr/>
        </p:nvGrpSpPr>
        <p:grpSpPr>
          <a:xfrm>
            <a:off x="2652785" y="6290893"/>
            <a:ext cx="7027565" cy="3224423"/>
            <a:chOff x="3012513" y="7006265"/>
            <a:chExt cx="7027565" cy="3224423"/>
          </a:xfrm>
        </p:grpSpPr>
        <p:sp>
          <p:nvSpPr>
            <p:cNvPr id="16" name="テキスト ボックス 15">
              <a:extLst>
                <a:ext uri="{FF2B5EF4-FFF2-40B4-BE49-F238E27FC236}">
                  <a16:creationId xmlns:a16="http://schemas.microsoft.com/office/drawing/2014/main" id="{F0685A2B-3049-449F-9B4F-99E3D4D972E3}"/>
                </a:ext>
              </a:extLst>
            </p:cNvPr>
            <p:cNvSpPr txBox="1"/>
            <p:nvPr/>
          </p:nvSpPr>
          <p:spPr>
            <a:xfrm>
              <a:off x="3012513" y="7006265"/>
              <a:ext cx="6131487"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わからなければ</a:t>
              </a:r>
              <a:r>
                <a:rPr lang="ja-JP" altLang="en-US" sz="3600" dirty="0">
                  <a:latin typeface="+mn-ea"/>
                </a:rPr>
                <a:t>拡散しない</a:t>
              </a:r>
            </a:p>
          </p:txBody>
        </p:sp>
        <p:sp>
          <p:nvSpPr>
            <p:cNvPr id="19" name="テキスト ボックス 18">
              <a:extLst>
                <a:ext uri="{FF2B5EF4-FFF2-40B4-BE49-F238E27FC236}">
                  <a16:creationId xmlns:a16="http://schemas.microsoft.com/office/drawing/2014/main" id="{5BFEF5B0-6BF5-479C-87EC-B7C4AFF357DD}"/>
                </a:ext>
              </a:extLst>
            </p:cNvPr>
            <p:cNvSpPr txBox="1"/>
            <p:nvPr/>
          </p:nvSpPr>
          <p:spPr>
            <a:xfrm>
              <a:off x="3012513" y="7926108"/>
              <a:ext cx="7027565"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誰かを傷つける</a:t>
              </a:r>
              <a:r>
                <a:rPr lang="ja-JP" altLang="en-US" sz="3600" dirty="0">
                  <a:latin typeface="+mn-ea"/>
                </a:rPr>
                <a:t>なら拡散しない</a:t>
              </a:r>
            </a:p>
          </p:txBody>
        </p:sp>
        <p:sp>
          <p:nvSpPr>
            <p:cNvPr id="20" name="テキスト ボックス 19">
              <a:extLst>
                <a:ext uri="{FF2B5EF4-FFF2-40B4-BE49-F238E27FC236}">
                  <a16:creationId xmlns:a16="http://schemas.microsoft.com/office/drawing/2014/main" id="{26675AF8-10EA-4C66-B607-C6BBE596C2EE}"/>
                </a:ext>
              </a:extLst>
            </p:cNvPr>
            <p:cNvSpPr txBox="1"/>
            <p:nvPr/>
          </p:nvSpPr>
          <p:spPr>
            <a:xfrm>
              <a:off x="3012513" y="8845950"/>
              <a:ext cx="5636158"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医療・健康情報</a:t>
              </a:r>
              <a:r>
                <a:rPr lang="ja-JP" altLang="en-US" sz="3600" dirty="0">
                  <a:latin typeface="+mn-ea"/>
                </a:rPr>
                <a:t>は安易に</a:t>
              </a:r>
              <a:br>
                <a:rPr lang="en-US" altLang="ja-JP" sz="3600" dirty="0">
                  <a:latin typeface="+mn-ea"/>
                </a:rPr>
              </a:br>
              <a:r>
                <a:rPr lang="ja-JP" altLang="en-US" sz="3600" dirty="0">
                  <a:latin typeface="+mn-ea"/>
                </a:rPr>
                <a:t>拡散しない</a:t>
              </a:r>
            </a:p>
          </p:txBody>
        </p:sp>
      </p:grpSp>
      <p:grpSp>
        <p:nvGrpSpPr>
          <p:cNvPr id="22" name="グループ化 21">
            <a:extLst>
              <a:ext uri="{FF2B5EF4-FFF2-40B4-BE49-F238E27FC236}">
                <a16:creationId xmlns:a16="http://schemas.microsoft.com/office/drawing/2014/main" id="{653D3DE2-E2D4-46AE-9602-C641C5165010}"/>
              </a:ext>
            </a:extLst>
          </p:cNvPr>
          <p:cNvGrpSpPr/>
          <p:nvPr/>
        </p:nvGrpSpPr>
        <p:grpSpPr>
          <a:xfrm>
            <a:off x="10812890" y="6290893"/>
            <a:ext cx="7040389" cy="3224423"/>
            <a:chOff x="3012513" y="7006265"/>
            <a:chExt cx="7040389" cy="3224423"/>
          </a:xfrm>
        </p:grpSpPr>
        <p:sp>
          <p:nvSpPr>
            <p:cNvPr id="23" name="テキスト ボックス 22">
              <a:extLst>
                <a:ext uri="{FF2B5EF4-FFF2-40B4-BE49-F238E27FC236}">
                  <a16:creationId xmlns:a16="http://schemas.microsoft.com/office/drawing/2014/main" id="{7CE405D7-8417-43B6-8249-8F27A6C97DF7}"/>
                </a:ext>
              </a:extLst>
            </p:cNvPr>
            <p:cNvSpPr txBox="1"/>
            <p:nvPr/>
          </p:nvSpPr>
          <p:spPr>
            <a:xfrm>
              <a:off x="3012513" y="7006265"/>
              <a:ext cx="4313681"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latin typeface="+mn-ea"/>
                </a:rPr>
                <a:t>転送前に</a:t>
              </a:r>
              <a:r>
                <a:rPr lang="ja-JP" altLang="en-US" sz="3600" dirty="0">
                  <a:solidFill>
                    <a:schemeClr val="accent1"/>
                  </a:solidFill>
                  <a:latin typeface="+mj-ea"/>
                  <a:ea typeface="+mj-ea"/>
                </a:rPr>
                <a:t>ひと呼吸</a:t>
              </a:r>
            </a:p>
          </p:txBody>
        </p:sp>
        <p:sp>
          <p:nvSpPr>
            <p:cNvPr id="24" name="テキスト ボックス 23">
              <a:extLst>
                <a:ext uri="{FF2B5EF4-FFF2-40B4-BE49-F238E27FC236}">
                  <a16:creationId xmlns:a16="http://schemas.microsoft.com/office/drawing/2014/main" id="{B28321BE-FE52-46BF-A4B8-0D79370407B3}"/>
                </a:ext>
              </a:extLst>
            </p:cNvPr>
            <p:cNvSpPr txBox="1"/>
            <p:nvPr/>
          </p:nvSpPr>
          <p:spPr>
            <a:xfrm>
              <a:off x="3012513" y="7926108"/>
              <a:ext cx="7040389"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手を止めて</a:t>
              </a:r>
              <a:r>
                <a:rPr lang="ja-JP" altLang="en-US" sz="3600" dirty="0">
                  <a:latin typeface="+mn-ea"/>
                </a:rPr>
                <a:t>「間違いでは？？」</a:t>
              </a:r>
            </a:p>
          </p:txBody>
        </p:sp>
        <p:sp>
          <p:nvSpPr>
            <p:cNvPr id="25" name="テキスト ボックス 24">
              <a:extLst>
                <a:ext uri="{FF2B5EF4-FFF2-40B4-BE49-F238E27FC236}">
                  <a16:creationId xmlns:a16="http://schemas.microsoft.com/office/drawing/2014/main" id="{A03D980B-134D-4161-99D3-C97D8D1A04DB}"/>
                </a:ext>
              </a:extLst>
            </p:cNvPr>
            <p:cNvSpPr txBox="1"/>
            <p:nvPr/>
          </p:nvSpPr>
          <p:spPr>
            <a:xfrm>
              <a:off x="3012513" y="8845950"/>
              <a:ext cx="5193729"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dirty="0">
                  <a:solidFill>
                    <a:schemeClr val="accent1"/>
                  </a:solidFill>
                  <a:latin typeface="+mj-ea"/>
                  <a:ea typeface="+mj-ea"/>
                </a:rPr>
                <a:t>異なる情報</a:t>
              </a:r>
              <a:r>
                <a:rPr lang="ja-JP" altLang="en-US" sz="3600" dirty="0">
                  <a:latin typeface="+mn-ea"/>
                </a:rPr>
                <a:t>が</a:t>
              </a:r>
              <a:br>
                <a:rPr lang="en-US" altLang="ja-JP" sz="3600" dirty="0">
                  <a:latin typeface="+mn-ea"/>
                </a:rPr>
              </a:br>
              <a:r>
                <a:rPr lang="ja-JP" altLang="en-US" sz="3600" dirty="0">
                  <a:latin typeface="+mn-ea"/>
                </a:rPr>
                <a:t>出ていないかチェック</a:t>
              </a:r>
            </a:p>
          </p:txBody>
        </p:sp>
      </p:grpSp>
      <p:sp>
        <p:nvSpPr>
          <p:cNvPr id="35" name="フリーフォーム: 図形 34">
            <a:extLst>
              <a:ext uri="{FF2B5EF4-FFF2-40B4-BE49-F238E27FC236}">
                <a16:creationId xmlns:a16="http://schemas.microsoft.com/office/drawing/2014/main" id="{A3ECFA33-3391-49FF-99C5-45735A6935CF}"/>
              </a:ext>
            </a:extLst>
          </p:cNvPr>
          <p:cNvSpPr>
            <a:spLocks noChangeAspect="1"/>
          </p:cNvSpPr>
          <p:nvPr/>
        </p:nvSpPr>
        <p:spPr>
          <a:xfrm rot="5400000">
            <a:off x="6480625" y="5952369"/>
            <a:ext cx="7200000" cy="37339"/>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grpSp>
        <p:nvGrpSpPr>
          <p:cNvPr id="51" name="グループ化 50">
            <a:extLst>
              <a:ext uri="{FF2B5EF4-FFF2-40B4-BE49-F238E27FC236}">
                <a16:creationId xmlns:a16="http://schemas.microsoft.com/office/drawing/2014/main" id="{E777A8D0-98F1-45F6-866B-82F138520B9B}"/>
              </a:ext>
            </a:extLst>
          </p:cNvPr>
          <p:cNvGrpSpPr/>
          <p:nvPr/>
        </p:nvGrpSpPr>
        <p:grpSpPr>
          <a:xfrm>
            <a:off x="7459949" y="3319515"/>
            <a:ext cx="881789" cy="851866"/>
            <a:chOff x="7522725" y="3412115"/>
            <a:chExt cx="881789" cy="851866"/>
          </a:xfrm>
        </p:grpSpPr>
        <p:grpSp>
          <p:nvGrpSpPr>
            <p:cNvPr id="49" name="グループ化 48">
              <a:extLst>
                <a:ext uri="{FF2B5EF4-FFF2-40B4-BE49-F238E27FC236}">
                  <a16:creationId xmlns:a16="http://schemas.microsoft.com/office/drawing/2014/main" id="{C661B012-C534-401C-9632-8E33AF5D728E}"/>
                </a:ext>
              </a:extLst>
            </p:cNvPr>
            <p:cNvGrpSpPr/>
            <p:nvPr/>
          </p:nvGrpSpPr>
          <p:grpSpPr>
            <a:xfrm rot="760577">
              <a:off x="7522725" y="3412115"/>
              <a:ext cx="806086" cy="310329"/>
              <a:chOff x="7488612" y="3507344"/>
              <a:chExt cx="806086" cy="310329"/>
            </a:xfrm>
          </p:grpSpPr>
          <p:sp>
            <p:nvSpPr>
              <p:cNvPr id="42" name="フリーフォーム: 図形 41">
                <a:extLst>
                  <a:ext uri="{FF2B5EF4-FFF2-40B4-BE49-F238E27FC236}">
                    <a16:creationId xmlns:a16="http://schemas.microsoft.com/office/drawing/2014/main" id="{8A994EF0-A9CE-48BC-92E2-D9050903A673}"/>
                  </a:ext>
                </a:extLst>
              </p:cNvPr>
              <p:cNvSpPr/>
              <p:nvPr/>
            </p:nvSpPr>
            <p:spPr>
              <a:xfrm>
                <a:off x="7488612" y="3507344"/>
                <a:ext cx="305284" cy="305847"/>
              </a:xfrm>
              <a:custGeom>
                <a:avLst/>
                <a:gdLst>
                  <a:gd name="connsiteX0" fmla="*/ 93058 w 305284"/>
                  <a:gd name="connsiteY0" fmla="*/ 69397 h 305847"/>
                  <a:gd name="connsiteX1" fmla="*/ 106583 w 305284"/>
                  <a:gd name="connsiteY1" fmla="*/ 87875 h 305847"/>
                  <a:gd name="connsiteX2" fmla="*/ 93058 w 305284"/>
                  <a:gd name="connsiteY2" fmla="*/ 101401 h 305847"/>
                  <a:gd name="connsiteX3" fmla="*/ 74675 w 305284"/>
                  <a:gd name="connsiteY3" fmla="*/ 101401 h 305847"/>
                  <a:gd name="connsiteX4" fmla="*/ 74675 w 305284"/>
                  <a:gd name="connsiteY4" fmla="*/ 152455 h 305847"/>
                  <a:gd name="connsiteX5" fmla="*/ 86677 w 305284"/>
                  <a:gd name="connsiteY5" fmla="*/ 147788 h 305847"/>
                  <a:gd name="connsiteX6" fmla="*/ 93058 w 305284"/>
                  <a:gd name="connsiteY6" fmla="*/ 146454 h 305847"/>
                  <a:gd name="connsiteX7" fmla="*/ 108013 w 305284"/>
                  <a:gd name="connsiteY7" fmla="*/ 163123 h 305847"/>
                  <a:gd name="connsiteX8" fmla="*/ 99344 w 305284"/>
                  <a:gd name="connsiteY8" fmla="*/ 176743 h 305847"/>
                  <a:gd name="connsiteX9" fmla="*/ 74675 w 305284"/>
                  <a:gd name="connsiteY9" fmla="*/ 187792 h 305847"/>
                  <a:gd name="connsiteX10" fmla="*/ 74675 w 305284"/>
                  <a:gd name="connsiteY10" fmla="*/ 270470 h 305847"/>
                  <a:gd name="connsiteX11" fmla="*/ 37338 w 305284"/>
                  <a:gd name="connsiteY11" fmla="*/ 304760 h 305847"/>
                  <a:gd name="connsiteX12" fmla="*/ 18288 w 305284"/>
                  <a:gd name="connsiteY12" fmla="*/ 303140 h 305847"/>
                  <a:gd name="connsiteX13" fmla="*/ 4570 w 305284"/>
                  <a:gd name="connsiteY13" fmla="*/ 286757 h 305847"/>
                  <a:gd name="connsiteX14" fmla="*/ 19716 w 305284"/>
                  <a:gd name="connsiteY14" fmla="*/ 269612 h 305847"/>
                  <a:gd name="connsiteX15" fmla="*/ 23620 w 305284"/>
                  <a:gd name="connsiteY15" fmla="*/ 269802 h 305847"/>
                  <a:gd name="connsiteX16" fmla="*/ 32576 w 305284"/>
                  <a:gd name="connsiteY16" fmla="*/ 270755 h 305847"/>
                  <a:gd name="connsiteX17" fmla="*/ 39243 w 305284"/>
                  <a:gd name="connsiteY17" fmla="*/ 263802 h 305847"/>
                  <a:gd name="connsiteX18" fmla="*/ 39243 w 305284"/>
                  <a:gd name="connsiteY18" fmla="*/ 200460 h 305847"/>
                  <a:gd name="connsiteX19" fmla="*/ 18288 w 305284"/>
                  <a:gd name="connsiteY19" fmla="*/ 206747 h 305847"/>
                  <a:gd name="connsiteX20" fmla="*/ 13240 w 305284"/>
                  <a:gd name="connsiteY20" fmla="*/ 207414 h 305847"/>
                  <a:gd name="connsiteX21" fmla="*/ -3050 w 305284"/>
                  <a:gd name="connsiteY21" fmla="*/ 189983 h 305847"/>
                  <a:gd name="connsiteX22" fmla="*/ -3050 w 305284"/>
                  <a:gd name="connsiteY22" fmla="*/ 189792 h 305847"/>
                  <a:gd name="connsiteX23" fmla="*/ 9619 w 305284"/>
                  <a:gd name="connsiteY23" fmla="*/ 173791 h 305847"/>
                  <a:gd name="connsiteX24" fmla="*/ 39243 w 305284"/>
                  <a:gd name="connsiteY24" fmla="*/ 164266 h 305847"/>
                  <a:gd name="connsiteX25" fmla="*/ 39243 w 305284"/>
                  <a:gd name="connsiteY25" fmla="*/ 100924 h 305847"/>
                  <a:gd name="connsiteX26" fmla="*/ 13905 w 305284"/>
                  <a:gd name="connsiteY26" fmla="*/ 100924 h 305847"/>
                  <a:gd name="connsiteX27" fmla="*/ 952 w 305284"/>
                  <a:gd name="connsiteY27" fmla="*/ 81874 h 305847"/>
                  <a:gd name="connsiteX28" fmla="*/ 13905 w 305284"/>
                  <a:gd name="connsiteY28" fmla="*/ 68920 h 305847"/>
                  <a:gd name="connsiteX29" fmla="*/ 39243 w 305284"/>
                  <a:gd name="connsiteY29" fmla="*/ 68920 h 305847"/>
                  <a:gd name="connsiteX30" fmla="*/ 39243 w 305284"/>
                  <a:gd name="connsiteY30" fmla="*/ 13295 h 305847"/>
                  <a:gd name="connsiteX31" fmla="*/ 56958 w 305284"/>
                  <a:gd name="connsiteY31" fmla="*/ -1088 h 305847"/>
                  <a:gd name="connsiteX32" fmla="*/ 74580 w 305284"/>
                  <a:gd name="connsiteY32" fmla="*/ 13295 h 305847"/>
                  <a:gd name="connsiteX33" fmla="*/ 74580 w 305284"/>
                  <a:gd name="connsiteY33" fmla="*/ 68920 h 305847"/>
                  <a:gd name="connsiteX34" fmla="*/ 191357 w 305284"/>
                  <a:gd name="connsiteY34" fmla="*/ 15104 h 305847"/>
                  <a:gd name="connsiteX35" fmla="*/ 209453 w 305284"/>
                  <a:gd name="connsiteY35" fmla="*/ 1389 h 305847"/>
                  <a:gd name="connsiteX36" fmla="*/ 227457 w 305284"/>
                  <a:gd name="connsiteY36" fmla="*/ 15104 h 305847"/>
                  <a:gd name="connsiteX37" fmla="*/ 227457 w 305284"/>
                  <a:gd name="connsiteY37" fmla="*/ 50441 h 305847"/>
                  <a:gd name="connsiteX38" fmla="*/ 283749 w 305284"/>
                  <a:gd name="connsiteY38" fmla="*/ 50441 h 305847"/>
                  <a:gd name="connsiteX39" fmla="*/ 297559 w 305284"/>
                  <a:gd name="connsiteY39" fmla="*/ 65967 h 305847"/>
                  <a:gd name="connsiteX40" fmla="*/ 297464 w 305284"/>
                  <a:gd name="connsiteY40" fmla="*/ 66730 h 305847"/>
                  <a:gd name="connsiteX41" fmla="*/ 284225 w 305284"/>
                  <a:gd name="connsiteY41" fmla="*/ 83113 h 305847"/>
                  <a:gd name="connsiteX42" fmla="*/ 283749 w 305284"/>
                  <a:gd name="connsiteY42" fmla="*/ 83113 h 305847"/>
                  <a:gd name="connsiteX43" fmla="*/ 164019 w 305284"/>
                  <a:gd name="connsiteY43" fmla="*/ 83113 h 305847"/>
                  <a:gd name="connsiteX44" fmla="*/ 153066 w 305284"/>
                  <a:gd name="connsiteY44" fmla="*/ 92638 h 305847"/>
                  <a:gd name="connsiteX45" fmla="*/ 153066 w 305284"/>
                  <a:gd name="connsiteY45" fmla="*/ 118641 h 305847"/>
                  <a:gd name="connsiteX46" fmla="*/ 117729 w 305284"/>
                  <a:gd name="connsiteY46" fmla="*/ 289329 h 305847"/>
                  <a:gd name="connsiteX47" fmla="*/ 100392 w 305284"/>
                  <a:gd name="connsiteY47" fmla="*/ 300378 h 305847"/>
                  <a:gd name="connsiteX48" fmla="*/ 83056 w 305284"/>
                  <a:gd name="connsiteY48" fmla="*/ 284662 h 305847"/>
                  <a:gd name="connsiteX49" fmla="*/ 85724 w 305284"/>
                  <a:gd name="connsiteY49" fmla="*/ 275137 h 305847"/>
                  <a:gd name="connsiteX50" fmla="*/ 117729 w 305284"/>
                  <a:gd name="connsiteY50" fmla="*/ 116450 h 305847"/>
                  <a:gd name="connsiteX51" fmla="*/ 117729 w 305284"/>
                  <a:gd name="connsiteY51" fmla="*/ 85780 h 305847"/>
                  <a:gd name="connsiteX52" fmla="*/ 159733 w 305284"/>
                  <a:gd name="connsiteY52" fmla="*/ 50441 h 305847"/>
                  <a:gd name="connsiteX53" fmla="*/ 191357 w 305284"/>
                  <a:gd name="connsiteY53" fmla="*/ 50441 h 305847"/>
                  <a:gd name="connsiteX54" fmla="*/ 153257 w 305284"/>
                  <a:gd name="connsiteY54" fmla="*/ 292092 h 305847"/>
                  <a:gd name="connsiteX55" fmla="*/ 135921 w 305284"/>
                  <a:gd name="connsiteY55" fmla="*/ 274946 h 305847"/>
                  <a:gd name="connsiteX56" fmla="*/ 150589 w 305284"/>
                  <a:gd name="connsiteY56" fmla="*/ 257801 h 305847"/>
                  <a:gd name="connsiteX57" fmla="*/ 158970 w 305284"/>
                  <a:gd name="connsiteY57" fmla="*/ 257135 h 305847"/>
                  <a:gd name="connsiteX58" fmla="*/ 197070 w 305284"/>
                  <a:gd name="connsiteY58" fmla="*/ 112735 h 305847"/>
                  <a:gd name="connsiteX59" fmla="*/ 214788 w 305284"/>
                  <a:gd name="connsiteY59" fmla="*/ 99781 h 305847"/>
                  <a:gd name="connsiteX60" fmla="*/ 233838 w 305284"/>
                  <a:gd name="connsiteY60" fmla="*/ 118831 h 305847"/>
                  <a:gd name="connsiteX61" fmla="*/ 196787 w 305284"/>
                  <a:gd name="connsiteY61" fmla="*/ 252181 h 305847"/>
                  <a:gd name="connsiteX62" fmla="*/ 246507 w 305284"/>
                  <a:gd name="connsiteY62" fmla="*/ 243799 h 305847"/>
                  <a:gd name="connsiteX63" fmla="*/ 232124 w 305284"/>
                  <a:gd name="connsiteY63" fmla="*/ 219130 h 305847"/>
                  <a:gd name="connsiteX64" fmla="*/ 229171 w 305284"/>
                  <a:gd name="connsiteY64" fmla="*/ 209605 h 305847"/>
                  <a:gd name="connsiteX65" fmla="*/ 245839 w 305284"/>
                  <a:gd name="connsiteY65" fmla="*/ 194555 h 305847"/>
                  <a:gd name="connsiteX66" fmla="*/ 262127 w 305284"/>
                  <a:gd name="connsiteY66" fmla="*/ 204080 h 305847"/>
                  <a:gd name="connsiteX67" fmla="*/ 300227 w 305284"/>
                  <a:gd name="connsiteY67" fmla="*/ 270755 h 305847"/>
                  <a:gd name="connsiteX68" fmla="*/ 302227 w 305284"/>
                  <a:gd name="connsiteY68" fmla="*/ 280280 h 305847"/>
                  <a:gd name="connsiteX69" fmla="*/ 283177 w 305284"/>
                  <a:gd name="connsiteY69" fmla="*/ 298282 h 305847"/>
                  <a:gd name="connsiteX70" fmla="*/ 266794 w 305284"/>
                  <a:gd name="connsiteY70" fmla="*/ 286948 h 305847"/>
                  <a:gd name="connsiteX71" fmla="*/ 261176 w 305284"/>
                  <a:gd name="connsiteY71" fmla="*/ 274279 h 305847"/>
                  <a:gd name="connsiteX72" fmla="*/ 153066 w 305284"/>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5284" h="305847">
                    <a:moveTo>
                      <a:pt x="93058" y="69397"/>
                    </a:moveTo>
                    <a:cubicBezTo>
                      <a:pt x="101916" y="70730"/>
                      <a:pt x="107918" y="79016"/>
                      <a:pt x="106583" y="87875"/>
                    </a:cubicBezTo>
                    <a:cubicBezTo>
                      <a:pt x="105536" y="94828"/>
                      <a:pt x="100011" y="100353"/>
                      <a:pt x="93058" y="101401"/>
                    </a:cubicBezTo>
                    <a:lnTo>
                      <a:pt x="74675" y="101401"/>
                    </a:lnTo>
                    <a:lnTo>
                      <a:pt x="74675" y="152455"/>
                    </a:lnTo>
                    <a:cubicBezTo>
                      <a:pt x="78675" y="151121"/>
                      <a:pt x="82675" y="149406"/>
                      <a:pt x="86677" y="147788"/>
                    </a:cubicBezTo>
                    <a:cubicBezTo>
                      <a:pt x="88677" y="146835"/>
                      <a:pt x="90867" y="146454"/>
                      <a:pt x="93058" y="146454"/>
                    </a:cubicBezTo>
                    <a:cubicBezTo>
                      <a:pt x="101725" y="146930"/>
                      <a:pt x="108490" y="154359"/>
                      <a:pt x="108013" y="163123"/>
                    </a:cubicBezTo>
                    <a:cubicBezTo>
                      <a:pt x="108013" y="168933"/>
                      <a:pt x="104678" y="174266"/>
                      <a:pt x="99344" y="176743"/>
                    </a:cubicBezTo>
                    <a:cubicBezTo>
                      <a:pt x="91726" y="180458"/>
                      <a:pt x="83342" y="184077"/>
                      <a:pt x="74675" y="187792"/>
                    </a:cubicBezTo>
                    <a:lnTo>
                      <a:pt x="74675" y="270470"/>
                    </a:lnTo>
                    <a:cubicBezTo>
                      <a:pt x="74675" y="293139"/>
                      <a:pt x="63055" y="304760"/>
                      <a:pt x="37338" y="304760"/>
                    </a:cubicBezTo>
                    <a:cubicBezTo>
                      <a:pt x="30955" y="304760"/>
                      <a:pt x="24574" y="304187"/>
                      <a:pt x="18288" y="303140"/>
                    </a:cubicBezTo>
                    <a:cubicBezTo>
                      <a:pt x="10096" y="302188"/>
                      <a:pt x="4094" y="294949"/>
                      <a:pt x="4570" y="286757"/>
                    </a:cubicBezTo>
                    <a:cubicBezTo>
                      <a:pt x="4001" y="277804"/>
                      <a:pt x="10763" y="270184"/>
                      <a:pt x="19716" y="269612"/>
                    </a:cubicBezTo>
                    <a:cubicBezTo>
                      <a:pt x="21048" y="269516"/>
                      <a:pt x="22288" y="269612"/>
                      <a:pt x="23620" y="269802"/>
                    </a:cubicBezTo>
                    <a:cubicBezTo>
                      <a:pt x="26574" y="270470"/>
                      <a:pt x="29527" y="270755"/>
                      <a:pt x="32576" y="270755"/>
                    </a:cubicBezTo>
                    <a:cubicBezTo>
                      <a:pt x="37622" y="270755"/>
                      <a:pt x="39243" y="269136"/>
                      <a:pt x="39243" y="263802"/>
                    </a:cubicBezTo>
                    <a:lnTo>
                      <a:pt x="39243" y="200460"/>
                    </a:lnTo>
                    <a:cubicBezTo>
                      <a:pt x="31908" y="202747"/>
                      <a:pt x="24955" y="205128"/>
                      <a:pt x="18288" y="206747"/>
                    </a:cubicBezTo>
                    <a:cubicBezTo>
                      <a:pt x="16667" y="207128"/>
                      <a:pt x="14953" y="207414"/>
                      <a:pt x="13240" y="207414"/>
                    </a:cubicBezTo>
                    <a:cubicBezTo>
                      <a:pt x="3905" y="207128"/>
                      <a:pt x="-3334" y="199317"/>
                      <a:pt x="-3050" y="189983"/>
                    </a:cubicBezTo>
                    <a:cubicBezTo>
                      <a:pt x="-3050" y="189983"/>
                      <a:pt x="-3050" y="189887"/>
                      <a:pt x="-3050" y="189792"/>
                    </a:cubicBezTo>
                    <a:cubicBezTo>
                      <a:pt x="-3143" y="182173"/>
                      <a:pt x="2189" y="175505"/>
                      <a:pt x="9619" y="173791"/>
                    </a:cubicBezTo>
                    <a:cubicBezTo>
                      <a:pt x="19144" y="171124"/>
                      <a:pt x="28669" y="168076"/>
                      <a:pt x="39243" y="164266"/>
                    </a:cubicBezTo>
                    <a:lnTo>
                      <a:pt x="39243" y="100924"/>
                    </a:lnTo>
                    <a:lnTo>
                      <a:pt x="13905" y="100924"/>
                    </a:lnTo>
                    <a:cubicBezTo>
                      <a:pt x="5047" y="99210"/>
                      <a:pt x="-762" y="90733"/>
                      <a:pt x="952" y="81874"/>
                    </a:cubicBezTo>
                    <a:cubicBezTo>
                      <a:pt x="2189" y="75303"/>
                      <a:pt x="7333" y="70159"/>
                      <a:pt x="13905" y="68920"/>
                    </a:cubicBezTo>
                    <a:lnTo>
                      <a:pt x="39243" y="68920"/>
                    </a:lnTo>
                    <a:lnTo>
                      <a:pt x="39243" y="13295"/>
                    </a:lnTo>
                    <a:cubicBezTo>
                      <a:pt x="39243" y="3770"/>
                      <a:pt x="48768" y="-1088"/>
                      <a:pt x="56958" y="-1088"/>
                    </a:cubicBezTo>
                    <a:cubicBezTo>
                      <a:pt x="65150" y="-1088"/>
                      <a:pt x="74580" y="3579"/>
                      <a:pt x="74580" y="13295"/>
                    </a:cubicBezTo>
                    <a:lnTo>
                      <a:pt x="74580" y="68920"/>
                    </a:lnTo>
                    <a:close/>
                    <a:moveTo>
                      <a:pt x="191357" y="15104"/>
                    </a:moveTo>
                    <a:cubicBezTo>
                      <a:pt x="191357" y="5579"/>
                      <a:pt x="200405" y="1389"/>
                      <a:pt x="209453" y="1389"/>
                    </a:cubicBezTo>
                    <a:cubicBezTo>
                      <a:pt x="218502" y="1389"/>
                      <a:pt x="227457" y="5770"/>
                      <a:pt x="227457" y="15104"/>
                    </a:cubicBezTo>
                    <a:lnTo>
                      <a:pt x="227457" y="50441"/>
                    </a:lnTo>
                    <a:lnTo>
                      <a:pt x="283749" y="50441"/>
                    </a:lnTo>
                    <a:cubicBezTo>
                      <a:pt x="291846" y="50918"/>
                      <a:pt x="298036" y="57871"/>
                      <a:pt x="297559" y="65967"/>
                    </a:cubicBezTo>
                    <a:cubicBezTo>
                      <a:pt x="297559" y="66253"/>
                      <a:pt x="297464" y="66444"/>
                      <a:pt x="297464" y="66730"/>
                    </a:cubicBezTo>
                    <a:cubicBezTo>
                      <a:pt x="298322" y="74921"/>
                      <a:pt x="292416" y="82160"/>
                      <a:pt x="284225" y="83113"/>
                    </a:cubicBezTo>
                    <a:cubicBezTo>
                      <a:pt x="284035" y="83113"/>
                      <a:pt x="283939" y="83113"/>
                      <a:pt x="283749" y="83113"/>
                    </a:cubicBezTo>
                    <a:lnTo>
                      <a:pt x="164019" y="83113"/>
                    </a:lnTo>
                    <a:cubicBezTo>
                      <a:pt x="155352" y="83113"/>
                      <a:pt x="153066" y="85780"/>
                      <a:pt x="153066" y="92638"/>
                    </a:cubicBezTo>
                    <a:lnTo>
                      <a:pt x="153066" y="118641"/>
                    </a:lnTo>
                    <a:cubicBezTo>
                      <a:pt x="153066" y="193984"/>
                      <a:pt x="142113" y="246371"/>
                      <a:pt x="117729" y="289329"/>
                    </a:cubicBezTo>
                    <a:cubicBezTo>
                      <a:pt x="114394" y="295901"/>
                      <a:pt x="107727" y="300188"/>
                      <a:pt x="100392" y="300378"/>
                    </a:cubicBezTo>
                    <a:cubicBezTo>
                      <a:pt x="91249" y="300759"/>
                      <a:pt x="83533" y="293710"/>
                      <a:pt x="83056" y="284662"/>
                    </a:cubicBezTo>
                    <a:cubicBezTo>
                      <a:pt x="83056" y="281328"/>
                      <a:pt x="84010" y="277994"/>
                      <a:pt x="85724" y="275137"/>
                    </a:cubicBezTo>
                    <a:cubicBezTo>
                      <a:pt x="108680" y="235131"/>
                      <a:pt x="117729" y="192459"/>
                      <a:pt x="117729" y="116450"/>
                    </a:cubicBezTo>
                    <a:lnTo>
                      <a:pt x="117729" y="85780"/>
                    </a:lnTo>
                    <a:cubicBezTo>
                      <a:pt x="117729" y="59777"/>
                      <a:pt x="128681" y="50441"/>
                      <a:pt x="159733" y="50441"/>
                    </a:cubicBezTo>
                    <a:lnTo>
                      <a:pt x="191357" y="50441"/>
                    </a:lnTo>
                    <a:close/>
                    <a:moveTo>
                      <a:pt x="153257" y="292092"/>
                    </a:moveTo>
                    <a:cubicBezTo>
                      <a:pt x="143732" y="292186"/>
                      <a:pt x="135921" y="284471"/>
                      <a:pt x="135921" y="274946"/>
                    </a:cubicBezTo>
                    <a:cubicBezTo>
                      <a:pt x="135825" y="266374"/>
                      <a:pt x="142113" y="259039"/>
                      <a:pt x="150589" y="257801"/>
                    </a:cubicBezTo>
                    <a:cubicBezTo>
                      <a:pt x="153352" y="257421"/>
                      <a:pt x="156210" y="257135"/>
                      <a:pt x="158970" y="257135"/>
                    </a:cubicBezTo>
                    <a:cubicBezTo>
                      <a:pt x="175925" y="210176"/>
                      <a:pt x="188689" y="161885"/>
                      <a:pt x="197070" y="112735"/>
                    </a:cubicBezTo>
                    <a:cubicBezTo>
                      <a:pt x="198977" y="104639"/>
                      <a:pt x="206500" y="99115"/>
                      <a:pt x="214788" y="99781"/>
                    </a:cubicBezTo>
                    <a:cubicBezTo>
                      <a:pt x="225457" y="99781"/>
                      <a:pt x="236410" y="106734"/>
                      <a:pt x="233838" y="118831"/>
                    </a:cubicBezTo>
                    <a:cubicBezTo>
                      <a:pt x="224885" y="164170"/>
                      <a:pt x="212502" y="208748"/>
                      <a:pt x="196787" y="252181"/>
                    </a:cubicBezTo>
                    <a:cubicBezTo>
                      <a:pt x="213455" y="249800"/>
                      <a:pt x="229838" y="246848"/>
                      <a:pt x="246507" y="243799"/>
                    </a:cubicBezTo>
                    <a:cubicBezTo>
                      <a:pt x="241840" y="234846"/>
                      <a:pt x="236982" y="226464"/>
                      <a:pt x="232124" y="219130"/>
                    </a:cubicBezTo>
                    <a:cubicBezTo>
                      <a:pt x="230312" y="216272"/>
                      <a:pt x="229266" y="213034"/>
                      <a:pt x="229171" y="209605"/>
                    </a:cubicBezTo>
                    <a:cubicBezTo>
                      <a:pt x="229647" y="200841"/>
                      <a:pt x="237077" y="194174"/>
                      <a:pt x="245839" y="194555"/>
                    </a:cubicBezTo>
                    <a:cubicBezTo>
                      <a:pt x="252506" y="194745"/>
                      <a:pt x="258699" y="198365"/>
                      <a:pt x="262127" y="204080"/>
                    </a:cubicBezTo>
                    <a:cubicBezTo>
                      <a:pt x="276510" y="225321"/>
                      <a:pt x="289274" y="247610"/>
                      <a:pt x="300227" y="270755"/>
                    </a:cubicBezTo>
                    <a:cubicBezTo>
                      <a:pt x="301562" y="273708"/>
                      <a:pt x="302227" y="277041"/>
                      <a:pt x="302227" y="280280"/>
                    </a:cubicBezTo>
                    <a:cubicBezTo>
                      <a:pt x="301657" y="290377"/>
                      <a:pt x="293274" y="298282"/>
                      <a:pt x="283177" y="298282"/>
                    </a:cubicBezTo>
                    <a:cubicBezTo>
                      <a:pt x="275842" y="298377"/>
                      <a:pt x="269271" y="293806"/>
                      <a:pt x="266794" y="286948"/>
                    </a:cubicBezTo>
                    <a:cubicBezTo>
                      <a:pt x="264794" y="282947"/>
                      <a:pt x="263176" y="278566"/>
                      <a:pt x="261176" y="274279"/>
                    </a:cubicBezTo>
                    <a:cubicBezTo>
                      <a:pt x="225550" y="282567"/>
                      <a:pt x="189452" y="288472"/>
                      <a:pt x="153066" y="292092"/>
                    </a:cubicBezTo>
                    <a:close/>
                  </a:path>
                </a:pathLst>
              </a:custGeom>
              <a:solidFill>
                <a:srgbClr val="09214B"/>
              </a:solidFill>
              <a:ln w="9525"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5C16B9A9-D93E-4B8A-84B9-51FC0F627332}"/>
                  </a:ext>
                </a:extLst>
              </p:cNvPr>
              <p:cNvSpPr/>
              <p:nvPr/>
            </p:nvSpPr>
            <p:spPr>
              <a:xfrm>
                <a:off x="7828330" y="3508056"/>
                <a:ext cx="315801" cy="309617"/>
              </a:xfrm>
              <a:custGeom>
                <a:avLst/>
                <a:gdLst>
                  <a:gd name="connsiteX0" fmla="*/ 42615 w 315801"/>
                  <a:gd name="connsiteY0" fmla="*/ 66684 h 309617"/>
                  <a:gd name="connsiteX1" fmla="*/ 19277 w 315801"/>
                  <a:gd name="connsiteY1" fmla="*/ 66684 h 309617"/>
                  <a:gd name="connsiteX2" fmla="*/ 6992 w 315801"/>
                  <a:gd name="connsiteY2" fmla="*/ 49635 h 309617"/>
                  <a:gd name="connsiteX3" fmla="*/ 19277 w 315801"/>
                  <a:gd name="connsiteY3" fmla="*/ 37347 h 309617"/>
                  <a:gd name="connsiteX4" fmla="*/ 42615 w 315801"/>
                  <a:gd name="connsiteY4" fmla="*/ 37347 h 309617"/>
                  <a:gd name="connsiteX5" fmla="*/ 42615 w 315801"/>
                  <a:gd name="connsiteY5" fmla="*/ 12678 h 309617"/>
                  <a:gd name="connsiteX6" fmla="*/ 58712 w 315801"/>
                  <a:gd name="connsiteY6" fmla="*/ -1039 h 309617"/>
                  <a:gd name="connsiteX7" fmla="*/ 59379 w 315801"/>
                  <a:gd name="connsiteY7" fmla="*/ -944 h 309617"/>
                  <a:gd name="connsiteX8" fmla="*/ 75667 w 315801"/>
                  <a:gd name="connsiteY8" fmla="*/ 12201 h 309617"/>
                  <a:gd name="connsiteX9" fmla="*/ 75667 w 315801"/>
                  <a:gd name="connsiteY9" fmla="*/ 12678 h 309617"/>
                  <a:gd name="connsiteX10" fmla="*/ 75667 w 315801"/>
                  <a:gd name="connsiteY10" fmla="*/ 37347 h 309617"/>
                  <a:gd name="connsiteX11" fmla="*/ 102051 w 315801"/>
                  <a:gd name="connsiteY11" fmla="*/ 37347 h 309617"/>
                  <a:gd name="connsiteX12" fmla="*/ 102051 w 315801"/>
                  <a:gd name="connsiteY12" fmla="*/ 12678 h 309617"/>
                  <a:gd name="connsiteX13" fmla="*/ 121576 w 315801"/>
                  <a:gd name="connsiteY13" fmla="*/ -753 h 309617"/>
                  <a:gd name="connsiteX14" fmla="*/ 135007 w 315801"/>
                  <a:gd name="connsiteY14" fmla="*/ 12678 h 309617"/>
                  <a:gd name="connsiteX15" fmla="*/ 135007 w 315801"/>
                  <a:gd name="connsiteY15" fmla="*/ 37347 h 309617"/>
                  <a:gd name="connsiteX16" fmla="*/ 155390 w 315801"/>
                  <a:gd name="connsiteY16" fmla="*/ 37347 h 309617"/>
                  <a:gd name="connsiteX17" fmla="*/ 167678 w 315801"/>
                  <a:gd name="connsiteY17" fmla="*/ 54397 h 309617"/>
                  <a:gd name="connsiteX18" fmla="*/ 155390 w 315801"/>
                  <a:gd name="connsiteY18" fmla="*/ 66684 h 309617"/>
                  <a:gd name="connsiteX19" fmla="*/ 135007 w 315801"/>
                  <a:gd name="connsiteY19" fmla="*/ 66684 h 309617"/>
                  <a:gd name="connsiteX20" fmla="*/ 135007 w 315801"/>
                  <a:gd name="connsiteY20" fmla="*/ 93354 h 309617"/>
                  <a:gd name="connsiteX21" fmla="*/ 159676 w 315801"/>
                  <a:gd name="connsiteY21" fmla="*/ 93354 h 309617"/>
                  <a:gd name="connsiteX22" fmla="*/ 172631 w 315801"/>
                  <a:gd name="connsiteY22" fmla="*/ 110404 h 309617"/>
                  <a:gd name="connsiteX23" fmla="*/ 159676 w 315801"/>
                  <a:gd name="connsiteY23" fmla="*/ 123358 h 309617"/>
                  <a:gd name="connsiteX24" fmla="*/ 10038 w 315801"/>
                  <a:gd name="connsiteY24" fmla="*/ 123358 h 309617"/>
                  <a:gd name="connsiteX25" fmla="*/ -2914 w 315801"/>
                  <a:gd name="connsiteY25" fmla="*/ 106308 h 309617"/>
                  <a:gd name="connsiteX26" fmla="*/ 10038 w 315801"/>
                  <a:gd name="connsiteY26" fmla="*/ 93354 h 309617"/>
                  <a:gd name="connsiteX27" fmla="*/ 42615 w 315801"/>
                  <a:gd name="connsiteY27" fmla="*/ 93354 h 309617"/>
                  <a:gd name="connsiteX28" fmla="*/ 58331 w 315801"/>
                  <a:gd name="connsiteY28" fmla="*/ 251374 h 309617"/>
                  <a:gd name="connsiteX29" fmla="*/ 58331 w 315801"/>
                  <a:gd name="connsiteY29" fmla="*/ 294713 h 309617"/>
                  <a:gd name="connsiteX30" fmla="*/ 38518 w 315801"/>
                  <a:gd name="connsiteY30" fmla="*/ 308238 h 309617"/>
                  <a:gd name="connsiteX31" fmla="*/ 24993 w 315801"/>
                  <a:gd name="connsiteY31" fmla="*/ 294713 h 309617"/>
                  <a:gd name="connsiteX32" fmla="*/ 24993 w 315801"/>
                  <a:gd name="connsiteY32" fmla="*/ 172697 h 309617"/>
                  <a:gd name="connsiteX33" fmla="*/ 63951 w 315801"/>
                  <a:gd name="connsiteY33" fmla="*/ 139359 h 309617"/>
                  <a:gd name="connsiteX34" fmla="*/ 115385 w 315801"/>
                  <a:gd name="connsiteY34" fmla="*/ 139359 h 309617"/>
                  <a:gd name="connsiteX35" fmla="*/ 152058 w 315801"/>
                  <a:gd name="connsiteY35" fmla="*/ 172697 h 309617"/>
                  <a:gd name="connsiteX36" fmla="*/ 152058 w 315801"/>
                  <a:gd name="connsiteY36" fmla="*/ 270042 h 309617"/>
                  <a:gd name="connsiteX37" fmla="*/ 116339 w 315801"/>
                  <a:gd name="connsiteY37" fmla="*/ 305095 h 309617"/>
                  <a:gd name="connsiteX38" fmla="*/ 100716 w 315801"/>
                  <a:gd name="connsiteY38" fmla="*/ 303761 h 309617"/>
                  <a:gd name="connsiteX39" fmla="*/ 87668 w 315801"/>
                  <a:gd name="connsiteY39" fmla="*/ 288426 h 309617"/>
                  <a:gd name="connsiteX40" fmla="*/ 100526 w 315801"/>
                  <a:gd name="connsiteY40" fmla="*/ 272995 h 309617"/>
                  <a:gd name="connsiteX41" fmla="*/ 103670 w 315801"/>
                  <a:gd name="connsiteY41" fmla="*/ 273091 h 309617"/>
                  <a:gd name="connsiteX42" fmla="*/ 113195 w 315801"/>
                  <a:gd name="connsiteY42" fmla="*/ 274043 h 309617"/>
                  <a:gd name="connsiteX43" fmla="*/ 118911 w 315801"/>
                  <a:gd name="connsiteY43" fmla="*/ 266423 h 309617"/>
                  <a:gd name="connsiteX44" fmla="*/ 118911 w 315801"/>
                  <a:gd name="connsiteY44" fmla="*/ 251374 h 309617"/>
                  <a:gd name="connsiteX45" fmla="*/ 118720 w 315801"/>
                  <a:gd name="connsiteY45" fmla="*/ 174031 h 309617"/>
                  <a:gd name="connsiteX46" fmla="*/ 110337 w 315801"/>
                  <a:gd name="connsiteY46" fmla="*/ 166696 h 309617"/>
                  <a:gd name="connsiteX47" fmla="*/ 67665 w 315801"/>
                  <a:gd name="connsiteY47" fmla="*/ 166696 h 309617"/>
                  <a:gd name="connsiteX48" fmla="*/ 58140 w 315801"/>
                  <a:gd name="connsiteY48" fmla="*/ 174031 h 309617"/>
                  <a:gd name="connsiteX49" fmla="*/ 58140 w 315801"/>
                  <a:gd name="connsiteY49" fmla="*/ 183556 h 309617"/>
                  <a:gd name="connsiteX50" fmla="*/ 118529 w 315801"/>
                  <a:gd name="connsiteY50" fmla="*/ 183556 h 309617"/>
                  <a:gd name="connsiteX51" fmla="*/ 118720 w 315801"/>
                  <a:gd name="connsiteY51" fmla="*/ 209368 h 309617"/>
                  <a:gd name="connsiteX52" fmla="*/ 58331 w 315801"/>
                  <a:gd name="connsiteY52" fmla="*/ 209368 h 309617"/>
                  <a:gd name="connsiteX53" fmla="*/ 58331 w 315801"/>
                  <a:gd name="connsiteY53" fmla="*/ 226513 h 309617"/>
                  <a:gd name="connsiteX54" fmla="*/ 118720 w 315801"/>
                  <a:gd name="connsiteY54" fmla="*/ 226513 h 309617"/>
                  <a:gd name="connsiteX55" fmla="*/ 75667 w 315801"/>
                  <a:gd name="connsiteY55" fmla="*/ 93354 h 309617"/>
                  <a:gd name="connsiteX56" fmla="*/ 102051 w 315801"/>
                  <a:gd name="connsiteY56" fmla="*/ 93354 h 309617"/>
                  <a:gd name="connsiteX57" fmla="*/ 102051 w 315801"/>
                  <a:gd name="connsiteY57" fmla="*/ 66684 h 309617"/>
                  <a:gd name="connsiteX58" fmla="*/ 75667 w 315801"/>
                  <a:gd name="connsiteY58" fmla="*/ 66684 h 309617"/>
                  <a:gd name="connsiteX59" fmla="*/ 287026 w 315801"/>
                  <a:gd name="connsiteY59" fmla="*/ 101355 h 309617"/>
                  <a:gd name="connsiteX60" fmla="*/ 257688 w 315801"/>
                  <a:gd name="connsiteY60" fmla="*/ 215084 h 309617"/>
                  <a:gd name="connsiteX61" fmla="*/ 303695 w 315801"/>
                  <a:gd name="connsiteY61" fmla="*/ 265090 h 309617"/>
                  <a:gd name="connsiteX62" fmla="*/ 312743 w 315801"/>
                  <a:gd name="connsiteY62" fmla="*/ 281092 h 309617"/>
                  <a:gd name="connsiteX63" fmla="*/ 294742 w 315801"/>
                  <a:gd name="connsiteY63" fmla="*/ 298713 h 309617"/>
                  <a:gd name="connsiteX64" fmla="*/ 282073 w 315801"/>
                  <a:gd name="connsiteY64" fmla="*/ 293761 h 309617"/>
                  <a:gd name="connsiteX65" fmla="*/ 239020 w 315801"/>
                  <a:gd name="connsiteY65" fmla="*/ 246706 h 309617"/>
                  <a:gd name="connsiteX66" fmla="*/ 186060 w 315801"/>
                  <a:gd name="connsiteY66" fmla="*/ 301761 h 309617"/>
                  <a:gd name="connsiteX67" fmla="*/ 175393 w 315801"/>
                  <a:gd name="connsiteY67" fmla="*/ 305381 h 309617"/>
                  <a:gd name="connsiteX68" fmla="*/ 159392 w 315801"/>
                  <a:gd name="connsiteY68" fmla="*/ 290046 h 309617"/>
                  <a:gd name="connsiteX69" fmla="*/ 167391 w 315801"/>
                  <a:gd name="connsiteY69" fmla="*/ 275758 h 309617"/>
                  <a:gd name="connsiteX70" fmla="*/ 221018 w 315801"/>
                  <a:gd name="connsiteY70" fmla="*/ 216416 h 309617"/>
                  <a:gd name="connsiteX71" fmla="*/ 197015 w 315801"/>
                  <a:gd name="connsiteY71" fmla="*/ 151075 h 309617"/>
                  <a:gd name="connsiteX72" fmla="*/ 183395 w 315801"/>
                  <a:gd name="connsiteY72" fmla="*/ 157362 h 309617"/>
                  <a:gd name="connsiteX73" fmla="*/ 166059 w 315801"/>
                  <a:gd name="connsiteY73" fmla="*/ 141360 h 309617"/>
                  <a:gd name="connsiteX74" fmla="*/ 166059 w 315801"/>
                  <a:gd name="connsiteY74" fmla="*/ 141360 h 309617"/>
                  <a:gd name="connsiteX75" fmla="*/ 168726 w 315801"/>
                  <a:gd name="connsiteY75" fmla="*/ 132406 h 309617"/>
                  <a:gd name="connsiteX76" fmla="*/ 210349 w 315801"/>
                  <a:gd name="connsiteY76" fmla="*/ 14391 h 309617"/>
                  <a:gd name="connsiteX77" fmla="*/ 227399 w 315801"/>
                  <a:gd name="connsiteY77" fmla="*/ 1056 h 309617"/>
                  <a:gd name="connsiteX78" fmla="*/ 245022 w 315801"/>
                  <a:gd name="connsiteY78" fmla="*/ 20106 h 309617"/>
                  <a:gd name="connsiteX79" fmla="*/ 231399 w 315801"/>
                  <a:gd name="connsiteY79" fmla="*/ 69446 h 309617"/>
                  <a:gd name="connsiteX80" fmla="*/ 297028 w 315801"/>
                  <a:gd name="connsiteY80" fmla="*/ 69446 h 309617"/>
                  <a:gd name="connsiteX81" fmla="*/ 309980 w 315801"/>
                  <a:gd name="connsiteY81" fmla="*/ 88496 h 309617"/>
                  <a:gd name="connsiteX82" fmla="*/ 297028 w 315801"/>
                  <a:gd name="connsiteY82" fmla="*/ 101450 h 309617"/>
                  <a:gd name="connsiteX83" fmla="*/ 220351 w 315801"/>
                  <a:gd name="connsiteY83" fmla="*/ 101355 h 309617"/>
                  <a:gd name="connsiteX84" fmla="*/ 218351 w 315801"/>
                  <a:gd name="connsiteY84" fmla="*/ 107070 h 309617"/>
                  <a:gd name="connsiteX85" fmla="*/ 225304 w 315801"/>
                  <a:gd name="connsiteY85" fmla="*/ 141741 h 309617"/>
                  <a:gd name="connsiteX86" fmla="*/ 238638 w 315801"/>
                  <a:gd name="connsiteY86" fmla="*/ 179079 h 309617"/>
                  <a:gd name="connsiteX87" fmla="*/ 254356 w 315801"/>
                  <a:gd name="connsiteY87" fmla="*/ 101355 h 30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15801" h="309617">
                    <a:moveTo>
                      <a:pt x="42615" y="66684"/>
                    </a:moveTo>
                    <a:lnTo>
                      <a:pt x="19277" y="66684"/>
                    </a:lnTo>
                    <a:cubicBezTo>
                      <a:pt x="11182" y="65350"/>
                      <a:pt x="5657" y="57731"/>
                      <a:pt x="6992" y="49635"/>
                    </a:cubicBezTo>
                    <a:cubicBezTo>
                      <a:pt x="8038" y="43348"/>
                      <a:pt x="12992" y="38395"/>
                      <a:pt x="19277" y="37347"/>
                    </a:cubicBezTo>
                    <a:lnTo>
                      <a:pt x="42615" y="37347"/>
                    </a:lnTo>
                    <a:lnTo>
                      <a:pt x="42615" y="12678"/>
                    </a:lnTo>
                    <a:cubicBezTo>
                      <a:pt x="43280" y="4485"/>
                      <a:pt x="50520" y="-1705"/>
                      <a:pt x="58712" y="-1039"/>
                    </a:cubicBezTo>
                    <a:cubicBezTo>
                      <a:pt x="58998" y="-1039"/>
                      <a:pt x="59189" y="-944"/>
                      <a:pt x="59379" y="-944"/>
                    </a:cubicBezTo>
                    <a:cubicBezTo>
                      <a:pt x="67474" y="-1801"/>
                      <a:pt x="74713" y="4105"/>
                      <a:pt x="75667" y="12201"/>
                    </a:cubicBezTo>
                    <a:cubicBezTo>
                      <a:pt x="75667" y="12296"/>
                      <a:pt x="75667" y="12487"/>
                      <a:pt x="75667" y="12678"/>
                    </a:cubicBezTo>
                    <a:lnTo>
                      <a:pt x="75667" y="37347"/>
                    </a:lnTo>
                    <a:lnTo>
                      <a:pt x="102051" y="37347"/>
                    </a:lnTo>
                    <a:lnTo>
                      <a:pt x="102051" y="12678"/>
                    </a:lnTo>
                    <a:cubicBezTo>
                      <a:pt x="103765" y="3533"/>
                      <a:pt x="112527" y="-2468"/>
                      <a:pt x="121576" y="-753"/>
                    </a:cubicBezTo>
                    <a:cubicBezTo>
                      <a:pt x="128436" y="581"/>
                      <a:pt x="133768" y="5914"/>
                      <a:pt x="135007" y="12678"/>
                    </a:cubicBezTo>
                    <a:lnTo>
                      <a:pt x="135007" y="37347"/>
                    </a:lnTo>
                    <a:lnTo>
                      <a:pt x="155390" y="37347"/>
                    </a:lnTo>
                    <a:cubicBezTo>
                      <a:pt x="163487" y="38681"/>
                      <a:pt x="169012" y="46300"/>
                      <a:pt x="167678" y="54397"/>
                    </a:cubicBezTo>
                    <a:cubicBezTo>
                      <a:pt x="166631" y="60683"/>
                      <a:pt x="161678" y="65636"/>
                      <a:pt x="155390" y="66684"/>
                    </a:cubicBezTo>
                    <a:lnTo>
                      <a:pt x="135007" y="66684"/>
                    </a:lnTo>
                    <a:lnTo>
                      <a:pt x="135007" y="93354"/>
                    </a:lnTo>
                    <a:lnTo>
                      <a:pt x="159676" y="93354"/>
                    </a:lnTo>
                    <a:cubicBezTo>
                      <a:pt x="167964" y="94497"/>
                      <a:pt x="173775" y="102116"/>
                      <a:pt x="172631" y="110404"/>
                    </a:cubicBezTo>
                    <a:cubicBezTo>
                      <a:pt x="171677" y="117167"/>
                      <a:pt x="166440" y="122405"/>
                      <a:pt x="159676" y="123358"/>
                    </a:cubicBezTo>
                    <a:lnTo>
                      <a:pt x="10038" y="123358"/>
                    </a:lnTo>
                    <a:cubicBezTo>
                      <a:pt x="1753" y="122215"/>
                      <a:pt x="-4059" y="114595"/>
                      <a:pt x="-2914" y="106308"/>
                    </a:cubicBezTo>
                    <a:cubicBezTo>
                      <a:pt x="-1963" y="99546"/>
                      <a:pt x="3276" y="94306"/>
                      <a:pt x="10038" y="93354"/>
                    </a:cubicBezTo>
                    <a:lnTo>
                      <a:pt x="42615" y="93354"/>
                    </a:lnTo>
                    <a:close/>
                    <a:moveTo>
                      <a:pt x="58331" y="251374"/>
                    </a:moveTo>
                    <a:lnTo>
                      <a:pt x="58331" y="294713"/>
                    </a:lnTo>
                    <a:cubicBezTo>
                      <a:pt x="56617" y="303952"/>
                      <a:pt x="47757" y="309953"/>
                      <a:pt x="38518" y="308238"/>
                    </a:cubicBezTo>
                    <a:cubicBezTo>
                      <a:pt x="31660" y="306999"/>
                      <a:pt x="26233" y="301570"/>
                      <a:pt x="24993" y="294713"/>
                    </a:cubicBezTo>
                    <a:lnTo>
                      <a:pt x="24993" y="172697"/>
                    </a:lnTo>
                    <a:cubicBezTo>
                      <a:pt x="24993" y="148028"/>
                      <a:pt x="34518" y="139359"/>
                      <a:pt x="63951" y="139359"/>
                    </a:cubicBezTo>
                    <a:lnTo>
                      <a:pt x="115385" y="139359"/>
                    </a:lnTo>
                    <a:cubicBezTo>
                      <a:pt x="142723" y="139359"/>
                      <a:pt x="152058" y="148028"/>
                      <a:pt x="152058" y="172697"/>
                    </a:cubicBezTo>
                    <a:lnTo>
                      <a:pt x="152058" y="270042"/>
                    </a:lnTo>
                    <a:cubicBezTo>
                      <a:pt x="152058" y="295093"/>
                      <a:pt x="141388" y="305095"/>
                      <a:pt x="116339" y="305095"/>
                    </a:cubicBezTo>
                    <a:cubicBezTo>
                      <a:pt x="111100" y="305095"/>
                      <a:pt x="105860" y="304618"/>
                      <a:pt x="100716" y="303761"/>
                    </a:cubicBezTo>
                    <a:cubicBezTo>
                      <a:pt x="93001" y="302904"/>
                      <a:pt x="87287" y="296142"/>
                      <a:pt x="87668" y="288426"/>
                    </a:cubicBezTo>
                    <a:cubicBezTo>
                      <a:pt x="87001" y="280616"/>
                      <a:pt x="92717" y="273757"/>
                      <a:pt x="100526" y="272995"/>
                    </a:cubicBezTo>
                    <a:cubicBezTo>
                      <a:pt x="101575" y="272900"/>
                      <a:pt x="102621" y="272995"/>
                      <a:pt x="103670" y="273091"/>
                    </a:cubicBezTo>
                    <a:cubicBezTo>
                      <a:pt x="106814" y="273662"/>
                      <a:pt x="109955" y="273948"/>
                      <a:pt x="113195" y="274043"/>
                    </a:cubicBezTo>
                    <a:cubicBezTo>
                      <a:pt x="117576" y="274043"/>
                      <a:pt x="118911" y="272423"/>
                      <a:pt x="118911" y="266423"/>
                    </a:cubicBezTo>
                    <a:lnTo>
                      <a:pt x="118911" y="251374"/>
                    </a:lnTo>
                    <a:close/>
                    <a:moveTo>
                      <a:pt x="118720" y="174031"/>
                    </a:moveTo>
                    <a:cubicBezTo>
                      <a:pt x="118720" y="167744"/>
                      <a:pt x="117004" y="166696"/>
                      <a:pt x="110337" y="166696"/>
                    </a:cubicBezTo>
                    <a:lnTo>
                      <a:pt x="67665" y="166696"/>
                    </a:lnTo>
                    <a:cubicBezTo>
                      <a:pt x="60045" y="166696"/>
                      <a:pt x="58140" y="168697"/>
                      <a:pt x="58140" y="174031"/>
                    </a:cubicBezTo>
                    <a:lnTo>
                      <a:pt x="58140" y="183556"/>
                    </a:lnTo>
                    <a:lnTo>
                      <a:pt x="118529" y="183556"/>
                    </a:lnTo>
                    <a:close/>
                    <a:moveTo>
                      <a:pt x="118720" y="209368"/>
                    </a:moveTo>
                    <a:lnTo>
                      <a:pt x="58331" y="209368"/>
                    </a:lnTo>
                    <a:lnTo>
                      <a:pt x="58331" y="226513"/>
                    </a:lnTo>
                    <a:lnTo>
                      <a:pt x="118720" y="226513"/>
                    </a:lnTo>
                    <a:close/>
                    <a:moveTo>
                      <a:pt x="75667" y="93354"/>
                    </a:moveTo>
                    <a:lnTo>
                      <a:pt x="102051" y="93354"/>
                    </a:lnTo>
                    <a:lnTo>
                      <a:pt x="102051" y="66684"/>
                    </a:lnTo>
                    <a:lnTo>
                      <a:pt x="75667" y="66684"/>
                    </a:lnTo>
                    <a:close/>
                    <a:moveTo>
                      <a:pt x="287026" y="101355"/>
                    </a:moveTo>
                    <a:cubicBezTo>
                      <a:pt x="284549" y="140788"/>
                      <a:pt x="274548" y="179365"/>
                      <a:pt x="257688" y="215084"/>
                    </a:cubicBezTo>
                    <a:cubicBezTo>
                      <a:pt x="270167" y="234229"/>
                      <a:pt x="285694" y="251088"/>
                      <a:pt x="303695" y="265090"/>
                    </a:cubicBezTo>
                    <a:cubicBezTo>
                      <a:pt x="309029" y="268710"/>
                      <a:pt x="312457" y="274615"/>
                      <a:pt x="312743" y="281092"/>
                    </a:cubicBezTo>
                    <a:cubicBezTo>
                      <a:pt x="312362" y="290807"/>
                      <a:pt x="304458" y="298523"/>
                      <a:pt x="294742" y="298713"/>
                    </a:cubicBezTo>
                    <a:cubicBezTo>
                      <a:pt x="290075" y="298523"/>
                      <a:pt x="285598" y="296808"/>
                      <a:pt x="282073" y="293761"/>
                    </a:cubicBezTo>
                    <a:cubicBezTo>
                      <a:pt x="265690" y="280044"/>
                      <a:pt x="251212" y="264232"/>
                      <a:pt x="239020" y="246706"/>
                    </a:cubicBezTo>
                    <a:cubicBezTo>
                      <a:pt x="224351" y="267756"/>
                      <a:pt x="206540" y="286331"/>
                      <a:pt x="186060" y="301761"/>
                    </a:cubicBezTo>
                    <a:cubicBezTo>
                      <a:pt x="183014" y="304047"/>
                      <a:pt x="179202" y="305381"/>
                      <a:pt x="175393" y="305381"/>
                    </a:cubicBezTo>
                    <a:cubicBezTo>
                      <a:pt x="166726" y="305476"/>
                      <a:pt x="159676" y="298713"/>
                      <a:pt x="159392" y="290046"/>
                    </a:cubicBezTo>
                    <a:cubicBezTo>
                      <a:pt x="159583" y="284236"/>
                      <a:pt x="162534" y="278901"/>
                      <a:pt x="167391" y="275758"/>
                    </a:cubicBezTo>
                    <a:cubicBezTo>
                      <a:pt x="189013" y="259660"/>
                      <a:pt x="207208" y="239467"/>
                      <a:pt x="221018" y="216416"/>
                    </a:cubicBezTo>
                    <a:cubicBezTo>
                      <a:pt x="210445" y="195653"/>
                      <a:pt x="202350" y="173745"/>
                      <a:pt x="197015" y="151075"/>
                    </a:cubicBezTo>
                    <a:cubicBezTo>
                      <a:pt x="193490" y="154981"/>
                      <a:pt x="188632" y="157171"/>
                      <a:pt x="183395" y="157362"/>
                    </a:cubicBezTo>
                    <a:cubicBezTo>
                      <a:pt x="174154" y="157743"/>
                      <a:pt x="166440" y="150599"/>
                      <a:pt x="166059" y="141360"/>
                    </a:cubicBezTo>
                    <a:cubicBezTo>
                      <a:pt x="166059" y="141360"/>
                      <a:pt x="166059" y="141360"/>
                      <a:pt x="166059" y="141360"/>
                    </a:cubicBezTo>
                    <a:cubicBezTo>
                      <a:pt x="166250" y="138217"/>
                      <a:pt x="167105" y="135169"/>
                      <a:pt x="168726" y="132406"/>
                    </a:cubicBezTo>
                    <a:cubicBezTo>
                      <a:pt x="188251" y="95259"/>
                      <a:pt x="202254" y="55540"/>
                      <a:pt x="210349" y="14391"/>
                    </a:cubicBezTo>
                    <a:cubicBezTo>
                      <a:pt x="211875" y="6295"/>
                      <a:pt x="219207" y="581"/>
                      <a:pt x="227399" y="1056"/>
                    </a:cubicBezTo>
                    <a:cubicBezTo>
                      <a:pt x="237401" y="1056"/>
                      <a:pt x="247689" y="8010"/>
                      <a:pt x="245022" y="20106"/>
                    </a:cubicBezTo>
                    <a:cubicBezTo>
                      <a:pt x="241401" y="36490"/>
                      <a:pt x="236734" y="53159"/>
                      <a:pt x="231399" y="69446"/>
                    </a:cubicBezTo>
                    <a:lnTo>
                      <a:pt x="297028" y="69446"/>
                    </a:lnTo>
                    <a:cubicBezTo>
                      <a:pt x="305885" y="71160"/>
                      <a:pt x="311697" y="79638"/>
                      <a:pt x="309980" y="88496"/>
                    </a:cubicBezTo>
                    <a:cubicBezTo>
                      <a:pt x="308743" y="95068"/>
                      <a:pt x="303599" y="100212"/>
                      <a:pt x="297028" y="101450"/>
                    </a:cubicBezTo>
                    <a:close/>
                    <a:moveTo>
                      <a:pt x="220351" y="101355"/>
                    </a:moveTo>
                    <a:cubicBezTo>
                      <a:pt x="219684" y="103355"/>
                      <a:pt x="219019" y="105070"/>
                      <a:pt x="218351" y="107070"/>
                    </a:cubicBezTo>
                    <a:cubicBezTo>
                      <a:pt x="220351" y="118691"/>
                      <a:pt x="222351" y="130407"/>
                      <a:pt x="225304" y="141741"/>
                    </a:cubicBezTo>
                    <a:cubicBezTo>
                      <a:pt x="229018" y="154410"/>
                      <a:pt x="233494" y="166887"/>
                      <a:pt x="238638" y="179079"/>
                    </a:cubicBezTo>
                    <a:cubicBezTo>
                      <a:pt x="247403" y="154028"/>
                      <a:pt x="252640" y="127835"/>
                      <a:pt x="254356" y="101355"/>
                    </a:cubicBezTo>
                    <a:close/>
                  </a:path>
                </a:pathLst>
              </a:custGeom>
              <a:solidFill>
                <a:srgbClr val="09214B"/>
              </a:solidFill>
              <a:ln w="9525"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D7C3903D-A1BA-4C57-BDEA-084453889D9F}"/>
                  </a:ext>
                </a:extLst>
              </p:cNvPr>
              <p:cNvSpPr/>
              <p:nvPr/>
            </p:nvSpPr>
            <p:spPr>
              <a:xfrm>
                <a:off x="8244191" y="3525060"/>
                <a:ext cx="50507" cy="265129"/>
              </a:xfrm>
              <a:custGeom>
                <a:avLst/>
                <a:gdLst>
                  <a:gd name="connsiteX0" fmla="*/ 47378 w 50507"/>
                  <a:gd name="connsiteY0" fmla="*/ 240370 h 265129"/>
                  <a:gd name="connsiteX1" fmla="*/ 20612 w 50507"/>
                  <a:gd name="connsiteY1" fmla="*/ 263992 h 265129"/>
                  <a:gd name="connsiteX2" fmla="*/ -3010 w 50507"/>
                  <a:gd name="connsiteY2" fmla="*/ 240370 h 265129"/>
                  <a:gd name="connsiteX3" fmla="*/ 20612 w 50507"/>
                  <a:gd name="connsiteY3" fmla="*/ 213606 h 265129"/>
                  <a:gd name="connsiteX4" fmla="*/ 47378 w 50507"/>
                  <a:gd name="connsiteY4" fmla="*/ 237228 h 265129"/>
                  <a:gd name="connsiteX5" fmla="*/ 47378 w 50507"/>
                  <a:gd name="connsiteY5" fmla="*/ 240370 h 265129"/>
                  <a:gd name="connsiteX6" fmla="*/ -1391 w 50507"/>
                  <a:gd name="connsiteY6" fmla="*/ 22724 h 265129"/>
                  <a:gd name="connsiteX7" fmla="*/ 22421 w 50507"/>
                  <a:gd name="connsiteY7" fmla="*/ -1088 h 265129"/>
                  <a:gd name="connsiteX8" fmla="*/ 46234 w 50507"/>
                  <a:gd name="connsiteY8" fmla="*/ 22724 h 265129"/>
                  <a:gd name="connsiteX9" fmla="*/ 46234 w 50507"/>
                  <a:gd name="connsiteY9" fmla="*/ 26344 h 265129"/>
                  <a:gd name="connsiteX10" fmla="*/ 37853 w 50507"/>
                  <a:gd name="connsiteY10" fmla="*/ 180078 h 265129"/>
                  <a:gd name="connsiteX11" fmla="*/ 23375 w 50507"/>
                  <a:gd name="connsiteY11" fmla="*/ 194174 h 265129"/>
                  <a:gd name="connsiteX12" fmla="*/ 22138 w 50507"/>
                  <a:gd name="connsiteY12" fmla="*/ 194079 h 265129"/>
                  <a:gd name="connsiteX13" fmla="*/ 7278 w 50507"/>
                  <a:gd name="connsiteY13" fmla="*/ 181696 h 265129"/>
                  <a:gd name="connsiteX14" fmla="*/ 7183 w 50507"/>
                  <a:gd name="connsiteY14" fmla="*/ 180078 h 265129"/>
                  <a:gd name="connsiteX15" fmla="*/ -1200 w 50507"/>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7" h="265129">
                    <a:moveTo>
                      <a:pt x="47378" y="240370"/>
                    </a:moveTo>
                    <a:cubicBezTo>
                      <a:pt x="46520" y="254277"/>
                      <a:pt x="34518" y="264850"/>
                      <a:pt x="20612" y="263992"/>
                    </a:cubicBezTo>
                    <a:cubicBezTo>
                      <a:pt x="7946" y="263231"/>
                      <a:pt x="-2247" y="253134"/>
                      <a:pt x="-3010" y="240370"/>
                    </a:cubicBezTo>
                    <a:cubicBezTo>
                      <a:pt x="-3865" y="226464"/>
                      <a:pt x="6706" y="214463"/>
                      <a:pt x="20612" y="213606"/>
                    </a:cubicBezTo>
                    <a:cubicBezTo>
                      <a:pt x="34518" y="212748"/>
                      <a:pt x="46520" y="223320"/>
                      <a:pt x="47378" y="237228"/>
                    </a:cubicBezTo>
                    <a:cubicBezTo>
                      <a:pt x="47473" y="238275"/>
                      <a:pt x="47473" y="239323"/>
                      <a:pt x="47378" y="240370"/>
                    </a:cubicBezTo>
                    <a:close/>
                    <a:moveTo>
                      <a:pt x="-1391" y="22724"/>
                    </a:moveTo>
                    <a:cubicBezTo>
                      <a:pt x="-1391" y="9580"/>
                      <a:pt x="9278" y="-1088"/>
                      <a:pt x="22421" y="-1088"/>
                    </a:cubicBezTo>
                    <a:cubicBezTo>
                      <a:pt x="35567" y="-1088"/>
                      <a:pt x="46234" y="9580"/>
                      <a:pt x="46234" y="22724"/>
                    </a:cubicBezTo>
                    <a:lnTo>
                      <a:pt x="46234" y="26344"/>
                    </a:lnTo>
                    <a:cubicBezTo>
                      <a:pt x="42234" y="75017"/>
                      <a:pt x="39853" y="123403"/>
                      <a:pt x="37853" y="180078"/>
                    </a:cubicBezTo>
                    <a:cubicBezTo>
                      <a:pt x="37758" y="187983"/>
                      <a:pt x="31281" y="194270"/>
                      <a:pt x="23375" y="194174"/>
                    </a:cubicBezTo>
                    <a:cubicBezTo>
                      <a:pt x="22993" y="194174"/>
                      <a:pt x="22517" y="194079"/>
                      <a:pt x="22138" y="194079"/>
                    </a:cubicBezTo>
                    <a:cubicBezTo>
                      <a:pt x="14613" y="194745"/>
                      <a:pt x="7946" y="189221"/>
                      <a:pt x="7278" y="181696"/>
                    </a:cubicBezTo>
                    <a:cubicBezTo>
                      <a:pt x="7183" y="181125"/>
                      <a:pt x="7183" y="180649"/>
                      <a:pt x="7183" y="180078"/>
                    </a:cubicBezTo>
                    <a:cubicBezTo>
                      <a:pt x="5183" y="122928"/>
                      <a:pt x="2802" y="75303"/>
                      <a:pt x="-1200" y="26344"/>
                    </a:cubicBezTo>
                    <a:close/>
                  </a:path>
                </a:pathLst>
              </a:custGeom>
              <a:solidFill>
                <a:srgbClr val="09214B"/>
              </a:solidFill>
              <a:ln w="9525" cap="flat">
                <a:noFill/>
                <a:prstDash val="solid"/>
                <a:miter/>
              </a:ln>
            </p:spPr>
            <p:txBody>
              <a:bodyPr rtlCol="0" anchor="ctr"/>
              <a:lstStyle/>
              <a:p>
                <a:endParaRPr lang="ja-JP" altLang="en-US"/>
              </a:p>
            </p:txBody>
          </p:sp>
        </p:grpSp>
        <p:grpSp>
          <p:nvGrpSpPr>
            <p:cNvPr id="48" name="グループ化 47">
              <a:extLst>
                <a:ext uri="{FF2B5EF4-FFF2-40B4-BE49-F238E27FC236}">
                  <a16:creationId xmlns:a16="http://schemas.microsoft.com/office/drawing/2014/main" id="{1A3D1616-4C16-4891-AC92-7AAF50E7C7F5}"/>
                </a:ext>
              </a:extLst>
            </p:cNvPr>
            <p:cNvGrpSpPr/>
            <p:nvPr/>
          </p:nvGrpSpPr>
          <p:grpSpPr>
            <a:xfrm rot="760577">
              <a:off x="7599097" y="3953651"/>
              <a:ext cx="805417" cy="310330"/>
              <a:chOff x="8395299" y="3507344"/>
              <a:chExt cx="805417" cy="310330"/>
            </a:xfrm>
          </p:grpSpPr>
          <p:sp>
            <p:nvSpPr>
              <p:cNvPr id="45" name="フリーフォーム: 図形 44">
                <a:extLst>
                  <a:ext uri="{FF2B5EF4-FFF2-40B4-BE49-F238E27FC236}">
                    <a16:creationId xmlns:a16="http://schemas.microsoft.com/office/drawing/2014/main" id="{2031EE5A-1215-4A11-9F36-9A731195A94B}"/>
                  </a:ext>
                </a:extLst>
              </p:cNvPr>
              <p:cNvSpPr/>
              <p:nvPr/>
            </p:nvSpPr>
            <p:spPr>
              <a:xfrm>
                <a:off x="8395299" y="3507344"/>
                <a:ext cx="304712" cy="305847"/>
              </a:xfrm>
              <a:custGeom>
                <a:avLst/>
                <a:gdLst>
                  <a:gd name="connsiteX0" fmla="*/ 92391 w 304712"/>
                  <a:gd name="connsiteY0" fmla="*/ 69397 h 305847"/>
                  <a:gd name="connsiteX1" fmla="*/ 105915 w 304712"/>
                  <a:gd name="connsiteY1" fmla="*/ 87875 h 305847"/>
                  <a:gd name="connsiteX2" fmla="*/ 92391 w 304712"/>
                  <a:gd name="connsiteY2" fmla="*/ 101401 h 305847"/>
                  <a:gd name="connsiteX3" fmla="*/ 74101 w 304712"/>
                  <a:gd name="connsiteY3" fmla="*/ 101401 h 305847"/>
                  <a:gd name="connsiteX4" fmla="*/ 74101 w 304712"/>
                  <a:gd name="connsiteY4" fmla="*/ 152455 h 305847"/>
                  <a:gd name="connsiteX5" fmla="*/ 86103 w 304712"/>
                  <a:gd name="connsiteY5" fmla="*/ 147788 h 305847"/>
                  <a:gd name="connsiteX6" fmla="*/ 92391 w 304712"/>
                  <a:gd name="connsiteY6" fmla="*/ 146454 h 305847"/>
                  <a:gd name="connsiteX7" fmla="*/ 107439 w 304712"/>
                  <a:gd name="connsiteY7" fmla="*/ 163123 h 305847"/>
                  <a:gd name="connsiteX8" fmla="*/ 98772 w 304712"/>
                  <a:gd name="connsiteY8" fmla="*/ 176743 h 305847"/>
                  <a:gd name="connsiteX9" fmla="*/ 74101 w 304712"/>
                  <a:gd name="connsiteY9" fmla="*/ 187792 h 305847"/>
                  <a:gd name="connsiteX10" fmla="*/ 74101 w 304712"/>
                  <a:gd name="connsiteY10" fmla="*/ 270470 h 305847"/>
                  <a:gd name="connsiteX11" fmla="*/ 36764 w 304712"/>
                  <a:gd name="connsiteY11" fmla="*/ 304760 h 305847"/>
                  <a:gd name="connsiteX12" fmla="*/ 17714 w 304712"/>
                  <a:gd name="connsiteY12" fmla="*/ 303140 h 305847"/>
                  <a:gd name="connsiteX13" fmla="*/ 4094 w 304712"/>
                  <a:gd name="connsiteY13" fmla="*/ 286757 h 305847"/>
                  <a:gd name="connsiteX14" fmla="*/ 19237 w 304712"/>
                  <a:gd name="connsiteY14" fmla="*/ 269612 h 305847"/>
                  <a:gd name="connsiteX15" fmla="*/ 23144 w 304712"/>
                  <a:gd name="connsiteY15" fmla="*/ 269802 h 305847"/>
                  <a:gd name="connsiteX16" fmla="*/ 32669 w 304712"/>
                  <a:gd name="connsiteY16" fmla="*/ 270755 h 305847"/>
                  <a:gd name="connsiteX17" fmla="*/ 39336 w 304712"/>
                  <a:gd name="connsiteY17" fmla="*/ 263802 h 305847"/>
                  <a:gd name="connsiteX18" fmla="*/ 39336 w 304712"/>
                  <a:gd name="connsiteY18" fmla="*/ 200460 h 305847"/>
                  <a:gd name="connsiteX19" fmla="*/ 18286 w 304712"/>
                  <a:gd name="connsiteY19" fmla="*/ 206747 h 305847"/>
                  <a:gd name="connsiteX20" fmla="*/ 13333 w 304712"/>
                  <a:gd name="connsiteY20" fmla="*/ 207414 h 305847"/>
                  <a:gd name="connsiteX21" fmla="*/ -3050 w 304712"/>
                  <a:gd name="connsiteY21" fmla="*/ 190078 h 305847"/>
                  <a:gd name="connsiteX22" fmla="*/ -3050 w 304712"/>
                  <a:gd name="connsiteY22" fmla="*/ 189792 h 305847"/>
                  <a:gd name="connsiteX23" fmla="*/ 9617 w 304712"/>
                  <a:gd name="connsiteY23" fmla="*/ 173791 h 305847"/>
                  <a:gd name="connsiteX24" fmla="*/ 39336 w 304712"/>
                  <a:gd name="connsiteY24" fmla="*/ 164266 h 305847"/>
                  <a:gd name="connsiteX25" fmla="*/ 39336 w 304712"/>
                  <a:gd name="connsiteY25" fmla="*/ 100924 h 305847"/>
                  <a:gd name="connsiteX26" fmla="*/ 14000 w 304712"/>
                  <a:gd name="connsiteY26" fmla="*/ 100924 h 305847"/>
                  <a:gd name="connsiteX27" fmla="*/ 1045 w 304712"/>
                  <a:gd name="connsiteY27" fmla="*/ 81874 h 305847"/>
                  <a:gd name="connsiteX28" fmla="*/ 14000 w 304712"/>
                  <a:gd name="connsiteY28" fmla="*/ 68920 h 305847"/>
                  <a:gd name="connsiteX29" fmla="*/ 39336 w 304712"/>
                  <a:gd name="connsiteY29" fmla="*/ 68920 h 305847"/>
                  <a:gd name="connsiteX30" fmla="*/ 39336 w 304712"/>
                  <a:gd name="connsiteY30" fmla="*/ 13295 h 305847"/>
                  <a:gd name="connsiteX31" fmla="*/ 56958 w 304712"/>
                  <a:gd name="connsiteY31" fmla="*/ -1088 h 305847"/>
                  <a:gd name="connsiteX32" fmla="*/ 74673 w 304712"/>
                  <a:gd name="connsiteY32" fmla="*/ 13295 h 305847"/>
                  <a:gd name="connsiteX33" fmla="*/ 74673 w 304712"/>
                  <a:gd name="connsiteY33" fmla="*/ 68920 h 305847"/>
                  <a:gd name="connsiteX34" fmla="*/ 190782 w 304712"/>
                  <a:gd name="connsiteY34" fmla="*/ 15104 h 305847"/>
                  <a:gd name="connsiteX35" fmla="*/ 208786 w 304712"/>
                  <a:gd name="connsiteY35" fmla="*/ 1389 h 305847"/>
                  <a:gd name="connsiteX36" fmla="*/ 226787 w 304712"/>
                  <a:gd name="connsiteY36" fmla="*/ 15104 h 305847"/>
                  <a:gd name="connsiteX37" fmla="*/ 226787 w 304712"/>
                  <a:gd name="connsiteY37" fmla="*/ 50441 h 305847"/>
                  <a:gd name="connsiteX38" fmla="*/ 283081 w 304712"/>
                  <a:gd name="connsiteY38" fmla="*/ 50441 h 305847"/>
                  <a:gd name="connsiteX39" fmla="*/ 296892 w 304712"/>
                  <a:gd name="connsiteY39" fmla="*/ 65967 h 305847"/>
                  <a:gd name="connsiteX40" fmla="*/ 296797 w 304712"/>
                  <a:gd name="connsiteY40" fmla="*/ 66730 h 305847"/>
                  <a:gd name="connsiteX41" fmla="*/ 283556 w 304712"/>
                  <a:gd name="connsiteY41" fmla="*/ 83113 h 305847"/>
                  <a:gd name="connsiteX42" fmla="*/ 283081 w 304712"/>
                  <a:gd name="connsiteY42" fmla="*/ 83113 h 305847"/>
                  <a:gd name="connsiteX43" fmla="*/ 163447 w 304712"/>
                  <a:gd name="connsiteY43" fmla="*/ 83113 h 305847"/>
                  <a:gd name="connsiteX44" fmla="*/ 152396 w 304712"/>
                  <a:gd name="connsiteY44" fmla="*/ 92638 h 305847"/>
                  <a:gd name="connsiteX45" fmla="*/ 152396 w 304712"/>
                  <a:gd name="connsiteY45" fmla="*/ 118641 h 305847"/>
                  <a:gd name="connsiteX46" fmla="*/ 117059 w 304712"/>
                  <a:gd name="connsiteY46" fmla="*/ 289329 h 305847"/>
                  <a:gd name="connsiteX47" fmla="*/ 99725 w 304712"/>
                  <a:gd name="connsiteY47" fmla="*/ 300378 h 305847"/>
                  <a:gd name="connsiteX48" fmla="*/ 82389 w 304712"/>
                  <a:gd name="connsiteY48" fmla="*/ 284662 h 305847"/>
                  <a:gd name="connsiteX49" fmla="*/ 85056 w 304712"/>
                  <a:gd name="connsiteY49" fmla="*/ 275137 h 305847"/>
                  <a:gd name="connsiteX50" fmla="*/ 117059 w 304712"/>
                  <a:gd name="connsiteY50" fmla="*/ 116450 h 305847"/>
                  <a:gd name="connsiteX51" fmla="*/ 117059 w 304712"/>
                  <a:gd name="connsiteY51" fmla="*/ 85780 h 305847"/>
                  <a:gd name="connsiteX52" fmla="*/ 159066 w 304712"/>
                  <a:gd name="connsiteY52" fmla="*/ 50441 h 305847"/>
                  <a:gd name="connsiteX53" fmla="*/ 190782 w 304712"/>
                  <a:gd name="connsiteY53" fmla="*/ 50441 h 305847"/>
                  <a:gd name="connsiteX54" fmla="*/ 152682 w 304712"/>
                  <a:gd name="connsiteY54" fmla="*/ 292092 h 305847"/>
                  <a:gd name="connsiteX55" fmla="*/ 135348 w 304712"/>
                  <a:gd name="connsiteY55" fmla="*/ 274946 h 305847"/>
                  <a:gd name="connsiteX56" fmla="*/ 150015 w 304712"/>
                  <a:gd name="connsiteY56" fmla="*/ 257801 h 305847"/>
                  <a:gd name="connsiteX57" fmla="*/ 158398 w 304712"/>
                  <a:gd name="connsiteY57" fmla="*/ 257135 h 305847"/>
                  <a:gd name="connsiteX58" fmla="*/ 196498 w 304712"/>
                  <a:gd name="connsiteY58" fmla="*/ 112735 h 305847"/>
                  <a:gd name="connsiteX59" fmla="*/ 214213 w 304712"/>
                  <a:gd name="connsiteY59" fmla="*/ 99781 h 305847"/>
                  <a:gd name="connsiteX60" fmla="*/ 233263 w 304712"/>
                  <a:gd name="connsiteY60" fmla="*/ 118831 h 305847"/>
                  <a:gd name="connsiteX61" fmla="*/ 196212 w 304712"/>
                  <a:gd name="connsiteY61" fmla="*/ 252181 h 305847"/>
                  <a:gd name="connsiteX62" fmla="*/ 245932 w 304712"/>
                  <a:gd name="connsiteY62" fmla="*/ 243799 h 305847"/>
                  <a:gd name="connsiteX63" fmla="*/ 231550 w 304712"/>
                  <a:gd name="connsiteY63" fmla="*/ 219130 h 305847"/>
                  <a:gd name="connsiteX64" fmla="*/ 228596 w 304712"/>
                  <a:gd name="connsiteY64" fmla="*/ 209605 h 305847"/>
                  <a:gd name="connsiteX65" fmla="*/ 245265 w 304712"/>
                  <a:gd name="connsiteY65" fmla="*/ 194555 h 305847"/>
                  <a:gd name="connsiteX66" fmla="*/ 261555 w 304712"/>
                  <a:gd name="connsiteY66" fmla="*/ 204080 h 305847"/>
                  <a:gd name="connsiteX67" fmla="*/ 299655 w 304712"/>
                  <a:gd name="connsiteY67" fmla="*/ 270755 h 305847"/>
                  <a:gd name="connsiteX68" fmla="*/ 301655 w 304712"/>
                  <a:gd name="connsiteY68" fmla="*/ 280280 h 305847"/>
                  <a:gd name="connsiteX69" fmla="*/ 282605 w 304712"/>
                  <a:gd name="connsiteY69" fmla="*/ 298282 h 305847"/>
                  <a:gd name="connsiteX70" fmla="*/ 266222 w 304712"/>
                  <a:gd name="connsiteY70" fmla="*/ 286948 h 305847"/>
                  <a:gd name="connsiteX71" fmla="*/ 260601 w 304712"/>
                  <a:gd name="connsiteY71" fmla="*/ 274279 h 305847"/>
                  <a:gd name="connsiteX72" fmla="*/ 152396 w 304712"/>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4712" h="305847">
                    <a:moveTo>
                      <a:pt x="92391" y="69397"/>
                    </a:moveTo>
                    <a:cubicBezTo>
                      <a:pt x="101248" y="70730"/>
                      <a:pt x="107248" y="79016"/>
                      <a:pt x="105915" y="87875"/>
                    </a:cubicBezTo>
                    <a:cubicBezTo>
                      <a:pt x="104867" y="94828"/>
                      <a:pt x="99344" y="100353"/>
                      <a:pt x="92391" y="101401"/>
                    </a:cubicBezTo>
                    <a:lnTo>
                      <a:pt x="74101" y="101401"/>
                    </a:lnTo>
                    <a:lnTo>
                      <a:pt x="74101" y="152455"/>
                    </a:lnTo>
                    <a:cubicBezTo>
                      <a:pt x="78103" y="151121"/>
                      <a:pt x="82103" y="149406"/>
                      <a:pt x="86103" y="147788"/>
                    </a:cubicBezTo>
                    <a:cubicBezTo>
                      <a:pt x="88103" y="146835"/>
                      <a:pt x="90200" y="146454"/>
                      <a:pt x="92391" y="146454"/>
                    </a:cubicBezTo>
                    <a:cubicBezTo>
                      <a:pt x="101153" y="146930"/>
                      <a:pt x="107915" y="154359"/>
                      <a:pt x="107439" y="163123"/>
                    </a:cubicBezTo>
                    <a:cubicBezTo>
                      <a:pt x="107439" y="168933"/>
                      <a:pt x="104106" y="174266"/>
                      <a:pt x="98772" y="176743"/>
                    </a:cubicBezTo>
                    <a:cubicBezTo>
                      <a:pt x="91056" y="180458"/>
                      <a:pt x="82770" y="184077"/>
                      <a:pt x="74101" y="187792"/>
                    </a:cubicBezTo>
                    <a:lnTo>
                      <a:pt x="74101" y="270470"/>
                    </a:lnTo>
                    <a:cubicBezTo>
                      <a:pt x="74101" y="293139"/>
                      <a:pt x="62385" y="304760"/>
                      <a:pt x="36764" y="304760"/>
                    </a:cubicBezTo>
                    <a:cubicBezTo>
                      <a:pt x="30383" y="304760"/>
                      <a:pt x="23999" y="304187"/>
                      <a:pt x="17714" y="303140"/>
                    </a:cubicBezTo>
                    <a:cubicBezTo>
                      <a:pt x="9521" y="302188"/>
                      <a:pt x="3617" y="294949"/>
                      <a:pt x="4094" y="286757"/>
                    </a:cubicBezTo>
                    <a:cubicBezTo>
                      <a:pt x="3522" y="277804"/>
                      <a:pt x="10284" y="270184"/>
                      <a:pt x="19237" y="269612"/>
                    </a:cubicBezTo>
                    <a:cubicBezTo>
                      <a:pt x="20572" y="269516"/>
                      <a:pt x="21809" y="269612"/>
                      <a:pt x="23144" y="269802"/>
                    </a:cubicBezTo>
                    <a:cubicBezTo>
                      <a:pt x="26285" y="270470"/>
                      <a:pt x="29429" y="270850"/>
                      <a:pt x="32669" y="270755"/>
                    </a:cubicBezTo>
                    <a:cubicBezTo>
                      <a:pt x="37622" y="270755"/>
                      <a:pt x="39336" y="269136"/>
                      <a:pt x="39336" y="263802"/>
                    </a:cubicBezTo>
                    <a:lnTo>
                      <a:pt x="39336" y="200460"/>
                    </a:lnTo>
                    <a:cubicBezTo>
                      <a:pt x="32001" y="202747"/>
                      <a:pt x="24953" y="205128"/>
                      <a:pt x="18286" y="206747"/>
                    </a:cubicBezTo>
                    <a:cubicBezTo>
                      <a:pt x="16665" y="207128"/>
                      <a:pt x="15047" y="207414"/>
                      <a:pt x="13333" y="207414"/>
                    </a:cubicBezTo>
                    <a:cubicBezTo>
                      <a:pt x="3998" y="207128"/>
                      <a:pt x="-3336" y="199412"/>
                      <a:pt x="-3050" y="190078"/>
                    </a:cubicBezTo>
                    <a:cubicBezTo>
                      <a:pt x="-3050" y="189983"/>
                      <a:pt x="-3050" y="189887"/>
                      <a:pt x="-3050" y="189792"/>
                    </a:cubicBezTo>
                    <a:cubicBezTo>
                      <a:pt x="-3145" y="182173"/>
                      <a:pt x="2189" y="175505"/>
                      <a:pt x="9617" y="173791"/>
                    </a:cubicBezTo>
                    <a:cubicBezTo>
                      <a:pt x="19142" y="171124"/>
                      <a:pt x="28667" y="168076"/>
                      <a:pt x="39336" y="164266"/>
                    </a:cubicBezTo>
                    <a:lnTo>
                      <a:pt x="39336" y="100924"/>
                    </a:lnTo>
                    <a:lnTo>
                      <a:pt x="14000" y="100924"/>
                    </a:lnTo>
                    <a:cubicBezTo>
                      <a:pt x="5140" y="99210"/>
                      <a:pt x="-669" y="90733"/>
                      <a:pt x="1045" y="81874"/>
                    </a:cubicBezTo>
                    <a:cubicBezTo>
                      <a:pt x="2282" y="75303"/>
                      <a:pt x="7426" y="70159"/>
                      <a:pt x="14000" y="68920"/>
                    </a:cubicBezTo>
                    <a:lnTo>
                      <a:pt x="39336" y="68920"/>
                    </a:lnTo>
                    <a:lnTo>
                      <a:pt x="39336" y="13295"/>
                    </a:lnTo>
                    <a:cubicBezTo>
                      <a:pt x="39336" y="3770"/>
                      <a:pt x="48289" y="-1088"/>
                      <a:pt x="56958" y="-1088"/>
                    </a:cubicBezTo>
                    <a:cubicBezTo>
                      <a:pt x="65625" y="-1088"/>
                      <a:pt x="74673" y="3579"/>
                      <a:pt x="74673" y="13295"/>
                    </a:cubicBezTo>
                    <a:lnTo>
                      <a:pt x="74673" y="68920"/>
                    </a:lnTo>
                    <a:close/>
                    <a:moveTo>
                      <a:pt x="190782" y="15104"/>
                    </a:moveTo>
                    <a:cubicBezTo>
                      <a:pt x="190782" y="5579"/>
                      <a:pt x="199738" y="1389"/>
                      <a:pt x="208786" y="1389"/>
                    </a:cubicBezTo>
                    <a:cubicBezTo>
                      <a:pt x="217834" y="1389"/>
                      <a:pt x="226787" y="5770"/>
                      <a:pt x="226787" y="15104"/>
                    </a:cubicBezTo>
                    <a:lnTo>
                      <a:pt x="226787" y="50441"/>
                    </a:lnTo>
                    <a:lnTo>
                      <a:pt x="283081" y="50441"/>
                    </a:lnTo>
                    <a:cubicBezTo>
                      <a:pt x="291176" y="50918"/>
                      <a:pt x="297369" y="57871"/>
                      <a:pt x="296892" y="65967"/>
                    </a:cubicBezTo>
                    <a:cubicBezTo>
                      <a:pt x="296892" y="66253"/>
                      <a:pt x="296797" y="66444"/>
                      <a:pt x="296797" y="66730"/>
                    </a:cubicBezTo>
                    <a:cubicBezTo>
                      <a:pt x="297653" y="74921"/>
                      <a:pt x="291748" y="82160"/>
                      <a:pt x="283556" y="83113"/>
                    </a:cubicBezTo>
                    <a:cubicBezTo>
                      <a:pt x="283460" y="83113"/>
                      <a:pt x="283270" y="83113"/>
                      <a:pt x="283081" y="83113"/>
                    </a:cubicBezTo>
                    <a:lnTo>
                      <a:pt x="163447" y="83113"/>
                    </a:lnTo>
                    <a:cubicBezTo>
                      <a:pt x="154778" y="83113"/>
                      <a:pt x="152396" y="85780"/>
                      <a:pt x="152396" y="92638"/>
                    </a:cubicBezTo>
                    <a:lnTo>
                      <a:pt x="152396" y="118641"/>
                    </a:lnTo>
                    <a:cubicBezTo>
                      <a:pt x="152396" y="193984"/>
                      <a:pt x="141443" y="246371"/>
                      <a:pt x="117059" y="289329"/>
                    </a:cubicBezTo>
                    <a:cubicBezTo>
                      <a:pt x="113822" y="295996"/>
                      <a:pt x="107153" y="300188"/>
                      <a:pt x="99725" y="300378"/>
                    </a:cubicBezTo>
                    <a:cubicBezTo>
                      <a:pt x="90674" y="300663"/>
                      <a:pt x="82961" y="293710"/>
                      <a:pt x="82389" y="284662"/>
                    </a:cubicBezTo>
                    <a:cubicBezTo>
                      <a:pt x="82389" y="281328"/>
                      <a:pt x="83340" y="277994"/>
                      <a:pt x="85056" y="275137"/>
                    </a:cubicBezTo>
                    <a:cubicBezTo>
                      <a:pt x="108106" y="235131"/>
                      <a:pt x="117059" y="192459"/>
                      <a:pt x="117059" y="116450"/>
                    </a:cubicBezTo>
                    <a:lnTo>
                      <a:pt x="117059" y="85780"/>
                    </a:lnTo>
                    <a:cubicBezTo>
                      <a:pt x="117059" y="59777"/>
                      <a:pt x="128109" y="50441"/>
                      <a:pt x="159066" y="50441"/>
                    </a:cubicBezTo>
                    <a:lnTo>
                      <a:pt x="190782" y="50441"/>
                    </a:lnTo>
                    <a:close/>
                    <a:moveTo>
                      <a:pt x="152682" y="292092"/>
                    </a:moveTo>
                    <a:cubicBezTo>
                      <a:pt x="143157" y="292186"/>
                      <a:pt x="135348" y="284471"/>
                      <a:pt x="135348" y="274946"/>
                    </a:cubicBezTo>
                    <a:cubicBezTo>
                      <a:pt x="135253" y="266374"/>
                      <a:pt x="141539" y="259039"/>
                      <a:pt x="150015" y="257801"/>
                    </a:cubicBezTo>
                    <a:cubicBezTo>
                      <a:pt x="152778" y="257421"/>
                      <a:pt x="155636" y="257135"/>
                      <a:pt x="158398" y="257135"/>
                    </a:cubicBezTo>
                    <a:cubicBezTo>
                      <a:pt x="175353" y="210271"/>
                      <a:pt x="188115" y="161885"/>
                      <a:pt x="196498" y="112735"/>
                    </a:cubicBezTo>
                    <a:cubicBezTo>
                      <a:pt x="198403" y="104639"/>
                      <a:pt x="205928" y="99115"/>
                      <a:pt x="214213" y="99781"/>
                    </a:cubicBezTo>
                    <a:cubicBezTo>
                      <a:pt x="224883" y="99781"/>
                      <a:pt x="235835" y="106734"/>
                      <a:pt x="233263" y="118831"/>
                    </a:cubicBezTo>
                    <a:cubicBezTo>
                      <a:pt x="224310" y="164170"/>
                      <a:pt x="211928" y="208748"/>
                      <a:pt x="196212" y="252181"/>
                    </a:cubicBezTo>
                    <a:cubicBezTo>
                      <a:pt x="212881" y="249800"/>
                      <a:pt x="229264" y="246848"/>
                      <a:pt x="245932" y="243799"/>
                    </a:cubicBezTo>
                    <a:cubicBezTo>
                      <a:pt x="241265" y="234846"/>
                      <a:pt x="236407" y="226464"/>
                      <a:pt x="231550" y="219130"/>
                    </a:cubicBezTo>
                    <a:cubicBezTo>
                      <a:pt x="229740" y="216272"/>
                      <a:pt x="228692" y="213034"/>
                      <a:pt x="228596" y="209605"/>
                    </a:cubicBezTo>
                    <a:cubicBezTo>
                      <a:pt x="229073" y="200841"/>
                      <a:pt x="236503" y="194174"/>
                      <a:pt x="245265" y="194555"/>
                    </a:cubicBezTo>
                    <a:cubicBezTo>
                      <a:pt x="251934" y="194745"/>
                      <a:pt x="258125" y="198365"/>
                      <a:pt x="261555" y="204080"/>
                    </a:cubicBezTo>
                    <a:cubicBezTo>
                      <a:pt x="275938" y="225321"/>
                      <a:pt x="288700" y="247610"/>
                      <a:pt x="299655" y="270755"/>
                    </a:cubicBezTo>
                    <a:cubicBezTo>
                      <a:pt x="300987" y="273708"/>
                      <a:pt x="301655" y="277041"/>
                      <a:pt x="301655" y="280280"/>
                    </a:cubicBezTo>
                    <a:cubicBezTo>
                      <a:pt x="301083" y="290377"/>
                      <a:pt x="292702" y="298282"/>
                      <a:pt x="282605" y="298282"/>
                    </a:cubicBezTo>
                    <a:cubicBezTo>
                      <a:pt x="275270" y="298377"/>
                      <a:pt x="268698" y="293806"/>
                      <a:pt x="266222" y="286948"/>
                    </a:cubicBezTo>
                    <a:cubicBezTo>
                      <a:pt x="264220" y="282947"/>
                      <a:pt x="262601" y="278566"/>
                      <a:pt x="260601" y="274279"/>
                    </a:cubicBezTo>
                    <a:cubicBezTo>
                      <a:pt x="224978" y="282567"/>
                      <a:pt x="188782" y="288472"/>
                      <a:pt x="152396" y="292092"/>
                    </a:cubicBezTo>
                    <a:close/>
                  </a:path>
                </a:pathLst>
              </a:custGeom>
              <a:solidFill>
                <a:srgbClr val="09214B"/>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FAB6FE63-4C33-4DC8-ADFB-94E74D70E4DA}"/>
                  </a:ext>
                </a:extLst>
              </p:cNvPr>
              <p:cNvSpPr/>
              <p:nvPr/>
            </p:nvSpPr>
            <p:spPr>
              <a:xfrm>
                <a:off x="8734347" y="3508099"/>
                <a:ext cx="315803" cy="309575"/>
              </a:xfrm>
              <a:custGeom>
                <a:avLst/>
                <a:gdLst>
                  <a:gd name="connsiteX0" fmla="*/ 42710 w 315803"/>
                  <a:gd name="connsiteY0" fmla="*/ 66641 h 309575"/>
                  <a:gd name="connsiteX1" fmla="*/ 19374 w 315803"/>
                  <a:gd name="connsiteY1" fmla="*/ 66641 h 309575"/>
                  <a:gd name="connsiteX2" fmla="*/ 7087 w 315803"/>
                  <a:gd name="connsiteY2" fmla="*/ 49592 h 309575"/>
                  <a:gd name="connsiteX3" fmla="*/ 19374 w 315803"/>
                  <a:gd name="connsiteY3" fmla="*/ 37304 h 309575"/>
                  <a:gd name="connsiteX4" fmla="*/ 42710 w 315803"/>
                  <a:gd name="connsiteY4" fmla="*/ 37304 h 309575"/>
                  <a:gd name="connsiteX5" fmla="*/ 42710 w 315803"/>
                  <a:gd name="connsiteY5" fmla="*/ 12635 h 309575"/>
                  <a:gd name="connsiteX6" fmla="*/ 62237 w 315803"/>
                  <a:gd name="connsiteY6" fmla="*/ -796 h 309575"/>
                  <a:gd name="connsiteX7" fmla="*/ 75666 w 315803"/>
                  <a:gd name="connsiteY7" fmla="*/ 12635 h 309575"/>
                  <a:gd name="connsiteX8" fmla="*/ 75666 w 315803"/>
                  <a:gd name="connsiteY8" fmla="*/ 37304 h 309575"/>
                  <a:gd name="connsiteX9" fmla="*/ 102528 w 315803"/>
                  <a:gd name="connsiteY9" fmla="*/ 37304 h 309575"/>
                  <a:gd name="connsiteX10" fmla="*/ 102528 w 315803"/>
                  <a:gd name="connsiteY10" fmla="*/ 12635 h 309575"/>
                  <a:gd name="connsiteX11" fmla="*/ 122054 w 315803"/>
                  <a:gd name="connsiteY11" fmla="*/ -796 h 309575"/>
                  <a:gd name="connsiteX12" fmla="*/ 135484 w 315803"/>
                  <a:gd name="connsiteY12" fmla="*/ 12635 h 309575"/>
                  <a:gd name="connsiteX13" fmla="*/ 135484 w 315803"/>
                  <a:gd name="connsiteY13" fmla="*/ 37304 h 309575"/>
                  <a:gd name="connsiteX14" fmla="*/ 155868 w 315803"/>
                  <a:gd name="connsiteY14" fmla="*/ 37304 h 309575"/>
                  <a:gd name="connsiteX15" fmla="*/ 168154 w 315803"/>
                  <a:gd name="connsiteY15" fmla="*/ 54355 h 309575"/>
                  <a:gd name="connsiteX16" fmla="*/ 155868 w 315803"/>
                  <a:gd name="connsiteY16" fmla="*/ 66641 h 309575"/>
                  <a:gd name="connsiteX17" fmla="*/ 135484 w 315803"/>
                  <a:gd name="connsiteY17" fmla="*/ 66641 h 309575"/>
                  <a:gd name="connsiteX18" fmla="*/ 135484 w 315803"/>
                  <a:gd name="connsiteY18" fmla="*/ 93311 h 309575"/>
                  <a:gd name="connsiteX19" fmla="*/ 159678 w 315803"/>
                  <a:gd name="connsiteY19" fmla="*/ 93311 h 309575"/>
                  <a:gd name="connsiteX20" fmla="*/ 172633 w 315803"/>
                  <a:gd name="connsiteY20" fmla="*/ 110362 h 309575"/>
                  <a:gd name="connsiteX21" fmla="*/ 159678 w 315803"/>
                  <a:gd name="connsiteY21" fmla="*/ 123315 h 309575"/>
                  <a:gd name="connsiteX22" fmla="*/ 10040 w 315803"/>
                  <a:gd name="connsiteY22" fmla="*/ 123315 h 309575"/>
                  <a:gd name="connsiteX23" fmla="*/ -2915 w 315803"/>
                  <a:gd name="connsiteY23" fmla="*/ 106265 h 309575"/>
                  <a:gd name="connsiteX24" fmla="*/ 10040 w 315803"/>
                  <a:gd name="connsiteY24" fmla="*/ 93311 h 309575"/>
                  <a:gd name="connsiteX25" fmla="*/ 42710 w 315803"/>
                  <a:gd name="connsiteY25" fmla="*/ 93311 h 309575"/>
                  <a:gd name="connsiteX26" fmla="*/ 58333 w 315803"/>
                  <a:gd name="connsiteY26" fmla="*/ 251331 h 309575"/>
                  <a:gd name="connsiteX27" fmla="*/ 58333 w 315803"/>
                  <a:gd name="connsiteY27" fmla="*/ 294670 h 309575"/>
                  <a:gd name="connsiteX28" fmla="*/ 38520 w 315803"/>
                  <a:gd name="connsiteY28" fmla="*/ 308195 h 309575"/>
                  <a:gd name="connsiteX29" fmla="*/ 24995 w 315803"/>
                  <a:gd name="connsiteY29" fmla="*/ 294670 h 309575"/>
                  <a:gd name="connsiteX30" fmla="*/ 24995 w 315803"/>
                  <a:gd name="connsiteY30" fmla="*/ 172654 h 309575"/>
                  <a:gd name="connsiteX31" fmla="*/ 64046 w 315803"/>
                  <a:gd name="connsiteY31" fmla="*/ 139317 h 309575"/>
                  <a:gd name="connsiteX32" fmla="*/ 115387 w 315803"/>
                  <a:gd name="connsiteY32" fmla="*/ 139317 h 309575"/>
                  <a:gd name="connsiteX33" fmla="*/ 152057 w 315803"/>
                  <a:gd name="connsiteY33" fmla="*/ 172654 h 309575"/>
                  <a:gd name="connsiteX34" fmla="*/ 152057 w 315803"/>
                  <a:gd name="connsiteY34" fmla="*/ 270000 h 309575"/>
                  <a:gd name="connsiteX35" fmla="*/ 116338 w 315803"/>
                  <a:gd name="connsiteY35" fmla="*/ 305052 h 309575"/>
                  <a:gd name="connsiteX36" fmla="*/ 100718 w 315803"/>
                  <a:gd name="connsiteY36" fmla="*/ 303718 h 309575"/>
                  <a:gd name="connsiteX37" fmla="*/ 87668 w 315803"/>
                  <a:gd name="connsiteY37" fmla="*/ 288383 h 309575"/>
                  <a:gd name="connsiteX38" fmla="*/ 100528 w 315803"/>
                  <a:gd name="connsiteY38" fmla="*/ 272953 h 309575"/>
                  <a:gd name="connsiteX39" fmla="*/ 103672 w 315803"/>
                  <a:gd name="connsiteY39" fmla="*/ 273048 h 309575"/>
                  <a:gd name="connsiteX40" fmla="*/ 113197 w 315803"/>
                  <a:gd name="connsiteY40" fmla="*/ 274000 h 309575"/>
                  <a:gd name="connsiteX41" fmla="*/ 118910 w 315803"/>
                  <a:gd name="connsiteY41" fmla="*/ 266380 h 309575"/>
                  <a:gd name="connsiteX42" fmla="*/ 118910 w 315803"/>
                  <a:gd name="connsiteY42" fmla="*/ 251331 h 309575"/>
                  <a:gd name="connsiteX43" fmla="*/ 118720 w 315803"/>
                  <a:gd name="connsiteY43" fmla="*/ 173988 h 309575"/>
                  <a:gd name="connsiteX44" fmla="*/ 110339 w 315803"/>
                  <a:gd name="connsiteY44" fmla="*/ 166654 h 309575"/>
                  <a:gd name="connsiteX45" fmla="*/ 67667 w 315803"/>
                  <a:gd name="connsiteY45" fmla="*/ 166654 h 309575"/>
                  <a:gd name="connsiteX46" fmla="*/ 58142 w 315803"/>
                  <a:gd name="connsiteY46" fmla="*/ 173988 h 309575"/>
                  <a:gd name="connsiteX47" fmla="*/ 58142 w 315803"/>
                  <a:gd name="connsiteY47" fmla="*/ 183513 h 309575"/>
                  <a:gd name="connsiteX48" fmla="*/ 118529 w 315803"/>
                  <a:gd name="connsiteY48" fmla="*/ 183513 h 309575"/>
                  <a:gd name="connsiteX49" fmla="*/ 118720 w 315803"/>
                  <a:gd name="connsiteY49" fmla="*/ 209325 h 309575"/>
                  <a:gd name="connsiteX50" fmla="*/ 58333 w 315803"/>
                  <a:gd name="connsiteY50" fmla="*/ 209325 h 309575"/>
                  <a:gd name="connsiteX51" fmla="*/ 58333 w 315803"/>
                  <a:gd name="connsiteY51" fmla="*/ 226471 h 309575"/>
                  <a:gd name="connsiteX52" fmla="*/ 118720 w 315803"/>
                  <a:gd name="connsiteY52" fmla="*/ 226471 h 309575"/>
                  <a:gd name="connsiteX53" fmla="*/ 75666 w 315803"/>
                  <a:gd name="connsiteY53" fmla="*/ 93311 h 309575"/>
                  <a:gd name="connsiteX54" fmla="*/ 102528 w 315803"/>
                  <a:gd name="connsiteY54" fmla="*/ 93311 h 309575"/>
                  <a:gd name="connsiteX55" fmla="*/ 102528 w 315803"/>
                  <a:gd name="connsiteY55" fmla="*/ 66641 h 309575"/>
                  <a:gd name="connsiteX56" fmla="*/ 76143 w 315803"/>
                  <a:gd name="connsiteY56" fmla="*/ 66641 h 309575"/>
                  <a:gd name="connsiteX57" fmla="*/ 287121 w 315803"/>
                  <a:gd name="connsiteY57" fmla="*/ 101312 h 309575"/>
                  <a:gd name="connsiteX58" fmla="*/ 257785 w 315803"/>
                  <a:gd name="connsiteY58" fmla="*/ 215041 h 309575"/>
                  <a:gd name="connsiteX59" fmla="*/ 303790 w 315803"/>
                  <a:gd name="connsiteY59" fmla="*/ 265048 h 309575"/>
                  <a:gd name="connsiteX60" fmla="*/ 312745 w 315803"/>
                  <a:gd name="connsiteY60" fmla="*/ 281049 h 309575"/>
                  <a:gd name="connsiteX61" fmla="*/ 294741 w 315803"/>
                  <a:gd name="connsiteY61" fmla="*/ 298670 h 309575"/>
                  <a:gd name="connsiteX62" fmla="*/ 282075 w 315803"/>
                  <a:gd name="connsiteY62" fmla="*/ 293718 h 309575"/>
                  <a:gd name="connsiteX63" fmla="*/ 239022 w 315803"/>
                  <a:gd name="connsiteY63" fmla="*/ 246664 h 309575"/>
                  <a:gd name="connsiteX64" fmla="*/ 186062 w 315803"/>
                  <a:gd name="connsiteY64" fmla="*/ 301719 h 309575"/>
                  <a:gd name="connsiteX65" fmla="*/ 175393 w 315803"/>
                  <a:gd name="connsiteY65" fmla="*/ 305338 h 309575"/>
                  <a:gd name="connsiteX66" fmla="*/ 159391 w 315803"/>
                  <a:gd name="connsiteY66" fmla="*/ 290003 h 309575"/>
                  <a:gd name="connsiteX67" fmla="*/ 167393 w 315803"/>
                  <a:gd name="connsiteY67" fmla="*/ 275715 h 309575"/>
                  <a:gd name="connsiteX68" fmla="*/ 221113 w 315803"/>
                  <a:gd name="connsiteY68" fmla="*/ 216374 h 309575"/>
                  <a:gd name="connsiteX69" fmla="*/ 197015 w 315803"/>
                  <a:gd name="connsiteY69" fmla="*/ 151032 h 309575"/>
                  <a:gd name="connsiteX70" fmla="*/ 183395 w 315803"/>
                  <a:gd name="connsiteY70" fmla="*/ 157319 h 309575"/>
                  <a:gd name="connsiteX71" fmla="*/ 166059 w 315803"/>
                  <a:gd name="connsiteY71" fmla="*/ 141318 h 309575"/>
                  <a:gd name="connsiteX72" fmla="*/ 166059 w 315803"/>
                  <a:gd name="connsiteY72" fmla="*/ 141318 h 309575"/>
                  <a:gd name="connsiteX73" fmla="*/ 168726 w 315803"/>
                  <a:gd name="connsiteY73" fmla="*/ 132364 h 309575"/>
                  <a:gd name="connsiteX74" fmla="*/ 210447 w 315803"/>
                  <a:gd name="connsiteY74" fmla="*/ 14349 h 309575"/>
                  <a:gd name="connsiteX75" fmla="*/ 227401 w 315803"/>
                  <a:gd name="connsiteY75" fmla="*/ 1014 h 309575"/>
                  <a:gd name="connsiteX76" fmla="*/ 245116 w 315803"/>
                  <a:gd name="connsiteY76" fmla="*/ 20064 h 309575"/>
                  <a:gd name="connsiteX77" fmla="*/ 231401 w 315803"/>
                  <a:gd name="connsiteY77" fmla="*/ 69404 h 309575"/>
                  <a:gd name="connsiteX78" fmla="*/ 297123 w 315803"/>
                  <a:gd name="connsiteY78" fmla="*/ 69404 h 309575"/>
                  <a:gd name="connsiteX79" fmla="*/ 310078 w 315803"/>
                  <a:gd name="connsiteY79" fmla="*/ 88454 h 309575"/>
                  <a:gd name="connsiteX80" fmla="*/ 297123 w 315803"/>
                  <a:gd name="connsiteY80" fmla="*/ 101407 h 309575"/>
                  <a:gd name="connsiteX81" fmla="*/ 220446 w 315803"/>
                  <a:gd name="connsiteY81" fmla="*/ 101312 h 309575"/>
                  <a:gd name="connsiteX82" fmla="*/ 218446 w 315803"/>
                  <a:gd name="connsiteY82" fmla="*/ 107027 h 309575"/>
                  <a:gd name="connsiteX83" fmla="*/ 225494 w 315803"/>
                  <a:gd name="connsiteY83" fmla="*/ 141698 h 309575"/>
                  <a:gd name="connsiteX84" fmla="*/ 238831 w 315803"/>
                  <a:gd name="connsiteY84" fmla="*/ 179036 h 309575"/>
                  <a:gd name="connsiteX85" fmla="*/ 254451 w 315803"/>
                  <a:gd name="connsiteY85" fmla="*/ 101312 h 3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15803" h="309575">
                    <a:moveTo>
                      <a:pt x="42710" y="66641"/>
                    </a:moveTo>
                    <a:lnTo>
                      <a:pt x="19374" y="66641"/>
                    </a:lnTo>
                    <a:cubicBezTo>
                      <a:pt x="11277" y="65307"/>
                      <a:pt x="5754" y="57688"/>
                      <a:pt x="7087" y="49592"/>
                    </a:cubicBezTo>
                    <a:cubicBezTo>
                      <a:pt x="8136" y="43305"/>
                      <a:pt x="13089" y="38352"/>
                      <a:pt x="19374" y="37304"/>
                    </a:cubicBezTo>
                    <a:lnTo>
                      <a:pt x="42710" y="37304"/>
                    </a:lnTo>
                    <a:lnTo>
                      <a:pt x="42710" y="12635"/>
                    </a:lnTo>
                    <a:cubicBezTo>
                      <a:pt x="44424" y="3490"/>
                      <a:pt x="53189" y="-2511"/>
                      <a:pt x="62237" y="-796"/>
                    </a:cubicBezTo>
                    <a:cubicBezTo>
                      <a:pt x="69095" y="538"/>
                      <a:pt x="74429" y="5871"/>
                      <a:pt x="75666" y="12635"/>
                    </a:cubicBezTo>
                    <a:lnTo>
                      <a:pt x="75666" y="37304"/>
                    </a:lnTo>
                    <a:lnTo>
                      <a:pt x="102528" y="37304"/>
                    </a:lnTo>
                    <a:lnTo>
                      <a:pt x="102528" y="12635"/>
                    </a:lnTo>
                    <a:cubicBezTo>
                      <a:pt x="104241" y="3490"/>
                      <a:pt x="113006" y="-2511"/>
                      <a:pt x="122054" y="-796"/>
                    </a:cubicBezTo>
                    <a:cubicBezTo>
                      <a:pt x="128912" y="538"/>
                      <a:pt x="134247" y="5871"/>
                      <a:pt x="135484" y="12635"/>
                    </a:cubicBezTo>
                    <a:lnTo>
                      <a:pt x="135484" y="37304"/>
                    </a:lnTo>
                    <a:lnTo>
                      <a:pt x="155868" y="37304"/>
                    </a:lnTo>
                    <a:cubicBezTo>
                      <a:pt x="163963" y="38638"/>
                      <a:pt x="169489" y="46257"/>
                      <a:pt x="168154" y="54355"/>
                    </a:cubicBezTo>
                    <a:cubicBezTo>
                      <a:pt x="167107" y="60640"/>
                      <a:pt x="162154" y="65593"/>
                      <a:pt x="155868" y="66641"/>
                    </a:cubicBezTo>
                    <a:lnTo>
                      <a:pt x="135484" y="66641"/>
                    </a:lnTo>
                    <a:lnTo>
                      <a:pt x="135484" y="93311"/>
                    </a:lnTo>
                    <a:lnTo>
                      <a:pt x="159678" y="93311"/>
                    </a:lnTo>
                    <a:cubicBezTo>
                      <a:pt x="167965" y="94454"/>
                      <a:pt x="173774" y="102074"/>
                      <a:pt x="172633" y="110362"/>
                    </a:cubicBezTo>
                    <a:cubicBezTo>
                      <a:pt x="171679" y="117124"/>
                      <a:pt x="166440" y="122362"/>
                      <a:pt x="159678" y="123315"/>
                    </a:cubicBezTo>
                    <a:lnTo>
                      <a:pt x="10040" y="123315"/>
                    </a:lnTo>
                    <a:cubicBezTo>
                      <a:pt x="1752" y="122173"/>
                      <a:pt x="-4057" y="114552"/>
                      <a:pt x="-2915" y="106265"/>
                    </a:cubicBezTo>
                    <a:cubicBezTo>
                      <a:pt x="-1961" y="99503"/>
                      <a:pt x="3278" y="94264"/>
                      <a:pt x="10040" y="93311"/>
                    </a:cubicBezTo>
                    <a:lnTo>
                      <a:pt x="42710" y="93311"/>
                    </a:lnTo>
                    <a:close/>
                    <a:moveTo>
                      <a:pt x="58333" y="251331"/>
                    </a:moveTo>
                    <a:lnTo>
                      <a:pt x="58333" y="294670"/>
                    </a:lnTo>
                    <a:cubicBezTo>
                      <a:pt x="56616" y="303909"/>
                      <a:pt x="47759" y="309910"/>
                      <a:pt x="38520" y="308195"/>
                    </a:cubicBezTo>
                    <a:cubicBezTo>
                      <a:pt x="31662" y="306957"/>
                      <a:pt x="26232" y="301528"/>
                      <a:pt x="24995" y="294670"/>
                    </a:cubicBezTo>
                    <a:lnTo>
                      <a:pt x="24995" y="172654"/>
                    </a:lnTo>
                    <a:cubicBezTo>
                      <a:pt x="24995" y="147985"/>
                      <a:pt x="34520" y="139317"/>
                      <a:pt x="64046" y="139317"/>
                    </a:cubicBezTo>
                    <a:lnTo>
                      <a:pt x="115387" y="139317"/>
                    </a:lnTo>
                    <a:cubicBezTo>
                      <a:pt x="142723" y="139317"/>
                      <a:pt x="152057" y="147985"/>
                      <a:pt x="152057" y="172654"/>
                    </a:cubicBezTo>
                    <a:lnTo>
                      <a:pt x="152057" y="270000"/>
                    </a:lnTo>
                    <a:cubicBezTo>
                      <a:pt x="152057" y="295050"/>
                      <a:pt x="141390" y="305052"/>
                      <a:pt x="116338" y="305052"/>
                    </a:cubicBezTo>
                    <a:cubicBezTo>
                      <a:pt x="111099" y="305052"/>
                      <a:pt x="105862" y="304575"/>
                      <a:pt x="100718" y="303718"/>
                    </a:cubicBezTo>
                    <a:cubicBezTo>
                      <a:pt x="93003" y="302861"/>
                      <a:pt x="87287" y="296099"/>
                      <a:pt x="87668" y="288383"/>
                    </a:cubicBezTo>
                    <a:cubicBezTo>
                      <a:pt x="87003" y="280573"/>
                      <a:pt x="92716" y="273714"/>
                      <a:pt x="100528" y="272953"/>
                    </a:cubicBezTo>
                    <a:cubicBezTo>
                      <a:pt x="101574" y="272858"/>
                      <a:pt x="102623" y="272953"/>
                      <a:pt x="103672" y="273048"/>
                    </a:cubicBezTo>
                    <a:cubicBezTo>
                      <a:pt x="106813" y="273619"/>
                      <a:pt x="109957" y="273905"/>
                      <a:pt x="113197" y="274000"/>
                    </a:cubicBezTo>
                    <a:cubicBezTo>
                      <a:pt x="117578" y="274000"/>
                      <a:pt x="118910" y="272381"/>
                      <a:pt x="118910" y="266380"/>
                    </a:cubicBezTo>
                    <a:lnTo>
                      <a:pt x="118910" y="251331"/>
                    </a:lnTo>
                    <a:close/>
                    <a:moveTo>
                      <a:pt x="118720" y="173988"/>
                    </a:moveTo>
                    <a:cubicBezTo>
                      <a:pt x="118720" y="167701"/>
                      <a:pt x="117006" y="166654"/>
                      <a:pt x="110339" y="166654"/>
                    </a:cubicBezTo>
                    <a:lnTo>
                      <a:pt x="67667" y="166654"/>
                    </a:lnTo>
                    <a:cubicBezTo>
                      <a:pt x="60046" y="166654"/>
                      <a:pt x="58142" y="168655"/>
                      <a:pt x="58142" y="173988"/>
                    </a:cubicBezTo>
                    <a:lnTo>
                      <a:pt x="58142" y="183513"/>
                    </a:lnTo>
                    <a:lnTo>
                      <a:pt x="118529" y="183513"/>
                    </a:lnTo>
                    <a:close/>
                    <a:moveTo>
                      <a:pt x="118720" y="209325"/>
                    </a:moveTo>
                    <a:lnTo>
                      <a:pt x="58333" y="209325"/>
                    </a:lnTo>
                    <a:lnTo>
                      <a:pt x="58333" y="226471"/>
                    </a:lnTo>
                    <a:lnTo>
                      <a:pt x="118720" y="226471"/>
                    </a:lnTo>
                    <a:close/>
                    <a:moveTo>
                      <a:pt x="75666" y="93311"/>
                    </a:moveTo>
                    <a:lnTo>
                      <a:pt x="102528" y="93311"/>
                    </a:lnTo>
                    <a:lnTo>
                      <a:pt x="102528" y="66641"/>
                    </a:lnTo>
                    <a:lnTo>
                      <a:pt x="76143" y="66641"/>
                    </a:lnTo>
                    <a:close/>
                    <a:moveTo>
                      <a:pt x="287121" y="101312"/>
                    </a:moveTo>
                    <a:cubicBezTo>
                      <a:pt x="284551" y="140746"/>
                      <a:pt x="274645" y="179323"/>
                      <a:pt x="257785" y="215041"/>
                    </a:cubicBezTo>
                    <a:cubicBezTo>
                      <a:pt x="270264" y="234187"/>
                      <a:pt x="285788" y="251045"/>
                      <a:pt x="303790" y="265048"/>
                    </a:cubicBezTo>
                    <a:cubicBezTo>
                      <a:pt x="309124" y="268667"/>
                      <a:pt x="312459" y="274573"/>
                      <a:pt x="312745" y="281049"/>
                    </a:cubicBezTo>
                    <a:cubicBezTo>
                      <a:pt x="312459" y="290765"/>
                      <a:pt x="304457" y="298575"/>
                      <a:pt x="294741" y="298670"/>
                    </a:cubicBezTo>
                    <a:cubicBezTo>
                      <a:pt x="290074" y="298480"/>
                      <a:pt x="285598" y="296765"/>
                      <a:pt x="282075" y="293718"/>
                    </a:cubicBezTo>
                    <a:cubicBezTo>
                      <a:pt x="265690" y="280001"/>
                      <a:pt x="251214" y="264189"/>
                      <a:pt x="239022" y="246664"/>
                    </a:cubicBezTo>
                    <a:cubicBezTo>
                      <a:pt x="224353" y="267714"/>
                      <a:pt x="206540" y="286288"/>
                      <a:pt x="186062" y="301719"/>
                    </a:cubicBezTo>
                    <a:cubicBezTo>
                      <a:pt x="183013" y="304004"/>
                      <a:pt x="179204" y="305338"/>
                      <a:pt x="175393" y="305338"/>
                    </a:cubicBezTo>
                    <a:cubicBezTo>
                      <a:pt x="166726" y="305433"/>
                      <a:pt x="159678" y="298670"/>
                      <a:pt x="159391" y="290003"/>
                    </a:cubicBezTo>
                    <a:cubicBezTo>
                      <a:pt x="159582" y="284193"/>
                      <a:pt x="162535" y="278858"/>
                      <a:pt x="167393" y="275715"/>
                    </a:cubicBezTo>
                    <a:cubicBezTo>
                      <a:pt x="189015" y="259618"/>
                      <a:pt x="207207" y="239425"/>
                      <a:pt x="221113" y="216374"/>
                    </a:cubicBezTo>
                    <a:cubicBezTo>
                      <a:pt x="210542" y="195610"/>
                      <a:pt x="202445" y="173702"/>
                      <a:pt x="197015" y="151032"/>
                    </a:cubicBezTo>
                    <a:cubicBezTo>
                      <a:pt x="193492" y="154938"/>
                      <a:pt x="188634" y="157129"/>
                      <a:pt x="183395" y="157319"/>
                    </a:cubicBezTo>
                    <a:cubicBezTo>
                      <a:pt x="174156" y="157701"/>
                      <a:pt x="166440" y="150557"/>
                      <a:pt x="166059" y="141318"/>
                    </a:cubicBezTo>
                    <a:cubicBezTo>
                      <a:pt x="166059" y="141318"/>
                      <a:pt x="166059" y="141318"/>
                      <a:pt x="166059" y="141318"/>
                    </a:cubicBezTo>
                    <a:cubicBezTo>
                      <a:pt x="166249" y="138174"/>
                      <a:pt x="167107" y="135126"/>
                      <a:pt x="168726" y="132364"/>
                    </a:cubicBezTo>
                    <a:cubicBezTo>
                      <a:pt x="188348" y="95311"/>
                      <a:pt x="202349" y="55498"/>
                      <a:pt x="210447" y="14349"/>
                    </a:cubicBezTo>
                    <a:cubicBezTo>
                      <a:pt x="211874" y="6253"/>
                      <a:pt x="219209" y="538"/>
                      <a:pt x="227401" y="1014"/>
                    </a:cubicBezTo>
                    <a:cubicBezTo>
                      <a:pt x="236926" y="1014"/>
                      <a:pt x="247784" y="7968"/>
                      <a:pt x="245116" y="20064"/>
                    </a:cubicBezTo>
                    <a:cubicBezTo>
                      <a:pt x="241403" y="36448"/>
                      <a:pt x="236736" y="53116"/>
                      <a:pt x="231401" y="69404"/>
                    </a:cubicBezTo>
                    <a:lnTo>
                      <a:pt x="297123" y="69404"/>
                    </a:lnTo>
                    <a:cubicBezTo>
                      <a:pt x="305983" y="71117"/>
                      <a:pt x="311791" y="79595"/>
                      <a:pt x="310078" y="88454"/>
                    </a:cubicBezTo>
                    <a:cubicBezTo>
                      <a:pt x="308838" y="95025"/>
                      <a:pt x="303697" y="100169"/>
                      <a:pt x="297123" y="101407"/>
                    </a:cubicBezTo>
                    <a:close/>
                    <a:moveTo>
                      <a:pt x="220446" y="101312"/>
                    </a:moveTo>
                    <a:cubicBezTo>
                      <a:pt x="219781" y="103312"/>
                      <a:pt x="219113" y="105027"/>
                      <a:pt x="218446" y="107027"/>
                    </a:cubicBezTo>
                    <a:cubicBezTo>
                      <a:pt x="220446" y="118648"/>
                      <a:pt x="222448" y="130364"/>
                      <a:pt x="225494" y="141698"/>
                    </a:cubicBezTo>
                    <a:cubicBezTo>
                      <a:pt x="229115" y="154367"/>
                      <a:pt x="233592" y="166844"/>
                      <a:pt x="238831" y="179036"/>
                    </a:cubicBezTo>
                    <a:cubicBezTo>
                      <a:pt x="247498" y="153986"/>
                      <a:pt x="252737" y="127792"/>
                      <a:pt x="254451" y="101312"/>
                    </a:cubicBezTo>
                    <a:close/>
                  </a:path>
                </a:pathLst>
              </a:custGeom>
              <a:solidFill>
                <a:srgbClr val="09214B"/>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148F163B-564A-412A-B209-BFD4B54411E1}"/>
                  </a:ext>
                </a:extLst>
              </p:cNvPr>
              <p:cNvSpPr/>
              <p:nvPr/>
            </p:nvSpPr>
            <p:spPr>
              <a:xfrm>
                <a:off x="9150210" y="3525060"/>
                <a:ext cx="50506" cy="265129"/>
              </a:xfrm>
              <a:custGeom>
                <a:avLst/>
                <a:gdLst>
                  <a:gd name="connsiteX0" fmla="*/ 47378 w 50506"/>
                  <a:gd name="connsiteY0" fmla="*/ 240370 h 265129"/>
                  <a:gd name="connsiteX1" fmla="*/ 20612 w 50506"/>
                  <a:gd name="connsiteY1" fmla="*/ 263992 h 265129"/>
                  <a:gd name="connsiteX2" fmla="*/ -3009 w 50506"/>
                  <a:gd name="connsiteY2" fmla="*/ 240370 h 265129"/>
                  <a:gd name="connsiteX3" fmla="*/ 20612 w 50506"/>
                  <a:gd name="connsiteY3" fmla="*/ 213606 h 265129"/>
                  <a:gd name="connsiteX4" fmla="*/ 47378 w 50506"/>
                  <a:gd name="connsiteY4" fmla="*/ 237228 h 265129"/>
                  <a:gd name="connsiteX5" fmla="*/ 47378 w 50506"/>
                  <a:gd name="connsiteY5" fmla="*/ 240370 h 265129"/>
                  <a:gd name="connsiteX6" fmla="*/ -1296 w 50506"/>
                  <a:gd name="connsiteY6" fmla="*/ 22724 h 265129"/>
                  <a:gd name="connsiteX7" fmla="*/ 22517 w 50506"/>
                  <a:gd name="connsiteY7" fmla="*/ -1088 h 265129"/>
                  <a:gd name="connsiteX8" fmla="*/ 46329 w 50506"/>
                  <a:gd name="connsiteY8" fmla="*/ 22724 h 265129"/>
                  <a:gd name="connsiteX9" fmla="*/ 46329 w 50506"/>
                  <a:gd name="connsiteY9" fmla="*/ 26344 h 265129"/>
                  <a:gd name="connsiteX10" fmla="*/ 37946 w 50506"/>
                  <a:gd name="connsiteY10" fmla="*/ 180078 h 265129"/>
                  <a:gd name="connsiteX11" fmla="*/ 23470 w 50506"/>
                  <a:gd name="connsiteY11" fmla="*/ 194174 h 265129"/>
                  <a:gd name="connsiteX12" fmla="*/ 22326 w 50506"/>
                  <a:gd name="connsiteY12" fmla="*/ 194079 h 265129"/>
                  <a:gd name="connsiteX13" fmla="*/ 7371 w 50506"/>
                  <a:gd name="connsiteY13" fmla="*/ 181601 h 265129"/>
                  <a:gd name="connsiteX14" fmla="*/ 7276 w 50506"/>
                  <a:gd name="connsiteY14" fmla="*/ 180078 h 265129"/>
                  <a:gd name="connsiteX15" fmla="*/ -1010 w 50506"/>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6" h="265129">
                    <a:moveTo>
                      <a:pt x="47378" y="240370"/>
                    </a:moveTo>
                    <a:cubicBezTo>
                      <a:pt x="46520" y="254277"/>
                      <a:pt x="34519" y="264850"/>
                      <a:pt x="20612" y="263992"/>
                    </a:cubicBezTo>
                    <a:cubicBezTo>
                      <a:pt x="7943" y="263231"/>
                      <a:pt x="-2249" y="253134"/>
                      <a:pt x="-3009" y="240370"/>
                    </a:cubicBezTo>
                    <a:cubicBezTo>
                      <a:pt x="-3867" y="226464"/>
                      <a:pt x="6706" y="214463"/>
                      <a:pt x="20612" y="213606"/>
                    </a:cubicBezTo>
                    <a:cubicBezTo>
                      <a:pt x="34519" y="212748"/>
                      <a:pt x="46520" y="223320"/>
                      <a:pt x="47378" y="237228"/>
                    </a:cubicBezTo>
                    <a:cubicBezTo>
                      <a:pt x="47471" y="238275"/>
                      <a:pt x="47471" y="239323"/>
                      <a:pt x="47378" y="240370"/>
                    </a:cubicBezTo>
                    <a:close/>
                    <a:moveTo>
                      <a:pt x="-1296" y="22724"/>
                    </a:moveTo>
                    <a:cubicBezTo>
                      <a:pt x="-1296" y="9580"/>
                      <a:pt x="9371" y="-1088"/>
                      <a:pt x="22517" y="-1088"/>
                    </a:cubicBezTo>
                    <a:cubicBezTo>
                      <a:pt x="35660" y="-1088"/>
                      <a:pt x="46329" y="9580"/>
                      <a:pt x="46329" y="22724"/>
                    </a:cubicBezTo>
                    <a:lnTo>
                      <a:pt x="46329" y="26344"/>
                    </a:lnTo>
                    <a:cubicBezTo>
                      <a:pt x="42330" y="75017"/>
                      <a:pt x="39948" y="123403"/>
                      <a:pt x="37946" y="180078"/>
                    </a:cubicBezTo>
                    <a:cubicBezTo>
                      <a:pt x="37853" y="187983"/>
                      <a:pt x="31375" y="194270"/>
                      <a:pt x="23470" y="194174"/>
                    </a:cubicBezTo>
                    <a:cubicBezTo>
                      <a:pt x="23089" y="194174"/>
                      <a:pt x="22708" y="194079"/>
                      <a:pt x="22326" y="194079"/>
                    </a:cubicBezTo>
                    <a:cubicBezTo>
                      <a:pt x="14706" y="194745"/>
                      <a:pt x="8039" y="189126"/>
                      <a:pt x="7371" y="181601"/>
                    </a:cubicBezTo>
                    <a:cubicBezTo>
                      <a:pt x="7276" y="181030"/>
                      <a:pt x="7276" y="180553"/>
                      <a:pt x="7276" y="180078"/>
                    </a:cubicBezTo>
                    <a:cubicBezTo>
                      <a:pt x="5276" y="122928"/>
                      <a:pt x="2990" y="75303"/>
                      <a:pt x="-1010" y="26344"/>
                    </a:cubicBezTo>
                    <a:close/>
                  </a:path>
                </a:pathLst>
              </a:custGeom>
              <a:solidFill>
                <a:srgbClr val="09214B"/>
              </a:solidFill>
              <a:ln w="9525" cap="flat">
                <a:noFill/>
                <a:prstDash val="solid"/>
                <a:miter/>
              </a:ln>
            </p:spPr>
            <p:txBody>
              <a:bodyPr rtlCol="0" anchor="ctr"/>
              <a:lstStyle/>
              <a:p>
                <a:endParaRPr lang="ja-JP" altLang="en-US"/>
              </a:p>
            </p:txBody>
          </p:sp>
        </p:grpSp>
      </p:grpSp>
      <p:pic>
        <p:nvPicPr>
          <p:cNvPr id="53" name="図 52">
            <a:extLst>
              <a:ext uri="{FF2B5EF4-FFF2-40B4-BE49-F238E27FC236}">
                <a16:creationId xmlns:a16="http://schemas.microsoft.com/office/drawing/2014/main" id="{F391304B-DD86-4DD0-B88F-906C7E4FB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3537" y="2079580"/>
            <a:ext cx="3077463" cy="4135449"/>
          </a:xfrm>
          <a:prstGeom prst="rect">
            <a:avLst/>
          </a:prstGeom>
        </p:spPr>
      </p:pic>
      <p:grpSp>
        <p:nvGrpSpPr>
          <p:cNvPr id="3" name="グループ化 2">
            <a:extLst>
              <a:ext uri="{FF2B5EF4-FFF2-40B4-BE49-F238E27FC236}">
                <a16:creationId xmlns:a16="http://schemas.microsoft.com/office/drawing/2014/main" id="{A8C6E2A9-3BA2-A81B-5AB0-95907A9DA2F7}"/>
              </a:ext>
            </a:extLst>
          </p:cNvPr>
          <p:cNvGrpSpPr/>
          <p:nvPr/>
        </p:nvGrpSpPr>
        <p:grpSpPr>
          <a:xfrm>
            <a:off x="11735974" y="2331536"/>
            <a:ext cx="4479367" cy="3782788"/>
            <a:chOff x="11735974" y="2331536"/>
            <a:chExt cx="4479367" cy="3782788"/>
          </a:xfrm>
        </p:grpSpPr>
        <p:pic>
          <p:nvPicPr>
            <p:cNvPr id="86" name="図 85">
              <a:extLst>
                <a:ext uri="{FF2B5EF4-FFF2-40B4-BE49-F238E27FC236}">
                  <a16:creationId xmlns:a16="http://schemas.microsoft.com/office/drawing/2014/main" id="{5794495C-B3B6-43B6-A873-3C8C7BB5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80039" y="2331536"/>
              <a:ext cx="3385595" cy="3782788"/>
            </a:xfrm>
            <a:prstGeom prst="rect">
              <a:avLst/>
            </a:prstGeom>
          </p:spPr>
        </p:pic>
        <p:grpSp>
          <p:nvGrpSpPr>
            <p:cNvPr id="75" name="グループ化 74">
              <a:extLst>
                <a:ext uri="{FF2B5EF4-FFF2-40B4-BE49-F238E27FC236}">
                  <a16:creationId xmlns:a16="http://schemas.microsoft.com/office/drawing/2014/main" id="{297760C7-1537-46E4-A213-C51102AB0DB9}"/>
                </a:ext>
              </a:extLst>
            </p:cNvPr>
            <p:cNvGrpSpPr/>
            <p:nvPr/>
          </p:nvGrpSpPr>
          <p:grpSpPr>
            <a:xfrm rot="361661">
              <a:off x="11735974" y="3558267"/>
              <a:ext cx="1502130" cy="1024737"/>
              <a:chOff x="419871" y="4476540"/>
              <a:chExt cx="1782329" cy="1215886"/>
            </a:xfrm>
          </p:grpSpPr>
          <p:grpSp>
            <p:nvGrpSpPr>
              <p:cNvPr id="79" name="グループ化 78">
                <a:extLst>
                  <a:ext uri="{FF2B5EF4-FFF2-40B4-BE49-F238E27FC236}">
                    <a16:creationId xmlns:a16="http://schemas.microsoft.com/office/drawing/2014/main" id="{B771AF76-235E-4852-85AC-51A8D8AA1DF2}"/>
                  </a:ext>
                </a:extLst>
              </p:cNvPr>
              <p:cNvGrpSpPr/>
              <p:nvPr/>
            </p:nvGrpSpPr>
            <p:grpSpPr>
              <a:xfrm rot="16711988">
                <a:off x="346514" y="4694977"/>
                <a:ext cx="1070806" cy="924092"/>
                <a:chOff x="8516387" y="877055"/>
                <a:chExt cx="864936" cy="746426"/>
              </a:xfrm>
            </p:grpSpPr>
            <p:sp>
              <p:nvSpPr>
                <p:cNvPr id="83" name="フリーフォーム: 図形 82">
                  <a:extLst>
                    <a:ext uri="{FF2B5EF4-FFF2-40B4-BE49-F238E27FC236}">
                      <a16:creationId xmlns:a16="http://schemas.microsoft.com/office/drawing/2014/main" id="{C12C700A-D717-43F6-BFDC-8A119B351758}"/>
                    </a:ext>
                  </a:extLst>
                </p:cNvPr>
                <p:cNvSpPr/>
                <p:nvPr/>
              </p:nvSpPr>
              <p:spPr>
                <a:xfrm rot="8100000">
                  <a:off x="8516387" y="877055"/>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4" name="楕円 83">
                  <a:extLst>
                    <a:ext uri="{FF2B5EF4-FFF2-40B4-BE49-F238E27FC236}">
                      <a16:creationId xmlns:a16="http://schemas.microsoft.com/office/drawing/2014/main" id="{746B1D63-3C29-498B-830A-3FE07206CE3A}"/>
                    </a:ext>
                  </a:extLst>
                </p:cNvPr>
                <p:cNvSpPr/>
                <p:nvPr/>
              </p:nvSpPr>
              <p:spPr>
                <a:xfrm>
                  <a:off x="8790163" y="1015357"/>
                  <a:ext cx="391666" cy="391666"/>
                </a:xfrm>
                <a:prstGeom prst="ellipse">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0" name="グループ化 79">
                <a:extLst>
                  <a:ext uri="{FF2B5EF4-FFF2-40B4-BE49-F238E27FC236}">
                    <a16:creationId xmlns:a16="http://schemas.microsoft.com/office/drawing/2014/main" id="{77399355-DCA1-40C1-881E-652478C013F1}"/>
                  </a:ext>
                </a:extLst>
              </p:cNvPr>
              <p:cNvGrpSpPr/>
              <p:nvPr/>
            </p:nvGrpSpPr>
            <p:grpSpPr>
              <a:xfrm rot="19533921">
                <a:off x="1131394" y="4476540"/>
                <a:ext cx="1070806" cy="924091"/>
                <a:chOff x="8505453" y="907511"/>
                <a:chExt cx="864936" cy="746426"/>
              </a:xfrm>
            </p:grpSpPr>
            <p:sp>
              <p:nvSpPr>
                <p:cNvPr id="81" name="フリーフォーム: 図形 80">
                  <a:extLst>
                    <a:ext uri="{FF2B5EF4-FFF2-40B4-BE49-F238E27FC236}">
                      <a16:creationId xmlns:a16="http://schemas.microsoft.com/office/drawing/2014/main" id="{406543B5-C7DB-4785-804A-18B252E86767}"/>
                    </a:ext>
                  </a:extLst>
                </p:cNvPr>
                <p:cNvSpPr/>
                <p:nvPr/>
              </p:nvSpPr>
              <p:spPr>
                <a:xfrm rot="8100000">
                  <a:off x="8505453" y="907511"/>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2" name="乗算記号 81">
                  <a:extLst>
                    <a:ext uri="{FF2B5EF4-FFF2-40B4-BE49-F238E27FC236}">
                      <a16:creationId xmlns:a16="http://schemas.microsoft.com/office/drawing/2014/main" id="{1419D077-6025-4DAC-878C-B8B277DA92F2}"/>
                    </a:ext>
                  </a:extLst>
                </p:cNvPr>
                <p:cNvSpPr/>
                <p:nvPr/>
              </p:nvSpPr>
              <p:spPr>
                <a:xfrm rot="17623621">
                  <a:off x="8668747" y="941055"/>
                  <a:ext cx="611998" cy="612002"/>
                </a:xfrm>
                <a:prstGeom prst="mathMultiply">
                  <a:avLst>
                    <a:gd name="adj1" fmla="val 0"/>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76" name="グループ化 75">
              <a:extLst>
                <a:ext uri="{FF2B5EF4-FFF2-40B4-BE49-F238E27FC236}">
                  <a16:creationId xmlns:a16="http://schemas.microsoft.com/office/drawing/2014/main" id="{B08C2F81-97D3-476A-97BA-53FC87987FE6}"/>
                </a:ext>
              </a:extLst>
            </p:cNvPr>
            <p:cNvGrpSpPr/>
            <p:nvPr/>
          </p:nvGrpSpPr>
          <p:grpSpPr>
            <a:xfrm rot="4816373">
              <a:off x="11986072" y="2723677"/>
              <a:ext cx="683098" cy="795914"/>
              <a:chOff x="928572" y="2112337"/>
              <a:chExt cx="469846" cy="547443"/>
            </a:xfrm>
            <a:solidFill>
              <a:srgbClr val="09214B"/>
            </a:solidFill>
          </p:grpSpPr>
          <p:pic>
            <p:nvPicPr>
              <p:cNvPr id="77" name="グラフィックス 76">
                <a:extLst>
                  <a:ext uri="{FF2B5EF4-FFF2-40B4-BE49-F238E27FC236}">
                    <a16:creationId xmlns:a16="http://schemas.microsoft.com/office/drawing/2014/main" id="{65D3370D-048C-4E0B-B7E6-C68C4E3136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309896">
                <a:off x="1020338" y="2281701"/>
                <a:ext cx="286313" cy="469846"/>
              </a:xfrm>
              <a:prstGeom prst="rect">
                <a:avLst/>
              </a:prstGeom>
            </p:spPr>
          </p:pic>
          <p:pic>
            <p:nvPicPr>
              <p:cNvPr id="78" name="グラフィックス 77">
                <a:extLst>
                  <a:ext uri="{FF2B5EF4-FFF2-40B4-BE49-F238E27FC236}">
                    <a16:creationId xmlns:a16="http://schemas.microsoft.com/office/drawing/2014/main" id="{63A28F99-9CC6-4BA4-ACB4-8E66A8F19E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875311">
                <a:off x="1023791" y="2042543"/>
                <a:ext cx="217757" cy="357345"/>
              </a:xfrm>
              <a:prstGeom prst="rect">
                <a:avLst/>
              </a:prstGeom>
            </p:spPr>
          </p:pic>
        </p:grpSp>
        <p:grpSp>
          <p:nvGrpSpPr>
            <p:cNvPr id="87" name="グループ化 86">
              <a:extLst>
                <a:ext uri="{FF2B5EF4-FFF2-40B4-BE49-F238E27FC236}">
                  <a16:creationId xmlns:a16="http://schemas.microsoft.com/office/drawing/2014/main" id="{63F63C9C-9E20-405F-8E90-D3CF1311751A}"/>
                </a:ext>
              </a:extLst>
            </p:cNvPr>
            <p:cNvGrpSpPr/>
            <p:nvPr/>
          </p:nvGrpSpPr>
          <p:grpSpPr>
            <a:xfrm>
              <a:off x="14896172" y="2786515"/>
              <a:ext cx="1319169" cy="1437806"/>
              <a:chOff x="14931935" y="2957339"/>
              <a:chExt cx="1319169" cy="1437806"/>
            </a:xfrm>
          </p:grpSpPr>
          <p:pic>
            <p:nvPicPr>
              <p:cNvPr id="88" name="グラフィックス 87">
                <a:extLst>
                  <a:ext uri="{FF2B5EF4-FFF2-40B4-BE49-F238E27FC236}">
                    <a16:creationId xmlns:a16="http://schemas.microsoft.com/office/drawing/2014/main" id="{5CE7A743-81D8-4E30-83BE-D2ACF58530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114509">
                <a:off x="14864107" y="3431987"/>
                <a:ext cx="1030986" cy="895329"/>
              </a:xfrm>
              <a:prstGeom prst="rect">
                <a:avLst/>
              </a:prstGeom>
            </p:spPr>
          </p:pic>
          <p:grpSp>
            <p:nvGrpSpPr>
              <p:cNvPr id="89" name="グループ化 88">
                <a:extLst>
                  <a:ext uri="{FF2B5EF4-FFF2-40B4-BE49-F238E27FC236}">
                    <a16:creationId xmlns:a16="http://schemas.microsoft.com/office/drawing/2014/main" id="{D5CC96E6-AEC9-4326-A8BF-3A176148E2EC}"/>
                  </a:ext>
                </a:extLst>
              </p:cNvPr>
              <p:cNvGrpSpPr/>
              <p:nvPr/>
            </p:nvGrpSpPr>
            <p:grpSpPr>
              <a:xfrm rot="21258099">
                <a:off x="14988219" y="2957339"/>
                <a:ext cx="1262885" cy="1044029"/>
                <a:chOff x="14937766" y="2972669"/>
                <a:chExt cx="1262885" cy="1044029"/>
              </a:xfrm>
            </p:grpSpPr>
            <p:sp>
              <p:nvSpPr>
                <p:cNvPr id="90" name="フリーフォーム: 図形 89">
                  <a:extLst>
                    <a:ext uri="{FF2B5EF4-FFF2-40B4-BE49-F238E27FC236}">
                      <a16:creationId xmlns:a16="http://schemas.microsoft.com/office/drawing/2014/main" id="{8586C26A-7F5E-4A5F-9DE9-C6BB92054773}"/>
                    </a:ext>
                  </a:extLst>
                </p:cNvPr>
                <p:cNvSpPr/>
                <p:nvPr/>
              </p:nvSpPr>
              <p:spPr>
                <a:xfrm rot="2192747">
                  <a:off x="14937766" y="2972669"/>
                  <a:ext cx="317200" cy="335871"/>
                </a:xfrm>
                <a:custGeom>
                  <a:avLst/>
                  <a:gdLst>
                    <a:gd name="connsiteX0" fmla="*/ 68387 w 317200"/>
                    <a:gd name="connsiteY0" fmla="*/ 177078 h 335871"/>
                    <a:gd name="connsiteX1" fmla="*/ 76248 w 317200"/>
                    <a:gd name="connsiteY1" fmla="*/ 200319 h 335871"/>
                    <a:gd name="connsiteX2" fmla="*/ 64241 w 317200"/>
                    <a:gd name="connsiteY2" fmla="*/ 210321 h 335871"/>
                    <a:gd name="connsiteX3" fmla="*/ 51628 w 317200"/>
                    <a:gd name="connsiteY3" fmla="*/ 207939 h 335871"/>
                    <a:gd name="connsiteX4" fmla="*/ 25711 w 317200"/>
                    <a:gd name="connsiteY4" fmla="*/ 194413 h 335871"/>
                    <a:gd name="connsiteX5" fmla="*/ 16120 w 317200"/>
                    <a:gd name="connsiteY5" fmla="*/ 182984 h 335871"/>
                    <a:gd name="connsiteX6" fmla="*/ 29598 w 317200"/>
                    <a:gd name="connsiteY6" fmla="*/ 162600 h 335871"/>
                    <a:gd name="connsiteX7" fmla="*/ 40137 w 317200"/>
                    <a:gd name="connsiteY7" fmla="*/ 163266 h 335871"/>
                    <a:gd name="connsiteX8" fmla="*/ 68387 w 317200"/>
                    <a:gd name="connsiteY8" fmla="*/ 177078 h 335871"/>
                    <a:gd name="connsiteX9" fmla="*/ 116335 w 317200"/>
                    <a:gd name="connsiteY9" fmla="*/ 80685 h 335871"/>
                    <a:gd name="connsiteX10" fmla="*/ 101819 w 317200"/>
                    <a:gd name="connsiteY10" fmla="*/ 96687 h 335871"/>
                    <a:gd name="connsiteX11" fmla="*/ 83160 w 317200"/>
                    <a:gd name="connsiteY11" fmla="*/ 87162 h 335871"/>
                    <a:gd name="connsiteX12" fmla="*/ 81346 w 317200"/>
                    <a:gd name="connsiteY12" fmla="*/ 76589 h 335871"/>
                    <a:gd name="connsiteX13" fmla="*/ 12752 w 317200"/>
                    <a:gd name="connsiteY13" fmla="*/ 91258 h 335871"/>
                    <a:gd name="connsiteX14" fmla="*/ -2799 w 317200"/>
                    <a:gd name="connsiteY14" fmla="*/ 79923 h 335871"/>
                    <a:gd name="connsiteX15" fmla="*/ 7481 w 317200"/>
                    <a:gd name="connsiteY15" fmla="*/ 62683 h 335871"/>
                    <a:gd name="connsiteX16" fmla="*/ 76594 w 317200"/>
                    <a:gd name="connsiteY16" fmla="*/ 47919 h 335871"/>
                    <a:gd name="connsiteX17" fmla="*/ 74088 w 317200"/>
                    <a:gd name="connsiteY17" fmla="*/ 32870 h 335871"/>
                    <a:gd name="connsiteX18" fmla="*/ 88861 w 317200"/>
                    <a:gd name="connsiteY18" fmla="*/ 16677 h 335871"/>
                    <a:gd name="connsiteX19" fmla="*/ 107782 w 317200"/>
                    <a:gd name="connsiteY19" fmla="*/ 26202 h 335871"/>
                    <a:gd name="connsiteX20" fmla="*/ 110113 w 317200"/>
                    <a:gd name="connsiteY20" fmla="*/ 41347 h 335871"/>
                    <a:gd name="connsiteX21" fmla="*/ 170586 w 317200"/>
                    <a:gd name="connsiteY21" fmla="*/ 30298 h 335871"/>
                    <a:gd name="connsiteX22" fmla="*/ 168427 w 317200"/>
                    <a:gd name="connsiteY22" fmla="*/ 15153 h 335871"/>
                    <a:gd name="connsiteX23" fmla="*/ 183459 w 317200"/>
                    <a:gd name="connsiteY23" fmla="*/ -658 h 335871"/>
                    <a:gd name="connsiteX24" fmla="*/ 202120 w 317200"/>
                    <a:gd name="connsiteY24" fmla="*/ 9438 h 335871"/>
                    <a:gd name="connsiteX25" fmla="*/ 204194 w 317200"/>
                    <a:gd name="connsiteY25" fmla="*/ 24583 h 335871"/>
                    <a:gd name="connsiteX26" fmla="*/ 273739 w 317200"/>
                    <a:gd name="connsiteY26" fmla="*/ 13915 h 335871"/>
                    <a:gd name="connsiteX27" fmla="*/ 287301 w 317200"/>
                    <a:gd name="connsiteY27" fmla="*/ 25440 h 335871"/>
                    <a:gd name="connsiteX28" fmla="*/ 287387 w 317200"/>
                    <a:gd name="connsiteY28" fmla="*/ 26488 h 335871"/>
                    <a:gd name="connsiteX29" fmla="*/ 277885 w 317200"/>
                    <a:gd name="connsiteY29" fmla="*/ 42490 h 335871"/>
                    <a:gd name="connsiteX30" fmla="*/ 277107 w 317200"/>
                    <a:gd name="connsiteY30" fmla="*/ 42680 h 335871"/>
                    <a:gd name="connsiteX31" fmla="*/ 207994 w 317200"/>
                    <a:gd name="connsiteY31" fmla="*/ 53253 h 335871"/>
                    <a:gd name="connsiteX32" fmla="*/ 209376 w 317200"/>
                    <a:gd name="connsiteY32" fmla="*/ 62778 h 335871"/>
                    <a:gd name="connsiteX33" fmla="*/ 194430 w 317200"/>
                    <a:gd name="connsiteY33" fmla="*/ 78114 h 335871"/>
                    <a:gd name="connsiteX34" fmla="*/ 176030 w 317200"/>
                    <a:gd name="connsiteY34" fmla="*/ 68589 h 335871"/>
                    <a:gd name="connsiteX35" fmla="*/ 174649 w 317200"/>
                    <a:gd name="connsiteY35" fmla="*/ 59064 h 335871"/>
                    <a:gd name="connsiteX36" fmla="*/ 114778 w 317200"/>
                    <a:gd name="connsiteY36" fmla="*/ 70112 h 335871"/>
                    <a:gd name="connsiteX37" fmla="*/ 116335 w 317200"/>
                    <a:gd name="connsiteY37" fmla="*/ 80685 h 335871"/>
                    <a:gd name="connsiteX38" fmla="*/ 86269 w 317200"/>
                    <a:gd name="connsiteY38" fmla="*/ 226608 h 335871"/>
                    <a:gd name="connsiteX39" fmla="*/ 106312 w 317200"/>
                    <a:gd name="connsiteY39" fmla="*/ 239466 h 335871"/>
                    <a:gd name="connsiteX40" fmla="*/ 106312 w 317200"/>
                    <a:gd name="connsiteY40" fmla="*/ 246992 h 335871"/>
                    <a:gd name="connsiteX41" fmla="*/ 82727 w 317200"/>
                    <a:gd name="connsiteY41" fmla="*/ 321858 h 335871"/>
                    <a:gd name="connsiteX42" fmla="*/ 68820 w 317200"/>
                    <a:gd name="connsiteY42" fmla="*/ 334432 h 335871"/>
                    <a:gd name="connsiteX43" fmla="*/ 49898 w 317200"/>
                    <a:gd name="connsiteY43" fmla="*/ 321667 h 335871"/>
                    <a:gd name="connsiteX44" fmla="*/ 51712 w 317200"/>
                    <a:gd name="connsiteY44" fmla="*/ 309285 h 335871"/>
                    <a:gd name="connsiteX45" fmla="*/ 73396 w 317200"/>
                    <a:gd name="connsiteY45" fmla="*/ 240325 h 335871"/>
                    <a:gd name="connsiteX46" fmla="*/ 86269 w 317200"/>
                    <a:gd name="connsiteY46" fmla="*/ 226703 h 335871"/>
                    <a:gd name="connsiteX47" fmla="*/ 83333 w 317200"/>
                    <a:gd name="connsiteY47" fmla="*/ 117737 h 335871"/>
                    <a:gd name="connsiteX48" fmla="*/ 91972 w 317200"/>
                    <a:gd name="connsiteY48" fmla="*/ 129548 h 335871"/>
                    <a:gd name="connsiteX49" fmla="*/ 77889 w 317200"/>
                    <a:gd name="connsiteY49" fmla="*/ 150027 h 335871"/>
                    <a:gd name="connsiteX50" fmla="*/ 65709 w 317200"/>
                    <a:gd name="connsiteY50" fmla="*/ 147551 h 335871"/>
                    <a:gd name="connsiteX51" fmla="*/ 40742 w 317200"/>
                    <a:gd name="connsiteY51" fmla="*/ 133549 h 335871"/>
                    <a:gd name="connsiteX52" fmla="*/ 30979 w 317200"/>
                    <a:gd name="connsiteY52" fmla="*/ 121738 h 335871"/>
                    <a:gd name="connsiteX53" fmla="*/ 44284 w 317200"/>
                    <a:gd name="connsiteY53" fmla="*/ 102116 h 335871"/>
                    <a:gd name="connsiteX54" fmla="*/ 55342 w 317200"/>
                    <a:gd name="connsiteY54" fmla="*/ 103164 h 335871"/>
                    <a:gd name="connsiteX55" fmla="*/ 83333 w 317200"/>
                    <a:gd name="connsiteY55" fmla="*/ 117737 h 335871"/>
                    <a:gd name="connsiteX56" fmla="*/ 221039 w 317200"/>
                    <a:gd name="connsiteY56" fmla="*/ 90210 h 335871"/>
                    <a:gd name="connsiteX57" fmla="*/ 256028 w 317200"/>
                    <a:gd name="connsiteY57" fmla="*/ 107927 h 335871"/>
                    <a:gd name="connsiteX58" fmla="*/ 250241 w 317200"/>
                    <a:gd name="connsiteY58" fmla="*/ 131358 h 335871"/>
                    <a:gd name="connsiteX59" fmla="*/ 229852 w 317200"/>
                    <a:gd name="connsiteY59" fmla="*/ 161933 h 335871"/>
                    <a:gd name="connsiteX60" fmla="*/ 299743 w 317200"/>
                    <a:gd name="connsiteY60" fmla="*/ 179650 h 335871"/>
                    <a:gd name="connsiteX61" fmla="*/ 313996 w 317200"/>
                    <a:gd name="connsiteY61" fmla="*/ 194413 h 335871"/>
                    <a:gd name="connsiteX62" fmla="*/ 300086 w 317200"/>
                    <a:gd name="connsiteY62" fmla="*/ 214225 h 335871"/>
                    <a:gd name="connsiteX63" fmla="*/ 299916 w 317200"/>
                    <a:gd name="connsiteY63" fmla="*/ 214225 h 335871"/>
                    <a:gd name="connsiteX64" fmla="*/ 293694 w 317200"/>
                    <a:gd name="connsiteY64" fmla="*/ 214225 h 335871"/>
                    <a:gd name="connsiteX65" fmla="*/ 208340 w 317200"/>
                    <a:gd name="connsiteY65" fmla="*/ 185650 h 335871"/>
                    <a:gd name="connsiteX66" fmla="*/ 134216 w 317200"/>
                    <a:gd name="connsiteY66" fmla="*/ 241657 h 335871"/>
                    <a:gd name="connsiteX67" fmla="*/ 128861 w 317200"/>
                    <a:gd name="connsiteY67" fmla="*/ 243753 h 335871"/>
                    <a:gd name="connsiteX68" fmla="*/ 112964 w 317200"/>
                    <a:gd name="connsiteY68" fmla="*/ 231466 h 335871"/>
                    <a:gd name="connsiteX69" fmla="*/ 112964 w 317200"/>
                    <a:gd name="connsiteY69" fmla="*/ 231370 h 335871"/>
                    <a:gd name="connsiteX70" fmla="*/ 121603 w 317200"/>
                    <a:gd name="connsiteY70" fmla="*/ 215463 h 335871"/>
                    <a:gd name="connsiteX71" fmla="*/ 182077 w 317200"/>
                    <a:gd name="connsiteY71" fmla="*/ 170982 h 335871"/>
                    <a:gd name="connsiteX72" fmla="*/ 154346 w 317200"/>
                    <a:gd name="connsiteY72" fmla="*/ 150980 h 335871"/>
                    <a:gd name="connsiteX73" fmla="*/ 134908 w 317200"/>
                    <a:gd name="connsiteY73" fmla="*/ 177269 h 335871"/>
                    <a:gd name="connsiteX74" fmla="*/ 125060 w 317200"/>
                    <a:gd name="connsiteY74" fmla="*/ 183555 h 335871"/>
                    <a:gd name="connsiteX75" fmla="*/ 107782 w 317200"/>
                    <a:gd name="connsiteY75" fmla="*/ 170792 h 335871"/>
                    <a:gd name="connsiteX76" fmla="*/ 111756 w 317200"/>
                    <a:gd name="connsiteY76" fmla="*/ 157456 h 335871"/>
                    <a:gd name="connsiteX77" fmla="*/ 152013 w 317200"/>
                    <a:gd name="connsiteY77" fmla="*/ 88591 h 335871"/>
                    <a:gd name="connsiteX78" fmla="*/ 164280 w 317200"/>
                    <a:gd name="connsiteY78" fmla="*/ 78208 h 335871"/>
                    <a:gd name="connsiteX79" fmla="*/ 183288 w 317200"/>
                    <a:gd name="connsiteY79" fmla="*/ 90115 h 335871"/>
                    <a:gd name="connsiteX80" fmla="*/ 182855 w 317200"/>
                    <a:gd name="connsiteY80" fmla="*/ 96211 h 335871"/>
                    <a:gd name="connsiteX81" fmla="*/ 198060 w 317200"/>
                    <a:gd name="connsiteY81" fmla="*/ 307952 h 335871"/>
                    <a:gd name="connsiteX82" fmla="*/ 157801 w 317200"/>
                    <a:gd name="connsiteY82" fmla="*/ 283853 h 335871"/>
                    <a:gd name="connsiteX83" fmla="*/ 153654 w 317200"/>
                    <a:gd name="connsiteY83" fmla="*/ 257278 h 335871"/>
                    <a:gd name="connsiteX84" fmla="*/ 185275 w 317200"/>
                    <a:gd name="connsiteY84" fmla="*/ 220036 h 335871"/>
                    <a:gd name="connsiteX85" fmla="*/ 236417 w 317200"/>
                    <a:gd name="connsiteY85" fmla="*/ 211368 h 335871"/>
                    <a:gd name="connsiteX86" fmla="*/ 276675 w 317200"/>
                    <a:gd name="connsiteY86" fmla="*/ 236419 h 335871"/>
                    <a:gd name="connsiteX87" fmla="*/ 279959 w 317200"/>
                    <a:gd name="connsiteY87" fmla="*/ 263184 h 335871"/>
                    <a:gd name="connsiteX88" fmla="*/ 248167 w 317200"/>
                    <a:gd name="connsiteY88" fmla="*/ 299474 h 335871"/>
                    <a:gd name="connsiteX89" fmla="*/ 198060 w 317200"/>
                    <a:gd name="connsiteY89" fmla="*/ 307952 h 335871"/>
                    <a:gd name="connsiteX90" fmla="*/ 241256 w 317200"/>
                    <a:gd name="connsiteY90" fmla="*/ 272899 h 335871"/>
                    <a:gd name="connsiteX91" fmla="*/ 248511 w 317200"/>
                    <a:gd name="connsiteY91" fmla="*/ 264327 h 335871"/>
                    <a:gd name="connsiteX92" fmla="*/ 246008 w 317200"/>
                    <a:gd name="connsiteY92" fmla="*/ 245277 h 335871"/>
                    <a:gd name="connsiteX93" fmla="*/ 236763 w 317200"/>
                    <a:gd name="connsiteY93" fmla="*/ 239371 h 335871"/>
                    <a:gd name="connsiteX94" fmla="*/ 192616 w 317200"/>
                    <a:gd name="connsiteY94" fmla="*/ 246801 h 335871"/>
                    <a:gd name="connsiteX95" fmla="*/ 185447 w 317200"/>
                    <a:gd name="connsiteY95" fmla="*/ 255564 h 335871"/>
                    <a:gd name="connsiteX96" fmla="*/ 188297 w 317200"/>
                    <a:gd name="connsiteY96" fmla="*/ 274614 h 335871"/>
                    <a:gd name="connsiteX97" fmla="*/ 197541 w 317200"/>
                    <a:gd name="connsiteY97" fmla="*/ 280329 h 335871"/>
                    <a:gd name="connsiteX98" fmla="*/ 241169 w 317200"/>
                    <a:gd name="connsiteY98" fmla="*/ 272899 h 335871"/>
                    <a:gd name="connsiteX99" fmla="*/ 202897 w 317200"/>
                    <a:gd name="connsiteY99" fmla="*/ 149074 h 335871"/>
                    <a:gd name="connsiteX100" fmla="*/ 219571 w 317200"/>
                    <a:gd name="connsiteY100" fmla="*/ 125072 h 335871"/>
                    <a:gd name="connsiteX101" fmla="*/ 220867 w 317200"/>
                    <a:gd name="connsiteY101" fmla="*/ 120499 h 335871"/>
                    <a:gd name="connsiteX102" fmla="*/ 215079 w 317200"/>
                    <a:gd name="connsiteY102" fmla="*/ 118404 h 335871"/>
                    <a:gd name="connsiteX103" fmla="*/ 169291 w 317200"/>
                    <a:gd name="connsiteY103" fmla="*/ 126215 h 335871"/>
                    <a:gd name="connsiteX104" fmla="*/ 202812 w 317200"/>
                    <a:gd name="connsiteY104" fmla="*/ 148789 h 33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200" h="335871">
                      <a:moveTo>
                        <a:pt x="68387" y="177078"/>
                      </a:moveTo>
                      <a:cubicBezTo>
                        <a:pt x="76334" y="181078"/>
                        <a:pt x="79876" y="191557"/>
                        <a:pt x="76248" y="200319"/>
                      </a:cubicBezTo>
                      <a:cubicBezTo>
                        <a:pt x="74002" y="205653"/>
                        <a:pt x="69509" y="209368"/>
                        <a:pt x="64241" y="210321"/>
                      </a:cubicBezTo>
                      <a:cubicBezTo>
                        <a:pt x="59921" y="211273"/>
                        <a:pt x="55429" y="210416"/>
                        <a:pt x="51628" y="207939"/>
                      </a:cubicBezTo>
                      <a:cubicBezTo>
                        <a:pt x="43246" y="202795"/>
                        <a:pt x="34607" y="198319"/>
                        <a:pt x="25711" y="194413"/>
                      </a:cubicBezTo>
                      <a:cubicBezTo>
                        <a:pt x="20959" y="192700"/>
                        <a:pt x="17329" y="188413"/>
                        <a:pt x="16120" y="182984"/>
                      </a:cubicBezTo>
                      <a:cubicBezTo>
                        <a:pt x="14912" y="173268"/>
                        <a:pt x="20872" y="164219"/>
                        <a:pt x="29598" y="162600"/>
                      </a:cubicBezTo>
                      <a:cubicBezTo>
                        <a:pt x="33139" y="161933"/>
                        <a:pt x="36680" y="162124"/>
                        <a:pt x="40137" y="163266"/>
                      </a:cubicBezTo>
                      <a:cubicBezTo>
                        <a:pt x="49898" y="166981"/>
                        <a:pt x="59402" y="171553"/>
                        <a:pt x="68387" y="177078"/>
                      </a:cubicBezTo>
                      <a:close/>
                      <a:moveTo>
                        <a:pt x="116335" y="80685"/>
                      </a:moveTo>
                      <a:cubicBezTo>
                        <a:pt x="117630" y="89258"/>
                        <a:pt x="110113" y="95068"/>
                        <a:pt x="101819" y="96687"/>
                      </a:cubicBezTo>
                      <a:cubicBezTo>
                        <a:pt x="93526" y="98306"/>
                        <a:pt x="84541" y="95735"/>
                        <a:pt x="83160" y="87162"/>
                      </a:cubicBezTo>
                      <a:cubicBezTo>
                        <a:pt x="82468" y="82971"/>
                        <a:pt x="82122" y="80876"/>
                        <a:pt x="81346" y="76589"/>
                      </a:cubicBezTo>
                      <a:cubicBezTo>
                        <a:pt x="53872" y="82209"/>
                        <a:pt x="40137" y="85162"/>
                        <a:pt x="12752" y="91258"/>
                      </a:cubicBezTo>
                      <a:cubicBezTo>
                        <a:pt x="5581" y="92877"/>
                        <a:pt x="-1417" y="87733"/>
                        <a:pt x="-2799" y="79923"/>
                      </a:cubicBezTo>
                      <a:cubicBezTo>
                        <a:pt x="-4269" y="72017"/>
                        <a:pt x="310" y="64302"/>
                        <a:pt x="7481" y="62683"/>
                      </a:cubicBezTo>
                      <a:cubicBezTo>
                        <a:pt x="35126" y="56492"/>
                        <a:pt x="48949" y="53158"/>
                        <a:pt x="76594" y="47919"/>
                      </a:cubicBezTo>
                      <a:cubicBezTo>
                        <a:pt x="75643" y="41918"/>
                        <a:pt x="75126" y="38394"/>
                        <a:pt x="74088" y="32870"/>
                      </a:cubicBezTo>
                      <a:cubicBezTo>
                        <a:pt x="72707" y="24297"/>
                        <a:pt x="80395" y="18296"/>
                        <a:pt x="88861" y="16677"/>
                      </a:cubicBezTo>
                      <a:cubicBezTo>
                        <a:pt x="97327" y="15058"/>
                        <a:pt x="106139" y="17629"/>
                        <a:pt x="107782" y="26202"/>
                      </a:cubicBezTo>
                      <a:cubicBezTo>
                        <a:pt x="108731" y="32203"/>
                        <a:pt x="109164" y="35251"/>
                        <a:pt x="110113" y="41347"/>
                      </a:cubicBezTo>
                      <a:cubicBezTo>
                        <a:pt x="134216" y="36679"/>
                        <a:pt x="146312" y="34489"/>
                        <a:pt x="170586" y="30298"/>
                      </a:cubicBezTo>
                      <a:lnTo>
                        <a:pt x="168427" y="15153"/>
                      </a:lnTo>
                      <a:cubicBezTo>
                        <a:pt x="167132" y="6581"/>
                        <a:pt x="174992" y="771"/>
                        <a:pt x="183459" y="-658"/>
                      </a:cubicBezTo>
                      <a:cubicBezTo>
                        <a:pt x="191927" y="-2087"/>
                        <a:pt x="200737" y="865"/>
                        <a:pt x="202120" y="9438"/>
                      </a:cubicBezTo>
                      <a:cubicBezTo>
                        <a:pt x="202897" y="15439"/>
                        <a:pt x="203329" y="18487"/>
                        <a:pt x="204194" y="24583"/>
                      </a:cubicBezTo>
                      <a:cubicBezTo>
                        <a:pt x="232011" y="20011"/>
                        <a:pt x="245921" y="17915"/>
                        <a:pt x="273739" y="13915"/>
                      </a:cubicBezTo>
                      <a:cubicBezTo>
                        <a:pt x="280391" y="12962"/>
                        <a:pt x="286438" y="18106"/>
                        <a:pt x="287301" y="25440"/>
                      </a:cubicBezTo>
                      <a:cubicBezTo>
                        <a:pt x="287301" y="25726"/>
                        <a:pt x="287387" y="26107"/>
                        <a:pt x="287387" y="26488"/>
                      </a:cubicBezTo>
                      <a:cubicBezTo>
                        <a:pt x="288771" y="33822"/>
                        <a:pt x="284538" y="40966"/>
                        <a:pt x="277885" y="42490"/>
                      </a:cubicBezTo>
                      <a:cubicBezTo>
                        <a:pt x="277626" y="42585"/>
                        <a:pt x="277367" y="42680"/>
                        <a:pt x="277107" y="42680"/>
                      </a:cubicBezTo>
                      <a:cubicBezTo>
                        <a:pt x="249462" y="46681"/>
                        <a:pt x="235639" y="48776"/>
                        <a:pt x="207994" y="53253"/>
                      </a:cubicBezTo>
                      <a:cubicBezTo>
                        <a:pt x="208600" y="57254"/>
                        <a:pt x="208859" y="59254"/>
                        <a:pt x="209376" y="62778"/>
                      </a:cubicBezTo>
                      <a:cubicBezTo>
                        <a:pt x="210500" y="71065"/>
                        <a:pt x="202726" y="76685"/>
                        <a:pt x="194430" y="78114"/>
                      </a:cubicBezTo>
                      <a:cubicBezTo>
                        <a:pt x="186137" y="79542"/>
                        <a:pt x="177152" y="76685"/>
                        <a:pt x="176030" y="68589"/>
                      </a:cubicBezTo>
                      <a:lnTo>
                        <a:pt x="174649" y="59064"/>
                      </a:lnTo>
                      <a:cubicBezTo>
                        <a:pt x="150632" y="63255"/>
                        <a:pt x="138709" y="65445"/>
                        <a:pt x="114778" y="70112"/>
                      </a:cubicBezTo>
                      <a:cubicBezTo>
                        <a:pt x="115383" y="74303"/>
                        <a:pt x="115383" y="76494"/>
                        <a:pt x="116335" y="80685"/>
                      </a:cubicBezTo>
                      <a:close/>
                      <a:moveTo>
                        <a:pt x="86269" y="226608"/>
                      </a:moveTo>
                      <a:cubicBezTo>
                        <a:pt x="94994" y="224131"/>
                        <a:pt x="103893" y="229846"/>
                        <a:pt x="106312" y="239466"/>
                      </a:cubicBezTo>
                      <a:cubicBezTo>
                        <a:pt x="106744" y="241943"/>
                        <a:pt x="106744" y="244515"/>
                        <a:pt x="106312" y="246992"/>
                      </a:cubicBezTo>
                      <a:cubicBezTo>
                        <a:pt x="101043" y="272899"/>
                        <a:pt x="93180" y="297950"/>
                        <a:pt x="82727" y="321858"/>
                      </a:cubicBezTo>
                      <a:cubicBezTo>
                        <a:pt x="80135" y="328240"/>
                        <a:pt x="75039" y="332907"/>
                        <a:pt x="68820" y="334432"/>
                      </a:cubicBezTo>
                      <a:cubicBezTo>
                        <a:pt x="60438" y="336527"/>
                        <a:pt x="52058" y="330906"/>
                        <a:pt x="49898" y="321667"/>
                      </a:cubicBezTo>
                      <a:cubicBezTo>
                        <a:pt x="49209" y="317477"/>
                        <a:pt x="49898" y="313095"/>
                        <a:pt x="51712" y="309285"/>
                      </a:cubicBezTo>
                      <a:cubicBezTo>
                        <a:pt x="61130" y="287187"/>
                        <a:pt x="68387" y="264137"/>
                        <a:pt x="73396" y="240325"/>
                      </a:cubicBezTo>
                      <a:cubicBezTo>
                        <a:pt x="74867" y="233370"/>
                        <a:pt x="79962" y="228037"/>
                        <a:pt x="86269" y="226703"/>
                      </a:cubicBezTo>
                      <a:close/>
                      <a:moveTo>
                        <a:pt x="83333" y="117737"/>
                      </a:moveTo>
                      <a:cubicBezTo>
                        <a:pt x="87652" y="120023"/>
                        <a:pt x="90848" y="124405"/>
                        <a:pt x="91972" y="129548"/>
                      </a:cubicBezTo>
                      <a:cubicBezTo>
                        <a:pt x="92748" y="139359"/>
                        <a:pt x="86701" y="148217"/>
                        <a:pt x="77889" y="150027"/>
                      </a:cubicBezTo>
                      <a:cubicBezTo>
                        <a:pt x="73656" y="150789"/>
                        <a:pt x="69423" y="149932"/>
                        <a:pt x="65709" y="147551"/>
                      </a:cubicBezTo>
                      <a:cubicBezTo>
                        <a:pt x="57588" y="142407"/>
                        <a:pt x="49295" y="137740"/>
                        <a:pt x="40742" y="133549"/>
                      </a:cubicBezTo>
                      <a:cubicBezTo>
                        <a:pt x="35904" y="131644"/>
                        <a:pt x="32274" y="127167"/>
                        <a:pt x="30979" y="121738"/>
                      </a:cubicBezTo>
                      <a:cubicBezTo>
                        <a:pt x="30030" y="112308"/>
                        <a:pt x="35818" y="103736"/>
                        <a:pt x="44284" y="102116"/>
                      </a:cubicBezTo>
                      <a:cubicBezTo>
                        <a:pt x="47998" y="101355"/>
                        <a:pt x="51799" y="101735"/>
                        <a:pt x="55342" y="103164"/>
                      </a:cubicBezTo>
                      <a:cubicBezTo>
                        <a:pt x="65017" y="107165"/>
                        <a:pt x="74434" y="112022"/>
                        <a:pt x="83333" y="117737"/>
                      </a:cubicBezTo>
                      <a:close/>
                      <a:moveTo>
                        <a:pt x="221039" y="90210"/>
                      </a:moveTo>
                      <a:cubicBezTo>
                        <a:pt x="242291" y="86781"/>
                        <a:pt x="254301" y="94782"/>
                        <a:pt x="256028" y="107927"/>
                      </a:cubicBezTo>
                      <a:cubicBezTo>
                        <a:pt x="256461" y="116214"/>
                        <a:pt x="254474" y="124500"/>
                        <a:pt x="250241" y="131358"/>
                      </a:cubicBezTo>
                      <a:cubicBezTo>
                        <a:pt x="244278" y="142217"/>
                        <a:pt x="237453" y="152503"/>
                        <a:pt x="229852" y="161933"/>
                      </a:cubicBezTo>
                      <a:cubicBezTo>
                        <a:pt x="252571" y="170315"/>
                        <a:pt x="275985" y="176316"/>
                        <a:pt x="299743" y="179650"/>
                      </a:cubicBezTo>
                      <a:cubicBezTo>
                        <a:pt x="306998" y="180317"/>
                        <a:pt x="312961" y="186413"/>
                        <a:pt x="313996" y="194413"/>
                      </a:cubicBezTo>
                      <a:cubicBezTo>
                        <a:pt x="315120" y="204129"/>
                        <a:pt x="308898" y="212988"/>
                        <a:pt x="300086" y="214225"/>
                      </a:cubicBezTo>
                      <a:cubicBezTo>
                        <a:pt x="300002" y="214225"/>
                        <a:pt x="300002" y="214225"/>
                        <a:pt x="299916" y="214225"/>
                      </a:cubicBezTo>
                      <a:cubicBezTo>
                        <a:pt x="297842" y="214416"/>
                        <a:pt x="295767" y="214416"/>
                        <a:pt x="293694" y="214225"/>
                      </a:cubicBezTo>
                      <a:cubicBezTo>
                        <a:pt x="264321" y="208415"/>
                        <a:pt x="235726" y="198795"/>
                        <a:pt x="208340" y="185650"/>
                      </a:cubicBezTo>
                      <a:cubicBezTo>
                        <a:pt x="185705" y="207463"/>
                        <a:pt x="160825" y="226322"/>
                        <a:pt x="134216" y="241657"/>
                      </a:cubicBezTo>
                      <a:cubicBezTo>
                        <a:pt x="132575" y="242706"/>
                        <a:pt x="130761" y="243372"/>
                        <a:pt x="128861" y="243753"/>
                      </a:cubicBezTo>
                      <a:cubicBezTo>
                        <a:pt x="121344" y="245181"/>
                        <a:pt x="114261" y="239657"/>
                        <a:pt x="112964" y="231466"/>
                      </a:cubicBezTo>
                      <a:cubicBezTo>
                        <a:pt x="112964" y="231370"/>
                        <a:pt x="112964" y="231370"/>
                        <a:pt x="112964" y="231370"/>
                      </a:cubicBezTo>
                      <a:cubicBezTo>
                        <a:pt x="112015" y="224513"/>
                        <a:pt x="115643" y="217750"/>
                        <a:pt x="121603" y="215463"/>
                      </a:cubicBezTo>
                      <a:cubicBezTo>
                        <a:pt x="143201" y="203272"/>
                        <a:pt x="163504" y="188317"/>
                        <a:pt x="182077" y="170982"/>
                      </a:cubicBezTo>
                      <a:cubicBezTo>
                        <a:pt x="172489" y="164886"/>
                        <a:pt x="163244" y="158219"/>
                        <a:pt x="154346" y="150980"/>
                      </a:cubicBezTo>
                      <a:cubicBezTo>
                        <a:pt x="148385" y="160219"/>
                        <a:pt x="141906" y="168981"/>
                        <a:pt x="134908" y="177269"/>
                      </a:cubicBezTo>
                      <a:cubicBezTo>
                        <a:pt x="132402" y="180507"/>
                        <a:pt x="128861" y="182793"/>
                        <a:pt x="125060" y="183555"/>
                      </a:cubicBezTo>
                      <a:cubicBezTo>
                        <a:pt x="117111" y="185079"/>
                        <a:pt x="109596" y="179460"/>
                        <a:pt x="107782" y="170792"/>
                      </a:cubicBezTo>
                      <a:cubicBezTo>
                        <a:pt x="107004" y="165934"/>
                        <a:pt x="108472" y="160885"/>
                        <a:pt x="111756" y="157456"/>
                      </a:cubicBezTo>
                      <a:cubicBezTo>
                        <a:pt x="128429" y="137073"/>
                        <a:pt x="142079" y="113832"/>
                        <a:pt x="152013" y="88591"/>
                      </a:cubicBezTo>
                      <a:cubicBezTo>
                        <a:pt x="154173" y="82971"/>
                        <a:pt x="158838" y="79066"/>
                        <a:pt x="164280" y="78208"/>
                      </a:cubicBezTo>
                      <a:cubicBezTo>
                        <a:pt x="172489" y="76113"/>
                        <a:pt x="180782" y="81256"/>
                        <a:pt x="183288" y="90115"/>
                      </a:cubicBezTo>
                      <a:cubicBezTo>
                        <a:pt x="183631" y="92115"/>
                        <a:pt x="183459" y="94211"/>
                        <a:pt x="182855" y="96211"/>
                      </a:cubicBezTo>
                      <a:close/>
                      <a:moveTo>
                        <a:pt x="198060" y="307952"/>
                      </a:moveTo>
                      <a:cubicBezTo>
                        <a:pt x="172143" y="312524"/>
                        <a:pt x="161085" y="304903"/>
                        <a:pt x="157801" y="283853"/>
                      </a:cubicBezTo>
                      <a:cubicBezTo>
                        <a:pt x="156160" y="273281"/>
                        <a:pt x="155381" y="267946"/>
                        <a:pt x="153654" y="257278"/>
                      </a:cubicBezTo>
                      <a:cubicBezTo>
                        <a:pt x="150372" y="236228"/>
                        <a:pt x="158752" y="224799"/>
                        <a:pt x="185275" y="220036"/>
                      </a:cubicBezTo>
                      <a:cubicBezTo>
                        <a:pt x="205748" y="216417"/>
                        <a:pt x="215942" y="214702"/>
                        <a:pt x="236417" y="211368"/>
                      </a:cubicBezTo>
                      <a:cubicBezTo>
                        <a:pt x="262940" y="207081"/>
                        <a:pt x="274085" y="215274"/>
                        <a:pt x="276675" y="236419"/>
                      </a:cubicBezTo>
                      <a:cubicBezTo>
                        <a:pt x="277972" y="247182"/>
                        <a:pt x="278662" y="252516"/>
                        <a:pt x="279959" y="263184"/>
                      </a:cubicBezTo>
                      <a:cubicBezTo>
                        <a:pt x="282808" y="288997"/>
                        <a:pt x="268900" y="295760"/>
                        <a:pt x="248167" y="299474"/>
                      </a:cubicBezTo>
                      <a:cubicBezTo>
                        <a:pt x="227432" y="303189"/>
                        <a:pt x="218101" y="304428"/>
                        <a:pt x="198060" y="307952"/>
                      </a:cubicBezTo>
                      <a:close/>
                      <a:moveTo>
                        <a:pt x="241256" y="272899"/>
                      </a:moveTo>
                      <a:cubicBezTo>
                        <a:pt x="247994" y="271852"/>
                        <a:pt x="249290" y="269947"/>
                        <a:pt x="248511" y="264327"/>
                      </a:cubicBezTo>
                      <a:cubicBezTo>
                        <a:pt x="247476" y="256612"/>
                        <a:pt x="246957" y="252706"/>
                        <a:pt x="246008" y="245277"/>
                      </a:cubicBezTo>
                      <a:cubicBezTo>
                        <a:pt x="245229" y="239657"/>
                        <a:pt x="243502" y="238228"/>
                        <a:pt x="236763" y="239371"/>
                      </a:cubicBezTo>
                      <a:cubicBezTo>
                        <a:pt x="219053" y="242229"/>
                        <a:pt x="210241" y="243753"/>
                        <a:pt x="192616" y="246801"/>
                      </a:cubicBezTo>
                      <a:cubicBezTo>
                        <a:pt x="185878" y="248039"/>
                        <a:pt x="184669" y="249944"/>
                        <a:pt x="185447" y="255564"/>
                      </a:cubicBezTo>
                      <a:cubicBezTo>
                        <a:pt x="186570" y="263279"/>
                        <a:pt x="187175" y="267185"/>
                        <a:pt x="188297" y="274614"/>
                      </a:cubicBezTo>
                      <a:cubicBezTo>
                        <a:pt x="189421" y="282044"/>
                        <a:pt x="192444" y="281281"/>
                        <a:pt x="197541" y="280329"/>
                      </a:cubicBezTo>
                      <a:cubicBezTo>
                        <a:pt x="214993" y="277282"/>
                        <a:pt x="223718" y="275757"/>
                        <a:pt x="241169" y="272899"/>
                      </a:cubicBezTo>
                      <a:close/>
                      <a:moveTo>
                        <a:pt x="202897" y="149074"/>
                      </a:moveTo>
                      <a:cubicBezTo>
                        <a:pt x="209032" y="141550"/>
                        <a:pt x="214560" y="133549"/>
                        <a:pt x="219571" y="125072"/>
                      </a:cubicBezTo>
                      <a:cubicBezTo>
                        <a:pt x="220434" y="123738"/>
                        <a:pt x="220867" y="122119"/>
                        <a:pt x="220867" y="120499"/>
                      </a:cubicBezTo>
                      <a:cubicBezTo>
                        <a:pt x="220867" y="118499"/>
                        <a:pt x="218620" y="117833"/>
                        <a:pt x="215079" y="118404"/>
                      </a:cubicBezTo>
                      <a:cubicBezTo>
                        <a:pt x="196763" y="121452"/>
                        <a:pt x="187607" y="122976"/>
                        <a:pt x="169291" y="126215"/>
                      </a:cubicBezTo>
                      <a:cubicBezTo>
                        <a:pt x="179744" y="134977"/>
                        <a:pt x="190976" y="142597"/>
                        <a:pt x="202812" y="148789"/>
                      </a:cubicBezTo>
                      <a:close/>
                    </a:path>
                  </a:pathLst>
                </a:custGeom>
                <a:solidFill>
                  <a:srgbClr val="09214B"/>
                </a:solidFill>
                <a:ln w="8600"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C8CB058-E67D-4DB5-9C06-24C4F329869E}"/>
                    </a:ext>
                  </a:extLst>
                </p:cNvPr>
                <p:cNvSpPr/>
                <p:nvPr/>
              </p:nvSpPr>
              <p:spPr>
                <a:xfrm rot="2192747">
                  <a:off x="15245540" y="3134454"/>
                  <a:ext cx="240334" cy="286429"/>
                </a:xfrm>
                <a:custGeom>
                  <a:avLst/>
                  <a:gdLst>
                    <a:gd name="connsiteX0" fmla="*/ 83566 w 240334"/>
                    <a:gd name="connsiteY0" fmla="*/ 163003 h 286429"/>
                    <a:gd name="connsiteX1" fmla="*/ 161836 w 240334"/>
                    <a:gd name="connsiteY1" fmla="*/ 131951 h 286429"/>
                    <a:gd name="connsiteX2" fmla="*/ 237169 w 240334"/>
                    <a:gd name="connsiteY2" fmla="*/ 189101 h 286429"/>
                    <a:gd name="connsiteX3" fmla="*/ 131600 w 240334"/>
                    <a:gd name="connsiteY3" fmla="*/ 285113 h 286429"/>
                    <a:gd name="connsiteX4" fmla="*/ 113111 w 240334"/>
                    <a:gd name="connsiteY4" fmla="*/ 271302 h 286429"/>
                    <a:gd name="connsiteX5" fmla="*/ 112851 w 240334"/>
                    <a:gd name="connsiteY5" fmla="*/ 269397 h 286429"/>
                    <a:gd name="connsiteX6" fmla="*/ 125637 w 240334"/>
                    <a:gd name="connsiteY6" fmla="*/ 251204 h 286429"/>
                    <a:gd name="connsiteX7" fmla="*/ 126588 w 240334"/>
                    <a:gd name="connsiteY7" fmla="*/ 251109 h 286429"/>
                    <a:gd name="connsiteX8" fmla="*/ 202007 w 240334"/>
                    <a:gd name="connsiteY8" fmla="*/ 191959 h 286429"/>
                    <a:gd name="connsiteX9" fmla="*/ 164513 w 240334"/>
                    <a:gd name="connsiteY9" fmla="*/ 164241 h 286429"/>
                    <a:gd name="connsiteX10" fmla="*/ 74581 w 240334"/>
                    <a:gd name="connsiteY10" fmla="*/ 215676 h 286429"/>
                    <a:gd name="connsiteX11" fmla="*/ 61795 w 240334"/>
                    <a:gd name="connsiteY11" fmla="*/ 223105 h 286429"/>
                    <a:gd name="connsiteX12" fmla="*/ 42876 w 240334"/>
                    <a:gd name="connsiteY12" fmla="*/ 207865 h 286429"/>
                    <a:gd name="connsiteX13" fmla="*/ 42789 w 240334"/>
                    <a:gd name="connsiteY13" fmla="*/ 207199 h 286429"/>
                    <a:gd name="connsiteX14" fmla="*/ 43308 w 240334"/>
                    <a:gd name="connsiteY14" fmla="*/ 199103 h 286429"/>
                    <a:gd name="connsiteX15" fmla="*/ 58254 w 240334"/>
                    <a:gd name="connsiteY15" fmla="*/ 102900 h 286429"/>
                    <a:gd name="connsiteX16" fmla="*/ 15058 w 240334"/>
                    <a:gd name="connsiteY16" fmla="*/ 109948 h 286429"/>
                    <a:gd name="connsiteX17" fmla="*/ -2739 w 240334"/>
                    <a:gd name="connsiteY17" fmla="*/ 95947 h 286429"/>
                    <a:gd name="connsiteX18" fmla="*/ -2912 w 240334"/>
                    <a:gd name="connsiteY18" fmla="*/ 94709 h 286429"/>
                    <a:gd name="connsiteX19" fmla="*/ 9874 w 240334"/>
                    <a:gd name="connsiteY19" fmla="*/ 75849 h 286429"/>
                    <a:gd name="connsiteX20" fmla="*/ 11342 w 240334"/>
                    <a:gd name="connsiteY20" fmla="*/ 75659 h 286429"/>
                    <a:gd name="connsiteX21" fmla="*/ 61190 w 240334"/>
                    <a:gd name="connsiteY21" fmla="*/ 67277 h 286429"/>
                    <a:gd name="connsiteX22" fmla="*/ 62660 w 240334"/>
                    <a:gd name="connsiteY22" fmla="*/ 16508 h 286429"/>
                    <a:gd name="connsiteX23" fmla="*/ 79333 w 240334"/>
                    <a:gd name="connsiteY23" fmla="*/ -637 h 286429"/>
                    <a:gd name="connsiteX24" fmla="*/ 97389 w 240334"/>
                    <a:gd name="connsiteY24" fmla="*/ 12222 h 286429"/>
                    <a:gd name="connsiteX25" fmla="*/ 97733 w 240334"/>
                    <a:gd name="connsiteY25" fmla="*/ 15651 h 286429"/>
                    <a:gd name="connsiteX26" fmla="*/ 95919 w 240334"/>
                    <a:gd name="connsiteY26" fmla="*/ 59657 h 286429"/>
                    <a:gd name="connsiteX27" fmla="*/ 167019 w 240334"/>
                    <a:gd name="connsiteY27" fmla="*/ 40607 h 286429"/>
                    <a:gd name="connsiteX28" fmla="*/ 171857 w 240334"/>
                    <a:gd name="connsiteY28" fmla="*/ 39654 h 286429"/>
                    <a:gd name="connsiteX29" fmla="*/ 189049 w 240334"/>
                    <a:gd name="connsiteY29" fmla="*/ 54989 h 286429"/>
                    <a:gd name="connsiteX30" fmla="*/ 189135 w 240334"/>
                    <a:gd name="connsiteY30" fmla="*/ 55751 h 286429"/>
                    <a:gd name="connsiteX31" fmla="*/ 175312 w 240334"/>
                    <a:gd name="connsiteY31" fmla="*/ 73754 h 286429"/>
                    <a:gd name="connsiteX32" fmla="*/ 93156 w 240334"/>
                    <a:gd name="connsiteY32" fmla="*/ 95185 h 286429"/>
                    <a:gd name="connsiteX33" fmla="*/ 83393 w 240334"/>
                    <a:gd name="connsiteY33" fmla="*/ 161860 h 28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0334" h="286429">
                      <a:moveTo>
                        <a:pt x="83566" y="163003"/>
                      </a:moveTo>
                      <a:cubicBezTo>
                        <a:pt x="106804" y="145477"/>
                        <a:pt x="133759" y="134809"/>
                        <a:pt x="161836" y="131951"/>
                      </a:cubicBezTo>
                      <a:cubicBezTo>
                        <a:pt x="210214" y="128141"/>
                        <a:pt x="235442" y="152716"/>
                        <a:pt x="237169" y="189101"/>
                      </a:cubicBezTo>
                      <a:cubicBezTo>
                        <a:pt x="239415" y="238441"/>
                        <a:pt x="200280" y="274826"/>
                        <a:pt x="131600" y="285113"/>
                      </a:cubicBezTo>
                      <a:cubicBezTo>
                        <a:pt x="123047" y="286923"/>
                        <a:pt x="114754" y="280732"/>
                        <a:pt x="113111" y="271302"/>
                      </a:cubicBezTo>
                      <a:cubicBezTo>
                        <a:pt x="112938" y="270636"/>
                        <a:pt x="112938" y="270064"/>
                        <a:pt x="112851" y="269397"/>
                      </a:cubicBezTo>
                      <a:cubicBezTo>
                        <a:pt x="111816" y="260443"/>
                        <a:pt x="117603" y="252347"/>
                        <a:pt x="125637" y="251204"/>
                      </a:cubicBezTo>
                      <a:cubicBezTo>
                        <a:pt x="125983" y="251204"/>
                        <a:pt x="126242" y="251109"/>
                        <a:pt x="126588" y="251109"/>
                      </a:cubicBezTo>
                      <a:cubicBezTo>
                        <a:pt x="183951" y="241584"/>
                        <a:pt x="203475" y="218914"/>
                        <a:pt x="202007" y="191959"/>
                      </a:cubicBezTo>
                      <a:cubicBezTo>
                        <a:pt x="201058" y="174623"/>
                        <a:pt x="190259" y="162241"/>
                        <a:pt x="164513" y="164241"/>
                      </a:cubicBezTo>
                      <a:cubicBezTo>
                        <a:pt x="129353" y="167003"/>
                        <a:pt x="96870" y="185577"/>
                        <a:pt x="74581" y="215676"/>
                      </a:cubicBezTo>
                      <a:cubicBezTo>
                        <a:pt x="71299" y="219867"/>
                        <a:pt x="66720" y="222534"/>
                        <a:pt x="61795" y="223105"/>
                      </a:cubicBezTo>
                      <a:cubicBezTo>
                        <a:pt x="52723" y="224629"/>
                        <a:pt x="44257" y="217772"/>
                        <a:pt x="42876" y="207865"/>
                      </a:cubicBezTo>
                      <a:cubicBezTo>
                        <a:pt x="42876" y="207580"/>
                        <a:pt x="42789" y="207390"/>
                        <a:pt x="42789" y="207199"/>
                      </a:cubicBezTo>
                      <a:cubicBezTo>
                        <a:pt x="42530" y="204532"/>
                        <a:pt x="42703" y="201769"/>
                        <a:pt x="43308" y="199103"/>
                      </a:cubicBezTo>
                      <a:cubicBezTo>
                        <a:pt x="50304" y="167479"/>
                        <a:pt x="55316" y="135285"/>
                        <a:pt x="58254" y="102900"/>
                      </a:cubicBezTo>
                      <a:cubicBezTo>
                        <a:pt x="42789" y="105948"/>
                        <a:pt x="28190" y="108329"/>
                        <a:pt x="15058" y="109948"/>
                      </a:cubicBezTo>
                      <a:cubicBezTo>
                        <a:pt x="6678" y="111472"/>
                        <a:pt x="-1357" y="105281"/>
                        <a:pt x="-2739" y="95947"/>
                      </a:cubicBezTo>
                      <a:cubicBezTo>
                        <a:pt x="-2825" y="95566"/>
                        <a:pt x="-2912" y="95089"/>
                        <a:pt x="-2912" y="94709"/>
                      </a:cubicBezTo>
                      <a:cubicBezTo>
                        <a:pt x="-4120" y="85564"/>
                        <a:pt x="1581" y="77182"/>
                        <a:pt x="9874" y="75849"/>
                      </a:cubicBezTo>
                      <a:cubicBezTo>
                        <a:pt x="10393" y="75753"/>
                        <a:pt x="10825" y="75659"/>
                        <a:pt x="11342" y="75659"/>
                      </a:cubicBezTo>
                      <a:cubicBezTo>
                        <a:pt x="26116" y="73849"/>
                        <a:pt x="57043" y="72515"/>
                        <a:pt x="61190" y="67277"/>
                      </a:cubicBezTo>
                      <a:cubicBezTo>
                        <a:pt x="65336" y="62038"/>
                        <a:pt x="62487" y="33653"/>
                        <a:pt x="62660" y="16508"/>
                      </a:cubicBezTo>
                      <a:cubicBezTo>
                        <a:pt x="63176" y="6793"/>
                        <a:pt x="70520" y="-732"/>
                        <a:pt x="79333" y="-637"/>
                      </a:cubicBezTo>
                      <a:cubicBezTo>
                        <a:pt x="87539" y="-2542"/>
                        <a:pt x="95660" y="3173"/>
                        <a:pt x="97389" y="12222"/>
                      </a:cubicBezTo>
                      <a:cubicBezTo>
                        <a:pt x="97646" y="13365"/>
                        <a:pt x="97733" y="14508"/>
                        <a:pt x="97733" y="15651"/>
                      </a:cubicBezTo>
                      <a:cubicBezTo>
                        <a:pt x="97216" y="31082"/>
                        <a:pt x="96784" y="45941"/>
                        <a:pt x="95919" y="59657"/>
                      </a:cubicBezTo>
                      <a:cubicBezTo>
                        <a:pt x="120801" y="53941"/>
                        <a:pt x="145680" y="47560"/>
                        <a:pt x="167019" y="40607"/>
                      </a:cubicBezTo>
                      <a:cubicBezTo>
                        <a:pt x="168575" y="40130"/>
                        <a:pt x="170216" y="39845"/>
                        <a:pt x="171857" y="39654"/>
                      </a:cubicBezTo>
                      <a:cubicBezTo>
                        <a:pt x="180410" y="38606"/>
                        <a:pt x="188186" y="45464"/>
                        <a:pt x="189049" y="54989"/>
                      </a:cubicBezTo>
                      <a:cubicBezTo>
                        <a:pt x="189135" y="55180"/>
                        <a:pt x="189135" y="55466"/>
                        <a:pt x="189135" y="55751"/>
                      </a:cubicBezTo>
                      <a:cubicBezTo>
                        <a:pt x="189395" y="64800"/>
                        <a:pt x="183434" y="72515"/>
                        <a:pt x="175312" y="73754"/>
                      </a:cubicBezTo>
                      <a:cubicBezTo>
                        <a:pt x="150000" y="81659"/>
                        <a:pt x="100325" y="86422"/>
                        <a:pt x="93156" y="95185"/>
                      </a:cubicBezTo>
                      <a:cubicBezTo>
                        <a:pt x="85985" y="103948"/>
                        <a:pt x="87193" y="143953"/>
                        <a:pt x="83393" y="161860"/>
                      </a:cubicBezTo>
                      <a:close/>
                    </a:path>
                  </a:pathLst>
                </a:custGeom>
                <a:solidFill>
                  <a:srgbClr val="09214B"/>
                </a:solidFill>
                <a:ln w="8600"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F9C44FCE-07AB-4481-8D55-290B3EA65EDA}"/>
                    </a:ext>
                  </a:extLst>
                </p:cNvPr>
                <p:cNvSpPr/>
                <p:nvPr/>
              </p:nvSpPr>
              <p:spPr>
                <a:xfrm rot="2192747">
                  <a:off x="15485314" y="3300278"/>
                  <a:ext cx="285511" cy="312480"/>
                </a:xfrm>
                <a:custGeom>
                  <a:avLst/>
                  <a:gdLst>
                    <a:gd name="connsiteX0" fmla="*/ 19886 w 285511"/>
                    <a:gd name="connsiteY0" fmla="*/ 63699 h 312480"/>
                    <a:gd name="connsiteX1" fmla="*/ 8655 w 285511"/>
                    <a:gd name="connsiteY1" fmla="*/ 49983 h 312480"/>
                    <a:gd name="connsiteX2" fmla="*/ 19194 w 285511"/>
                    <a:gd name="connsiteY2" fmla="*/ 37695 h 312480"/>
                    <a:gd name="connsiteX3" fmla="*/ 86926 w 285511"/>
                    <a:gd name="connsiteY3" fmla="*/ 36267 h 312480"/>
                    <a:gd name="connsiteX4" fmla="*/ 76040 w 285511"/>
                    <a:gd name="connsiteY4" fmla="*/ 22741 h 312480"/>
                    <a:gd name="connsiteX5" fmla="*/ 72672 w 285511"/>
                    <a:gd name="connsiteY5" fmla="*/ 14169 h 312480"/>
                    <a:gd name="connsiteX6" fmla="*/ 88913 w 285511"/>
                    <a:gd name="connsiteY6" fmla="*/ -405 h 312480"/>
                    <a:gd name="connsiteX7" fmla="*/ 101439 w 285511"/>
                    <a:gd name="connsiteY7" fmla="*/ 4835 h 312480"/>
                    <a:gd name="connsiteX8" fmla="*/ 114570 w 285511"/>
                    <a:gd name="connsiteY8" fmla="*/ 20074 h 312480"/>
                    <a:gd name="connsiteX9" fmla="*/ 117509 w 285511"/>
                    <a:gd name="connsiteY9" fmla="*/ 29123 h 312480"/>
                    <a:gd name="connsiteX10" fmla="*/ 115608 w 285511"/>
                    <a:gd name="connsiteY10" fmla="*/ 36076 h 312480"/>
                    <a:gd name="connsiteX11" fmla="*/ 155952 w 285511"/>
                    <a:gd name="connsiteY11" fmla="*/ 36076 h 312480"/>
                    <a:gd name="connsiteX12" fmla="*/ 172193 w 285511"/>
                    <a:gd name="connsiteY12" fmla="*/ 8549 h 312480"/>
                    <a:gd name="connsiteX13" fmla="*/ 188089 w 285511"/>
                    <a:gd name="connsiteY13" fmla="*/ -976 h 312480"/>
                    <a:gd name="connsiteX14" fmla="*/ 204589 w 285511"/>
                    <a:gd name="connsiteY14" fmla="*/ 13026 h 312480"/>
                    <a:gd name="connsiteX15" fmla="*/ 202172 w 285511"/>
                    <a:gd name="connsiteY15" fmla="*/ 20360 h 312480"/>
                    <a:gd name="connsiteX16" fmla="*/ 192149 w 285511"/>
                    <a:gd name="connsiteY16" fmla="*/ 36457 h 312480"/>
                    <a:gd name="connsiteX17" fmla="*/ 265322 w 285511"/>
                    <a:gd name="connsiteY17" fmla="*/ 38744 h 312480"/>
                    <a:gd name="connsiteX18" fmla="*/ 276035 w 285511"/>
                    <a:gd name="connsiteY18" fmla="*/ 50745 h 312480"/>
                    <a:gd name="connsiteX19" fmla="*/ 275948 w 285511"/>
                    <a:gd name="connsiteY19" fmla="*/ 52174 h 312480"/>
                    <a:gd name="connsiteX20" fmla="*/ 265149 w 285511"/>
                    <a:gd name="connsiteY20" fmla="*/ 64651 h 312480"/>
                    <a:gd name="connsiteX21" fmla="*/ 264460 w 285511"/>
                    <a:gd name="connsiteY21" fmla="*/ 64651 h 312480"/>
                    <a:gd name="connsiteX22" fmla="*/ 155087 w 285511"/>
                    <a:gd name="connsiteY22" fmla="*/ 61985 h 312480"/>
                    <a:gd name="connsiteX23" fmla="*/ 155087 w 285511"/>
                    <a:gd name="connsiteY23" fmla="*/ 76938 h 312480"/>
                    <a:gd name="connsiteX24" fmla="*/ 236642 w 285511"/>
                    <a:gd name="connsiteY24" fmla="*/ 78653 h 312480"/>
                    <a:gd name="connsiteX25" fmla="*/ 246922 w 285511"/>
                    <a:gd name="connsiteY25" fmla="*/ 92846 h 312480"/>
                    <a:gd name="connsiteX26" fmla="*/ 235950 w 285511"/>
                    <a:gd name="connsiteY26" fmla="*/ 104276 h 312480"/>
                    <a:gd name="connsiteX27" fmla="*/ 154914 w 285511"/>
                    <a:gd name="connsiteY27" fmla="*/ 102656 h 312480"/>
                    <a:gd name="connsiteX28" fmla="*/ 154914 w 285511"/>
                    <a:gd name="connsiteY28" fmla="*/ 117991 h 312480"/>
                    <a:gd name="connsiteX29" fmla="*/ 271975 w 285511"/>
                    <a:gd name="connsiteY29" fmla="*/ 121039 h 312480"/>
                    <a:gd name="connsiteX30" fmla="*/ 282428 w 285511"/>
                    <a:gd name="connsiteY30" fmla="*/ 133708 h 312480"/>
                    <a:gd name="connsiteX31" fmla="*/ 282341 w 285511"/>
                    <a:gd name="connsiteY31" fmla="*/ 134565 h 312480"/>
                    <a:gd name="connsiteX32" fmla="*/ 271715 w 285511"/>
                    <a:gd name="connsiteY32" fmla="*/ 147424 h 312480"/>
                    <a:gd name="connsiteX33" fmla="*/ 271026 w 285511"/>
                    <a:gd name="connsiteY33" fmla="*/ 147424 h 312480"/>
                    <a:gd name="connsiteX34" fmla="*/ 99538 w 285511"/>
                    <a:gd name="connsiteY34" fmla="*/ 144280 h 312480"/>
                    <a:gd name="connsiteX35" fmla="*/ 91764 w 285511"/>
                    <a:gd name="connsiteY35" fmla="*/ 165045 h 312480"/>
                    <a:gd name="connsiteX36" fmla="*/ 110683 w 285511"/>
                    <a:gd name="connsiteY36" fmla="*/ 162854 h 312480"/>
                    <a:gd name="connsiteX37" fmla="*/ 202862 w 285511"/>
                    <a:gd name="connsiteY37" fmla="*/ 163712 h 312480"/>
                    <a:gd name="connsiteX38" fmla="*/ 241911 w 285511"/>
                    <a:gd name="connsiteY38" fmla="*/ 198287 h 312480"/>
                    <a:gd name="connsiteX39" fmla="*/ 239578 w 285511"/>
                    <a:gd name="connsiteY39" fmla="*/ 279536 h 312480"/>
                    <a:gd name="connsiteX40" fmla="*/ 200012 w 285511"/>
                    <a:gd name="connsiteY40" fmla="*/ 311444 h 312480"/>
                    <a:gd name="connsiteX41" fmla="*/ 111202 w 285511"/>
                    <a:gd name="connsiteY41" fmla="*/ 310586 h 312480"/>
                    <a:gd name="connsiteX42" fmla="*/ 72153 w 285511"/>
                    <a:gd name="connsiteY42" fmla="*/ 277916 h 312480"/>
                    <a:gd name="connsiteX43" fmla="*/ 71202 w 285511"/>
                    <a:gd name="connsiteY43" fmla="*/ 208288 h 312480"/>
                    <a:gd name="connsiteX44" fmla="*/ 28006 w 285511"/>
                    <a:gd name="connsiteY44" fmla="*/ 269344 h 312480"/>
                    <a:gd name="connsiteX45" fmla="*/ 15567 w 285511"/>
                    <a:gd name="connsiteY45" fmla="*/ 275440 h 312480"/>
                    <a:gd name="connsiteX46" fmla="*/ -1193 w 285511"/>
                    <a:gd name="connsiteY46" fmla="*/ 258962 h 312480"/>
                    <a:gd name="connsiteX47" fmla="*/ 4249 w 285511"/>
                    <a:gd name="connsiteY47" fmla="*/ 245817 h 312480"/>
                    <a:gd name="connsiteX48" fmla="*/ 64723 w 285511"/>
                    <a:gd name="connsiteY48" fmla="*/ 144757 h 312480"/>
                    <a:gd name="connsiteX49" fmla="*/ 7706 w 285511"/>
                    <a:gd name="connsiteY49" fmla="*/ 146281 h 312480"/>
                    <a:gd name="connsiteX50" fmla="*/ -3007 w 285511"/>
                    <a:gd name="connsiteY50" fmla="*/ 131517 h 312480"/>
                    <a:gd name="connsiteX51" fmla="*/ 6928 w 285511"/>
                    <a:gd name="connsiteY51" fmla="*/ 119896 h 312480"/>
                    <a:gd name="connsiteX52" fmla="*/ 122433 w 285511"/>
                    <a:gd name="connsiteY52" fmla="*/ 117801 h 312480"/>
                    <a:gd name="connsiteX53" fmla="*/ 122433 w 285511"/>
                    <a:gd name="connsiteY53" fmla="*/ 102466 h 312480"/>
                    <a:gd name="connsiteX54" fmla="*/ 43644 w 285511"/>
                    <a:gd name="connsiteY54" fmla="*/ 103514 h 312480"/>
                    <a:gd name="connsiteX55" fmla="*/ 32758 w 285511"/>
                    <a:gd name="connsiteY55" fmla="*/ 91512 h 312480"/>
                    <a:gd name="connsiteX56" fmla="*/ 32758 w 285511"/>
                    <a:gd name="connsiteY56" fmla="*/ 90750 h 312480"/>
                    <a:gd name="connsiteX57" fmla="*/ 42349 w 285511"/>
                    <a:gd name="connsiteY57" fmla="*/ 77891 h 312480"/>
                    <a:gd name="connsiteX58" fmla="*/ 43125 w 285511"/>
                    <a:gd name="connsiteY58" fmla="*/ 77796 h 312480"/>
                    <a:gd name="connsiteX59" fmla="*/ 122433 w 285511"/>
                    <a:gd name="connsiteY59" fmla="*/ 76844 h 312480"/>
                    <a:gd name="connsiteX60" fmla="*/ 122433 w 285511"/>
                    <a:gd name="connsiteY60" fmla="*/ 61794 h 312480"/>
                    <a:gd name="connsiteX61" fmla="*/ 19886 w 285511"/>
                    <a:gd name="connsiteY61" fmla="*/ 63699 h 312480"/>
                    <a:gd name="connsiteX62" fmla="*/ 208909 w 285511"/>
                    <a:gd name="connsiteY62" fmla="*/ 198192 h 312480"/>
                    <a:gd name="connsiteX63" fmla="*/ 198715 w 285511"/>
                    <a:gd name="connsiteY63" fmla="*/ 189334 h 312480"/>
                    <a:gd name="connsiteX64" fmla="*/ 113708 w 285511"/>
                    <a:gd name="connsiteY64" fmla="*/ 188476 h 312480"/>
                    <a:gd name="connsiteX65" fmla="*/ 103772 w 285511"/>
                    <a:gd name="connsiteY65" fmla="*/ 197239 h 312480"/>
                    <a:gd name="connsiteX66" fmla="*/ 103772 w 285511"/>
                    <a:gd name="connsiteY66" fmla="*/ 205526 h 312480"/>
                    <a:gd name="connsiteX67" fmla="*/ 208738 w 285511"/>
                    <a:gd name="connsiteY67" fmla="*/ 206574 h 312480"/>
                    <a:gd name="connsiteX68" fmla="*/ 208824 w 285511"/>
                    <a:gd name="connsiteY68" fmla="*/ 198192 h 312480"/>
                    <a:gd name="connsiteX69" fmla="*/ 104031 w 285511"/>
                    <a:gd name="connsiteY69" fmla="*/ 245245 h 312480"/>
                    <a:gd name="connsiteX70" fmla="*/ 207700 w 285511"/>
                    <a:gd name="connsiteY70" fmla="*/ 246198 h 312480"/>
                    <a:gd name="connsiteX71" fmla="*/ 207700 w 285511"/>
                    <a:gd name="connsiteY71" fmla="*/ 229244 h 312480"/>
                    <a:gd name="connsiteX72" fmla="*/ 103426 w 285511"/>
                    <a:gd name="connsiteY72" fmla="*/ 228196 h 312480"/>
                    <a:gd name="connsiteX73" fmla="*/ 103945 w 285511"/>
                    <a:gd name="connsiteY73" fmla="*/ 245245 h 312480"/>
                    <a:gd name="connsiteX74" fmla="*/ 196901 w 285511"/>
                    <a:gd name="connsiteY74" fmla="*/ 286298 h 312480"/>
                    <a:gd name="connsiteX75" fmla="*/ 207181 w 285511"/>
                    <a:gd name="connsiteY75" fmla="*/ 277916 h 312480"/>
                    <a:gd name="connsiteX76" fmla="*/ 207181 w 285511"/>
                    <a:gd name="connsiteY76" fmla="*/ 268391 h 312480"/>
                    <a:gd name="connsiteX77" fmla="*/ 103512 w 285511"/>
                    <a:gd name="connsiteY77" fmla="*/ 267439 h 312480"/>
                    <a:gd name="connsiteX78" fmla="*/ 103512 w 285511"/>
                    <a:gd name="connsiteY78" fmla="*/ 276392 h 312480"/>
                    <a:gd name="connsiteX79" fmla="*/ 113362 w 285511"/>
                    <a:gd name="connsiteY79" fmla="*/ 285060 h 312480"/>
                    <a:gd name="connsiteX80" fmla="*/ 196815 w 285511"/>
                    <a:gd name="connsiteY80" fmla="*/ 286298 h 31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5511" h="312480">
                      <a:moveTo>
                        <a:pt x="19886" y="63699"/>
                      </a:moveTo>
                      <a:cubicBezTo>
                        <a:pt x="13320" y="63318"/>
                        <a:pt x="8309" y="57222"/>
                        <a:pt x="8655" y="49983"/>
                      </a:cubicBezTo>
                      <a:cubicBezTo>
                        <a:pt x="9001" y="43601"/>
                        <a:pt x="13407" y="38362"/>
                        <a:pt x="19194" y="37695"/>
                      </a:cubicBezTo>
                      <a:cubicBezTo>
                        <a:pt x="46322" y="36934"/>
                        <a:pt x="59884" y="36648"/>
                        <a:pt x="86926" y="36267"/>
                      </a:cubicBezTo>
                      <a:cubicBezTo>
                        <a:pt x="83557" y="31505"/>
                        <a:pt x="79928" y="27027"/>
                        <a:pt x="76040" y="22741"/>
                      </a:cubicBezTo>
                      <a:cubicBezTo>
                        <a:pt x="73967" y="20455"/>
                        <a:pt x="72759" y="17407"/>
                        <a:pt x="72672" y="14169"/>
                      </a:cubicBezTo>
                      <a:cubicBezTo>
                        <a:pt x="73794" y="5406"/>
                        <a:pt x="80879" y="-976"/>
                        <a:pt x="88913" y="-405"/>
                      </a:cubicBezTo>
                      <a:cubicBezTo>
                        <a:pt x="93492" y="-309"/>
                        <a:pt x="97984" y="1501"/>
                        <a:pt x="101439" y="4835"/>
                      </a:cubicBezTo>
                      <a:cubicBezTo>
                        <a:pt x="106277" y="9406"/>
                        <a:pt x="110683" y="14550"/>
                        <a:pt x="114570" y="20074"/>
                      </a:cubicBezTo>
                      <a:cubicBezTo>
                        <a:pt x="116557" y="22551"/>
                        <a:pt x="117595" y="25789"/>
                        <a:pt x="117509" y="29123"/>
                      </a:cubicBezTo>
                      <a:cubicBezTo>
                        <a:pt x="117595" y="31600"/>
                        <a:pt x="116903" y="34076"/>
                        <a:pt x="115608" y="36076"/>
                      </a:cubicBezTo>
                      <a:cubicBezTo>
                        <a:pt x="131762" y="36076"/>
                        <a:pt x="139796" y="36076"/>
                        <a:pt x="155952" y="36076"/>
                      </a:cubicBezTo>
                      <a:cubicBezTo>
                        <a:pt x="161999" y="27409"/>
                        <a:pt x="167443" y="18169"/>
                        <a:pt x="172193" y="8549"/>
                      </a:cubicBezTo>
                      <a:cubicBezTo>
                        <a:pt x="175477" y="2358"/>
                        <a:pt x="181610" y="-1357"/>
                        <a:pt x="188089" y="-976"/>
                      </a:cubicBezTo>
                      <a:cubicBezTo>
                        <a:pt x="196728" y="-976"/>
                        <a:pt x="204762" y="4739"/>
                        <a:pt x="204589" y="13026"/>
                      </a:cubicBezTo>
                      <a:cubicBezTo>
                        <a:pt x="204505" y="15693"/>
                        <a:pt x="203727" y="18265"/>
                        <a:pt x="202172" y="20360"/>
                      </a:cubicBezTo>
                      <a:cubicBezTo>
                        <a:pt x="198802" y="26266"/>
                        <a:pt x="195433" y="31505"/>
                        <a:pt x="192149" y="36457"/>
                      </a:cubicBezTo>
                      <a:cubicBezTo>
                        <a:pt x="221437" y="37029"/>
                        <a:pt x="236037" y="37505"/>
                        <a:pt x="265322" y="38744"/>
                      </a:cubicBezTo>
                      <a:cubicBezTo>
                        <a:pt x="271285" y="38838"/>
                        <a:pt x="276121" y="44172"/>
                        <a:pt x="276035" y="50745"/>
                      </a:cubicBezTo>
                      <a:cubicBezTo>
                        <a:pt x="276035" y="51221"/>
                        <a:pt x="276035" y="51697"/>
                        <a:pt x="275948" y="52174"/>
                      </a:cubicBezTo>
                      <a:cubicBezTo>
                        <a:pt x="276121" y="58937"/>
                        <a:pt x="271285" y="64461"/>
                        <a:pt x="265149" y="64651"/>
                      </a:cubicBezTo>
                      <a:cubicBezTo>
                        <a:pt x="264892" y="64651"/>
                        <a:pt x="264719" y="64651"/>
                        <a:pt x="264460" y="64651"/>
                      </a:cubicBezTo>
                      <a:cubicBezTo>
                        <a:pt x="220745" y="62937"/>
                        <a:pt x="198888" y="62365"/>
                        <a:pt x="155087" y="61985"/>
                      </a:cubicBezTo>
                      <a:cubicBezTo>
                        <a:pt x="155087" y="67985"/>
                        <a:pt x="155087" y="70938"/>
                        <a:pt x="155087" y="76938"/>
                      </a:cubicBezTo>
                      <a:cubicBezTo>
                        <a:pt x="187743" y="76938"/>
                        <a:pt x="204072" y="77605"/>
                        <a:pt x="236642" y="78653"/>
                      </a:cubicBezTo>
                      <a:cubicBezTo>
                        <a:pt x="243035" y="79415"/>
                        <a:pt x="247700" y="85797"/>
                        <a:pt x="246922" y="92846"/>
                      </a:cubicBezTo>
                      <a:cubicBezTo>
                        <a:pt x="246317" y="99132"/>
                        <a:pt x="241651" y="103990"/>
                        <a:pt x="235950" y="104276"/>
                      </a:cubicBezTo>
                      <a:cubicBezTo>
                        <a:pt x="203554" y="103227"/>
                        <a:pt x="187311" y="102942"/>
                        <a:pt x="154914" y="102656"/>
                      </a:cubicBezTo>
                      <a:cubicBezTo>
                        <a:pt x="154914" y="108752"/>
                        <a:pt x="154914" y="112181"/>
                        <a:pt x="154914" y="117991"/>
                      </a:cubicBezTo>
                      <a:cubicBezTo>
                        <a:pt x="201740" y="117991"/>
                        <a:pt x="225151" y="119039"/>
                        <a:pt x="271975" y="121039"/>
                      </a:cubicBezTo>
                      <a:cubicBezTo>
                        <a:pt x="278022" y="121325"/>
                        <a:pt x="282687" y="127040"/>
                        <a:pt x="282428" y="133708"/>
                      </a:cubicBezTo>
                      <a:cubicBezTo>
                        <a:pt x="282428" y="133994"/>
                        <a:pt x="282341" y="134279"/>
                        <a:pt x="282341" y="134565"/>
                      </a:cubicBezTo>
                      <a:cubicBezTo>
                        <a:pt x="282601" y="141327"/>
                        <a:pt x="277851" y="147138"/>
                        <a:pt x="271715" y="147424"/>
                      </a:cubicBezTo>
                      <a:cubicBezTo>
                        <a:pt x="271458" y="147424"/>
                        <a:pt x="271285" y="147424"/>
                        <a:pt x="271026" y="147424"/>
                      </a:cubicBezTo>
                      <a:cubicBezTo>
                        <a:pt x="202429" y="144376"/>
                        <a:pt x="168132" y="143709"/>
                        <a:pt x="99538" y="144280"/>
                      </a:cubicBezTo>
                      <a:cubicBezTo>
                        <a:pt x="97033" y="151329"/>
                        <a:pt x="94527" y="157996"/>
                        <a:pt x="91764" y="165045"/>
                      </a:cubicBezTo>
                      <a:cubicBezTo>
                        <a:pt x="97984" y="163426"/>
                        <a:pt x="104290" y="162759"/>
                        <a:pt x="110683" y="162854"/>
                      </a:cubicBezTo>
                      <a:cubicBezTo>
                        <a:pt x="147572" y="162854"/>
                        <a:pt x="165973" y="162854"/>
                        <a:pt x="202862" y="163712"/>
                      </a:cubicBezTo>
                      <a:cubicBezTo>
                        <a:pt x="232839" y="164473"/>
                        <a:pt x="242603" y="174951"/>
                        <a:pt x="241911" y="198287"/>
                      </a:cubicBezTo>
                      <a:cubicBezTo>
                        <a:pt x="240962" y="230768"/>
                        <a:pt x="240529" y="247055"/>
                        <a:pt x="239578" y="279536"/>
                      </a:cubicBezTo>
                      <a:cubicBezTo>
                        <a:pt x="238888" y="302872"/>
                        <a:pt x="228866" y="312111"/>
                        <a:pt x="200012" y="311444"/>
                      </a:cubicBezTo>
                      <a:cubicBezTo>
                        <a:pt x="164505" y="310586"/>
                        <a:pt x="146708" y="310397"/>
                        <a:pt x="111202" y="310586"/>
                      </a:cubicBezTo>
                      <a:cubicBezTo>
                        <a:pt x="82347" y="310586"/>
                        <a:pt x="72499" y="301061"/>
                        <a:pt x="72153" y="277916"/>
                      </a:cubicBezTo>
                      <a:cubicBezTo>
                        <a:pt x="72153" y="250103"/>
                        <a:pt x="71634" y="236197"/>
                        <a:pt x="71202" y="208288"/>
                      </a:cubicBezTo>
                      <a:cubicBezTo>
                        <a:pt x="59195" y="230577"/>
                        <a:pt x="44681" y="251055"/>
                        <a:pt x="28006" y="269344"/>
                      </a:cubicBezTo>
                      <a:cubicBezTo>
                        <a:pt x="24725" y="273058"/>
                        <a:pt x="20232" y="275249"/>
                        <a:pt x="15567" y="275440"/>
                      </a:cubicBezTo>
                      <a:cubicBezTo>
                        <a:pt x="6928" y="275726"/>
                        <a:pt x="-417" y="268487"/>
                        <a:pt x="-1193" y="258962"/>
                      </a:cubicBezTo>
                      <a:cubicBezTo>
                        <a:pt x="-1366" y="253913"/>
                        <a:pt x="708" y="249055"/>
                        <a:pt x="4249" y="245817"/>
                      </a:cubicBezTo>
                      <a:cubicBezTo>
                        <a:pt x="31204" y="217718"/>
                        <a:pt x="51937" y="183142"/>
                        <a:pt x="64723" y="144757"/>
                      </a:cubicBezTo>
                      <a:cubicBezTo>
                        <a:pt x="41916" y="144757"/>
                        <a:pt x="30166" y="145423"/>
                        <a:pt x="7706" y="146281"/>
                      </a:cubicBezTo>
                      <a:cubicBezTo>
                        <a:pt x="1054" y="145423"/>
                        <a:pt x="-3698" y="138851"/>
                        <a:pt x="-3007" y="131517"/>
                      </a:cubicBezTo>
                      <a:cubicBezTo>
                        <a:pt x="-2403" y="125707"/>
                        <a:pt x="1657" y="120944"/>
                        <a:pt x="6928" y="119896"/>
                      </a:cubicBezTo>
                      <a:cubicBezTo>
                        <a:pt x="53148" y="118277"/>
                        <a:pt x="76040" y="117896"/>
                        <a:pt x="122433" y="117801"/>
                      </a:cubicBezTo>
                      <a:lnTo>
                        <a:pt x="122433" y="102466"/>
                      </a:lnTo>
                      <a:cubicBezTo>
                        <a:pt x="90899" y="102466"/>
                        <a:pt x="75176" y="102466"/>
                        <a:pt x="43644" y="103514"/>
                      </a:cubicBezTo>
                      <a:cubicBezTo>
                        <a:pt x="37597" y="103514"/>
                        <a:pt x="32758" y="98180"/>
                        <a:pt x="32758" y="91512"/>
                      </a:cubicBezTo>
                      <a:cubicBezTo>
                        <a:pt x="32758" y="91321"/>
                        <a:pt x="32758" y="91036"/>
                        <a:pt x="32758" y="90750"/>
                      </a:cubicBezTo>
                      <a:cubicBezTo>
                        <a:pt x="32153" y="84273"/>
                        <a:pt x="36473" y="78463"/>
                        <a:pt x="42349" y="77891"/>
                      </a:cubicBezTo>
                      <a:cubicBezTo>
                        <a:pt x="42606" y="77796"/>
                        <a:pt x="42865" y="77796"/>
                        <a:pt x="43125" y="77796"/>
                      </a:cubicBezTo>
                      <a:cubicBezTo>
                        <a:pt x="74832" y="77034"/>
                        <a:pt x="90726" y="76844"/>
                        <a:pt x="122433" y="76844"/>
                      </a:cubicBezTo>
                      <a:lnTo>
                        <a:pt x="122433" y="61794"/>
                      </a:lnTo>
                      <a:cubicBezTo>
                        <a:pt x="80965" y="62175"/>
                        <a:pt x="60576" y="62461"/>
                        <a:pt x="19886" y="63699"/>
                      </a:cubicBezTo>
                      <a:close/>
                      <a:moveTo>
                        <a:pt x="208909" y="198192"/>
                      </a:moveTo>
                      <a:cubicBezTo>
                        <a:pt x="208909" y="191524"/>
                        <a:pt x="207181" y="189524"/>
                        <a:pt x="198715" y="189334"/>
                      </a:cubicBezTo>
                      <a:cubicBezTo>
                        <a:pt x="164764" y="188476"/>
                        <a:pt x="147745" y="188381"/>
                        <a:pt x="113708" y="188476"/>
                      </a:cubicBezTo>
                      <a:cubicBezTo>
                        <a:pt x="105069" y="188476"/>
                        <a:pt x="103685" y="190477"/>
                        <a:pt x="103772" y="197239"/>
                      </a:cubicBezTo>
                      <a:lnTo>
                        <a:pt x="103772" y="205526"/>
                      </a:lnTo>
                      <a:cubicBezTo>
                        <a:pt x="145759" y="205526"/>
                        <a:pt x="166751" y="205526"/>
                        <a:pt x="208738" y="206574"/>
                      </a:cubicBezTo>
                      <a:cubicBezTo>
                        <a:pt x="208738" y="203241"/>
                        <a:pt x="208738" y="201621"/>
                        <a:pt x="208824" y="198192"/>
                      </a:cubicBezTo>
                      <a:close/>
                      <a:moveTo>
                        <a:pt x="104031" y="245245"/>
                      </a:moveTo>
                      <a:cubicBezTo>
                        <a:pt x="145586" y="245245"/>
                        <a:pt x="166319" y="245245"/>
                        <a:pt x="207700" y="246198"/>
                      </a:cubicBezTo>
                      <a:cubicBezTo>
                        <a:pt x="207700" y="239435"/>
                        <a:pt x="207700" y="236006"/>
                        <a:pt x="207700" y="229244"/>
                      </a:cubicBezTo>
                      <a:cubicBezTo>
                        <a:pt x="165973" y="228101"/>
                        <a:pt x="145153" y="227910"/>
                        <a:pt x="103426" y="228196"/>
                      </a:cubicBezTo>
                      <a:cubicBezTo>
                        <a:pt x="103858" y="235054"/>
                        <a:pt x="103858" y="238387"/>
                        <a:pt x="103945" y="245245"/>
                      </a:cubicBezTo>
                      <a:close/>
                      <a:moveTo>
                        <a:pt x="196901" y="286298"/>
                      </a:moveTo>
                      <a:cubicBezTo>
                        <a:pt x="205540" y="286298"/>
                        <a:pt x="207095" y="284583"/>
                        <a:pt x="207181" y="277916"/>
                      </a:cubicBezTo>
                      <a:lnTo>
                        <a:pt x="207181" y="268391"/>
                      </a:lnTo>
                      <a:cubicBezTo>
                        <a:pt x="165800" y="267344"/>
                        <a:pt x="145153" y="267153"/>
                        <a:pt x="103512" y="267439"/>
                      </a:cubicBezTo>
                      <a:cubicBezTo>
                        <a:pt x="103512" y="270963"/>
                        <a:pt x="103512" y="272772"/>
                        <a:pt x="103512" y="276392"/>
                      </a:cubicBezTo>
                      <a:cubicBezTo>
                        <a:pt x="103512" y="284393"/>
                        <a:pt x="106883" y="285060"/>
                        <a:pt x="113362" y="285060"/>
                      </a:cubicBezTo>
                      <a:cubicBezTo>
                        <a:pt x="147140" y="285346"/>
                        <a:pt x="163640" y="285537"/>
                        <a:pt x="196815" y="286298"/>
                      </a:cubicBezTo>
                      <a:close/>
                    </a:path>
                  </a:pathLst>
                </a:custGeom>
                <a:solidFill>
                  <a:srgbClr val="09214B"/>
                </a:solidFill>
                <a:ln w="8600"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45F76455-8503-4189-8736-2057B3F07127}"/>
                    </a:ext>
                  </a:extLst>
                </p:cNvPr>
                <p:cNvSpPr/>
                <p:nvPr/>
              </p:nvSpPr>
              <p:spPr>
                <a:xfrm rot="2192747">
                  <a:off x="15750003" y="3543008"/>
                  <a:ext cx="251285" cy="240191"/>
                </a:xfrm>
                <a:custGeom>
                  <a:avLst/>
                  <a:gdLst>
                    <a:gd name="connsiteX0" fmla="*/ 20379 w 251285"/>
                    <a:gd name="connsiteY0" fmla="*/ -801 h 240191"/>
                    <a:gd name="connsiteX1" fmla="*/ 38347 w 251285"/>
                    <a:gd name="connsiteY1" fmla="*/ 19202 h 240191"/>
                    <a:gd name="connsiteX2" fmla="*/ 35238 w 251285"/>
                    <a:gd name="connsiteY2" fmla="*/ 49396 h 240191"/>
                    <a:gd name="connsiteX3" fmla="*/ 61155 w 251285"/>
                    <a:gd name="connsiteY3" fmla="*/ 199224 h 240191"/>
                    <a:gd name="connsiteX4" fmla="*/ 83531 w 251285"/>
                    <a:gd name="connsiteY4" fmla="*/ 170649 h 240191"/>
                    <a:gd name="connsiteX5" fmla="*/ 100809 w 251285"/>
                    <a:gd name="connsiteY5" fmla="*/ 157791 h 240191"/>
                    <a:gd name="connsiteX6" fmla="*/ 117050 w 251285"/>
                    <a:gd name="connsiteY6" fmla="*/ 177507 h 240191"/>
                    <a:gd name="connsiteX7" fmla="*/ 115928 w 251285"/>
                    <a:gd name="connsiteY7" fmla="*/ 183127 h 240191"/>
                    <a:gd name="connsiteX8" fmla="*/ 59601 w 251285"/>
                    <a:gd name="connsiteY8" fmla="*/ 239039 h 240191"/>
                    <a:gd name="connsiteX9" fmla="*/ -1997 w 251285"/>
                    <a:gd name="connsiteY9" fmla="*/ 47682 h 240191"/>
                    <a:gd name="connsiteX10" fmla="*/ 1027 w 251285"/>
                    <a:gd name="connsiteY10" fmla="*/ 13773 h 240191"/>
                    <a:gd name="connsiteX11" fmla="*/ 20379 w 251285"/>
                    <a:gd name="connsiteY11" fmla="*/ -801 h 240191"/>
                    <a:gd name="connsiteX12" fmla="*/ 248018 w 251285"/>
                    <a:gd name="connsiteY12" fmla="*/ 165125 h 240191"/>
                    <a:gd name="connsiteX13" fmla="*/ 248018 w 251285"/>
                    <a:gd name="connsiteY13" fmla="*/ 172269 h 240191"/>
                    <a:gd name="connsiteX14" fmla="*/ 229185 w 251285"/>
                    <a:gd name="connsiteY14" fmla="*/ 187413 h 240191"/>
                    <a:gd name="connsiteX15" fmla="*/ 228666 w 251285"/>
                    <a:gd name="connsiteY15" fmla="*/ 187318 h 240191"/>
                    <a:gd name="connsiteX16" fmla="*/ 213548 w 251285"/>
                    <a:gd name="connsiteY16" fmla="*/ 172554 h 240191"/>
                    <a:gd name="connsiteX17" fmla="*/ 168279 w 251285"/>
                    <a:gd name="connsiteY17" fmla="*/ 75685 h 240191"/>
                    <a:gd name="connsiteX18" fmla="*/ 163959 w 251285"/>
                    <a:gd name="connsiteY18" fmla="*/ 62826 h 240191"/>
                    <a:gd name="connsiteX19" fmla="*/ 183830 w 251285"/>
                    <a:gd name="connsiteY19" fmla="*/ 48062 h 240191"/>
                    <a:gd name="connsiteX20" fmla="*/ 197307 w 251285"/>
                    <a:gd name="connsiteY20" fmla="*/ 56064 h 240191"/>
                    <a:gd name="connsiteX21" fmla="*/ 248018 w 251285"/>
                    <a:gd name="connsiteY21" fmla="*/ 165125 h 24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85" h="240191">
                      <a:moveTo>
                        <a:pt x="20379" y="-801"/>
                      </a:moveTo>
                      <a:cubicBezTo>
                        <a:pt x="30399" y="-134"/>
                        <a:pt x="39817" y="7010"/>
                        <a:pt x="38347" y="19202"/>
                      </a:cubicBezTo>
                      <a:cubicBezTo>
                        <a:pt x="37138" y="29393"/>
                        <a:pt x="35929" y="37394"/>
                        <a:pt x="35238" y="49396"/>
                      </a:cubicBezTo>
                      <a:cubicBezTo>
                        <a:pt x="28067" y="165791"/>
                        <a:pt x="48110" y="198081"/>
                        <a:pt x="61155" y="199224"/>
                      </a:cubicBezTo>
                      <a:cubicBezTo>
                        <a:pt x="68583" y="199796"/>
                        <a:pt x="75409" y="195034"/>
                        <a:pt x="83531" y="170649"/>
                      </a:cubicBezTo>
                      <a:cubicBezTo>
                        <a:pt x="85604" y="162267"/>
                        <a:pt x="92946" y="156743"/>
                        <a:pt x="100809" y="157791"/>
                      </a:cubicBezTo>
                      <a:cubicBezTo>
                        <a:pt x="110224" y="158362"/>
                        <a:pt x="117396" y="167125"/>
                        <a:pt x="117050" y="177507"/>
                      </a:cubicBezTo>
                      <a:cubicBezTo>
                        <a:pt x="117050" y="179413"/>
                        <a:pt x="116617" y="181317"/>
                        <a:pt x="115928" y="183127"/>
                      </a:cubicBezTo>
                      <a:cubicBezTo>
                        <a:pt x="100809" y="226466"/>
                        <a:pt x="80074" y="240848"/>
                        <a:pt x="59601" y="239039"/>
                      </a:cubicBezTo>
                      <a:cubicBezTo>
                        <a:pt x="15281" y="235229"/>
                        <a:pt x="-8563" y="174173"/>
                        <a:pt x="-1997" y="47682"/>
                      </a:cubicBezTo>
                      <a:cubicBezTo>
                        <a:pt x="-1219" y="32346"/>
                        <a:pt x="-97" y="22345"/>
                        <a:pt x="1027" y="13773"/>
                      </a:cubicBezTo>
                      <a:cubicBezTo>
                        <a:pt x="3014" y="4057"/>
                        <a:pt x="11480" y="-2229"/>
                        <a:pt x="20379" y="-801"/>
                      </a:cubicBezTo>
                      <a:close/>
                      <a:moveTo>
                        <a:pt x="248018" y="165125"/>
                      </a:moveTo>
                      <a:cubicBezTo>
                        <a:pt x="248277" y="167506"/>
                        <a:pt x="248277" y="169888"/>
                        <a:pt x="248018" y="172269"/>
                      </a:cubicBezTo>
                      <a:cubicBezTo>
                        <a:pt x="246636" y="182174"/>
                        <a:pt x="238170" y="188938"/>
                        <a:pt x="229185" y="187413"/>
                      </a:cubicBezTo>
                      <a:cubicBezTo>
                        <a:pt x="229012" y="187413"/>
                        <a:pt x="228839" y="187318"/>
                        <a:pt x="228666" y="187318"/>
                      </a:cubicBezTo>
                      <a:cubicBezTo>
                        <a:pt x="221238" y="186461"/>
                        <a:pt x="215191" y="180556"/>
                        <a:pt x="213548" y="172554"/>
                      </a:cubicBezTo>
                      <a:cubicBezTo>
                        <a:pt x="204478" y="137312"/>
                        <a:pt x="189014" y="104356"/>
                        <a:pt x="168279" y="75685"/>
                      </a:cubicBezTo>
                      <a:cubicBezTo>
                        <a:pt x="165257" y="72256"/>
                        <a:pt x="163700" y="67589"/>
                        <a:pt x="163959" y="62826"/>
                      </a:cubicBezTo>
                      <a:cubicBezTo>
                        <a:pt x="165946" y="52825"/>
                        <a:pt x="174672" y="46253"/>
                        <a:pt x="183830" y="48062"/>
                      </a:cubicBezTo>
                      <a:cubicBezTo>
                        <a:pt x="189014" y="48920"/>
                        <a:pt x="193850" y="51682"/>
                        <a:pt x="197307" y="56064"/>
                      </a:cubicBezTo>
                      <a:cubicBezTo>
                        <a:pt x="222100" y="87305"/>
                        <a:pt x="239552" y="124739"/>
                        <a:pt x="248018" y="165125"/>
                      </a:cubicBezTo>
                      <a:close/>
                    </a:path>
                  </a:pathLst>
                </a:custGeom>
                <a:solidFill>
                  <a:srgbClr val="09214B"/>
                </a:solidFill>
                <a:ln w="8600"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DEC22F4F-B2A2-4FC4-988E-99548F6DE728}"/>
                    </a:ext>
                  </a:extLst>
                </p:cNvPr>
                <p:cNvSpPr/>
                <p:nvPr/>
              </p:nvSpPr>
              <p:spPr>
                <a:xfrm rot="2192747">
                  <a:off x="15945528" y="3759402"/>
                  <a:ext cx="255123" cy="257296"/>
                </a:xfrm>
                <a:custGeom>
                  <a:avLst/>
                  <a:gdLst>
                    <a:gd name="connsiteX0" fmla="*/ 153216 w 255123"/>
                    <a:gd name="connsiteY0" fmla="*/ 40331 h 257296"/>
                    <a:gd name="connsiteX1" fmla="*/ 15767 w 255123"/>
                    <a:gd name="connsiteY1" fmla="*/ 36522 h 257296"/>
                    <a:gd name="connsiteX2" fmla="*/ -2979 w 255123"/>
                    <a:gd name="connsiteY2" fmla="*/ 19281 h 257296"/>
                    <a:gd name="connsiteX3" fmla="*/ -2893 w 255123"/>
                    <a:gd name="connsiteY3" fmla="*/ 14804 h 257296"/>
                    <a:gd name="connsiteX4" fmla="*/ 15940 w 255123"/>
                    <a:gd name="connsiteY4" fmla="*/ -817 h 257296"/>
                    <a:gd name="connsiteX5" fmla="*/ 16026 w 255123"/>
                    <a:gd name="connsiteY5" fmla="*/ -817 h 257296"/>
                    <a:gd name="connsiteX6" fmla="*/ 235805 w 255123"/>
                    <a:gd name="connsiteY6" fmla="*/ 15662 h 257296"/>
                    <a:gd name="connsiteX7" fmla="*/ 252047 w 255123"/>
                    <a:gd name="connsiteY7" fmla="*/ 34330 h 257296"/>
                    <a:gd name="connsiteX8" fmla="*/ 251788 w 255123"/>
                    <a:gd name="connsiteY8" fmla="*/ 37283 h 257296"/>
                    <a:gd name="connsiteX9" fmla="*/ 233904 w 255123"/>
                    <a:gd name="connsiteY9" fmla="*/ 51666 h 257296"/>
                    <a:gd name="connsiteX10" fmla="*/ 196671 w 255123"/>
                    <a:gd name="connsiteY10" fmla="*/ 57095 h 257296"/>
                    <a:gd name="connsiteX11" fmla="*/ 121596 w 255123"/>
                    <a:gd name="connsiteY11" fmla="*/ 139486 h 257296"/>
                    <a:gd name="connsiteX12" fmla="*/ 177406 w 255123"/>
                    <a:gd name="connsiteY12" fmla="*/ 217401 h 257296"/>
                    <a:gd name="connsiteX13" fmla="*/ 189673 w 255123"/>
                    <a:gd name="connsiteY13" fmla="*/ 241975 h 257296"/>
                    <a:gd name="connsiteX14" fmla="*/ 167297 w 255123"/>
                    <a:gd name="connsiteY14" fmla="*/ 255501 h 257296"/>
                    <a:gd name="connsiteX15" fmla="*/ 85485 w 255123"/>
                    <a:gd name="connsiteY15" fmla="*/ 133962 h 257296"/>
                    <a:gd name="connsiteX16" fmla="*/ 153044 w 255123"/>
                    <a:gd name="connsiteY16" fmla="*/ 41284 h 25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123" h="257296">
                      <a:moveTo>
                        <a:pt x="153216" y="40331"/>
                      </a:moveTo>
                      <a:cubicBezTo>
                        <a:pt x="114168" y="38045"/>
                        <a:pt x="62419" y="36807"/>
                        <a:pt x="15767" y="36522"/>
                      </a:cubicBezTo>
                      <a:cubicBezTo>
                        <a:pt x="6265" y="37474"/>
                        <a:pt x="-2114" y="29759"/>
                        <a:pt x="-2979" y="19281"/>
                      </a:cubicBezTo>
                      <a:cubicBezTo>
                        <a:pt x="-3152" y="17757"/>
                        <a:pt x="-3066" y="16329"/>
                        <a:pt x="-2893" y="14804"/>
                      </a:cubicBezTo>
                      <a:cubicBezTo>
                        <a:pt x="-1598" y="4708"/>
                        <a:pt x="6868" y="-2245"/>
                        <a:pt x="15940" y="-817"/>
                      </a:cubicBezTo>
                      <a:cubicBezTo>
                        <a:pt x="15940" y="-817"/>
                        <a:pt x="16026" y="-817"/>
                        <a:pt x="16026" y="-817"/>
                      </a:cubicBezTo>
                      <a:cubicBezTo>
                        <a:pt x="83844" y="612"/>
                        <a:pt x="168075" y="7089"/>
                        <a:pt x="235805" y="15662"/>
                      </a:cubicBezTo>
                      <a:cubicBezTo>
                        <a:pt x="244963" y="15852"/>
                        <a:pt x="252220" y="24234"/>
                        <a:pt x="252047" y="34330"/>
                      </a:cubicBezTo>
                      <a:cubicBezTo>
                        <a:pt x="252047" y="35283"/>
                        <a:pt x="251961" y="36331"/>
                        <a:pt x="251788" y="37283"/>
                      </a:cubicBezTo>
                      <a:cubicBezTo>
                        <a:pt x="249801" y="46237"/>
                        <a:pt x="242200" y="52238"/>
                        <a:pt x="233904" y="51666"/>
                      </a:cubicBezTo>
                      <a:cubicBezTo>
                        <a:pt x="221292" y="51190"/>
                        <a:pt x="208679" y="53000"/>
                        <a:pt x="196671" y="57095"/>
                      </a:cubicBezTo>
                      <a:cubicBezTo>
                        <a:pt x="142158" y="76145"/>
                        <a:pt x="126607" y="108245"/>
                        <a:pt x="121596" y="139486"/>
                      </a:cubicBezTo>
                      <a:cubicBezTo>
                        <a:pt x="115809" y="175968"/>
                        <a:pt x="135852" y="202637"/>
                        <a:pt x="177406" y="217401"/>
                      </a:cubicBezTo>
                      <a:cubicBezTo>
                        <a:pt x="186908" y="220449"/>
                        <a:pt x="192438" y="231498"/>
                        <a:pt x="189673" y="241975"/>
                      </a:cubicBezTo>
                      <a:cubicBezTo>
                        <a:pt x="186822" y="252548"/>
                        <a:pt x="176801" y="258549"/>
                        <a:pt x="167297" y="255501"/>
                      </a:cubicBezTo>
                      <a:cubicBezTo>
                        <a:pt x="111230" y="238833"/>
                        <a:pt x="77105" y="189874"/>
                        <a:pt x="85485" y="133962"/>
                      </a:cubicBezTo>
                      <a:cubicBezTo>
                        <a:pt x="90669" y="99386"/>
                        <a:pt x="112354" y="63382"/>
                        <a:pt x="153044" y="41284"/>
                      </a:cubicBezTo>
                      <a:close/>
                    </a:path>
                  </a:pathLst>
                </a:custGeom>
                <a:solidFill>
                  <a:srgbClr val="09214B"/>
                </a:solidFill>
                <a:ln w="8600" cap="flat">
                  <a:noFill/>
                  <a:prstDash val="solid"/>
                  <a:miter/>
                </a:ln>
              </p:spPr>
              <p:txBody>
                <a:bodyPr rtlCol="0" anchor="ctr"/>
                <a:lstStyle/>
                <a:p>
                  <a:endParaRPr lang="ja-JP" altLang="en-US"/>
                </a:p>
              </p:txBody>
            </p:sp>
          </p:grpSp>
        </p:grpSp>
      </p:grpSp>
      <p:grpSp>
        <p:nvGrpSpPr>
          <p:cNvPr id="8" name="グループ化 7">
            <a:extLst>
              <a:ext uri="{FF2B5EF4-FFF2-40B4-BE49-F238E27FC236}">
                <a16:creationId xmlns:a16="http://schemas.microsoft.com/office/drawing/2014/main" id="{851C0ACE-2F5B-182E-86A9-525365CB26DF}"/>
              </a:ext>
            </a:extLst>
          </p:cNvPr>
          <p:cNvGrpSpPr/>
          <p:nvPr/>
        </p:nvGrpSpPr>
        <p:grpSpPr>
          <a:xfrm>
            <a:off x="471486" y="506809"/>
            <a:ext cx="1076705" cy="7354226"/>
            <a:chOff x="471486" y="506809"/>
            <a:chExt cx="1076705" cy="7354226"/>
          </a:xfrm>
        </p:grpSpPr>
        <p:sp>
          <p:nvSpPr>
            <p:cNvPr id="9" name="テキスト ボックス 8">
              <a:extLst>
                <a:ext uri="{FF2B5EF4-FFF2-40B4-BE49-F238E27FC236}">
                  <a16:creationId xmlns:a16="http://schemas.microsoft.com/office/drawing/2014/main" id="{983F4C08-49B0-4351-6618-C4B8C3F50A77}"/>
                </a:ext>
              </a:extLst>
            </p:cNvPr>
            <p:cNvSpPr txBox="1"/>
            <p:nvPr/>
          </p:nvSpPr>
          <p:spPr>
            <a:xfrm>
              <a:off x="702061" y="2585552"/>
              <a:ext cx="615553" cy="52754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だまされないためには？</a:t>
              </a:r>
            </a:p>
          </p:txBody>
        </p:sp>
        <p:sp>
          <p:nvSpPr>
            <p:cNvPr id="10" name="テキスト ボックス 9">
              <a:extLst>
                <a:ext uri="{FF2B5EF4-FFF2-40B4-BE49-F238E27FC236}">
                  <a16:creationId xmlns:a16="http://schemas.microsoft.com/office/drawing/2014/main" id="{9857BAB5-4839-0FFB-C958-80F31DF3462F}"/>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1" name="テキスト ボックス 10">
              <a:extLst>
                <a:ext uri="{FF2B5EF4-FFF2-40B4-BE49-F238E27FC236}">
                  <a16:creationId xmlns:a16="http://schemas.microsoft.com/office/drawing/2014/main" id="{9FA24E24-D118-43F5-304F-571095211C2C}"/>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Tree>
    <p:extLst>
      <p:ext uri="{BB962C8B-B14F-4D97-AF65-F5344CB8AC3E}">
        <p14:creationId xmlns:p14="http://schemas.microsoft.com/office/powerpoint/2010/main" val="2119236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sp>
        <p:nvSpPr>
          <p:cNvPr id="34" name="テキスト ボックス 33">
            <a:extLst>
              <a:ext uri="{FF2B5EF4-FFF2-40B4-BE49-F238E27FC236}">
                <a16:creationId xmlns:a16="http://schemas.microsoft.com/office/drawing/2014/main" id="{87CAFE18-86E6-4265-96D1-9A801CA25FD5}"/>
              </a:ext>
            </a:extLst>
          </p:cNvPr>
          <p:cNvSpPr txBox="1"/>
          <p:nvPr/>
        </p:nvSpPr>
        <p:spPr>
          <a:xfrm>
            <a:off x="8144761" y="639467"/>
            <a:ext cx="3898503" cy="1354217"/>
          </a:xfrm>
          <a:prstGeom prst="rect">
            <a:avLst/>
          </a:prstGeom>
          <a:noFill/>
        </p:spPr>
        <p:txBody>
          <a:bodyPr wrap="none" lIns="0" tIns="0" rIns="0" bIns="0" rtlCol="0" anchor="b">
            <a:spAutoFit/>
          </a:bodyPr>
          <a:lstStyle/>
          <a:p>
            <a:pPr algn="ctr"/>
            <a:r>
              <a:rPr lang="ja-JP" altLang="en-US" sz="5400" dirty="0">
                <a:latin typeface="+mj-ea"/>
                <a:ea typeface="+mj-ea"/>
              </a:rPr>
              <a:t>種類は</a:t>
            </a:r>
            <a:r>
              <a:rPr lang="ja-JP" altLang="en-US" sz="8800" dirty="0">
                <a:solidFill>
                  <a:schemeClr val="accent1"/>
                </a:solidFill>
                <a:latin typeface="+mj-ea"/>
                <a:ea typeface="+mj-ea"/>
              </a:rPr>
              <a:t>２</a:t>
            </a:r>
            <a:r>
              <a:rPr lang="ja-JP" altLang="en-US" sz="5400" dirty="0">
                <a:latin typeface="+mj-ea"/>
                <a:ea typeface="+mj-ea"/>
              </a:rPr>
              <a:t>つ</a:t>
            </a:r>
            <a:endParaRPr lang="en-US" altLang="ja-JP" sz="5400" dirty="0">
              <a:latin typeface="+mj-ea"/>
              <a:ea typeface="+mj-ea"/>
            </a:endParaRPr>
          </a:p>
        </p:txBody>
      </p:sp>
      <p:sp>
        <p:nvSpPr>
          <p:cNvPr id="3" name="スライド番号プレースホルダー 2">
            <a:extLst>
              <a:ext uri="{FF2B5EF4-FFF2-40B4-BE49-F238E27FC236}">
                <a16:creationId xmlns:a16="http://schemas.microsoft.com/office/drawing/2014/main" id="{F085F382-9913-473A-A0DA-713825479215}"/>
              </a:ext>
            </a:extLst>
          </p:cNvPr>
          <p:cNvSpPr>
            <a:spLocks noGrp="1"/>
          </p:cNvSpPr>
          <p:nvPr>
            <p:ph type="sldNum" sz="quarter" idx="11"/>
          </p:nvPr>
        </p:nvSpPr>
        <p:spPr/>
        <p:txBody>
          <a:bodyPr/>
          <a:lstStyle/>
          <a:p>
            <a:fld id="{75EEF097-E23E-44DF-B033-E758A731DE21}" type="slidenum">
              <a:rPr lang="ja-JP" altLang="en-US" smtClean="0"/>
              <a:pPr/>
              <a:t>6</a:t>
            </a:fld>
            <a:endParaRPr lang="ja-JP" altLang="en-US" dirty="0"/>
          </a:p>
        </p:txBody>
      </p:sp>
      <p:grpSp>
        <p:nvGrpSpPr>
          <p:cNvPr id="12" name="グループ化 11">
            <a:extLst>
              <a:ext uri="{FF2B5EF4-FFF2-40B4-BE49-F238E27FC236}">
                <a16:creationId xmlns:a16="http://schemas.microsoft.com/office/drawing/2014/main" id="{18827C3F-6E5D-41A9-9C96-AEC281A08B3A}"/>
              </a:ext>
            </a:extLst>
          </p:cNvPr>
          <p:cNvGrpSpPr/>
          <p:nvPr/>
        </p:nvGrpSpPr>
        <p:grpSpPr>
          <a:xfrm>
            <a:off x="10526649" y="2317696"/>
            <a:ext cx="6987649" cy="7131792"/>
            <a:chOff x="10526649" y="2317696"/>
            <a:chExt cx="6987649" cy="7131792"/>
          </a:xfrm>
        </p:grpSpPr>
        <p:sp>
          <p:nvSpPr>
            <p:cNvPr id="53" name="フリーフォーム: 図形 52">
              <a:extLst>
                <a:ext uri="{FF2B5EF4-FFF2-40B4-BE49-F238E27FC236}">
                  <a16:creationId xmlns:a16="http://schemas.microsoft.com/office/drawing/2014/main" id="{F654475B-A95B-465E-B076-E989F7476AE0}"/>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8" name="グループ化 7">
              <a:extLst>
                <a:ext uri="{FF2B5EF4-FFF2-40B4-BE49-F238E27FC236}">
                  <a16:creationId xmlns:a16="http://schemas.microsoft.com/office/drawing/2014/main" id="{0B1F2657-FB8D-4E6C-BEF5-A47C225C1C2C}"/>
                </a:ext>
              </a:extLst>
            </p:cNvPr>
            <p:cNvGrpSpPr/>
            <p:nvPr/>
          </p:nvGrpSpPr>
          <p:grpSpPr>
            <a:xfrm>
              <a:off x="11336459" y="2318490"/>
              <a:ext cx="4841046" cy="7130998"/>
              <a:chOff x="11336459" y="2523589"/>
              <a:chExt cx="4841046" cy="7130998"/>
            </a:xfrm>
          </p:grpSpPr>
          <p:grpSp>
            <p:nvGrpSpPr>
              <p:cNvPr id="74" name="グループ化 73">
                <a:extLst>
                  <a:ext uri="{FF2B5EF4-FFF2-40B4-BE49-F238E27FC236}">
                    <a16:creationId xmlns:a16="http://schemas.microsoft.com/office/drawing/2014/main" id="{6EA246D1-8E26-4847-A1D4-E80262E63AD3}"/>
                  </a:ext>
                </a:extLst>
              </p:cNvPr>
              <p:cNvGrpSpPr/>
              <p:nvPr/>
            </p:nvGrpSpPr>
            <p:grpSpPr>
              <a:xfrm>
                <a:off x="11336459" y="2523589"/>
                <a:ext cx="4841046" cy="2933159"/>
                <a:chOff x="11177414" y="2523589"/>
                <a:chExt cx="4841046" cy="2933159"/>
              </a:xfrm>
            </p:grpSpPr>
            <p:sp>
              <p:nvSpPr>
                <p:cNvPr id="75" name="楕円 74">
                  <a:extLst>
                    <a:ext uri="{FF2B5EF4-FFF2-40B4-BE49-F238E27FC236}">
                      <a16:creationId xmlns:a16="http://schemas.microsoft.com/office/drawing/2014/main" id="{850656CC-9706-42C3-9B16-9C4C43F63774}"/>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78" name="テキスト ボックス 77">
                  <a:extLst>
                    <a:ext uri="{FF2B5EF4-FFF2-40B4-BE49-F238E27FC236}">
                      <a16:creationId xmlns:a16="http://schemas.microsoft.com/office/drawing/2014/main" id="{A64DA090-59B4-4209-A709-3937BB0BE3E1}"/>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32" name="図 31">
                <a:extLst>
                  <a:ext uri="{FF2B5EF4-FFF2-40B4-BE49-F238E27FC236}">
                    <a16:creationId xmlns:a16="http://schemas.microsoft.com/office/drawing/2014/main" id="{ED1F7842-5A92-43D0-A80B-5E292DF50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561" y="5495002"/>
                <a:ext cx="3989735" cy="4159585"/>
              </a:xfrm>
              <a:prstGeom prst="rect">
                <a:avLst/>
              </a:prstGeom>
            </p:spPr>
          </p:pic>
        </p:grpSp>
      </p:grpSp>
      <p:grpSp>
        <p:nvGrpSpPr>
          <p:cNvPr id="11" name="グループ化 10">
            <a:extLst>
              <a:ext uri="{FF2B5EF4-FFF2-40B4-BE49-F238E27FC236}">
                <a16:creationId xmlns:a16="http://schemas.microsoft.com/office/drawing/2014/main" id="{80A910A3-2F6D-4109-8F88-5BB0E06764ED}"/>
              </a:ext>
            </a:extLst>
          </p:cNvPr>
          <p:cNvGrpSpPr/>
          <p:nvPr/>
        </p:nvGrpSpPr>
        <p:grpSpPr>
          <a:xfrm>
            <a:off x="2661531" y="2317696"/>
            <a:ext cx="6987649" cy="7131792"/>
            <a:chOff x="2673887" y="2317696"/>
            <a:chExt cx="6987649" cy="7131792"/>
          </a:xfrm>
        </p:grpSpPr>
        <p:sp>
          <p:nvSpPr>
            <p:cNvPr id="51" name="フリーフォーム: 図形 50">
              <a:extLst>
                <a:ext uri="{FF2B5EF4-FFF2-40B4-BE49-F238E27FC236}">
                  <a16:creationId xmlns:a16="http://schemas.microsoft.com/office/drawing/2014/main" id="{E51A9B11-C5D2-4C42-B1D2-08EE133AB430}"/>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3" name="グループ化 42">
              <a:extLst>
                <a:ext uri="{FF2B5EF4-FFF2-40B4-BE49-F238E27FC236}">
                  <a16:creationId xmlns:a16="http://schemas.microsoft.com/office/drawing/2014/main" id="{F4425364-D207-44DB-8759-8C09333EBB2D}"/>
                </a:ext>
              </a:extLst>
            </p:cNvPr>
            <p:cNvGrpSpPr/>
            <p:nvPr/>
          </p:nvGrpSpPr>
          <p:grpSpPr>
            <a:xfrm>
              <a:off x="3464270" y="2407727"/>
              <a:ext cx="5007758" cy="7041761"/>
              <a:chOff x="3599079" y="2612826"/>
              <a:chExt cx="5007758" cy="7041761"/>
            </a:xfrm>
          </p:grpSpPr>
          <p:sp>
            <p:nvSpPr>
              <p:cNvPr id="44" name="楕円 43">
                <a:extLst>
                  <a:ext uri="{FF2B5EF4-FFF2-40B4-BE49-F238E27FC236}">
                    <a16:creationId xmlns:a16="http://schemas.microsoft.com/office/drawing/2014/main" id="{CE954088-774E-4066-9E4E-50F61D079DB2}"/>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45" name="テキスト ボックス 44">
                <a:extLst>
                  <a:ext uri="{FF2B5EF4-FFF2-40B4-BE49-F238E27FC236}">
                    <a16:creationId xmlns:a16="http://schemas.microsoft.com/office/drawing/2014/main" id="{8D9CF2D9-14EB-45AD-8F07-D3A2FF6564AE}"/>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46" name="図 45">
                <a:extLst>
                  <a:ext uri="{FF2B5EF4-FFF2-40B4-BE49-F238E27FC236}">
                    <a16:creationId xmlns:a16="http://schemas.microsoft.com/office/drawing/2014/main" id="{94278A63-2724-4C90-A17E-31EAA8BE79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781293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a:extLst>
              <a:ext uri="{FF2B5EF4-FFF2-40B4-BE49-F238E27FC236}">
                <a16:creationId xmlns:a16="http://schemas.microsoft.com/office/drawing/2014/main" id="{D0E47B14-DE4C-4E0B-9338-C340DAEFF81F}"/>
              </a:ext>
            </a:extLst>
          </p:cNvPr>
          <p:cNvCxnSpPr>
            <a:cxnSpLocks/>
          </p:cNvCxnSpPr>
          <p:nvPr/>
        </p:nvCxnSpPr>
        <p:spPr>
          <a:xfrm>
            <a:off x="7160589" y="8520163"/>
            <a:ext cx="627601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だまされたらどうなる？</a:t>
            </a:r>
            <a:endParaRPr lang="en-US" altLang="ja-JP" sz="54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7617470"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だまされないためには？</a:t>
            </a:r>
            <a:endParaRPr lang="en-US" altLang="ja-JP" sz="54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4</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9694962"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私たちはなぜだまされるのか？</a:t>
            </a:r>
            <a:endParaRPr lang="en-US" altLang="ja-JP" sz="54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2</a:t>
            </a:r>
          </a:p>
        </p:txBody>
      </p:sp>
      <p:sp>
        <p:nvSpPr>
          <p:cNvPr id="30" name="テキスト ボックス 29">
            <a:extLst>
              <a:ext uri="{FF2B5EF4-FFF2-40B4-BE49-F238E27FC236}">
                <a16:creationId xmlns:a16="http://schemas.microsoft.com/office/drawing/2014/main" id="{32019126-1508-43FD-A439-7CC37B130FBE}"/>
              </a:ext>
            </a:extLst>
          </p:cNvPr>
          <p:cNvSpPr txBox="1"/>
          <p:nvPr/>
        </p:nvSpPr>
        <p:spPr>
          <a:xfrm>
            <a:off x="7218647" y="7864925"/>
            <a:ext cx="6232475" cy="830997"/>
          </a:xfrm>
          <a:prstGeom prst="rect">
            <a:avLst/>
          </a:prstGeom>
          <a:noFill/>
        </p:spPr>
        <p:txBody>
          <a:bodyPr wrap="none" lIns="0" tIns="0" rIns="0" bIns="0" rtlCol="0">
            <a:spAutoFit/>
          </a:bodyPr>
          <a:lstStyle/>
          <a:p>
            <a:r>
              <a:rPr lang="ja-JP" altLang="en-US" sz="5400" dirty="0">
                <a:latin typeface="+mj-ea"/>
                <a:ea typeface="+mj-ea"/>
              </a:rPr>
              <a:t>最後に大切なことを</a:t>
            </a:r>
            <a:endParaRPr lang="en-US" altLang="ja-JP" sz="5400" dirty="0">
              <a:latin typeface="+mj-ea"/>
              <a:ea typeface="+mj-ea"/>
            </a:endParaRPr>
          </a:p>
        </p:txBody>
      </p:sp>
      <p:sp>
        <p:nvSpPr>
          <p:cNvPr id="31" name="テキスト ボックス 30">
            <a:extLst>
              <a:ext uri="{FF2B5EF4-FFF2-40B4-BE49-F238E27FC236}">
                <a16:creationId xmlns:a16="http://schemas.microsoft.com/office/drawing/2014/main" id="{B10F0799-B53C-4AA1-A243-E6E2A3310406}"/>
              </a:ext>
            </a:extLst>
          </p:cNvPr>
          <p:cNvSpPr txBox="1">
            <a:spLocks noChangeAspect="1"/>
          </p:cNvSpPr>
          <p:nvPr/>
        </p:nvSpPr>
        <p:spPr>
          <a:xfrm>
            <a:off x="4671385" y="798224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anose="02000503000000000000" pitchFamily="2" charset="-128"/>
                <a:cs typeface="+mn-cs"/>
              </a:rPr>
              <a:t>PART 5</a:t>
            </a:r>
          </a:p>
        </p:txBody>
      </p:sp>
      <p:grpSp>
        <p:nvGrpSpPr>
          <p:cNvPr id="75" name="グループ化 74">
            <a:extLst>
              <a:ext uri="{FF2B5EF4-FFF2-40B4-BE49-F238E27FC236}">
                <a16:creationId xmlns:a16="http://schemas.microsoft.com/office/drawing/2014/main" id="{AF0AD8A9-C34D-4C9F-B429-2029042E443D}"/>
              </a:ext>
            </a:extLst>
          </p:cNvPr>
          <p:cNvGrpSpPr/>
          <p:nvPr/>
        </p:nvGrpSpPr>
        <p:grpSpPr>
          <a:xfrm>
            <a:off x="1071864" y="7118151"/>
            <a:ext cx="2498491" cy="2828531"/>
            <a:chOff x="1071864" y="7105371"/>
            <a:chExt cx="2498491" cy="2828531"/>
          </a:xfrm>
        </p:grpSpPr>
        <p:grpSp>
          <p:nvGrpSpPr>
            <p:cNvPr id="76" name="グループ化 75">
              <a:extLst>
                <a:ext uri="{FF2B5EF4-FFF2-40B4-BE49-F238E27FC236}">
                  <a16:creationId xmlns:a16="http://schemas.microsoft.com/office/drawing/2014/main" id="{7376F112-6529-4637-AAF7-799EF3C50F67}"/>
                </a:ext>
              </a:extLst>
            </p:cNvPr>
            <p:cNvGrpSpPr/>
            <p:nvPr/>
          </p:nvGrpSpPr>
          <p:grpSpPr>
            <a:xfrm>
              <a:off x="1071864" y="7105371"/>
              <a:ext cx="2498491" cy="2828531"/>
              <a:chOff x="1071864" y="7105371"/>
              <a:chExt cx="2498491" cy="2828531"/>
            </a:xfrm>
          </p:grpSpPr>
          <p:pic>
            <p:nvPicPr>
              <p:cNvPr id="82" name="グラフィックス 81">
                <a:extLst>
                  <a:ext uri="{FF2B5EF4-FFF2-40B4-BE49-F238E27FC236}">
                    <a16:creationId xmlns:a16="http://schemas.microsoft.com/office/drawing/2014/main" id="{E2B1551D-331F-4032-B0FC-435E1FC63D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53242" y="7105371"/>
                <a:ext cx="1117113" cy="1066154"/>
              </a:xfrm>
              <a:prstGeom prst="rect">
                <a:avLst/>
              </a:prstGeom>
            </p:spPr>
          </p:pic>
          <p:grpSp>
            <p:nvGrpSpPr>
              <p:cNvPr id="83" name="グループ化 82">
                <a:extLst>
                  <a:ext uri="{FF2B5EF4-FFF2-40B4-BE49-F238E27FC236}">
                    <a16:creationId xmlns:a16="http://schemas.microsoft.com/office/drawing/2014/main" id="{D83C7EB8-D3A7-4E61-A1CC-E5F850BAA375}"/>
                  </a:ext>
                </a:extLst>
              </p:cNvPr>
              <p:cNvGrpSpPr/>
              <p:nvPr/>
            </p:nvGrpSpPr>
            <p:grpSpPr>
              <a:xfrm>
                <a:off x="1071864" y="7564728"/>
                <a:ext cx="1482084" cy="2369174"/>
                <a:chOff x="2422360" y="3443370"/>
                <a:chExt cx="1435989" cy="2295490"/>
              </a:xfrm>
            </p:grpSpPr>
            <p:sp>
              <p:nvSpPr>
                <p:cNvPr id="84" name="四角形: 角を丸くする 83">
                  <a:extLst>
                    <a:ext uri="{FF2B5EF4-FFF2-40B4-BE49-F238E27FC236}">
                      <a16:creationId xmlns:a16="http://schemas.microsoft.com/office/drawing/2014/main" id="{B104010A-6AFD-4225-A3D4-C6C15B67B4F2}"/>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5" name="フリーフォーム: 図形 84">
                  <a:extLst>
                    <a:ext uri="{FF2B5EF4-FFF2-40B4-BE49-F238E27FC236}">
                      <a16:creationId xmlns:a16="http://schemas.microsoft.com/office/drawing/2014/main" id="{E2682715-BABE-4410-9C5B-913ED52D8A5F}"/>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86" name="フリーフォーム: 図形 85">
                  <a:extLst>
                    <a:ext uri="{FF2B5EF4-FFF2-40B4-BE49-F238E27FC236}">
                      <a16:creationId xmlns:a16="http://schemas.microsoft.com/office/drawing/2014/main" id="{E2F4955D-B67E-472A-90A5-35F060E42CF7}"/>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3D81D828-7138-4413-B8C8-0385A419FB8D}"/>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3E334E45-79BE-497C-BE6C-B62494217D1D}"/>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F0E40DC5-F5A2-4595-9095-F7AFFFD443FC}"/>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07CC4008-B661-4C78-B701-AA291AE0F02E}"/>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F3AF602-FCF9-4429-8755-FCB70BEDE0FC}"/>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77" name="グループ化 76">
              <a:extLst>
                <a:ext uri="{FF2B5EF4-FFF2-40B4-BE49-F238E27FC236}">
                  <a16:creationId xmlns:a16="http://schemas.microsoft.com/office/drawing/2014/main" id="{C0E0E6EC-AF0B-46F8-B079-47EEACB48D3F}"/>
                </a:ext>
              </a:extLst>
            </p:cNvPr>
            <p:cNvGrpSpPr/>
            <p:nvPr/>
          </p:nvGrpSpPr>
          <p:grpSpPr>
            <a:xfrm>
              <a:off x="2396554" y="8509005"/>
              <a:ext cx="966127" cy="966128"/>
              <a:chOff x="4068139" y="-492675"/>
              <a:chExt cx="1506077" cy="1506080"/>
            </a:xfrm>
          </p:grpSpPr>
          <p:sp>
            <p:nvSpPr>
              <p:cNvPr id="78" name="フリーフォーム: 図形 77">
                <a:extLst>
                  <a:ext uri="{FF2B5EF4-FFF2-40B4-BE49-F238E27FC236}">
                    <a16:creationId xmlns:a16="http://schemas.microsoft.com/office/drawing/2014/main" id="{CCBCF1A5-873D-429C-B412-399433A3E53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8B4BCF8C-54A5-4E9A-937C-DF8A247685DE}"/>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486604DA-326C-4B63-B3D8-315CE28584C2}"/>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F76D0C30-C3B8-4443-A8EF-28346C18AEBE}"/>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
        <p:nvSpPr>
          <p:cNvPr id="4" name="テキスト ボックス 3">
            <a:extLst>
              <a:ext uri="{FF2B5EF4-FFF2-40B4-BE49-F238E27FC236}">
                <a16:creationId xmlns:a16="http://schemas.microsoft.com/office/drawing/2014/main" id="{1EA6D8F0-9575-C7D5-4135-094E343B3682}"/>
              </a:ext>
            </a:extLst>
          </p:cNvPr>
          <p:cNvSpPr txBox="1"/>
          <p:nvPr/>
        </p:nvSpPr>
        <p:spPr>
          <a:xfrm>
            <a:off x="6841275" y="1828983"/>
            <a:ext cx="8617744" cy="830997"/>
          </a:xfrm>
          <a:prstGeom prst="rect">
            <a:avLst/>
          </a:prstGeom>
          <a:noFill/>
        </p:spPr>
        <p:txBody>
          <a:bodyPr wrap="none" lIns="0" tIns="0" rIns="0" bIns="0" rtlCol="0">
            <a:spAutoFit/>
          </a:bodyPr>
          <a:lstStyle/>
          <a:p>
            <a:r>
              <a:rPr lang="ja-JP" altLang="en-US" sz="5400" dirty="0">
                <a:solidFill>
                  <a:schemeClr val="tx1">
                    <a:alpha val="20000"/>
                  </a:schemeClr>
                </a:solidFill>
                <a:latin typeface="+mj-ea"/>
                <a:ea typeface="+mj-ea"/>
              </a:rPr>
              <a:t>「ニセ・誤情報</a:t>
            </a:r>
            <a:r>
              <a:rPr lang="ja-JP" altLang="en-US" sz="5400" spc="-2500" dirty="0">
                <a:solidFill>
                  <a:schemeClr val="tx1">
                    <a:alpha val="20000"/>
                  </a:schemeClr>
                </a:solidFill>
                <a:latin typeface="+mj-ea"/>
                <a:ea typeface="+mj-ea"/>
              </a:rPr>
              <a:t>」</a:t>
            </a:r>
            <a:r>
              <a:rPr lang="ja-JP" altLang="en-US" sz="5400" dirty="0">
                <a:solidFill>
                  <a:schemeClr val="tx1">
                    <a:alpha val="20000"/>
                  </a:schemeClr>
                </a:solidFill>
                <a:latin typeface="+mj-ea"/>
                <a:ea typeface="+mj-ea"/>
              </a:rPr>
              <a:t>ってなに？</a:t>
            </a:r>
            <a:endParaRPr lang="en-US" altLang="ja-JP" sz="5400" dirty="0">
              <a:solidFill>
                <a:schemeClr val="tx1">
                  <a:alpha val="20000"/>
                </a:schemeClr>
              </a:solidFill>
              <a:latin typeface="+mj-ea"/>
              <a:ea typeface="+mj-ea"/>
            </a:endParaRPr>
          </a:p>
        </p:txBody>
      </p:sp>
      <p:grpSp>
        <p:nvGrpSpPr>
          <p:cNvPr id="2" name="グループ化 1">
            <a:extLst>
              <a:ext uri="{FF2B5EF4-FFF2-40B4-BE49-F238E27FC236}">
                <a16:creationId xmlns:a16="http://schemas.microsoft.com/office/drawing/2014/main" id="{C513228C-37B9-C6B2-B4C2-9D35B21E1A16}"/>
              </a:ext>
            </a:extLst>
          </p:cNvPr>
          <p:cNvGrpSpPr/>
          <p:nvPr/>
        </p:nvGrpSpPr>
        <p:grpSpPr>
          <a:xfrm>
            <a:off x="15322273" y="320250"/>
            <a:ext cx="2210983" cy="2562233"/>
            <a:chOff x="15177131" y="349278"/>
            <a:chExt cx="2356126" cy="2730434"/>
          </a:xfrm>
        </p:grpSpPr>
        <p:grpSp>
          <p:nvGrpSpPr>
            <p:cNvPr id="5" name="グループ化 4">
              <a:extLst>
                <a:ext uri="{FF2B5EF4-FFF2-40B4-BE49-F238E27FC236}">
                  <a16:creationId xmlns:a16="http://schemas.microsoft.com/office/drawing/2014/main" id="{8E0BA7DD-8E6E-CA57-0726-95C443DF9715}"/>
                </a:ext>
              </a:extLst>
            </p:cNvPr>
            <p:cNvGrpSpPr/>
            <p:nvPr/>
          </p:nvGrpSpPr>
          <p:grpSpPr>
            <a:xfrm>
              <a:off x="16831354" y="677568"/>
              <a:ext cx="677104" cy="900506"/>
              <a:chOff x="16908341" y="504955"/>
              <a:chExt cx="708580" cy="942367"/>
            </a:xfrm>
          </p:grpSpPr>
          <p:pic>
            <p:nvPicPr>
              <p:cNvPr id="17" name="グラフィックス 16">
                <a:extLst>
                  <a:ext uri="{FF2B5EF4-FFF2-40B4-BE49-F238E27FC236}">
                    <a16:creationId xmlns:a16="http://schemas.microsoft.com/office/drawing/2014/main" id="{FDD78BF7-0305-F3A3-45DA-B9EE673EF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49462">
                <a:off x="16908341" y="504955"/>
                <a:ext cx="424423" cy="696489"/>
              </a:xfrm>
              <a:prstGeom prst="rect">
                <a:avLst/>
              </a:prstGeom>
            </p:spPr>
          </p:pic>
          <p:pic>
            <p:nvPicPr>
              <p:cNvPr id="18" name="グラフィックス 17">
                <a:extLst>
                  <a:ext uri="{FF2B5EF4-FFF2-40B4-BE49-F238E27FC236}">
                    <a16:creationId xmlns:a16="http://schemas.microsoft.com/office/drawing/2014/main" id="{A4F5FE5B-9C2A-0B8F-2CC0-E9F90CEA4A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53114">
                <a:off x="17294123" y="917602"/>
                <a:ext cx="322798" cy="529720"/>
              </a:xfrm>
              <a:prstGeom prst="rect">
                <a:avLst/>
              </a:prstGeom>
            </p:spPr>
          </p:pic>
        </p:grpSp>
        <p:grpSp>
          <p:nvGrpSpPr>
            <p:cNvPr id="10" name="グループ化 9">
              <a:extLst>
                <a:ext uri="{FF2B5EF4-FFF2-40B4-BE49-F238E27FC236}">
                  <a16:creationId xmlns:a16="http://schemas.microsoft.com/office/drawing/2014/main" id="{DF72F536-5283-BBF7-84C0-19474E9875BB}"/>
                </a:ext>
              </a:extLst>
            </p:cNvPr>
            <p:cNvGrpSpPr/>
            <p:nvPr/>
          </p:nvGrpSpPr>
          <p:grpSpPr>
            <a:xfrm>
              <a:off x="15177131" y="349278"/>
              <a:ext cx="1361146" cy="1577254"/>
              <a:chOff x="15381894" y="246475"/>
              <a:chExt cx="1256008" cy="1455424"/>
            </a:xfrm>
          </p:grpSpPr>
          <p:sp>
            <p:nvSpPr>
              <p:cNvPr id="15" name="フリーフォーム: 図形 14">
                <a:extLst>
                  <a:ext uri="{FF2B5EF4-FFF2-40B4-BE49-F238E27FC236}">
                    <a16:creationId xmlns:a16="http://schemas.microsoft.com/office/drawing/2014/main" id="{6700C2AD-EA70-5048-B249-52A1F4723907}"/>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6" name="楕円 15">
                <a:extLst>
                  <a:ext uri="{FF2B5EF4-FFF2-40B4-BE49-F238E27FC236}">
                    <a16:creationId xmlns:a16="http://schemas.microsoft.com/office/drawing/2014/main" id="{63EE73F3-78BB-D579-2566-513DA3D45839}"/>
                  </a:ext>
                </a:extLst>
              </p:cNvPr>
              <p:cNvSpPr/>
              <p:nvPr/>
            </p:nvSpPr>
            <p:spPr>
              <a:xfrm rot="20963244">
                <a:off x="15729688" y="568518"/>
                <a:ext cx="659055" cy="659055"/>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11" name="グループ化 10">
              <a:extLst>
                <a:ext uri="{FF2B5EF4-FFF2-40B4-BE49-F238E27FC236}">
                  <a16:creationId xmlns:a16="http://schemas.microsoft.com/office/drawing/2014/main" id="{09CC0AFA-8CD2-F59C-6B93-FFD5DEB0A65D}"/>
                </a:ext>
              </a:extLst>
            </p:cNvPr>
            <p:cNvGrpSpPr/>
            <p:nvPr/>
          </p:nvGrpSpPr>
          <p:grpSpPr>
            <a:xfrm>
              <a:off x="15956003" y="1718566"/>
              <a:ext cx="1577254" cy="1361146"/>
              <a:chOff x="16100604" y="1576962"/>
              <a:chExt cx="1455424" cy="1256008"/>
            </a:xfrm>
          </p:grpSpPr>
          <p:sp>
            <p:nvSpPr>
              <p:cNvPr id="13" name="フリーフォーム: 図形 12">
                <a:extLst>
                  <a:ext uri="{FF2B5EF4-FFF2-40B4-BE49-F238E27FC236}">
                    <a16:creationId xmlns:a16="http://schemas.microsoft.com/office/drawing/2014/main" id="{C07B90B9-998A-DA77-27AF-40EFBC50DDCF}"/>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4" name="乗算記号 13">
                <a:extLst>
                  <a:ext uri="{FF2B5EF4-FFF2-40B4-BE49-F238E27FC236}">
                    <a16:creationId xmlns:a16="http://schemas.microsoft.com/office/drawing/2014/main" id="{C053542E-3F4F-1D58-7771-105D36D74E35}"/>
                  </a:ext>
                </a:extLst>
              </p:cNvPr>
              <p:cNvSpPr/>
              <p:nvPr/>
            </p:nvSpPr>
            <p:spPr>
              <a:xfrm rot="1144330">
                <a:off x="16390487" y="1656766"/>
                <a:ext cx="1029810" cy="1029810"/>
              </a:xfrm>
              <a:prstGeom prst="mathMultiply">
                <a:avLst>
                  <a:gd name="adj1" fmla="val 0"/>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spTree>
    <p:extLst>
      <p:ext uri="{BB962C8B-B14F-4D97-AF65-F5344CB8AC3E}">
        <p14:creationId xmlns:p14="http://schemas.microsoft.com/office/powerpoint/2010/main" val="1385509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四角形: 角を丸くする 60">
            <a:extLst>
              <a:ext uri="{FF2B5EF4-FFF2-40B4-BE49-F238E27FC236}">
                <a16:creationId xmlns:a16="http://schemas.microsoft.com/office/drawing/2014/main" id="{13CD57DE-B5C7-4190-B74A-58E153DFCB9C}"/>
              </a:ext>
            </a:extLst>
          </p:cNvPr>
          <p:cNvSpPr/>
          <p:nvPr/>
        </p:nvSpPr>
        <p:spPr>
          <a:xfrm>
            <a:off x="2930163" y="3345431"/>
            <a:ext cx="14281512" cy="3086172"/>
          </a:xfrm>
          <a:prstGeom prst="roundRect">
            <a:avLst>
              <a:gd name="adj" fmla="val 1234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lnSpc>
                <a:spcPct val="120000"/>
              </a:lnSpc>
            </a:pPr>
            <a:endParaRPr lang="ja-JP" altLang="en-US" sz="4400" dirty="0">
              <a:solidFill>
                <a:schemeClr val="tx1"/>
              </a:solidFill>
              <a:latin typeface="+mj-ea"/>
              <a:ea typeface="+mj-ea"/>
            </a:endParaRPr>
          </a:p>
        </p:txBody>
      </p:sp>
      <p:sp>
        <p:nvSpPr>
          <p:cNvPr id="54" name="フリーフォーム: 図形 53">
            <a:extLst>
              <a:ext uri="{FF2B5EF4-FFF2-40B4-BE49-F238E27FC236}">
                <a16:creationId xmlns:a16="http://schemas.microsoft.com/office/drawing/2014/main" id="{478AC076-A867-4936-86A5-D9B3EA514E10}"/>
              </a:ext>
            </a:extLst>
          </p:cNvPr>
          <p:cNvSpPr/>
          <p:nvPr/>
        </p:nvSpPr>
        <p:spPr>
          <a:xfrm rot="17578082" flipH="1" flipV="1">
            <a:off x="7698759" y="4932587"/>
            <a:ext cx="2653544" cy="1647778"/>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80" name="グループ化 79">
            <a:extLst>
              <a:ext uri="{FF2B5EF4-FFF2-40B4-BE49-F238E27FC236}">
                <a16:creationId xmlns:a16="http://schemas.microsoft.com/office/drawing/2014/main" id="{91880270-C954-4227-9D9C-F18D0D7CFC86}"/>
              </a:ext>
            </a:extLst>
          </p:cNvPr>
          <p:cNvGrpSpPr/>
          <p:nvPr/>
        </p:nvGrpSpPr>
        <p:grpSpPr>
          <a:xfrm>
            <a:off x="3374919" y="768419"/>
            <a:ext cx="13411410" cy="2144678"/>
            <a:chOff x="2163400" y="2310700"/>
            <a:chExt cx="13411410" cy="2144678"/>
          </a:xfrm>
          <a:effectLst>
            <a:outerShdw dist="76200" dir="2700000" algn="tl" rotWithShape="0">
              <a:schemeClr val="accent1">
                <a:lumMod val="75000"/>
                <a:alpha val="30000"/>
              </a:schemeClr>
            </a:outerShdw>
          </a:effectLst>
        </p:grpSpPr>
        <p:grpSp>
          <p:nvGrpSpPr>
            <p:cNvPr id="81" name="グループ化 80">
              <a:extLst>
                <a:ext uri="{FF2B5EF4-FFF2-40B4-BE49-F238E27FC236}">
                  <a16:creationId xmlns:a16="http://schemas.microsoft.com/office/drawing/2014/main" id="{CA40E440-98B9-453C-BB1F-EA5046AE2007}"/>
                </a:ext>
              </a:extLst>
            </p:cNvPr>
            <p:cNvGrpSpPr/>
            <p:nvPr/>
          </p:nvGrpSpPr>
          <p:grpSpPr>
            <a:xfrm>
              <a:off x="2163400" y="2310700"/>
              <a:ext cx="13411410" cy="1889159"/>
              <a:chOff x="2163400" y="2310700"/>
              <a:chExt cx="13411410" cy="1889159"/>
            </a:xfrm>
          </p:grpSpPr>
          <p:sp>
            <p:nvSpPr>
              <p:cNvPr id="83" name="四角形: 角を丸くする 82">
                <a:extLst>
                  <a:ext uri="{FF2B5EF4-FFF2-40B4-BE49-F238E27FC236}">
                    <a16:creationId xmlns:a16="http://schemas.microsoft.com/office/drawing/2014/main" id="{A42A5877-43AA-4CFB-AADD-B4098A4EB9BD}"/>
                  </a:ext>
                </a:extLst>
              </p:cNvPr>
              <p:cNvSpPr/>
              <p:nvPr/>
            </p:nvSpPr>
            <p:spPr>
              <a:xfrm>
                <a:off x="2163400" y="2310700"/>
                <a:ext cx="13411410"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84" name="グループ化 83">
                <a:extLst>
                  <a:ext uri="{FF2B5EF4-FFF2-40B4-BE49-F238E27FC236}">
                    <a16:creationId xmlns:a16="http://schemas.microsoft.com/office/drawing/2014/main" id="{790F31FA-50DE-408B-82EB-7A38B84B2B70}"/>
                  </a:ext>
                </a:extLst>
              </p:cNvPr>
              <p:cNvGrpSpPr/>
              <p:nvPr/>
            </p:nvGrpSpPr>
            <p:grpSpPr>
              <a:xfrm>
                <a:off x="2729546" y="2594604"/>
                <a:ext cx="12323005" cy="1271626"/>
                <a:chOff x="2502517" y="2474095"/>
                <a:chExt cx="12323005" cy="1271626"/>
              </a:xfrm>
            </p:grpSpPr>
            <p:sp>
              <p:nvSpPr>
                <p:cNvPr id="85" name="テキスト ボックス 84">
                  <a:extLst>
                    <a:ext uri="{FF2B5EF4-FFF2-40B4-BE49-F238E27FC236}">
                      <a16:creationId xmlns:a16="http://schemas.microsoft.com/office/drawing/2014/main" id="{273C3757-8EAC-47B0-A503-0C18E5F385AA}"/>
                    </a:ext>
                  </a:extLst>
                </p:cNvPr>
                <p:cNvSpPr txBox="1"/>
                <p:nvPr/>
              </p:nvSpPr>
              <p:spPr>
                <a:xfrm>
                  <a:off x="4078990" y="2557350"/>
                  <a:ext cx="10746532"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これは事実ですか？ 意見ですか？ </a:t>
                  </a:r>
                  <a:endParaRPr lang="en-US" altLang="ja-JP" sz="5400" dirty="0">
                    <a:latin typeface="+mj-ea"/>
                    <a:ea typeface="+mj-ea"/>
                  </a:endParaRPr>
                </a:p>
              </p:txBody>
            </p:sp>
            <p:grpSp>
              <p:nvGrpSpPr>
                <p:cNvPr id="86" name="グループ化 85">
                  <a:extLst>
                    <a:ext uri="{FF2B5EF4-FFF2-40B4-BE49-F238E27FC236}">
                      <a16:creationId xmlns:a16="http://schemas.microsoft.com/office/drawing/2014/main" id="{58C648F5-9BDC-4CB7-80CA-12250FE16B4C}"/>
                    </a:ext>
                  </a:extLst>
                </p:cNvPr>
                <p:cNvGrpSpPr/>
                <p:nvPr/>
              </p:nvGrpSpPr>
              <p:grpSpPr>
                <a:xfrm>
                  <a:off x="2502517" y="2474095"/>
                  <a:ext cx="1271626" cy="1271626"/>
                  <a:chOff x="2693847" y="2564286"/>
                  <a:chExt cx="1142196" cy="1142196"/>
                </a:xfrm>
              </p:grpSpPr>
              <p:sp>
                <p:nvSpPr>
                  <p:cNvPr id="87" name="楕円 86">
                    <a:extLst>
                      <a:ext uri="{FF2B5EF4-FFF2-40B4-BE49-F238E27FC236}">
                        <a16:creationId xmlns:a16="http://schemas.microsoft.com/office/drawing/2014/main" id="{38C119AF-7614-4361-B380-D4620DED5155}"/>
                      </a:ext>
                    </a:extLst>
                  </p:cNvPr>
                  <p:cNvSpPr/>
                  <p:nvPr/>
                </p:nvSpPr>
                <p:spPr>
                  <a:xfrm>
                    <a:off x="2693847"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8" name="グラフィックス 27">
                    <a:extLst>
                      <a:ext uri="{FF2B5EF4-FFF2-40B4-BE49-F238E27FC236}">
                        <a16:creationId xmlns:a16="http://schemas.microsoft.com/office/drawing/2014/main" id="{DC29F217-DA07-4127-B5C8-606C895A41E2}"/>
                      </a:ext>
                    </a:extLst>
                  </p:cNvPr>
                  <p:cNvSpPr/>
                  <p:nvPr/>
                </p:nvSpPr>
                <p:spPr>
                  <a:xfrm>
                    <a:off x="2956861"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82" name="二等辺三角形 81">
              <a:extLst>
                <a:ext uri="{FF2B5EF4-FFF2-40B4-BE49-F238E27FC236}">
                  <a16:creationId xmlns:a16="http://schemas.microsoft.com/office/drawing/2014/main" id="{F3398F4A-0801-4D80-ABC6-DBD44D2AFA41}"/>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pic>
        <p:nvPicPr>
          <p:cNvPr id="34" name="図 33">
            <a:extLst>
              <a:ext uri="{FF2B5EF4-FFF2-40B4-BE49-F238E27FC236}">
                <a16:creationId xmlns:a16="http://schemas.microsoft.com/office/drawing/2014/main" id="{9E1D6D58-575F-42EE-894C-72968D5D7D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227" y="5859996"/>
            <a:ext cx="6307157" cy="4023703"/>
          </a:xfrm>
          <a:prstGeom prst="rect">
            <a:avLst/>
          </a:prstGeom>
        </p:spPr>
      </p:pic>
      <p:sp>
        <p:nvSpPr>
          <p:cNvPr id="7" name="テキスト ボックス 6">
            <a:extLst>
              <a:ext uri="{FF2B5EF4-FFF2-40B4-BE49-F238E27FC236}">
                <a16:creationId xmlns:a16="http://schemas.microsoft.com/office/drawing/2014/main" id="{FEE7A6F0-43D7-4BDD-DF7E-50FD7F723387}"/>
              </a:ext>
            </a:extLst>
          </p:cNvPr>
          <p:cNvSpPr txBox="1"/>
          <p:nvPr/>
        </p:nvSpPr>
        <p:spPr>
          <a:xfrm>
            <a:off x="3001178" y="3779060"/>
            <a:ext cx="14436965" cy="1929439"/>
          </a:xfrm>
          <a:prstGeom prst="rect">
            <a:avLst/>
          </a:prstGeom>
          <a:noFill/>
        </p:spPr>
        <p:txBody>
          <a:bodyPr wrap="none">
            <a:spAutoFit/>
          </a:bodyPr>
          <a:lstStyle/>
          <a:p>
            <a:pPr marL="0" marR="0" lvl="0" indent="0" algn="ctr" defTabSz="1371509" rtl="0" eaLnBrk="1" fontAlgn="auto" latinLnBrk="0" hangingPunct="1">
              <a:lnSpc>
                <a:spcPct val="150000"/>
              </a:lnSpc>
              <a:spcBef>
                <a:spcPts val="0"/>
              </a:spcBef>
              <a:spcAft>
                <a:spcPts val="0"/>
              </a:spcAft>
              <a:buClrTx/>
              <a:buSzTx/>
              <a:buFontTx/>
              <a:buNone/>
              <a:tabLst/>
              <a:defRPr/>
            </a:pPr>
            <a:r>
              <a:rPr lang="ja-JP" altLang="en-US" sz="4000" dirty="0">
                <a:solidFill>
                  <a:srgbClr val="3C3C3C"/>
                </a:solidFill>
                <a:latin typeface="+mj-ea"/>
                <a:ea typeface="+mj-ea"/>
              </a:rPr>
              <a:t>〇〇</a:t>
            </a:r>
            <a:r>
              <a:rPr kumimoji="1" lang="ja-JP" altLang="en-US" sz="4000" b="0" i="0" u="none" strike="noStrike" kern="1200" cap="none" normalizeH="0" baseline="0" noProof="0" dirty="0">
                <a:ln>
                  <a:noFill/>
                </a:ln>
                <a:solidFill>
                  <a:srgbClr val="3C3C3C"/>
                </a:solidFill>
                <a:effectLst/>
                <a:uLnTx/>
                <a:uFillTx/>
                <a:latin typeface="+mj-ea"/>
                <a:ea typeface="+mj-ea"/>
                <a:cs typeface="+mn-cs"/>
              </a:rPr>
              <a:t>選手は、</a:t>
            </a:r>
            <a:br>
              <a:rPr kumimoji="1" lang="en-US" altLang="ja-JP" sz="4000" b="0" i="0" u="none" strike="noStrike" kern="1200" cap="none" normalizeH="0" baseline="0" noProof="0" dirty="0">
                <a:ln>
                  <a:noFill/>
                </a:ln>
                <a:solidFill>
                  <a:srgbClr val="3C3C3C"/>
                </a:solidFill>
                <a:effectLst/>
                <a:uLnTx/>
                <a:uFillTx/>
                <a:latin typeface="+mj-ea"/>
                <a:ea typeface="+mj-ea"/>
                <a:cs typeface="+mn-cs"/>
              </a:rPr>
            </a:br>
            <a:r>
              <a:rPr kumimoji="1" lang="ja-JP" altLang="en-US" sz="4400" b="0" i="0" u="none" strike="noStrike" kern="1200" cap="none" normalizeH="0" baseline="0" noProof="0" dirty="0">
                <a:ln>
                  <a:noFill/>
                </a:ln>
                <a:solidFill>
                  <a:srgbClr val="3C3C3C"/>
                </a:solidFill>
                <a:effectLst/>
                <a:uLnTx/>
                <a:uFillTx/>
                <a:latin typeface="+mj-ea"/>
                <a:ea typeface="+mj-ea"/>
                <a:cs typeface="+mn-cs"/>
              </a:rPr>
              <a:t>オリンピックで金メダルを取った 偉大なアスリートだ。</a:t>
            </a:r>
          </a:p>
        </p:txBody>
      </p:sp>
    </p:spTree>
    <p:extLst>
      <p:ext uri="{BB962C8B-B14F-4D97-AF65-F5344CB8AC3E}">
        <p14:creationId xmlns:p14="http://schemas.microsoft.com/office/powerpoint/2010/main" val="2358807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8" name="グループ化 7">
            <a:extLst>
              <a:ext uri="{FF2B5EF4-FFF2-40B4-BE49-F238E27FC236}">
                <a16:creationId xmlns:a16="http://schemas.microsoft.com/office/drawing/2014/main" id="{A2FD00E8-AE12-B647-5F23-238D6071BD25}"/>
              </a:ext>
            </a:extLst>
          </p:cNvPr>
          <p:cNvGrpSpPr/>
          <p:nvPr/>
        </p:nvGrpSpPr>
        <p:grpSpPr>
          <a:xfrm>
            <a:off x="3374919" y="768419"/>
            <a:ext cx="13411410" cy="2144678"/>
            <a:chOff x="3374919" y="768419"/>
            <a:chExt cx="13411410" cy="2144678"/>
          </a:xfrm>
          <a:effectLst>
            <a:outerShdw dist="76200" dir="2700000" algn="tl" rotWithShape="0">
              <a:schemeClr val="accent5">
                <a:lumMod val="50000"/>
                <a:alpha val="30000"/>
              </a:schemeClr>
            </a:outerShdw>
          </a:effectLst>
        </p:grpSpPr>
        <p:sp>
          <p:nvSpPr>
            <p:cNvPr id="46" name="四角形: 角を丸くする 45">
              <a:extLst>
                <a:ext uri="{FF2B5EF4-FFF2-40B4-BE49-F238E27FC236}">
                  <a16:creationId xmlns:a16="http://schemas.microsoft.com/office/drawing/2014/main" id="{0D3EE36C-5E17-4111-882C-2DCEF755BB90}"/>
                </a:ext>
              </a:extLst>
            </p:cNvPr>
            <p:cNvSpPr/>
            <p:nvPr/>
          </p:nvSpPr>
          <p:spPr>
            <a:xfrm>
              <a:off x="3374919" y="768419"/>
              <a:ext cx="13411410" cy="1889159"/>
            </a:xfrm>
            <a:prstGeom prst="roundRect">
              <a:avLst>
                <a:gd name="adj" fmla="val 799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8" name="テキスト ボックス 47">
              <a:extLst>
                <a:ext uri="{FF2B5EF4-FFF2-40B4-BE49-F238E27FC236}">
                  <a16:creationId xmlns:a16="http://schemas.microsoft.com/office/drawing/2014/main" id="{D32CEAA0-4502-4F32-BB6A-2CE4D12DFE6E}"/>
                </a:ext>
              </a:extLst>
            </p:cNvPr>
            <p:cNvSpPr txBox="1"/>
            <p:nvPr/>
          </p:nvSpPr>
          <p:spPr>
            <a:xfrm>
              <a:off x="5408678" y="1135578"/>
              <a:ext cx="11079956" cy="996876"/>
            </a:xfrm>
            <a:prstGeom prst="rect">
              <a:avLst/>
            </a:prstGeom>
            <a:noFill/>
          </p:spPr>
          <p:txBody>
            <a:bodyPr wrap="none" lIns="0" tIns="0" rIns="0" bIns="0" rtlCol="0">
              <a:spAutoFit/>
            </a:bodyPr>
            <a:lstStyle/>
            <a:p>
              <a:pPr>
                <a:lnSpc>
                  <a:spcPct val="130000"/>
                </a:lnSpc>
                <a:spcAft>
                  <a:spcPts val="1800"/>
                </a:spcAft>
              </a:pPr>
              <a:r>
                <a:rPr lang="ja-JP" altLang="en-US" sz="5400" dirty="0">
                  <a:latin typeface="+mj-ea"/>
                  <a:ea typeface="+mj-ea"/>
                </a:rPr>
                <a:t>実は</a:t>
              </a:r>
              <a:r>
                <a:rPr lang="ja-JP" altLang="en-US" sz="5400" spc="-1500" dirty="0">
                  <a:latin typeface="+mj-ea"/>
                  <a:ea typeface="+mj-ea"/>
                </a:rPr>
                <a:t>、</a:t>
              </a:r>
              <a:r>
                <a:rPr lang="ja-JP" altLang="en-US" sz="5400" dirty="0">
                  <a:latin typeface="+mj-ea"/>
                  <a:ea typeface="+mj-ea"/>
                </a:rPr>
                <a:t>事実も意見も含まれています</a:t>
              </a:r>
              <a:endParaRPr lang="en-US" altLang="ja-JP" sz="5400" dirty="0">
                <a:latin typeface="+mj-ea"/>
                <a:ea typeface="+mj-ea"/>
              </a:endParaRPr>
            </a:p>
          </p:txBody>
        </p:sp>
        <p:sp>
          <p:nvSpPr>
            <p:cNvPr id="36" name="二等辺三角形 35">
              <a:extLst>
                <a:ext uri="{FF2B5EF4-FFF2-40B4-BE49-F238E27FC236}">
                  <a16:creationId xmlns:a16="http://schemas.microsoft.com/office/drawing/2014/main" id="{E9CB1D3E-8400-4D70-834E-B370B3415894}"/>
                </a:ext>
              </a:extLst>
            </p:cNvPr>
            <p:cNvSpPr/>
            <p:nvPr/>
          </p:nvSpPr>
          <p:spPr>
            <a:xfrm flipV="1">
              <a:off x="9878605" y="2564788"/>
              <a:ext cx="404038" cy="3483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7" name="グループ化 6">
              <a:extLst>
                <a:ext uri="{FF2B5EF4-FFF2-40B4-BE49-F238E27FC236}">
                  <a16:creationId xmlns:a16="http://schemas.microsoft.com/office/drawing/2014/main" id="{3A59697B-19D1-5EA3-0D38-BC02D30D0A66}"/>
                </a:ext>
              </a:extLst>
            </p:cNvPr>
            <p:cNvGrpSpPr/>
            <p:nvPr/>
          </p:nvGrpSpPr>
          <p:grpSpPr>
            <a:xfrm>
              <a:off x="3832205" y="1052323"/>
              <a:ext cx="1271626" cy="1271626"/>
              <a:chOff x="3832205" y="1052323"/>
              <a:chExt cx="1271626" cy="1271626"/>
            </a:xfrm>
          </p:grpSpPr>
          <p:sp>
            <p:nvSpPr>
              <p:cNvPr id="50" name="楕円 49">
                <a:extLst>
                  <a:ext uri="{FF2B5EF4-FFF2-40B4-BE49-F238E27FC236}">
                    <a16:creationId xmlns:a16="http://schemas.microsoft.com/office/drawing/2014/main" id="{40B63B82-C3E5-407E-AA57-68E502AF6B49}"/>
                  </a:ext>
                </a:extLst>
              </p:cNvPr>
              <p:cNvSpPr/>
              <p:nvPr/>
            </p:nvSpPr>
            <p:spPr>
              <a:xfrm>
                <a:off x="3832205" y="1052323"/>
                <a:ext cx="1271626" cy="12716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1" name="フリーフォーム: 図形 60">
                <a:extLst>
                  <a:ext uri="{FF2B5EF4-FFF2-40B4-BE49-F238E27FC236}">
                    <a16:creationId xmlns:a16="http://schemas.microsoft.com/office/drawing/2014/main" id="{ADB124BB-B444-441A-8E91-89242FFC6449}"/>
                  </a:ext>
                </a:extLst>
              </p:cNvPr>
              <p:cNvSpPr/>
              <p:nvPr/>
            </p:nvSpPr>
            <p:spPr>
              <a:xfrm>
                <a:off x="4159948" y="1277910"/>
                <a:ext cx="638697" cy="778871"/>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accent5"/>
              </a:solidFill>
              <a:ln w="9525" cap="flat">
                <a:noFill/>
                <a:prstDash val="solid"/>
                <a:miter/>
              </a:ln>
            </p:spPr>
            <p:txBody>
              <a:bodyPr rtlCol="0" anchor="ctr"/>
              <a:lstStyle/>
              <a:p>
                <a:endParaRPr lang="ja-JP" altLang="en-US" dirty="0">
                  <a:solidFill>
                    <a:schemeClr val="accent5"/>
                  </a:solidFill>
                </a:endParaRPr>
              </a:p>
            </p:txBody>
          </p:sp>
        </p:grpSp>
      </p:grpSp>
      <p:sp>
        <p:nvSpPr>
          <p:cNvPr id="28" name="四角形: 角を丸くする 27">
            <a:extLst>
              <a:ext uri="{FF2B5EF4-FFF2-40B4-BE49-F238E27FC236}">
                <a16:creationId xmlns:a16="http://schemas.microsoft.com/office/drawing/2014/main" id="{4F77C917-C305-465B-89CA-0714A5BA09BA}"/>
              </a:ext>
            </a:extLst>
          </p:cNvPr>
          <p:cNvSpPr/>
          <p:nvPr/>
        </p:nvSpPr>
        <p:spPr>
          <a:xfrm>
            <a:off x="2930163" y="3345430"/>
            <a:ext cx="14281512" cy="3607819"/>
          </a:xfrm>
          <a:prstGeom prst="roundRect">
            <a:avLst>
              <a:gd name="adj" fmla="val 1056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lnSpc>
                <a:spcPct val="120000"/>
              </a:lnSpc>
            </a:pPr>
            <a:endParaRPr lang="ja-JP" altLang="en-US" sz="4400" dirty="0">
              <a:solidFill>
                <a:schemeClr val="tx1"/>
              </a:solidFill>
              <a:latin typeface="+mj-ea"/>
              <a:ea typeface="+mj-ea"/>
            </a:endParaRPr>
          </a:p>
        </p:txBody>
      </p:sp>
      <p:sp>
        <p:nvSpPr>
          <p:cNvPr id="38" name="フリーフォーム: 図形 37">
            <a:extLst>
              <a:ext uri="{FF2B5EF4-FFF2-40B4-BE49-F238E27FC236}">
                <a16:creationId xmlns:a16="http://schemas.microsoft.com/office/drawing/2014/main" id="{0BC6D279-B750-47F9-BB87-7D38EA207E2C}"/>
              </a:ext>
            </a:extLst>
          </p:cNvPr>
          <p:cNvSpPr/>
          <p:nvPr/>
        </p:nvSpPr>
        <p:spPr>
          <a:xfrm rot="17578082" flipH="1" flipV="1">
            <a:off x="7698759" y="5323112"/>
            <a:ext cx="2653544" cy="1647778"/>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29" name="グラフィックス 1">
            <a:extLst>
              <a:ext uri="{FF2B5EF4-FFF2-40B4-BE49-F238E27FC236}">
                <a16:creationId xmlns:a16="http://schemas.microsoft.com/office/drawing/2014/main" id="{E7179E00-BBB6-4191-8A9E-1F8673C98CCE}"/>
              </a:ext>
            </a:extLst>
          </p:cNvPr>
          <p:cNvSpPr/>
          <p:nvPr/>
        </p:nvSpPr>
        <p:spPr>
          <a:xfrm>
            <a:off x="11999729" y="5617770"/>
            <a:ext cx="3854814" cy="847873"/>
          </a:xfrm>
          <a:prstGeom prst="roundRect">
            <a:avLst>
              <a:gd name="adj" fmla="val 50000"/>
            </a:avLst>
          </a:prstGeom>
          <a:solidFill>
            <a:schemeClr val="accent1"/>
          </a:solidFill>
          <a:ln w="12024" cap="flat">
            <a:noFill/>
            <a:prstDash val="solid"/>
            <a:miter/>
          </a:ln>
          <a:effectLst/>
        </p:spPr>
        <p:txBody>
          <a:bodyPr wrap="none" lIns="0" tIns="36000" rIns="0" bIns="0" rtlCol="0" anchor="ctr"/>
          <a:lstStyle/>
          <a:p>
            <a:pPr algn="ctr"/>
            <a:r>
              <a:rPr lang="ja-JP" altLang="en-US" sz="3600" b="1" spc="150" dirty="0">
                <a:solidFill>
                  <a:schemeClr val="bg1"/>
                </a:solidFill>
              </a:rPr>
              <a:t>個人的な</a:t>
            </a:r>
            <a:r>
              <a:rPr lang="ja-JP" altLang="en-US" sz="4800" b="1" spc="150" dirty="0">
                <a:solidFill>
                  <a:schemeClr val="bg1"/>
                </a:solidFill>
                <a:latin typeface="+mj-ea"/>
                <a:ea typeface="+mj-ea"/>
              </a:rPr>
              <a:t>意見</a:t>
            </a:r>
            <a:endParaRPr lang="ja-JP" altLang="en-US" sz="4000" b="1" spc="150" dirty="0">
              <a:solidFill>
                <a:schemeClr val="bg1"/>
              </a:solidFill>
              <a:latin typeface="+mj-ea"/>
              <a:ea typeface="+mj-ea"/>
            </a:endParaRPr>
          </a:p>
        </p:txBody>
      </p:sp>
      <p:sp>
        <p:nvSpPr>
          <p:cNvPr id="30" name="グラフィックス 1">
            <a:extLst>
              <a:ext uri="{FF2B5EF4-FFF2-40B4-BE49-F238E27FC236}">
                <a16:creationId xmlns:a16="http://schemas.microsoft.com/office/drawing/2014/main" id="{DF25548F-280C-4373-8A72-0B4D0DCE9DEA}"/>
              </a:ext>
            </a:extLst>
          </p:cNvPr>
          <p:cNvSpPr/>
          <p:nvPr/>
        </p:nvSpPr>
        <p:spPr>
          <a:xfrm>
            <a:off x="5458685" y="5612269"/>
            <a:ext cx="3854814" cy="847873"/>
          </a:xfrm>
          <a:prstGeom prst="roundRect">
            <a:avLst>
              <a:gd name="adj" fmla="val 50000"/>
            </a:avLst>
          </a:prstGeom>
          <a:solidFill>
            <a:srgbClr val="FF7537"/>
          </a:solidFill>
          <a:ln w="12024" cap="flat">
            <a:noFill/>
            <a:prstDash val="solid"/>
            <a:miter/>
          </a:ln>
          <a:effectLst/>
        </p:spPr>
        <p:txBody>
          <a:bodyPr wrap="none" lIns="0" tIns="36000" rIns="0" bIns="0" rtlCol="0" anchor="ctr"/>
          <a:lstStyle/>
          <a:p>
            <a:pPr algn="ctr"/>
            <a:r>
              <a:rPr lang="ja-JP" altLang="en-US" sz="3600" b="1" spc="150" dirty="0">
                <a:solidFill>
                  <a:schemeClr val="bg1"/>
                </a:solidFill>
              </a:rPr>
              <a:t>客観的な</a:t>
            </a:r>
            <a:r>
              <a:rPr lang="ja-JP" altLang="en-US" sz="4800" b="1" spc="150" dirty="0">
                <a:solidFill>
                  <a:schemeClr val="bg1"/>
                </a:solidFill>
                <a:latin typeface="+mj-ea"/>
                <a:ea typeface="+mj-ea"/>
              </a:rPr>
              <a:t>事実</a:t>
            </a:r>
            <a:endParaRPr lang="ja-JP" altLang="en-US" sz="4000" b="1" spc="150" dirty="0">
              <a:solidFill>
                <a:schemeClr val="bg1"/>
              </a:solidFill>
              <a:latin typeface="+mj-ea"/>
              <a:ea typeface="+mj-ea"/>
            </a:endParaRPr>
          </a:p>
        </p:txBody>
      </p:sp>
      <p:cxnSp>
        <p:nvCxnSpPr>
          <p:cNvPr id="31" name="直線コネクタ 30">
            <a:extLst>
              <a:ext uri="{FF2B5EF4-FFF2-40B4-BE49-F238E27FC236}">
                <a16:creationId xmlns:a16="http://schemas.microsoft.com/office/drawing/2014/main" id="{479B9D28-4258-45EF-BA68-B6FBE4B37DDF}"/>
              </a:ext>
            </a:extLst>
          </p:cNvPr>
          <p:cNvCxnSpPr>
            <a:cxnSpLocks/>
          </p:cNvCxnSpPr>
          <p:nvPr/>
        </p:nvCxnSpPr>
        <p:spPr>
          <a:xfrm>
            <a:off x="11700125" y="5383701"/>
            <a:ext cx="5267075" cy="0"/>
          </a:xfrm>
          <a:prstGeom prst="line">
            <a:avLst/>
          </a:prstGeom>
          <a:ln w="1270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F843DE2-B095-4997-BD09-5A07C19BAAA8}"/>
              </a:ext>
            </a:extLst>
          </p:cNvPr>
          <p:cNvCxnSpPr>
            <a:cxnSpLocks/>
          </p:cNvCxnSpPr>
          <p:nvPr/>
        </p:nvCxnSpPr>
        <p:spPr>
          <a:xfrm>
            <a:off x="3106057" y="5382030"/>
            <a:ext cx="8403390" cy="0"/>
          </a:xfrm>
          <a:prstGeom prst="line">
            <a:avLst/>
          </a:prstGeom>
          <a:ln w="127000">
            <a:solidFill>
              <a:schemeClr val="accent5">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E32945EB-6397-4B8B-9112-45AD50D8FCED}"/>
              </a:ext>
            </a:extLst>
          </p:cNvPr>
          <p:cNvSpPr txBox="1"/>
          <p:nvPr/>
        </p:nvSpPr>
        <p:spPr>
          <a:xfrm>
            <a:off x="3001178" y="3606946"/>
            <a:ext cx="14436965" cy="1929439"/>
          </a:xfrm>
          <a:prstGeom prst="rect">
            <a:avLst/>
          </a:prstGeom>
          <a:noFill/>
        </p:spPr>
        <p:txBody>
          <a:bodyPr wrap="none">
            <a:spAutoFit/>
          </a:bodyPr>
          <a:lstStyle/>
          <a:p>
            <a:pPr marL="0" marR="0" lvl="0" indent="0" algn="ctr" defTabSz="1371509" rtl="0" eaLnBrk="1" fontAlgn="auto" latinLnBrk="0" hangingPunct="1">
              <a:lnSpc>
                <a:spcPct val="150000"/>
              </a:lnSpc>
              <a:spcBef>
                <a:spcPts val="0"/>
              </a:spcBef>
              <a:spcAft>
                <a:spcPts val="0"/>
              </a:spcAft>
              <a:buClrTx/>
              <a:buSzTx/>
              <a:buFontTx/>
              <a:buNone/>
              <a:tabLst/>
              <a:defRPr/>
            </a:pPr>
            <a:r>
              <a:rPr lang="ja-JP" altLang="en-US" sz="4000" dirty="0">
                <a:solidFill>
                  <a:srgbClr val="3C3C3C"/>
                </a:solidFill>
                <a:latin typeface="+mj-ea"/>
                <a:ea typeface="+mj-ea"/>
              </a:rPr>
              <a:t>〇〇</a:t>
            </a:r>
            <a:r>
              <a:rPr kumimoji="1" lang="ja-JP" altLang="en-US" sz="4000" b="0" i="0" u="none" strike="noStrike" kern="1200" cap="none" normalizeH="0" baseline="0" noProof="0" dirty="0">
                <a:ln>
                  <a:noFill/>
                </a:ln>
                <a:solidFill>
                  <a:srgbClr val="3C3C3C"/>
                </a:solidFill>
                <a:effectLst/>
                <a:uLnTx/>
                <a:uFillTx/>
                <a:latin typeface="+mj-ea"/>
                <a:ea typeface="+mj-ea"/>
                <a:cs typeface="+mn-cs"/>
              </a:rPr>
              <a:t>選手は、</a:t>
            </a:r>
            <a:br>
              <a:rPr kumimoji="1" lang="en-US" altLang="ja-JP" sz="4000" b="0" i="0" u="none" strike="noStrike" kern="1200" cap="none" normalizeH="0" baseline="0" noProof="0" dirty="0">
                <a:ln>
                  <a:noFill/>
                </a:ln>
                <a:solidFill>
                  <a:srgbClr val="3C3C3C"/>
                </a:solidFill>
                <a:effectLst/>
                <a:uLnTx/>
                <a:uFillTx/>
                <a:latin typeface="+mj-ea"/>
                <a:ea typeface="+mj-ea"/>
                <a:cs typeface="+mn-cs"/>
              </a:rPr>
            </a:br>
            <a:r>
              <a:rPr kumimoji="1" lang="ja-JP" altLang="en-US" sz="4400" b="0" i="0" u="none" strike="noStrike" kern="1200" cap="none" normalizeH="0" baseline="0" noProof="0" dirty="0">
                <a:ln>
                  <a:noFill/>
                </a:ln>
                <a:solidFill>
                  <a:srgbClr val="3C3C3C"/>
                </a:solidFill>
                <a:effectLst/>
                <a:uLnTx/>
                <a:uFillTx/>
                <a:latin typeface="+mj-ea"/>
                <a:ea typeface="+mj-ea"/>
                <a:cs typeface="+mn-cs"/>
              </a:rPr>
              <a:t>オリンピックで金メダルを取った 偉大なアスリートだ。</a:t>
            </a:r>
          </a:p>
        </p:txBody>
      </p:sp>
      <p:pic>
        <p:nvPicPr>
          <p:cNvPr id="56" name="図 55">
            <a:extLst>
              <a:ext uri="{FF2B5EF4-FFF2-40B4-BE49-F238E27FC236}">
                <a16:creationId xmlns:a16="http://schemas.microsoft.com/office/drawing/2014/main" id="{9270CE54-FA7B-4CF9-81F8-58DD50715B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227" y="5859996"/>
            <a:ext cx="6307157" cy="4023703"/>
          </a:xfrm>
          <a:prstGeom prst="rect">
            <a:avLst/>
          </a:prstGeom>
        </p:spPr>
      </p:pic>
    </p:spTree>
    <p:extLst>
      <p:ext uri="{BB962C8B-B14F-4D97-AF65-F5344CB8AC3E}">
        <p14:creationId xmlns:p14="http://schemas.microsoft.com/office/powerpoint/2010/main" val="3415293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grpSp>
        <p:nvGrpSpPr>
          <p:cNvPr id="11" name="グループ化 10">
            <a:extLst>
              <a:ext uri="{FF2B5EF4-FFF2-40B4-BE49-F238E27FC236}">
                <a16:creationId xmlns:a16="http://schemas.microsoft.com/office/drawing/2014/main" id="{072239DE-CF32-0C5A-9667-FA8ADA480488}"/>
              </a:ext>
            </a:extLst>
          </p:cNvPr>
          <p:cNvGrpSpPr/>
          <p:nvPr/>
        </p:nvGrpSpPr>
        <p:grpSpPr>
          <a:xfrm>
            <a:off x="3326372" y="736984"/>
            <a:ext cx="13508506" cy="2077172"/>
            <a:chOff x="3326372" y="736984"/>
            <a:chExt cx="13508506" cy="2077172"/>
          </a:xfrm>
        </p:grpSpPr>
        <p:cxnSp>
          <p:nvCxnSpPr>
            <p:cNvPr id="9" name="直線コネクタ 8">
              <a:extLst>
                <a:ext uri="{FF2B5EF4-FFF2-40B4-BE49-F238E27FC236}">
                  <a16:creationId xmlns:a16="http://schemas.microsoft.com/office/drawing/2014/main" id="{5BDF7710-2612-457A-8C63-FB7C3AA1BC5E}"/>
                </a:ext>
              </a:extLst>
            </p:cNvPr>
            <p:cNvCxnSpPr/>
            <p:nvPr/>
          </p:nvCxnSpPr>
          <p:spPr>
            <a:xfrm>
              <a:off x="5668839" y="1585594"/>
              <a:ext cx="543323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C4476E0-454F-44B9-911A-BE51F1054D17}"/>
                </a:ext>
              </a:extLst>
            </p:cNvPr>
            <p:cNvCxnSpPr>
              <a:cxnSpLocks/>
            </p:cNvCxnSpPr>
            <p:nvPr/>
          </p:nvCxnSpPr>
          <p:spPr>
            <a:xfrm>
              <a:off x="3467219" y="2684291"/>
              <a:ext cx="690323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B835618-8804-42EA-B033-21E6ACDE7050}"/>
                </a:ext>
              </a:extLst>
            </p:cNvPr>
            <p:cNvSpPr txBox="1"/>
            <p:nvPr/>
          </p:nvSpPr>
          <p:spPr>
            <a:xfrm>
              <a:off x="3326372" y="736984"/>
              <a:ext cx="13508506" cy="2077172"/>
            </a:xfrm>
            <a:prstGeom prst="rect">
              <a:avLst/>
            </a:prstGeom>
            <a:noFill/>
          </p:spPr>
          <p:txBody>
            <a:bodyPr wrap="none" lIns="0" tIns="0" rIns="0" bIns="0" rtlCol="0">
              <a:spAutoFit/>
            </a:bodyPr>
            <a:lstStyle/>
            <a:p>
              <a:pPr algn="ctr">
                <a:lnSpc>
                  <a:spcPct val="130000"/>
                </a:lnSpc>
                <a:spcAft>
                  <a:spcPts val="1800"/>
                </a:spcAft>
              </a:pPr>
              <a:r>
                <a:rPr lang="ja-JP" altLang="en-US" sz="4400" dirty="0">
                  <a:latin typeface="+mn-ea"/>
                </a:rPr>
                <a:t>情報には </a:t>
              </a:r>
              <a:r>
                <a:rPr lang="ja-JP" altLang="en-US" sz="5400" dirty="0">
                  <a:latin typeface="+mj-ea"/>
                  <a:ea typeface="+mj-ea"/>
                </a:rPr>
                <a:t>事実</a:t>
              </a:r>
              <a:r>
                <a:rPr lang="ja-JP" altLang="en-US" sz="4400" dirty="0">
                  <a:latin typeface="+mj-ea"/>
                  <a:ea typeface="+mj-ea"/>
                </a:rPr>
                <a:t>と</a:t>
              </a:r>
              <a:r>
                <a:rPr lang="ja-JP" altLang="en-US" sz="5400" dirty="0">
                  <a:latin typeface="+mj-ea"/>
                  <a:ea typeface="+mj-ea"/>
                </a:rPr>
                <a:t>意見</a:t>
              </a:r>
              <a:r>
                <a:rPr lang="ja-JP" altLang="en-US" sz="4400" dirty="0">
                  <a:latin typeface="+mj-ea"/>
                  <a:ea typeface="+mj-ea"/>
                </a:rPr>
                <a:t>が</a:t>
              </a:r>
              <a:r>
                <a:rPr lang="ja-JP" altLang="en-US" sz="5400" dirty="0">
                  <a:latin typeface="+mj-ea"/>
                  <a:ea typeface="+mj-ea"/>
                </a:rPr>
                <a:t>混在</a:t>
              </a:r>
              <a:r>
                <a:rPr lang="ja-JP" altLang="en-US" sz="5400" dirty="0">
                  <a:latin typeface="+mn-ea"/>
                </a:rPr>
                <a:t> </a:t>
              </a:r>
              <a:r>
                <a:rPr lang="ja-JP" altLang="en-US" sz="4400" dirty="0">
                  <a:latin typeface="+mn-ea"/>
                </a:rPr>
                <a:t>していることが多く、</a:t>
              </a:r>
              <a:br>
                <a:rPr lang="en-US" altLang="ja-JP" sz="4400" dirty="0">
                  <a:latin typeface="+mn-ea"/>
                </a:rPr>
              </a:br>
              <a:r>
                <a:rPr lang="ja-JP" altLang="en-US" sz="5400" dirty="0">
                  <a:latin typeface="+mj-ea"/>
                  <a:ea typeface="+mj-ea"/>
                </a:rPr>
                <a:t>自分が情報を発信する </a:t>
              </a:r>
              <a:r>
                <a:rPr lang="ja-JP" altLang="en-US" sz="4400" dirty="0">
                  <a:latin typeface="+mn-ea"/>
                </a:rPr>
                <a:t>際にも注意が必要です。</a:t>
              </a:r>
              <a:endParaRPr lang="en-US" altLang="ja-JP" sz="4400" dirty="0">
                <a:latin typeface="+mn-ea"/>
              </a:endParaRPr>
            </a:p>
          </p:txBody>
        </p:sp>
      </p:grpSp>
      <p:grpSp>
        <p:nvGrpSpPr>
          <p:cNvPr id="43" name="グループ化 42">
            <a:extLst>
              <a:ext uri="{FF2B5EF4-FFF2-40B4-BE49-F238E27FC236}">
                <a16:creationId xmlns:a16="http://schemas.microsoft.com/office/drawing/2014/main" id="{8AFED374-839A-41F4-8C04-B35461F00D97}"/>
              </a:ext>
            </a:extLst>
          </p:cNvPr>
          <p:cNvGrpSpPr/>
          <p:nvPr/>
        </p:nvGrpSpPr>
        <p:grpSpPr>
          <a:xfrm>
            <a:off x="3715965" y="4946429"/>
            <a:ext cx="12432253" cy="4495282"/>
            <a:chOff x="3977082" y="3640157"/>
            <a:chExt cx="11744465" cy="4246590"/>
          </a:xfrm>
          <a:solidFill>
            <a:schemeClr val="accent2"/>
          </a:solidFill>
          <a:effectLst>
            <a:outerShdw dist="76200" dir="2700000" algn="tl" rotWithShape="0">
              <a:schemeClr val="tx2">
                <a:alpha val="30000"/>
              </a:schemeClr>
            </a:outerShdw>
          </a:effectLst>
        </p:grpSpPr>
        <p:grpSp>
          <p:nvGrpSpPr>
            <p:cNvPr id="14" name="グループ化 13">
              <a:extLst>
                <a:ext uri="{FF2B5EF4-FFF2-40B4-BE49-F238E27FC236}">
                  <a16:creationId xmlns:a16="http://schemas.microsoft.com/office/drawing/2014/main" id="{032DC934-E6F7-4093-9C63-F919040D76AE}"/>
                </a:ext>
              </a:extLst>
            </p:cNvPr>
            <p:cNvGrpSpPr/>
            <p:nvPr/>
          </p:nvGrpSpPr>
          <p:grpSpPr>
            <a:xfrm>
              <a:off x="6425993" y="3640157"/>
              <a:ext cx="3315652" cy="2585304"/>
              <a:chOff x="3551432" y="3823147"/>
              <a:chExt cx="2619908" cy="2378160"/>
            </a:xfrm>
            <a:grpFill/>
          </p:grpSpPr>
          <p:sp>
            <p:nvSpPr>
              <p:cNvPr id="12" name="フリーフォーム: 図形 11">
                <a:extLst>
                  <a:ext uri="{FF2B5EF4-FFF2-40B4-BE49-F238E27FC236}">
                    <a16:creationId xmlns:a16="http://schemas.microsoft.com/office/drawing/2014/main" id="{F8F63E9D-6737-4957-9B3D-FA1042D7079C}"/>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j-ea"/>
                    <a:ea typeface="+mj-ea"/>
                  </a:rPr>
                  <a:t>今後議論を</a:t>
                </a:r>
                <a:br>
                  <a:rPr lang="en-US" altLang="ja-JP" sz="3600" b="1" dirty="0">
                    <a:latin typeface="+mj-ea"/>
                    <a:ea typeface="+mj-ea"/>
                  </a:rPr>
                </a:br>
                <a:r>
                  <a:rPr lang="ja-JP" altLang="en-US" sz="3600" b="1" dirty="0">
                    <a:latin typeface="+mj-ea"/>
                    <a:ea typeface="+mj-ea"/>
                  </a:rPr>
                  <a:t>呼びそう</a:t>
                </a:r>
                <a:endParaRPr lang="en-US" altLang="ja-JP" sz="3600" b="1" dirty="0">
                  <a:latin typeface="+mj-ea"/>
                  <a:ea typeface="+mj-ea"/>
                </a:endParaRPr>
              </a:p>
            </p:txBody>
          </p:sp>
          <p:sp>
            <p:nvSpPr>
              <p:cNvPr id="13" name="フリーフォーム: 図形 12">
                <a:extLst>
                  <a:ext uri="{FF2B5EF4-FFF2-40B4-BE49-F238E27FC236}">
                    <a16:creationId xmlns:a16="http://schemas.microsoft.com/office/drawing/2014/main" id="{88388451-5F96-48D2-843E-FC899F2A9A28}"/>
                  </a:ext>
                </a:extLst>
              </p:cNvPr>
              <p:cNvSpPr/>
              <p:nvPr/>
            </p:nvSpPr>
            <p:spPr>
              <a:xfrm flipH="1">
                <a:off x="4718102" y="5961046"/>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j-ea"/>
                  <a:ea typeface="+mj-ea"/>
                </a:endParaRPr>
              </a:p>
            </p:txBody>
          </p:sp>
        </p:grpSp>
        <p:grpSp>
          <p:nvGrpSpPr>
            <p:cNvPr id="15" name="グループ化 14">
              <a:extLst>
                <a:ext uri="{FF2B5EF4-FFF2-40B4-BE49-F238E27FC236}">
                  <a16:creationId xmlns:a16="http://schemas.microsoft.com/office/drawing/2014/main" id="{8C19B48C-5D28-48EF-AB27-A3099FBE68E6}"/>
                </a:ext>
              </a:extLst>
            </p:cNvPr>
            <p:cNvGrpSpPr/>
            <p:nvPr/>
          </p:nvGrpSpPr>
          <p:grpSpPr>
            <a:xfrm>
              <a:off x="8496364" y="5301447"/>
              <a:ext cx="3315652" cy="2585300"/>
              <a:chOff x="3551432" y="3823147"/>
              <a:chExt cx="2619908" cy="2378157"/>
            </a:xfrm>
            <a:grpFill/>
          </p:grpSpPr>
          <p:sp>
            <p:nvSpPr>
              <p:cNvPr id="16" name="フリーフォーム: 図形 15">
                <a:extLst>
                  <a:ext uri="{FF2B5EF4-FFF2-40B4-BE49-F238E27FC236}">
                    <a16:creationId xmlns:a16="http://schemas.microsoft.com/office/drawing/2014/main" id="{8F996B12-8CF3-4B86-B93B-5C8CD32705AE}"/>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j-ea"/>
                    <a:ea typeface="+mj-ea"/>
                  </a:rPr>
                  <a:t>不安の声が</a:t>
                </a:r>
                <a:br>
                  <a:rPr lang="en-US" altLang="ja-JP" sz="3600" b="1" dirty="0">
                    <a:latin typeface="+mj-ea"/>
                    <a:ea typeface="+mj-ea"/>
                  </a:rPr>
                </a:br>
                <a:r>
                  <a:rPr lang="ja-JP" altLang="en-US" sz="3600" b="1" dirty="0">
                    <a:latin typeface="+mj-ea"/>
                    <a:ea typeface="+mj-ea"/>
                  </a:rPr>
                  <a:t>聞こえる</a:t>
                </a:r>
                <a:endParaRPr lang="en-US" altLang="ja-JP" sz="3600" b="1" dirty="0">
                  <a:latin typeface="+mj-ea"/>
                  <a:ea typeface="+mj-ea"/>
                </a:endParaRPr>
              </a:p>
            </p:txBody>
          </p:sp>
          <p:sp>
            <p:nvSpPr>
              <p:cNvPr id="17" name="フリーフォーム: 図形 16">
                <a:extLst>
                  <a:ext uri="{FF2B5EF4-FFF2-40B4-BE49-F238E27FC236}">
                    <a16:creationId xmlns:a16="http://schemas.microsoft.com/office/drawing/2014/main" id="{12B53D11-7E1B-49EA-8F68-B7A5B9D99A6F}"/>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j-ea"/>
                  <a:ea typeface="+mj-ea"/>
                </a:endParaRPr>
              </a:p>
            </p:txBody>
          </p:sp>
        </p:grpSp>
        <p:grpSp>
          <p:nvGrpSpPr>
            <p:cNvPr id="18" name="グループ化 17">
              <a:extLst>
                <a:ext uri="{FF2B5EF4-FFF2-40B4-BE49-F238E27FC236}">
                  <a16:creationId xmlns:a16="http://schemas.microsoft.com/office/drawing/2014/main" id="{D9012A2A-FDC9-4AFA-8CE5-5265C36C432E}"/>
                </a:ext>
              </a:extLst>
            </p:cNvPr>
            <p:cNvGrpSpPr/>
            <p:nvPr/>
          </p:nvGrpSpPr>
          <p:grpSpPr>
            <a:xfrm>
              <a:off x="3977082" y="4932805"/>
              <a:ext cx="3315652" cy="2585301"/>
              <a:chOff x="3551432" y="3823146"/>
              <a:chExt cx="2619908" cy="2378158"/>
            </a:xfrm>
            <a:grpFill/>
          </p:grpSpPr>
          <p:sp>
            <p:nvSpPr>
              <p:cNvPr id="19" name="フリーフォーム: 図形 18">
                <a:extLst>
                  <a:ext uri="{FF2B5EF4-FFF2-40B4-BE49-F238E27FC236}">
                    <a16:creationId xmlns:a16="http://schemas.microsoft.com/office/drawing/2014/main" id="{7B39C418-3BA3-43A2-8A7B-908050035E1B}"/>
                  </a:ext>
                </a:extLst>
              </p:cNvPr>
              <p:cNvSpPr/>
              <p:nvPr/>
            </p:nvSpPr>
            <p:spPr>
              <a:xfrm>
                <a:off x="3551432" y="3823146"/>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j-ea"/>
                    <a:ea typeface="+mj-ea"/>
                  </a:rPr>
                  <a:t>反発は</a:t>
                </a:r>
                <a:br>
                  <a:rPr lang="en-US" altLang="ja-JP" sz="3600" b="1" dirty="0">
                    <a:latin typeface="+mj-ea"/>
                    <a:ea typeface="+mj-ea"/>
                  </a:rPr>
                </a:br>
                <a:r>
                  <a:rPr lang="ja-JP" altLang="en-US" sz="3600" b="1" dirty="0">
                    <a:latin typeface="+mj-ea"/>
                    <a:ea typeface="+mj-ea"/>
                  </a:rPr>
                  <a:t>避けられない</a:t>
                </a:r>
                <a:endParaRPr lang="en-US" altLang="ja-JP" sz="3600" b="1" dirty="0">
                  <a:latin typeface="+mj-ea"/>
                  <a:ea typeface="+mj-ea"/>
                </a:endParaRPr>
              </a:p>
            </p:txBody>
          </p:sp>
          <p:sp>
            <p:nvSpPr>
              <p:cNvPr id="20" name="フリーフォーム: 図形 19">
                <a:extLst>
                  <a:ext uri="{FF2B5EF4-FFF2-40B4-BE49-F238E27FC236}">
                    <a16:creationId xmlns:a16="http://schemas.microsoft.com/office/drawing/2014/main" id="{D5BBD273-6E11-4129-AD3B-88B36DB7EFB2}"/>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j-ea"/>
                  <a:ea typeface="+mj-ea"/>
                </a:endParaRPr>
              </a:p>
            </p:txBody>
          </p:sp>
        </p:grpSp>
        <p:grpSp>
          <p:nvGrpSpPr>
            <p:cNvPr id="21" name="グループ化 20">
              <a:extLst>
                <a:ext uri="{FF2B5EF4-FFF2-40B4-BE49-F238E27FC236}">
                  <a16:creationId xmlns:a16="http://schemas.microsoft.com/office/drawing/2014/main" id="{E8465606-99C5-4487-9346-46CD51DBAD79}"/>
                </a:ext>
              </a:extLst>
            </p:cNvPr>
            <p:cNvGrpSpPr/>
            <p:nvPr/>
          </p:nvGrpSpPr>
          <p:grpSpPr>
            <a:xfrm>
              <a:off x="12405895" y="4908566"/>
              <a:ext cx="3315652" cy="2585300"/>
              <a:chOff x="3551432" y="3823147"/>
              <a:chExt cx="2619908" cy="2378157"/>
            </a:xfrm>
            <a:grpFill/>
          </p:grpSpPr>
          <p:sp>
            <p:nvSpPr>
              <p:cNvPr id="22" name="フリーフォーム: 図形 21">
                <a:extLst>
                  <a:ext uri="{FF2B5EF4-FFF2-40B4-BE49-F238E27FC236}">
                    <a16:creationId xmlns:a16="http://schemas.microsoft.com/office/drawing/2014/main" id="{AC705440-291D-4CC1-9714-28F06AA9E834}"/>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j-ea"/>
                    <a:ea typeface="+mj-ea"/>
                  </a:rPr>
                  <a:t>波紋が</a:t>
                </a:r>
                <a:br>
                  <a:rPr lang="en-US" altLang="ja-JP" sz="3600" b="1" dirty="0">
                    <a:latin typeface="+mj-ea"/>
                    <a:ea typeface="+mj-ea"/>
                  </a:rPr>
                </a:br>
                <a:r>
                  <a:rPr lang="ja-JP" altLang="en-US" sz="3600" b="1" dirty="0">
                    <a:latin typeface="+mj-ea"/>
                    <a:ea typeface="+mj-ea"/>
                  </a:rPr>
                  <a:t>広がっている</a:t>
                </a:r>
                <a:endParaRPr lang="en-US" altLang="ja-JP" sz="3600" b="1" dirty="0">
                  <a:latin typeface="+mj-ea"/>
                  <a:ea typeface="+mj-ea"/>
                </a:endParaRPr>
              </a:p>
            </p:txBody>
          </p:sp>
          <p:sp>
            <p:nvSpPr>
              <p:cNvPr id="23" name="フリーフォーム: 図形 22">
                <a:extLst>
                  <a:ext uri="{FF2B5EF4-FFF2-40B4-BE49-F238E27FC236}">
                    <a16:creationId xmlns:a16="http://schemas.microsoft.com/office/drawing/2014/main" id="{85508355-34E0-4EAF-B1F3-C393751E65AD}"/>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j-ea"/>
                  <a:ea typeface="+mj-ea"/>
                </a:endParaRPr>
              </a:p>
            </p:txBody>
          </p:sp>
        </p:grpSp>
        <p:grpSp>
          <p:nvGrpSpPr>
            <p:cNvPr id="24" name="グループ化 23">
              <a:extLst>
                <a:ext uri="{FF2B5EF4-FFF2-40B4-BE49-F238E27FC236}">
                  <a16:creationId xmlns:a16="http://schemas.microsoft.com/office/drawing/2014/main" id="{FF8D6107-F6E2-4D3C-92F4-9D4A84F540E2}"/>
                </a:ext>
              </a:extLst>
            </p:cNvPr>
            <p:cNvGrpSpPr/>
            <p:nvPr/>
          </p:nvGrpSpPr>
          <p:grpSpPr>
            <a:xfrm>
              <a:off x="10743331" y="3640157"/>
              <a:ext cx="2894450" cy="1922478"/>
              <a:chOff x="3717841" y="4432861"/>
              <a:chExt cx="2287090" cy="1768443"/>
            </a:xfrm>
            <a:grpFill/>
          </p:grpSpPr>
          <p:sp>
            <p:nvSpPr>
              <p:cNvPr id="25" name="フリーフォーム: 図形 24">
                <a:extLst>
                  <a:ext uri="{FF2B5EF4-FFF2-40B4-BE49-F238E27FC236}">
                    <a16:creationId xmlns:a16="http://schemas.microsoft.com/office/drawing/2014/main" id="{76E4AE18-0DF4-424D-A997-0D5F2AB2ADD3}"/>
                  </a:ext>
                </a:extLst>
              </p:cNvPr>
              <p:cNvSpPr/>
              <p:nvPr/>
            </p:nvSpPr>
            <p:spPr>
              <a:xfrm>
                <a:off x="3717841" y="4432861"/>
                <a:ext cx="2287090" cy="15868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j-ea"/>
                    <a:ea typeface="+mj-ea"/>
                  </a:rPr>
                  <a:t>懸念される</a:t>
                </a:r>
                <a:endParaRPr lang="en-US" altLang="ja-JP" sz="3600" b="1" dirty="0">
                  <a:latin typeface="+mj-ea"/>
                  <a:ea typeface="+mj-ea"/>
                </a:endParaRPr>
              </a:p>
            </p:txBody>
          </p:sp>
          <p:sp>
            <p:nvSpPr>
              <p:cNvPr id="26" name="フリーフォーム: 図形 25">
                <a:extLst>
                  <a:ext uri="{FF2B5EF4-FFF2-40B4-BE49-F238E27FC236}">
                    <a16:creationId xmlns:a16="http://schemas.microsoft.com/office/drawing/2014/main" id="{E9E82034-FB39-4B2D-98B1-33AA69DA355E}"/>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j-ea"/>
                  <a:ea typeface="+mj-ea"/>
                </a:endParaRPr>
              </a:p>
            </p:txBody>
          </p:sp>
        </p:grpSp>
      </p:grpSp>
      <p:grpSp>
        <p:nvGrpSpPr>
          <p:cNvPr id="61" name="グループ化 60">
            <a:extLst>
              <a:ext uri="{FF2B5EF4-FFF2-40B4-BE49-F238E27FC236}">
                <a16:creationId xmlns:a16="http://schemas.microsoft.com/office/drawing/2014/main" id="{4ED4AB1B-C207-431B-8EFE-7E74381CC7E9}"/>
              </a:ext>
            </a:extLst>
          </p:cNvPr>
          <p:cNvGrpSpPr/>
          <p:nvPr/>
        </p:nvGrpSpPr>
        <p:grpSpPr>
          <a:xfrm>
            <a:off x="5983929" y="3662766"/>
            <a:ext cx="7896325" cy="1032064"/>
            <a:chOff x="6102175" y="1074047"/>
            <a:chExt cx="7896325" cy="1032064"/>
          </a:xfrm>
        </p:grpSpPr>
        <p:grpSp>
          <p:nvGrpSpPr>
            <p:cNvPr id="60" name="グループ化 59">
              <a:extLst>
                <a:ext uri="{FF2B5EF4-FFF2-40B4-BE49-F238E27FC236}">
                  <a16:creationId xmlns:a16="http://schemas.microsoft.com/office/drawing/2014/main" id="{33CB4788-FAE7-43B4-BFAA-1A4D9EC2A1D0}"/>
                </a:ext>
              </a:extLst>
            </p:cNvPr>
            <p:cNvGrpSpPr/>
            <p:nvPr/>
          </p:nvGrpSpPr>
          <p:grpSpPr>
            <a:xfrm>
              <a:off x="6102175" y="1074047"/>
              <a:ext cx="7896325" cy="1032064"/>
              <a:chOff x="6102175" y="1074047"/>
              <a:chExt cx="7896325" cy="1032064"/>
            </a:xfrm>
          </p:grpSpPr>
          <p:sp>
            <p:nvSpPr>
              <p:cNvPr id="50" name="フリーフォーム: 図形 49">
                <a:extLst>
                  <a:ext uri="{FF2B5EF4-FFF2-40B4-BE49-F238E27FC236}">
                    <a16:creationId xmlns:a16="http://schemas.microsoft.com/office/drawing/2014/main" id="{785469C3-EF68-4E17-AD44-2EA1AE5EF929}"/>
                  </a:ext>
                </a:extLst>
              </p:cNvPr>
              <p:cNvSpPr/>
              <p:nvPr/>
            </p:nvSpPr>
            <p:spPr>
              <a:xfrm>
                <a:off x="6102175" y="1074047"/>
                <a:ext cx="512189" cy="1032063"/>
              </a:xfrm>
              <a:custGeom>
                <a:avLst/>
                <a:gdLst>
                  <a:gd name="connsiteX0" fmla="*/ 35258 w 250990"/>
                  <a:gd name="connsiteY0" fmla="*/ 229936 h 505746"/>
                  <a:gd name="connsiteX1" fmla="*/ 212619 w 250990"/>
                  <a:gd name="connsiteY1" fmla="*/ 505745 h 505746"/>
                  <a:gd name="connsiteX2" fmla="*/ 4087 w 250990"/>
                  <a:gd name="connsiteY2" fmla="*/ 255824 h 505746"/>
                  <a:gd name="connsiteX3" fmla="*/ 59442 w 250990"/>
                  <a:gd name="connsiteY3" fmla="*/ 0 h 505746"/>
                  <a:gd name="connsiteX4" fmla="*/ 250990 w 250990"/>
                  <a:gd name="connsiteY4" fmla="*/ 505746 h 505746"/>
                  <a:gd name="connsiteX5" fmla="*/ 0 w 250990"/>
                  <a:gd name="connsiteY5" fmla="*/ 30335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990" h="505746">
                    <a:moveTo>
                      <a:pt x="35258" y="229936"/>
                    </a:moveTo>
                    <a:lnTo>
                      <a:pt x="212619" y="505745"/>
                    </a:lnTo>
                    <a:lnTo>
                      <a:pt x="4087" y="255824"/>
                    </a:lnTo>
                    <a:close/>
                    <a:moveTo>
                      <a:pt x="59442" y="0"/>
                    </a:moveTo>
                    <a:lnTo>
                      <a:pt x="250990" y="505746"/>
                    </a:lnTo>
                    <a:lnTo>
                      <a:pt x="0" y="30335"/>
                    </a:lnTo>
                    <a:close/>
                  </a:path>
                </a:pathLst>
              </a:custGeom>
              <a:solidFill>
                <a:schemeClr val="accent1"/>
              </a:solidFill>
              <a:ln w="9525" cap="flat">
                <a:noFill/>
                <a:prstDash val="solid"/>
                <a:miter/>
              </a:ln>
            </p:spPr>
            <p:txBody>
              <a:bodyPr wrap="square" rtlCol="0" anchor="ctr">
                <a:noAutofit/>
              </a:bodyPr>
              <a:lstStyle/>
              <a:p>
                <a:endParaRPr lang="ja-JP" altLang="en-US" sz="2400"/>
              </a:p>
            </p:txBody>
          </p:sp>
          <p:sp>
            <p:nvSpPr>
              <p:cNvPr id="51" name="フリーフォーム: 図形 50">
                <a:extLst>
                  <a:ext uri="{FF2B5EF4-FFF2-40B4-BE49-F238E27FC236}">
                    <a16:creationId xmlns:a16="http://schemas.microsoft.com/office/drawing/2014/main" id="{6B833BD8-C877-45F9-8951-78192E09EC34}"/>
                  </a:ext>
                </a:extLst>
              </p:cNvPr>
              <p:cNvSpPr/>
              <p:nvPr/>
            </p:nvSpPr>
            <p:spPr>
              <a:xfrm>
                <a:off x="13478642" y="1074048"/>
                <a:ext cx="519858" cy="1032063"/>
              </a:xfrm>
              <a:custGeom>
                <a:avLst/>
                <a:gdLst>
                  <a:gd name="connsiteX0" fmla="*/ 223564 w 254748"/>
                  <a:gd name="connsiteY0" fmla="*/ 229936 h 505746"/>
                  <a:gd name="connsiteX1" fmla="*/ 254748 w 254748"/>
                  <a:gd name="connsiteY1" fmla="*/ 255824 h 505746"/>
                  <a:gd name="connsiteX2" fmla="*/ 46204 w 254748"/>
                  <a:gd name="connsiteY2" fmla="*/ 505745 h 505746"/>
                  <a:gd name="connsiteX3" fmla="*/ 191536 w 254748"/>
                  <a:gd name="connsiteY3" fmla="*/ 0 h 505746"/>
                  <a:gd name="connsiteX4" fmla="*/ 250992 w 254748"/>
                  <a:gd name="connsiteY4" fmla="*/ 30334 h 505746"/>
                  <a:gd name="connsiteX5" fmla="*/ 0 w 254748"/>
                  <a:gd name="connsiteY5" fmla="*/ 505746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48" h="505746">
                    <a:moveTo>
                      <a:pt x="223564" y="229936"/>
                    </a:moveTo>
                    <a:lnTo>
                      <a:pt x="254748" y="255824"/>
                    </a:lnTo>
                    <a:lnTo>
                      <a:pt x="46204" y="505745"/>
                    </a:lnTo>
                    <a:close/>
                    <a:moveTo>
                      <a:pt x="191536" y="0"/>
                    </a:moveTo>
                    <a:lnTo>
                      <a:pt x="250992" y="30334"/>
                    </a:lnTo>
                    <a:lnTo>
                      <a:pt x="0" y="505746"/>
                    </a:lnTo>
                    <a:close/>
                  </a:path>
                </a:pathLst>
              </a:custGeom>
              <a:solidFill>
                <a:schemeClr val="accent1"/>
              </a:solidFill>
              <a:ln w="9525" cap="flat">
                <a:noFill/>
                <a:prstDash val="solid"/>
                <a:miter/>
              </a:ln>
            </p:spPr>
            <p:txBody>
              <a:bodyPr wrap="square" rtlCol="0" anchor="ctr">
                <a:noAutofit/>
              </a:bodyPr>
              <a:lstStyle/>
              <a:p>
                <a:endParaRPr lang="ja-JP" altLang="en-US" sz="2400"/>
              </a:p>
            </p:txBody>
          </p:sp>
        </p:grpSp>
        <p:sp>
          <p:nvSpPr>
            <p:cNvPr id="52" name="テキスト ボックス 51">
              <a:extLst>
                <a:ext uri="{FF2B5EF4-FFF2-40B4-BE49-F238E27FC236}">
                  <a16:creationId xmlns:a16="http://schemas.microsoft.com/office/drawing/2014/main" id="{4B0787F6-014A-45AC-BBB3-237DFB503705}"/>
                </a:ext>
              </a:extLst>
            </p:cNvPr>
            <p:cNvSpPr txBox="1"/>
            <p:nvPr/>
          </p:nvSpPr>
          <p:spPr>
            <a:xfrm>
              <a:off x="6765876" y="1074048"/>
              <a:ext cx="6617196" cy="923330"/>
            </a:xfrm>
            <a:prstGeom prst="rect">
              <a:avLst/>
            </a:prstGeom>
            <a:noFill/>
          </p:spPr>
          <p:txBody>
            <a:bodyPr wrap="none" lIns="0" tIns="0" rIns="0" bIns="0" rtlCol="0" anchor="ctr">
              <a:spAutoFit/>
            </a:bodyPr>
            <a:lstStyle/>
            <a:p>
              <a:pPr algn="ctr"/>
              <a:r>
                <a:rPr lang="ja-JP" altLang="en-US" sz="4400" dirty="0">
                  <a:solidFill>
                    <a:schemeClr val="accent1"/>
                  </a:solidFill>
                  <a:latin typeface="+mj-ea"/>
                  <a:ea typeface="+mj-ea"/>
                </a:rPr>
                <a:t>これらはすべて</a:t>
              </a:r>
              <a:r>
                <a:rPr lang="ja-JP" altLang="en-US" sz="6000" dirty="0">
                  <a:solidFill>
                    <a:schemeClr val="accent1"/>
                  </a:solidFill>
                  <a:latin typeface="+mj-ea"/>
                  <a:ea typeface="+mj-ea"/>
                </a:rPr>
                <a:t>意見</a:t>
              </a:r>
              <a:r>
                <a:rPr lang="ja-JP" altLang="en-US" sz="4400" dirty="0">
                  <a:solidFill>
                    <a:schemeClr val="accent1"/>
                  </a:solidFill>
                  <a:latin typeface="+mj-ea"/>
                  <a:ea typeface="+mj-ea"/>
                </a:rPr>
                <a:t>です</a:t>
              </a:r>
              <a:endParaRPr kumimoji="1" lang="ja-JP" altLang="en-US" sz="4400" dirty="0">
                <a:solidFill>
                  <a:schemeClr val="accent1"/>
                </a:solidFill>
                <a:latin typeface="+mj-ea"/>
                <a:ea typeface="+mj-ea"/>
              </a:endParaRPr>
            </a:p>
          </p:txBody>
        </p:sp>
      </p:grpSp>
    </p:spTree>
    <p:extLst>
      <p:ext uri="{BB962C8B-B14F-4D97-AF65-F5344CB8AC3E}">
        <p14:creationId xmlns:p14="http://schemas.microsoft.com/office/powerpoint/2010/main" val="543227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8" name="テキスト ボックス 7">
            <a:extLst>
              <a:ext uri="{FF2B5EF4-FFF2-40B4-BE49-F238E27FC236}">
                <a16:creationId xmlns:a16="http://schemas.microsoft.com/office/drawing/2014/main" id="{C91AF970-09E4-00BB-1BA6-A37D42DB2626}"/>
              </a:ext>
            </a:extLst>
          </p:cNvPr>
          <p:cNvSpPr txBox="1"/>
          <p:nvPr/>
        </p:nvSpPr>
        <p:spPr>
          <a:xfrm>
            <a:off x="3636020" y="1631969"/>
            <a:ext cx="12916100" cy="1477328"/>
          </a:xfrm>
          <a:prstGeom prst="rect">
            <a:avLst/>
          </a:prstGeom>
          <a:noFill/>
        </p:spPr>
        <p:txBody>
          <a:bodyPr wrap="none" lIns="0" tIns="0" rIns="0" bIns="0" rtlCol="0">
            <a:spAutoFit/>
          </a:bodyPr>
          <a:lstStyle/>
          <a:p>
            <a:pPr algn="ctr"/>
            <a:r>
              <a:rPr lang="ja-JP" altLang="en-US" sz="4800" dirty="0">
                <a:latin typeface="+mj-ea"/>
                <a:ea typeface="+mj-ea"/>
              </a:rPr>
              <a:t>海外の学生団体 「</a:t>
            </a:r>
            <a:r>
              <a:rPr lang="en-US" altLang="ja-JP" sz="4800" dirty="0">
                <a:latin typeface="+mj-ea"/>
                <a:ea typeface="+mj-ea"/>
              </a:rPr>
              <a:t>The Education Tree</a:t>
            </a:r>
            <a:r>
              <a:rPr lang="ja-JP" altLang="en-US" sz="4800" dirty="0">
                <a:latin typeface="+mj-ea"/>
                <a:ea typeface="+mj-ea"/>
              </a:rPr>
              <a:t>」 より</a:t>
            </a:r>
          </a:p>
          <a:p>
            <a:pPr algn="ctr"/>
            <a:r>
              <a:rPr lang="ja-JP" altLang="en-US" sz="4800" dirty="0">
                <a:latin typeface="+mj-ea"/>
                <a:ea typeface="+mj-ea"/>
              </a:rPr>
              <a:t>メッセージ</a:t>
            </a:r>
            <a:endParaRPr lang="en-US" altLang="ja-JP" sz="4800" dirty="0">
              <a:latin typeface="+mj-ea"/>
              <a:ea typeface="+mj-ea"/>
            </a:endParaRPr>
          </a:p>
        </p:txBody>
      </p:sp>
      <p:sp>
        <p:nvSpPr>
          <p:cNvPr id="9" name="四角形: 角を丸くする 8">
            <a:extLst>
              <a:ext uri="{FF2B5EF4-FFF2-40B4-BE49-F238E27FC236}">
                <a16:creationId xmlns:a16="http://schemas.microsoft.com/office/drawing/2014/main" id="{53F3DDCC-BFD1-EC50-D757-4BBDCDC7330F}"/>
              </a:ext>
            </a:extLst>
          </p:cNvPr>
          <p:cNvSpPr/>
          <p:nvPr/>
        </p:nvSpPr>
        <p:spPr>
          <a:xfrm>
            <a:off x="8942976" y="729345"/>
            <a:ext cx="230217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さいごに</a:t>
            </a:r>
          </a:p>
        </p:txBody>
      </p:sp>
      <p:grpSp>
        <p:nvGrpSpPr>
          <p:cNvPr id="11" name="グループ化 10">
            <a:extLst>
              <a:ext uri="{FF2B5EF4-FFF2-40B4-BE49-F238E27FC236}">
                <a16:creationId xmlns:a16="http://schemas.microsoft.com/office/drawing/2014/main" id="{F1894991-9DE3-8D72-FF65-F97BC8E6BAA9}"/>
              </a:ext>
            </a:extLst>
          </p:cNvPr>
          <p:cNvGrpSpPr/>
          <p:nvPr/>
        </p:nvGrpSpPr>
        <p:grpSpPr>
          <a:xfrm>
            <a:off x="9144000" y="3599517"/>
            <a:ext cx="8667140" cy="5732803"/>
            <a:chOff x="9144000" y="3599517"/>
            <a:chExt cx="8667140" cy="5732803"/>
          </a:xfrm>
        </p:grpSpPr>
        <p:sp>
          <p:nvSpPr>
            <p:cNvPr id="12" name="フリーフォーム: 図形 11">
              <a:extLst>
                <a:ext uri="{FF2B5EF4-FFF2-40B4-BE49-F238E27FC236}">
                  <a16:creationId xmlns:a16="http://schemas.microsoft.com/office/drawing/2014/main" id="{7ACCECF5-3FE5-15DF-DA34-733E1CFDC6EB}"/>
                </a:ext>
              </a:extLst>
            </p:cNvPr>
            <p:cNvSpPr/>
            <p:nvPr/>
          </p:nvSpPr>
          <p:spPr>
            <a:xfrm>
              <a:off x="9144000" y="3599517"/>
              <a:ext cx="1368000" cy="10368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dirty="0"/>
            </a:p>
          </p:txBody>
        </p:sp>
        <p:sp>
          <p:nvSpPr>
            <p:cNvPr id="13" name="フリーフォーム: 図形 12">
              <a:extLst>
                <a:ext uri="{FF2B5EF4-FFF2-40B4-BE49-F238E27FC236}">
                  <a16:creationId xmlns:a16="http://schemas.microsoft.com/office/drawing/2014/main" id="{41D89A6C-2A1D-7B53-2FC9-242ADA63168C}"/>
                </a:ext>
              </a:extLst>
            </p:cNvPr>
            <p:cNvSpPr/>
            <p:nvPr/>
          </p:nvSpPr>
          <p:spPr>
            <a:xfrm>
              <a:off x="15473346" y="8294914"/>
              <a:ext cx="1366057" cy="1037406"/>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a:p>
          </p:txBody>
        </p:sp>
        <p:cxnSp>
          <p:nvCxnSpPr>
            <p:cNvPr id="16" name="直線コネクタ 15">
              <a:extLst>
                <a:ext uri="{FF2B5EF4-FFF2-40B4-BE49-F238E27FC236}">
                  <a16:creationId xmlns:a16="http://schemas.microsoft.com/office/drawing/2014/main" id="{5EB5AA04-E91E-DBDF-CDA5-C47EACA8C5BD}"/>
                </a:ext>
              </a:extLst>
            </p:cNvPr>
            <p:cNvCxnSpPr/>
            <p:nvPr/>
          </p:nvCxnSpPr>
          <p:spPr>
            <a:xfrm>
              <a:off x="11688972" y="7670723"/>
              <a:ext cx="497684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31A8CE8B-3D70-2464-62A6-A0A4CA384BE3}"/>
                </a:ext>
              </a:extLst>
            </p:cNvPr>
            <p:cNvCxnSpPr>
              <a:cxnSpLocks/>
            </p:cNvCxnSpPr>
            <p:nvPr/>
          </p:nvCxnSpPr>
          <p:spPr>
            <a:xfrm>
              <a:off x="9541463" y="8612773"/>
              <a:ext cx="437773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8CA12F75-F5FB-F008-DCE5-570C69855A22}"/>
                </a:ext>
              </a:extLst>
            </p:cNvPr>
            <p:cNvSpPr txBox="1"/>
            <p:nvPr/>
          </p:nvSpPr>
          <p:spPr>
            <a:xfrm>
              <a:off x="9603765" y="4308949"/>
              <a:ext cx="8207375" cy="4477829"/>
            </a:xfrm>
            <a:prstGeom prst="rect">
              <a:avLst/>
            </a:prstGeom>
            <a:noFill/>
          </p:spPr>
          <p:txBody>
            <a:bodyPr wrap="none" lIns="0" tIns="0" rIns="0" bIns="0" rtlCol="0">
              <a:spAutoFit/>
            </a:bodyPr>
            <a:lstStyle/>
            <a:p>
              <a:pPr>
                <a:lnSpc>
                  <a:spcPct val="130000"/>
                </a:lnSpc>
                <a:spcAft>
                  <a:spcPts val="1800"/>
                </a:spcAft>
              </a:pPr>
              <a:r>
                <a:rPr lang="ja-JP" altLang="en-US" sz="4000" dirty="0">
                  <a:latin typeface="+mn-ea"/>
                </a:rPr>
                <a:t>あなたが「正しい」からといって、</a:t>
              </a:r>
              <a:br>
                <a:rPr lang="en-US" altLang="ja-JP" sz="4000" dirty="0">
                  <a:latin typeface="+mn-ea"/>
                </a:rPr>
              </a:br>
              <a:r>
                <a:rPr lang="ja-JP" altLang="en-US" sz="4000" dirty="0">
                  <a:latin typeface="+mn-ea"/>
                </a:rPr>
                <a:t>私が「間違っている」わけでは</a:t>
              </a:r>
              <a:br>
                <a:rPr lang="en-US" altLang="ja-JP" sz="4000" dirty="0">
                  <a:latin typeface="+mn-ea"/>
                </a:rPr>
              </a:br>
              <a:r>
                <a:rPr lang="ja-JP" altLang="en-US" sz="4000" dirty="0">
                  <a:latin typeface="+mn-ea"/>
                </a:rPr>
                <a:t>ありません。</a:t>
              </a:r>
              <a:endParaRPr lang="en-US" altLang="ja-JP" sz="4000" dirty="0">
                <a:latin typeface="+mn-ea"/>
              </a:endParaRPr>
            </a:p>
            <a:p>
              <a:pPr>
                <a:lnSpc>
                  <a:spcPct val="130000"/>
                </a:lnSpc>
                <a:spcAft>
                  <a:spcPts val="1800"/>
                </a:spcAft>
              </a:pPr>
              <a:r>
                <a:rPr lang="ja-JP" altLang="en-US" sz="4000" dirty="0">
                  <a:latin typeface="+mn-ea"/>
                </a:rPr>
                <a:t>あなたが </a:t>
              </a:r>
              <a:r>
                <a:rPr lang="ja-JP" altLang="en-US" sz="4800" dirty="0">
                  <a:latin typeface="+mj-ea"/>
                  <a:ea typeface="+mj-ea"/>
                </a:rPr>
                <a:t>私の立ち位置から</a:t>
              </a:r>
              <a:br>
                <a:rPr lang="en-US" altLang="ja-JP" sz="4800" dirty="0">
                  <a:latin typeface="+mj-ea"/>
                  <a:ea typeface="+mj-ea"/>
                </a:rPr>
              </a:br>
              <a:r>
                <a:rPr lang="ja-JP" altLang="en-US" sz="4800" dirty="0">
                  <a:latin typeface="+mj-ea"/>
                  <a:ea typeface="+mj-ea"/>
                </a:rPr>
                <a:t>見たことがない </a:t>
              </a:r>
              <a:r>
                <a:rPr lang="ja-JP" altLang="en-US" sz="4000" dirty="0">
                  <a:latin typeface="+mn-ea"/>
                </a:rPr>
                <a:t>だけです。　</a:t>
              </a:r>
            </a:p>
          </p:txBody>
        </p:sp>
      </p:grpSp>
    </p:spTree>
    <p:extLst>
      <p:ext uri="{BB962C8B-B14F-4D97-AF65-F5344CB8AC3E}">
        <p14:creationId xmlns:p14="http://schemas.microsoft.com/office/powerpoint/2010/main" val="3470401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pic>
        <p:nvPicPr>
          <p:cNvPr id="12" name="図 11">
            <a:extLst>
              <a:ext uri="{FF2B5EF4-FFF2-40B4-BE49-F238E27FC236}">
                <a16:creationId xmlns:a16="http://schemas.microsoft.com/office/drawing/2014/main" id="{61E2EE88-DFEF-403D-B339-AFDCA9FABA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9686" y="2881243"/>
            <a:ext cx="6257649" cy="6674825"/>
          </a:xfrm>
          <a:prstGeom prst="rect">
            <a:avLst/>
          </a:prstGeom>
        </p:spPr>
      </p:pic>
      <p:sp>
        <p:nvSpPr>
          <p:cNvPr id="27" name="テキスト ボックス 26">
            <a:extLst>
              <a:ext uri="{FF2B5EF4-FFF2-40B4-BE49-F238E27FC236}">
                <a16:creationId xmlns:a16="http://schemas.microsoft.com/office/drawing/2014/main" id="{2B68EF87-9507-4FE5-A992-E3B08B603DC9}"/>
              </a:ext>
            </a:extLst>
          </p:cNvPr>
          <p:cNvSpPr txBox="1"/>
          <p:nvPr/>
        </p:nvSpPr>
        <p:spPr>
          <a:xfrm>
            <a:off x="3636020" y="1631969"/>
            <a:ext cx="12916100" cy="1477328"/>
          </a:xfrm>
          <a:prstGeom prst="rect">
            <a:avLst/>
          </a:prstGeom>
          <a:noFill/>
        </p:spPr>
        <p:txBody>
          <a:bodyPr wrap="none" lIns="0" tIns="0" rIns="0" bIns="0" rtlCol="0">
            <a:spAutoFit/>
          </a:bodyPr>
          <a:lstStyle/>
          <a:p>
            <a:pPr algn="ctr"/>
            <a:r>
              <a:rPr lang="ja-JP" altLang="en-US" sz="4800" dirty="0">
                <a:latin typeface="+mj-ea"/>
                <a:ea typeface="+mj-ea"/>
              </a:rPr>
              <a:t>海外の学生団体 「</a:t>
            </a:r>
            <a:r>
              <a:rPr lang="en-US" altLang="ja-JP" sz="4800" dirty="0">
                <a:latin typeface="+mj-ea"/>
                <a:ea typeface="+mj-ea"/>
              </a:rPr>
              <a:t>The Education Tree</a:t>
            </a:r>
            <a:r>
              <a:rPr lang="ja-JP" altLang="en-US" sz="4800" dirty="0">
                <a:latin typeface="+mj-ea"/>
                <a:ea typeface="+mj-ea"/>
              </a:rPr>
              <a:t>」 より</a:t>
            </a:r>
          </a:p>
          <a:p>
            <a:pPr algn="ctr"/>
            <a:r>
              <a:rPr lang="ja-JP" altLang="en-US" sz="4800" dirty="0">
                <a:latin typeface="+mj-ea"/>
                <a:ea typeface="+mj-ea"/>
              </a:rPr>
              <a:t>メッセージ</a:t>
            </a:r>
            <a:endParaRPr lang="en-US" altLang="ja-JP" sz="4800" dirty="0">
              <a:latin typeface="+mj-ea"/>
              <a:ea typeface="+mj-ea"/>
            </a:endParaRPr>
          </a:p>
        </p:txBody>
      </p:sp>
      <p:sp>
        <p:nvSpPr>
          <p:cNvPr id="28" name="四角形: 角を丸くする 27">
            <a:extLst>
              <a:ext uri="{FF2B5EF4-FFF2-40B4-BE49-F238E27FC236}">
                <a16:creationId xmlns:a16="http://schemas.microsoft.com/office/drawing/2014/main" id="{A1017326-B243-463C-BB06-0DA503C28B8A}"/>
              </a:ext>
            </a:extLst>
          </p:cNvPr>
          <p:cNvSpPr/>
          <p:nvPr/>
        </p:nvSpPr>
        <p:spPr>
          <a:xfrm>
            <a:off x="8942976" y="729345"/>
            <a:ext cx="230217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さいごに</a:t>
            </a:r>
          </a:p>
        </p:txBody>
      </p:sp>
      <p:grpSp>
        <p:nvGrpSpPr>
          <p:cNvPr id="9" name="グループ化 8">
            <a:extLst>
              <a:ext uri="{FF2B5EF4-FFF2-40B4-BE49-F238E27FC236}">
                <a16:creationId xmlns:a16="http://schemas.microsoft.com/office/drawing/2014/main" id="{1735C7FC-CA11-62B9-D83F-40BF760F0EED}"/>
              </a:ext>
            </a:extLst>
          </p:cNvPr>
          <p:cNvGrpSpPr/>
          <p:nvPr/>
        </p:nvGrpSpPr>
        <p:grpSpPr>
          <a:xfrm>
            <a:off x="9144000" y="3599517"/>
            <a:ext cx="8667140" cy="5732803"/>
            <a:chOff x="9144000" y="3599517"/>
            <a:chExt cx="8667140" cy="5732803"/>
          </a:xfrm>
        </p:grpSpPr>
        <p:sp>
          <p:nvSpPr>
            <p:cNvPr id="76" name="フリーフォーム: 図形 75">
              <a:extLst>
                <a:ext uri="{FF2B5EF4-FFF2-40B4-BE49-F238E27FC236}">
                  <a16:creationId xmlns:a16="http://schemas.microsoft.com/office/drawing/2014/main" id="{451D79F1-379D-4059-BB8D-4A259C6D4607}"/>
                </a:ext>
              </a:extLst>
            </p:cNvPr>
            <p:cNvSpPr/>
            <p:nvPr/>
          </p:nvSpPr>
          <p:spPr>
            <a:xfrm>
              <a:off x="9144000" y="3599517"/>
              <a:ext cx="1368000" cy="10368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dirty="0"/>
            </a:p>
          </p:txBody>
        </p:sp>
        <p:sp>
          <p:nvSpPr>
            <p:cNvPr id="77" name="フリーフォーム: 図形 76">
              <a:extLst>
                <a:ext uri="{FF2B5EF4-FFF2-40B4-BE49-F238E27FC236}">
                  <a16:creationId xmlns:a16="http://schemas.microsoft.com/office/drawing/2014/main" id="{C3B8B845-72F3-4862-A94E-FC410809FCBA}"/>
                </a:ext>
              </a:extLst>
            </p:cNvPr>
            <p:cNvSpPr/>
            <p:nvPr/>
          </p:nvSpPr>
          <p:spPr>
            <a:xfrm>
              <a:off x="15473346" y="8294914"/>
              <a:ext cx="1366057" cy="1037406"/>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a:p>
          </p:txBody>
        </p:sp>
        <p:cxnSp>
          <p:nvCxnSpPr>
            <p:cNvPr id="14" name="直線コネクタ 13">
              <a:extLst>
                <a:ext uri="{FF2B5EF4-FFF2-40B4-BE49-F238E27FC236}">
                  <a16:creationId xmlns:a16="http://schemas.microsoft.com/office/drawing/2014/main" id="{80AF1489-D45C-43E0-84DD-9AC23B2A04A5}"/>
                </a:ext>
              </a:extLst>
            </p:cNvPr>
            <p:cNvCxnSpPr/>
            <p:nvPr/>
          </p:nvCxnSpPr>
          <p:spPr>
            <a:xfrm>
              <a:off x="11688972" y="7670723"/>
              <a:ext cx="497684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7BB82DE-E9B0-406F-B452-48C64EEEC885}"/>
                </a:ext>
              </a:extLst>
            </p:cNvPr>
            <p:cNvCxnSpPr>
              <a:cxnSpLocks/>
            </p:cNvCxnSpPr>
            <p:nvPr/>
          </p:nvCxnSpPr>
          <p:spPr>
            <a:xfrm>
              <a:off x="9541463" y="8612773"/>
              <a:ext cx="437773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5EE5246-7D91-46F5-A763-E3FC19127E55}"/>
                </a:ext>
              </a:extLst>
            </p:cNvPr>
            <p:cNvSpPr txBox="1"/>
            <p:nvPr/>
          </p:nvSpPr>
          <p:spPr>
            <a:xfrm>
              <a:off x="9603765" y="4308949"/>
              <a:ext cx="8207375" cy="4477829"/>
            </a:xfrm>
            <a:prstGeom prst="rect">
              <a:avLst/>
            </a:prstGeom>
            <a:noFill/>
          </p:spPr>
          <p:txBody>
            <a:bodyPr wrap="none" lIns="0" tIns="0" rIns="0" bIns="0" rtlCol="0">
              <a:spAutoFit/>
            </a:bodyPr>
            <a:lstStyle/>
            <a:p>
              <a:pPr>
                <a:lnSpc>
                  <a:spcPct val="130000"/>
                </a:lnSpc>
                <a:spcAft>
                  <a:spcPts val="1800"/>
                </a:spcAft>
              </a:pPr>
              <a:r>
                <a:rPr lang="ja-JP" altLang="en-US" sz="4000" dirty="0">
                  <a:latin typeface="+mn-ea"/>
                </a:rPr>
                <a:t>あなたが「正しい」からといって、</a:t>
              </a:r>
              <a:br>
                <a:rPr lang="en-US" altLang="ja-JP" sz="4000" dirty="0">
                  <a:latin typeface="+mn-ea"/>
                </a:rPr>
              </a:br>
              <a:r>
                <a:rPr lang="ja-JP" altLang="en-US" sz="4000" dirty="0">
                  <a:latin typeface="+mn-ea"/>
                </a:rPr>
                <a:t>私が「間違っている」わけでは</a:t>
              </a:r>
              <a:br>
                <a:rPr lang="en-US" altLang="ja-JP" sz="4000" dirty="0">
                  <a:latin typeface="+mn-ea"/>
                </a:rPr>
              </a:br>
              <a:r>
                <a:rPr lang="ja-JP" altLang="en-US" sz="4000" dirty="0">
                  <a:latin typeface="+mn-ea"/>
                </a:rPr>
                <a:t>ありません。</a:t>
              </a:r>
              <a:endParaRPr lang="en-US" altLang="ja-JP" sz="4000" dirty="0">
                <a:latin typeface="+mn-ea"/>
              </a:endParaRPr>
            </a:p>
            <a:p>
              <a:pPr>
                <a:lnSpc>
                  <a:spcPct val="130000"/>
                </a:lnSpc>
                <a:spcAft>
                  <a:spcPts val="1800"/>
                </a:spcAft>
              </a:pPr>
              <a:r>
                <a:rPr lang="ja-JP" altLang="en-US" sz="4000" dirty="0">
                  <a:latin typeface="+mn-ea"/>
                </a:rPr>
                <a:t>あなたが </a:t>
              </a:r>
              <a:r>
                <a:rPr lang="ja-JP" altLang="en-US" sz="4800" dirty="0">
                  <a:latin typeface="+mj-ea"/>
                  <a:ea typeface="+mj-ea"/>
                </a:rPr>
                <a:t>私の立ち位置から</a:t>
              </a:r>
              <a:br>
                <a:rPr lang="en-US" altLang="ja-JP" sz="4800" dirty="0">
                  <a:latin typeface="+mj-ea"/>
                  <a:ea typeface="+mj-ea"/>
                </a:rPr>
              </a:br>
              <a:r>
                <a:rPr lang="ja-JP" altLang="en-US" sz="4800" dirty="0">
                  <a:latin typeface="+mj-ea"/>
                  <a:ea typeface="+mj-ea"/>
                </a:rPr>
                <a:t>見たことがない </a:t>
              </a:r>
              <a:r>
                <a:rPr lang="ja-JP" altLang="en-US" sz="4000" dirty="0">
                  <a:latin typeface="+mn-ea"/>
                </a:rPr>
                <a:t>だけです。　</a:t>
              </a:r>
            </a:p>
          </p:txBody>
        </p:sp>
      </p:grpSp>
    </p:spTree>
    <p:extLst>
      <p:ext uri="{BB962C8B-B14F-4D97-AF65-F5344CB8AC3E}">
        <p14:creationId xmlns:p14="http://schemas.microsoft.com/office/powerpoint/2010/main" val="1450609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1EDF3454-6368-4055-B97E-398EC9A58ADE}"/>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5" name="グループ化 4">
            <a:extLst>
              <a:ext uri="{FF2B5EF4-FFF2-40B4-BE49-F238E27FC236}">
                <a16:creationId xmlns:a16="http://schemas.microsoft.com/office/drawing/2014/main" id="{22A8C3A9-DCE8-4814-B4F6-5FB3931225E0}"/>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68" name="テキスト ボックス 67">
              <a:extLst>
                <a:ext uri="{FF2B5EF4-FFF2-40B4-BE49-F238E27FC236}">
                  <a16:creationId xmlns:a16="http://schemas.microsoft.com/office/drawing/2014/main" id="{9B52053E-7E21-4FBD-8D5F-9FCD9C4D21FD}"/>
                </a:ext>
              </a:extLst>
            </p:cNvPr>
            <p:cNvSpPr txBox="1"/>
            <p:nvPr/>
          </p:nvSpPr>
          <p:spPr>
            <a:xfrm>
              <a:off x="3421071" y="1006702"/>
              <a:ext cx="11079957" cy="830997"/>
            </a:xfrm>
            <a:prstGeom prst="rect">
              <a:avLst/>
            </a:prstGeom>
            <a:noFill/>
          </p:spPr>
          <p:txBody>
            <a:bodyPr wrap="none" lIns="0" tIns="0" rIns="0" bIns="0" rtlCol="0">
              <a:spAutoFit/>
            </a:bodyPr>
            <a:lstStyle/>
            <a:p>
              <a:pPr algn="ctr"/>
              <a:r>
                <a:rPr lang="ja-JP" altLang="en-US" sz="5400" spc="-150" dirty="0">
                  <a:solidFill>
                    <a:schemeClr val="bg1"/>
                  </a:solidFill>
                  <a:latin typeface="+mj-ea"/>
                  <a:ea typeface="+mj-ea"/>
                </a:rPr>
                <a:t>この講演で持ち帰っていただくもの</a:t>
              </a:r>
              <a:endParaRPr lang="en-US" altLang="ja-JP" sz="5400" spc="-150" dirty="0">
                <a:solidFill>
                  <a:schemeClr val="bg1"/>
                </a:solidFill>
                <a:latin typeface="+mj-ea"/>
                <a:ea typeface="+mj-ea"/>
              </a:endParaRPr>
            </a:p>
          </p:txBody>
        </p:sp>
        <p:grpSp>
          <p:nvGrpSpPr>
            <p:cNvPr id="69" name="グループ化 68">
              <a:extLst>
                <a:ext uri="{FF2B5EF4-FFF2-40B4-BE49-F238E27FC236}">
                  <a16:creationId xmlns:a16="http://schemas.microsoft.com/office/drawing/2014/main" id="{6B5C05C0-B8FD-4391-B572-C38E1D6B53E2}"/>
                </a:ext>
              </a:extLst>
            </p:cNvPr>
            <p:cNvGrpSpPr/>
            <p:nvPr/>
          </p:nvGrpSpPr>
          <p:grpSpPr>
            <a:xfrm>
              <a:off x="2861364" y="1006702"/>
              <a:ext cx="645803" cy="830997"/>
              <a:chOff x="4035790" y="771626"/>
              <a:chExt cx="505514" cy="650478"/>
            </a:xfrm>
          </p:grpSpPr>
          <p:sp>
            <p:nvSpPr>
              <p:cNvPr id="73" name="フリーフォーム: 図形 72">
                <a:extLst>
                  <a:ext uri="{FF2B5EF4-FFF2-40B4-BE49-F238E27FC236}">
                    <a16:creationId xmlns:a16="http://schemas.microsoft.com/office/drawing/2014/main" id="{73BA153A-79BE-4366-A7AD-00E5F97487B0}"/>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4" name="フリーフォーム: 図形 73">
                <a:extLst>
                  <a:ext uri="{FF2B5EF4-FFF2-40B4-BE49-F238E27FC236}">
                    <a16:creationId xmlns:a16="http://schemas.microsoft.com/office/drawing/2014/main" id="{0FD38B90-0524-4914-AF14-4179E0A0AEB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70" name="グループ化 69">
              <a:extLst>
                <a:ext uri="{FF2B5EF4-FFF2-40B4-BE49-F238E27FC236}">
                  <a16:creationId xmlns:a16="http://schemas.microsoft.com/office/drawing/2014/main" id="{34F46EF2-BD84-4860-BD7E-1EC89895AE90}"/>
                </a:ext>
              </a:extLst>
            </p:cNvPr>
            <p:cNvGrpSpPr/>
            <p:nvPr/>
          </p:nvGrpSpPr>
          <p:grpSpPr>
            <a:xfrm>
              <a:off x="14414931" y="1006702"/>
              <a:ext cx="646235" cy="830997"/>
              <a:chOff x="6250457" y="771626"/>
              <a:chExt cx="505852" cy="650478"/>
            </a:xfrm>
          </p:grpSpPr>
          <p:sp>
            <p:nvSpPr>
              <p:cNvPr id="71" name="フリーフォーム: 図形 70">
                <a:extLst>
                  <a:ext uri="{FF2B5EF4-FFF2-40B4-BE49-F238E27FC236}">
                    <a16:creationId xmlns:a16="http://schemas.microsoft.com/office/drawing/2014/main" id="{2DB720B1-9757-4541-9EC2-564BA07AC9CB}"/>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2" name="フリーフォーム: 図形 71">
                <a:extLst>
                  <a:ext uri="{FF2B5EF4-FFF2-40B4-BE49-F238E27FC236}">
                    <a16:creationId xmlns:a16="http://schemas.microsoft.com/office/drawing/2014/main" id="{D2BA66B5-0981-4A26-AE9E-078D1D2EE4DE}"/>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grpSp>
        <p:nvGrpSpPr>
          <p:cNvPr id="35" name="グループ化 34">
            <a:extLst>
              <a:ext uri="{FF2B5EF4-FFF2-40B4-BE49-F238E27FC236}">
                <a16:creationId xmlns:a16="http://schemas.microsoft.com/office/drawing/2014/main" id="{D2F57D7B-798B-4E3F-9E27-C5728B0D8E31}"/>
              </a:ext>
            </a:extLst>
          </p:cNvPr>
          <p:cNvGrpSpPr/>
          <p:nvPr/>
        </p:nvGrpSpPr>
        <p:grpSpPr>
          <a:xfrm>
            <a:off x="13882643" y="2056094"/>
            <a:ext cx="3246029" cy="2737116"/>
            <a:chOff x="13882643" y="2056094"/>
            <a:chExt cx="3246029" cy="2737116"/>
          </a:xfrm>
        </p:grpSpPr>
        <p:grpSp>
          <p:nvGrpSpPr>
            <p:cNvPr id="25" name="グループ化 24">
              <a:extLst>
                <a:ext uri="{FF2B5EF4-FFF2-40B4-BE49-F238E27FC236}">
                  <a16:creationId xmlns:a16="http://schemas.microsoft.com/office/drawing/2014/main" id="{05FC62FB-EF2E-45BE-9D00-16386E5C5E05}"/>
                </a:ext>
              </a:extLst>
            </p:cNvPr>
            <p:cNvGrpSpPr/>
            <p:nvPr/>
          </p:nvGrpSpPr>
          <p:grpSpPr>
            <a:xfrm flipH="1">
              <a:off x="13882643" y="2132040"/>
              <a:ext cx="3246029" cy="2661170"/>
              <a:chOff x="1159328" y="2132040"/>
              <a:chExt cx="3238983" cy="2755646"/>
            </a:xfrm>
            <a:effectLst/>
          </p:grpSpPr>
          <p:sp>
            <p:nvSpPr>
              <p:cNvPr id="26" name="斜め縞 25">
                <a:extLst>
                  <a:ext uri="{FF2B5EF4-FFF2-40B4-BE49-F238E27FC236}">
                    <a16:creationId xmlns:a16="http://schemas.microsoft.com/office/drawing/2014/main" id="{64E150B7-AD84-440D-8567-9CAF4A6070CA}"/>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27" name="テキスト ボックス 26">
                <a:extLst>
                  <a:ext uri="{FF2B5EF4-FFF2-40B4-BE49-F238E27FC236}">
                    <a16:creationId xmlns:a16="http://schemas.microsoft.com/office/drawing/2014/main" id="{EAA5EE6D-21F6-4064-B069-17857A6EF262}"/>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22" name="フリーフォーム: 図形 21">
              <a:extLst>
                <a:ext uri="{FF2B5EF4-FFF2-40B4-BE49-F238E27FC236}">
                  <a16:creationId xmlns:a16="http://schemas.microsoft.com/office/drawing/2014/main" id="{B9479A80-9B02-45C2-A1BF-706F0226D81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B6F63F6-931D-44BE-BDA7-0B0E27EE647A}"/>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58" name="フリーフォーム: 図形 57">
              <a:extLst>
                <a:ext uri="{FF2B5EF4-FFF2-40B4-BE49-F238E27FC236}">
                  <a16:creationId xmlns:a16="http://schemas.microsoft.com/office/drawing/2014/main" id="{B917ECE1-44B3-4278-BEDB-F8B2554B4849}"/>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2" name="フリーフォーム: 図形 61">
              <a:extLst>
                <a:ext uri="{FF2B5EF4-FFF2-40B4-BE49-F238E27FC236}">
                  <a16:creationId xmlns:a16="http://schemas.microsoft.com/office/drawing/2014/main" id="{DD9CB7A5-8BAF-4776-81B0-E612CA2F04F3}"/>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B618F296-9AEF-4007-B387-851A28BBDD33}"/>
              </a:ext>
            </a:extLst>
          </p:cNvPr>
          <p:cNvSpPr>
            <a:spLocks noGrp="1"/>
          </p:cNvSpPr>
          <p:nvPr>
            <p:ph type="sldNum" sz="quarter" idx="11"/>
          </p:nvPr>
        </p:nvSpPr>
        <p:spPr/>
        <p:txBody>
          <a:bodyPr/>
          <a:lstStyle/>
          <a:p>
            <a:fld id="{75EEF097-E23E-44DF-B033-E758A731DE21}" type="slidenum">
              <a:rPr lang="ja-JP" altLang="en-US" smtClean="0"/>
              <a:pPr/>
              <a:t>66</a:t>
            </a:fld>
            <a:endParaRPr lang="ja-JP" altLang="en-US" dirty="0"/>
          </a:p>
        </p:txBody>
      </p:sp>
      <p:grpSp>
        <p:nvGrpSpPr>
          <p:cNvPr id="7" name="グループ化 6">
            <a:extLst>
              <a:ext uri="{FF2B5EF4-FFF2-40B4-BE49-F238E27FC236}">
                <a16:creationId xmlns:a16="http://schemas.microsoft.com/office/drawing/2014/main" id="{F9CD7D36-0F91-EC41-0A18-DC243612FB65}"/>
              </a:ext>
            </a:extLst>
          </p:cNvPr>
          <p:cNvGrpSpPr/>
          <p:nvPr/>
        </p:nvGrpSpPr>
        <p:grpSpPr>
          <a:xfrm>
            <a:off x="1590327" y="2736080"/>
            <a:ext cx="4316712" cy="6458791"/>
            <a:chOff x="1590327" y="2736080"/>
            <a:chExt cx="4316712" cy="6458791"/>
          </a:xfrm>
        </p:grpSpPr>
        <p:pic>
          <p:nvPicPr>
            <p:cNvPr id="8" name="図 7">
              <a:extLst>
                <a:ext uri="{FF2B5EF4-FFF2-40B4-BE49-F238E27FC236}">
                  <a16:creationId xmlns:a16="http://schemas.microsoft.com/office/drawing/2014/main" id="{4CDF3598-A56B-2835-0E4A-9E82036F1E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327" y="3064631"/>
              <a:ext cx="4316712" cy="6130240"/>
            </a:xfrm>
            <a:prstGeom prst="rect">
              <a:avLst/>
            </a:prstGeom>
          </p:spPr>
        </p:pic>
        <p:pic>
          <p:nvPicPr>
            <p:cNvPr id="9" name="グラフィックス 8">
              <a:extLst>
                <a:ext uri="{FF2B5EF4-FFF2-40B4-BE49-F238E27FC236}">
                  <a16:creationId xmlns:a16="http://schemas.microsoft.com/office/drawing/2014/main" id="{466E9A1C-3834-8D90-0BF3-31AABE4329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75818">
              <a:off x="2162899" y="2736080"/>
              <a:ext cx="709216" cy="992903"/>
            </a:xfrm>
            <a:prstGeom prst="rect">
              <a:avLst/>
            </a:prstGeom>
          </p:spPr>
        </p:pic>
      </p:grpSp>
      <p:grpSp>
        <p:nvGrpSpPr>
          <p:cNvPr id="10" name="グループ化 9">
            <a:extLst>
              <a:ext uri="{FF2B5EF4-FFF2-40B4-BE49-F238E27FC236}">
                <a16:creationId xmlns:a16="http://schemas.microsoft.com/office/drawing/2014/main" id="{FB7C4604-5842-BD81-5F4B-C7FC44ECB54E}"/>
              </a:ext>
            </a:extLst>
          </p:cNvPr>
          <p:cNvGrpSpPr/>
          <p:nvPr/>
        </p:nvGrpSpPr>
        <p:grpSpPr>
          <a:xfrm>
            <a:off x="6142605" y="3311670"/>
            <a:ext cx="10513660" cy="4483823"/>
            <a:chOff x="6142605" y="3311670"/>
            <a:chExt cx="10513660" cy="4483823"/>
          </a:xfrm>
        </p:grpSpPr>
        <p:sp>
          <p:nvSpPr>
            <p:cNvPr id="11" name="テキスト ボックス 10">
              <a:extLst>
                <a:ext uri="{FF2B5EF4-FFF2-40B4-BE49-F238E27FC236}">
                  <a16:creationId xmlns:a16="http://schemas.microsoft.com/office/drawing/2014/main" id="{2CD93D62-A124-DE2F-69CB-35B48B9FA53E}"/>
                </a:ext>
              </a:extLst>
            </p:cNvPr>
            <p:cNvSpPr txBox="1"/>
            <p:nvPr/>
          </p:nvSpPr>
          <p:spPr>
            <a:xfrm>
              <a:off x="6142605" y="3311670"/>
              <a:ext cx="6916958" cy="923330"/>
            </a:xfrm>
            <a:prstGeom prst="rect">
              <a:avLst/>
            </a:prstGeom>
            <a:noFill/>
          </p:spPr>
          <p:txBody>
            <a:bodyPr wrap="none" lIns="0" tIns="0" rIns="0" bIns="0" rtlCol="0">
              <a:spAutoFit/>
            </a:bodyPr>
            <a:lstStyle/>
            <a:p>
              <a:r>
                <a:rPr lang="ja-JP" altLang="en-US" sz="6000" dirty="0">
                  <a:latin typeface="+mj-ea"/>
                  <a:ea typeface="+mj-ea"/>
                </a:rPr>
                <a:t>だまされやすいのは</a:t>
              </a:r>
              <a:endParaRPr lang="en-US" altLang="ja-JP" sz="6000" dirty="0">
                <a:latin typeface="+mj-ea"/>
                <a:ea typeface="+mj-ea"/>
              </a:endParaRPr>
            </a:p>
          </p:txBody>
        </p:sp>
        <p:grpSp>
          <p:nvGrpSpPr>
            <p:cNvPr id="12" name="グループ化 11">
              <a:extLst>
                <a:ext uri="{FF2B5EF4-FFF2-40B4-BE49-F238E27FC236}">
                  <a16:creationId xmlns:a16="http://schemas.microsoft.com/office/drawing/2014/main" id="{4CE27C50-F61D-EB64-5DB4-72B6C63FFD0A}"/>
                </a:ext>
              </a:extLst>
            </p:cNvPr>
            <p:cNvGrpSpPr/>
            <p:nvPr/>
          </p:nvGrpSpPr>
          <p:grpSpPr>
            <a:xfrm>
              <a:off x="6161952" y="4479046"/>
              <a:ext cx="9988790" cy="1507932"/>
              <a:chOff x="6318010" y="4411367"/>
              <a:chExt cx="9988790" cy="1507932"/>
            </a:xfrm>
          </p:grpSpPr>
          <p:sp>
            <p:nvSpPr>
              <p:cNvPr id="17" name="正方形/長方形 16">
                <a:extLst>
                  <a:ext uri="{FF2B5EF4-FFF2-40B4-BE49-F238E27FC236}">
                    <a16:creationId xmlns:a16="http://schemas.microsoft.com/office/drawing/2014/main" id="{DF373C56-BB8A-98B6-0047-B42F83E12295}"/>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8" name="グラフィックス 17">
                <a:extLst>
                  <a:ext uri="{FF2B5EF4-FFF2-40B4-BE49-F238E27FC236}">
                    <a16:creationId xmlns:a16="http://schemas.microsoft.com/office/drawing/2014/main" id="{BC36BADC-C2B2-2547-759B-F546D6D0CF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0139" y="4689481"/>
                <a:ext cx="565184" cy="927483"/>
              </a:xfrm>
              <a:prstGeom prst="rect">
                <a:avLst/>
              </a:prstGeom>
            </p:spPr>
          </p:pic>
        </p:grpSp>
        <p:sp>
          <p:nvSpPr>
            <p:cNvPr id="13" name="テキスト ボックス 12">
              <a:extLst>
                <a:ext uri="{FF2B5EF4-FFF2-40B4-BE49-F238E27FC236}">
                  <a16:creationId xmlns:a16="http://schemas.microsoft.com/office/drawing/2014/main" id="{40DE83AF-B1BA-AAC3-486D-7D178C242797}"/>
                </a:ext>
              </a:extLst>
            </p:cNvPr>
            <p:cNvSpPr txBox="1"/>
            <p:nvPr/>
          </p:nvSpPr>
          <p:spPr>
            <a:xfrm>
              <a:off x="11270175" y="6829276"/>
              <a:ext cx="5386090" cy="923330"/>
            </a:xfrm>
            <a:prstGeom prst="rect">
              <a:avLst/>
            </a:prstGeom>
            <a:noFill/>
          </p:spPr>
          <p:txBody>
            <a:bodyPr wrap="none" lIns="0" tIns="0" rIns="0" bIns="0" rtlCol="0">
              <a:spAutoFit/>
            </a:bodyPr>
            <a:lstStyle/>
            <a:p>
              <a:r>
                <a:rPr lang="ja-JP" altLang="en-US" sz="6000" dirty="0">
                  <a:latin typeface="+mj-ea"/>
                  <a:ea typeface="+mj-ea"/>
                </a:rPr>
                <a:t>を持っている人</a:t>
              </a:r>
              <a:endParaRPr lang="en-US" altLang="ja-JP" sz="6000" dirty="0">
                <a:latin typeface="+mj-ea"/>
                <a:ea typeface="+mj-ea"/>
              </a:endParaRPr>
            </a:p>
          </p:txBody>
        </p:sp>
        <p:grpSp>
          <p:nvGrpSpPr>
            <p:cNvPr id="14" name="グループ化 13">
              <a:extLst>
                <a:ext uri="{FF2B5EF4-FFF2-40B4-BE49-F238E27FC236}">
                  <a16:creationId xmlns:a16="http://schemas.microsoft.com/office/drawing/2014/main" id="{F93B7AD2-17AC-60AB-AD31-4ADF8F22FE36}"/>
                </a:ext>
              </a:extLst>
            </p:cNvPr>
            <p:cNvGrpSpPr/>
            <p:nvPr/>
          </p:nvGrpSpPr>
          <p:grpSpPr>
            <a:xfrm>
              <a:off x="6161952" y="6287561"/>
              <a:ext cx="4942024" cy="1507932"/>
              <a:chOff x="6285522" y="6287561"/>
              <a:chExt cx="4942024" cy="1507932"/>
            </a:xfrm>
          </p:grpSpPr>
          <p:sp>
            <p:nvSpPr>
              <p:cNvPr id="15" name="正方形/長方形 14">
                <a:extLst>
                  <a:ext uri="{FF2B5EF4-FFF2-40B4-BE49-F238E27FC236}">
                    <a16:creationId xmlns:a16="http://schemas.microsoft.com/office/drawing/2014/main" id="{AC0EFB49-C65D-AF17-E8A3-407A7D4B3386}"/>
                  </a:ext>
                </a:extLst>
              </p:cNvPr>
              <p:cNvSpPr/>
              <p:nvPr/>
            </p:nvSpPr>
            <p:spPr>
              <a:xfrm>
                <a:off x="6285522" y="6287561"/>
                <a:ext cx="4942024"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6" name="グラフィックス 15">
                <a:extLst>
                  <a:ext uri="{FF2B5EF4-FFF2-40B4-BE49-F238E27FC236}">
                    <a16:creationId xmlns:a16="http://schemas.microsoft.com/office/drawing/2014/main" id="{667BAF9D-F63B-019A-C98F-0FCFA4BBFC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3942" y="6565750"/>
                <a:ext cx="565184" cy="927483"/>
              </a:xfrm>
              <a:prstGeom prst="rect">
                <a:avLst/>
              </a:prstGeom>
            </p:spPr>
          </p:pic>
        </p:grpSp>
      </p:grpSp>
    </p:spTree>
    <p:extLst>
      <p:ext uri="{BB962C8B-B14F-4D97-AF65-F5344CB8AC3E}">
        <p14:creationId xmlns:p14="http://schemas.microsoft.com/office/powerpoint/2010/main" val="2511984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四角形: 角を丸くする 52">
            <a:extLst>
              <a:ext uri="{FF2B5EF4-FFF2-40B4-BE49-F238E27FC236}">
                <a16:creationId xmlns:a16="http://schemas.microsoft.com/office/drawing/2014/main" id="{5950FE62-8A88-4C69-9DC8-DE26A7C4CBA2}"/>
              </a:ext>
            </a:extLst>
          </p:cNvPr>
          <p:cNvSpPr/>
          <p:nvPr/>
        </p:nvSpPr>
        <p:spPr>
          <a:xfrm>
            <a:off x="1159328"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32" name="図 31">
            <a:extLst>
              <a:ext uri="{FF2B5EF4-FFF2-40B4-BE49-F238E27FC236}">
                <a16:creationId xmlns:a16="http://schemas.microsoft.com/office/drawing/2014/main" id="{C407E6AC-3F0B-4126-8643-E8EB2F89495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590327" y="3064631"/>
            <a:ext cx="4316710" cy="6130240"/>
          </a:xfrm>
          <a:prstGeom prst="rect">
            <a:avLst/>
          </a:prstGeom>
        </p:spPr>
      </p:pic>
      <p:grpSp>
        <p:nvGrpSpPr>
          <p:cNvPr id="64" name="グループ化 63">
            <a:extLst>
              <a:ext uri="{FF2B5EF4-FFF2-40B4-BE49-F238E27FC236}">
                <a16:creationId xmlns:a16="http://schemas.microsoft.com/office/drawing/2014/main" id="{ACF164FB-B8A0-4E59-AE76-8C61D8B04719}"/>
              </a:ext>
            </a:extLst>
          </p:cNvPr>
          <p:cNvGrpSpPr/>
          <p:nvPr/>
        </p:nvGrpSpPr>
        <p:grpSpPr>
          <a:xfrm>
            <a:off x="13882643" y="2056094"/>
            <a:ext cx="3246029" cy="2737116"/>
            <a:chOff x="13882643" y="2056094"/>
            <a:chExt cx="3246029" cy="2737116"/>
          </a:xfrm>
        </p:grpSpPr>
        <p:grpSp>
          <p:nvGrpSpPr>
            <p:cNvPr id="65" name="グループ化 64">
              <a:extLst>
                <a:ext uri="{FF2B5EF4-FFF2-40B4-BE49-F238E27FC236}">
                  <a16:creationId xmlns:a16="http://schemas.microsoft.com/office/drawing/2014/main" id="{85657527-C216-4A0F-84A2-01764141E34A}"/>
                </a:ext>
              </a:extLst>
            </p:cNvPr>
            <p:cNvGrpSpPr/>
            <p:nvPr/>
          </p:nvGrpSpPr>
          <p:grpSpPr>
            <a:xfrm flipH="1">
              <a:off x="13882643" y="2132040"/>
              <a:ext cx="3246029" cy="2661170"/>
              <a:chOff x="1159328" y="2132040"/>
              <a:chExt cx="3238983" cy="2755646"/>
            </a:xfrm>
            <a:effectLst/>
          </p:grpSpPr>
          <p:sp>
            <p:nvSpPr>
              <p:cNvPr id="70" name="斜め縞 69">
                <a:extLst>
                  <a:ext uri="{FF2B5EF4-FFF2-40B4-BE49-F238E27FC236}">
                    <a16:creationId xmlns:a16="http://schemas.microsoft.com/office/drawing/2014/main" id="{8ED2CF39-4267-42CF-9C1C-FC0D89BA4FC0}"/>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71" name="テキスト ボックス 70">
                <a:extLst>
                  <a:ext uri="{FF2B5EF4-FFF2-40B4-BE49-F238E27FC236}">
                    <a16:creationId xmlns:a16="http://schemas.microsoft.com/office/drawing/2014/main" id="{219DD668-B849-4046-A6DF-D874C46ED0EE}"/>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66" name="フリーフォーム: 図形 65">
              <a:extLst>
                <a:ext uri="{FF2B5EF4-FFF2-40B4-BE49-F238E27FC236}">
                  <a16:creationId xmlns:a16="http://schemas.microsoft.com/office/drawing/2014/main" id="{CA0D7C4F-A0D9-45EC-93ED-074737D4CA6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42A716C4-BD53-426C-BF87-7FF36FE0504F}"/>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8" name="フリーフォーム: 図形 67">
              <a:extLst>
                <a:ext uri="{FF2B5EF4-FFF2-40B4-BE49-F238E27FC236}">
                  <a16:creationId xmlns:a16="http://schemas.microsoft.com/office/drawing/2014/main" id="{66DDBE5F-E837-4DC3-BBE1-E7630B394E48}"/>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9" name="フリーフォーム: 図形 68">
              <a:extLst>
                <a:ext uri="{FF2B5EF4-FFF2-40B4-BE49-F238E27FC236}">
                  <a16:creationId xmlns:a16="http://schemas.microsoft.com/office/drawing/2014/main" id="{D3D74B96-E7C4-4148-8B09-CB8A2EBDACF8}"/>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A39F78CE-FBF6-4EF9-A83C-5A94DE92AAFE}"/>
              </a:ext>
            </a:extLst>
          </p:cNvPr>
          <p:cNvSpPr>
            <a:spLocks noGrp="1"/>
          </p:cNvSpPr>
          <p:nvPr>
            <p:ph type="sldNum" sz="quarter" idx="11"/>
          </p:nvPr>
        </p:nvSpPr>
        <p:spPr/>
        <p:txBody>
          <a:bodyPr/>
          <a:lstStyle/>
          <a:p>
            <a:fld id="{C5D83052-502D-4A92-9774-3BE25AAD3810}" type="slidenum">
              <a:rPr lang="ja-JP" altLang="en-US" smtClean="0"/>
              <a:t>67</a:t>
            </a:fld>
            <a:endParaRPr lang="ja-JP" altLang="en-US" dirty="0"/>
          </a:p>
        </p:txBody>
      </p:sp>
      <p:grpSp>
        <p:nvGrpSpPr>
          <p:cNvPr id="33" name="グループ化 32">
            <a:extLst>
              <a:ext uri="{FF2B5EF4-FFF2-40B4-BE49-F238E27FC236}">
                <a16:creationId xmlns:a16="http://schemas.microsoft.com/office/drawing/2014/main" id="{A2260693-8312-4E3B-901F-41E99F81C2F2}"/>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34" name="テキスト ボックス 33">
              <a:extLst>
                <a:ext uri="{FF2B5EF4-FFF2-40B4-BE49-F238E27FC236}">
                  <a16:creationId xmlns:a16="http://schemas.microsoft.com/office/drawing/2014/main" id="{42489A1B-5909-4218-913C-54CBD9A127BE}"/>
                </a:ext>
              </a:extLst>
            </p:cNvPr>
            <p:cNvSpPr txBox="1"/>
            <p:nvPr/>
          </p:nvSpPr>
          <p:spPr>
            <a:xfrm>
              <a:off x="3574959" y="1006702"/>
              <a:ext cx="10772181" cy="830997"/>
            </a:xfrm>
            <a:prstGeom prst="rect">
              <a:avLst/>
            </a:prstGeom>
            <a:noFill/>
          </p:spPr>
          <p:txBody>
            <a:bodyPr wrap="none" lIns="0" tIns="0" rIns="0" bIns="0" rtlCol="0">
              <a:spAutoFit/>
            </a:bodyPr>
            <a:lstStyle/>
            <a:p>
              <a:pPr algn="ctr"/>
              <a:r>
                <a:rPr lang="ja-JP" altLang="en-US" sz="5400" spc="-150" dirty="0">
                  <a:solidFill>
                    <a:schemeClr val="bg1"/>
                  </a:solidFill>
                  <a:latin typeface="+mj-ea"/>
                  <a:ea typeface="+mj-ea"/>
                </a:rPr>
                <a:t>この講演で持ち帰っていただくもの</a:t>
              </a:r>
              <a:endParaRPr lang="en-US" altLang="ja-JP" sz="5400" spc="-150" dirty="0">
                <a:solidFill>
                  <a:schemeClr val="bg1"/>
                </a:solidFill>
                <a:latin typeface="+mj-ea"/>
                <a:ea typeface="+mj-ea"/>
              </a:endParaRPr>
            </a:p>
          </p:txBody>
        </p:sp>
        <p:grpSp>
          <p:nvGrpSpPr>
            <p:cNvPr id="35" name="グループ化 34">
              <a:extLst>
                <a:ext uri="{FF2B5EF4-FFF2-40B4-BE49-F238E27FC236}">
                  <a16:creationId xmlns:a16="http://schemas.microsoft.com/office/drawing/2014/main" id="{63941C7A-7F20-4D2E-95A6-4983550D9701}"/>
                </a:ext>
              </a:extLst>
            </p:cNvPr>
            <p:cNvGrpSpPr/>
            <p:nvPr/>
          </p:nvGrpSpPr>
          <p:grpSpPr>
            <a:xfrm>
              <a:off x="2861364" y="1006702"/>
              <a:ext cx="645803" cy="830997"/>
              <a:chOff x="4035790" y="771626"/>
              <a:chExt cx="505514" cy="650478"/>
            </a:xfrm>
          </p:grpSpPr>
          <p:sp>
            <p:nvSpPr>
              <p:cNvPr id="46" name="フリーフォーム: 図形 45">
                <a:extLst>
                  <a:ext uri="{FF2B5EF4-FFF2-40B4-BE49-F238E27FC236}">
                    <a16:creationId xmlns:a16="http://schemas.microsoft.com/office/drawing/2014/main" id="{193D5C00-21C3-4A18-91FA-87A6AC735AEF}"/>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47" name="フリーフォーム: 図形 46">
                <a:extLst>
                  <a:ext uri="{FF2B5EF4-FFF2-40B4-BE49-F238E27FC236}">
                    <a16:creationId xmlns:a16="http://schemas.microsoft.com/office/drawing/2014/main" id="{ED02CDE7-B6A7-4E1E-9731-16349E5405A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36" name="グループ化 35">
              <a:extLst>
                <a:ext uri="{FF2B5EF4-FFF2-40B4-BE49-F238E27FC236}">
                  <a16:creationId xmlns:a16="http://schemas.microsoft.com/office/drawing/2014/main" id="{08802993-AE38-4877-B3E2-1157C58B0755}"/>
                </a:ext>
              </a:extLst>
            </p:cNvPr>
            <p:cNvGrpSpPr/>
            <p:nvPr/>
          </p:nvGrpSpPr>
          <p:grpSpPr>
            <a:xfrm>
              <a:off x="14414931" y="1006702"/>
              <a:ext cx="646235" cy="830997"/>
              <a:chOff x="6250457" y="771626"/>
              <a:chExt cx="505852" cy="650478"/>
            </a:xfrm>
          </p:grpSpPr>
          <p:sp>
            <p:nvSpPr>
              <p:cNvPr id="44" name="フリーフォーム: 図形 43">
                <a:extLst>
                  <a:ext uri="{FF2B5EF4-FFF2-40B4-BE49-F238E27FC236}">
                    <a16:creationId xmlns:a16="http://schemas.microsoft.com/office/drawing/2014/main" id="{833D7EBD-6AFF-4C21-9220-0908C192F9E0}"/>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45" name="フリーフォーム: 図形 44">
                <a:extLst>
                  <a:ext uri="{FF2B5EF4-FFF2-40B4-BE49-F238E27FC236}">
                    <a16:creationId xmlns:a16="http://schemas.microsoft.com/office/drawing/2014/main" id="{BC1434D2-2E80-42D9-8A35-7B54E78A3BA3}"/>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pic>
        <p:nvPicPr>
          <p:cNvPr id="48" name="グラフィックス 47">
            <a:extLst>
              <a:ext uri="{FF2B5EF4-FFF2-40B4-BE49-F238E27FC236}">
                <a16:creationId xmlns:a16="http://schemas.microsoft.com/office/drawing/2014/main" id="{A1073AF9-86E2-4DF8-9902-06D191A0B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75818">
            <a:off x="2162899" y="2736080"/>
            <a:ext cx="709216" cy="992903"/>
          </a:xfrm>
          <a:prstGeom prst="rect">
            <a:avLst/>
          </a:prstGeom>
        </p:spPr>
      </p:pic>
      <p:grpSp>
        <p:nvGrpSpPr>
          <p:cNvPr id="41" name="グループ化 40">
            <a:extLst>
              <a:ext uri="{FF2B5EF4-FFF2-40B4-BE49-F238E27FC236}">
                <a16:creationId xmlns:a16="http://schemas.microsoft.com/office/drawing/2014/main" id="{75D5F061-EFFA-693C-1000-95C21F1C36B2}"/>
              </a:ext>
            </a:extLst>
          </p:cNvPr>
          <p:cNvGrpSpPr/>
          <p:nvPr/>
        </p:nvGrpSpPr>
        <p:grpSpPr>
          <a:xfrm>
            <a:off x="6142605" y="3311670"/>
            <a:ext cx="10513660" cy="4483823"/>
            <a:chOff x="6142605" y="3311670"/>
            <a:chExt cx="10513660" cy="4483823"/>
          </a:xfrm>
        </p:grpSpPr>
        <p:sp>
          <p:nvSpPr>
            <p:cNvPr id="42" name="テキスト ボックス 41">
              <a:extLst>
                <a:ext uri="{FF2B5EF4-FFF2-40B4-BE49-F238E27FC236}">
                  <a16:creationId xmlns:a16="http://schemas.microsoft.com/office/drawing/2014/main" id="{5A8B35C3-8395-D424-0EB6-89D965EE5886}"/>
                </a:ext>
              </a:extLst>
            </p:cNvPr>
            <p:cNvSpPr txBox="1"/>
            <p:nvPr/>
          </p:nvSpPr>
          <p:spPr>
            <a:xfrm>
              <a:off x="6142605" y="3311670"/>
              <a:ext cx="6916958" cy="923330"/>
            </a:xfrm>
            <a:prstGeom prst="rect">
              <a:avLst/>
            </a:prstGeom>
            <a:noFill/>
          </p:spPr>
          <p:txBody>
            <a:bodyPr wrap="none" lIns="0" tIns="0" rIns="0" bIns="0" rtlCol="0">
              <a:spAutoFit/>
            </a:bodyPr>
            <a:lstStyle/>
            <a:p>
              <a:r>
                <a:rPr lang="ja-JP" altLang="en-US" sz="6000" dirty="0">
                  <a:latin typeface="+mj-ea"/>
                  <a:ea typeface="+mj-ea"/>
                </a:rPr>
                <a:t>だまされやすいのは</a:t>
              </a:r>
              <a:endParaRPr lang="en-US" altLang="ja-JP" sz="6000" dirty="0">
                <a:latin typeface="+mj-ea"/>
                <a:ea typeface="+mj-ea"/>
              </a:endParaRPr>
            </a:p>
          </p:txBody>
        </p:sp>
        <p:sp>
          <p:nvSpPr>
            <p:cNvPr id="54" name="正方形/長方形 53">
              <a:extLst>
                <a:ext uri="{FF2B5EF4-FFF2-40B4-BE49-F238E27FC236}">
                  <a16:creationId xmlns:a16="http://schemas.microsoft.com/office/drawing/2014/main" id="{6D87AC51-8C47-D20D-20B7-896B05B8ADBE}"/>
                </a:ext>
              </a:extLst>
            </p:cNvPr>
            <p:cNvSpPr/>
            <p:nvPr/>
          </p:nvSpPr>
          <p:spPr>
            <a:xfrm>
              <a:off x="6161952" y="4479046"/>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9" name="テキスト ボックス 48">
              <a:extLst>
                <a:ext uri="{FF2B5EF4-FFF2-40B4-BE49-F238E27FC236}">
                  <a16:creationId xmlns:a16="http://schemas.microsoft.com/office/drawing/2014/main" id="{E1019254-19CC-35BE-A40A-71631AC73C53}"/>
                </a:ext>
              </a:extLst>
            </p:cNvPr>
            <p:cNvSpPr txBox="1"/>
            <p:nvPr/>
          </p:nvSpPr>
          <p:spPr>
            <a:xfrm>
              <a:off x="11270175" y="6829276"/>
              <a:ext cx="5386090" cy="923330"/>
            </a:xfrm>
            <a:prstGeom prst="rect">
              <a:avLst/>
            </a:prstGeom>
            <a:noFill/>
          </p:spPr>
          <p:txBody>
            <a:bodyPr wrap="none" lIns="0" tIns="0" rIns="0" bIns="0" rtlCol="0">
              <a:spAutoFit/>
            </a:bodyPr>
            <a:lstStyle/>
            <a:p>
              <a:r>
                <a:rPr lang="ja-JP" altLang="en-US" sz="6000" dirty="0">
                  <a:latin typeface="+mj-ea"/>
                  <a:ea typeface="+mj-ea"/>
                </a:rPr>
                <a:t>を持っている人</a:t>
              </a:r>
              <a:endParaRPr lang="en-US" altLang="ja-JP" sz="6000" dirty="0">
                <a:latin typeface="+mj-ea"/>
                <a:ea typeface="+mj-ea"/>
              </a:endParaRPr>
            </a:p>
          </p:txBody>
        </p:sp>
        <p:sp>
          <p:nvSpPr>
            <p:cNvPr id="51" name="正方形/長方形 50">
              <a:extLst>
                <a:ext uri="{FF2B5EF4-FFF2-40B4-BE49-F238E27FC236}">
                  <a16:creationId xmlns:a16="http://schemas.microsoft.com/office/drawing/2014/main" id="{BA3851D8-5D28-459C-1902-015AB9A5CEA7}"/>
                </a:ext>
              </a:extLst>
            </p:cNvPr>
            <p:cNvSpPr/>
            <p:nvPr/>
          </p:nvSpPr>
          <p:spPr>
            <a:xfrm>
              <a:off x="6161952" y="6287561"/>
              <a:ext cx="4942024"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61" name="グループ化 60">
            <a:extLst>
              <a:ext uri="{FF2B5EF4-FFF2-40B4-BE49-F238E27FC236}">
                <a16:creationId xmlns:a16="http://schemas.microsoft.com/office/drawing/2014/main" id="{1FBD8ADF-0D29-5DD4-97F6-87798F656E92}"/>
              </a:ext>
            </a:extLst>
          </p:cNvPr>
          <p:cNvGrpSpPr/>
          <p:nvPr/>
        </p:nvGrpSpPr>
        <p:grpSpPr>
          <a:xfrm>
            <a:off x="5918392" y="4633752"/>
            <a:ext cx="10579819" cy="1190514"/>
            <a:chOff x="5831308" y="4633752"/>
            <a:chExt cx="10579819" cy="1190514"/>
          </a:xfrm>
        </p:grpSpPr>
        <p:sp>
          <p:nvSpPr>
            <p:cNvPr id="25" name="正方形/長方形 24">
              <a:extLst>
                <a:ext uri="{FF2B5EF4-FFF2-40B4-BE49-F238E27FC236}">
                  <a16:creationId xmlns:a16="http://schemas.microsoft.com/office/drawing/2014/main" id="{9308A60A-393A-4849-A92B-6141B7D54C39}"/>
                </a:ext>
              </a:extLst>
            </p:cNvPr>
            <p:cNvSpPr/>
            <p:nvPr/>
          </p:nvSpPr>
          <p:spPr>
            <a:xfrm>
              <a:off x="6749261" y="5491928"/>
              <a:ext cx="8604084" cy="275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7" name="正方形/長方形 36">
              <a:extLst>
                <a:ext uri="{FF2B5EF4-FFF2-40B4-BE49-F238E27FC236}">
                  <a16:creationId xmlns:a16="http://schemas.microsoft.com/office/drawing/2014/main" id="{658F17B7-869C-4133-924D-477A370630C3}"/>
                </a:ext>
              </a:extLst>
            </p:cNvPr>
            <p:cNvSpPr/>
            <p:nvPr/>
          </p:nvSpPr>
          <p:spPr>
            <a:xfrm>
              <a:off x="5831308" y="4633752"/>
              <a:ext cx="10579819" cy="1190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spAutoFit/>
            </a:bodyPr>
            <a:lstStyle/>
            <a:p>
              <a:pPr marL="0" marR="0" lvl="0" indent="0" defTabSz="1371509" rtl="0" eaLnBrk="1" fontAlgn="auto" latinLnBrk="0" hangingPunct="1">
                <a:lnSpc>
                  <a:spcPct val="100000"/>
                </a:lnSpc>
                <a:spcBef>
                  <a:spcPts val="0"/>
                </a:spcBef>
                <a:spcAft>
                  <a:spcPts val="0"/>
                </a:spcAft>
                <a:buClrTx/>
                <a:buSzTx/>
                <a:buFontTx/>
                <a:buNone/>
                <a:tabLst/>
                <a:defRPr/>
              </a:pPr>
              <a:r>
                <a:rPr kumimoji="1" lang="ja-JP" altLang="en-US" sz="7500" i="0" u="none" strike="noStrike" kern="1200" cap="none" normalizeH="0" baseline="0" noProof="0" dirty="0">
                  <a:ln>
                    <a:noFill/>
                  </a:ln>
                  <a:solidFill>
                    <a:schemeClr val="tx1"/>
                  </a:solidFill>
                  <a:effectLst/>
                  <a:uLnTx/>
                  <a:uFillTx/>
                  <a:latin typeface="+mj-ea"/>
                  <a:ea typeface="+mj-ea"/>
                  <a:cs typeface="+mn-cs"/>
                </a:rPr>
                <a:t>「自分はだまされない」</a:t>
              </a:r>
            </a:p>
          </p:txBody>
        </p:sp>
      </p:grpSp>
      <p:grpSp>
        <p:nvGrpSpPr>
          <p:cNvPr id="58" name="グループ化 57">
            <a:extLst>
              <a:ext uri="{FF2B5EF4-FFF2-40B4-BE49-F238E27FC236}">
                <a16:creationId xmlns:a16="http://schemas.microsoft.com/office/drawing/2014/main" id="{35537ABD-D8FF-74A6-F453-1AF3424C9C03}"/>
              </a:ext>
            </a:extLst>
          </p:cNvPr>
          <p:cNvGrpSpPr/>
          <p:nvPr/>
        </p:nvGrpSpPr>
        <p:grpSpPr>
          <a:xfrm>
            <a:off x="6454278" y="6411355"/>
            <a:ext cx="4360168" cy="1267458"/>
            <a:chOff x="6301878" y="12604233"/>
            <a:chExt cx="4360168" cy="1267458"/>
          </a:xfrm>
        </p:grpSpPr>
        <p:sp>
          <p:nvSpPr>
            <p:cNvPr id="39" name="正方形/長方形 38">
              <a:extLst>
                <a:ext uri="{FF2B5EF4-FFF2-40B4-BE49-F238E27FC236}">
                  <a16:creationId xmlns:a16="http://schemas.microsoft.com/office/drawing/2014/main" id="{4C9D6E23-CCB8-4A1C-9BE4-8E31215B8976}"/>
                </a:ext>
              </a:extLst>
            </p:cNvPr>
            <p:cNvSpPr/>
            <p:nvPr/>
          </p:nvSpPr>
          <p:spPr>
            <a:xfrm>
              <a:off x="8623915" y="13496503"/>
              <a:ext cx="2013418" cy="337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0" name="正方形/長方形 39">
              <a:extLst>
                <a:ext uri="{FF2B5EF4-FFF2-40B4-BE49-F238E27FC236}">
                  <a16:creationId xmlns:a16="http://schemas.microsoft.com/office/drawing/2014/main" id="{95ED9D95-D103-4271-B9B5-611671B96BE0}"/>
                </a:ext>
              </a:extLst>
            </p:cNvPr>
            <p:cNvSpPr/>
            <p:nvPr/>
          </p:nvSpPr>
          <p:spPr>
            <a:xfrm>
              <a:off x="6301878" y="12604233"/>
              <a:ext cx="4360168" cy="1267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spAutoFit/>
            </a:bodyPr>
            <a:lstStyle/>
            <a:p>
              <a:pPr marL="0" marR="0" lvl="0" indent="0" defTabSz="1371509" rtl="0" eaLnBrk="1" fontAlgn="auto" latinLnBrk="0" hangingPunct="1">
                <a:lnSpc>
                  <a:spcPct val="100000"/>
                </a:lnSpc>
                <a:spcBef>
                  <a:spcPts val="0"/>
                </a:spcBef>
                <a:spcAft>
                  <a:spcPts val="0"/>
                </a:spcAft>
                <a:buClrTx/>
                <a:buSzTx/>
                <a:buFontTx/>
                <a:buNone/>
                <a:tabLst/>
                <a:defRPr/>
              </a:pPr>
              <a:r>
                <a:rPr kumimoji="1" lang="ja-JP" altLang="en-US" sz="6000" i="0" u="none" strike="noStrike" kern="1200" cap="none" normalizeH="0" baseline="0" noProof="0" dirty="0">
                  <a:ln>
                    <a:noFill/>
                  </a:ln>
                  <a:solidFill>
                    <a:schemeClr val="tx1"/>
                  </a:solidFill>
                  <a:effectLst/>
                  <a:uLnTx/>
                  <a:uFillTx/>
                  <a:latin typeface="+mj-ea"/>
                  <a:ea typeface="+mj-ea"/>
                  <a:cs typeface="+mn-cs"/>
                </a:rPr>
                <a:t>という</a:t>
              </a:r>
              <a:r>
                <a:rPr kumimoji="1" lang="ja-JP" altLang="en-US" sz="8000" i="0" u="none" strike="noStrike" kern="1200" cap="none" normalizeH="0" baseline="0" noProof="0" dirty="0">
                  <a:ln>
                    <a:noFill/>
                  </a:ln>
                  <a:solidFill>
                    <a:schemeClr val="tx1"/>
                  </a:solidFill>
                  <a:effectLst/>
                  <a:uLnTx/>
                  <a:uFillTx/>
                  <a:latin typeface="+mj-ea"/>
                  <a:ea typeface="+mj-ea"/>
                  <a:cs typeface="+mn-cs"/>
                </a:rPr>
                <a:t>自信</a:t>
              </a:r>
            </a:p>
          </p:txBody>
        </p:sp>
      </p:grpSp>
    </p:spTree>
    <p:extLst>
      <p:ext uri="{BB962C8B-B14F-4D97-AF65-F5344CB8AC3E}">
        <p14:creationId xmlns:p14="http://schemas.microsoft.com/office/powerpoint/2010/main" val="627084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99B6F3D7-26A0-4CEC-9D90-259AB39A12C3}"/>
              </a:ext>
            </a:extLst>
          </p:cNvPr>
          <p:cNvSpPr/>
          <p:nvPr/>
        </p:nvSpPr>
        <p:spPr>
          <a:xfrm>
            <a:off x="212271" y="208008"/>
            <a:ext cx="17863458" cy="9869396"/>
          </a:xfrm>
          <a:prstGeom prst="roundRect">
            <a:avLst>
              <a:gd name="adj" fmla="val 42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sp>
        <p:nvSpPr>
          <p:cNvPr id="11" name="テキスト ボックス 10">
            <a:extLst>
              <a:ext uri="{FF2B5EF4-FFF2-40B4-BE49-F238E27FC236}">
                <a16:creationId xmlns:a16="http://schemas.microsoft.com/office/drawing/2014/main" id="{EB5CB19C-076F-4AEE-AD6A-43B43711DC21}"/>
              </a:ext>
            </a:extLst>
          </p:cNvPr>
          <p:cNvSpPr txBox="1"/>
          <p:nvPr/>
        </p:nvSpPr>
        <p:spPr>
          <a:xfrm>
            <a:off x="7912465" y="1069016"/>
            <a:ext cx="2463070" cy="630677"/>
          </a:xfrm>
          <a:prstGeom prst="roundRect">
            <a:avLst>
              <a:gd name="adj" fmla="val 50000"/>
            </a:avLst>
          </a:prstGeom>
          <a:solidFill>
            <a:schemeClr val="accent1"/>
          </a:solidFill>
        </p:spPr>
        <p:txBody>
          <a:bodyPr wrap="none" lIns="0" tIns="0" rIns="0" bIns="0" rtlCol="0" anchor="ctr" anchorCtr="0">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200" normalizeH="0" baseline="0" noProof="0" dirty="0">
                <a:ln>
                  <a:noFill/>
                </a:ln>
                <a:solidFill>
                  <a:prstClr val="white"/>
                </a:solidFill>
                <a:effectLst/>
                <a:uLnTx/>
                <a:uFillTx/>
                <a:latin typeface="Spica Neue Bold" panose="02000803000000000000" pitchFamily="2" charset="-128"/>
                <a:ea typeface="Spica Neue Bold" panose="02000803000000000000" pitchFamily="2" charset="-128"/>
                <a:cs typeface="+mn-cs"/>
              </a:rPr>
              <a:t>出 典</a:t>
            </a:r>
            <a:endParaRPr kumimoji="1" lang="en-US" altLang="ja-JP" sz="3200" b="0" i="0" u="none" strike="noStrike" kern="1200" cap="none" spc="200" normalizeH="0" baseline="0" noProof="0" dirty="0">
              <a:ln>
                <a:noFill/>
              </a:ln>
              <a:solidFill>
                <a:prstClr val="white"/>
              </a:solidFill>
              <a:effectLst/>
              <a:uLnTx/>
              <a:uFillTx/>
              <a:latin typeface="Spica Neue Bold" panose="02000803000000000000" pitchFamily="2" charset="-128"/>
              <a:ea typeface="Spica Neue Bold" panose="02000803000000000000" pitchFamily="2" charset="-128"/>
              <a:cs typeface="+mn-cs"/>
            </a:endParaRPr>
          </a:p>
        </p:txBody>
      </p:sp>
      <p:sp>
        <p:nvSpPr>
          <p:cNvPr id="2" name="スライド番号プレースホルダー 1">
            <a:extLst>
              <a:ext uri="{FF2B5EF4-FFF2-40B4-BE49-F238E27FC236}">
                <a16:creationId xmlns:a16="http://schemas.microsoft.com/office/drawing/2014/main" id="{0BA8E135-20C0-4A6F-ABAE-6CA4BA3CC7CE}"/>
              </a:ext>
            </a:extLst>
          </p:cNvPr>
          <p:cNvSpPr>
            <a:spLocks noGrp="1"/>
          </p:cNvSpPr>
          <p:nvPr>
            <p:ph type="sldNum" sz="quarter" idx="11"/>
          </p:nvPr>
        </p:nvSpPr>
        <p:spPr>
          <a:xfrm>
            <a:off x="17163341" y="9581512"/>
            <a:ext cx="757918" cy="276999"/>
          </a:xfrm>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srgbClr val="45A4CF"/>
                </a:solidFill>
                <a:effectLst/>
                <a:uLnTx/>
                <a:uFillTx/>
                <a:latin typeface="Spica Neue" panose="02000503000000000000" pitchFamily="2" charset="-128"/>
                <a:ea typeface="Spica Neue" panose="02000503000000000000" pitchFamily="2" charset="-128"/>
                <a:cs typeface="+mn-cs"/>
              </a:rPr>
              <a:pPr marL="0" marR="0" lvl="0" indent="0" algn="ctr" defTabSz="1371509" rtl="0" eaLnBrk="1" fontAlgn="auto" latinLnBrk="0" hangingPunct="1">
                <a:lnSpc>
                  <a:spcPct val="100000"/>
                </a:lnSpc>
                <a:spcBef>
                  <a:spcPts val="0"/>
                </a:spcBef>
                <a:spcAft>
                  <a:spcPts val="0"/>
                </a:spcAft>
                <a:buClrTx/>
                <a:buSzTx/>
                <a:buFontTx/>
                <a:buNone/>
                <a:tabLst/>
                <a:defRPr/>
              </a:pPr>
              <a:t>68</a:t>
            </a:fld>
            <a:endParaRPr kumimoji="1" lang="ja-JP" altLang="en-US" sz="2800" b="0" i="0" u="none" strike="noStrike" kern="1200" cap="none" spc="0" normalizeH="0" baseline="0" noProof="0" dirty="0">
              <a:ln>
                <a:noFill/>
              </a:ln>
              <a:solidFill>
                <a:srgbClr val="45A4CF"/>
              </a:solidFill>
              <a:effectLst/>
              <a:uLnTx/>
              <a:uFillTx/>
              <a:latin typeface="Spica Neue" panose="02000503000000000000" pitchFamily="2" charset="-128"/>
              <a:ea typeface="Spica Neue" panose="02000503000000000000" pitchFamily="2" charset="-128"/>
              <a:cs typeface="+mn-cs"/>
            </a:endParaRPr>
          </a:p>
        </p:txBody>
      </p:sp>
      <p:sp>
        <p:nvSpPr>
          <p:cNvPr id="8" name="テキスト ボックス 7">
            <a:extLst>
              <a:ext uri="{FF2B5EF4-FFF2-40B4-BE49-F238E27FC236}">
                <a16:creationId xmlns:a16="http://schemas.microsoft.com/office/drawing/2014/main" id="{1B418860-D588-4413-93E9-F764D44FA7A1}"/>
              </a:ext>
            </a:extLst>
          </p:cNvPr>
          <p:cNvSpPr txBox="1"/>
          <p:nvPr/>
        </p:nvSpPr>
        <p:spPr>
          <a:xfrm>
            <a:off x="2932214" y="2560701"/>
            <a:ext cx="12547281" cy="120020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P11</a:t>
            </a:r>
            <a:r>
              <a:rPr kumimoji="1" lang="ja-JP" altLang="en-US"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 </a:t>
            </a:r>
            <a: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１</a:t>
            </a:r>
            <a:b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WHO</a:t>
            </a:r>
            <a:r>
              <a:rPr kumimoji="1" lang="ja-JP" altLang="en-US"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 </a:t>
            </a:r>
            <a: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Web</a:t>
            </a:r>
            <a:r>
              <a:rPr kumimoji="1" lang="ja-JP" altLang="en-US"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サイト 「</a:t>
            </a:r>
            <a: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Coronavirus disease (COVID-19) advice for the public: Mythbusters</a:t>
            </a:r>
            <a:r>
              <a:rPr kumimoji="1" lang="ja-JP" altLang="en-US"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」より</a:t>
            </a:r>
            <a:b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en-US" altLang="ja-JP" sz="16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hlinkClick r:id="rId4"/>
              </a:rPr>
              <a:t>https://www.who.int/emergencies/diseases/novel-coronavirus-2019/advice-for-public/myth-busters</a:t>
            </a:r>
            <a:endPar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9" name="テキスト ボックス 8">
            <a:extLst>
              <a:ext uri="{FF2B5EF4-FFF2-40B4-BE49-F238E27FC236}">
                <a16:creationId xmlns:a16="http://schemas.microsoft.com/office/drawing/2014/main" id="{3E12E2D3-0781-4711-BEE9-D21EC2F5797A}"/>
              </a:ext>
            </a:extLst>
          </p:cNvPr>
          <p:cNvSpPr txBox="1"/>
          <p:nvPr/>
        </p:nvSpPr>
        <p:spPr>
          <a:xfrm>
            <a:off x="2932214" y="4291046"/>
            <a:ext cx="13559866" cy="89781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P26, 27, 28, 51</a:t>
            </a:r>
            <a:r>
              <a:rPr kumimoji="1" lang="ja-JP" altLang="en-US" sz="28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 </a:t>
            </a:r>
            <a:r>
              <a:rPr kumimoji="1" lang="en-US" altLang="ja-JP" sz="28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8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２</a:t>
            </a:r>
            <a:br>
              <a:rPr kumimoji="1" lang="en-US" altLang="ja-JP" sz="28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ja-JP" altLang="en-US" sz="22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山口真一ほか </a:t>
            </a:r>
            <a:r>
              <a:rPr kumimoji="1" lang="en-US" altLang="ja-JP" sz="22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(2024). Innovation Nippon 2024 </a:t>
            </a:r>
            <a:r>
              <a:rPr kumimoji="1" lang="ja-JP" altLang="en-US" sz="22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偽・誤情報、ファクトチェック、教育啓発に関する調査</a:t>
            </a:r>
            <a:r>
              <a:rPr lang="en-US" altLang="ja-JP" sz="2200" dirty="0">
                <a:solidFill>
                  <a:srgbClr val="3C3C3C"/>
                </a:solidFill>
                <a:latin typeface="Spica Neue" panose="02000503000000000000" pitchFamily="2" charset="-128"/>
                <a:ea typeface="Spica Neue" panose="02000503000000000000" pitchFamily="2" charset="-128"/>
              </a:rPr>
              <a:t>.</a:t>
            </a:r>
            <a:endParaRPr kumimoji="1" lang="en-US" altLang="ja-JP" sz="2200" b="0" i="0" u="none" strike="noStrike" kern="1200" cap="none"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endParaRPr>
          </a:p>
        </p:txBody>
      </p:sp>
      <p:sp>
        <p:nvSpPr>
          <p:cNvPr id="10" name="テキスト ボックス 9">
            <a:extLst>
              <a:ext uri="{FF2B5EF4-FFF2-40B4-BE49-F238E27FC236}">
                <a16:creationId xmlns:a16="http://schemas.microsoft.com/office/drawing/2014/main" id="{23F1D64D-7501-4158-A0B1-8BD9452E8A35}"/>
              </a:ext>
            </a:extLst>
          </p:cNvPr>
          <p:cNvSpPr txBox="1"/>
          <p:nvPr/>
        </p:nvSpPr>
        <p:spPr>
          <a:xfrm>
            <a:off x="2943514" y="5719001"/>
            <a:ext cx="12486432" cy="92333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P28</a:t>
            </a:r>
            <a:r>
              <a:rPr kumimoji="1" lang="ja-JP" altLang="en-US"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 </a:t>
            </a:r>
            <a: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３</a:t>
            </a:r>
            <a:b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Vosoughi, S. et al. (2018). The spread of true and false news online. Science, 359, 1146-1151.</a:t>
            </a:r>
          </a:p>
        </p:txBody>
      </p:sp>
      <p:sp>
        <p:nvSpPr>
          <p:cNvPr id="33" name="テキスト ボックス 32">
            <a:extLst>
              <a:ext uri="{FF2B5EF4-FFF2-40B4-BE49-F238E27FC236}">
                <a16:creationId xmlns:a16="http://schemas.microsoft.com/office/drawing/2014/main" id="{9DF582E9-E06D-4F95-B2FC-B724DD188A84}"/>
              </a:ext>
            </a:extLst>
          </p:cNvPr>
          <p:cNvSpPr txBox="1"/>
          <p:nvPr/>
        </p:nvSpPr>
        <p:spPr>
          <a:xfrm>
            <a:off x="2943514" y="7146956"/>
            <a:ext cx="12007839" cy="1329595"/>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P51</a:t>
            </a:r>
            <a:r>
              <a:rPr kumimoji="1" lang="ja-JP" altLang="en-US"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 </a:t>
            </a:r>
            <a:r>
              <a:rPr kumimoji="1" lang="en-US" altLang="ja-JP"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a:t>
            </a:r>
            <a:r>
              <a:rPr kumimoji="1" lang="ja-JP" altLang="en-US" sz="28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４</a:t>
            </a:r>
            <a:br>
              <a:rPr kumimoji="1" lang="en-US" altLang="ja-JP" sz="3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Bottger, P. C. (1984). Expertise and air time as bases of actual and perceived influence in </a:t>
            </a:r>
            <a:b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br>
            <a:r>
              <a:rPr kumimoji="1" lang="en-US" altLang="ja-JP" sz="2200" b="0" i="0" u="none" strike="noStrike" kern="1200" cap="none" spc="0" normalizeH="0" baseline="0" noProof="0" dirty="0">
                <a:ln>
                  <a:noFill/>
                </a:ln>
                <a:solidFill>
                  <a:srgbClr val="3C3C3C"/>
                </a:solidFill>
                <a:effectLst/>
                <a:uLnTx/>
                <a:uFillTx/>
                <a:latin typeface="Spica Neue" panose="02000503000000000000" pitchFamily="2" charset="-128"/>
                <a:ea typeface="Spica Neue" panose="02000503000000000000" pitchFamily="2" charset="-128"/>
                <a:cs typeface="+mn-cs"/>
              </a:rPr>
              <a:t>problem-solving groups. Journal of Applied Psychology, 69(2), 214–221. </a:t>
            </a:r>
          </a:p>
        </p:txBody>
      </p:sp>
    </p:spTree>
    <p:extLst>
      <p:ext uri="{BB962C8B-B14F-4D97-AF65-F5344CB8AC3E}">
        <p14:creationId xmlns:p14="http://schemas.microsoft.com/office/powerpoint/2010/main" val="1984304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B2FCB8-656E-45A4-B02E-6BDDC61AE36D}"/>
              </a:ext>
            </a:extLst>
          </p:cNvPr>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t="-4"/>
          <a:stretch/>
        </p:blipFill>
        <p:spPr>
          <a:xfrm>
            <a:off x="0" y="0"/>
            <a:ext cx="18288000" cy="10285413"/>
          </a:xfrm>
          <a:prstGeom prst="rect">
            <a:avLst/>
          </a:prstGeom>
        </p:spPr>
      </p:pic>
      <p:grpSp>
        <p:nvGrpSpPr>
          <p:cNvPr id="76" name="グループ化 75">
            <a:extLst>
              <a:ext uri="{FF2B5EF4-FFF2-40B4-BE49-F238E27FC236}">
                <a16:creationId xmlns:a16="http://schemas.microsoft.com/office/drawing/2014/main" id="{C684D94D-C1CA-4CD2-8058-4455584BE469}"/>
              </a:ext>
            </a:extLst>
          </p:cNvPr>
          <p:cNvGrpSpPr/>
          <p:nvPr/>
        </p:nvGrpSpPr>
        <p:grpSpPr>
          <a:xfrm rot="14086829" flipH="1">
            <a:off x="12471392" y="2536493"/>
            <a:ext cx="2936875" cy="2882810"/>
            <a:chOff x="397674" y="-1047444"/>
            <a:chExt cx="4617454" cy="4532454"/>
          </a:xfrm>
        </p:grpSpPr>
        <p:sp>
          <p:nvSpPr>
            <p:cNvPr id="77" name="フリーフォーム: 図形 76">
              <a:extLst>
                <a:ext uri="{FF2B5EF4-FFF2-40B4-BE49-F238E27FC236}">
                  <a16:creationId xmlns:a16="http://schemas.microsoft.com/office/drawing/2014/main" id="{623B8738-EA89-418F-ACAF-EB57AD0E67F7}"/>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20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63033A00-9138-4EBB-B13A-90737B29F620}"/>
                </a:ext>
              </a:extLst>
            </p:cNvPr>
            <p:cNvSpPr/>
            <p:nvPr/>
          </p:nvSpPr>
          <p:spPr>
            <a:xfrm rot="9399641">
              <a:off x="397676" y="-1041987"/>
              <a:ext cx="4617452" cy="4526997"/>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extLst>
                  <a:ext uri="{96DAC541-7B7A-43D3-8B79-37D633B846F1}">
                    <asvg:svgBlip xmlns:asvg="http://schemas.microsoft.com/office/drawing/2016/SVG/main" r:embed="rId6"/>
                  </a:ext>
                </a:extLst>
              </a:blip>
              <a:srcRect/>
              <a:stretch>
                <a:fillRect l="11787" t="7292" r="-1941" b="-7292"/>
              </a:stretch>
            </a:blipFill>
            <a:ln w="9525" cap="flat">
              <a:noFill/>
              <a:prstDash val="solid"/>
              <a:miter/>
            </a:ln>
            <a:effectLst/>
          </p:spPr>
          <p:txBody>
            <a:bodyPr rtlCol="0" anchor="ctr"/>
            <a:lstStyle/>
            <a:p>
              <a:endParaRPr lang="ja-JP" altLang="en-US"/>
            </a:p>
          </p:txBody>
        </p:sp>
      </p:grpSp>
      <p:grpSp>
        <p:nvGrpSpPr>
          <p:cNvPr id="79" name="グループ化 78">
            <a:extLst>
              <a:ext uri="{FF2B5EF4-FFF2-40B4-BE49-F238E27FC236}">
                <a16:creationId xmlns:a16="http://schemas.microsoft.com/office/drawing/2014/main" id="{85891424-4201-4A3C-A3F1-C6E525578AD6}"/>
              </a:ext>
            </a:extLst>
          </p:cNvPr>
          <p:cNvGrpSpPr/>
          <p:nvPr/>
        </p:nvGrpSpPr>
        <p:grpSpPr>
          <a:xfrm rot="7800967">
            <a:off x="2192655" y="3020252"/>
            <a:ext cx="3908599" cy="3836653"/>
            <a:chOff x="397674" y="-1047444"/>
            <a:chExt cx="4617447" cy="4532453"/>
          </a:xfrm>
        </p:grpSpPr>
        <p:sp>
          <p:nvSpPr>
            <p:cNvPr id="80" name="フリーフォーム: 図形 79">
              <a:extLst>
                <a:ext uri="{FF2B5EF4-FFF2-40B4-BE49-F238E27FC236}">
                  <a16:creationId xmlns:a16="http://schemas.microsoft.com/office/drawing/2014/main" id="{D47B6747-E65A-4322-A33D-7C6BA184BEA0}"/>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4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FE52D01-B4D8-4062-ABB6-E33A4066E713}"/>
                </a:ext>
              </a:extLst>
            </p:cNvPr>
            <p:cNvSpPr/>
            <p:nvPr/>
          </p:nvSpPr>
          <p:spPr>
            <a:xfrm rot="9399641">
              <a:off x="397675" y="-1041987"/>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7" cstate="screen">
                <a:extLst>
                  <a:ext uri="{28A0092B-C50C-407E-A947-70E740481C1C}">
                    <a14:useLocalDpi xmlns:a14="http://schemas.microsoft.com/office/drawing/2010/main"/>
                  </a:ext>
                </a:extLst>
              </a:blip>
              <a:srcRect/>
              <a:stretch>
                <a:fillRect l="4931" t="5230" r="14397" b="9212"/>
              </a:stretch>
            </a:blipFill>
            <a:ln w="9525" cap="flat">
              <a:noFill/>
              <a:prstDash val="solid"/>
              <a:miter/>
            </a:ln>
            <a:effectLst/>
          </p:spPr>
          <p:txBody>
            <a:bodyPr rtlCol="0" anchor="ctr"/>
            <a:lstStyle/>
            <a:p>
              <a:endParaRPr lang="ja-JP" altLang="en-US"/>
            </a:p>
          </p:txBody>
        </p:sp>
      </p:grpSp>
      <p:grpSp>
        <p:nvGrpSpPr>
          <p:cNvPr id="55" name="グループ化 54">
            <a:extLst>
              <a:ext uri="{FF2B5EF4-FFF2-40B4-BE49-F238E27FC236}">
                <a16:creationId xmlns:a16="http://schemas.microsoft.com/office/drawing/2014/main" id="{D08EE278-EE9C-45DA-A441-8677F8BF4442}"/>
              </a:ext>
            </a:extLst>
          </p:cNvPr>
          <p:cNvGrpSpPr/>
          <p:nvPr/>
        </p:nvGrpSpPr>
        <p:grpSpPr>
          <a:xfrm>
            <a:off x="5652196" y="1629798"/>
            <a:ext cx="7337204" cy="5230177"/>
            <a:chOff x="2752572" y="826670"/>
            <a:chExt cx="13399973" cy="9551898"/>
          </a:xfrm>
        </p:grpSpPr>
        <p:grpSp>
          <p:nvGrpSpPr>
            <p:cNvPr id="56" name="グループ化 55">
              <a:extLst>
                <a:ext uri="{FF2B5EF4-FFF2-40B4-BE49-F238E27FC236}">
                  <a16:creationId xmlns:a16="http://schemas.microsoft.com/office/drawing/2014/main" id="{48B37A15-6F5A-469C-A6E5-1A98B30FA8E5}"/>
                </a:ext>
              </a:extLst>
            </p:cNvPr>
            <p:cNvGrpSpPr/>
            <p:nvPr/>
          </p:nvGrpSpPr>
          <p:grpSpPr>
            <a:xfrm>
              <a:off x="2752572" y="826670"/>
              <a:ext cx="13399973" cy="9458743"/>
              <a:chOff x="2752572" y="826670"/>
              <a:chExt cx="13399973" cy="9458743"/>
            </a:xfrm>
          </p:grpSpPr>
          <p:pic>
            <p:nvPicPr>
              <p:cNvPr id="62" name="グラフィックス 61">
                <a:extLst>
                  <a:ext uri="{FF2B5EF4-FFF2-40B4-BE49-F238E27FC236}">
                    <a16:creationId xmlns:a16="http://schemas.microsoft.com/office/drawing/2014/main" id="{A1ACB4C4-E148-43FE-9FF9-D63B4D409E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284"/>
              <a:stretch/>
            </p:blipFill>
            <p:spPr>
              <a:xfrm>
                <a:off x="2752572" y="826670"/>
                <a:ext cx="13399973" cy="9458743"/>
              </a:xfrm>
              <a:prstGeom prst="rect">
                <a:avLst/>
              </a:prstGeom>
            </p:spPr>
          </p:pic>
          <p:pic>
            <p:nvPicPr>
              <p:cNvPr id="63" name="グラフィックス 62">
                <a:extLst>
                  <a:ext uri="{FF2B5EF4-FFF2-40B4-BE49-F238E27FC236}">
                    <a16:creationId xmlns:a16="http://schemas.microsoft.com/office/drawing/2014/main" id="{54BFC8D9-DF1F-4D25-9CC6-4ACA0E78E59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64866"/>
              <a:stretch/>
            </p:blipFill>
            <p:spPr>
              <a:xfrm>
                <a:off x="3457931" y="1643220"/>
                <a:ext cx="11372139" cy="8642193"/>
              </a:xfrm>
              <a:prstGeom prst="rect">
                <a:avLst/>
              </a:prstGeom>
            </p:spPr>
          </p:pic>
        </p:grpSp>
        <p:grpSp>
          <p:nvGrpSpPr>
            <p:cNvPr id="57" name="グループ化 56">
              <a:extLst>
                <a:ext uri="{FF2B5EF4-FFF2-40B4-BE49-F238E27FC236}">
                  <a16:creationId xmlns:a16="http://schemas.microsoft.com/office/drawing/2014/main" id="{00302DDD-5089-4832-8E07-31FA26C9C6BB}"/>
                </a:ext>
              </a:extLst>
            </p:cNvPr>
            <p:cNvGrpSpPr/>
            <p:nvPr/>
          </p:nvGrpSpPr>
          <p:grpSpPr>
            <a:xfrm>
              <a:off x="2935630" y="1027234"/>
              <a:ext cx="12416740" cy="9351334"/>
              <a:chOff x="2693930" y="1079770"/>
              <a:chExt cx="12815437" cy="9337515"/>
            </a:xfrm>
          </p:grpSpPr>
          <p:sp>
            <p:nvSpPr>
              <p:cNvPr id="58" name="四角形: 上の 2 つの角を丸める 57">
                <a:extLst>
                  <a:ext uri="{FF2B5EF4-FFF2-40B4-BE49-F238E27FC236}">
                    <a16:creationId xmlns:a16="http://schemas.microsoft.com/office/drawing/2014/main" id="{44F8D48F-25A4-40AA-9FB4-337EED77329F}"/>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59" name="四角形: 上の 2 つの角を丸める 58">
                <a:extLst>
                  <a:ext uri="{FF2B5EF4-FFF2-40B4-BE49-F238E27FC236}">
                    <a16:creationId xmlns:a16="http://schemas.microsoft.com/office/drawing/2014/main" id="{6121C87D-F3E3-4A49-9C2C-80857B4DC8E2}"/>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60" name="グラフィックス 59">
                <a:extLst>
                  <a:ext uri="{FF2B5EF4-FFF2-40B4-BE49-F238E27FC236}">
                    <a16:creationId xmlns:a16="http://schemas.microsoft.com/office/drawing/2014/main" id="{7B37CACC-B0D4-4F21-9D6A-0106755CC7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13948" y="1409758"/>
                <a:ext cx="5775403" cy="1243933"/>
              </a:xfrm>
              <a:prstGeom prst="rect">
                <a:avLst/>
              </a:prstGeom>
            </p:spPr>
          </p:pic>
          <p:sp>
            <p:nvSpPr>
              <p:cNvPr id="61" name="四角形: 角を丸くする 60">
                <a:extLst>
                  <a:ext uri="{FF2B5EF4-FFF2-40B4-BE49-F238E27FC236}">
                    <a16:creationId xmlns:a16="http://schemas.microsoft.com/office/drawing/2014/main" id="{95AD0FBD-43B4-4B5E-8E73-41ED88F1EB55}"/>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grpSp>
        <p:nvGrpSpPr>
          <p:cNvPr id="15" name="グループ化 14">
            <a:extLst>
              <a:ext uri="{FF2B5EF4-FFF2-40B4-BE49-F238E27FC236}">
                <a16:creationId xmlns:a16="http://schemas.microsoft.com/office/drawing/2014/main" id="{9D9EB294-853A-413A-BD42-02850EF8C0DC}"/>
              </a:ext>
            </a:extLst>
          </p:cNvPr>
          <p:cNvGrpSpPr/>
          <p:nvPr/>
        </p:nvGrpSpPr>
        <p:grpSpPr>
          <a:xfrm rot="17481978">
            <a:off x="-291651" y="2540136"/>
            <a:ext cx="2523824" cy="2477372"/>
            <a:chOff x="397674" y="-1047444"/>
            <a:chExt cx="4617446" cy="4532458"/>
          </a:xfrm>
        </p:grpSpPr>
        <p:sp>
          <p:nvSpPr>
            <p:cNvPr id="16" name="フリーフォーム: 図形 15">
              <a:extLst>
                <a:ext uri="{FF2B5EF4-FFF2-40B4-BE49-F238E27FC236}">
                  <a16:creationId xmlns:a16="http://schemas.microsoft.com/office/drawing/2014/main" id="{1B7C6C91-5EEB-42A9-9341-3E374500963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36A71968-BC37-499F-8E7B-FDFA1E5CA3A7}"/>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cstate="screen">
                <a:extLst>
                  <a:ext uri="{28A0092B-C50C-407E-A947-70E740481C1C}">
                    <a14:useLocalDpi xmlns:a14="http://schemas.microsoft.com/office/drawing/2010/main"/>
                  </a:ext>
                </a:extLst>
              </a:blip>
              <a:srcRect/>
              <a:stretch>
                <a:fillRect l="12517" t="10324"/>
              </a:stretch>
            </a:blipFill>
            <a:ln w="9525" cap="flat">
              <a:noFill/>
              <a:prstDash val="solid"/>
              <a:miter/>
            </a:ln>
            <a:effectLst/>
          </p:spPr>
          <p:txBody>
            <a:bodyPr rtlCol="0" anchor="ctr"/>
            <a:lstStyle/>
            <a:p>
              <a:endParaRPr lang="ja-JP" altLang="en-US"/>
            </a:p>
          </p:txBody>
        </p:sp>
      </p:grpSp>
      <p:sp>
        <p:nvSpPr>
          <p:cNvPr id="6" name="四角形: 角を丸くする 5">
            <a:extLst>
              <a:ext uri="{FF2B5EF4-FFF2-40B4-BE49-F238E27FC236}">
                <a16:creationId xmlns:a16="http://schemas.microsoft.com/office/drawing/2014/main" id="{28580507-D36F-4CA6-96DB-4899040ADADA}"/>
              </a:ext>
            </a:extLst>
          </p:cNvPr>
          <p:cNvSpPr/>
          <p:nvPr/>
        </p:nvSpPr>
        <p:spPr>
          <a:xfrm>
            <a:off x="1" y="6449884"/>
            <a:ext cx="18287999" cy="3835529"/>
          </a:xfrm>
          <a:prstGeom prst="roundRect">
            <a:avLst>
              <a:gd name="adj"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aphicFrame>
        <p:nvGraphicFramePr>
          <p:cNvPr id="5" name="表 5">
            <a:extLst>
              <a:ext uri="{FF2B5EF4-FFF2-40B4-BE49-F238E27FC236}">
                <a16:creationId xmlns:a16="http://schemas.microsoft.com/office/drawing/2014/main" id="{7D386731-7888-49A5-9957-26D32A7ABF70}"/>
              </a:ext>
            </a:extLst>
          </p:cNvPr>
          <p:cNvGraphicFramePr>
            <a:graphicFrameLocks noGrp="1"/>
          </p:cNvGraphicFramePr>
          <p:nvPr>
            <p:extLst>
              <p:ext uri="{D42A27DB-BD31-4B8C-83A1-F6EECF244321}">
                <p14:modId xmlns:p14="http://schemas.microsoft.com/office/powerpoint/2010/main" val="4065394163"/>
              </p:ext>
            </p:extLst>
          </p:nvPr>
        </p:nvGraphicFramePr>
        <p:xfrm>
          <a:off x="3166900" y="6740018"/>
          <a:ext cx="12816000" cy="3255260"/>
        </p:xfrm>
        <a:graphic>
          <a:graphicData uri="http://schemas.openxmlformats.org/drawingml/2006/table">
            <a:tbl>
              <a:tblPr>
                <a:tableStyleId>{5C22544A-7EE6-4342-B048-85BDC9FD1C3A}</a:tableStyleId>
              </a:tblPr>
              <a:tblGrid>
                <a:gridCol w="1224000">
                  <a:extLst>
                    <a:ext uri="{9D8B030D-6E8A-4147-A177-3AD203B41FA5}">
                      <a16:colId xmlns:a16="http://schemas.microsoft.com/office/drawing/2014/main" val="1456625332"/>
                    </a:ext>
                  </a:extLst>
                </a:gridCol>
                <a:gridCol w="11592000">
                  <a:extLst>
                    <a:ext uri="{9D8B030D-6E8A-4147-A177-3AD203B41FA5}">
                      <a16:colId xmlns:a16="http://schemas.microsoft.com/office/drawing/2014/main" val="784923633"/>
                    </a:ext>
                  </a:extLst>
                </a:gridCol>
              </a:tblGrid>
              <a:tr h="414821">
                <a:tc>
                  <a:txBody>
                    <a:bodyPr/>
                    <a:lstStyle/>
                    <a:p>
                      <a:pPr algn="dist">
                        <a:lnSpc>
                          <a:spcPct val="120000"/>
                        </a:lnSpc>
                      </a:pPr>
                      <a:r>
                        <a:rPr kumimoji="1" lang="ja-JP" altLang="en-US" sz="2200" b="0" dirty="0">
                          <a:solidFill>
                            <a:schemeClr val="tx1"/>
                          </a:solidFill>
                          <a:latin typeface="+mn-ea"/>
                          <a:ea typeface="+mn-ea"/>
                        </a:rPr>
                        <a:t>発  行  者</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200" b="0" dirty="0">
                          <a:solidFill>
                            <a:schemeClr val="tx1"/>
                          </a:solidFill>
                          <a:latin typeface="+mn-ea"/>
                          <a:ea typeface="+mn-ea"/>
                        </a:rPr>
                        <a:t>総務省 情報流通行政局 情報流通振興課　〒</a:t>
                      </a:r>
                      <a:r>
                        <a:rPr kumimoji="1" lang="en-US" altLang="ja-JP" sz="2200" b="0" dirty="0">
                          <a:solidFill>
                            <a:schemeClr val="tx1"/>
                          </a:solidFill>
                          <a:latin typeface="+mn-ea"/>
                          <a:ea typeface="+mn-ea"/>
                        </a:rPr>
                        <a:t>100-8926 </a:t>
                      </a:r>
                      <a:r>
                        <a:rPr kumimoji="1" lang="ja-JP" altLang="en-US" sz="2200" b="0" dirty="0">
                          <a:solidFill>
                            <a:schemeClr val="tx1"/>
                          </a:solidFill>
                          <a:latin typeface="+mn-ea"/>
                          <a:ea typeface="+mn-ea"/>
                        </a:rPr>
                        <a:t>東京都千代田区霞が関</a:t>
                      </a:r>
                      <a:r>
                        <a:rPr kumimoji="1" lang="en-US" altLang="ja-JP" sz="2200" b="0" dirty="0">
                          <a:solidFill>
                            <a:schemeClr val="tx1"/>
                          </a:solidFill>
                          <a:latin typeface="+mn-ea"/>
                          <a:ea typeface="+mn-ea"/>
                        </a:rPr>
                        <a:t>2-1-2</a:t>
                      </a: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262972"/>
                  </a:ext>
                </a:extLst>
              </a:tr>
              <a:tr h="414821">
                <a:tc>
                  <a:txBody>
                    <a:bodyPr/>
                    <a:lstStyle/>
                    <a:p>
                      <a:pPr algn="dist">
                        <a:lnSpc>
                          <a:spcPct val="120000"/>
                        </a:lnSpc>
                      </a:pPr>
                      <a:r>
                        <a:rPr kumimoji="1" lang="ja-JP" altLang="en-US" sz="2200" b="0" dirty="0">
                          <a:solidFill>
                            <a:schemeClr val="tx1"/>
                          </a:solidFill>
                          <a:latin typeface="+mn-ea"/>
                          <a:ea typeface="+mn-ea"/>
                        </a:rPr>
                        <a:t>制作</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371417" rtl="0" eaLnBrk="1" fontAlgn="auto" latinLnBrk="0" hangingPunct="1">
                        <a:lnSpc>
                          <a:spcPct val="120000"/>
                        </a:lnSpc>
                        <a:spcBef>
                          <a:spcPts val="0"/>
                        </a:spcBef>
                        <a:spcAft>
                          <a:spcPts val="0"/>
                        </a:spcAft>
                        <a:buClrTx/>
                        <a:buSzTx/>
                        <a:buFontTx/>
                        <a:buNone/>
                        <a:tabLst/>
                        <a:defRPr/>
                      </a:pPr>
                      <a:r>
                        <a:rPr kumimoji="1" lang="ja-JP" altLang="en-US" sz="2200" b="0" dirty="0">
                          <a:solidFill>
                            <a:schemeClr val="tx1"/>
                          </a:solidFill>
                          <a:latin typeface="+mn-ea"/>
                          <a:ea typeface="+mn-ea"/>
                        </a:rPr>
                        <a:t>国際大学グローバル・コミュニケーション・センター</a:t>
                      </a: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4217734"/>
                  </a:ext>
                </a:extLst>
              </a:tr>
              <a:tr h="370840">
                <a:tc>
                  <a:txBody>
                    <a:bodyPr/>
                    <a:lstStyle/>
                    <a:p>
                      <a:pPr algn="dist">
                        <a:lnSpc>
                          <a:spcPct val="120000"/>
                        </a:lnSpc>
                      </a:pPr>
                      <a:r>
                        <a:rPr kumimoji="1" lang="ja-JP" altLang="en-US" sz="2200" b="0" dirty="0">
                          <a:solidFill>
                            <a:schemeClr val="tx1"/>
                          </a:solidFill>
                          <a:latin typeface="+mn-ea"/>
                          <a:ea typeface="+mn-ea"/>
                        </a:rPr>
                        <a:t>監　　修</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200" b="0" dirty="0">
                          <a:solidFill>
                            <a:schemeClr val="tx1"/>
                          </a:solidFill>
                          <a:latin typeface="+mn-ea"/>
                          <a:ea typeface="+mn-ea"/>
                        </a:rPr>
                        <a:t>山口 真一  （ 国際大学グローバル・コミュニケーション・センター 准教授 ）</a:t>
                      </a:r>
                    </a:p>
                    <a:p>
                      <a:pPr algn="l">
                        <a:lnSpc>
                          <a:spcPct val="120000"/>
                        </a:lnSpc>
                      </a:pPr>
                      <a:r>
                        <a:rPr kumimoji="1" lang="ja-JP" altLang="en-US" sz="2200" b="0" dirty="0">
                          <a:solidFill>
                            <a:schemeClr val="tx1"/>
                          </a:solidFill>
                          <a:latin typeface="+mn-ea"/>
                          <a:ea typeface="+mn-ea"/>
                        </a:rPr>
                        <a:t>小木曽 健  （ 国際大学グローバル・コミュニケーション・センター 客員研究員 ）</a:t>
                      </a:r>
                      <a:br>
                        <a:rPr kumimoji="1" lang="en-US" altLang="ja-JP" sz="2200" b="0" dirty="0">
                          <a:solidFill>
                            <a:schemeClr val="tx1"/>
                          </a:solidFill>
                          <a:latin typeface="+mn-ea"/>
                          <a:ea typeface="+mn-ea"/>
                        </a:rPr>
                      </a:br>
                      <a:r>
                        <a:rPr kumimoji="1" lang="ja-JP" altLang="en-US" sz="2200" b="0" dirty="0">
                          <a:solidFill>
                            <a:schemeClr val="tx1"/>
                          </a:solidFill>
                          <a:latin typeface="+mn-ea"/>
                          <a:ea typeface="+mn-ea"/>
                        </a:rPr>
                        <a:t>古田 大輔  （ 株式会社メディアコラボ 代表 ）</a:t>
                      </a: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235527"/>
                  </a:ext>
                </a:extLst>
              </a:tr>
              <a:tr h="370840">
                <a:tc>
                  <a:txBody>
                    <a:bodyPr/>
                    <a:lstStyle/>
                    <a:p>
                      <a:pPr algn="dist">
                        <a:lnSpc>
                          <a:spcPct val="120000"/>
                        </a:lnSpc>
                      </a:pPr>
                      <a:r>
                        <a:rPr kumimoji="1" lang="ja-JP" altLang="en-US" sz="2200" b="0" dirty="0">
                          <a:solidFill>
                            <a:schemeClr val="tx1"/>
                          </a:solidFill>
                          <a:latin typeface="+mn-ea"/>
                          <a:ea typeface="+mn-ea"/>
                        </a:rPr>
                        <a:t>デザイン</a:t>
                      </a:r>
                      <a:endParaRPr kumimoji="1" lang="en-US" altLang="ja-JP" sz="2200" b="0" dirty="0">
                        <a:solidFill>
                          <a:schemeClr val="tx1"/>
                        </a:solidFill>
                        <a:latin typeface="+mn-ea"/>
                        <a:ea typeface="+mn-ea"/>
                      </a:endParaRP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200" b="0" dirty="0">
                          <a:solidFill>
                            <a:schemeClr val="tx1"/>
                          </a:solidFill>
                          <a:latin typeface="+mn-ea"/>
                          <a:ea typeface="+mn-ea"/>
                        </a:rPr>
                        <a:t>渡部 玲花  （ ワタナベスライドデザイン ）　</a:t>
                      </a:r>
                    </a:p>
                    <a:p>
                      <a:pPr algn="l">
                        <a:lnSpc>
                          <a:spcPct val="120000"/>
                        </a:lnSpc>
                      </a:pPr>
                      <a:r>
                        <a:rPr kumimoji="1" lang="ja-JP" altLang="en-US" sz="2200" b="0" dirty="0">
                          <a:solidFill>
                            <a:schemeClr val="tx1"/>
                          </a:solidFill>
                          <a:latin typeface="+mn-ea"/>
                          <a:ea typeface="+mn-ea"/>
                        </a:rPr>
                        <a:t>伏見 まどか  （ </a:t>
                      </a:r>
                      <a:r>
                        <a:rPr kumimoji="1" lang="en-US" altLang="ja-JP" sz="2200" b="0" dirty="0">
                          <a:solidFill>
                            <a:schemeClr val="tx1"/>
                          </a:solidFill>
                          <a:latin typeface="+mn-ea"/>
                          <a:ea typeface="+mn-ea"/>
                        </a:rPr>
                        <a:t>Fushimi Design</a:t>
                      </a:r>
                      <a:r>
                        <a:rPr kumimoji="1" lang="ja-JP" altLang="en-US" sz="2200" b="0" dirty="0">
                          <a:solidFill>
                            <a:schemeClr val="tx1"/>
                          </a:solidFill>
                          <a:latin typeface="+mn-ea"/>
                          <a:ea typeface="+mn-ea"/>
                        </a:rPr>
                        <a:t> ）</a:t>
                      </a:r>
                    </a:p>
                  </a:txBody>
                  <a:tcPr marL="540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0293259"/>
                  </a:ext>
                </a:extLst>
              </a:tr>
            </a:tbl>
          </a:graphicData>
        </a:graphic>
      </p:graphicFrame>
      <p:grpSp>
        <p:nvGrpSpPr>
          <p:cNvPr id="9" name="グループ化 8">
            <a:extLst>
              <a:ext uri="{FF2B5EF4-FFF2-40B4-BE49-F238E27FC236}">
                <a16:creationId xmlns:a16="http://schemas.microsoft.com/office/drawing/2014/main" id="{1EA0D4C0-3D5A-45CB-A76A-29C3E748B443}"/>
              </a:ext>
            </a:extLst>
          </p:cNvPr>
          <p:cNvGrpSpPr/>
          <p:nvPr/>
        </p:nvGrpSpPr>
        <p:grpSpPr>
          <a:xfrm rot="7073248">
            <a:off x="15861401" y="3704294"/>
            <a:ext cx="2842645" cy="2790313"/>
            <a:chOff x="397674" y="-1047444"/>
            <a:chExt cx="4617454" cy="4532453"/>
          </a:xfrm>
        </p:grpSpPr>
        <p:sp>
          <p:nvSpPr>
            <p:cNvPr id="10" name="フリーフォーム: 図形 9">
              <a:extLst>
                <a:ext uri="{FF2B5EF4-FFF2-40B4-BE49-F238E27FC236}">
                  <a16:creationId xmlns:a16="http://schemas.microsoft.com/office/drawing/2014/main" id="{BD0FF042-D53E-4BCC-9490-F99223875BA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3A229B11-B62B-4545-9F15-418C44910F68}"/>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cstate="screen">
                <a:extLst>
                  <a:ext uri="{28A0092B-C50C-407E-A947-70E740481C1C}">
                    <a14:useLocalDpi xmlns:a14="http://schemas.microsoft.com/office/drawing/2010/main"/>
                  </a:ext>
                </a:extLst>
              </a:blip>
              <a:srcRect/>
              <a:stretch>
                <a:fillRect l="3982" t="8581" r="24413"/>
              </a:stretch>
            </a:blipFill>
            <a:ln w="9525" cap="flat">
              <a:noFill/>
              <a:prstDash val="solid"/>
              <a:miter/>
            </a:ln>
            <a:effectLst/>
          </p:spPr>
          <p:txBody>
            <a:bodyPr rtlCol="0" anchor="ctr"/>
            <a:lstStyle/>
            <a:p>
              <a:endParaRPr lang="ja-JP" altLang="en-US"/>
            </a:p>
          </p:txBody>
        </p:sp>
      </p:grpSp>
      <p:grpSp>
        <p:nvGrpSpPr>
          <p:cNvPr id="12" name="グループ化 11">
            <a:extLst>
              <a:ext uri="{FF2B5EF4-FFF2-40B4-BE49-F238E27FC236}">
                <a16:creationId xmlns:a16="http://schemas.microsoft.com/office/drawing/2014/main" id="{D0D0E82C-967D-47B0-B5D6-23FE98AD9378}"/>
              </a:ext>
            </a:extLst>
          </p:cNvPr>
          <p:cNvGrpSpPr/>
          <p:nvPr/>
        </p:nvGrpSpPr>
        <p:grpSpPr>
          <a:xfrm>
            <a:off x="784834" y="-757770"/>
            <a:ext cx="3373649" cy="3311551"/>
            <a:chOff x="397674" y="-1047444"/>
            <a:chExt cx="4617446" cy="4532454"/>
          </a:xfrm>
        </p:grpSpPr>
        <p:sp>
          <p:nvSpPr>
            <p:cNvPr id="13" name="フリーフォーム: 図形 12">
              <a:extLst>
                <a:ext uri="{FF2B5EF4-FFF2-40B4-BE49-F238E27FC236}">
                  <a16:creationId xmlns:a16="http://schemas.microsoft.com/office/drawing/2014/main" id="{67BE9CD3-BD52-4787-A89D-E083CFC2200D}"/>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96D5F5A6-8185-4569-A78B-A295F248A47E}"/>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cstate="screen">
                <a:extLst>
                  <a:ext uri="{28A0092B-C50C-407E-A947-70E740481C1C}">
                    <a14:useLocalDpi xmlns:a14="http://schemas.microsoft.com/office/drawing/2010/main"/>
                  </a:ext>
                </a:extLst>
              </a:blip>
              <a:srcRect/>
              <a:stretch>
                <a:fillRect l="4975" t="16990" r="5511"/>
              </a:stretch>
            </a:blipFill>
            <a:ln w="9525" cap="flat">
              <a:noFill/>
              <a:prstDash val="solid"/>
              <a:miter/>
            </a:ln>
            <a:effectLst/>
          </p:spPr>
          <p:txBody>
            <a:bodyPr rtlCol="0" anchor="ctr"/>
            <a:lstStyle/>
            <a:p>
              <a:endParaRPr lang="ja-JP" altLang="en-US"/>
            </a:p>
          </p:txBody>
        </p:sp>
      </p:grpSp>
      <p:grpSp>
        <p:nvGrpSpPr>
          <p:cNvPr id="92" name="グループ化 91">
            <a:extLst>
              <a:ext uri="{FF2B5EF4-FFF2-40B4-BE49-F238E27FC236}">
                <a16:creationId xmlns:a16="http://schemas.microsoft.com/office/drawing/2014/main" id="{729D7300-8495-4ED8-AA7D-A51B8C41057E}"/>
              </a:ext>
            </a:extLst>
          </p:cNvPr>
          <p:cNvGrpSpPr/>
          <p:nvPr/>
        </p:nvGrpSpPr>
        <p:grpSpPr>
          <a:xfrm>
            <a:off x="4834490" y="540666"/>
            <a:ext cx="8619019" cy="1000298"/>
            <a:chOff x="4834491" y="905809"/>
            <a:chExt cx="8619019" cy="1000298"/>
          </a:xfrm>
        </p:grpSpPr>
        <p:sp>
          <p:nvSpPr>
            <p:cNvPr id="2" name="テキスト ボックス 1">
              <a:extLst>
                <a:ext uri="{FF2B5EF4-FFF2-40B4-BE49-F238E27FC236}">
                  <a16:creationId xmlns:a16="http://schemas.microsoft.com/office/drawing/2014/main" id="{7B813B77-7C37-4794-8D96-A2F79FE2A1EA}"/>
                </a:ext>
              </a:extLst>
            </p:cNvPr>
            <p:cNvSpPr txBox="1"/>
            <p:nvPr/>
          </p:nvSpPr>
          <p:spPr>
            <a:xfrm>
              <a:off x="5211314" y="905809"/>
              <a:ext cx="7899598" cy="812210"/>
            </a:xfrm>
            <a:prstGeom prst="rect">
              <a:avLst/>
            </a:prstGeom>
            <a:noFill/>
          </p:spPr>
          <p:txBody>
            <a:bodyPr wrap="none" lIns="0" tIns="0" rIns="0" bIns="0" rtlCol="0">
              <a:spAutoFit/>
            </a:bodyPr>
            <a:lstStyle/>
            <a:p>
              <a:pPr algn="ctr">
                <a:lnSpc>
                  <a:spcPct val="130000"/>
                </a:lnSpc>
              </a:pPr>
              <a:r>
                <a:rPr kumimoji="1" lang="ja-JP" altLang="en-US" sz="4400" b="1" spc="-150" dirty="0">
                  <a:solidFill>
                    <a:schemeClr val="bg1"/>
                  </a:solidFill>
                  <a:latin typeface="+mj-ea"/>
                  <a:ea typeface="+mj-ea"/>
                </a:rPr>
                <a:t>ご清聴ありがとうございました</a:t>
              </a:r>
            </a:p>
          </p:txBody>
        </p:sp>
        <p:grpSp>
          <p:nvGrpSpPr>
            <p:cNvPr id="91" name="グループ化 90">
              <a:extLst>
                <a:ext uri="{FF2B5EF4-FFF2-40B4-BE49-F238E27FC236}">
                  <a16:creationId xmlns:a16="http://schemas.microsoft.com/office/drawing/2014/main" id="{748E0F0F-29BE-4C1C-BADC-E70A546B879C}"/>
                </a:ext>
              </a:extLst>
            </p:cNvPr>
            <p:cNvGrpSpPr/>
            <p:nvPr/>
          </p:nvGrpSpPr>
          <p:grpSpPr>
            <a:xfrm>
              <a:off x="4834491" y="1067621"/>
              <a:ext cx="8619019" cy="838486"/>
              <a:chOff x="4819132" y="1067621"/>
              <a:chExt cx="8619019" cy="838486"/>
            </a:xfrm>
          </p:grpSpPr>
          <p:cxnSp>
            <p:nvCxnSpPr>
              <p:cNvPr id="85" name="直線コネクタ 84">
                <a:extLst>
                  <a:ext uri="{FF2B5EF4-FFF2-40B4-BE49-F238E27FC236}">
                    <a16:creationId xmlns:a16="http://schemas.microsoft.com/office/drawing/2014/main" id="{B8AE6841-F064-4165-A9BD-F42222AB8B04}"/>
                  </a:ext>
                </a:extLst>
              </p:cNvPr>
              <p:cNvCxnSpPr>
                <a:cxnSpLocks/>
              </p:cNvCxnSpPr>
              <p:nvPr/>
            </p:nvCxnSpPr>
            <p:spPr>
              <a:xfrm>
                <a:off x="4819132" y="1078793"/>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074413AC-F7D1-4F37-A54B-D0DB4B18116D}"/>
                  </a:ext>
                </a:extLst>
              </p:cNvPr>
              <p:cNvCxnSpPr>
                <a:cxnSpLocks/>
              </p:cNvCxnSpPr>
              <p:nvPr/>
            </p:nvCxnSpPr>
            <p:spPr>
              <a:xfrm flipH="1">
                <a:off x="13013521" y="1067621"/>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7" name="グループ化 66">
            <a:extLst>
              <a:ext uri="{FF2B5EF4-FFF2-40B4-BE49-F238E27FC236}">
                <a16:creationId xmlns:a16="http://schemas.microsoft.com/office/drawing/2014/main" id="{7780EAD7-156C-4E5B-80F5-B91137E8E3EE}"/>
              </a:ext>
            </a:extLst>
          </p:cNvPr>
          <p:cNvGrpSpPr/>
          <p:nvPr/>
        </p:nvGrpSpPr>
        <p:grpSpPr>
          <a:xfrm rot="4482337">
            <a:off x="14325866" y="-876087"/>
            <a:ext cx="3571417" cy="3946761"/>
            <a:chOff x="397674" y="-1047444"/>
            <a:chExt cx="4617449" cy="4532454"/>
          </a:xfrm>
        </p:grpSpPr>
        <p:sp>
          <p:nvSpPr>
            <p:cNvPr id="68" name="フリーフォーム: 図形 67">
              <a:extLst>
                <a:ext uri="{FF2B5EF4-FFF2-40B4-BE49-F238E27FC236}">
                  <a16:creationId xmlns:a16="http://schemas.microsoft.com/office/drawing/2014/main" id="{ED7ED563-88C6-4B08-A87B-0AA3F9BA0F8E}"/>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34742F6A-C6C7-413A-8490-A15F69CE09DD}"/>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7" cstate="screen">
                <a:extLst>
                  <a:ext uri="{28A0092B-C50C-407E-A947-70E740481C1C}">
                    <a14:useLocalDpi xmlns:a14="http://schemas.microsoft.com/office/drawing/2010/main"/>
                  </a:ext>
                </a:extLst>
              </a:blip>
              <a:srcRect/>
              <a:stretch>
                <a:fillRect l="3438" t="17748" b="270"/>
              </a:stretch>
            </a:blipFill>
            <a:ln w="9525" cap="flat">
              <a:noFill/>
              <a:prstDash val="solid"/>
              <a:miter/>
            </a:ln>
            <a:effectLst/>
          </p:spPr>
          <p:txBody>
            <a:bodyPr rtlCol="0" anchor="ctr"/>
            <a:lstStyle/>
            <a:p>
              <a:endParaRPr lang="ja-JP" altLang="en-US"/>
            </a:p>
          </p:txBody>
        </p:sp>
      </p:grpSp>
      <p:sp>
        <p:nvSpPr>
          <p:cNvPr id="95" name="正方形/長方形 94">
            <a:extLst>
              <a:ext uri="{FF2B5EF4-FFF2-40B4-BE49-F238E27FC236}">
                <a16:creationId xmlns:a16="http://schemas.microsoft.com/office/drawing/2014/main" id="{E124E18E-0D07-4C44-848F-2CD22F4B2A3A}"/>
              </a:ext>
            </a:extLst>
          </p:cNvPr>
          <p:cNvSpPr/>
          <p:nvPr/>
        </p:nvSpPr>
        <p:spPr>
          <a:xfrm>
            <a:off x="-979358" y="-3245601"/>
            <a:ext cx="20246716" cy="321348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5EB57FF6-DB8C-74AD-1471-41B7CF142A99}"/>
              </a:ext>
            </a:extLst>
          </p:cNvPr>
          <p:cNvGrpSpPr/>
          <p:nvPr/>
        </p:nvGrpSpPr>
        <p:grpSpPr>
          <a:xfrm>
            <a:off x="6516541" y="2984510"/>
            <a:ext cx="5278990" cy="3071691"/>
            <a:chOff x="6516541" y="2984510"/>
            <a:chExt cx="5278990" cy="3071691"/>
          </a:xfrm>
        </p:grpSpPr>
        <p:grpSp>
          <p:nvGrpSpPr>
            <p:cNvPr id="39" name="グループ化 38">
              <a:extLst>
                <a:ext uri="{FF2B5EF4-FFF2-40B4-BE49-F238E27FC236}">
                  <a16:creationId xmlns:a16="http://schemas.microsoft.com/office/drawing/2014/main" id="{80EC9302-6C40-48AD-85CB-D4FF84AA6B7E}"/>
                </a:ext>
              </a:extLst>
            </p:cNvPr>
            <p:cNvGrpSpPr/>
            <p:nvPr/>
          </p:nvGrpSpPr>
          <p:grpSpPr>
            <a:xfrm>
              <a:off x="6549544" y="2984510"/>
              <a:ext cx="5188910" cy="811183"/>
              <a:chOff x="4111856" y="1565735"/>
              <a:chExt cx="10070628" cy="1574343"/>
            </a:xfrm>
          </p:grpSpPr>
          <p:sp>
            <p:nvSpPr>
              <p:cNvPr id="53" name="フリーフォーム: 図形 52">
                <a:extLst>
                  <a:ext uri="{FF2B5EF4-FFF2-40B4-BE49-F238E27FC236}">
                    <a16:creationId xmlns:a16="http://schemas.microsoft.com/office/drawing/2014/main" id="{2BE9A490-41CF-44E7-A82C-610B556FBB4B}"/>
                  </a:ext>
                </a:extLst>
              </p:cNvPr>
              <p:cNvSpPr/>
              <p:nvPr/>
            </p:nvSpPr>
            <p:spPr>
              <a:xfrm rot="2900886">
                <a:off x="5409495" y="2217036"/>
                <a:ext cx="1098146" cy="747937"/>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rtlCol="0" anchor="ctr">
                <a:noAutofit/>
              </a:bodyPr>
              <a:lstStyle/>
              <a:p>
                <a:pPr algn="ctr"/>
                <a:endParaRPr kumimoji="1" lang="ja-JP" altLang="en-US" sz="4000" dirty="0">
                  <a:solidFill>
                    <a:schemeClr val="bg1"/>
                  </a:solidFill>
                </a:endParaRPr>
              </a:p>
            </p:txBody>
          </p:sp>
          <p:sp>
            <p:nvSpPr>
              <p:cNvPr id="54" name="四角形: 角を丸くする 53">
                <a:extLst>
                  <a:ext uri="{FF2B5EF4-FFF2-40B4-BE49-F238E27FC236}">
                    <a16:creationId xmlns:a16="http://schemas.microsoft.com/office/drawing/2014/main" id="{641E0500-74B5-4090-9D8B-B3C3526A9123}"/>
                  </a:ext>
                </a:extLst>
              </p:cNvPr>
              <p:cNvSpPr/>
              <p:nvPr/>
            </p:nvSpPr>
            <p:spPr>
              <a:xfrm>
                <a:off x="4111856" y="1565735"/>
                <a:ext cx="10070628" cy="131166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noAutofit/>
              </a:bodyPr>
              <a:lstStyle/>
              <a:p>
                <a:pPr algn="ctr"/>
                <a:r>
                  <a:rPr lang="ja-JP" altLang="en-US" sz="2800" spc="-100" dirty="0">
                    <a:solidFill>
                      <a:schemeClr val="bg1"/>
                    </a:solidFill>
                    <a:latin typeface="+mj-ea"/>
                    <a:ea typeface="+mj-ea"/>
                  </a:rPr>
                  <a:t>インターネット</a:t>
                </a:r>
                <a:r>
                  <a:rPr lang="ja-JP" altLang="en-US" sz="2400" spc="-100" dirty="0">
                    <a:solidFill>
                      <a:schemeClr val="bg1"/>
                    </a:solidFill>
                    <a:latin typeface="+mj-ea"/>
                    <a:ea typeface="+mj-ea"/>
                  </a:rPr>
                  <a:t>との</a:t>
                </a:r>
                <a:r>
                  <a:rPr lang="ja-JP" altLang="en-US" sz="2800" spc="-100" dirty="0">
                    <a:solidFill>
                      <a:schemeClr val="bg1"/>
                    </a:solidFill>
                    <a:latin typeface="+mj-ea"/>
                    <a:ea typeface="+mj-ea"/>
                  </a:rPr>
                  <a:t>向き合い方</a:t>
                </a:r>
                <a:endParaRPr kumimoji="1" lang="ja-JP" altLang="en-US" sz="3200" spc="-100" dirty="0">
                  <a:solidFill>
                    <a:schemeClr val="bg1"/>
                  </a:solidFill>
                  <a:latin typeface="+mj-ea"/>
                  <a:ea typeface="+mj-ea"/>
                </a:endParaRPr>
              </a:p>
            </p:txBody>
          </p:sp>
        </p:grpSp>
        <p:grpSp>
          <p:nvGrpSpPr>
            <p:cNvPr id="43" name="グループ化 42">
              <a:extLst>
                <a:ext uri="{FF2B5EF4-FFF2-40B4-BE49-F238E27FC236}">
                  <a16:creationId xmlns:a16="http://schemas.microsoft.com/office/drawing/2014/main" id="{572B6892-D3D3-4B8E-A41F-42B2B2427A39}"/>
                </a:ext>
              </a:extLst>
            </p:cNvPr>
            <p:cNvGrpSpPr/>
            <p:nvPr/>
          </p:nvGrpSpPr>
          <p:grpSpPr>
            <a:xfrm>
              <a:off x="6590015" y="5053044"/>
              <a:ext cx="5107969" cy="117304"/>
              <a:chOff x="4419518" y="6913010"/>
              <a:chExt cx="9448966" cy="185200"/>
            </a:xfrm>
          </p:grpSpPr>
          <p:sp>
            <p:nvSpPr>
              <p:cNvPr id="47" name="グラフィックス 242">
                <a:extLst>
                  <a:ext uri="{FF2B5EF4-FFF2-40B4-BE49-F238E27FC236}">
                    <a16:creationId xmlns:a16="http://schemas.microsoft.com/office/drawing/2014/main" id="{0BF8E670-FB17-46B2-97E6-67FC83B83A55}"/>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dirty="0"/>
              </a:p>
            </p:txBody>
          </p:sp>
          <p:sp>
            <p:nvSpPr>
              <p:cNvPr id="48" name="グラフィックス 103">
                <a:extLst>
                  <a:ext uri="{FF2B5EF4-FFF2-40B4-BE49-F238E27FC236}">
                    <a16:creationId xmlns:a16="http://schemas.microsoft.com/office/drawing/2014/main" id="{8A56BD94-3DE7-4CC2-AC27-12E13E62537D}"/>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49" name="グラフィックス 104">
                <a:extLst>
                  <a:ext uri="{FF2B5EF4-FFF2-40B4-BE49-F238E27FC236}">
                    <a16:creationId xmlns:a16="http://schemas.microsoft.com/office/drawing/2014/main" id="{853B2707-76F7-496F-B370-780C612F50CA}"/>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50" name="グラフィックス 242">
                <a:extLst>
                  <a:ext uri="{FF2B5EF4-FFF2-40B4-BE49-F238E27FC236}">
                    <a16:creationId xmlns:a16="http://schemas.microsoft.com/office/drawing/2014/main" id="{F77852CE-D71C-41EB-B84E-9F6CD1FD4D91}"/>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grpSp>
        <p:sp>
          <p:nvSpPr>
            <p:cNvPr id="41" name="テキスト ボックス 40">
              <a:extLst>
                <a:ext uri="{FF2B5EF4-FFF2-40B4-BE49-F238E27FC236}">
                  <a16:creationId xmlns:a16="http://schemas.microsoft.com/office/drawing/2014/main" id="{E797CD61-F630-4108-BCFD-D27DEF71A1EE}"/>
                </a:ext>
              </a:extLst>
            </p:cNvPr>
            <p:cNvSpPr txBox="1"/>
            <p:nvPr/>
          </p:nvSpPr>
          <p:spPr>
            <a:xfrm>
              <a:off x="6537681" y="5243991"/>
              <a:ext cx="5257850" cy="812210"/>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300" normalizeH="0" noProof="0" dirty="0">
                  <a:ln w="0">
                    <a:noFill/>
                  </a:ln>
                  <a:solidFill>
                    <a:srgbClr val="0D2E69"/>
                  </a:solidFill>
                  <a:effectLst/>
                  <a:uLnTx/>
                  <a:uFillTx/>
                  <a:latin typeface="+mj-ea"/>
                  <a:ea typeface="+mj-ea"/>
                  <a:cs typeface="+mn-cs"/>
                </a:rPr>
                <a:t>に</a:t>
              </a:r>
              <a:r>
                <a:rPr kumimoji="1" lang="ja-JP" altLang="en-US" sz="4400" b="1" i="0" u="none" strike="noStrike" kern="1200" cap="none" spc="-150" normalizeH="0" noProof="0" dirty="0">
                  <a:ln w="0">
                    <a:noFill/>
                  </a:ln>
                  <a:solidFill>
                    <a:srgbClr val="45A4CF"/>
                  </a:solidFill>
                  <a:effectLst/>
                  <a:uLnTx/>
                  <a:uFillTx/>
                  <a:latin typeface="+mj-ea"/>
                  <a:ea typeface="+mj-ea"/>
                  <a:cs typeface="+mn-cs"/>
                </a:rPr>
                <a:t>だまされな</a:t>
              </a:r>
              <a:r>
                <a:rPr kumimoji="1" lang="ja-JP" altLang="en-US" sz="4400" b="1" i="0" u="none" strike="noStrike" kern="1200" cap="none" spc="300" normalizeH="0" noProof="0" dirty="0">
                  <a:ln w="0">
                    <a:noFill/>
                  </a:ln>
                  <a:solidFill>
                    <a:srgbClr val="45A4CF"/>
                  </a:solidFill>
                  <a:effectLst/>
                  <a:uLnTx/>
                  <a:uFillTx/>
                  <a:latin typeface="+mj-ea"/>
                  <a:ea typeface="+mj-ea"/>
                  <a:cs typeface="+mn-cs"/>
                </a:rPr>
                <a:t>い</a:t>
              </a:r>
              <a:r>
                <a:rPr kumimoji="1" lang="ja-JP" altLang="en-US" sz="3600" b="1" i="0" u="none" strike="noStrike" kern="1200" cap="none" normalizeH="0" noProof="0" dirty="0">
                  <a:ln w="0">
                    <a:noFill/>
                  </a:ln>
                  <a:solidFill>
                    <a:srgbClr val="0D2E69"/>
                  </a:solidFill>
                  <a:effectLst/>
                  <a:uLnTx/>
                  <a:uFillTx/>
                  <a:latin typeface="+mj-ea"/>
                  <a:ea typeface="+mj-ea"/>
                  <a:cs typeface="+mn-cs"/>
                </a:rPr>
                <a:t>ために</a:t>
              </a:r>
              <a:endParaRPr kumimoji="1" lang="ja-JP" altLang="en-US" sz="5400" b="1" i="0" u="none" strike="noStrike" kern="1200" cap="none" normalizeH="0" noProof="0" dirty="0">
                <a:ln w="0">
                  <a:noFill/>
                </a:ln>
                <a:solidFill>
                  <a:srgbClr val="0D2E69"/>
                </a:solidFill>
                <a:effectLst/>
                <a:uLnTx/>
                <a:uFillTx/>
                <a:latin typeface="+mj-ea"/>
                <a:ea typeface="+mj-ea"/>
                <a:cs typeface="+mn-cs"/>
              </a:endParaRPr>
            </a:p>
          </p:txBody>
        </p:sp>
        <p:sp>
          <p:nvSpPr>
            <p:cNvPr id="3" name="テキスト ボックス 2">
              <a:extLst>
                <a:ext uri="{FF2B5EF4-FFF2-40B4-BE49-F238E27FC236}">
                  <a16:creationId xmlns:a16="http://schemas.microsoft.com/office/drawing/2014/main" id="{B632A02C-1A7C-ABEB-9293-2E8C2C36BCA3}"/>
                </a:ext>
              </a:extLst>
            </p:cNvPr>
            <p:cNvSpPr txBox="1"/>
            <p:nvPr/>
          </p:nvSpPr>
          <p:spPr>
            <a:xfrm>
              <a:off x="6516541" y="3639975"/>
              <a:ext cx="5168081" cy="1347548"/>
            </a:xfrm>
            <a:prstGeom prst="rect">
              <a:avLst/>
            </a:prstGeom>
            <a:noFill/>
          </p:spPr>
          <p:txBody>
            <a:bodyPr wrap="none" lIns="0" tIns="0" rIns="0" bIns="0" rtlCol="0">
              <a:spAutoFit/>
              <a:scene3d>
                <a:camera prst="obliqueBottomRight"/>
                <a:lightRig rig="flat" dir="t"/>
              </a:scene3d>
              <a:sp3d extrusionH="317500" contourW="25400" prstMaterial="matte">
                <a:extrusionClr>
                  <a:schemeClr val="bg1"/>
                </a:extrusionClr>
                <a:contourClr>
                  <a:schemeClr val="tx1"/>
                </a:contourClr>
              </a:sp3d>
            </a:bodyPr>
            <a:lstStyle/>
            <a:p>
              <a:pPr algn="ctr">
                <a:lnSpc>
                  <a:spcPct val="130000"/>
                </a:lnSpc>
              </a:pPr>
              <a:r>
                <a:rPr kumimoji="1" lang="ja-JP" altLang="en-US" sz="7300" b="1" spc="-300" dirty="0">
                  <a:ln w="38100">
                    <a:noFill/>
                  </a:ln>
                  <a:solidFill>
                    <a:schemeClr val="accent3"/>
                  </a:solidFill>
                  <a:latin typeface="+mj-ea"/>
                  <a:ea typeface="+mj-ea"/>
                </a:rPr>
                <a:t>ニ</a:t>
              </a:r>
              <a:r>
                <a:rPr kumimoji="1" lang="ja-JP" altLang="en-US" sz="7300" b="1" spc="-2000" dirty="0">
                  <a:ln w="38100">
                    <a:noFill/>
                  </a:ln>
                  <a:solidFill>
                    <a:schemeClr val="accent3"/>
                  </a:solidFill>
                  <a:latin typeface="+mj-ea"/>
                  <a:ea typeface="+mj-ea"/>
                </a:rPr>
                <a:t>セ</a:t>
              </a:r>
              <a:r>
                <a:rPr kumimoji="1" lang="ja-JP" altLang="en-US" sz="7300" b="1" spc="-1500" dirty="0">
                  <a:ln w="38100">
                    <a:noFill/>
                  </a:ln>
                  <a:solidFill>
                    <a:schemeClr val="accent3"/>
                  </a:solidFill>
                  <a:latin typeface="+mj-ea"/>
                  <a:ea typeface="+mj-ea"/>
                </a:rPr>
                <a:t>・</a:t>
              </a:r>
              <a:r>
                <a:rPr kumimoji="1" lang="ja-JP" altLang="en-US" sz="7300" b="1" dirty="0">
                  <a:ln w="38100">
                    <a:noFill/>
                  </a:ln>
                  <a:solidFill>
                    <a:schemeClr val="accent3"/>
                  </a:solidFill>
                  <a:latin typeface="+mj-ea"/>
                  <a:ea typeface="+mj-ea"/>
                </a:rPr>
                <a:t>誤情報</a:t>
              </a:r>
              <a:endParaRPr kumimoji="1" lang="en-US" altLang="ja-JP" sz="7300" b="1" dirty="0">
                <a:ln w="38100">
                  <a:noFill/>
                </a:ln>
                <a:solidFill>
                  <a:schemeClr val="accent3"/>
                </a:solidFill>
                <a:latin typeface="+mj-ea"/>
                <a:ea typeface="+mj-ea"/>
              </a:endParaRPr>
            </a:p>
          </p:txBody>
        </p:sp>
      </p:grpSp>
    </p:spTree>
    <p:extLst>
      <p:ext uri="{BB962C8B-B14F-4D97-AF65-F5344CB8AC3E}">
        <p14:creationId xmlns:p14="http://schemas.microsoft.com/office/powerpoint/2010/main" val="71735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cxnSp>
        <p:nvCxnSpPr>
          <p:cNvPr id="44" name="直線コネクタ 43">
            <a:extLst>
              <a:ext uri="{FF2B5EF4-FFF2-40B4-BE49-F238E27FC236}">
                <a16:creationId xmlns:a16="http://schemas.microsoft.com/office/drawing/2014/main" id="{ACFC00C7-A41B-4D22-A4CA-59F3043DF77E}"/>
              </a:ext>
            </a:extLst>
          </p:cNvPr>
          <p:cNvCxnSpPr>
            <a:cxnSpLocks/>
          </p:cNvCxnSpPr>
          <p:nvPr/>
        </p:nvCxnSpPr>
        <p:spPr>
          <a:xfrm>
            <a:off x="11213378" y="7277543"/>
            <a:ext cx="143234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FE719E5-1568-49B7-BB3B-C3B0821B6F9C}"/>
              </a:ext>
            </a:extLst>
          </p:cNvPr>
          <p:cNvCxnSpPr>
            <a:cxnSpLocks/>
          </p:cNvCxnSpPr>
          <p:nvPr/>
        </p:nvCxnSpPr>
        <p:spPr>
          <a:xfrm>
            <a:off x="11110843" y="4926227"/>
            <a:ext cx="5018314"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DAFEC18-A56B-492F-9CF1-BD04C9407EE7}"/>
              </a:ext>
            </a:extLst>
          </p:cNvPr>
          <p:cNvSpPr txBox="1"/>
          <p:nvPr/>
        </p:nvSpPr>
        <p:spPr>
          <a:xfrm>
            <a:off x="10565029" y="4126302"/>
            <a:ext cx="6381555" cy="3313664"/>
          </a:xfrm>
          <a:prstGeom prst="rect">
            <a:avLst/>
          </a:prstGeom>
          <a:noFill/>
        </p:spPr>
        <p:txBody>
          <a:bodyPr wrap="none" lIns="0" tIns="0" rIns="0" bIns="0">
            <a:spAutoFit/>
          </a:bodyPr>
          <a:lstStyle/>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意図的／意識的 </a:t>
            </a:r>
            <a:r>
              <a:rPr lang="ja-JP" altLang="en-US" sz="5400" dirty="0"/>
              <a:t>に</a:t>
            </a:r>
            <a:br>
              <a:rPr lang="en-US" altLang="ja-JP" sz="5400" dirty="0"/>
            </a:br>
            <a:r>
              <a:rPr lang="ja-JP" altLang="en-US" sz="5400" dirty="0"/>
              <a:t>作られた</a:t>
            </a:r>
            <a:r>
              <a:rPr lang="ja-JP" altLang="en-US" sz="5400" dirty="0">
                <a:latin typeface="+mn-ea"/>
              </a:rPr>
              <a:t>ウソ</a:t>
            </a:r>
          </a:p>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虚偽</a:t>
            </a:r>
            <a:r>
              <a:rPr lang="ja-JP" altLang="en-US" sz="5400" dirty="0"/>
              <a:t>の情報</a:t>
            </a:r>
          </a:p>
        </p:txBody>
      </p:sp>
      <p:sp>
        <p:nvSpPr>
          <p:cNvPr id="27" name="テキスト ボックス 26">
            <a:extLst>
              <a:ext uri="{FF2B5EF4-FFF2-40B4-BE49-F238E27FC236}">
                <a16:creationId xmlns:a16="http://schemas.microsoft.com/office/drawing/2014/main" id="{EABDDDD9-94B7-4C46-BD69-52B6D536602C}"/>
              </a:ext>
            </a:extLst>
          </p:cNvPr>
          <p:cNvSpPr txBox="1"/>
          <p:nvPr/>
        </p:nvSpPr>
        <p:spPr>
          <a:xfrm>
            <a:off x="6888009" y="1009998"/>
            <a:ext cx="6412012" cy="830997"/>
          </a:xfrm>
          <a:prstGeom prst="rect">
            <a:avLst/>
          </a:prstGeom>
          <a:noFill/>
        </p:spPr>
        <p:txBody>
          <a:bodyPr wrap="none" lIns="0" tIns="0" rIns="0" bIns="0" rtlCol="0">
            <a:spAutoFit/>
          </a:bodyPr>
          <a:lstStyle/>
          <a:p>
            <a:pPr algn="ctr">
              <a:tabLst>
                <a:tab pos="449263" algn="l"/>
              </a:tabLst>
            </a:pPr>
            <a:r>
              <a:rPr lang="ja-JP" altLang="en-US" sz="5400" dirty="0">
                <a:latin typeface="+mj-ea"/>
                <a:ea typeface="+mj-ea"/>
              </a:rPr>
              <a:t>「ニセ情報」とは？</a:t>
            </a:r>
          </a:p>
        </p:txBody>
      </p:sp>
      <p:sp>
        <p:nvSpPr>
          <p:cNvPr id="3" name="スライド番号プレースホルダー 2">
            <a:extLst>
              <a:ext uri="{FF2B5EF4-FFF2-40B4-BE49-F238E27FC236}">
                <a16:creationId xmlns:a16="http://schemas.microsoft.com/office/drawing/2014/main" id="{4301C48A-7D2C-43C3-85CC-FFABB03A014A}"/>
              </a:ext>
            </a:extLst>
          </p:cNvPr>
          <p:cNvSpPr>
            <a:spLocks noGrp="1"/>
          </p:cNvSpPr>
          <p:nvPr>
            <p:ph type="sldNum" sz="quarter" idx="11"/>
          </p:nvPr>
        </p:nvSpPr>
        <p:spPr/>
        <p:txBody>
          <a:bodyPr/>
          <a:lstStyle/>
          <a:p>
            <a:fld id="{75EEF097-E23E-44DF-B033-E758A731DE21}" type="slidenum">
              <a:rPr lang="ja-JP" altLang="en-US" smtClean="0"/>
              <a:pPr/>
              <a:t>7</a:t>
            </a:fld>
            <a:endParaRPr lang="ja-JP" altLang="en-US" dirty="0"/>
          </a:p>
        </p:txBody>
      </p:sp>
      <p:grpSp>
        <p:nvGrpSpPr>
          <p:cNvPr id="33" name="グループ化 32">
            <a:extLst>
              <a:ext uri="{FF2B5EF4-FFF2-40B4-BE49-F238E27FC236}">
                <a16:creationId xmlns:a16="http://schemas.microsoft.com/office/drawing/2014/main" id="{D0EDB8D9-AC94-43B1-B84C-918AF4133DA0}"/>
              </a:ext>
            </a:extLst>
          </p:cNvPr>
          <p:cNvGrpSpPr/>
          <p:nvPr/>
        </p:nvGrpSpPr>
        <p:grpSpPr>
          <a:xfrm>
            <a:off x="2673887" y="2317696"/>
            <a:ext cx="6987649" cy="7131792"/>
            <a:chOff x="2673887" y="2317696"/>
            <a:chExt cx="6987649" cy="7131792"/>
          </a:xfrm>
        </p:grpSpPr>
        <p:sp>
          <p:nvSpPr>
            <p:cNvPr id="34" name="フリーフォーム: 図形 33">
              <a:extLst>
                <a:ext uri="{FF2B5EF4-FFF2-40B4-BE49-F238E27FC236}">
                  <a16:creationId xmlns:a16="http://schemas.microsoft.com/office/drawing/2014/main" id="{23F2339B-C491-4B2D-B83F-6AD835551F6B}"/>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35" name="グループ化 34">
              <a:extLst>
                <a:ext uri="{FF2B5EF4-FFF2-40B4-BE49-F238E27FC236}">
                  <a16:creationId xmlns:a16="http://schemas.microsoft.com/office/drawing/2014/main" id="{07539E65-9CE4-4FD0-94C2-6F11788784F6}"/>
                </a:ext>
              </a:extLst>
            </p:cNvPr>
            <p:cNvGrpSpPr/>
            <p:nvPr/>
          </p:nvGrpSpPr>
          <p:grpSpPr>
            <a:xfrm>
              <a:off x="3464270" y="2407727"/>
              <a:ext cx="5007758" cy="7041761"/>
              <a:chOff x="3599079" y="2612826"/>
              <a:chExt cx="5007758" cy="7041761"/>
            </a:xfrm>
          </p:grpSpPr>
          <p:sp>
            <p:nvSpPr>
              <p:cNvPr id="37" name="楕円 36">
                <a:extLst>
                  <a:ext uri="{FF2B5EF4-FFF2-40B4-BE49-F238E27FC236}">
                    <a16:creationId xmlns:a16="http://schemas.microsoft.com/office/drawing/2014/main" id="{D530E2B3-725C-4C02-9903-760ED46694C5}"/>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38" name="テキスト ボックス 37">
                <a:extLst>
                  <a:ext uri="{FF2B5EF4-FFF2-40B4-BE49-F238E27FC236}">
                    <a16:creationId xmlns:a16="http://schemas.microsoft.com/office/drawing/2014/main" id="{22A1C595-AC79-42B3-AF5E-9A97B5C87358}"/>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39" name="図 38">
                <a:extLst>
                  <a:ext uri="{FF2B5EF4-FFF2-40B4-BE49-F238E27FC236}">
                    <a16:creationId xmlns:a16="http://schemas.microsoft.com/office/drawing/2014/main" id="{010FD6E0-30A4-4B83-9EDF-8E793F0C6F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4215363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715900-489A-431E-AF96-64E65545166D}"/>
              </a:ext>
            </a:extLst>
          </p:cNvPr>
          <p:cNvSpPr txBox="1"/>
          <p:nvPr/>
        </p:nvSpPr>
        <p:spPr>
          <a:xfrm>
            <a:off x="4913406" y="1671583"/>
            <a:ext cx="10369825" cy="800219"/>
          </a:xfrm>
          <a:prstGeom prst="rect">
            <a:avLst/>
          </a:prstGeom>
          <a:noFill/>
        </p:spPr>
        <p:txBody>
          <a:bodyPr wrap="none" lIns="0" tIns="0" rIns="0" bIns="0" rtlCol="0">
            <a:spAutoFit/>
          </a:bodyPr>
          <a:lstStyle/>
          <a:p>
            <a:pPr algn="ctr"/>
            <a:r>
              <a:rPr lang="ja-JP" altLang="en-US" sz="5200" dirty="0">
                <a:latin typeface="+mj-ea"/>
                <a:ea typeface="+mj-ea"/>
              </a:rPr>
              <a:t>あの事件や災害は陰謀によるもの</a:t>
            </a:r>
          </a:p>
        </p:txBody>
      </p:sp>
      <p:grpSp>
        <p:nvGrpSpPr>
          <p:cNvPr id="14" name="グループ化 13">
            <a:extLst>
              <a:ext uri="{FF2B5EF4-FFF2-40B4-BE49-F238E27FC236}">
                <a16:creationId xmlns:a16="http://schemas.microsoft.com/office/drawing/2014/main" id="{0C9EFC01-A823-46A6-B729-7DD83E301F19}"/>
              </a:ext>
            </a:extLst>
          </p:cNvPr>
          <p:cNvGrpSpPr/>
          <p:nvPr/>
        </p:nvGrpSpPr>
        <p:grpSpPr>
          <a:xfrm>
            <a:off x="471486" y="506809"/>
            <a:ext cx="1076705" cy="7897644"/>
            <a:chOff x="471486" y="506809"/>
            <a:chExt cx="1076705" cy="7897644"/>
          </a:xfrm>
        </p:grpSpPr>
        <p:sp>
          <p:nvSpPr>
            <p:cNvPr id="15" name="テキスト ボックス 14">
              <a:extLst>
                <a:ext uri="{FF2B5EF4-FFF2-40B4-BE49-F238E27FC236}">
                  <a16:creationId xmlns:a16="http://schemas.microsoft.com/office/drawing/2014/main" id="{7C349CDC-F93C-4F45-97CE-38DEB75BF559}"/>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16" name="テキスト ボックス 15">
              <a:extLst>
                <a:ext uri="{FF2B5EF4-FFF2-40B4-BE49-F238E27FC236}">
                  <a16:creationId xmlns:a16="http://schemas.microsoft.com/office/drawing/2014/main" id="{165DC70B-0411-42F5-8485-1E51CB7E0BDC}"/>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anose="02000503000000000000" pitchFamily="2" charset="-128"/>
                <a:ea typeface="Spica Neue" panose="02000503000000000000" pitchFamily="2" charset="-128"/>
                <a:cs typeface="+mn-cs"/>
              </a:endParaRPr>
            </a:p>
          </p:txBody>
        </p:sp>
      </p:gr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fld id="{75EEF097-E23E-44DF-B033-E758A731DE21}" type="slidenum">
              <a:rPr lang="ja-JP" altLang="en-US" smtClean="0"/>
              <a:pPr/>
              <a:t>8</a:t>
            </a:fld>
            <a:endParaRPr lang="ja-JP" altLang="en-US" dirty="0"/>
          </a:p>
        </p:txBody>
      </p:sp>
      <p:sp>
        <p:nvSpPr>
          <p:cNvPr id="19" name="四角形: 角を丸くする 18">
            <a:extLst>
              <a:ext uri="{FF2B5EF4-FFF2-40B4-BE49-F238E27FC236}">
                <a16:creationId xmlns:a16="http://schemas.microsoft.com/office/drawing/2014/main" id="{B4F3EAD3-5434-42A8-8CF5-425D02EDA76B}"/>
              </a:ext>
            </a:extLst>
          </p:cNvPr>
          <p:cNvSpPr/>
          <p:nvPr/>
        </p:nvSpPr>
        <p:spPr>
          <a:xfrm>
            <a:off x="8153828" y="729345"/>
            <a:ext cx="388896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ニセ情報の具体例</a:t>
            </a:r>
          </a:p>
        </p:txBody>
      </p:sp>
      <p:grpSp>
        <p:nvGrpSpPr>
          <p:cNvPr id="6" name="グループ化 5">
            <a:extLst>
              <a:ext uri="{FF2B5EF4-FFF2-40B4-BE49-F238E27FC236}">
                <a16:creationId xmlns:a16="http://schemas.microsoft.com/office/drawing/2014/main" id="{35E73568-D004-2D8F-85CF-2AD6F3A47AA6}"/>
              </a:ext>
            </a:extLst>
          </p:cNvPr>
          <p:cNvGrpSpPr/>
          <p:nvPr/>
        </p:nvGrpSpPr>
        <p:grpSpPr>
          <a:xfrm>
            <a:off x="9403952" y="3126583"/>
            <a:ext cx="8573465" cy="6179962"/>
            <a:chOff x="9403952" y="3126583"/>
            <a:chExt cx="8573465" cy="6179962"/>
          </a:xfrm>
        </p:grpSpPr>
        <p:cxnSp>
          <p:nvCxnSpPr>
            <p:cNvPr id="5" name="直線コネクタ 4">
              <a:extLst>
                <a:ext uri="{FF2B5EF4-FFF2-40B4-BE49-F238E27FC236}">
                  <a16:creationId xmlns:a16="http://schemas.microsoft.com/office/drawing/2014/main" id="{61E87F2F-9EC1-49D3-8910-51E70227E5E1}"/>
                </a:ext>
              </a:extLst>
            </p:cNvPr>
            <p:cNvCxnSpPr>
              <a:cxnSpLocks/>
            </p:cNvCxnSpPr>
            <p:nvPr/>
          </p:nvCxnSpPr>
          <p:spPr>
            <a:xfrm>
              <a:off x="9818068" y="5920328"/>
              <a:ext cx="461410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2ED83F14-40AC-FCCD-9BA3-94C2D191BCEF}"/>
                </a:ext>
              </a:extLst>
            </p:cNvPr>
            <p:cNvSpPr txBox="1"/>
            <p:nvPr/>
          </p:nvSpPr>
          <p:spPr>
            <a:xfrm>
              <a:off x="9403952" y="3126583"/>
              <a:ext cx="8573465" cy="6179962"/>
            </a:xfrm>
            <a:prstGeom prst="rect">
              <a:avLst/>
            </a:prstGeom>
            <a:noFill/>
          </p:spPr>
          <p:txBody>
            <a:bodyPr wrap="square" lIns="0" tIns="0" rIns="0" bIns="0" rtlCol="0">
              <a:spAutoFit/>
            </a:bodyPr>
            <a:lstStyle/>
            <a:p>
              <a:pPr algn="l">
                <a:lnSpc>
                  <a:spcPct val="130000"/>
                </a:lnSpc>
                <a:spcAft>
                  <a:spcPts val="1800"/>
                </a:spcAft>
              </a:pPr>
              <a:r>
                <a:rPr kumimoji="1" lang="ja-JP" altLang="en-US" sz="2800" dirty="0">
                  <a:latin typeface="+mn-ea"/>
                </a:rPr>
                <a:t>事件・災害の際、</a:t>
              </a:r>
              <a:br>
                <a:rPr kumimoji="1" lang="en-US" altLang="ja-JP" sz="2800" dirty="0">
                  <a:latin typeface="+mn-ea"/>
                </a:rPr>
              </a:br>
              <a:r>
                <a:rPr kumimoji="1" lang="ja-JP" altLang="en-US" sz="2800" dirty="0">
                  <a:latin typeface="+mn-ea"/>
                </a:rPr>
                <a:t>「このテロは世間の目を逸らす政府の陰謀」</a:t>
              </a:r>
              <a:br>
                <a:rPr kumimoji="1" lang="en-US" altLang="ja-JP" sz="2800" dirty="0">
                  <a:latin typeface="+mn-ea"/>
                </a:rPr>
              </a:br>
              <a:r>
                <a:rPr kumimoji="1" lang="ja-JP" altLang="en-US" sz="2800" dirty="0">
                  <a:latin typeface="+mn-ea"/>
                </a:rPr>
                <a:t>「あの地震は地震兵器のせい」</a:t>
              </a:r>
              <a:br>
                <a:rPr kumimoji="1" lang="en-US" altLang="ja-JP" sz="2800" dirty="0">
                  <a:latin typeface="+mn-ea"/>
                </a:rPr>
              </a:br>
              <a:r>
                <a:rPr kumimoji="1" lang="ja-JP" altLang="en-US" sz="2800" dirty="0">
                  <a:latin typeface="+mn-ea"/>
                </a:rPr>
                <a:t>という主張を目にすることがあり、そういった情報</a:t>
              </a:r>
              <a:br>
                <a:rPr kumimoji="1" lang="en-US" altLang="ja-JP" sz="2800" dirty="0">
                  <a:latin typeface="+mn-ea"/>
                </a:rPr>
              </a:br>
              <a:r>
                <a:rPr kumimoji="1" lang="ja-JP" altLang="en-US" sz="2800" dirty="0">
                  <a:latin typeface="+mn-ea"/>
                </a:rPr>
                <a:t>は</a:t>
              </a:r>
              <a:r>
                <a:rPr lang="ja-JP" altLang="en-US" sz="2800" dirty="0">
                  <a:latin typeface="+mn-ea"/>
                </a:rPr>
                <a:t> </a:t>
              </a:r>
              <a:r>
                <a:rPr kumimoji="1" lang="ja-JP" altLang="en-US" sz="3600" dirty="0">
                  <a:latin typeface="+mj-ea"/>
                  <a:ea typeface="+mj-ea"/>
                </a:rPr>
                <a:t>意図的に作られて</a:t>
              </a:r>
              <a:r>
                <a:rPr lang="ja-JP" altLang="en-US" sz="3600" dirty="0">
                  <a:latin typeface="+mj-ea"/>
                  <a:ea typeface="+mj-ea"/>
                </a:rPr>
                <a:t>いる </a:t>
              </a:r>
              <a:r>
                <a:rPr kumimoji="1" lang="ja-JP" altLang="en-US" sz="2800" dirty="0">
                  <a:latin typeface="+mn-ea"/>
                </a:rPr>
                <a:t>ことがあります。</a:t>
              </a:r>
              <a:endParaRPr lang="en-US" altLang="ja-JP" sz="1800" dirty="0">
                <a:latin typeface="+mn-ea"/>
              </a:endParaRPr>
            </a:p>
            <a:p>
              <a:pPr algn="l">
                <a:lnSpc>
                  <a:spcPct val="130000"/>
                </a:lnSpc>
                <a:spcAft>
                  <a:spcPts val="1800"/>
                </a:spcAft>
              </a:pPr>
              <a:r>
                <a:rPr kumimoji="1" lang="en-US" altLang="ja-JP" sz="2800" dirty="0">
                  <a:latin typeface="+mn-ea"/>
                </a:rPr>
                <a:t>2013</a:t>
              </a:r>
              <a:r>
                <a:rPr kumimoji="1" lang="ja-JP" altLang="en-US" sz="2800" dirty="0">
                  <a:latin typeface="+mn-ea"/>
                </a:rPr>
                <a:t>年のボストンマラソン爆破事件では、米政府の策略だと</a:t>
              </a:r>
              <a:r>
                <a:rPr lang="ja-JP" altLang="en-US" sz="2800" dirty="0">
                  <a:latin typeface="+mn-ea"/>
                </a:rPr>
                <a:t>する</a:t>
              </a:r>
              <a:r>
                <a:rPr kumimoji="1" lang="ja-JP" altLang="en-US" sz="2800" dirty="0">
                  <a:latin typeface="+mn-ea"/>
                </a:rPr>
                <a:t>ニセ情報が拡散したと言われて</a:t>
              </a:r>
              <a:r>
                <a:rPr lang="ja-JP" altLang="en-US" sz="2800" dirty="0">
                  <a:latin typeface="+mn-ea"/>
                </a:rPr>
                <a:t>います。</a:t>
              </a:r>
              <a:endParaRPr lang="en-US" altLang="ja-JP" sz="2800" dirty="0">
                <a:latin typeface="+mn-ea"/>
              </a:endParaRPr>
            </a:p>
            <a:p>
              <a:pPr algn="l">
                <a:lnSpc>
                  <a:spcPct val="130000"/>
                </a:lnSpc>
                <a:spcAft>
                  <a:spcPts val="1800"/>
                </a:spcAft>
              </a:pPr>
              <a:r>
                <a:rPr kumimoji="1" lang="ja-JP" altLang="en-US" sz="2800" dirty="0">
                  <a:latin typeface="+mn-ea"/>
                </a:rPr>
                <a:t>日本でも地震や台風の度に、例えば</a:t>
              </a:r>
              <a:br>
                <a:rPr kumimoji="1" lang="en-US" altLang="ja-JP" sz="2800" dirty="0">
                  <a:latin typeface="+mn-ea"/>
                </a:rPr>
              </a:br>
              <a:r>
                <a:rPr kumimoji="1" lang="ja-JP" altLang="en-US" sz="2800" dirty="0">
                  <a:latin typeface="+mn-ea"/>
                </a:rPr>
                <a:t>「災害を引き起こす装置によるもの」</a:t>
              </a:r>
              <a:br>
                <a:rPr kumimoji="1" lang="en-US" altLang="ja-JP" sz="2800" dirty="0">
                  <a:latin typeface="+mn-ea"/>
                </a:rPr>
              </a:br>
              <a:r>
                <a:rPr kumimoji="1" lang="ja-JP" altLang="en-US" sz="2800" dirty="0">
                  <a:latin typeface="+mn-ea"/>
                </a:rPr>
                <a:t>などのデマが流れやすいとされています。</a:t>
              </a:r>
            </a:p>
          </p:txBody>
        </p:sp>
      </p:grpSp>
      <p:grpSp>
        <p:nvGrpSpPr>
          <p:cNvPr id="48" name="グループ化 47">
            <a:extLst>
              <a:ext uri="{FF2B5EF4-FFF2-40B4-BE49-F238E27FC236}">
                <a16:creationId xmlns:a16="http://schemas.microsoft.com/office/drawing/2014/main" id="{2EA772F7-EECB-5A8D-10DF-CAB57BF977C1}"/>
              </a:ext>
            </a:extLst>
          </p:cNvPr>
          <p:cNvGrpSpPr/>
          <p:nvPr/>
        </p:nvGrpSpPr>
        <p:grpSpPr>
          <a:xfrm>
            <a:off x="2072564" y="2663079"/>
            <a:ext cx="7069505" cy="7082121"/>
            <a:chOff x="2072564" y="2663079"/>
            <a:chExt cx="7069505" cy="7082121"/>
          </a:xfrm>
        </p:grpSpPr>
        <p:pic>
          <p:nvPicPr>
            <p:cNvPr id="13" name="図 12">
              <a:extLst>
                <a:ext uri="{FF2B5EF4-FFF2-40B4-BE49-F238E27FC236}">
                  <a16:creationId xmlns:a16="http://schemas.microsoft.com/office/drawing/2014/main" id="{DA3FCA84-1C3B-2DBA-8309-9F5C447389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9821" y="2884755"/>
              <a:ext cx="3592248" cy="3331809"/>
            </a:xfrm>
            <a:prstGeom prst="rect">
              <a:avLst/>
            </a:prstGeom>
          </p:spPr>
        </p:pic>
        <p:pic>
          <p:nvPicPr>
            <p:cNvPr id="20" name="図 19" descr="記号 が含まれている画像&#10;&#10;自動的に生成された説明">
              <a:extLst>
                <a:ext uri="{FF2B5EF4-FFF2-40B4-BE49-F238E27FC236}">
                  <a16:creationId xmlns:a16="http://schemas.microsoft.com/office/drawing/2014/main" id="{11A9E6D9-E81E-3C5A-D360-C9BD8372E1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2564" y="2663079"/>
              <a:ext cx="4180651" cy="3877553"/>
            </a:xfrm>
            <a:prstGeom prst="rect">
              <a:avLst/>
            </a:prstGeom>
          </p:spPr>
        </p:pic>
        <p:pic>
          <p:nvPicPr>
            <p:cNvPr id="7" name="図 6" descr="記号, 男, 持つ が含まれている画像&#10;&#10;自動的に生成された説明">
              <a:extLst>
                <a:ext uri="{FF2B5EF4-FFF2-40B4-BE49-F238E27FC236}">
                  <a16:creationId xmlns:a16="http://schemas.microsoft.com/office/drawing/2014/main" id="{D5D9FF5F-FF8D-85AD-BA28-830F5F76DC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8990" y="5569200"/>
              <a:ext cx="3481896" cy="4176000"/>
            </a:xfrm>
            <a:prstGeom prst="rect">
              <a:avLst/>
            </a:prstGeom>
          </p:spPr>
        </p:pic>
        <p:grpSp>
          <p:nvGrpSpPr>
            <p:cNvPr id="41" name="グループ化 40">
              <a:extLst>
                <a:ext uri="{FF2B5EF4-FFF2-40B4-BE49-F238E27FC236}">
                  <a16:creationId xmlns:a16="http://schemas.microsoft.com/office/drawing/2014/main" id="{FAE32EA0-764D-69D5-B1C5-EE2699E6A754}"/>
                </a:ext>
              </a:extLst>
            </p:cNvPr>
            <p:cNvGrpSpPr/>
            <p:nvPr/>
          </p:nvGrpSpPr>
          <p:grpSpPr>
            <a:xfrm flipH="1">
              <a:off x="2741258" y="6003721"/>
              <a:ext cx="2138672" cy="1300373"/>
              <a:chOff x="5254156" y="2533553"/>
              <a:chExt cx="2208108" cy="1342593"/>
            </a:xfrm>
            <a:solidFill>
              <a:schemeClr val="accent1"/>
            </a:solidFill>
          </p:grpSpPr>
          <p:sp>
            <p:nvSpPr>
              <p:cNvPr id="42" name="フリーフォーム: 図形 41">
                <a:extLst>
                  <a:ext uri="{FF2B5EF4-FFF2-40B4-BE49-F238E27FC236}">
                    <a16:creationId xmlns:a16="http://schemas.microsoft.com/office/drawing/2014/main" id="{CD917C59-96A3-1539-C94E-C0D27BF440D7}"/>
                  </a:ext>
                </a:extLst>
              </p:cNvPr>
              <p:cNvSpPr/>
              <p:nvPr/>
            </p:nvSpPr>
            <p:spPr>
              <a:xfrm>
                <a:off x="5499101" y="3446444"/>
                <a:ext cx="442922" cy="429702"/>
              </a:xfrm>
              <a:custGeom>
                <a:avLst/>
                <a:gdLst>
                  <a:gd name="connsiteX0" fmla="*/ 193305 w 454465"/>
                  <a:gd name="connsiteY0" fmla="*/ 0 h 440901"/>
                  <a:gd name="connsiteX1" fmla="*/ 0 w 454465"/>
                  <a:gd name="connsiteY1" fmla="*/ 440902 h 440901"/>
                  <a:gd name="connsiteX2" fmla="*/ 454466 w 454465"/>
                  <a:gd name="connsiteY2" fmla="*/ 0 h 440901"/>
                  <a:gd name="connsiteX3" fmla="*/ 193305 w 454465"/>
                  <a:gd name="connsiteY3" fmla="*/ 0 h 440901"/>
                </a:gdLst>
                <a:ahLst/>
                <a:cxnLst>
                  <a:cxn ang="0">
                    <a:pos x="connsiteX0" y="connsiteY0"/>
                  </a:cxn>
                  <a:cxn ang="0">
                    <a:pos x="connsiteX1" y="connsiteY1"/>
                  </a:cxn>
                  <a:cxn ang="0">
                    <a:pos x="connsiteX2" y="connsiteY2"/>
                  </a:cxn>
                  <a:cxn ang="0">
                    <a:pos x="connsiteX3" y="connsiteY3"/>
                  </a:cxn>
                </a:cxnLst>
                <a:rect l="l" t="t" r="r" b="b"/>
                <a:pathLst>
                  <a:path w="454465" h="440901">
                    <a:moveTo>
                      <a:pt x="193305" y="0"/>
                    </a:moveTo>
                    <a:cubicBezTo>
                      <a:pt x="217499" y="190916"/>
                      <a:pt x="175067" y="343652"/>
                      <a:pt x="0" y="440902"/>
                    </a:cubicBezTo>
                    <a:cubicBezTo>
                      <a:pt x="293560" y="439109"/>
                      <a:pt x="414968" y="267275"/>
                      <a:pt x="454466" y="0"/>
                    </a:cubicBezTo>
                    <a:lnTo>
                      <a:pt x="193305" y="0"/>
                    </a:lnTo>
                    <a:close/>
                  </a:path>
                </a:pathLst>
              </a:custGeom>
              <a:solidFill>
                <a:srgbClr val="0D2E69"/>
              </a:solidFill>
              <a:ln w="17569" cap="flat">
                <a:noFill/>
                <a:prstDash val="solid"/>
                <a:miter/>
              </a:ln>
            </p:spPr>
            <p:txBody>
              <a:bodyPr wrap="square" lIns="0" tIns="0" rIns="0" bIns="0" rtlCol="0" anchor="ctr" anchorCtr="1">
                <a:noAutofit/>
              </a:bodyPr>
              <a:lstStyle/>
              <a:p>
                <a:pPr algn="ctr"/>
                <a:endParaRPr lang="ja-JP" altLang="en-US" sz="2800">
                  <a:latin typeface="+mj-ea"/>
                  <a:ea typeface="+mj-ea"/>
                </a:endParaRPr>
              </a:p>
            </p:txBody>
          </p:sp>
          <p:sp>
            <p:nvSpPr>
              <p:cNvPr id="43" name="四角形: 角を丸くする 42">
                <a:extLst>
                  <a:ext uri="{FF2B5EF4-FFF2-40B4-BE49-F238E27FC236}">
                    <a16:creationId xmlns:a16="http://schemas.microsoft.com/office/drawing/2014/main" id="{DB43C2BD-A798-F528-9C30-4DB2792AD495}"/>
                  </a:ext>
                </a:extLst>
              </p:cNvPr>
              <p:cNvSpPr/>
              <p:nvPr/>
            </p:nvSpPr>
            <p:spPr>
              <a:xfrm flipH="1">
                <a:off x="5254156" y="2533553"/>
                <a:ext cx="2208108" cy="1155126"/>
              </a:xfrm>
              <a:prstGeom prst="roundRect">
                <a:avLst>
                  <a:gd name="adj" fmla="val 15115"/>
                </a:avLst>
              </a:prstGeom>
              <a:solidFill>
                <a:srgbClr val="0D2E69"/>
              </a:solidFill>
              <a:ln w="17569" cap="flat">
                <a:noFill/>
                <a:prstDash val="solid"/>
                <a:miter/>
              </a:ln>
            </p:spPr>
            <p:txBody>
              <a:bodyPr wrap="square" lIns="0" tIns="0" rIns="0" bIns="0" rtlCol="0" anchor="ctr" anchorCtr="1">
                <a:noAutofit/>
              </a:bodyPr>
              <a:lstStyle/>
              <a:p>
                <a:pPr algn="ctr"/>
                <a:r>
                  <a:rPr lang="ja-JP" altLang="en-US" sz="2800" b="1" dirty="0">
                    <a:solidFill>
                      <a:schemeClr val="bg1"/>
                    </a:solidFill>
                    <a:latin typeface="+mj-ea"/>
                    <a:ea typeface="+mj-ea"/>
                  </a:rPr>
                  <a:t>このテロは</a:t>
                </a:r>
                <a:br>
                  <a:rPr lang="en-US" altLang="ja-JP" sz="2800" b="1" dirty="0">
                    <a:solidFill>
                      <a:schemeClr val="bg1"/>
                    </a:solidFill>
                    <a:latin typeface="+mj-ea"/>
                    <a:ea typeface="+mj-ea"/>
                  </a:rPr>
                </a:br>
                <a:r>
                  <a:rPr kumimoji="1" lang="ja-JP" altLang="en-US" sz="2800" b="1" dirty="0">
                    <a:solidFill>
                      <a:schemeClr val="bg1"/>
                    </a:solidFill>
                    <a:latin typeface="+mj-ea"/>
                    <a:ea typeface="+mj-ea"/>
                  </a:rPr>
                  <a:t>陰謀だ </a:t>
                </a:r>
                <a:r>
                  <a:rPr kumimoji="1" lang="en-US" altLang="ja-JP" sz="2800" b="1" dirty="0">
                    <a:solidFill>
                      <a:schemeClr val="bg1"/>
                    </a:solidFill>
                    <a:latin typeface="+mj-ea"/>
                    <a:ea typeface="+mj-ea"/>
                  </a:rPr>
                  <a:t>!</a:t>
                </a:r>
                <a:endParaRPr kumimoji="1" lang="ja-JP" altLang="en-US" sz="2800" b="1" dirty="0">
                  <a:solidFill>
                    <a:schemeClr val="bg1"/>
                  </a:solidFill>
                  <a:latin typeface="+mj-ea"/>
                  <a:ea typeface="+mj-ea"/>
                </a:endParaRPr>
              </a:p>
            </p:txBody>
          </p:sp>
        </p:grpSp>
        <p:grpSp>
          <p:nvGrpSpPr>
            <p:cNvPr id="44" name="グループ化 43">
              <a:extLst>
                <a:ext uri="{FF2B5EF4-FFF2-40B4-BE49-F238E27FC236}">
                  <a16:creationId xmlns:a16="http://schemas.microsoft.com/office/drawing/2014/main" id="{DE08A7DC-5E7A-B2AA-11BB-F09C0718B44E}"/>
                </a:ext>
              </a:extLst>
            </p:cNvPr>
            <p:cNvGrpSpPr/>
            <p:nvPr/>
          </p:nvGrpSpPr>
          <p:grpSpPr>
            <a:xfrm>
              <a:off x="6585824" y="5894723"/>
              <a:ext cx="2138672" cy="1636852"/>
              <a:chOff x="5350325" y="2363522"/>
              <a:chExt cx="2360821" cy="1806878"/>
            </a:xfrm>
            <a:solidFill>
              <a:schemeClr val="accent1"/>
            </a:solidFill>
          </p:grpSpPr>
          <p:sp>
            <p:nvSpPr>
              <p:cNvPr id="45" name="フリーフォーム: 図形 44">
                <a:extLst>
                  <a:ext uri="{FF2B5EF4-FFF2-40B4-BE49-F238E27FC236}">
                    <a16:creationId xmlns:a16="http://schemas.microsoft.com/office/drawing/2014/main" id="{104E5FBF-529B-A491-0435-67A473870B60}"/>
                  </a:ext>
                </a:extLst>
              </p:cNvPr>
              <p:cNvSpPr/>
              <p:nvPr/>
            </p:nvSpPr>
            <p:spPr>
              <a:xfrm>
                <a:off x="5637431" y="3740698"/>
                <a:ext cx="442922" cy="429702"/>
              </a:xfrm>
              <a:custGeom>
                <a:avLst/>
                <a:gdLst>
                  <a:gd name="connsiteX0" fmla="*/ 193305 w 454465"/>
                  <a:gd name="connsiteY0" fmla="*/ 0 h 440901"/>
                  <a:gd name="connsiteX1" fmla="*/ 0 w 454465"/>
                  <a:gd name="connsiteY1" fmla="*/ 440902 h 440901"/>
                  <a:gd name="connsiteX2" fmla="*/ 454466 w 454465"/>
                  <a:gd name="connsiteY2" fmla="*/ 0 h 440901"/>
                  <a:gd name="connsiteX3" fmla="*/ 193305 w 454465"/>
                  <a:gd name="connsiteY3" fmla="*/ 0 h 440901"/>
                </a:gdLst>
                <a:ahLst/>
                <a:cxnLst>
                  <a:cxn ang="0">
                    <a:pos x="connsiteX0" y="connsiteY0"/>
                  </a:cxn>
                  <a:cxn ang="0">
                    <a:pos x="connsiteX1" y="connsiteY1"/>
                  </a:cxn>
                  <a:cxn ang="0">
                    <a:pos x="connsiteX2" y="connsiteY2"/>
                  </a:cxn>
                  <a:cxn ang="0">
                    <a:pos x="connsiteX3" y="connsiteY3"/>
                  </a:cxn>
                </a:cxnLst>
                <a:rect l="l" t="t" r="r" b="b"/>
                <a:pathLst>
                  <a:path w="454465" h="440901">
                    <a:moveTo>
                      <a:pt x="193305" y="0"/>
                    </a:moveTo>
                    <a:cubicBezTo>
                      <a:pt x="217499" y="190916"/>
                      <a:pt x="175067" y="343652"/>
                      <a:pt x="0" y="440902"/>
                    </a:cubicBezTo>
                    <a:cubicBezTo>
                      <a:pt x="293560" y="439109"/>
                      <a:pt x="414968" y="267275"/>
                      <a:pt x="454466" y="0"/>
                    </a:cubicBezTo>
                    <a:lnTo>
                      <a:pt x="193305" y="0"/>
                    </a:lnTo>
                    <a:close/>
                  </a:path>
                </a:pathLst>
              </a:custGeom>
              <a:solidFill>
                <a:srgbClr val="0D2E69"/>
              </a:solidFill>
              <a:ln w="17569" cap="flat">
                <a:noFill/>
                <a:prstDash val="solid"/>
                <a:miter/>
              </a:ln>
            </p:spPr>
            <p:txBody>
              <a:bodyPr wrap="square" lIns="0" tIns="0" rIns="0" bIns="0" rtlCol="0" anchor="ctr">
                <a:noAutofit/>
              </a:bodyPr>
              <a:lstStyle/>
              <a:p>
                <a:pPr algn="ctr"/>
                <a:endParaRPr lang="ja-JP" altLang="en-US" sz="2600">
                  <a:latin typeface="+mj-ea"/>
                  <a:ea typeface="+mj-ea"/>
                </a:endParaRPr>
              </a:p>
            </p:txBody>
          </p:sp>
          <p:sp>
            <p:nvSpPr>
              <p:cNvPr id="46" name="四角形: 角を丸くする 45">
                <a:extLst>
                  <a:ext uri="{FF2B5EF4-FFF2-40B4-BE49-F238E27FC236}">
                    <a16:creationId xmlns:a16="http://schemas.microsoft.com/office/drawing/2014/main" id="{2765F966-ACFD-EF6A-A504-F759B433B771}"/>
                  </a:ext>
                </a:extLst>
              </p:cNvPr>
              <p:cNvSpPr/>
              <p:nvPr/>
            </p:nvSpPr>
            <p:spPr>
              <a:xfrm flipH="1">
                <a:off x="5350325" y="2363522"/>
                <a:ext cx="2360821" cy="1555768"/>
              </a:xfrm>
              <a:prstGeom prst="roundRect">
                <a:avLst>
                  <a:gd name="adj" fmla="val 17373"/>
                </a:avLst>
              </a:prstGeom>
              <a:solidFill>
                <a:srgbClr val="0D2E69"/>
              </a:solidFill>
              <a:ln w="17569" cap="flat">
                <a:noFill/>
                <a:prstDash val="solid"/>
                <a:miter/>
              </a:ln>
            </p:spPr>
            <p:txBody>
              <a:bodyPr wrap="square" lIns="0" tIns="0" rIns="0" bIns="0" rtlCol="0" anchor="ctr" anchorCtr="1">
                <a:noAutofit/>
              </a:bodyPr>
              <a:lstStyle/>
              <a:p>
                <a:r>
                  <a:rPr lang="ja-JP" altLang="en-US" sz="2600" b="1" dirty="0">
                    <a:solidFill>
                      <a:schemeClr val="bg1"/>
                    </a:solidFill>
                    <a:latin typeface="+mj-ea"/>
                    <a:ea typeface="+mj-ea"/>
                  </a:rPr>
                  <a:t>あの災害は</a:t>
                </a:r>
                <a:br>
                  <a:rPr lang="en-US" altLang="ja-JP" sz="2600" b="1" dirty="0">
                    <a:solidFill>
                      <a:schemeClr val="bg1"/>
                    </a:solidFill>
                    <a:latin typeface="+mj-ea"/>
                    <a:ea typeface="+mj-ea"/>
                  </a:rPr>
                </a:br>
                <a:r>
                  <a:rPr lang="ja-JP" altLang="en-US" sz="2600" b="1" dirty="0">
                    <a:solidFill>
                      <a:schemeClr val="bg1"/>
                    </a:solidFill>
                    <a:latin typeface="+mj-ea"/>
                    <a:ea typeface="+mj-ea"/>
                  </a:rPr>
                  <a:t>地震兵器の</a:t>
                </a:r>
                <a:br>
                  <a:rPr lang="en-US" altLang="ja-JP" sz="2600" b="1" dirty="0">
                    <a:solidFill>
                      <a:schemeClr val="bg1"/>
                    </a:solidFill>
                    <a:latin typeface="+mj-ea"/>
                    <a:ea typeface="+mj-ea"/>
                  </a:rPr>
                </a:br>
                <a:r>
                  <a:rPr lang="ja-JP" altLang="en-US" sz="2600" b="1" dirty="0">
                    <a:solidFill>
                      <a:schemeClr val="bg1"/>
                    </a:solidFill>
                    <a:latin typeface="+mj-ea"/>
                    <a:ea typeface="+mj-ea"/>
                  </a:rPr>
                  <a:t>せいだ </a:t>
                </a:r>
                <a:r>
                  <a:rPr lang="en-US" altLang="ja-JP" sz="2600" b="1" dirty="0">
                    <a:solidFill>
                      <a:schemeClr val="bg1"/>
                    </a:solidFill>
                    <a:latin typeface="+mj-ea"/>
                    <a:ea typeface="+mj-ea"/>
                  </a:rPr>
                  <a:t>!</a:t>
                </a:r>
                <a:endParaRPr kumimoji="1" lang="ja-JP" altLang="en-US" sz="2600" b="1" dirty="0">
                  <a:solidFill>
                    <a:schemeClr val="bg1"/>
                  </a:solidFill>
                  <a:latin typeface="+mj-ea"/>
                  <a:ea typeface="+mj-ea"/>
                </a:endParaRPr>
              </a:p>
            </p:txBody>
          </p:sp>
        </p:grpSp>
      </p:grpSp>
    </p:spTree>
    <p:extLst>
      <p:ext uri="{BB962C8B-B14F-4D97-AF65-F5344CB8AC3E}">
        <p14:creationId xmlns:p14="http://schemas.microsoft.com/office/powerpoint/2010/main" val="362156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anose="02000503000000000000" pitchFamily="2" charset="-128"/>
                <a:ea typeface="Spica Neue" panose="02000503000000000000" pitchFamily="2" charset="-128"/>
                <a:cs typeface="+mn-cs"/>
              </a:endParaRPr>
            </a:p>
          </p:txBody>
        </p:sp>
      </p:grpSp>
      <p:sp>
        <p:nvSpPr>
          <p:cNvPr id="3" name="スライド番号プレースホルダー 2">
            <a:extLst>
              <a:ext uri="{FF2B5EF4-FFF2-40B4-BE49-F238E27FC236}">
                <a16:creationId xmlns:a16="http://schemas.microsoft.com/office/drawing/2014/main" id="{F085F382-9913-473A-A0DA-713825479215}"/>
              </a:ext>
            </a:extLst>
          </p:cNvPr>
          <p:cNvSpPr>
            <a:spLocks noGrp="1"/>
          </p:cNvSpPr>
          <p:nvPr>
            <p:ph type="sldNum" sz="quarter" idx="11"/>
          </p:nvPr>
        </p:nvSpPr>
        <p:spPr/>
        <p:txBody>
          <a:bodyPr/>
          <a:lstStyle/>
          <a:p>
            <a:fld id="{75EEF097-E23E-44DF-B033-E758A731DE21}" type="slidenum">
              <a:rPr lang="ja-JP" altLang="en-US" smtClean="0"/>
              <a:pPr/>
              <a:t>9</a:t>
            </a:fld>
            <a:endParaRPr lang="ja-JP" altLang="en-US" dirty="0"/>
          </a:p>
        </p:txBody>
      </p:sp>
      <p:sp>
        <p:nvSpPr>
          <p:cNvPr id="2" name="テキスト ボックス 1">
            <a:extLst>
              <a:ext uri="{FF2B5EF4-FFF2-40B4-BE49-F238E27FC236}">
                <a16:creationId xmlns:a16="http://schemas.microsoft.com/office/drawing/2014/main" id="{38CD1F16-63D5-7861-C2EA-EF716FAB4688}"/>
              </a:ext>
            </a:extLst>
          </p:cNvPr>
          <p:cNvSpPr txBox="1"/>
          <p:nvPr/>
        </p:nvSpPr>
        <p:spPr>
          <a:xfrm>
            <a:off x="8144761" y="639467"/>
            <a:ext cx="3898503" cy="1354217"/>
          </a:xfrm>
          <a:prstGeom prst="rect">
            <a:avLst/>
          </a:prstGeom>
          <a:noFill/>
        </p:spPr>
        <p:txBody>
          <a:bodyPr wrap="none" lIns="0" tIns="0" rIns="0" bIns="0" rtlCol="0" anchor="b">
            <a:spAutoFit/>
          </a:bodyPr>
          <a:lstStyle/>
          <a:p>
            <a:pPr algn="ctr"/>
            <a:r>
              <a:rPr lang="ja-JP" altLang="en-US" sz="5400" dirty="0">
                <a:latin typeface="+mj-ea"/>
                <a:ea typeface="+mj-ea"/>
              </a:rPr>
              <a:t>種類は</a:t>
            </a:r>
            <a:r>
              <a:rPr lang="ja-JP" altLang="en-US" sz="8800" dirty="0">
                <a:solidFill>
                  <a:schemeClr val="accent1"/>
                </a:solidFill>
                <a:latin typeface="+mj-ea"/>
                <a:ea typeface="+mj-ea"/>
              </a:rPr>
              <a:t>２</a:t>
            </a:r>
            <a:r>
              <a:rPr lang="ja-JP" altLang="en-US" sz="5400" dirty="0">
                <a:latin typeface="+mj-ea"/>
                <a:ea typeface="+mj-ea"/>
              </a:rPr>
              <a:t>つ</a:t>
            </a:r>
            <a:endParaRPr lang="en-US" altLang="ja-JP" sz="5400" dirty="0">
              <a:latin typeface="+mj-ea"/>
              <a:ea typeface="+mj-ea"/>
            </a:endParaRPr>
          </a:p>
        </p:txBody>
      </p:sp>
      <p:grpSp>
        <p:nvGrpSpPr>
          <p:cNvPr id="5" name="グループ化 4">
            <a:extLst>
              <a:ext uri="{FF2B5EF4-FFF2-40B4-BE49-F238E27FC236}">
                <a16:creationId xmlns:a16="http://schemas.microsoft.com/office/drawing/2014/main" id="{2BAC1D61-1539-F511-4B8E-2AC1037F4DB7}"/>
              </a:ext>
            </a:extLst>
          </p:cNvPr>
          <p:cNvGrpSpPr/>
          <p:nvPr/>
        </p:nvGrpSpPr>
        <p:grpSpPr>
          <a:xfrm>
            <a:off x="10526649" y="2317696"/>
            <a:ext cx="6987649" cy="7131792"/>
            <a:chOff x="10526649" y="2317696"/>
            <a:chExt cx="6987649" cy="7131792"/>
          </a:xfrm>
        </p:grpSpPr>
        <p:sp>
          <p:nvSpPr>
            <p:cNvPr id="6" name="フリーフォーム: 図形 5">
              <a:extLst>
                <a:ext uri="{FF2B5EF4-FFF2-40B4-BE49-F238E27FC236}">
                  <a16:creationId xmlns:a16="http://schemas.microsoft.com/office/drawing/2014/main" id="{4A4FAE43-9BFE-22CB-94E1-D529848370BB}"/>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7" name="グループ化 6">
              <a:extLst>
                <a:ext uri="{FF2B5EF4-FFF2-40B4-BE49-F238E27FC236}">
                  <a16:creationId xmlns:a16="http://schemas.microsoft.com/office/drawing/2014/main" id="{9F8292BA-5681-C92B-9220-8FECD07DC033}"/>
                </a:ext>
              </a:extLst>
            </p:cNvPr>
            <p:cNvGrpSpPr/>
            <p:nvPr/>
          </p:nvGrpSpPr>
          <p:grpSpPr>
            <a:xfrm>
              <a:off x="11336459" y="2318490"/>
              <a:ext cx="4841046" cy="7130998"/>
              <a:chOff x="11336459" y="2523589"/>
              <a:chExt cx="4841046" cy="7130998"/>
            </a:xfrm>
          </p:grpSpPr>
          <p:grpSp>
            <p:nvGrpSpPr>
              <p:cNvPr id="9" name="グループ化 8">
                <a:extLst>
                  <a:ext uri="{FF2B5EF4-FFF2-40B4-BE49-F238E27FC236}">
                    <a16:creationId xmlns:a16="http://schemas.microsoft.com/office/drawing/2014/main" id="{762DCE7D-D5F8-B925-336C-9922EDBEEA6E}"/>
                  </a:ext>
                </a:extLst>
              </p:cNvPr>
              <p:cNvGrpSpPr/>
              <p:nvPr/>
            </p:nvGrpSpPr>
            <p:grpSpPr>
              <a:xfrm>
                <a:off x="11336459" y="2523589"/>
                <a:ext cx="4841046" cy="2933159"/>
                <a:chOff x="11177414" y="2523589"/>
                <a:chExt cx="4841046" cy="2933159"/>
              </a:xfrm>
            </p:grpSpPr>
            <p:sp>
              <p:nvSpPr>
                <p:cNvPr id="13" name="楕円 12">
                  <a:extLst>
                    <a:ext uri="{FF2B5EF4-FFF2-40B4-BE49-F238E27FC236}">
                      <a16:creationId xmlns:a16="http://schemas.microsoft.com/office/drawing/2014/main" id="{92A6A6A1-098F-876F-4DDE-2A740945E582}"/>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14" name="テキスト ボックス 13">
                  <a:extLst>
                    <a:ext uri="{FF2B5EF4-FFF2-40B4-BE49-F238E27FC236}">
                      <a16:creationId xmlns:a16="http://schemas.microsoft.com/office/drawing/2014/main" id="{D8668869-EC30-CA4D-18D6-3CE897E6962D}"/>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10" name="図 9">
                <a:extLst>
                  <a:ext uri="{FF2B5EF4-FFF2-40B4-BE49-F238E27FC236}">
                    <a16:creationId xmlns:a16="http://schemas.microsoft.com/office/drawing/2014/main" id="{345B6437-54E3-0CE0-C8BD-826DD626D5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561" y="5495002"/>
                <a:ext cx="3989735" cy="4159585"/>
              </a:xfrm>
              <a:prstGeom prst="rect">
                <a:avLst/>
              </a:prstGeom>
            </p:spPr>
          </p:pic>
        </p:grpSp>
      </p:grpSp>
      <p:grpSp>
        <p:nvGrpSpPr>
          <p:cNvPr id="15" name="グループ化 14">
            <a:extLst>
              <a:ext uri="{FF2B5EF4-FFF2-40B4-BE49-F238E27FC236}">
                <a16:creationId xmlns:a16="http://schemas.microsoft.com/office/drawing/2014/main" id="{DB3A439B-397C-EADC-7BC8-62E09DBF7D5C}"/>
              </a:ext>
            </a:extLst>
          </p:cNvPr>
          <p:cNvGrpSpPr/>
          <p:nvPr/>
        </p:nvGrpSpPr>
        <p:grpSpPr>
          <a:xfrm>
            <a:off x="2673887" y="2317696"/>
            <a:ext cx="6987649" cy="7131792"/>
            <a:chOff x="2673887" y="2317696"/>
            <a:chExt cx="6987649" cy="7131792"/>
          </a:xfrm>
        </p:grpSpPr>
        <p:sp>
          <p:nvSpPr>
            <p:cNvPr id="16" name="フリーフォーム: 図形 15">
              <a:extLst>
                <a:ext uri="{FF2B5EF4-FFF2-40B4-BE49-F238E27FC236}">
                  <a16:creationId xmlns:a16="http://schemas.microsoft.com/office/drawing/2014/main" id="{2306D688-2C92-C192-256C-5C3D9AAB1507}"/>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17" name="グループ化 16">
              <a:extLst>
                <a:ext uri="{FF2B5EF4-FFF2-40B4-BE49-F238E27FC236}">
                  <a16:creationId xmlns:a16="http://schemas.microsoft.com/office/drawing/2014/main" id="{A62BF305-0B16-6CC9-54EB-B9B1C5C0218A}"/>
                </a:ext>
              </a:extLst>
            </p:cNvPr>
            <p:cNvGrpSpPr/>
            <p:nvPr/>
          </p:nvGrpSpPr>
          <p:grpSpPr>
            <a:xfrm>
              <a:off x="3464270" y="2407727"/>
              <a:ext cx="5007758" cy="7041761"/>
              <a:chOff x="3599079" y="2612826"/>
              <a:chExt cx="5007758" cy="7041761"/>
            </a:xfrm>
          </p:grpSpPr>
          <p:sp>
            <p:nvSpPr>
              <p:cNvPr id="18" name="楕円 17">
                <a:extLst>
                  <a:ext uri="{FF2B5EF4-FFF2-40B4-BE49-F238E27FC236}">
                    <a16:creationId xmlns:a16="http://schemas.microsoft.com/office/drawing/2014/main" id="{95493D50-8389-E636-510D-23B1CF4A5D24}"/>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19" name="テキスト ボックス 18">
                <a:extLst>
                  <a:ext uri="{FF2B5EF4-FFF2-40B4-BE49-F238E27FC236}">
                    <a16:creationId xmlns:a16="http://schemas.microsoft.com/office/drawing/2014/main" id="{7BEC2406-C81E-5CA9-A393-8065E4B7C27C}"/>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20" name="図 19">
                <a:extLst>
                  <a:ext uri="{FF2B5EF4-FFF2-40B4-BE49-F238E27FC236}">
                    <a16:creationId xmlns:a16="http://schemas.microsoft.com/office/drawing/2014/main" id="{05CDA71D-DD69-49AD-ED6A-17BFD88F26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1560695653"/>
      </p:ext>
    </p:extLst>
  </p:cSld>
  <p:clrMapOvr>
    <a:masterClrMapping/>
  </p:clrMapOvr>
</p:sld>
</file>

<file path=ppt/theme/theme1.xml><?xml version="1.0" encoding="utf-8"?>
<a:theme xmlns:a="http://schemas.openxmlformats.org/drawingml/2006/main" name="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外部フォント】Spica Neue">
      <a:majorFont>
        <a:latin typeface="Spica Neue Bold"/>
        <a:ea typeface="Spica Neue Bold"/>
        <a:cs typeface=""/>
      </a:majorFont>
      <a:minorFont>
        <a:latin typeface="Spica Neue"/>
        <a:ea typeface="Spica Neu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外部フォント】Spica Neue">
      <a:majorFont>
        <a:latin typeface="Spica Neue Bold"/>
        <a:ea typeface="Spica Neue Bold"/>
        <a:cs typeface=""/>
      </a:majorFont>
      <a:minorFont>
        <a:latin typeface="Spica Neue"/>
        <a:ea typeface="Spica Neu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外部フォント】Spica Neue">
      <a:majorFont>
        <a:latin typeface="Spica Neue Bold"/>
        <a:ea typeface="Spica Neue Bold"/>
        <a:cs typeface=""/>
      </a:majorFont>
      <a:minorFont>
        <a:latin typeface="Spica Neue"/>
        <a:ea typeface="Spica Neu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3" ma:contentTypeDescription="新しいドキュメントを作成します。" ma:contentTypeScope="" ma:versionID="24e386d773513078191a7e7b433d4d15">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ce29467bcc6855be8c8b81e434e34955"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4387B1-8F10-401F-AFE0-E44E66CE49F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56f8374-eac6-4c01-9e9a-c7d7573af740"/>
    <ds:schemaRef ds:uri="http://purl.org/dc/terms/"/>
    <ds:schemaRef ds:uri="http://schemas.openxmlformats.org/package/2006/metadata/core-properties"/>
    <ds:schemaRef ds:uri="c23fec77-1f23-433b-b54b-3158c30b0fa3"/>
    <ds:schemaRef ds:uri="http://www.w3.org/XML/1998/namespace"/>
    <ds:schemaRef ds:uri="http://purl.org/dc/dcmitype/"/>
  </ds:schemaRefs>
</ds:datastoreItem>
</file>

<file path=customXml/itemProps2.xml><?xml version="1.0" encoding="utf-8"?>
<ds:datastoreItem xmlns:ds="http://schemas.openxmlformats.org/officeDocument/2006/customXml" ds:itemID="{6537736A-085C-4998-902F-42BAF5554A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3fec77-1f23-433b-b54b-3158c30b0fa3"/>
    <ds:schemaRef ds:uri="956f8374-eac6-4c01-9e9a-c7d7573af7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F17FF8-589A-4E31-A402-6FC1437AD4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11752</Words>
  <Application>Microsoft Office PowerPoint</Application>
  <PresentationFormat>ユーザー設定</PresentationFormat>
  <Paragraphs>1317</Paragraphs>
  <Slides>69</Slides>
  <Notes>69</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69</vt:i4>
      </vt:variant>
    </vt:vector>
  </HeadingPairs>
  <TitlesOfParts>
    <vt:vector size="74" baseType="lpstr">
      <vt:lpstr>Wingdings</vt:lpstr>
      <vt:lpstr>Spica Neue</vt:lpstr>
      <vt:lpstr>Spica Neue Bold</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13</cp:revision>
  <dcterms:created xsi:type="dcterms:W3CDTF">2022-03-24T00:35:37Z</dcterms:created>
  <dcterms:modified xsi:type="dcterms:W3CDTF">2025-02-05T07:25:13Z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MediaServiceImageTags">
    <vt:lpwstr/>
  </property>
</Properties>
</file>